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1" r:id="rId2"/>
  </p:sldMasterIdLst>
  <p:notesMasterIdLst>
    <p:notesMasterId r:id="rId62"/>
  </p:notesMasterIdLst>
  <p:sldIdLst>
    <p:sldId id="273" r:id="rId3"/>
    <p:sldId id="308" r:id="rId4"/>
    <p:sldId id="323" r:id="rId5"/>
    <p:sldId id="309" r:id="rId6"/>
    <p:sldId id="340" r:id="rId7"/>
    <p:sldId id="312" r:id="rId8"/>
    <p:sldId id="313" r:id="rId9"/>
    <p:sldId id="314" r:id="rId10"/>
    <p:sldId id="315" r:id="rId11"/>
    <p:sldId id="316" r:id="rId12"/>
    <p:sldId id="317" r:id="rId13"/>
    <p:sldId id="307" r:id="rId14"/>
    <p:sldId id="274" r:id="rId15"/>
    <p:sldId id="279" r:id="rId16"/>
    <p:sldId id="266" r:id="rId17"/>
    <p:sldId id="283" r:id="rId18"/>
    <p:sldId id="284" r:id="rId19"/>
    <p:sldId id="280" r:id="rId20"/>
    <p:sldId id="305" r:id="rId21"/>
    <p:sldId id="310" r:id="rId22"/>
    <p:sldId id="276" r:id="rId23"/>
    <p:sldId id="267" r:id="rId24"/>
    <p:sldId id="277" r:id="rId25"/>
    <p:sldId id="278" r:id="rId26"/>
    <p:sldId id="275" r:id="rId27"/>
    <p:sldId id="341" r:id="rId28"/>
    <p:sldId id="343" r:id="rId29"/>
    <p:sldId id="344" r:id="rId30"/>
    <p:sldId id="345" r:id="rId31"/>
    <p:sldId id="320" r:id="rId32"/>
    <p:sldId id="329" r:id="rId33"/>
    <p:sldId id="330" r:id="rId34"/>
    <p:sldId id="331" r:id="rId35"/>
    <p:sldId id="332" r:id="rId36"/>
    <p:sldId id="333" r:id="rId37"/>
    <p:sldId id="334" r:id="rId38"/>
    <p:sldId id="335" r:id="rId39"/>
    <p:sldId id="337" r:id="rId40"/>
    <p:sldId id="338" r:id="rId41"/>
    <p:sldId id="328" r:id="rId42"/>
    <p:sldId id="321" r:id="rId43"/>
    <p:sldId id="322" r:id="rId44"/>
    <p:sldId id="281" r:id="rId45"/>
    <p:sldId id="282" r:id="rId46"/>
    <p:sldId id="318" r:id="rId47"/>
    <p:sldId id="291" r:id="rId48"/>
    <p:sldId id="303" r:id="rId49"/>
    <p:sldId id="302" r:id="rId50"/>
    <p:sldId id="292" r:id="rId51"/>
    <p:sldId id="293" r:id="rId52"/>
    <p:sldId id="294" r:id="rId53"/>
    <p:sldId id="304" r:id="rId54"/>
    <p:sldId id="295" r:id="rId55"/>
    <p:sldId id="296" r:id="rId56"/>
    <p:sldId id="297" r:id="rId57"/>
    <p:sldId id="298" r:id="rId58"/>
    <p:sldId id="299" r:id="rId59"/>
    <p:sldId id="319" r:id="rId60"/>
    <p:sldId id="326" r:id="rId61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4681" autoAdjust="0"/>
    <p:restoredTop sz="94660"/>
  </p:normalViewPr>
  <p:slideViewPr>
    <p:cSldViewPr>
      <p:cViewPr varScale="1">
        <p:scale>
          <a:sx n="111" d="100"/>
          <a:sy n="111" d="100"/>
        </p:scale>
        <p:origin x="2256" y="3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8" d="100"/>
          <a:sy n="88" d="100"/>
        </p:scale>
        <p:origin x="-3822" y="-12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presProps" Target="pres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 dirty="0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8D9B4D-565A-46F4-9F84-BE3DB25BD507}" type="datetimeFigureOut">
              <a:rPr lang="es-ES" smtClean="0"/>
              <a:t>27/01/2026</a:t>
            </a:fld>
            <a:endParaRPr lang="es-ES" dirty="0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 dirty="0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 dirty="0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C333ED-635E-4805-ADF9-FA7617F9B9C6}" type="slidenum">
              <a:rPr lang="es-ES" smtClean="0"/>
              <a:t>‹#›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1156019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" name="Google Shape;2378;gfbdf14c5ed_0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9" name="Google Shape;2379;gfbdf14c5ed_0_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0" name="Google Shape;2690;ga1242414e1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1" name="Google Shape;2691;ga1242414e1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" name="Google Shape;2378;gfbdf14c5ed_0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9" name="Google Shape;2379;gfbdf14c5ed_0_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7" name="Google Shape;3187;ga1242414e1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8" name="Google Shape;3188;ga1242414e1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7" name="Google Shape;3187;ga1242414e1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8" name="Google Shape;3188;ga1242414e1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a1242414e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a1242414e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869100" y="1723900"/>
            <a:ext cx="4554900" cy="23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3869100" y="4190416"/>
            <a:ext cx="3804900" cy="5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14" name="Google Shape;14;p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" name="Google Shape;46;p2"/>
          <p:cNvGrpSpPr/>
          <p:nvPr/>
        </p:nvGrpSpPr>
        <p:grpSpPr>
          <a:xfrm>
            <a:off x="5747281" y="309401"/>
            <a:ext cx="1696122" cy="1091208"/>
            <a:chOff x="5747281" y="232051"/>
            <a:chExt cx="1696122" cy="818406"/>
          </a:xfrm>
        </p:grpSpPr>
        <p:sp>
          <p:nvSpPr>
            <p:cNvPr id="47" name="Google Shape;47;p2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" name="Google Shape;53;p2"/>
          <p:cNvGrpSpPr/>
          <p:nvPr/>
        </p:nvGrpSpPr>
        <p:grpSpPr>
          <a:xfrm>
            <a:off x="3982765" y="5021035"/>
            <a:ext cx="2669915" cy="519468"/>
            <a:chOff x="5747287" y="4213775"/>
            <a:chExt cx="2669915" cy="389601"/>
          </a:xfrm>
        </p:grpSpPr>
        <p:sp>
          <p:nvSpPr>
            <p:cNvPr id="54" name="Google Shape;54;p2"/>
            <p:cNvSpPr/>
            <p:nvPr/>
          </p:nvSpPr>
          <p:spPr>
            <a:xfrm rot="5400000">
              <a:off x="6988804" y="2972258"/>
              <a:ext cx="186880" cy="2669915"/>
            </a:xfrm>
            <a:custGeom>
              <a:avLst/>
              <a:gdLst/>
              <a:ahLst/>
              <a:cxnLst/>
              <a:rect l="l" t="t" r="r" b="b"/>
              <a:pathLst>
                <a:path w="802" h="11458" extrusionOk="0">
                  <a:moveTo>
                    <a:pt x="584" y="1"/>
                  </a:moveTo>
                  <a:cubicBezTo>
                    <a:pt x="584" y="201"/>
                    <a:pt x="475" y="310"/>
                    <a:pt x="327" y="436"/>
                  </a:cubicBezTo>
                  <a:cubicBezTo>
                    <a:pt x="184" y="579"/>
                    <a:pt x="1" y="723"/>
                    <a:pt x="1" y="1032"/>
                  </a:cubicBezTo>
                  <a:cubicBezTo>
                    <a:pt x="1" y="1341"/>
                    <a:pt x="184" y="1506"/>
                    <a:pt x="327" y="1632"/>
                  </a:cubicBezTo>
                  <a:cubicBezTo>
                    <a:pt x="475" y="1776"/>
                    <a:pt x="584" y="1867"/>
                    <a:pt x="584" y="2085"/>
                  </a:cubicBezTo>
                  <a:cubicBezTo>
                    <a:pt x="584" y="2285"/>
                    <a:pt x="475" y="2394"/>
                    <a:pt x="327" y="2520"/>
                  </a:cubicBezTo>
                  <a:cubicBezTo>
                    <a:pt x="184" y="2664"/>
                    <a:pt x="1" y="2812"/>
                    <a:pt x="1" y="3116"/>
                  </a:cubicBezTo>
                  <a:cubicBezTo>
                    <a:pt x="1" y="3425"/>
                    <a:pt x="184" y="3591"/>
                    <a:pt x="327" y="3717"/>
                  </a:cubicBezTo>
                  <a:cubicBezTo>
                    <a:pt x="475" y="3843"/>
                    <a:pt x="584" y="3952"/>
                    <a:pt x="584" y="4169"/>
                  </a:cubicBezTo>
                  <a:cubicBezTo>
                    <a:pt x="584" y="4369"/>
                    <a:pt x="475" y="4478"/>
                    <a:pt x="327" y="4604"/>
                  </a:cubicBezTo>
                  <a:cubicBezTo>
                    <a:pt x="184" y="4748"/>
                    <a:pt x="1" y="4896"/>
                    <a:pt x="1" y="5205"/>
                  </a:cubicBezTo>
                  <a:cubicBezTo>
                    <a:pt x="1" y="5509"/>
                    <a:pt x="184" y="5675"/>
                    <a:pt x="327" y="5801"/>
                  </a:cubicBezTo>
                  <a:cubicBezTo>
                    <a:pt x="475" y="5927"/>
                    <a:pt x="584" y="6036"/>
                    <a:pt x="584" y="6254"/>
                  </a:cubicBezTo>
                  <a:cubicBezTo>
                    <a:pt x="584" y="6454"/>
                    <a:pt x="475" y="6563"/>
                    <a:pt x="327" y="6689"/>
                  </a:cubicBezTo>
                  <a:cubicBezTo>
                    <a:pt x="184" y="6837"/>
                    <a:pt x="1" y="6980"/>
                    <a:pt x="1" y="7289"/>
                  </a:cubicBezTo>
                  <a:cubicBezTo>
                    <a:pt x="1" y="7598"/>
                    <a:pt x="184" y="7759"/>
                    <a:pt x="327" y="7885"/>
                  </a:cubicBezTo>
                  <a:cubicBezTo>
                    <a:pt x="475" y="8011"/>
                    <a:pt x="584" y="8120"/>
                    <a:pt x="584" y="8338"/>
                  </a:cubicBezTo>
                  <a:cubicBezTo>
                    <a:pt x="584" y="8538"/>
                    <a:pt x="475" y="8647"/>
                    <a:pt x="327" y="8773"/>
                  </a:cubicBezTo>
                  <a:cubicBezTo>
                    <a:pt x="184" y="8921"/>
                    <a:pt x="1" y="9064"/>
                    <a:pt x="1" y="9373"/>
                  </a:cubicBezTo>
                  <a:cubicBezTo>
                    <a:pt x="1" y="9682"/>
                    <a:pt x="184" y="9843"/>
                    <a:pt x="327" y="9970"/>
                  </a:cubicBezTo>
                  <a:cubicBezTo>
                    <a:pt x="475" y="10100"/>
                    <a:pt x="584" y="10209"/>
                    <a:pt x="584" y="10426"/>
                  </a:cubicBezTo>
                  <a:cubicBezTo>
                    <a:pt x="584" y="10622"/>
                    <a:pt x="475" y="10731"/>
                    <a:pt x="327" y="10862"/>
                  </a:cubicBezTo>
                  <a:cubicBezTo>
                    <a:pt x="184" y="11005"/>
                    <a:pt x="1" y="11149"/>
                    <a:pt x="1" y="11458"/>
                  </a:cubicBezTo>
                  <a:lnTo>
                    <a:pt x="218" y="11458"/>
                  </a:lnTo>
                  <a:cubicBezTo>
                    <a:pt x="218" y="11240"/>
                    <a:pt x="345" y="11149"/>
                    <a:pt x="475" y="11023"/>
                  </a:cubicBezTo>
                  <a:cubicBezTo>
                    <a:pt x="636" y="10879"/>
                    <a:pt x="802" y="10731"/>
                    <a:pt x="802" y="10426"/>
                  </a:cubicBezTo>
                  <a:cubicBezTo>
                    <a:pt x="802" y="10118"/>
                    <a:pt x="636" y="9952"/>
                    <a:pt x="475" y="9809"/>
                  </a:cubicBezTo>
                  <a:cubicBezTo>
                    <a:pt x="345" y="9682"/>
                    <a:pt x="218" y="9591"/>
                    <a:pt x="218" y="9373"/>
                  </a:cubicBezTo>
                  <a:cubicBezTo>
                    <a:pt x="218" y="9156"/>
                    <a:pt x="345" y="9064"/>
                    <a:pt x="475" y="8938"/>
                  </a:cubicBezTo>
                  <a:cubicBezTo>
                    <a:pt x="636" y="8795"/>
                    <a:pt x="802" y="8647"/>
                    <a:pt x="802" y="8338"/>
                  </a:cubicBezTo>
                  <a:cubicBezTo>
                    <a:pt x="802" y="8033"/>
                    <a:pt x="636" y="7868"/>
                    <a:pt x="475" y="7724"/>
                  </a:cubicBezTo>
                  <a:cubicBezTo>
                    <a:pt x="345" y="7598"/>
                    <a:pt x="218" y="7507"/>
                    <a:pt x="218" y="7289"/>
                  </a:cubicBezTo>
                  <a:cubicBezTo>
                    <a:pt x="218" y="7072"/>
                    <a:pt x="345" y="6980"/>
                    <a:pt x="475" y="6854"/>
                  </a:cubicBezTo>
                  <a:cubicBezTo>
                    <a:pt x="636" y="6706"/>
                    <a:pt x="802" y="6563"/>
                    <a:pt x="802" y="6254"/>
                  </a:cubicBezTo>
                  <a:cubicBezTo>
                    <a:pt x="802" y="5945"/>
                    <a:pt x="636" y="5784"/>
                    <a:pt x="475" y="5640"/>
                  </a:cubicBezTo>
                  <a:cubicBezTo>
                    <a:pt x="345" y="5509"/>
                    <a:pt x="218" y="5422"/>
                    <a:pt x="218" y="5205"/>
                  </a:cubicBezTo>
                  <a:cubicBezTo>
                    <a:pt x="218" y="5005"/>
                    <a:pt x="345" y="4896"/>
                    <a:pt x="475" y="4770"/>
                  </a:cubicBezTo>
                  <a:cubicBezTo>
                    <a:pt x="636" y="4622"/>
                    <a:pt x="802" y="4478"/>
                    <a:pt x="802" y="4169"/>
                  </a:cubicBezTo>
                  <a:cubicBezTo>
                    <a:pt x="802" y="3860"/>
                    <a:pt x="636" y="3699"/>
                    <a:pt x="475" y="3573"/>
                  </a:cubicBezTo>
                  <a:cubicBezTo>
                    <a:pt x="345" y="3425"/>
                    <a:pt x="218" y="3334"/>
                    <a:pt x="218" y="3116"/>
                  </a:cubicBezTo>
                  <a:cubicBezTo>
                    <a:pt x="218" y="2920"/>
                    <a:pt x="345" y="2812"/>
                    <a:pt x="475" y="2681"/>
                  </a:cubicBezTo>
                  <a:cubicBezTo>
                    <a:pt x="636" y="2538"/>
                    <a:pt x="802" y="2394"/>
                    <a:pt x="802" y="2085"/>
                  </a:cubicBezTo>
                  <a:cubicBezTo>
                    <a:pt x="802" y="1776"/>
                    <a:pt x="636" y="1615"/>
                    <a:pt x="475" y="1485"/>
                  </a:cubicBezTo>
                  <a:cubicBezTo>
                    <a:pt x="345" y="1358"/>
                    <a:pt x="218" y="1250"/>
                    <a:pt x="218" y="1032"/>
                  </a:cubicBezTo>
                  <a:cubicBezTo>
                    <a:pt x="218" y="832"/>
                    <a:pt x="345" y="723"/>
                    <a:pt x="475" y="597"/>
                  </a:cubicBezTo>
                  <a:cubicBezTo>
                    <a:pt x="636" y="453"/>
                    <a:pt x="802" y="310"/>
                    <a:pt x="8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5400000">
              <a:off x="6988920" y="3175095"/>
              <a:ext cx="186647" cy="2669915"/>
            </a:xfrm>
            <a:custGeom>
              <a:avLst/>
              <a:gdLst/>
              <a:ahLst/>
              <a:cxnLst/>
              <a:rect l="l" t="t" r="r" b="b"/>
              <a:pathLst>
                <a:path w="801" h="11458" extrusionOk="0">
                  <a:moveTo>
                    <a:pt x="583" y="1"/>
                  </a:moveTo>
                  <a:cubicBezTo>
                    <a:pt x="583" y="201"/>
                    <a:pt x="453" y="310"/>
                    <a:pt x="326" y="436"/>
                  </a:cubicBezTo>
                  <a:cubicBezTo>
                    <a:pt x="166" y="579"/>
                    <a:pt x="0" y="723"/>
                    <a:pt x="0" y="1032"/>
                  </a:cubicBezTo>
                  <a:cubicBezTo>
                    <a:pt x="0" y="1341"/>
                    <a:pt x="166" y="1506"/>
                    <a:pt x="326" y="1632"/>
                  </a:cubicBezTo>
                  <a:cubicBezTo>
                    <a:pt x="453" y="1776"/>
                    <a:pt x="583" y="1867"/>
                    <a:pt x="583" y="2085"/>
                  </a:cubicBezTo>
                  <a:cubicBezTo>
                    <a:pt x="583" y="2285"/>
                    <a:pt x="453" y="2394"/>
                    <a:pt x="326" y="2520"/>
                  </a:cubicBezTo>
                  <a:cubicBezTo>
                    <a:pt x="166" y="2664"/>
                    <a:pt x="0" y="2812"/>
                    <a:pt x="0" y="3116"/>
                  </a:cubicBezTo>
                  <a:cubicBezTo>
                    <a:pt x="0" y="3425"/>
                    <a:pt x="166" y="3591"/>
                    <a:pt x="326" y="3717"/>
                  </a:cubicBezTo>
                  <a:cubicBezTo>
                    <a:pt x="453" y="3843"/>
                    <a:pt x="583" y="3952"/>
                    <a:pt x="583" y="4169"/>
                  </a:cubicBezTo>
                  <a:cubicBezTo>
                    <a:pt x="583" y="4369"/>
                    <a:pt x="453" y="4478"/>
                    <a:pt x="326" y="4604"/>
                  </a:cubicBezTo>
                  <a:cubicBezTo>
                    <a:pt x="166" y="4748"/>
                    <a:pt x="0" y="4896"/>
                    <a:pt x="0" y="5205"/>
                  </a:cubicBezTo>
                  <a:cubicBezTo>
                    <a:pt x="0" y="5509"/>
                    <a:pt x="166" y="5675"/>
                    <a:pt x="326" y="5801"/>
                  </a:cubicBezTo>
                  <a:cubicBezTo>
                    <a:pt x="453" y="5927"/>
                    <a:pt x="583" y="6036"/>
                    <a:pt x="583" y="6254"/>
                  </a:cubicBezTo>
                  <a:cubicBezTo>
                    <a:pt x="583" y="6454"/>
                    <a:pt x="453" y="6563"/>
                    <a:pt x="326" y="6689"/>
                  </a:cubicBezTo>
                  <a:cubicBezTo>
                    <a:pt x="166" y="6837"/>
                    <a:pt x="0" y="6980"/>
                    <a:pt x="0" y="7289"/>
                  </a:cubicBezTo>
                  <a:cubicBezTo>
                    <a:pt x="0" y="7598"/>
                    <a:pt x="166" y="7759"/>
                    <a:pt x="326" y="7885"/>
                  </a:cubicBezTo>
                  <a:cubicBezTo>
                    <a:pt x="453" y="8011"/>
                    <a:pt x="583" y="8120"/>
                    <a:pt x="583" y="8338"/>
                  </a:cubicBezTo>
                  <a:cubicBezTo>
                    <a:pt x="583" y="8538"/>
                    <a:pt x="453" y="8647"/>
                    <a:pt x="326" y="8773"/>
                  </a:cubicBezTo>
                  <a:cubicBezTo>
                    <a:pt x="166" y="8921"/>
                    <a:pt x="0" y="9064"/>
                    <a:pt x="0" y="9373"/>
                  </a:cubicBezTo>
                  <a:cubicBezTo>
                    <a:pt x="0" y="9682"/>
                    <a:pt x="166" y="9843"/>
                    <a:pt x="326" y="9970"/>
                  </a:cubicBezTo>
                  <a:cubicBezTo>
                    <a:pt x="453" y="10100"/>
                    <a:pt x="583" y="10209"/>
                    <a:pt x="583" y="10426"/>
                  </a:cubicBezTo>
                  <a:cubicBezTo>
                    <a:pt x="583" y="10622"/>
                    <a:pt x="453" y="10731"/>
                    <a:pt x="326" y="10862"/>
                  </a:cubicBezTo>
                  <a:cubicBezTo>
                    <a:pt x="166" y="11005"/>
                    <a:pt x="0" y="11149"/>
                    <a:pt x="0" y="11458"/>
                  </a:cubicBezTo>
                  <a:lnTo>
                    <a:pt x="218" y="11458"/>
                  </a:lnTo>
                  <a:cubicBezTo>
                    <a:pt x="218" y="11240"/>
                    <a:pt x="326" y="11149"/>
                    <a:pt x="474" y="11023"/>
                  </a:cubicBezTo>
                  <a:cubicBezTo>
                    <a:pt x="618" y="10879"/>
                    <a:pt x="801" y="10731"/>
                    <a:pt x="801" y="10426"/>
                  </a:cubicBezTo>
                  <a:cubicBezTo>
                    <a:pt x="801" y="10118"/>
                    <a:pt x="618" y="9952"/>
                    <a:pt x="474" y="9809"/>
                  </a:cubicBezTo>
                  <a:cubicBezTo>
                    <a:pt x="326" y="9682"/>
                    <a:pt x="218" y="9591"/>
                    <a:pt x="218" y="9373"/>
                  </a:cubicBezTo>
                  <a:cubicBezTo>
                    <a:pt x="218" y="9156"/>
                    <a:pt x="326" y="9064"/>
                    <a:pt x="474" y="8938"/>
                  </a:cubicBezTo>
                  <a:cubicBezTo>
                    <a:pt x="618" y="8795"/>
                    <a:pt x="801" y="8647"/>
                    <a:pt x="801" y="8338"/>
                  </a:cubicBezTo>
                  <a:cubicBezTo>
                    <a:pt x="801" y="8033"/>
                    <a:pt x="618" y="7868"/>
                    <a:pt x="474" y="7724"/>
                  </a:cubicBezTo>
                  <a:cubicBezTo>
                    <a:pt x="326" y="7598"/>
                    <a:pt x="218" y="7507"/>
                    <a:pt x="218" y="7289"/>
                  </a:cubicBezTo>
                  <a:cubicBezTo>
                    <a:pt x="218" y="7072"/>
                    <a:pt x="326" y="6980"/>
                    <a:pt x="474" y="6854"/>
                  </a:cubicBezTo>
                  <a:cubicBezTo>
                    <a:pt x="618" y="6706"/>
                    <a:pt x="801" y="6563"/>
                    <a:pt x="801" y="6254"/>
                  </a:cubicBezTo>
                  <a:cubicBezTo>
                    <a:pt x="801" y="5945"/>
                    <a:pt x="618" y="5784"/>
                    <a:pt x="474" y="5640"/>
                  </a:cubicBezTo>
                  <a:cubicBezTo>
                    <a:pt x="326" y="5509"/>
                    <a:pt x="218" y="5422"/>
                    <a:pt x="218" y="5205"/>
                  </a:cubicBezTo>
                  <a:cubicBezTo>
                    <a:pt x="218" y="5005"/>
                    <a:pt x="326" y="4896"/>
                    <a:pt x="474" y="4770"/>
                  </a:cubicBezTo>
                  <a:cubicBezTo>
                    <a:pt x="618" y="4622"/>
                    <a:pt x="801" y="4478"/>
                    <a:pt x="801" y="4169"/>
                  </a:cubicBezTo>
                  <a:cubicBezTo>
                    <a:pt x="801" y="3860"/>
                    <a:pt x="618" y="3699"/>
                    <a:pt x="474" y="3573"/>
                  </a:cubicBezTo>
                  <a:cubicBezTo>
                    <a:pt x="326" y="3425"/>
                    <a:pt x="218" y="3334"/>
                    <a:pt x="218" y="3116"/>
                  </a:cubicBezTo>
                  <a:cubicBezTo>
                    <a:pt x="218" y="2920"/>
                    <a:pt x="326" y="2812"/>
                    <a:pt x="474" y="2681"/>
                  </a:cubicBezTo>
                  <a:cubicBezTo>
                    <a:pt x="618" y="2538"/>
                    <a:pt x="801" y="2394"/>
                    <a:pt x="801" y="2085"/>
                  </a:cubicBezTo>
                  <a:cubicBezTo>
                    <a:pt x="801" y="1776"/>
                    <a:pt x="618" y="1615"/>
                    <a:pt x="474" y="1485"/>
                  </a:cubicBezTo>
                  <a:cubicBezTo>
                    <a:pt x="326" y="1358"/>
                    <a:pt x="218" y="1250"/>
                    <a:pt x="218" y="1032"/>
                  </a:cubicBezTo>
                  <a:cubicBezTo>
                    <a:pt x="218" y="832"/>
                    <a:pt x="326" y="723"/>
                    <a:pt x="474" y="597"/>
                  </a:cubicBezTo>
                  <a:cubicBezTo>
                    <a:pt x="618" y="453"/>
                    <a:pt x="801" y="310"/>
                    <a:pt x="8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82203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41842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5" name="Google Shape;545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46" name="Google Shape;546;p14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7" name="Google Shape;547;p14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8" name="Google Shape;548;p14"/>
          <p:cNvSpPr txBox="1">
            <a:spLocks noGrp="1"/>
          </p:cNvSpPr>
          <p:nvPr>
            <p:ph type="subTitle" idx="1"/>
          </p:nvPr>
        </p:nvSpPr>
        <p:spPr>
          <a:xfrm>
            <a:off x="822901" y="3860931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49" name="Google Shape;549;p14"/>
          <p:cNvSpPr txBox="1">
            <a:spLocks noGrp="1"/>
          </p:cNvSpPr>
          <p:nvPr>
            <p:ph type="title" idx="2"/>
          </p:nvPr>
        </p:nvSpPr>
        <p:spPr>
          <a:xfrm>
            <a:off x="822900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0" name="Google Shape;550;p14"/>
          <p:cNvSpPr txBox="1">
            <a:spLocks noGrp="1"/>
          </p:cNvSpPr>
          <p:nvPr>
            <p:ph type="subTitle" idx="3"/>
          </p:nvPr>
        </p:nvSpPr>
        <p:spPr>
          <a:xfrm>
            <a:off x="6134805" y="3860929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51" name="Google Shape;551;p14"/>
          <p:cNvSpPr txBox="1">
            <a:spLocks noGrp="1"/>
          </p:cNvSpPr>
          <p:nvPr>
            <p:ph type="title" idx="4"/>
          </p:nvPr>
        </p:nvSpPr>
        <p:spPr>
          <a:xfrm>
            <a:off x="6134799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2" name="Google Shape;552;p14"/>
          <p:cNvSpPr txBox="1">
            <a:spLocks noGrp="1"/>
          </p:cNvSpPr>
          <p:nvPr>
            <p:ph type="subTitle" idx="5"/>
          </p:nvPr>
        </p:nvSpPr>
        <p:spPr>
          <a:xfrm>
            <a:off x="3478800" y="3860929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53" name="Google Shape;553;p14"/>
          <p:cNvSpPr txBox="1">
            <a:spLocks noGrp="1"/>
          </p:cNvSpPr>
          <p:nvPr>
            <p:ph type="title" idx="6"/>
          </p:nvPr>
        </p:nvSpPr>
        <p:spPr>
          <a:xfrm>
            <a:off x="3478802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4" name="Google Shape;554;p14"/>
          <p:cNvSpPr/>
          <p:nvPr/>
        </p:nvSpPr>
        <p:spPr>
          <a:xfrm rot="5807888">
            <a:off x="7832644" y="1001417"/>
            <a:ext cx="1182715" cy="887036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55" name="Google Shape;555;p14"/>
          <p:cNvGrpSpPr/>
          <p:nvPr/>
        </p:nvGrpSpPr>
        <p:grpSpPr>
          <a:xfrm>
            <a:off x="7929301" y="293728"/>
            <a:ext cx="989404" cy="1171411"/>
            <a:chOff x="7595029" y="282856"/>
            <a:chExt cx="1179125" cy="1047024"/>
          </a:xfrm>
        </p:grpSpPr>
        <p:sp>
          <p:nvSpPr>
            <p:cNvPr id="556" name="Google Shape;556;p1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1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1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1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1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8" name="Google Shape;588;p14"/>
          <p:cNvGrpSpPr/>
          <p:nvPr/>
        </p:nvGrpSpPr>
        <p:grpSpPr>
          <a:xfrm>
            <a:off x="475338" y="5726681"/>
            <a:ext cx="1278198" cy="822335"/>
            <a:chOff x="5747281" y="232051"/>
            <a:chExt cx="1696122" cy="818406"/>
          </a:xfrm>
        </p:grpSpPr>
        <p:sp>
          <p:nvSpPr>
            <p:cNvPr id="589" name="Google Shape;589;p14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14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14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14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14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14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5" name="Google Shape;595;p14"/>
          <p:cNvGrpSpPr/>
          <p:nvPr/>
        </p:nvGrpSpPr>
        <p:grpSpPr>
          <a:xfrm>
            <a:off x="277995" y="294005"/>
            <a:ext cx="2050424" cy="1488787"/>
            <a:chOff x="5831625" y="3357050"/>
            <a:chExt cx="2723007" cy="1482855"/>
          </a:xfrm>
        </p:grpSpPr>
        <p:sp>
          <p:nvSpPr>
            <p:cNvPr id="596" name="Google Shape;596;p14"/>
            <p:cNvSpPr/>
            <p:nvPr/>
          </p:nvSpPr>
          <p:spPr>
            <a:xfrm>
              <a:off x="6250130" y="4602818"/>
              <a:ext cx="207000" cy="2070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012" scaled="0"/>
            </a:gradFill>
            <a:ln>
              <a:noFill/>
            </a:ln>
            <a:effectLst>
              <a:outerShdw blurRad="114300" dist="66675" dir="828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14"/>
            <p:cNvSpPr/>
            <p:nvPr/>
          </p:nvSpPr>
          <p:spPr>
            <a:xfrm>
              <a:off x="6486040" y="3972979"/>
              <a:ext cx="168900" cy="1689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14"/>
            <p:cNvSpPr/>
            <p:nvPr/>
          </p:nvSpPr>
          <p:spPr>
            <a:xfrm>
              <a:off x="7411892" y="4344607"/>
              <a:ext cx="168900" cy="1689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14"/>
            <p:cNvSpPr/>
            <p:nvPr/>
          </p:nvSpPr>
          <p:spPr>
            <a:xfrm>
              <a:off x="5831625" y="3510831"/>
              <a:ext cx="2723007" cy="1329074"/>
            </a:xfrm>
            <a:custGeom>
              <a:avLst/>
              <a:gdLst/>
              <a:ahLst/>
              <a:cxnLst/>
              <a:rect l="l" t="t" r="r" b="b"/>
              <a:pathLst>
                <a:path w="9443" h="4609" extrusionOk="0">
                  <a:moveTo>
                    <a:pt x="4730" y="57"/>
                  </a:moveTo>
                  <a:cubicBezTo>
                    <a:pt x="7306" y="57"/>
                    <a:pt x="9390" y="1071"/>
                    <a:pt x="9390" y="2303"/>
                  </a:cubicBezTo>
                  <a:cubicBezTo>
                    <a:pt x="9390" y="3539"/>
                    <a:pt x="7306" y="4552"/>
                    <a:pt x="4730" y="4552"/>
                  </a:cubicBezTo>
                  <a:cubicBezTo>
                    <a:pt x="2137" y="4552"/>
                    <a:pt x="52" y="3539"/>
                    <a:pt x="52" y="2303"/>
                  </a:cubicBezTo>
                  <a:cubicBezTo>
                    <a:pt x="52" y="1071"/>
                    <a:pt x="2137" y="57"/>
                    <a:pt x="4730" y="57"/>
                  </a:cubicBezTo>
                  <a:close/>
                  <a:moveTo>
                    <a:pt x="4730" y="1"/>
                  </a:moveTo>
                  <a:cubicBezTo>
                    <a:pt x="2119" y="1"/>
                    <a:pt x="0" y="1037"/>
                    <a:pt x="0" y="2303"/>
                  </a:cubicBezTo>
                  <a:cubicBezTo>
                    <a:pt x="0" y="3573"/>
                    <a:pt x="2119" y="4609"/>
                    <a:pt x="4730" y="4609"/>
                  </a:cubicBezTo>
                  <a:cubicBezTo>
                    <a:pt x="7323" y="4609"/>
                    <a:pt x="9442" y="3573"/>
                    <a:pt x="9442" y="2303"/>
                  </a:cubicBezTo>
                  <a:cubicBezTo>
                    <a:pt x="9442" y="1037"/>
                    <a:pt x="7323" y="1"/>
                    <a:pt x="47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14"/>
            <p:cNvSpPr/>
            <p:nvPr/>
          </p:nvSpPr>
          <p:spPr>
            <a:xfrm>
              <a:off x="7459875" y="3357050"/>
              <a:ext cx="517800" cy="5178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012" scaled="0"/>
            </a:gradFill>
            <a:ln>
              <a:noFill/>
            </a:ln>
            <a:effectLst>
              <a:outerShdw blurRad="114300" dist="66675" dir="828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01" name="Google Shape;601;p14"/>
          <p:cNvSpPr/>
          <p:nvPr/>
        </p:nvSpPr>
        <p:spPr>
          <a:xfrm>
            <a:off x="8321100" y="47122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2" name="Google Shape;602;p14"/>
          <p:cNvSpPr/>
          <p:nvPr/>
        </p:nvSpPr>
        <p:spPr>
          <a:xfrm>
            <a:off x="7736700" y="6137831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3" name="Google Shape;603;p14"/>
          <p:cNvSpPr/>
          <p:nvPr/>
        </p:nvSpPr>
        <p:spPr>
          <a:xfrm>
            <a:off x="382263" y="2001319"/>
            <a:ext cx="675478" cy="900637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4" name="Google Shape;604;p14"/>
          <p:cNvGrpSpPr/>
          <p:nvPr/>
        </p:nvGrpSpPr>
        <p:grpSpPr>
          <a:xfrm rot="1800104">
            <a:off x="7612684" y="4967432"/>
            <a:ext cx="1500967" cy="2001289"/>
            <a:chOff x="6871993" y="908493"/>
            <a:chExt cx="1755608" cy="1755608"/>
          </a:xfrm>
        </p:grpSpPr>
        <p:sp>
          <p:nvSpPr>
            <p:cNvPr id="605" name="Google Shape;605;p14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14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14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4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4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4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4600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2" name="Google Shape;612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13" name="Google Shape;613;p15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15"/>
          <p:cNvSpPr txBox="1">
            <a:spLocks noGrp="1"/>
          </p:cNvSpPr>
          <p:nvPr>
            <p:ph type="title"/>
          </p:nvPr>
        </p:nvSpPr>
        <p:spPr>
          <a:xfrm>
            <a:off x="720000" y="3815465"/>
            <a:ext cx="38487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615" name="Google Shape;615;p15"/>
          <p:cNvSpPr txBox="1">
            <a:spLocks noGrp="1"/>
          </p:cNvSpPr>
          <p:nvPr>
            <p:ph type="subTitle" idx="1"/>
          </p:nvPr>
        </p:nvSpPr>
        <p:spPr>
          <a:xfrm>
            <a:off x="720000" y="1677440"/>
            <a:ext cx="4368000" cy="19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15"/>
          <p:cNvGrpSpPr/>
          <p:nvPr/>
        </p:nvGrpSpPr>
        <p:grpSpPr>
          <a:xfrm>
            <a:off x="-1309885" y="4901860"/>
            <a:ext cx="2836450" cy="3908973"/>
            <a:chOff x="-698235" y="3203745"/>
            <a:chExt cx="2836450" cy="2931730"/>
          </a:xfrm>
        </p:grpSpPr>
        <p:sp>
          <p:nvSpPr>
            <p:cNvPr id="617" name="Google Shape;617;p15"/>
            <p:cNvSpPr/>
            <p:nvPr/>
          </p:nvSpPr>
          <p:spPr>
            <a:xfrm rot="3600026">
              <a:off x="-1058374" y="4818190"/>
              <a:ext cx="2306539" cy="405666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5"/>
            <p:cNvSpPr/>
            <p:nvPr/>
          </p:nvSpPr>
          <p:spPr>
            <a:xfrm rot="3600026">
              <a:off x="-1034533" y="4786895"/>
              <a:ext cx="2345022" cy="39907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5"/>
            <p:cNvSpPr/>
            <p:nvPr/>
          </p:nvSpPr>
          <p:spPr>
            <a:xfrm rot="3600026">
              <a:off x="-1001823" y="4759614"/>
              <a:ext cx="2377268" cy="380128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5"/>
            <p:cNvSpPr/>
            <p:nvPr/>
          </p:nvSpPr>
          <p:spPr>
            <a:xfrm rot="3600026">
              <a:off x="-1033524" y="4942725"/>
              <a:ext cx="2059279" cy="39907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5"/>
            <p:cNvSpPr/>
            <p:nvPr/>
          </p:nvSpPr>
          <p:spPr>
            <a:xfrm rot="3600026">
              <a:off x="-1058073" y="4910612"/>
              <a:ext cx="2134010" cy="401076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5"/>
            <p:cNvSpPr/>
            <p:nvPr/>
          </p:nvSpPr>
          <p:spPr>
            <a:xfrm rot="3600026">
              <a:off x="-967467" y="4739653"/>
              <a:ext cx="2406926" cy="347764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15"/>
            <p:cNvSpPr/>
            <p:nvPr/>
          </p:nvSpPr>
          <p:spPr>
            <a:xfrm rot="3600026">
              <a:off x="-1071251" y="4874423"/>
              <a:ext cx="2202151" cy="409785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15"/>
            <p:cNvSpPr/>
            <p:nvPr/>
          </p:nvSpPr>
          <p:spPr>
            <a:xfrm rot="3600026">
              <a:off x="-1068698" y="4842034"/>
              <a:ext cx="2259935" cy="416375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15"/>
            <p:cNvSpPr/>
            <p:nvPr/>
          </p:nvSpPr>
          <p:spPr>
            <a:xfrm rot="3600026">
              <a:off x="-833920" y="4690698"/>
              <a:ext cx="2489895" cy="207011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15"/>
            <p:cNvSpPr/>
            <p:nvPr/>
          </p:nvSpPr>
          <p:spPr>
            <a:xfrm rot="3600026">
              <a:off x="-751834" y="5274702"/>
              <a:ext cx="642216" cy="40602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15"/>
            <p:cNvSpPr/>
            <p:nvPr/>
          </p:nvSpPr>
          <p:spPr>
            <a:xfrm rot="3600026">
              <a:off x="-779625" y="4597974"/>
              <a:ext cx="2517551" cy="316106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5"/>
            <p:cNvSpPr/>
            <p:nvPr/>
          </p:nvSpPr>
          <p:spPr>
            <a:xfrm rot="3600026">
              <a:off x="-818474" y="4659570"/>
              <a:ext cx="2507312" cy="241375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5"/>
            <p:cNvSpPr/>
            <p:nvPr/>
          </p:nvSpPr>
          <p:spPr>
            <a:xfrm rot="3600026">
              <a:off x="-890672" y="4718667"/>
              <a:ext cx="2453529" cy="249966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15"/>
            <p:cNvSpPr/>
            <p:nvPr/>
          </p:nvSpPr>
          <p:spPr>
            <a:xfrm rot="3600026">
              <a:off x="-847188" y="4713281"/>
              <a:ext cx="2473065" cy="192182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15"/>
            <p:cNvSpPr/>
            <p:nvPr/>
          </p:nvSpPr>
          <p:spPr>
            <a:xfrm rot="3600026">
              <a:off x="-928105" y="4725768"/>
              <a:ext cx="2430463" cy="30480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15"/>
            <p:cNvSpPr/>
            <p:nvPr/>
          </p:nvSpPr>
          <p:spPr>
            <a:xfrm rot="3600026">
              <a:off x="-839551" y="5275396"/>
              <a:ext cx="1068829" cy="145461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15"/>
            <p:cNvSpPr/>
            <p:nvPr/>
          </p:nvSpPr>
          <p:spPr>
            <a:xfrm rot="3600026">
              <a:off x="-881441" y="5228539"/>
              <a:ext cx="1316677" cy="228430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15"/>
            <p:cNvSpPr/>
            <p:nvPr/>
          </p:nvSpPr>
          <p:spPr>
            <a:xfrm rot="3600026">
              <a:off x="-747085" y="4548492"/>
              <a:ext cx="2528849" cy="37341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15"/>
            <p:cNvSpPr/>
            <p:nvPr/>
          </p:nvSpPr>
          <p:spPr>
            <a:xfrm rot="3600026">
              <a:off x="1250669" y="4042849"/>
              <a:ext cx="394838" cy="49193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15"/>
            <p:cNvSpPr/>
            <p:nvPr/>
          </p:nvSpPr>
          <p:spPr>
            <a:xfrm rot="3600026">
              <a:off x="-918740" y="5170716"/>
              <a:ext cx="1489206" cy="275033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15"/>
            <p:cNvSpPr/>
            <p:nvPr/>
          </p:nvSpPr>
          <p:spPr>
            <a:xfrm rot="3600026">
              <a:off x="1199964" y="3910935"/>
              <a:ext cx="896301" cy="124042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15"/>
            <p:cNvSpPr/>
            <p:nvPr/>
          </p:nvSpPr>
          <p:spPr>
            <a:xfrm rot="3600026">
              <a:off x="-922771" y="5056732"/>
              <a:ext cx="1770947" cy="384129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15"/>
            <p:cNvSpPr/>
            <p:nvPr/>
          </p:nvSpPr>
          <p:spPr>
            <a:xfrm rot="3600026">
              <a:off x="-1002185" y="4975795"/>
              <a:ext cx="1980429" cy="39907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15"/>
            <p:cNvSpPr/>
            <p:nvPr/>
          </p:nvSpPr>
          <p:spPr>
            <a:xfrm rot="3600026">
              <a:off x="-939541" y="5032605"/>
              <a:ext cx="1830850" cy="392838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15"/>
            <p:cNvSpPr/>
            <p:nvPr/>
          </p:nvSpPr>
          <p:spPr>
            <a:xfrm rot="3600026">
              <a:off x="-966723" y="5008433"/>
              <a:ext cx="1900991" cy="394838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15"/>
            <p:cNvSpPr/>
            <p:nvPr/>
          </p:nvSpPr>
          <p:spPr>
            <a:xfrm rot="3600026">
              <a:off x="-901198" y="5142049"/>
              <a:ext cx="1568056" cy="303278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15"/>
            <p:cNvSpPr/>
            <p:nvPr/>
          </p:nvSpPr>
          <p:spPr>
            <a:xfrm rot="3600026">
              <a:off x="-906196" y="5109683"/>
              <a:ext cx="1641374" cy="34164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15"/>
            <p:cNvSpPr/>
            <p:nvPr/>
          </p:nvSpPr>
          <p:spPr>
            <a:xfrm rot="3600026">
              <a:off x="-906922" y="5075321"/>
              <a:ext cx="1696099" cy="369418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15"/>
            <p:cNvSpPr/>
            <p:nvPr/>
          </p:nvSpPr>
          <p:spPr>
            <a:xfrm rot="3600026">
              <a:off x="665343" y="4006243"/>
              <a:ext cx="1726344" cy="241257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15"/>
            <p:cNvSpPr/>
            <p:nvPr/>
          </p:nvSpPr>
          <p:spPr>
            <a:xfrm rot="3600026">
              <a:off x="257162" y="4032520"/>
              <a:ext cx="2206270" cy="518292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15"/>
            <p:cNvSpPr/>
            <p:nvPr/>
          </p:nvSpPr>
          <p:spPr>
            <a:xfrm rot="3600026">
              <a:off x="372151" y="4026359"/>
              <a:ext cx="2097528" cy="433440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15"/>
            <p:cNvSpPr/>
            <p:nvPr/>
          </p:nvSpPr>
          <p:spPr>
            <a:xfrm rot="3600026">
              <a:off x="314850" y="4029217"/>
              <a:ext cx="2154959" cy="478396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15"/>
            <p:cNvSpPr/>
            <p:nvPr/>
          </p:nvSpPr>
          <p:spPr>
            <a:xfrm rot="3600026">
              <a:off x="45176" y="4089440"/>
              <a:ext cx="2351613" cy="570074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15"/>
            <p:cNvSpPr/>
            <p:nvPr/>
          </p:nvSpPr>
          <p:spPr>
            <a:xfrm rot="3600026">
              <a:off x="151871" y="4051066"/>
              <a:ext cx="2285591" cy="569485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5"/>
            <p:cNvSpPr/>
            <p:nvPr/>
          </p:nvSpPr>
          <p:spPr>
            <a:xfrm rot="3600026">
              <a:off x="97822" y="4066788"/>
              <a:ext cx="2319367" cy="576193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5"/>
            <p:cNvSpPr/>
            <p:nvPr/>
          </p:nvSpPr>
          <p:spPr>
            <a:xfrm rot="3600026">
              <a:off x="204878" y="4040616"/>
              <a:ext cx="2248637" cy="548066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5"/>
            <p:cNvSpPr/>
            <p:nvPr/>
          </p:nvSpPr>
          <p:spPr>
            <a:xfrm rot="3600026">
              <a:off x="435786" y="4025859"/>
              <a:ext cx="2027504" cy="384129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5"/>
            <p:cNvSpPr/>
            <p:nvPr/>
          </p:nvSpPr>
          <p:spPr>
            <a:xfrm rot="3600026">
              <a:off x="764774" y="3991560"/>
              <a:ext cx="1578883" cy="209011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5"/>
            <p:cNvSpPr/>
            <p:nvPr/>
          </p:nvSpPr>
          <p:spPr>
            <a:xfrm rot="3600026">
              <a:off x="1028839" y="3949334"/>
              <a:ext cx="1184162" cy="149580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5"/>
            <p:cNvSpPr/>
            <p:nvPr/>
          </p:nvSpPr>
          <p:spPr>
            <a:xfrm rot="3600026">
              <a:off x="881851" y="3973162"/>
              <a:ext cx="1402235" cy="175235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5"/>
            <p:cNvSpPr/>
            <p:nvPr/>
          </p:nvSpPr>
          <p:spPr>
            <a:xfrm rot="3600026">
              <a:off x="-712434" y="4510011"/>
              <a:ext cx="2534968" cy="413904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5"/>
            <p:cNvSpPr/>
            <p:nvPr/>
          </p:nvSpPr>
          <p:spPr>
            <a:xfrm rot="3600026">
              <a:off x="503629" y="4022643"/>
              <a:ext cx="1946065" cy="335054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5"/>
            <p:cNvSpPr/>
            <p:nvPr/>
          </p:nvSpPr>
          <p:spPr>
            <a:xfrm rot="3600026">
              <a:off x="579656" y="4015969"/>
              <a:ext cx="1847797" cy="287861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5"/>
            <p:cNvSpPr/>
            <p:nvPr/>
          </p:nvSpPr>
          <p:spPr>
            <a:xfrm rot="3600026">
              <a:off x="-606969" y="4447040"/>
              <a:ext cx="2543089" cy="428732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5"/>
            <p:cNvSpPr/>
            <p:nvPr/>
          </p:nvSpPr>
          <p:spPr>
            <a:xfrm rot="3600026">
              <a:off x="-15761" y="4112975"/>
              <a:ext cx="2383388" cy="567955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5"/>
            <p:cNvSpPr/>
            <p:nvPr/>
          </p:nvSpPr>
          <p:spPr>
            <a:xfrm rot="3600026">
              <a:off x="-509703" y="4394101"/>
              <a:ext cx="2532850" cy="440030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5"/>
            <p:cNvSpPr/>
            <p:nvPr/>
          </p:nvSpPr>
          <p:spPr>
            <a:xfrm rot="3600026">
              <a:off x="-564669" y="4430978"/>
              <a:ext cx="2536969" cy="422612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5"/>
            <p:cNvSpPr/>
            <p:nvPr/>
          </p:nvSpPr>
          <p:spPr>
            <a:xfrm rot="3600026">
              <a:off x="-644541" y="4460558"/>
              <a:ext cx="2543677" cy="439442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5"/>
            <p:cNvSpPr/>
            <p:nvPr/>
          </p:nvSpPr>
          <p:spPr>
            <a:xfrm rot="3600026">
              <a:off x="-678235" y="4480434"/>
              <a:ext cx="2541677" cy="437441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5"/>
            <p:cNvSpPr/>
            <p:nvPr/>
          </p:nvSpPr>
          <p:spPr>
            <a:xfrm rot="3600026">
              <a:off x="-451669" y="4354192"/>
              <a:ext cx="2524259" cy="463097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5"/>
            <p:cNvSpPr/>
            <p:nvPr/>
          </p:nvSpPr>
          <p:spPr>
            <a:xfrm rot="3600026">
              <a:off x="-199691" y="4201024"/>
              <a:ext cx="2460120" cy="539828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5"/>
            <p:cNvSpPr/>
            <p:nvPr/>
          </p:nvSpPr>
          <p:spPr>
            <a:xfrm rot="3600026">
              <a:off x="-138688" y="4169652"/>
              <a:ext cx="2437171" cy="553127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5"/>
            <p:cNvSpPr/>
            <p:nvPr/>
          </p:nvSpPr>
          <p:spPr>
            <a:xfrm rot="3600026">
              <a:off x="-390162" y="4315936"/>
              <a:ext cx="2513550" cy="482515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5"/>
            <p:cNvSpPr/>
            <p:nvPr/>
          </p:nvSpPr>
          <p:spPr>
            <a:xfrm rot="3600026">
              <a:off x="-77134" y="4140731"/>
              <a:ext cx="2413163" cy="561365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5"/>
            <p:cNvSpPr/>
            <p:nvPr/>
          </p:nvSpPr>
          <p:spPr>
            <a:xfrm rot="3600026">
              <a:off x="-263366" y="4235311"/>
              <a:ext cx="2481656" cy="527589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5"/>
            <p:cNvSpPr/>
            <p:nvPr/>
          </p:nvSpPr>
          <p:spPr>
            <a:xfrm rot="3600026">
              <a:off x="-328608" y="4278367"/>
              <a:ext cx="2499192" cy="501933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8754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75" name="Google Shape;675;p16"/>
          <p:cNvSpPr/>
          <p:nvPr/>
        </p:nvSpPr>
        <p:spPr>
          <a:xfrm>
            <a:off x="-5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6" name="Google Shape;676;p16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77" name="Google Shape;677;p16"/>
          <p:cNvSpPr txBox="1">
            <a:spLocks noGrp="1"/>
          </p:cNvSpPr>
          <p:nvPr>
            <p:ph type="subTitle" idx="1"/>
          </p:nvPr>
        </p:nvSpPr>
        <p:spPr>
          <a:xfrm>
            <a:off x="789375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78" name="Google Shape;678;p16"/>
          <p:cNvSpPr txBox="1">
            <a:spLocks noGrp="1"/>
          </p:cNvSpPr>
          <p:nvPr>
            <p:ph type="title" idx="2"/>
          </p:nvPr>
        </p:nvSpPr>
        <p:spPr>
          <a:xfrm>
            <a:off x="789375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79" name="Google Shape;679;p16"/>
          <p:cNvSpPr txBox="1">
            <a:spLocks noGrp="1"/>
          </p:cNvSpPr>
          <p:nvPr>
            <p:ph type="subTitle" idx="3"/>
          </p:nvPr>
        </p:nvSpPr>
        <p:spPr>
          <a:xfrm>
            <a:off x="3479200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0" name="Google Shape;680;p16"/>
          <p:cNvSpPr txBox="1">
            <a:spLocks noGrp="1"/>
          </p:cNvSpPr>
          <p:nvPr>
            <p:ph type="title" idx="4"/>
          </p:nvPr>
        </p:nvSpPr>
        <p:spPr>
          <a:xfrm>
            <a:off x="3479202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1" name="Google Shape;681;p16"/>
          <p:cNvSpPr txBox="1">
            <a:spLocks noGrp="1"/>
          </p:cNvSpPr>
          <p:nvPr>
            <p:ph type="subTitle" idx="5"/>
          </p:nvPr>
        </p:nvSpPr>
        <p:spPr>
          <a:xfrm>
            <a:off x="6169078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2" name="Google Shape;682;p16"/>
          <p:cNvSpPr txBox="1">
            <a:spLocks noGrp="1"/>
          </p:cNvSpPr>
          <p:nvPr>
            <p:ph type="title" idx="6"/>
          </p:nvPr>
        </p:nvSpPr>
        <p:spPr>
          <a:xfrm>
            <a:off x="6169075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3" name="Google Shape;683;p16"/>
          <p:cNvSpPr txBox="1">
            <a:spLocks noGrp="1"/>
          </p:cNvSpPr>
          <p:nvPr>
            <p:ph type="subTitle" idx="7"/>
          </p:nvPr>
        </p:nvSpPr>
        <p:spPr>
          <a:xfrm>
            <a:off x="789375" y="442312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4" name="Google Shape;684;p16"/>
          <p:cNvSpPr txBox="1">
            <a:spLocks noGrp="1"/>
          </p:cNvSpPr>
          <p:nvPr>
            <p:ph type="title" idx="8"/>
          </p:nvPr>
        </p:nvSpPr>
        <p:spPr>
          <a:xfrm>
            <a:off x="789375" y="3915749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5" name="Google Shape;685;p16"/>
          <p:cNvSpPr txBox="1">
            <a:spLocks noGrp="1"/>
          </p:cNvSpPr>
          <p:nvPr>
            <p:ph type="subTitle" idx="9"/>
          </p:nvPr>
        </p:nvSpPr>
        <p:spPr>
          <a:xfrm>
            <a:off x="3479200" y="4423132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6" name="Google Shape;686;p16"/>
          <p:cNvSpPr txBox="1">
            <a:spLocks noGrp="1"/>
          </p:cNvSpPr>
          <p:nvPr>
            <p:ph type="title" idx="13"/>
          </p:nvPr>
        </p:nvSpPr>
        <p:spPr>
          <a:xfrm>
            <a:off x="3479202" y="3915752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7" name="Google Shape;687;p16"/>
          <p:cNvSpPr txBox="1">
            <a:spLocks noGrp="1"/>
          </p:cNvSpPr>
          <p:nvPr>
            <p:ph type="subTitle" idx="14"/>
          </p:nvPr>
        </p:nvSpPr>
        <p:spPr>
          <a:xfrm>
            <a:off x="6169078" y="4423133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8" name="Google Shape;688;p16"/>
          <p:cNvSpPr txBox="1">
            <a:spLocks noGrp="1"/>
          </p:cNvSpPr>
          <p:nvPr>
            <p:ph type="title" idx="15"/>
          </p:nvPr>
        </p:nvSpPr>
        <p:spPr>
          <a:xfrm>
            <a:off x="6169075" y="3915752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689" name="Google Shape;689;p16"/>
          <p:cNvGrpSpPr/>
          <p:nvPr/>
        </p:nvGrpSpPr>
        <p:grpSpPr>
          <a:xfrm>
            <a:off x="229610" y="5557167"/>
            <a:ext cx="980796" cy="1161359"/>
            <a:chOff x="7595029" y="282856"/>
            <a:chExt cx="1179125" cy="1047024"/>
          </a:xfrm>
        </p:grpSpPr>
        <p:sp>
          <p:nvSpPr>
            <p:cNvPr id="690" name="Google Shape;690;p1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1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1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1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1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1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1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1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1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1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1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1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1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1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1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1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1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1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1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1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1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1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2" name="Google Shape;722;p16"/>
          <p:cNvGrpSpPr/>
          <p:nvPr/>
        </p:nvGrpSpPr>
        <p:grpSpPr>
          <a:xfrm rot="10800000">
            <a:off x="318806" y="309401"/>
            <a:ext cx="1696122" cy="1091208"/>
            <a:chOff x="5747281" y="232051"/>
            <a:chExt cx="1696122" cy="818406"/>
          </a:xfrm>
        </p:grpSpPr>
        <p:sp>
          <p:nvSpPr>
            <p:cNvPr id="723" name="Google Shape;723;p16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16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6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6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6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6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9" name="Google Shape;729;p16"/>
          <p:cNvSpPr/>
          <p:nvPr/>
        </p:nvSpPr>
        <p:spPr>
          <a:xfrm>
            <a:off x="7609915" y="103593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30" name="Google Shape;730;p16"/>
          <p:cNvGrpSpPr/>
          <p:nvPr/>
        </p:nvGrpSpPr>
        <p:grpSpPr>
          <a:xfrm>
            <a:off x="7951530" y="629192"/>
            <a:ext cx="919767" cy="1226139"/>
            <a:chOff x="7560393" y="471902"/>
            <a:chExt cx="1310956" cy="1310725"/>
          </a:xfrm>
        </p:grpSpPr>
        <p:sp>
          <p:nvSpPr>
            <p:cNvPr id="731" name="Google Shape;731;p16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6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6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6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6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6" name="Google Shape;736;p16"/>
          <p:cNvGrpSpPr/>
          <p:nvPr/>
        </p:nvGrpSpPr>
        <p:grpSpPr>
          <a:xfrm rot="10800000">
            <a:off x="-14135" y="5653015"/>
            <a:ext cx="9143809" cy="2594880"/>
            <a:chOff x="640550" y="3765075"/>
            <a:chExt cx="7862936" cy="1028898"/>
          </a:xfrm>
        </p:grpSpPr>
        <p:sp>
          <p:nvSpPr>
            <p:cNvPr id="737" name="Google Shape;737;p16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6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6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6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6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6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6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6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6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6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6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6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6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6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6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6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6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6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6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6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6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6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6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6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10982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2" name="Google Shape;76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63" name="Google Shape;763;p17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7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65" name="Google Shape;765;p17"/>
          <p:cNvGrpSpPr/>
          <p:nvPr/>
        </p:nvGrpSpPr>
        <p:grpSpPr>
          <a:xfrm rot="-5400000">
            <a:off x="117935" y="396821"/>
            <a:ext cx="981347" cy="653552"/>
            <a:chOff x="7595029" y="282856"/>
            <a:chExt cx="1179125" cy="1047024"/>
          </a:xfrm>
        </p:grpSpPr>
        <p:sp>
          <p:nvSpPr>
            <p:cNvPr id="766" name="Google Shape;766;p1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1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1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1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1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1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98" name="Google Shape;798;p17"/>
          <p:cNvGrpSpPr/>
          <p:nvPr/>
        </p:nvGrpSpPr>
        <p:grpSpPr>
          <a:xfrm rot="5400000">
            <a:off x="7959982" y="5138568"/>
            <a:ext cx="1467485" cy="531064"/>
            <a:chOff x="5747281" y="232051"/>
            <a:chExt cx="1696122" cy="818406"/>
          </a:xfrm>
        </p:grpSpPr>
        <p:sp>
          <p:nvSpPr>
            <p:cNvPr id="799" name="Google Shape;799;p1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1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5" name="Google Shape;805;p17"/>
          <p:cNvSpPr/>
          <p:nvPr/>
        </p:nvSpPr>
        <p:spPr>
          <a:xfrm rot="10800000">
            <a:off x="7455639" y="386888"/>
            <a:ext cx="286234" cy="97808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3"/>
                </a:moveTo>
                <a:lnTo>
                  <a:pt x="3373" y="488"/>
                </a:lnTo>
                <a:lnTo>
                  <a:pt x="57" y="488"/>
                </a:lnTo>
                <a:lnTo>
                  <a:pt x="57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9" y="545"/>
                </a:lnTo>
                <a:lnTo>
                  <a:pt x="342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6" name="Google Shape;806;p17"/>
          <p:cNvSpPr/>
          <p:nvPr/>
        </p:nvSpPr>
        <p:spPr>
          <a:xfrm rot="10800000">
            <a:off x="7079120" y="386888"/>
            <a:ext cx="285816" cy="97808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3"/>
                </a:moveTo>
                <a:lnTo>
                  <a:pt x="3372" y="488"/>
                </a:lnTo>
                <a:lnTo>
                  <a:pt x="52" y="488"/>
                </a:lnTo>
                <a:lnTo>
                  <a:pt x="52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5" y="545"/>
                </a:lnTo>
                <a:lnTo>
                  <a:pt x="342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7" name="Google Shape;807;p17"/>
          <p:cNvSpPr/>
          <p:nvPr/>
        </p:nvSpPr>
        <p:spPr>
          <a:xfrm rot="10800000">
            <a:off x="7455639" y="692869"/>
            <a:ext cx="286234" cy="97808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" name="Google Shape;808;p17"/>
          <p:cNvSpPr/>
          <p:nvPr/>
        </p:nvSpPr>
        <p:spPr>
          <a:xfrm rot="10800000">
            <a:off x="7079120" y="692869"/>
            <a:ext cx="285816" cy="97808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" name="Google Shape;809;p17"/>
          <p:cNvSpPr/>
          <p:nvPr/>
        </p:nvSpPr>
        <p:spPr>
          <a:xfrm rot="10800000">
            <a:off x="7455639" y="1002262"/>
            <a:ext cx="286234" cy="97628"/>
          </a:xfrm>
          <a:custGeom>
            <a:avLst/>
            <a:gdLst/>
            <a:ahLst/>
            <a:cxnLst/>
            <a:rect l="l" t="t" r="r" b="b"/>
            <a:pathLst>
              <a:path w="3430" h="544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0" name="Google Shape;810;p17"/>
          <p:cNvSpPr/>
          <p:nvPr/>
        </p:nvSpPr>
        <p:spPr>
          <a:xfrm rot="10800000">
            <a:off x="7079120" y="1002262"/>
            <a:ext cx="285816" cy="97628"/>
          </a:xfrm>
          <a:custGeom>
            <a:avLst/>
            <a:gdLst/>
            <a:ahLst/>
            <a:cxnLst/>
            <a:rect l="l" t="t" r="r" b="b"/>
            <a:pathLst>
              <a:path w="3425" h="544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1" name="Google Shape;811;p17"/>
          <p:cNvSpPr/>
          <p:nvPr/>
        </p:nvSpPr>
        <p:spPr>
          <a:xfrm rot="-5400000">
            <a:off x="7766000" y="544900"/>
            <a:ext cx="1316003" cy="987002"/>
          </a:xfrm>
          <a:custGeom>
            <a:avLst/>
            <a:gdLst/>
            <a:ahLst/>
            <a:cxnLst/>
            <a:rect l="l" t="t" r="r" b="b"/>
            <a:pathLst>
              <a:path w="7507" h="7507" extrusionOk="0">
                <a:moveTo>
                  <a:pt x="3752" y="75"/>
                </a:moveTo>
                <a:cubicBezTo>
                  <a:pt x="5784" y="75"/>
                  <a:pt x="7433" y="1724"/>
                  <a:pt x="7433" y="3756"/>
                </a:cubicBezTo>
                <a:cubicBezTo>
                  <a:pt x="7433" y="5784"/>
                  <a:pt x="5784" y="7437"/>
                  <a:pt x="3752" y="7437"/>
                </a:cubicBezTo>
                <a:cubicBezTo>
                  <a:pt x="1724" y="7437"/>
                  <a:pt x="71" y="5784"/>
                  <a:pt x="71" y="3756"/>
                </a:cubicBezTo>
                <a:cubicBezTo>
                  <a:pt x="71" y="1724"/>
                  <a:pt x="1724" y="75"/>
                  <a:pt x="3752" y="75"/>
                </a:cubicBezTo>
                <a:close/>
                <a:moveTo>
                  <a:pt x="3752" y="1"/>
                </a:moveTo>
                <a:cubicBezTo>
                  <a:pt x="1685" y="1"/>
                  <a:pt x="1" y="1689"/>
                  <a:pt x="1" y="3756"/>
                </a:cubicBezTo>
                <a:cubicBezTo>
                  <a:pt x="1" y="5823"/>
                  <a:pt x="1685" y="7507"/>
                  <a:pt x="3752" y="7507"/>
                </a:cubicBezTo>
                <a:cubicBezTo>
                  <a:pt x="5819" y="7507"/>
                  <a:pt x="7507" y="5823"/>
                  <a:pt x="7507" y="3756"/>
                </a:cubicBezTo>
                <a:cubicBezTo>
                  <a:pt x="7507" y="1689"/>
                  <a:pt x="5819" y="1"/>
                  <a:pt x="37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2" name="Google Shape;812;p17"/>
          <p:cNvSpPr/>
          <p:nvPr/>
        </p:nvSpPr>
        <p:spPr>
          <a:xfrm rot="-5400000">
            <a:off x="8030286" y="742447"/>
            <a:ext cx="785184" cy="588756"/>
          </a:xfrm>
          <a:custGeom>
            <a:avLst/>
            <a:gdLst/>
            <a:ahLst/>
            <a:cxnLst/>
            <a:rect l="l" t="t" r="r" b="b"/>
            <a:pathLst>
              <a:path w="4479" h="4478" extrusionOk="0">
                <a:moveTo>
                  <a:pt x="2229" y="74"/>
                </a:moveTo>
                <a:cubicBezTo>
                  <a:pt x="3425" y="74"/>
                  <a:pt x="4404" y="1053"/>
                  <a:pt x="4404" y="2250"/>
                </a:cubicBezTo>
                <a:cubicBezTo>
                  <a:pt x="4404" y="3446"/>
                  <a:pt x="3425" y="4408"/>
                  <a:pt x="2229" y="4408"/>
                </a:cubicBezTo>
                <a:cubicBezTo>
                  <a:pt x="1032" y="4408"/>
                  <a:pt x="70" y="3446"/>
                  <a:pt x="70" y="2250"/>
                </a:cubicBezTo>
                <a:cubicBezTo>
                  <a:pt x="70" y="1053"/>
                  <a:pt x="1032" y="74"/>
                  <a:pt x="2229" y="74"/>
                </a:cubicBezTo>
                <a:close/>
                <a:moveTo>
                  <a:pt x="2229" y="0"/>
                </a:moveTo>
                <a:cubicBezTo>
                  <a:pt x="997" y="0"/>
                  <a:pt x="1" y="1014"/>
                  <a:pt x="1" y="2250"/>
                </a:cubicBezTo>
                <a:cubicBezTo>
                  <a:pt x="1" y="3481"/>
                  <a:pt x="997" y="4478"/>
                  <a:pt x="2229" y="4478"/>
                </a:cubicBezTo>
                <a:cubicBezTo>
                  <a:pt x="3482" y="4478"/>
                  <a:pt x="4478" y="3481"/>
                  <a:pt x="4478" y="2250"/>
                </a:cubicBezTo>
                <a:cubicBezTo>
                  <a:pt x="4478" y="1014"/>
                  <a:pt x="3482" y="0"/>
                  <a:pt x="22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" name="Google Shape;813;p17"/>
          <p:cNvSpPr/>
          <p:nvPr/>
        </p:nvSpPr>
        <p:spPr>
          <a:xfrm rot="-5400000">
            <a:off x="8233963" y="895249"/>
            <a:ext cx="378480" cy="283860"/>
          </a:xfrm>
          <a:custGeom>
            <a:avLst/>
            <a:gdLst/>
            <a:ahLst/>
            <a:cxnLst/>
            <a:rect l="l" t="t" r="r" b="b"/>
            <a:pathLst>
              <a:path w="2159" h="2159" extrusionOk="0">
                <a:moveTo>
                  <a:pt x="1071" y="70"/>
                </a:moveTo>
                <a:cubicBezTo>
                  <a:pt x="1632" y="70"/>
                  <a:pt x="2089" y="527"/>
                  <a:pt x="2089" y="1088"/>
                </a:cubicBezTo>
                <a:cubicBezTo>
                  <a:pt x="2089" y="1632"/>
                  <a:pt x="1632" y="2084"/>
                  <a:pt x="1071" y="2084"/>
                </a:cubicBezTo>
                <a:cubicBezTo>
                  <a:pt x="527" y="2084"/>
                  <a:pt x="74" y="1632"/>
                  <a:pt x="74" y="1088"/>
                </a:cubicBezTo>
                <a:cubicBezTo>
                  <a:pt x="74" y="527"/>
                  <a:pt x="527" y="70"/>
                  <a:pt x="1071" y="70"/>
                </a:cubicBezTo>
                <a:close/>
                <a:moveTo>
                  <a:pt x="1071" y="0"/>
                </a:moveTo>
                <a:cubicBezTo>
                  <a:pt x="475" y="0"/>
                  <a:pt x="0" y="487"/>
                  <a:pt x="0" y="1088"/>
                </a:cubicBezTo>
                <a:cubicBezTo>
                  <a:pt x="0" y="1684"/>
                  <a:pt x="475" y="2158"/>
                  <a:pt x="1071" y="2158"/>
                </a:cubicBezTo>
                <a:cubicBezTo>
                  <a:pt x="1671" y="2158"/>
                  <a:pt x="2159" y="1684"/>
                  <a:pt x="2159" y="1088"/>
                </a:cubicBezTo>
                <a:cubicBezTo>
                  <a:pt x="2159" y="487"/>
                  <a:pt x="1671" y="0"/>
                  <a:pt x="10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03984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" name="Google Shape;81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16" name="Google Shape;816;p1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7" name="Google Shape;817;p18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18"/>
          <p:cNvSpPr/>
          <p:nvPr/>
        </p:nvSpPr>
        <p:spPr>
          <a:xfrm>
            <a:off x="1054409" y="225599"/>
            <a:ext cx="747239" cy="996029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9" name="Google Shape;819;p18"/>
          <p:cNvSpPr/>
          <p:nvPr/>
        </p:nvSpPr>
        <p:spPr>
          <a:xfrm>
            <a:off x="7139927" y="399860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20" name="Google Shape;820;p18"/>
          <p:cNvGrpSpPr/>
          <p:nvPr/>
        </p:nvGrpSpPr>
        <p:grpSpPr>
          <a:xfrm rot="1800044">
            <a:off x="7461887" y="-1829921"/>
            <a:ext cx="2836387" cy="3908888"/>
            <a:chOff x="-698235" y="3203745"/>
            <a:chExt cx="2836450" cy="2931730"/>
          </a:xfrm>
        </p:grpSpPr>
        <p:sp>
          <p:nvSpPr>
            <p:cNvPr id="821" name="Google Shape;821;p18"/>
            <p:cNvSpPr/>
            <p:nvPr/>
          </p:nvSpPr>
          <p:spPr>
            <a:xfrm rot="3600026">
              <a:off x="-1058374" y="4818190"/>
              <a:ext cx="2306539" cy="405666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8"/>
            <p:cNvSpPr/>
            <p:nvPr/>
          </p:nvSpPr>
          <p:spPr>
            <a:xfrm rot="3600026">
              <a:off x="-1034533" y="4786895"/>
              <a:ext cx="2345022" cy="39907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8"/>
            <p:cNvSpPr/>
            <p:nvPr/>
          </p:nvSpPr>
          <p:spPr>
            <a:xfrm rot="3600026">
              <a:off x="-1001823" y="4759614"/>
              <a:ext cx="2377268" cy="380128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8"/>
            <p:cNvSpPr/>
            <p:nvPr/>
          </p:nvSpPr>
          <p:spPr>
            <a:xfrm rot="3600026">
              <a:off x="-1033524" y="4942725"/>
              <a:ext cx="2059279" cy="39907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8"/>
            <p:cNvSpPr/>
            <p:nvPr/>
          </p:nvSpPr>
          <p:spPr>
            <a:xfrm rot="3600026">
              <a:off x="-1058073" y="4910612"/>
              <a:ext cx="2134010" cy="401076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8"/>
            <p:cNvSpPr/>
            <p:nvPr/>
          </p:nvSpPr>
          <p:spPr>
            <a:xfrm rot="3600026">
              <a:off x="-967467" y="4739653"/>
              <a:ext cx="2406926" cy="347764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8"/>
            <p:cNvSpPr/>
            <p:nvPr/>
          </p:nvSpPr>
          <p:spPr>
            <a:xfrm rot="3600026">
              <a:off x="-1071251" y="4874423"/>
              <a:ext cx="2202151" cy="409785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8"/>
            <p:cNvSpPr/>
            <p:nvPr/>
          </p:nvSpPr>
          <p:spPr>
            <a:xfrm rot="3600026">
              <a:off x="-1068698" y="4842034"/>
              <a:ext cx="2259935" cy="416375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8"/>
            <p:cNvSpPr/>
            <p:nvPr/>
          </p:nvSpPr>
          <p:spPr>
            <a:xfrm rot="3600026">
              <a:off x="-833920" y="4690698"/>
              <a:ext cx="2489895" cy="207011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8"/>
            <p:cNvSpPr/>
            <p:nvPr/>
          </p:nvSpPr>
          <p:spPr>
            <a:xfrm rot="3600026">
              <a:off x="-751834" y="5274702"/>
              <a:ext cx="642216" cy="40602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8"/>
            <p:cNvSpPr/>
            <p:nvPr/>
          </p:nvSpPr>
          <p:spPr>
            <a:xfrm rot="3600026">
              <a:off x="-779625" y="4597974"/>
              <a:ext cx="2517551" cy="316106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8"/>
            <p:cNvSpPr/>
            <p:nvPr/>
          </p:nvSpPr>
          <p:spPr>
            <a:xfrm rot="3600026">
              <a:off x="-818474" y="4659570"/>
              <a:ext cx="2507312" cy="241375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8"/>
            <p:cNvSpPr/>
            <p:nvPr/>
          </p:nvSpPr>
          <p:spPr>
            <a:xfrm rot="3600026">
              <a:off x="-890672" y="4718667"/>
              <a:ext cx="2453529" cy="249966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8"/>
            <p:cNvSpPr/>
            <p:nvPr/>
          </p:nvSpPr>
          <p:spPr>
            <a:xfrm rot="3600026">
              <a:off x="-847188" y="4713281"/>
              <a:ext cx="2473065" cy="192182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8"/>
            <p:cNvSpPr/>
            <p:nvPr/>
          </p:nvSpPr>
          <p:spPr>
            <a:xfrm rot="3600026">
              <a:off x="-928105" y="4725768"/>
              <a:ext cx="2430463" cy="30480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8"/>
            <p:cNvSpPr/>
            <p:nvPr/>
          </p:nvSpPr>
          <p:spPr>
            <a:xfrm rot="3600026">
              <a:off x="-839551" y="5275396"/>
              <a:ext cx="1068829" cy="145461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8"/>
            <p:cNvSpPr/>
            <p:nvPr/>
          </p:nvSpPr>
          <p:spPr>
            <a:xfrm rot="3600026">
              <a:off x="-881441" y="5228539"/>
              <a:ext cx="1316677" cy="228430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8"/>
            <p:cNvSpPr/>
            <p:nvPr/>
          </p:nvSpPr>
          <p:spPr>
            <a:xfrm rot="3600026">
              <a:off x="-747085" y="4548492"/>
              <a:ext cx="2528849" cy="37341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8"/>
            <p:cNvSpPr/>
            <p:nvPr/>
          </p:nvSpPr>
          <p:spPr>
            <a:xfrm rot="3600026">
              <a:off x="1250669" y="4042849"/>
              <a:ext cx="394838" cy="49193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8"/>
            <p:cNvSpPr/>
            <p:nvPr/>
          </p:nvSpPr>
          <p:spPr>
            <a:xfrm rot="3600026">
              <a:off x="-918740" y="5170716"/>
              <a:ext cx="1489206" cy="275033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8"/>
            <p:cNvSpPr/>
            <p:nvPr/>
          </p:nvSpPr>
          <p:spPr>
            <a:xfrm rot="3600026">
              <a:off x="1199964" y="3910935"/>
              <a:ext cx="896301" cy="124042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8"/>
            <p:cNvSpPr/>
            <p:nvPr/>
          </p:nvSpPr>
          <p:spPr>
            <a:xfrm rot="3600026">
              <a:off x="-922771" y="5056732"/>
              <a:ext cx="1770947" cy="384129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8"/>
            <p:cNvSpPr/>
            <p:nvPr/>
          </p:nvSpPr>
          <p:spPr>
            <a:xfrm rot="3600026">
              <a:off x="-1002185" y="4975795"/>
              <a:ext cx="1980429" cy="39907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18"/>
            <p:cNvSpPr/>
            <p:nvPr/>
          </p:nvSpPr>
          <p:spPr>
            <a:xfrm rot="3600026">
              <a:off x="-939541" y="5032605"/>
              <a:ext cx="1830850" cy="392838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18"/>
            <p:cNvSpPr/>
            <p:nvPr/>
          </p:nvSpPr>
          <p:spPr>
            <a:xfrm rot="3600026">
              <a:off x="-966723" y="5008433"/>
              <a:ext cx="1900991" cy="394838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18"/>
            <p:cNvSpPr/>
            <p:nvPr/>
          </p:nvSpPr>
          <p:spPr>
            <a:xfrm rot="3600026">
              <a:off x="-901198" y="5142049"/>
              <a:ext cx="1568056" cy="303278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18"/>
            <p:cNvSpPr/>
            <p:nvPr/>
          </p:nvSpPr>
          <p:spPr>
            <a:xfrm rot="3600026">
              <a:off x="-906196" y="5109683"/>
              <a:ext cx="1641374" cy="34164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18"/>
            <p:cNvSpPr/>
            <p:nvPr/>
          </p:nvSpPr>
          <p:spPr>
            <a:xfrm rot="3600026">
              <a:off x="-906922" y="5075321"/>
              <a:ext cx="1696099" cy="369418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18"/>
            <p:cNvSpPr/>
            <p:nvPr/>
          </p:nvSpPr>
          <p:spPr>
            <a:xfrm rot="3600026">
              <a:off x="665343" y="4006243"/>
              <a:ext cx="1726344" cy="241257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18"/>
            <p:cNvSpPr/>
            <p:nvPr/>
          </p:nvSpPr>
          <p:spPr>
            <a:xfrm rot="3600026">
              <a:off x="257162" y="4032520"/>
              <a:ext cx="2206270" cy="518292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18"/>
            <p:cNvSpPr/>
            <p:nvPr/>
          </p:nvSpPr>
          <p:spPr>
            <a:xfrm rot="3600026">
              <a:off x="372151" y="4026359"/>
              <a:ext cx="2097528" cy="433440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8"/>
            <p:cNvSpPr/>
            <p:nvPr/>
          </p:nvSpPr>
          <p:spPr>
            <a:xfrm rot="3600026">
              <a:off x="314850" y="4029217"/>
              <a:ext cx="2154959" cy="478396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8"/>
            <p:cNvSpPr/>
            <p:nvPr/>
          </p:nvSpPr>
          <p:spPr>
            <a:xfrm rot="3600026">
              <a:off x="45176" y="4089440"/>
              <a:ext cx="2351613" cy="570074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8"/>
            <p:cNvSpPr/>
            <p:nvPr/>
          </p:nvSpPr>
          <p:spPr>
            <a:xfrm rot="3600026">
              <a:off x="151871" y="4051066"/>
              <a:ext cx="2285591" cy="569485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8"/>
            <p:cNvSpPr/>
            <p:nvPr/>
          </p:nvSpPr>
          <p:spPr>
            <a:xfrm rot="3600026">
              <a:off x="97822" y="4066788"/>
              <a:ext cx="2319367" cy="576193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8"/>
            <p:cNvSpPr/>
            <p:nvPr/>
          </p:nvSpPr>
          <p:spPr>
            <a:xfrm rot="3600026">
              <a:off x="204878" y="4040616"/>
              <a:ext cx="2248637" cy="548066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8"/>
            <p:cNvSpPr/>
            <p:nvPr/>
          </p:nvSpPr>
          <p:spPr>
            <a:xfrm rot="3600026">
              <a:off x="435786" y="4025859"/>
              <a:ext cx="2027504" cy="384129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8"/>
            <p:cNvSpPr/>
            <p:nvPr/>
          </p:nvSpPr>
          <p:spPr>
            <a:xfrm rot="3600026">
              <a:off x="764774" y="3991560"/>
              <a:ext cx="1578883" cy="209011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8"/>
            <p:cNvSpPr/>
            <p:nvPr/>
          </p:nvSpPr>
          <p:spPr>
            <a:xfrm rot="3600026">
              <a:off x="1028839" y="3949334"/>
              <a:ext cx="1184162" cy="149580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8"/>
            <p:cNvSpPr/>
            <p:nvPr/>
          </p:nvSpPr>
          <p:spPr>
            <a:xfrm rot="3600026">
              <a:off x="881851" y="3973162"/>
              <a:ext cx="1402235" cy="175235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8"/>
            <p:cNvSpPr/>
            <p:nvPr/>
          </p:nvSpPr>
          <p:spPr>
            <a:xfrm rot="3600026">
              <a:off x="-712434" y="4510011"/>
              <a:ext cx="2534968" cy="413904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8"/>
            <p:cNvSpPr/>
            <p:nvPr/>
          </p:nvSpPr>
          <p:spPr>
            <a:xfrm rot="3600026">
              <a:off x="503629" y="4022643"/>
              <a:ext cx="1946065" cy="335054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8"/>
            <p:cNvSpPr/>
            <p:nvPr/>
          </p:nvSpPr>
          <p:spPr>
            <a:xfrm rot="3600026">
              <a:off x="579656" y="4015969"/>
              <a:ext cx="1847797" cy="287861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8"/>
            <p:cNvSpPr/>
            <p:nvPr/>
          </p:nvSpPr>
          <p:spPr>
            <a:xfrm rot="3600026">
              <a:off x="-606969" y="4447040"/>
              <a:ext cx="2543089" cy="428732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8"/>
            <p:cNvSpPr/>
            <p:nvPr/>
          </p:nvSpPr>
          <p:spPr>
            <a:xfrm rot="3600026">
              <a:off x="-15761" y="4112975"/>
              <a:ext cx="2383388" cy="567955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8"/>
            <p:cNvSpPr/>
            <p:nvPr/>
          </p:nvSpPr>
          <p:spPr>
            <a:xfrm rot="3600026">
              <a:off x="-509703" y="4394101"/>
              <a:ext cx="2532850" cy="440030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8"/>
            <p:cNvSpPr/>
            <p:nvPr/>
          </p:nvSpPr>
          <p:spPr>
            <a:xfrm rot="3600026">
              <a:off x="-564669" y="4430978"/>
              <a:ext cx="2536969" cy="422612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8"/>
            <p:cNvSpPr/>
            <p:nvPr/>
          </p:nvSpPr>
          <p:spPr>
            <a:xfrm rot="3600026">
              <a:off x="-644541" y="4460558"/>
              <a:ext cx="2543677" cy="439442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8"/>
            <p:cNvSpPr/>
            <p:nvPr/>
          </p:nvSpPr>
          <p:spPr>
            <a:xfrm rot="3600026">
              <a:off x="-678235" y="4480434"/>
              <a:ext cx="2541677" cy="437441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8"/>
            <p:cNvSpPr/>
            <p:nvPr/>
          </p:nvSpPr>
          <p:spPr>
            <a:xfrm rot="3600026">
              <a:off x="-451669" y="4354192"/>
              <a:ext cx="2524259" cy="463097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8"/>
            <p:cNvSpPr/>
            <p:nvPr/>
          </p:nvSpPr>
          <p:spPr>
            <a:xfrm rot="3600026">
              <a:off x="-199691" y="4201024"/>
              <a:ext cx="2460120" cy="539828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8"/>
            <p:cNvSpPr/>
            <p:nvPr/>
          </p:nvSpPr>
          <p:spPr>
            <a:xfrm rot="3600026">
              <a:off x="-138688" y="4169652"/>
              <a:ext cx="2437171" cy="553127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8"/>
            <p:cNvSpPr/>
            <p:nvPr/>
          </p:nvSpPr>
          <p:spPr>
            <a:xfrm rot="3600026">
              <a:off x="-390162" y="4315936"/>
              <a:ext cx="2513550" cy="482515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8"/>
            <p:cNvSpPr/>
            <p:nvPr/>
          </p:nvSpPr>
          <p:spPr>
            <a:xfrm rot="3600026">
              <a:off x="-77134" y="4140731"/>
              <a:ext cx="2413163" cy="561365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8"/>
            <p:cNvSpPr/>
            <p:nvPr/>
          </p:nvSpPr>
          <p:spPr>
            <a:xfrm rot="3600026">
              <a:off x="-263366" y="4235311"/>
              <a:ext cx="2481656" cy="527589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8"/>
            <p:cNvSpPr/>
            <p:nvPr/>
          </p:nvSpPr>
          <p:spPr>
            <a:xfrm rot="3600026">
              <a:off x="-328608" y="4278367"/>
              <a:ext cx="2499192" cy="501933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7" name="Google Shape;877;p18"/>
          <p:cNvGrpSpPr/>
          <p:nvPr/>
        </p:nvGrpSpPr>
        <p:grpSpPr>
          <a:xfrm>
            <a:off x="248266" y="500441"/>
            <a:ext cx="1075008" cy="1272763"/>
            <a:chOff x="7595029" y="282856"/>
            <a:chExt cx="1179125" cy="1047024"/>
          </a:xfrm>
        </p:grpSpPr>
        <p:sp>
          <p:nvSpPr>
            <p:cNvPr id="878" name="Google Shape;878;p1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1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8"/>
          <p:cNvGrpSpPr/>
          <p:nvPr/>
        </p:nvGrpSpPr>
        <p:grpSpPr>
          <a:xfrm rot="-5400000">
            <a:off x="-350582" y="5398413"/>
            <a:ext cx="1572192" cy="568956"/>
            <a:chOff x="5747281" y="232051"/>
            <a:chExt cx="1696122" cy="818406"/>
          </a:xfrm>
        </p:grpSpPr>
        <p:sp>
          <p:nvSpPr>
            <p:cNvPr id="911" name="Google Shape;911;p1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7" name="Google Shape;917;p18"/>
          <p:cNvGrpSpPr/>
          <p:nvPr/>
        </p:nvGrpSpPr>
        <p:grpSpPr>
          <a:xfrm>
            <a:off x="8134918" y="5531725"/>
            <a:ext cx="919767" cy="1226139"/>
            <a:chOff x="7560393" y="471902"/>
            <a:chExt cx="1310956" cy="1310725"/>
          </a:xfrm>
        </p:grpSpPr>
        <p:sp>
          <p:nvSpPr>
            <p:cNvPr id="918" name="Google Shape;918;p18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8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8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8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18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510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4" name="Google Shape;924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25" name="Google Shape;925;p19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6" name="Google Shape;926;p19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7" name="Google Shape;927;p19"/>
          <p:cNvGrpSpPr/>
          <p:nvPr/>
        </p:nvGrpSpPr>
        <p:grpSpPr>
          <a:xfrm>
            <a:off x="245006" y="2"/>
            <a:ext cx="1459764" cy="4330188"/>
            <a:chOff x="6052525" y="4"/>
            <a:chExt cx="1670784" cy="3717113"/>
          </a:xfrm>
        </p:grpSpPr>
        <p:sp>
          <p:nvSpPr>
            <p:cNvPr id="928" name="Google Shape;928;p19"/>
            <p:cNvSpPr/>
            <p:nvPr/>
          </p:nvSpPr>
          <p:spPr>
            <a:xfrm>
              <a:off x="6052525" y="4"/>
              <a:ext cx="31224" cy="3717113"/>
            </a:xfrm>
            <a:custGeom>
              <a:avLst/>
              <a:gdLst/>
              <a:ahLst/>
              <a:cxnLst/>
              <a:rect l="l" t="t" r="r" b="b"/>
              <a:pathLst>
                <a:path w="145" h="17262" extrusionOk="0">
                  <a:moveTo>
                    <a:pt x="70" y="0"/>
                  </a:moveTo>
                  <a:cubicBezTo>
                    <a:pt x="35" y="0"/>
                    <a:pt x="1" y="39"/>
                    <a:pt x="1" y="74"/>
                  </a:cubicBezTo>
                  <a:cubicBezTo>
                    <a:pt x="1" y="109"/>
                    <a:pt x="35" y="148"/>
                    <a:pt x="70" y="148"/>
                  </a:cubicBezTo>
                  <a:cubicBezTo>
                    <a:pt x="109" y="148"/>
                    <a:pt x="144" y="109"/>
                    <a:pt x="144" y="74"/>
                  </a:cubicBezTo>
                  <a:cubicBezTo>
                    <a:pt x="144" y="39"/>
                    <a:pt x="109" y="0"/>
                    <a:pt x="70" y="0"/>
                  </a:cubicBezTo>
                  <a:close/>
                  <a:moveTo>
                    <a:pt x="70" y="292"/>
                  </a:moveTo>
                  <a:cubicBezTo>
                    <a:pt x="35" y="292"/>
                    <a:pt x="1" y="327"/>
                    <a:pt x="1" y="366"/>
                  </a:cubicBezTo>
                  <a:cubicBezTo>
                    <a:pt x="1" y="400"/>
                    <a:pt x="35" y="435"/>
                    <a:pt x="70" y="435"/>
                  </a:cubicBezTo>
                  <a:cubicBezTo>
                    <a:pt x="109" y="435"/>
                    <a:pt x="144" y="400"/>
                    <a:pt x="144" y="366"/>
                  </a:cubicBezTo>
                  <a:cubicBezTo>
                    <a:pt x="144" y="327"/>
                    <a:pt x="109" y="292"/>
                    <a:pt x="70" y="292"/>
                  </a:cubicBezTo>
                  <a:close/>
                  <a:moveTo>
                    <a:pt x="70" y="583"/>
                  </a:moveTo>
                  <a:cubicBezTo>
                    <a:pt x="35" y="583"/>
                    <a:pt x="1" y="618"/>
                    <a:pt x="1" y="653"/>
                  </a:cubicBezTo>
                  <a:cubicBezTo>
                    <a:pt x="1" y="692"/>
                    <a:pt x="35" y="727"/>
                    <a:pt x="70" y="727"/>
                  </a:cubicBezTo>
                  <a:cubicBezTo>
                    <a:pt x="109" y="727"/>
                    <a:pt x="144" y="692"/>
                    <a:pt x="144" y="653"/>
                  </a:cubicBezTo>
                  <a:cubicBezTo>
                    <a:pt x="144" y="618"/>
                    <a:pt x="109" y="583"/>
                    <a:pt x="70" y="583"/>
                  </a:cubicBezTo>
                  <a:close/>
                  <a:moveTo>
                    <a:pt x="70" y="870"/>
                  </a:moveTo>
                  <a:cubicBezTo>
                    <a:pt x="35" y="870"/>
                    <a:pt x="1" y="910"/>
                    <a:pt x="1" y="944"/>
                  </a:cubicBezTo>
                  <a:cubicBezTo>
                    <a:pt x="1" y="979"/>
                    <a:pt x="35" y="1018"/>
                    <a:pt x="70" y="1018"/>
                  </a:cubicBezTo>
                  <a:cubicBezTo>
                    <a:pt x="109" y="1018"/>
                    <a:pt x="144" y="979"/>
                    <a:pt x="144" y="944"/>
                  </a:cubicBezTo>
                  <a:cubicBezTo>
                    <a:pt x="144" y="910"/>
                    <a:pt x="109" y="870"/>
                    <a:pt x="70" y="870"/>
                  </a:cubicBezTo>
                  <a:close/>
                  <a:moveTo>
                    <a:pt x="70" y="1162"/>
                  </a:moveTo>
                  <a:cubicBezTo>
                    <a:pt x="35" y="1162"/>
                    <a:pt x="1" y="1197"/>
                    <a:pt x="1" y="1236"/>
                  </a:cubicBezTo>
                  <a:cubicBezTo>
                    <a:pt x="1" y="1271"/>
                    <a:pt x="35" y="1306"/>
                    <a:pt x="70" y="1306"/>
                  </a:cubicBezTo>
                  <a:cubicBezTo>
                    <a:pt x="109" y="1306"/>
                    <a:pt x="144" y="1271"/>
                    <a:pt x="144" y="1236"/>
                  </a:cubicBezTo>
                  <a:cubicBezTo>
                    <a:pt x="144" y="1197"/>
                    <a:pt x="109" y="1162"/>
                    <a:pt x="70" y="1162"/>
                  </a:cubicBezTo>
                  <a:close/>
                  <a:moveTo>
                    <a:pt x="70" y="1453"/>
                  </a:moveTo>
                  <a:cubicBezTo>
                    <a:pt x="35" y="1453"/>
                    <a:pt x="1" y="1488"/>
                    <a:pt x="1" y="1523"/>
                  </a:cubicBezTo>
                  <a:cubicBezTo>
                    <a:pt x="1" y="1562"/>
                    <a:pt x="35" y="1597"/>
                    <a:pt x="70" y="1597"/>
                  </a:cubicBezTo>
                  <a:cubicBezTo>
                    <a:pt x="109" y="1597"/>
                    <a:pt x="144" y="1562"/>
                    <a:pt x="144" y="1523"/>
                  </a:cubicBezTo>
                  <a:cubicBezTo>
                    <a:pt x="144" y="1488"/>
                    <a:pt x="109" y="1453"/>
                    <a:pt x="70" y="1453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80"/>
                    <a:pt x="1" y="1815"/>
                  </a:cubicBezTo>
                  <a:cubicBezTo>
                    <a:pt x="1" y="1849"/>
                    <a:pt x="35" y="1889"/>
                    <a:pt x="70" y="1889"/>
                  </a:cubicBezTo>
                  <a:cubicBezTo>
                    <a:pt x="109" y="1889"/>
                    <a:pt x="144" y="1849"/>
                    <a:pt x="144" y="1815"/>
                  </a:cubicBezTo>
                  <a:cubicBezTo>
                    <a:pt x="144" y="1780"/>
                    <a:pt x="109" y="1741"/>
                    <a:pt x="70" y="1741"/>
                  </a:cubicBezTo>
                  <a:close/>
                  <a:moveTo>
                    <a:pt x="70" y="2032"/>
                  </a:moveTo>
                  <a:cubicBezTo>
                    <a:pt x="35" y="2032"/>
                    <a:pt x="1" y="2067"/>
                    <a:pt x="1" y="2106"/>
                  </a:cubicBezTo>
                  <a:cubicBezTo>
                    <a:pt x="1" y="2141"/>
                    <a:pt x="35" y="2176"/>
                    <a:pt x="70" y="2176"/>
                  </a:cubicBezTo>
                  <a:cubicBezTo>
                    <a:pt x="109" y="2176"/>
                    <a:pt x="144" y="2141"/>
                    <a:pt x="144" y="2106"/>
                  </a:cubicBezTo>
                  <a:cubicBezTo>
                    <a:pt x="144" y="2067"/>
                    <a:pt x="109" y="2032"/>
                    <a:pt x="70" y="2032"/>
                  </a:cubicBezTo>
                  <a:close/>
                  <a:moveTo>
                    <a:pt x="70" y="2324"/>
                  </a:moveTo>
                  <a:cubicBezTo>
                    <a:pt x="35" y="2324"/>
                    <a:pt x="1" y="2359"/>
                    <a:pt x="1" y="2393"/>
                  </a:cubicBezTo>
                  <a:cubicBezTo>
                    <a:pt x="1" y="2433"/>
                    <a:pt x="35" y="2467"/>
                    <a:pt x="70" y="2467"/>
                  </a:cubicBezTo>
                  <a:cubicBezTo>
                    <a:pt x="109" y="2467"/>
                    <a:pt x="144" y="2433"/>
                    <a:pt x="144" y="2393"/>
                  </a:cubicBezTo>
                  <a:cubicBezTo>
                    <a:pt x="144" y="2359"/>
                    <a:pt x="109" y="2324"/>
                    <a:pt x="70" y="2324"/>
                  </a:cubicBezTo>
                  <a:close/>
                  <a:moveTo>
                    <a:pt x="70" y="2611"/>
                  </a:moveTo>
                  <a:cubicBezTo>
                    <a:pt x="35" y="2611"/>
                    <a:pt x="1" y="2650"/>
                    <a:pt x="1" y="2685"/>
                  </a:cubicBezTo>
                  <a:cubicBezTo>
                    <a:pt x="1" y="2720"/>
                    <a:pt x="35" y="2759"/>
                    <a:pt x="70" y="2759"/>
                  </a:cubicBezTo>
                  <a:cubicBezTo>
                    <a:pt x="109" y="2759"/>
                    <a:pt x="144" y="2720"/>
                    <a:pt x="144" y="2685"/>
                  </a:cubicBezTo>
                  <a:cubicBezTo>
                    <a:pt x="144" y="2650"/>
                    <a:pt x="109" y="2611"/>
                    <a:pt x="70" y="2611"/>
                  </a:cubicBezTo>
                  <a:close/>
                  <a:moveTo>
                    <a:pt x="70" y="2902"/>
                  </a:moveTo>
                  <a:cubicBezTo>
                    <a:pt x="35" y="2902"/>
                    <a:pt x="1" y="2937"/>
                    <a:pt x="1" y="2976"/>
                  </a:cubicBezTo>
                  <a:cubicBezTo>
                    <a:pt x="1" y="3011"/>
                    <a:pt x="35" y="3046"/>
                    <a:pt x="70" y="3046"/>
                  </a:cubicBezTo>
                  <a:cubicBezTo>
                    <a:pt x="109" y="3046"/>
                    <a:pt x="144" y="3011"/>
                    <a:pt x="144" y="2976"/>
                  </a:cubicBezTo>
                  <a:cubicBezTo>
                    <a:pt x="144" y="2937"/>
                    <a:pt x="109" y="2902"/>
                    <a:pt x="70" y="2902"/>
                  </a:cubicBezTo>
                  <a:close/>
                  <a:moveTo>
                    <a:pt x="70" y="3194"/>
                  </a:moveTo>
                  <a:cubicBezTo>
                    <a:pt x="35" y="3194"/>
                    <a:pt x="1" y="3229"/>
                    <a:pt x="1" y="3264"/>
                  </a:cubicBezTo>
                  <a:cubicBezTo>
                    <a:pt x="1" y="3303"/>
                    <a:pt x="35" y="3338"/>
                    <a:pt x="70" y="3338"/>
                  </a:cubicBezTo>
                  <a:cubicBezTo>
                    <a:pt x="109" y="3338"/>
                    <a:pt x="144" y="3303"/>
                    <a:pt x="144" y="3264"/>
                  </a:cubicBezTo>
                  <a:cubicBezTo>
                    <a:pt x="144" y="3229"/>
                    <a:pt x="109" y="3194"/>
                    <a:pt x="70" y="3194"/>
                  </a:cubicBezTo>
                  <a:close/>
                  <a:moveTo>
                    <a:pt x="70" y="3481"/>
                  </a:moveTo>
                  <a:cubicBezTo>
                    <a:pt x="35" y="3481"/>
                    <a:pt x="1" y="3520"/>
                    <a:pt x="1" y="3555"/>
                  </a:cubicBezTo>
                  <a:cubicBezTo>
                    <a:pt x="1" y="3590"/>
                    <a:pt x="35" y="3629"/>
                    <a:pt x="70" y="3629"/>
                  </a:cubicBezTo>
                  <a:cubicBezTo>
                    <a:pt x="109" y="3629"/>
                    <a:pt x="144" y="3590"/>
                    <a:pt x="144" y="3555"/>
                  </a:cubicBezTo>
                  <a:cubicBezTo>
                    <a:pt x="144" y="3520"/>
                    <a:pt x="109" y="3481"/>
                    <a:pt x="70" y="3481"/>
                  </a:cubicBezTo>
                  <a:close/>
                  <a:moveTo>
                    <a:pt x="70" y="3773"/>
                  </a:moveTo>
                  <a:cubicBezTo>
                    <a:pt x="35" y="3773"/>
                    <a:pt x="1" y="3808"/>
                    <a:pt x="1" y="3847"/>
                  </a:cubicBezTo>
                  <a:cubicBezTo>
                    <a:pt x="1" y="3882"/>
                    <a:pt x="35" y="3916"/>
                    <a:pt x="70" y="3916"/>
                  </a:cubicBezTo>
                  <a:cubicBezTo>
                    <a:pt x="109" y="3916"/>
                    <a:pt x="144" y="3882"/>
                    <a:pt x="144" y="3847"/>
                  </a:cubicBezTo>
                  <a:cubicBezTo>
                    <a:pt x="144" y="3808"/>
                    <a:pt x="109" y="3773"/>
                    <a:pt x="70" y="3773"/>
                  </a:cubicBezTo>
                  <a:close/>
                  <a:moveTo>
                    <a:pt x="70" y="4064"/>
                  </a:moveTo>
                  <a:cubicBezTo>
                    <a:pt x="35" y="4064"/>
                    <a:pt x="1" y="4099"/>
                    <a:pt x="1" y="4134"/>
                  </a:cubicBezTo>
                  <a:cubicBezTo>
                    <a:pt x="1" y="4173"/>
                    <a:pt x="35" y="4208"/>
                    <a:pt x="70" y="4208"/>
                  </a:cubicBezTo>
                  <a:cubicBezTo>
                    <a:pt x="109" y="4208"/>
                    <a:pt x="144" y="4173"/>
                    <a:pt x="144" y="4134"/>
                  </a:cubicBezTo>
                  <a:cubicBezTo>
                    <a:pt x="144" y="4099"/>
                    <a:pt x="109" y="4064"/>
                    <a:pt x="70" y="4064"/>
                  </a:cubicBezTo>
                  <a:close/>
                  <a:moveTo>
                    <a:pt x="70" y="4351"/>
                  </a:moveTo>
                  <a:cubicBezTo>
                    <a:pt x="35" y="4351"/>
                    <a:pt x="1" y="4391"/>
                    <a:pt x="1" y="4425"/>
                  </a:cubicBezTo>
                  <a:cubicBezTo>
                    <a:pt x="1" y="4460"/>
                    <a:pt x="35" y="4499"/>
                    <a:pt x="70" y="4499"/>
                  </a:cubicBezTo>
                  <a:cubicBezTo>
                    <a:pt x="109" y="4499"/>
                    <a:pt x="144" y="4460"/>
                    <a:pt x="144" y="4425"/>
                  </a:cubicBezTo>
                  <a:cubicBezTo>
                    <a:pt x="144" y="4391"/>
                    <a:pt x="109" y="4351"/>
                    <a:pt x="70" y="4351"/>
                  </a:cubicBezTo>
                  <a:close/>
                  <a:moveTo>
                    <a:pt x="70" y="4643"/>
                  </a:moveTo>
                  <a:cubicBezTo>
                    <a:pt x="35" y="4643"/>
                    <a:pt x="1" y="4678"/>
                    <a:pt x="1" y="4717"/>
                  </a:cubicBezTo>
                  <a:cubicBezTo>
                    <a:pt x="1" y="4752"/>
                    <a:pt x="35" y="4787"/>
                    <a:pt x="70" y="4787"/>
                  </a:cubicBezTo>
                  <a:cubicBezTo>
                    <a:pt x="109" y="4787"/>
                    <a:pt x="144" y="4752"/>
                    <a:pt x="144" y="4717"/>
                  </a:cubicBezTo>
                  <a:cubicBezTo>
                    <a:pt x="144" y="4678"/>
                    <a:pt x="109" y="4643"/>
                    <a:pt x="70" y="4643"/>
                  </a:cubicBezTo>
                  <a:close/>
                  <a:moveTo>
                    <a:pt x="70" y="4935"/>
                  </a:moveTo>
                  <a:cubicBezTo>
                    <a:pt x="35" y="4935"/>
                    <a:pt x="1" y="4969"/>
                    <a:pt x="1" y="5004"/>
                  </a:cubicBezTo>
                  <a:cubicBezTo>
                    <a:pt x="1" y="5043"/>
                    <a:pt x="35" y="5078"/>
                    <a:pt x="70" y="5078"/>
                  </a:cubicBezTo>
                  <a:cubicBezTo>
                    <a:pt x="109" y="5078"/>
                    <a:pt x="144" y="5043"/>
                    <a:pt x="144" y="5004"/>
                  </a:cubicBezTo>
                  <a:cubicBezTo>
                    <a:pt x="144" y="4969"/>
                    <a:pt x="109" y="4935"/>
                    <a:pt x="70" y="4935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61"/>
                    <a:pt x="1" y="5296"/>
                  </a:cubicBezTo>
                  <a:cubicBezTo>
                    <a:pt x="1" y="5330"/>
                    <a:pt x="35" y="5370"/>
                    <a:pt x="70" y="5370"/>
                  </a:cubicBezTo>
                  <a:cubicBezTo>
                    <a:pt x="109" y="5370"/>
                    <a:pt x="144" y="5330"/>
                    <a:pt x="144" y="5296"/>
                  </a:cubicBezTo>
                  <a:cubicBezTo>
                    <a:pt x="144" y="5261"/>
                    <a:pt x="109" y="5222"/>
                    <a:pt x="70" y="5222"/>
                  </a:cubicBezTo>
                  <a:close/>
                  <a:moveTo>
                    <a:pt x="70" y="5513"/>
                  </a:moveTo>
                  <a:cubicBezTo>
                    <a:pt x="35" y="5513"/>
                    <a:pt x="1" y="5548"/>
                    <a:pt x="1" y="5587"/>
                  </a:cubicBezTo>
                  <a:cubicBezTo>
                    <a:pt x="1" y="5622"/>
                    <a:pt x="35" y="5657"/>
                    <a:pt x="70" y="5657"/>
                  </a:cubicBezTo>
                  <a:cubicBezTo>
                    <a:pt x="109" y="5657"/>
                    <a:pt x="144" y="5622"/>
                    <a:pt x="144" y="5587"/>
                  </a:cubicBezTo>
                  <a:cubicBezTo>
                    <a:pt x="144" y="5548"/>
                    <a:pt x="109" y="5513"/>
                    <a:pt x="70" y="5513"/>
                  </a:cubicBezTo>
                  <a:close/>
                  <a:moveTo>
                    <a:pt x="70" y="5805"/>
                  </a:moveTo>
                  <a:cubicBezTo>
                    <a:pt x="35" y="5805"/>
                    <a:pt x="1" y="5840"/>
                    <a:pt x="1" y="5874"/>
                  </a:cubicBezTo>
                  <a:cubicBezTo>
                    <a:pt x="1" y="5914"/>
                    <a:pt x="35" y="5948"/>
                    <a:pt x="70" y="5948"/>
                  </a:cubicBezTo>
                  <a:cubicBezTo>
                    <a:pt x="109" y="5948"/>
                    <a:pt x="144" y="5914"/>
                    <a:pt x="144" y="5874"/>
                  </a:cubicBezTo>
                  <a:cubicBezTo>
                    <a:pt x="144" y="5840"/>
                    <a:pt x="109" y="5805"/>
                    <a:pt x="70" y="5805"/>
                  </a:cubicBezTo>
                  <a:close/>
                  <a:moveTo>
                    <a:pt x="70" y="6092"/>
                  </a:moveTo>
                  <a:cubicBezTo>
                    <a:pt x="35" y="6092"/>
                    <a:pt x="1" y="6131"/>
                    <a:pt x="1" y="6166"/>
                  </a:cubicBezTo>
                  <a:cubicBezTo>
                    <a:pt x="1" y="6201"/>
                    <a:pt x="35" y="6240"/>
                    <a:pt x="70" y="6240"/>
                  </a:cubicBezTo>
                  <a:cubicBezTo>
                    <a:pt x="109" y="6240"/>
                    <a:pt x="144" y="6201"/>
                    <a:pt x="144" y="6166"/>
                  </a:cubicBezTo>
                  <a:cubicBezTo>
                    <a:pt x="144" y="6131"/>
                    <a:pt x="109" y="6092"/>
                    <a:pt x="70" y="6092"/>
                  </a:cubicBezTo>
                  <a:close/>
                  <a:moveTo>
                    <a:pt x="70" y="6384"/>
                  </a:moveTo>
                  <a:cubicBezTo>
                    <a:pt x="35" y="6384"/>
                    <a:pt x="1" y="6418"/>
                    <a:pt x="1" y="6457"/>
                  </a:cubicBezTo>
                  <a:cubicBezTo>
                    <a:pt x="1" y="6492"/>
                    <a:pt x="35" y="6527"/>
                    <a:pt x="70" y="6527"/>
                  </a:cubicBezTo>
                  <a:cubicBezTo>
                    <a:pt x="109" y="6527"/>
                    <a:pt x="144" y="6492"/>
                    <a:pt x="144" y="6457"/>
                  </a:cubicBezTo>
                  <a:cubicBezTo>
                    <a:pt x="144" y="6418"/>
                    <a:pt x="109" y="6384"/>
                    <a:pt x="70" y="6384"/>
                  </a:cubicBezTo>
                  <a:close/>
                  <a:moveTo>
                    <a:pt x="70" y="6675"/>
                  </a:moveTo>
                  <a:cubicBezTo>
                    <a:pt x="35" y="6675"/>
                    <a:pt x="1" y="6710"/>
                    <a:pt x="1" y="6745"/>
                  </a:cubicBezTo>
                  <a:cubicBezTo>
                    <a:pt x="1" y="6784"/>
                    <a:pt x="35" y="6819"/>
                    <a:pt x="70" y="6819"/>
                  </a:cubicBezTo>
                  <a:cubicBezTo>
                    <a:pt x="109" y="6819"/>
                    <a:pt x="144" y="6784"/>
                    <a:pt x="144" y="6745"/>
                  </a:cubicBezTo>
                  <a:cubicBezTo>
                    <a:pt x="144" y="6710"/>
                    <a:pt x="109" y="6675"/>
                    <a:pt x="70" y="6675"/>
                  </a:cubicBezTo>
                  <a:close/>
                  <a:moveTo>
                    <a:pt x="70" y="6962"/>
                  </a:moveTo>
                  <a:cubicBezTo>
                    <a:pt x="35" y="6962"/>
                    <a:pt x="1" y="7001"/>
                    <a:pt x="1" y="7036"/>
                  </a:cubicBezTo>
                  <a:cubicBezTo>
                    <a:pt x="1" y="7071"/>
                    <a:pt x="35" y="7110"/>
                    <a:pt x="70" y="7110"/>
                  </a:cubicBezTo>
                  <a:cubicBezTo>
                    <a:pt x="109" y="7110"/>
                    <a:pt x="144" y="7071"/>
                    <a:pt x="144" y="7036"/>
                  </a:cubicBezTo>
                  <a:cubicBezTo>
                    <a:pt x="144" y="7001"/>
                    <a:pt x="109" y="6962"/>
                    <a:pt x="70" y="6962"/>
                  </a:cubicBezTo>
                  <a:close/>
                  <a:moveTo>
                    <a:pt x="70" y="7254"/>
                  </a:moveTo>
                  <a:cubicBezTo>
                    <a:pt x="35" y="7254"/>
                    <a:pt x="1" y="7289"/>
                    <a:pt x="1" y="7328"/>
                  </a:cubicBezTo>
                  <a:cubicBezTo>
                    <a:pt x="1" y="7363"/>
                    <a:pt x="35" y="7397"/>
                    <a:pt x="70" y="7397"/>
                  </a:cubicBezTo>
                  <a:cubicBezTo>
                    <a:pt x="109" y="7397"/>
                    <a:pt x="144" y="7363"/>
                    <a:pt x="144" y="7328"/>
                  </a:cubicBezTo>
                  <a:cubicBezTo>
                    <a:pt x="144" y="7289"/>
                    <a:pt x="109" y="7254"/>
                    <a:pt x="70" y="7254"/>
                  </a:cubicBezTo>
                  <a:close/>
                  <a:moveTo>
                    <a:pt x="70" y="7545"/>
                  </a:moveTo>
                  <a:cubicBezTo>
                    <a:pt x="35" y="7545"/>
                    <a:pt x="1" y="7580"/>
                    <a:pt x="1" y="7615"/>
                  </a:cubicBezTo>
                  <a:cubicBezTo>
                    <a:pt x="1" y="7654"/>
                    <a:pt x="35" y="7689"/>
                    <a:pt x="70" y="7689"/>
                  </a:cubicBezTo>
                  <a:cubicBezTo>
                    <a:pt x="109" y="7689"/>
                    <a:pt x="144" y="7654"/>
                    <a:pt x="144" y="7615"/>
                  </a:cubicBezTo>
                  <a:cubicBezTo>
                    <a:pt x="144" y="7580"/>
                    <a:pt x="109" y="7545"/>
                    <a:pt x="70" y="7545"/>
                  </a:cubicBezTo>
                  <a:close/>
                  <a:moveTo>
                    <a:pt x="70" y="7832"/>
                  </a:moveTo>
                  <a:cubicBezTo>
                    <a:pt x="35" y="7832"/>
                    <a:pt x="1" y="7872"/>
                    <a:pt x="1" y="7906"/>
                  </a:cubicBezTo>
                  <a:cubicBezTo>
                    <a:pt x="1" y="7941"/>
                    <a:pt x="35" y="7980"/>
                    <a:pt x="70" y="7980"/>
                  </a:cubicBezTo>
                  <a:cubicBezTo>
                    <a:pt x="109" y="7980"/>
                    <a:pt x="144" y="7941"/>
                    <a:pt x="144" y="7906"/>
                  </a:cubicBezTo>
                  <a:cubicBezTo>
                    <a:pt x="144" y="7872"/>
                    <a:pt x="109" y="7832"/>
                    <a:pt x="70" y="7832"/>
                  </a:cubicBezTo>
                  <a:close/>
                  <a:moveTo>
                    <a:pt x="70" y="8124"/>
                  </a:moveTo>
                  <a:cubicBezTo>
                    <a:pt x="35" y="8124"/>
                    <a:pt x="1" y="8159"/>
                    <a:pt x="1" y="8198"/>
                  </a:cubicBezTo>
                  <a:cubicBezTo>
                    <a:pt x="1" y="8233"/>
                    <a:pt x="35" y="8268"/>
                    <a:pt x="70" y="8268"/>
                  </a:cubicBezTo>
                  <a:cubicBezTo>
                    <a:pt x="109" y="8268"/>
                    <a:pt x="144" y="8233"/>
                    <a:pt x="144" y="8198"/>
                  </a:cubicBezTo>
                  <a:cubicBezTo>
                    <a:pt x="144" y="8159"/>
                    <a:pt x="109" y="8124"/>
                    <a:pt x="70" y="8124"/>
                  </a:cubicBezTo>
                  <a:close/>
                  <a:moveTo>
                    <a:pt x="70" y="8416"/>
                  </a:moveTo>
                  <a:cubicBezTo>
                    <a:pt x="35" y="8416"/>
                    <a:pt x="1" y="8450"/>
                    <a:pt x="1" y="8485"/>
                  </a:cubicBezTo>
                  <a:cubicBezTo>
                    <a:pt x="1" y="8524"/>
                    <a:pt x="35" y="8559"/>
                    <a:pt x="70" y="8559"/>
                  </a:cubicBezTo>
                  <a:cubicBezTo>
                    <a:pt x="109" y="8559"/>
                    <a:pt x="144" y="8524"/>
                    <a:pt x="144" y="8485"/>
                  </a:cubicBezTo>
                  <a:cubicBezTo>
                    <a:pt x="144" y="8450"/>
                    <a:pt x="109" y="8416"/>
                    <a:pt x="70" y="8416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42"/>
                    <a:pt x="1" y="8777"/>
                  </a:cubicBezTo>
                  <a:cubicBezTo>
                    <a:pt x="1" y="8812"/>
                    <a:pt x="35" y="8851"/>
                    <a:pt x="70" y="8851"/>
                  </a:cubicBezTo>
                  <a:cubicBezTo>
                    <a:pt x="109" y="8851"/>
                    <a:pt x="144" y="8812"/>
                    <a:pt x="144" y="8777"/>
                  </a:cubicBezTo>
                  <a:cubicBezTo>
                    <a:pt x="144" y="8742"/>
                    <a:pt x="109" y="8703"/>
                    <a:pt x="70" y="8703"/>
                  </a:cubicBezTo>
                  <a:close/>
                  <a:moveTo>
                    <a:pt x="70" y="8994"/>
                  </a:moveTo>
                  <a:cubicBezTo>
                    <a:pt x="35" y="8994"/>
                    <a:pt x="1" y="9029"/>
                    <a:pt x="1" y="9068"/>
                  </a:cubicBezTo>
                  <a:cubicBezTo>
                    <a:pt x="1" y="9103"/>
                    <a:pt x="35" y="9138"/>
                    <a:pt x="70" y="9138"/>
                  </a:cubicBezTo>
                  <a:cubicBezTo>
                    <a:pt x="109" y="9138"/>
                    <a:pt x="144" y="9103"/>
                    <a:pt x="144" y="9068"/>
                  </a:cubicBezTo>
                  <a:cubicBezTo>
                    <a:pt x="144" y="9029"/>
                    <a:pt x="109" y="8994"/>
                    <a:pt x="70" y="8994"/>
                  </a:cubicBezTo>
                  <a:close/>
                  <a:moveTo>
                    <a:pt x="70" y="9286"/>
                  </a:moveTo>
                  <a:cubicBezTo>
                    <a:pt x="35" y="9286"/>
                    <a:pt x="1" y="9321"/>
                    <a:pt x="1" y="9355"/>
                  </a:cubicBezTo>
                  <a:cubicBezTo>
                    <a:pt x="1" y="9395"/>
                    <a:pt x="35" y="9429"/>
                    <a:pt x="70" y="9429"/>
                  </a:cubicBezTo>
                  <a:cubicBezTo>
                    <a:pt x="109" y="9429"/>
                    <a:pt x="144" y="9395"/>
                    <a:pt x="144" y="9355"/>
                  </a:cubicBezTo>
                  <a:cubicBezTo>
                    <a:pt x="144" y="9321"/>
                    <a:pt x="109" y="9286"/>
                    <a:pt x="70" y="9286"/>
                  </a:cubicBezTo>
                  <a:close/>
                  <a:moveTo>
                    <a:pt x="70" y="9573"/>
                  </a:moveTo>
                  <a:cubicBezTo>
                    <a:pt x="35" y="9573"/>
                    <a:pt x="1" y="9612"/>
                    <a:pt x="1" y="9647"/>
                  </a:cubicBezTo>
                  <a:cubicBezTo>
                    <a:pt x="1" y="9682"/>
                    <a:pt x="35" y="9721"/>
                    <a:pt x="70" y="9721"/>
                  </a:cubicBezTo>
                  <a:cubicBezTo>
                    <a:pt x="109" y="9721"/>
                    <a:pt x="144" y="9682"/>
                    <a:pt x="144" y="9647"/>
                  </a:cubicBezTo>
                  <a:cubicBezTo>
                    <a:pt x="144" y="9612"/>
                    <a:pt x="109" y="9573"/>
                    <a:pt x="70" y="9573"/>
                  </a:cubicBezTo>
                  <a:close/>
                  <a:moveTo>
                    <a:pt x="70" y="9865"/>
                  </a:moveTo>
                  <a:cubicBezTo>
                    <a:pt x="35" y="9865"/>
                    <a:pt x="1" y="9899"/>
                    <a:pt x="1" y="9939"/>
                  </a:cubicBezTo>
                  <a:cubicBezTo>
                    <a:pt x="1" y="9973"/>
                    <a:pt x="35" y="10008"/>
                    <a:pt x="70" y="10008"/>
                  </a:cubicBezTo>
                  <a:cubicBezTo>
                    <a:pt x="109" y="10008"/>
                    <a:pt x="144" y="9973"/>
                    <a:pt x="144" y="9939"/>
                  </a:cubicBezTo>
                  <a:cubicBezTo>
                    <a:pt x="144" y="9899"/>
                    <a:pt x="109" y="9865"/>
                    <a:pt x="70" y="9865"/>
                  </a:cubicBezTo>
                  <a:close/>
                  <a:moveTo>
                    <a:pt x="70" y="10156"/>
                  </a:moveTo>
                  <a:cubicBezTo>
                    <a:pt x="35" y="10156"/>
                    <a:pt x="1" y="10191"/>
                    <a:pt x="1" y="10226"/>
                  </a:cubicBezTo>
                  <a:cubicBezTo>
                    <a:pt x="1" y="10265"/>
                    <a:pt x="35" y="10300"/>
                    <a:pt x="70" y="10300"/>
                  </a:cubicBezTo>
                  <a:cubicBezTo>
                    <a:pt x="109" y="10300"/>
                    <a:pt x="144" y="10265"/>
                    <a:pt x="144" y="10226"/>
                  </a:cubicBezTo>
                  <a:cubicBezTo>
                    <a:pt x="144" y="10191"/>
                    <a:pt x="109" y="10156"/>
                    <a:pt x="70" y="10156"/>
                  </a:cubicBezTo>
                  <a:close/>
                  <a:moveTo>
                    <a:pt x="70" y="10443"/>
                  </a:moveTo>
                  <a:cubicBezTo>
                    <a:pt x="35" y="10443"/>
                    <a:pt x="1" y="10482"/>
                    <a:pt x="1" y="10517"/>
                  </a:cubicBezTo>
                  <a:cubicBezTo>
                    <a:pt x="1" y="10552"/>
                    <a:pt x="35" y="10591"/>
                    <a:pt x="70" y="10591"/>
                  </a:cubicBezTo>
                  <a:cubicBezTo>
                    <a:pt x="109" y="10591"/>
                    <a:pt x="144" y="10552"/>
                    <a:pt x="144" y="10517"/>
                  </a:cubicBezTo>
                  <a:cubicBezTo>
                    <a:pt x="144" y="10482"/>
                    <a:pt x="109" y="10443"/>
                    <a:pt x="70" y="10443"/>
                  </a:cubicBezTo>
                  <a:close/>
                  <a:moveTo>
                    <a:pt x="70" y="10735"/>
                  </a:moveTo>
                  <a:cubicBezTo>
                    <a:pt x="35" y="10735"/>
                    <a:pt x="1" y="10770"/>
                    <a:pt x="1" y="10809"/>
                  </a:cubicBezTo>
                  <a:cubicBezTo>
                    <a:pt x="1" y="10844"/>
                    <a:pt x="35" y="10878"/>
                    <a:pt x="70" y="10878"/>
                  </a:cubicBezTo>
                  <a:cubicBezTo>
                    <a:pt x="109" y="10878"/>
                    <a:pt x="144" y="10844"/>
                    <a:pt x="144" y="10809"/>
                  </a:cubicBezTo>
                  <a:cubicBezTo>
                    <a:pt x="144" y="10770"/>
                    <a:pt x="109" y="10735"/>
                    <a:pt x="70" y="10735"/>
                  </a:cubicBezTo>
                  <a:close/>
                  <a:moveTo>
                    <a:pt x="70" y="11026"/>
                  </a:moveTo>
                  <a:cubicBezTo>
                    <a:pt x="35" y="11026"/>
                    <a:pt x="1" y="11061"/>
                    <a:pt x="1" y="11096"/>
                  </a:cubicBezTo>
                  <a:cubicBezTo>
                    <a:pt x="1" y="11135"/>
                    <a:pt x="35" y="11170"/>
                    <a:pt x="70" y="11170"/>
                  </a:cubicBezTo>
                  <a:cubicBezTo>
                    <a:pt x="109" y="11170"/>
                    <a:pt x="144" y="11135"/>
                    <a:pt x="144" y="11096"/>
                  </a:cubicBezTo>
                  <a:cubicBezTo>
                    <a:pt x="144" y="11061"/>
                    <a:pt x="109" y="11026"/>
                    <a:pt x="70" y="11026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53"/>
                    <a:pt x="1" y="11387"/>
                  </a:cubicBezTo>
                  <a:cubicBezTo>
                    <a:pt x="1" y="11422"/>
                    <a:pt x="35" y="11461"/>
                    <a:pt x="70" y="11461"/>
                  </a:cubicBezTo>
                  <a:cubicBezTo>
                    <a:pt x="109" y="11461"/>
                    <a:pt x="144" y="11422"/>
                    <a:pt x="144" y="11387"/>
                  </a:cubicBezTo>
                  <a:cubicBezTo>
                    <a:pt x="144" y="11353"/>
                    <a:pt x="109" y="11314"/>
                    <a:pt x="70" y="11314"/>
                  </a:cubicBezTo>
                  <a:close/>
                  <a:moveTo>
                    <a:pt x="70" y="11605"/>
                  </a:moveTo>
                  <a:cubicBezTo>
                    <a:pt x="35" y="11605"/>
                    <a:pt x="1" y="11640"/>
                    <a:pt x="1" y="11679"/>
                  </a:cubicBezTo>
                  <a:cubicBezTo>
                    <a:pt x="1" y="11714"/>
                    <a:pt x="35" y="11749"/>
                    <a:pt x="70" y="11749"/>
                  </a:cubicBezTo>
                  <a:cubicBezTo>
                    <a:pt x="109" y="11749"/>
                    <a:pt x="144" y="11714"/>
                    <a:pt x="144" y="11679"/>
                  </a:cubicBezTo>
                  <a:cubicBezTo>
                    <a:pt x="144" y="11640"/>
                    <a:pt x="109" y="11605"/>
                    <a:pt x="70" y="11605"/>
                  </a:cubicBezTo>
                  <a:close/>
                  <a:moveTo>
                    <a:pt x="70" y="11897"/>
                  </a:moveTo>
                  <a:cubicBezTo>
                    <a:pt x="35" y="11897"/>
                    <a:pt x="1" y="11931"/>
                    <a:pt x="1" y="11966"/>
                  </a:cubicBezTo>
                  <a:cubicBezTo>
                    <a:pt x="1" y="12005"/>
                    <a:pt x="35" y="12040"/>
                    <a:pt x="70" y="12040"/>
                  </a:cubicBezTo>
                  <a:cubicBezTo>
                    <a:pt x="109" y="12040"/>
                    <a:pt x="144" y="12005"/>
                    <a:pt x="144" y="11966"/>
                  </a:cubicBezTo>
                  <a:cubicBezTo>
                    <a:pt x="144" y="11931"/>
                    <a:pt x="109" y="11897"/>
                    <a:pt x="70" y="11897"/>
                  </a:cubicBezTo>
                  <a:close/>
                  <a:moveTo>
                    <a:pt x="70" y="12184"/>
                  </a:moveTo>
                  <a:cubicBezTo>
                    <a:pt x="35" y="12184"/>
                    <a:pt x="1" y="12223"/>
                    <a:pt x="1" y="12258"/>
                  </a:cubicBezTo>
                  <a:cubicBezTo>
                    <a:pt x="1" y="12293"/>
                    <a:pt x="35" y="12332"/>
                    <a:pt x="70" y="12332"/>
                  </a:cubicBezTo>
                  <a:cubicBezTo>
                    <a:pt x="109" y="12332"/>
                    <a:pt x="144" y="12293"/>
                    <a:pt x="144" y="12258"/>
                  </a:cubicBezTo>
                  <a:cubicBezTo>
                    <a:pt x="144" y="12223"/>
                    <a:pt x="109" y="12184"/>
                    <a:pt x="70" y="12184"/>
                  </a:cubicBezTo>
                  <a:close/>
                  <a:moveTo>
                    <a:pt x="70" y="12475"/>
                  </a:moveTo>
                  <a:cubicBezTo>
                    <a:pt x="35" y="12475"/>
                    <a:pt x="1" y="12510"/>
                    <a:pt x="1" y="12549"/>
                  </a:cubicBezTo>
                  <a:cubicBezTo>
                    <a:pt x="1" y="12584"/>
                    <a:pt x="35" y="12619"/>
                    <a:pt x="70" y="12619"/>
                  </a:cubicBezTo>
                  <a:cubicBezTo>
                    <a:pt x="109" y="12619"/>
                    <a:pt x="144" y="12584"/>
                    <a:pt x="144" y="12549"/>
                  </a:cubicBezTo>
                  <a:cubicBezTo>
                    <a:pt x="144" y="12510"/>
                    <a:pt x="109" y="12475"/>
                    <a:pt x="70" y="12475"/>
                  </a:cubicBezTo>
                  <a:close/>
                  <a:moveTo>
                    <a:pt x="70" y="12767"/>
                  </a:moveTo>
                  <a:cubicBezTo>
                    <a:pt x="35" y="12767"/>
                    <a:pt x="1" y="12802"/>
                    <a:pt x="1" y="12836"/>
                  </a:cubicBezTo>
                  <a:cubicBezTo>
                    <a:pt x="1" y="12876"/>
                    <a:pt x="35" y="12910"/>
                    <a:pt x="70" y="12910"/>
                  </a:cubicBezTo>
                  <a:cubicBezTo>
                    <a:pt x="109" y="12910"/>
                    <a:pt x="144" y="12876"/>
                    <a:pt x="144" y="12836"/>
                  </a:cubicBezTo>
                  <a:cubicBezTo>
                    <a:pt x="144" y="12802"/>
                    <a:pt x="109" y="12767"/>
                    <a:pt x="70" y="12767"/>
                  </a:cubicBezTo>
                  <a:close/>
                  <a:moveTo>
                    <a:pt x="70" y="13054"/>
                  </a:moveTo>
                  <a:cubicBezTo>
                    <a:pt x="35" y="13054"/>
                    <a:pt x="1" y="13093"/>
                    <a:pt x="1" y="13128"/>
                  </a:cubicBezTo>
                  <a:cubicBezTo>
                    <a:pt x="1" y="13163"/>
                    <a:pt x="35" y="13202"/>
                    <a:pt x="70" y="13202"/>
                  </a:cubicBezTo>
                  <a:cubicBezTo>
                    <a:pt x="109" y="13202"/>
                    <a:pt x="144" y="13163"/>
                    <a:pt x="144" y="13128"/>
                  </a:cubicBezTo>
                  <a:cubicBezTo>
                    <a:pt x="144" y="13093"/>
                    <a:pt x="109" y="13054"/>
                    <a:pt x="70" y="13054"/>
                  </a:cubicBezTo>
                  <a:close/>
                  <a:moveTo>
                    <a:pt x="70" y="13346"/>
                  </a:moveTo>
                  <a:cubicBezTo>
                    <a:pt x="35" y="13346"/>
                    <a:pt x="1" y="13380"/>
                    <a:pt x="1" y="13420"/>
                  </a:cubicBezTo>
                  <a:cubicBezTo>
                    <a:pt x="1" y="13454"/>
                    <a:pt x="35" y="13489"/>
                    <a:pt x="70" y="13489"/>
                  </a:cubicBezTo>
                  <a:cubicBezTo>
                    <a:pt x="109" y="13489"/>
                    <a:pt x="144" y="13454"/>
                    <a:pt x="144" y="13420"/>
                  </a:cubicBezTo>
                  <a:cubicBezTo>
                    <a:pt x="144" y="13380"/>
                    <a:pt x="109" y="13346"/>
                    <a:pt x="70" y="13346"/>
                  </a:cubicBezTo>
                  <a:close/>
                  <a:moveTo>
                    <a:pt x="70" y="13637"/>
                  </a:moveTo>
                  <a:cubicBezTo>
                    <a:pt x="35" y="13637"/>
                    <a:pt x="1" y="13672"/>
                    <a:pt x="1" y="13707"/>
                  </a:cubicBezTo>
                  <a:cubicBezTo>
                    <a:pt x="1" y="13746"/>
                    <a:pt x="35" y="13781"/>
                    <a:pt x="70" y="13781"/>
                  </a:cubicBezTo>
                  <a:cubicBezTo>
                    <a:pt x="109" y="13781"/>
                    <a:pt x="144" y="13746"/>
                    <a:pt x="144" y="13707"/>
                  </a:cubicBezTo>
                  <a:cubicBezTo>
                    <a:pt x="144" y="13672"/>
                    <a:pt x="109" y="13637"/>
                    <a:pt x="70" y="13637"/>
                  </a:cubicBezTo>
                  <a:close/>
                  <a:moveTo>
                    <a:pt x="70" y="13924"/>
                  </a:moveTo>
                  <a:cubicBezTo>
                    <a:pt x="35" y="13924"/>
                    <a:pt x="1" y="13963"/>
                    <a:pt x="1" y="13998"/>
                  </a:cubicBezTo>
                  <a:cubicBezTo>
                    <a:pt x="1" y="14033"/>
                    <a:pt x="35" y="14072"/>
                    <a:pt x="70" y="14072"/>
                  </a:cubicBezTo>
                  <a:cubicBezTo>
                    <a:pt x="109" y="14072"/>
                    <a:pt x="144" y="14033"/>
                    <a:pt x="144" y="13998"/>
                  </a:cubicBezTo>
                  <a:cubicBezTo>
                    <a:pt x="144" y="13963"/>
                    <a:pt x="109" y="13924"/>
                    <a:pt x="70" y="13924"/>
                  </a:cubicBezTo>
                  <a:close/>
                  <a:moveTo>
                    <a:pt x="70" y="14216"/>
                  </a:moveTo>
                  <a:cubicBezTo>
                    <a:pt x="35" y="14216"/>
                    <a:pt x="1" y="14251"/>
                    <a:pt x="1" y="14290"/>
                  </a:cubicBezTo>
                  <a:cubicBezTo>
                    <a:pt x="1" y="14325"/>
                    <a:pt x="35" y="14359"/>
                    <a:pt x="70" y="14359"/>
                  </a:cubicBezTo>
                  <a:cubicBezTo>
                    <a:pt x="109" y="14359"/>
                    <a:pt x="144" y="14325"/>
                    <a:pt x="144" y="14290"/>
                  </a:cubicBezTo>
                  <a:cubicBezTo>
                    <a:pt x="144" y="14251"/>
                    <a:pt x="109" y="14216"/>
                    <a:pt x="70" y="14216"/>
                  </a:cubicBezTo>
                  <a:close/>
                  <a:moveTo>
                    <a:pt x="70" y="14507"/>
                  </a:moveTo>
                  <a:cubicBezTo>
                    <a:pt x="35" y="14507"/>
                    <a:pt x="1" y="14542"/>
                    <a:pt x="1" y="14577"/>
                  </a:cubicBezTo>
                  <a:cubicBezTo>
                    <a:pt x="1" y="14616"/>
                    <a:pt x="35" y="14651"/>
                    <a:pt x="70" y="14651"/>
                  </a:cubicBezTo>
                  <a:cubicBezTo>
                    <a:pt x="109" y="14651"/>
                    <a:pt x="144" y="14616"/>
                    <a:pt x="144" y="14577"/>
                  </a:cubicBezTo>
                  <a:cubicBezTo>
                    <a:pt x="144" y="14542"/>
                    <a:pt x="109" y="14507"/>
                    <a:pt x="70" y="14507"/>
                  </a:cubicBezTo>
                  <a:close/>
                  <a:moveTo>
                    <a:pt x="70" y="14795"/>
                  </a:moveTo>
                  <a:cubicBezTo>
                    <a:pt x="35" y="14795"/>
                    <a:pt x="1" y="14834"/>
                    <a:pt x="1" y="14869"/>
                  </a:cubicBezTo>
                  <a:cubicBezTo>
                    <a:pt x="1" y="14903"/>
                    <a:pt x="35" y="14942"/>
                    <a:pt x="70" y="14942"/>
                  </a:cubicBezTo>
                  <a:cubicBezTo>
                    <a:pt x="109" y="14942"/>
                    <a:pt x="144" y="14903"/>
                    <a:pt x="144" y="14869"/>
                  </a:cubicBezTo>
                  <a:cubicBezTo>
                    <a:pt x="144" y="14834"/>
                    <a:pt x="109" y="14795"/>
                    <a:pt x="70" y="14795"/>
                  </a:cubicBezTo>
                  <a:close/>
                  <a:moveTo>
                    <a:pt x="70" y="15086"/>
                  </a:moveTo>
                  <a:cubicBezTo>
                    <a:pt x="35" y="15086"/>
                    <a:pt x="1" y="15121"/>
                    <a:pt x="1" y="15160"/>
                  </a:cubicBezTo>
                  <a:cubicBezTo>
                    <a:pt x="1" y="15195"/>
                    <a:pt x="35" y="15230"/>
                    <a:pt x="70" y="15230"/>
                  </a:cubicBezTo>
                  <a:cubicBezTo>
                    <a:pt x="109" y="15230"/>
                    <a:pt x="144" y="15195"/>
                    <a:pt x="144" y="15160"/>
                  </a:cubicBezTo>
                  <a:cubicBezTo>
                    <a:pt x="144" y="15121"/>
                    <a:pt x="109" y="15086"/>
                    <a:pt x="70" y="15086"/>
                  </a:cubicBezTo>
                  <a:close/>
                  <a:moveTo>
                    <a:pt x="70" y="15378"/>
                  </a:moveTo>
                  <a:cubicBezTo>
                    <a:pt x="35" y="15378"/>
                    <a:pt x="1" y="15412"/>
                    <a:pt x="1" y="15447"/>
                  </a:cubicBezTo>
                  <a:cubicBezTo>
                    <a:pt x="1" y="15486"/>
                    <a:pt x="35" y="15521"/>
                    <a:pt x="70" y="15521"/>
                  </a:cubicBezTo>
                  <a:cubicBezTo>
                    <a:pt x="109" y="15521"/>
                    <a:pt x="144" y="15486"/>
                    <a:pt x="144" y="15447"/>
                  </a:cubicBezTo>
                  <a:cubicBezTo>
                    <a:pt x="144" y="15412"/>
                    <a:pt x="109" y="15378"/>
                    <a:pt x="70" y="15378"/>
                  </a:cubicBezTo>
                  <a:close/>
                  <a:moveTo>
                    <a:pt x="70" y="15665"/>
                  </a:moveTo>
                  <a:cubicBezTo>
                    <a:pt x="35" y="15665"/>
                    <a:pt x="1" y="15704"/>
                    <a:pt x="1" y="15739"/>
                  </a:cubicBezTo>
                  <a:cubicBezTo>
                    <a:pt x="1" y="15774"/>
                    <a:pt x="35" y="15813"/>
                    <a:pt x="70" y="15813"/>
                  </a:cubicBezTo>
                  <a:cubicBezTo>
                    <a:pt x="109" y="15813"/>
                    <a:pt x="144" y="15774"/>
                    <a:pt x="144" y="15739"/>
                  </a:cubicBezTo>
                  <a:cubicBezTo>
                    <a:pt x="144" y="15704"/>
                    <a:pt x="109" y="15665"/>
                    <a:pt x="70" y="15665"/>
                  </a:cubicBezTo>
                  <a:close/>
                  <a:moveTo>
                    <a:pt x="70" y="15956"/>
                  </a:moveTo>
                  <a:cubicBezTo>
                    <a:pt x="35" y="15956"/>
                    <a:pt x="1" y="15991"/>
                    <a:pt x="1" y="16030"/>
                  </a:cubicBezTo>
                  <a:cubicBezTo>
                    <a:pt x="1" y="16065"/>
                    <a:pt x="35" y="16100"/>
                    <a:pt x="70" y="16100"/>
                  </a:cubicBezTo>
                  <a:cubicBezTo>
                    <a:pt x="109" y="16100"/>
                    <a:pt x="144" y="16065"/>
                    <a:pt x="144" y="16030"/>
                  </a:cubicBezTo>
                  <a:cubicBezTo>
                    <a:pt x="144" y="15991"/>
                    <a:pt x="109" y="15956"/>
                    <a:pt x="70" y="15956"/>
                  </a:cubicBezTo>
                  <a:close/>
                  <a:moveTo>
                    <a:pt x="70" y="16248"/>
                  </a:moveTo>
                  <a:cubicBezTo>
                    <a:pt x="35" y="16248"/>
                    <a:pt x="1" y="16283"/>
                    <a:pt x="1" y="16317"/>
                  </a:cubicBezTo>
                  <a:cubicBezTo>
                    <a:pt x="1" y="16357"/>
                    <a:pt x="35" y="16391"/>
                    <a:pt x="70" y="16391"/>
                  </a:cubicBezTo>
                  <a:cubicBezTo>
                    <a:pt x="109" y="16391"/>
                    <a:pt x="144" y="16357"/>
                    <a:pt x="144" y="16317"/>
                  </a:cubicBezTo>
                  <a:cubicBezTo>
                    <a:pt x="144" y="16283"/>
                    <a:pt x="109" y="16248"/>
                    <a:pt x="70" y="16248"/>
                  </a:cubicBezTo>
                  <a:close/>
                  <a:moveTo>
                    <a:pt x="70" y="16535"/>
                  </a:moveTo>
                  <a:cubicBezTo>
                    <a:pt x="35" y="16535"/>
                    <a:pt x="1" y="16574"/>
                    <a:pt x="1" y="16609"/>
                  </a:cubicBezTo>
                  <a:cubicBezTo>
                    <a:pt x="1" y="16644"/>
                    <a:pt x="35" y="16683"/>
                    <a:pt x="70" y="16683"/>
                  </a:cubicBezTo>
                  <a:cubicBezTo>
                    <a:pt x="109" y="16683"/>
                    <a:pt x="144" y="16644"/>
                    <a:pt x="144" y="16609"/>
                  </a:cubicBezTo>
                  <a:cubicBezTo>
                    <a:pt x="144" y="16574"/>
                    <a:pt x="109" y="16535"/>
                    <a:pt x="70" y="16535"/>
                  </a:cubicBezTo>
                  <a:close/>
                  <a:moveTo>
                    <a:pt x="70" y="16827"/>
                  </a:moveTo>
                  <a:cubicBezTo>
                    <a:pt x="35" y="16827"/>
                    <a:pt x="1" y="16861"/>
                    <a:pt x="1" y="16901"/>
                  </a:cubicBezTo>
                  <a:cubicBezTo>
                    <a:pt x="1" y="16935"/>
                    <a:pt x="35" y="16970"/>
                    <a:pt x="70" y="16970"/>
                  </a:cubicBezTo>
                  <a:cubicBezTo>
                    <a:pt x="109" y="16970"/>
                    <a:pt x="144" y="16935"/>
                    <a:pt x="144" y="16901"/>
                  </a:cubicBezTo>
                  <a:cubicBezTo>
                    <a:pt x="144" y="16861"/>
                    <a:pt x="109" y="16827"/>
                    <a:pt x="70" y="16827"/>
                  </a:cubicBezTo>
                  <a:close/>
                  <a:moveTo>
                    <a:pt x="70" y="17118"/>
                  </a:moveTo>
                  <a:cubicBezTo>
                    <a:pt x="35" y="17118"/>
                    <a:pt x="1" y="17153"/>
                    <a:pt x="1" y="17188"/>
                  </a:cubicBezTo>
                  <a:cubicBezTo>
                    <a:pt x="1" y="17227"/>
                    <a:pt x="35" y="17262"/>
                    <a:pt x="70" y="17262"/>
                  </a:cubicBezTo>
                  <a:cubicBezTo>
                    <a:pt x="109" y="17262"/>
                    <a:pt x="144" y="17227"/>
                    <a:pt x="144" y="17188"/>
                  </a:cubicBezTo>
                  <a:cubicBezTo>
                    <a:pt x="144" y="17153"/>
                    <a:pt x="109" y="17118"/>
                    <a:pt x="70" y="1711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6146196" y="4"/>
              <a:ext cx="27348" cy="3533432"/>
            </a:xfrm>
            <a:custGeom>
              <a:avLst/>
              <a:gdLst/>
              <a:ahLst/>
              <a:cxnLst/>
              <a:rect l="l" t="t" r="r" b="b"/>
              <a:pathLst>
                <a:path w="127" h="16409" extrusionOk="0">
                  <a:moveTo>
                    <a:pt x="70" y="0"/>
                  </a:moveTo>
                  <a:cubicBezTo>
                    <a:pt x="35" y="0"/>
                    <a:pt x="1" y="39"/>
                    <a:pt x="1" y="74"/>
                  </a:cubicBezTo>
                  <a:lnTo>
                    <a:pt x="1" y="92"/>
                  </a:lnTo>
                  <a:cubicBezTo>
                    <a:pt x="1" y="131"/>
                    <a:pt x="35" y="166"/>
                    <a:pt x="70" y="166"/>
                  </a:cubicBezTo>
                  <a:cubicBezTo>
                    <a:pt x="109" y="166"/>
                    <a:pt x="127" y="131"/>
                    <a:pt x="127" y="92"/>
                  </a:cubicBezTo>
                  <a:lnTo>
                    <a:pt x="127" y="74"/>
                  </a:lnTo>
                  <a:cubicBezTo>
                    <a:pt x="127" y="39"/>
                    <a:pt x="109" y="0"/>
                    <a:pt x="70" y="0"/>
                  </a:cubicBezTo>
                  <a:close/>
                  <a:moveTo>
                    <a:pt x="70" y="292"/>
                  </a:moveTo>
                  <a:cubicBezTo>
                    <a:pt x="35" y="292"/>
                    <a:pt x="1" y="327"/>
                    <a:pt x="1" y="366"/>
                  </a:cubicBezTo>
                  <a:lnTo>
                    <a:pt x="1" y="383"/>
                  </a:lnTo>
                  <a:cubicBezTo>
                    <a:pt x="1" y="418"/>
                    <a:pt x="35" y="457"/>
                    <a:pt x="70" y="457"/>
                  </a:cubicBezTo>
                  <a:cubicBezTo>
                    <a:pt x="109" y="457"/>
                    <a:pt x="127" y="418"/>
                    <a:pt x="127" y="383"/>
                  </a:cubicBezTo>
                  <a:lnTo>
                    <a:pt x="127" y="366"/>
                  </a:lnTo>
                  <a:cubicBezTo>
                    <a:pt x="127" y="327"/>
                    <a:pt x="109" y="292"/>
                    <a:pt x="70" y="292"/>
                  </a:cubicBezTo>
                  <a:close/>
                  <a:moveTo>
                    <a:pt x="70" y="583"/>
                  </a:moveTo>
                  <a:cubicBezTo>
                    <a:pt x="35" y="583"/>
                    <a:pt x="1" y="618"/>
                    <a:pt x="1" y="653"/>
                  </a:cubicBezTo>
                  <a:lnTo>
                    <a:pt x="1" y="675"/>
                  </a:lnTo>
                  <a:cubicBezTo>
                    <a:pt x="1" y="709"/>
                    <a:pt x="35" y="744"/>
                    <a:pt x="70" y="744"/>
                  </a:cubicBezTo>
                  <a:cubicBezTo>
                    <a:pt x="109" y="744"/>
                    <a:pt x="127" y="709"/>
                    <a:pt x="127" y="675"/>
                  </a:cubicBezTo>
                  <a:lnTo>
                    <a:pt x="127" y="653"/>
                  </a:lnTo>
                  <a:cubicBezTo>
                    <a:pt x="127" y="618"/>
                    <a:pt x="109" y="583"/>
                    <a:pt x="70" y="583"/>
                  </a:cubicBezTo>
                  <a:close/>
                  <a:moveTo>
                    <a:pt x="70" y="870"/>
                  </a:moveTo>
                  <a:cubicBezTo>
                    <a:pt x="35" y="870"/>
                    <a:pt x="1" y="910"/>
                    <a:pt x="1" y="944"/>
                  </a:cubicBezTo>
                  <a:lnTo>
                    <a:pt x="1" y="962"/>
                  </a:lnTo>
                  <a:cubicBezTo>
                    <a:pt x="1" y="1001"/>
                    <a:pt x="35" y="1036"/>
                    <a:pt x="70" y="1036"/>
                  </a:cubicBezTo>
                  <a:cubicBezTo>
                    <a:pt x="109" y="1036"/>
                    <a:pt x="127" y="1001"/>
                    <a:pt x="127" y="962"/>
                  </a:cubicBezTo>
                  <a:lnTo>
                    <a:pt x="127" y="944"/>
                  </a:lnTo>
                  <a:cubicBezTo>
                    <a:pt x="127" y="910"/>
                    <a:pt x="109" y="870"/>
                    <a:pt x="70" y="870"/>
                  </a:cubicBezTo>
                  <a:close/>
                  <a:moveTo>
                    <a:pt x="70" y="1162"/>
                  </a:moveTo>
                  <a:cubicBezTo>
                    <a:pt x="35" y="1162"/>
                    <a:pt x="1" y="1197"/>
                    <a:pt x="1" y="1236"/>
                  </a:cubicBezTo>
                  <a:lnTo>
                    <a:pt x="1" y="1253"/>
                  </a:lnTo>
                  <a:cubicBezTo>
                    <a:pt x="1" y="1288"/>
                    <a:pt x="35" y="1327"/>
                    <a:pt x="70" y="1327"/>
                  </a:cubicBezTo>
                  <a:cubicBezTo>
                    <a:pt x="109" y="1327"/>
                    <a:pt x="127" y="1288"/>
                    <a:pt x="127" y="1253"/>
                  </a:cubicBezTo>
                  <a:lnTo>
                    <a:pt x="127" y="1236"/>
                  </a:lnTo>
                  <a:cubicBezTo>
                    <a:pt x="127" y="1197"/>
                    <a:pt x="109" y="1162"/>
                    <a:pt x="70" y="1162"/>
                  </a:cubicBezTo>
                  <a:close/>
                  <a:moveTo>
                    <a:pt x="70" y="1453"/>
                  </a:moveTo>
                  <a:cubicBezTo>
                    <a:pt x="35" y="1453"/>
                    <a:pt x="1" y="1488"/>
                    <a:pt x="1" y="1523"/>
                  </a:cubicBezTo>
                  <a:lnTo>
                    <a:pt x="1" y="1545"/>
                  </a:lnTo>
                  <a:cubicBezTo>
                    <a:pt x="1" y="1580"/>
                    <a:pt x="35" y="1614"/>
                    <a:pt x="70" y="1614"/>
                  </a:cubicBezTo>
                  <a:cubicBezTo>
                    <a:pt x="109" y="1614"/>
                    <a:pt x="127" y="1580"/>
                    <a:pt x="127" y="1545"/>
                  </a:cubicBezTo>
                  <a:lnTo>
                    <a:pt x="127" y="1523"/>
                  </a:lnTo>
                  <a:cubicBezTo>
                    <a:pt x="127" y="1488"/>
                    <a:pt x="109" y="1453"/>
                    <a:pt x="70" y="1453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80"/>
                    <a:pt x="1" y="1815"/>
                  </a:cubicBezTo>
                  <a:lnTo>
                    <a:pt x="1" y="1832"/>
                  </a:lnTo>
                  <a:cubicBezTo>
                    <a:pt x="1" y="1871"/>
                    <a:pt x="35" y="1906"/>
                    <a:pt x="70" y="1906"/>
                  </a:cubicBezTo>
                  <a:cubicBezTo>
                    <a:pt x="109" y="1906"/>
                    <a:pt x="127" y="1871"/>
                    <a:pt x="127" y="1832"/>
                  </a:cubicBezTo>
                  <a:lnTo>
                    <a:pt x="127" y="1815"/>
                  </a:lnTo>
                  <a:cubicBezTo>
                    <a:pt x="127" y="1780"/>
                    <a:pt x="109" y="1741"/>
                    <a:pt x="70" y="1741"/>
                  </a:cubicBezTo>
                  <a:close/>
                  <a:moveTo>
                    <a:pt x="70" y="2032"/>
                  </a:moveTo>
                  <a:cubicBezTo>
                    <a:pt x="35" y="2032"/>
                    <a:pt x="1" y="2067"/>
                    <a:pt x="1" y="2106"/>
                  </a:cubicBezTo>
                  <a:lnTo>
                    <a:pt x="1" y="2124"/>
                  </a:lnTo>
                  <a:cubicBezTo>
                    <a:pt x="1" y="2158"/>
                    <a:pt x="35" y="2198"/>
                    <a:pt x="70" y="2198"/>
                  </a:cubicBezTo>
                  <a:cubicBezTo>
                    <a:pt x="109" y="2198"/>
                    <a:pt x="127" y="2158"/>
                    <a:pt x="127" y="2124"/>
                  </a:cubicBezTo>
                  <a:lnTo>
                    <a:pt x="127" y="2106"/>
                  </a:lnTo>
                  <a:cubicBezTo>
                    <a:pt x="127" y="2067"/>
                    <a:pt x="109" y="2032"/>
                    <a:pt x="70" y="2032"/>
                  </a:cubicBezTo>
                  <a:close/>
                  <a:moveTo>
                    <a:pt x="70" y="2324"/>
                  </a:moveTo>
                  <a:cubicBezTo>
                    <a:pt x="35" y="2324"/>
                    <a:pt x="1" y="2359"/>
                    <a:pt x="1" y="2393"/>
                  </a:cubicBezTo>
                  <a:lnTo>
                    <a:pt x="1" y="2415"/>
                  </a:lnTo>
                  <a:cubicBezTo>
                    <a:pt x="1" y="2450"/>
                    <a:pt x="35" y="2485"/>
                    <a:pt x="70" y="2485"/>
                  </a:cubicBezTo>
                  <a:cubicBezTo>
                    <a:pt x="109" y="2485"/>
                    <a:pt x="127" y="2450"/>
                    <a:pt x="127" y="2415"/>
                  </a:cubicBezTo>
                  <a:lnTo>
                    <a:pt x="127" y="2393"/>
                  </a:lnTo>
                  <a:cubicBezTo>
                    <a:pt x="127" y="2359"/>
                    <a:pt x="109" y="2324"/>
                    <a:pt x="70" y="2324"/>
                  </a:cubicBezTo>
                  <a:close/>
                  <a:moveTo>
                    <a:pt x="70" y="2611"/>
                  </a:moveTo>
                  <a:cubicBezTo>
                    <a:pt x="35" y="2611"/>
                    <a:pt x="1" y="2650"/>
                    <a:pt x="1" y="2685"/>
                  </a:cubicBezTo>
                  <a:lnTo>
                    <a:pt x="1" y="2702"/>
                  </a:lnTo>
                  <a:cubicBezTo>
                    <a:pt x="1" y="2741"/>
                    <a:pt x="35" y="2776"/>
                    <a:pt x="70" y="2776"/>
                  </a:cubicBezTo>
                  <a:cubicBezTo>
                    <a:pt x="109" y="2776"/>
                    <a:pt x="127" y="2741"/>
                    <a:pt x="127" y="2702"/>
                  </a:cubicBezTo>
                  <a:lnTo>
                    <a:pt x="127" y="2685"/>
                  </a:lnTo>
                  <a:cubicBezTo>
                    <a:pt x="127" y="2650"/>
                    <a:pt x="109" y="2611"/>
                    <a:pt x="70" y="2611"/>
                  </a:cubicBezTo>
                  <a:close/>
                  <a:moveTo>
                    <a:pt x="70" y="2902"/>
                  </a:moveTo>
                  <a:cubicBezTo>
                    <a:pt x="35" y="2902"/>
                    <a:pt x="1" y="2937"/>
                    <a:pt x="1" y="2976"/>
                  </a:cubicBezTo>
                  <a:lnTo>
                    <a:pt x="1" y="2994"/>
                  </a:lnTo>
                  <a:cubicBezTo>
                    <a:pt x="1" y="3029"/>
                    <a:pt x="35" y="3068"/>
                    <a:pt x="70" y="3068"/>
                  </a:cubicBezTo>
                  <a:cubicBezTo>
                    <a:pt x="109" y="3068"/>
                    <a:pt x="127" y="3029"/>
                    <a:pt x="127" y="2994"/>
                  </a:cubicBezTo>
                  <a:lnTo>
                    <a:pt x="127" y="2976"/>
                  </a:lnTo>
                  <a:cubicBezTo>
                    <a:pt x="127" y="2937"/>
                    <a:pt x="109" y="2902"/>
                    <a:pt x="70" y="2902"/>
                  </a:cubicBezTo>
                  <a:close/>
                  <a:moveTo>
                    <a:pt x="70" y="3194"/>
                  </a:moveTo>
                  <a:cubicBezTo>
                    <a:pt x="35" y="3194"/>
                    <a:pt x="1" y="3229"/>
                    <a:pt x="1" y="3264"/>
                  </a:cubicBezTo>
                  <a:lnTo>
                    <a:pt x="1" y="3285"/>
                  </a:lnTo>
                  <a:cubicBezTo>
                    <a:pt x="1" y="3320"/>
                    <a:pt x="35" y="3355"/>
                    <a:pt x="70" y="3355"/>
                  </a:cubicBezTo>
                  <a:cubicBezTo>
                    <a:pt x="109" y="3355"/>
                    <a:pt x="127" y="3320"/>
                    <a:pt x="127" y="3285"/>
                  </a:cubicBezTo>
                  <a:lnTo>
                    <a:pt x="127" y="3264"/>
                  </a:lnTo>
                  <a:cubicBezTo>
                    <a:pt x="127" y="3229"/>
                    <a:pt x="109" y="3194"/>
                    <a:pt x="70" y="3194"/>
                  </a:cubicBezTo>
                  <a:close/>
                  <a:moveTo>
                    <a:pt x="70" y="3481"/>
                  </a:moveTo>
                  <a:cubicBezTo>
                    <a:pt x="35" y="3481"/>
                    <a:pt x="1" y="3520"/>
                    <a:pt x="1" y="3555"/>
                  </a:cubicBezTo>
                  <a:lnTo>
                    <a:pt x="1" y="3573"/>
                  </a:lnTo>
                  <a:cubicBezTo>
                    <a:pt x="1" y="3612"/>
                    <a:pt x="35" y="3647"/>
                    <a:pt x="70" y="3647"/>
                  </a:cubicBezTo>
                  <a:cubicBezTo>
                    <a:pt x="109" y="3647"/>
                    <a:pt x="127" y="3612"/>
                    <a:pt x="127" y="3573"/>
                  </a:cubicBezTo>
                  <a:lnTo>
                    <a:pt x="127" y="3555"/>
                  </a:lnTo>
                  <a:cubicBezTo>
                    <a:pt x="127" y="3520"/>
                    <a:pt x="109" y="3481"/>
                    <a:pt x="70" y="3481"/>
                  </a:cubicBezTo>
                  <a:close/>
                  <a:moveTo>
                    <a:pt x="70" y="3773"/>
                  </a:moveTo>
                  <a:cubicBezTo>
                    <a:pt x="35" y="3773"/>
                    <a:pt x="1" y="3808"/>
                    <a:pt x="1" y="3847"/>
                  </a:cubicBezTo>
                  <a:lnTo>
                    <a:pt x="1" y="3864"/>
                  </a:lnTo>
                  <a:cubicBezTo>
                    <a:pt x="1" y="3899"/>
                    <a:pt x="35" y="3938"/>
                    <a:pt x="70" y="3938"/>
                  </a:cubicBezTo>
                  <a:cubicBezTo>
                    <a:pt x="109" y="3938"/>
                    <a:pt x="127" y="3899"/>
                    <a:pt x="127" y="3864"/>
                  </a:cubicBezTo>
                  <a:lnTo>
                    <a:pt x="127" y="3847"/>
                  </a:lnTo>
                  <a:cubicBezTo>
                    <a:pt x="127" y="3808"/>
                    <a:pt x="109" y="3773"/>
                    <a:pt x="70" y="3773"/>
                  </a:cubicBezTo>
                  <a:close/>
                  <a:moveTo>
                    <a:pt x="70" y="4064"/>
                  </a:moveTo>
                  <a:cubicBezTo>
                    <a:pt x="35" y="4064"/>
                    <a:pt x="1" y="4099"/>
                    <a:pt x="1" y="4134"/>
                  </a:cubicBezTo>
                  <a:lnTo>
                    <a:pt x="1" y="4156"/>
                  </a:lnTo>
                  <a:cubicBezTo>
                    <a:pt x="1" y="4190"/>
                    <a:pt x="35" y="4225"/>
                    <a:pt x="70" y="4225"/>
                  </a:cubicBezTo>
                  <a:cubicBezTo>
                    <a:pt x="109" y="4225"/>
                    <a:pt x="127" y="4190"/>
                    <a:pt x="127" y="4156"/>
                  </a:cubicBezTo>
                  <a:lnTo>
                    <a:pt x="127" y="4134"/>
                  </a:lnTo>
                  <a:cubicBezTo>
                    <a:pt x="127" y="4099"/>
                    <a:pt x="109" y="4064"/>
                    <a:pt x="70" y="4064"/>
                  </a:cubicBezTo>
                  <a:close/>
                  <a:moveTo>
                    <a:pt x="70" y="4351"/>
                  </a:moveTo>
                  <a:cubicBezTo>
                    <a:pt x="35" y="4351"/>
                    <a:pt x="1" y="4391"/>
                    <a:pt x="1" y="4425"/>
                  </a:cubicBezTo>
                  <a:lnTo>
                    <a:pt x="1" y="4443"/>
                  </a:lnTo>
                  <a:cubicBezTo>
                    <a:pt x="1" y="4482"/>
                    <a:pt x="35" y="4517"/>
                    <a:pt x="70" y="4517"/>
                  </a:cubicBezTo>
                  <a:cubicBezTo>
                    <a:pt x="109" y="4517"/>
                    <a:pt x="127" y="4482"/>
                    <a:pt x="127" y="4443"/>
                  </a:cubicBezTo>
                  <a:lnTo>
                    <a:pt x="127" y="4425"/>
                  </a:lnTo>
                  <a:cubicBezTo>
                    <a:pt x="127" y="4391"/>
                    <a:pt x="109" y="4351"/>
                    <a:pt x="70" y="4351"/>
                  </a:cubicBezTo>
                  <a:close/>
                  <a:moveTo>
                    <a:pt x="70" y="4643"/>
                  </a:moveTo>
                  <a:cubicBezTo>
                    <a:pt x="35" y="4643"/>
                    <a:pt x="1" y="4678"/>
                    <a:pt x="1" y="4717"/>
                  </a:cubicBezTo>
                  <a:lnTo>
                    <a:pt x="1" y="4734"/>
                  </a:lnTo>
                  <a:cubicBezTo>
                    <a:pt x="1" y="4769"/>
                    <a:pt x="35" y="4808"/>
                    <a:pt x="70" y="4808"/>
                  </a:cubicBezTo>
                  <a:cubicBezTo>
                    <a:pt x="109" y="4808"/>
                    <a:pt x="127" y="4769"/>
                    <a:pt x="127" y="4734"/>
                  </a:cubicBezTo>
                  <a:lnTo>
                    <a:pt x="127" y="4717"/>
                  </a:lnTo>
                  <a:cubicBezTo>
                    <a:pt x="127" y="4678"/>
                    <a:pt x="109" y="4643"/>
                    <a:pt x="70" y="4643"/>
                  </a:cubicBezTo>
                  <a:close/>
                  <a:moveTo>
                    <a:pt x="70" y="4935"/>
                  </a:moveTo>
                  <a:cubicBezTo>
                    <a:pt x="35" y="4935"/>
                    <a:pt x="1" y="4969"/>
                    <a:pt x="1" y="5004"/>
                  </a:cubicBezTo>
                  <a:lnTo>
                    <a:pt x="1" y="5026"/>
                  </a:lnTo>
                  <a:cubicBezTo>
                    <a:pt x="1" y="5061"/>
                    <a:pt x="35" y="5096"/>
                    <a:pt x="70" y="5096"/>
                  </a:cubicBezTo>
                  <a:cubicBezTo>
                    <a:pt x="109" y="5096"/>
                    <a:pt x="127" y="5061"/>
                    <a:pt x="127" y="5026"/>
                  </a:cubicBezTo>
                  <a:lnTo>
                    <a:pt x="127" y="5004"/>
                  </a:lnTo>
                  <a:cubicBezTo>
                    <a:pt x="127" y="4969"/>
                    <a:pt x="109" y="4935"/>
                    <a:pt x="70" y="4935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61"/>
                    <a:pt x="1" y="5296"/>
                  </a:cubicBezTo>
                  <a:lnTo>
                    <a:pt x="1" y="5313"/>
                  </a:lnTo>
                  <a:cubicBezTo>
                    <a:pt x="1" y="5352"/>
                    <a:pt x="35" y="5387"/>
                    <a:pt x="70" y="5387"/>
                  </a:cubicBezTo>
                  <a:cubicBezTo>
                    <a:pt x="109" y="5387"/>
                    <a:pt x="127" y="5352"/>
                    <a:pt x="127" y="5313"/>
                  </a:cubicBezTo>
                  <a:lnTo>
                    <a:pt x="127" y="5296"/>
                  </a:lnTo>
                  <a:cubicBezTo>
                    <a:pt x="127" y="5261"/>
                    <a:pt x="109" y="5222"/>
                    <a:pt x="70" y="5222"/>
                  </a:cubicBezTo>
                  <a:close/>
                  <a:moveTo>
                    <a:pt x="70" y="5513"/>
                  </a:moveTo>
                  <a:cubicBezTo>
                    <a:pt x="35" y="5513"/>
                    <a:pt x="1" y="5548"/>
                    <a:pt x="1" y="5587"/>
                  </a:cubicBezTo>
                  <a:lnTo>
                    <a:pt x="1" y="5605"/>
                  </a:lnTo>
                  <a:cubicBezTo>
                    <a:pt x="1" y="5639"/>
                    <a:pt x="35" y="5679"/>
                    <a:pt x="70" y="5679"/>
                  </a:cubicBezTo>
                  <a:cubicBezTo>
                    <a:pt x="109" y="5679"/>
                    <a:pt x="127" y="5639"/>
                    <a:pt x="127" y="5605"/>
                  </a:cubicBezTo>
                  <a:lnTo>
                    <a:pt x="127" y="5587"/>
                  </a:lnTo>
                  <a:cubicBezTo>
                    <a:pt x="127" y="5548"/>
                    <a:pt x="109" y="5513"/>
                    <a:pt x="70" y="5513"/>
                  </a:cubicBezTo>
                  <a:close/>
                  <a:moveTo>
                    <a:pt x="70" y="5805"/>
                  </a:moveTo>
                  <a:cubicBezTo>
                    <a:pt x="35" y="5805"/>
                    <a:pt x="1" y="5840"/>
                    <a:pt x="1" y="5874"/>
                  </a:cubicBezTo>
                  <a:lnTo>
                    <a:pt x="1" y="5896"/>
                  </a:lnTo>
                  <a:cubicBezTo>
                    <a:pt x="1" y="5931"/>
                    <a:pt x="35" y="5966"/>
                    <a:pt x="70" y="5966"/>
                  </a:cubicBezTo>
                  <a:cubicBezTo>
                    <a:pt x="109" y="5966"/>
                    <a:pt x="127" y="5931"/>
                    <a:pt x="127" y="5896"/>
                  </a:cubicBezTo>
                  <a:lnTo>
                    <a:pt x="127" y="5874"/>
                  </a:lnTo>
                  <a:cubicBezTo>
                    <a:pt x="127" y="5840"/>
                    <a:pt x="109" y="5805"/>
                    <a:pt x="70" y="5805"/>
                  </a:cubicBezTo>
                  <a:close/>
                  <a:moveTo>
                    <a:pt x="70" y="6092"/>
                  </a:moveTo>
                  <a:cubicBezTo>
                    <a:pt x="35" y="6092"/>
                    <a:pt x="1" y="6131"/>
                    <a:pt x="1" y="6166"/>
                  </a:cubicBezTo>
                  <a:lnTo>
                    <a:pt x="1" y="6183"/>
                  </a:lnTo>
                  <a:cubicBezTo>
                    <a:pt x="1" y="6223"/>
                    <a:pt x="35" y="6257"/>
                    <a:pt x="70" y="6257"/>
                  </a:cubicBezTo>
                  <a:cubicBezTo>
                    <a:pt x="109" y="6257"/>
                    <a:pt x="127" y="6223"/>
                    <a:pt x="127" y="6183"/>
                  </a:cubicBezTo>
                  <a:lnTo>
                    <a:pt x="127" y="6166"/>
                  </a:lnTo>
                  <a:cubicBezTo>
                    <a:pt x="127" y="6131"/>
                    <a:pt x="109" y="6092"/>
                    <a:pt x="70" y="6092"/>
                  </a:cubicBezTo>
                  <a:close/>
                  <a:moveTo>
                    <a:pt x="70" y="6384"/>
                  </a:moveTo>
                  <a:cubicBezTo>
                    <a:pt x="35" y="6384"/>
                    <a:pt x="1" y="6418"/>
                    <a:pt x="1" y="6457"/>
                  </a:cubicBezTo>
                  <a:lnTo>
                    <a:pt x="1" y="6475"/>
                  </a:lnTo>
                  <a:cubicBezTo>
                    <a:pt x="1" y="6510"/>
                    <a:pt x="35" y="6549"/>
                    <a:pt x="70" y="6549"/>
                  </a:cubicBezTo>
                  <a:cubicBezTo>
                    <a:pt x="109" y="6549"/>
                    <a:pt x="127" y="6510"/>
                    <a:pt x="127" y="6475"/>
                  </a:cubicBezTo>
                  <a:lnTo>
                    <a:pt x="127" y="6457"/>
                  </a:lnTo>
                  <a:cubicBezTo>
                    <a:pt x="127" y="6418"/>
                    <a:pt x="109" y="6384"/>
                    <a:pt x="70" y="6384"/>
                  </a:cubicBezTo>
                  <a:close/>
                  <a:moveTo>
                    <a:pt x="70" y="6675"/>
                  </a:moveTo>
                  <a:cubicBezTo>
                    <a:pt x="35" y="6675"/>
                    <a:pt x="1" y="6710"/>
                    <a:pt x="1" y="6745"/>
                  </a:cubicBezTo>
                  <a:lnTo>
                    <a:pt x="1" y="6766"/>
                  </a:lnTo>
                  <a:cubicBezTo>
                    <a:pt x="1" y="6801"/>
                    <a:pt x="35" y="6836"/>
                    <a:pt x="70" y="6836"/>
                  </a:cubicBezTo>
                  <a:cubicBezTo>
                    <a:pt x="109" y="6836"/>
                    <a:pt x="127" y="6801"/>
                    <a:pt x="127" y="6766"/>
                  </a:cubicBezTo>
                  <a:lnTo>
                    <a:pt x="127" y="6745"/>
                  </a:lnTo>
                  <a:cubicBezTo>
                    <a:pt x="127" y="6710"/>
                    <a:pt x="109" y="6675"/>
                    <a:pt x="70" y="6675"/>
                  </a:cubicBezTo>
                  <a:close/>
                  <a:moveTo>
                    <a:pt x="70" y="6962"/>
                  </a:moveTo>
                  <a:cubicBezTo>
                    <a:pt x="35" y="6962"/>
                    <a:pt x="1" y="7001"/>
                    <a:pt x="1" y="7036"/>
                  </a:cubicBezTo>
                  <a:lnTo>
                    <a:pt x="1" y="7054"/>
                  </a:lnTo>
                  <a:cubicBezTo>
                    <a:pt x="1" y="7093"/>
                    <a:pt x="35" y="7128"/>
                    <a:pt x="70" y="7128"/>
                  </a:cubicBezTo>
                  <a:cubicBezTo>
                    <a:pt x="109" y="7128"/>
                    <a:pt x="127" y="7093"/>
                    <a:pt x="127" y="7054"/>
                  </a:cubicBezTo>
                  <a:lnTo>
                    <a:pt x="127" y="7036"/>
                  </a:lnTo>
                  <a:cubicBezTo>
                    <a:pt x="127" y="7001"/>
                    <a:pt x="109" y="6962"/>
                    <a:pt x="70" y="6962"/>
                  </a:cubicBezTo>
                  <a:close/>
                  <a:moveTo>
                    <a:pt x="70" y="7254"/>
                  </a:moveTo>
                  <a:cubicBezTo>
                    <a:pt x="35" y="7254"/>
                    <a:pt x="1" y="7289"/>
                    <a:pt x="1" y="7328"/>
                  </a:cubicBezTo>
                  <a:lnTo>
                    <a:pt x="1" y="7345"/>
                  </a:lnTo>
                  <a:cubicBezTo>
                    <a:pt x="1" y="7380"/>
                    <a:pt x="35" y="7419"/>
                    <a:pt x="70" y="7419"/>
                  </a:cubicBezTo>
                  <a:cubicBezTo>
                    <a:pt x="109" y="7419"/>
                    <a:pt x="127" y="7380"/>
                    <a:pt x="127" y="7345"/>
                  </a:cubicBezTo>
                  <a:lnTo>
                    <a:pt x="127" y="7328"/>
                  </a:lnTo>
                  <a:cubicBezTo>
                    <a:pt x="127" y="7289"/>
                    <a:pt x="109" y="7254"/>
                    <a:pt x="70" y="7254"/>
                  </a:cubicBezTo>
                  <a:close/>
                  <a:moveTo>
                    <a:pt x="70" y="7545"/>
                  </a:moveTo>
                  <a:cubicBezTo>
                    <a:pt x="35" y="7545"/>
                    <a:pt x="1" y="7580"/>
                    <a:pt x="1" y="7615"/>
                  </a:cubicBezTo>
                  <a:lnTo>
                    <a:pt x="1" y="7637"/>
                  </a:lnTo>
                  <a:cubicBezTo>
                    <a:pt x="1" y="7671"/>
                    <a:pt x="35" y="7706"/>
                    <a:pt x="70" y="7706"/>
                  </a:cubicBezTo>
                  <a:cubicBezTo>
                    <a:pt x="109" y="7706"/>
                    <a:pt x="127" y="7671"/>
                    <a:pt x="127" y="7637"/>
                  </a:cubicBezTo>
                  <a:lnTo>
                    <a:pt x="127" y="7615"/>
                  </a:lnTo>
                  <a:cubicBezTo>
                    <a:pt x="127" y="7580"/>
                    <a:pt x="109" y="7545"/>
                    <a:pt x="70" y="7545"/>
                  </a:cubicBezTo>
                  <a:close/>
                  <a:moveTo>
                    <a:pt x="70" y="7832"/>
                  </a:moveTo>
                  <a:cubicBezTo>
                    <a:pt x="35" y="7832"/>
                    <a:pt x="1" y="7872"/>
                    <a:pt x="1" y="7906"/>
                  </a:cubicBezTo>
                  <a:lnTo>
                    <a:pt x="1" y="7924"/>
                  </a:lnTo>
                  <a:cubicBezTo>
                    <a:pt x="1" y="7963"/>
                    <a:pt x="35" y="7998"/>
                    <a:pt x="70" y="7998"/>
                  </a:cubicBezTo>
                  <a:cubicBezTo>
                    <a:pt x="109" y="7998"/>
                    <a:pt x="127" y="7963"/>
                    <a:pt x="127" y="7924"/>
                  </a:cubicBezTo>
                  <a:lnTo>
                    <a:pt x="127" y="7906"/>
                  </a:lnTo>
                  <a:cubicBezTo>
                    <a:pt x="127" y="7872"/>
                    <a:pt x="109" y="7832"/>
                    <a:pt x="70" y="7832"/>
                  </a:cubicBezTo>
                  <a:close/>
                  <a:moveTo>
                    <a:pt x="70" y="8124"/>
                  </a:moveTo>
                  <a:cubicBezTo>
                    <a:pt x="35" y="8124"/>
                    <a:pt x="1" y="8159"/>
                    <a:pt x="1" y="8198"/>
                  </a:cubicBezTo>
                  <a:lnTo>
                    <a:pt x="1" y="8215"/>
                  </a:lnTo>
                  <a:cubicBezTo>
                    <a:pt x="1" y="8250"/>
                    <a:pt x="35" y="8289"/>
                    <a:pt x="70" y="8289"/>
                  </a:cubicBezTo>
                  <a:cubicBezTo>
                    <a:pt x="109" y="8289"/>
                    <a:pt x="127" y="8250"/>
                    <a:pt x="127" y="8215"/>
                  </a:cubicBezTo>
                  <a:lnTo>
                    <a:pt x="127" y="8198"/>
                  </a:lnTo>
                  <a:cubicBezTo>
                    <a:pt x="127" y="8159"/>
                    <a:pt x="109" y="8124"/>
                    <a:pt x="70" y="8124"/>
                  </a:cubicBezTo>
                  <a:close/>
                  <a:moveTo>
                    <a:pt x="70" y="8416"/>
                  </a:moveTo>
                  <a:cubicBezTo>
                    <a:pt x="35" y="8416"/>
                    <a:pt x="1" y="8450"/>
                    <a:pt x="1" y="8485"/>
                  </a:cubicBezTo>
                  <a:lnTo>
                    <a:pt x="1" y="8507"/>
                  </a:lnTo>
                  <a:cubicBezTo>
                    <a:pt x="1" y="8542"/>
                    <a:pt x="35" y="8577"/>
                    <a:pt x="70" y="8577"/>
                  </a:cubicBezTo>
                  <a:cubicBezTo>
                    <a:pt x="109" y="8577"/>
                    <a:pt x="127" y="8542"/>
                    <a:pt x="127" y="8507"/>
                  </a:cubicBezTo>
                  <a:lnTo>
                    <a:pt x="127" y="8485"/>
                  </a:lnTo>
                  <a:cubicBezTo>
                    <a:pt x="127" y="8450"/>
                    <a:pt x="109" y="8416"/>
                    <a:pt x="70" y="8416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42"/>
                    <a:pt x="1" y="8777"/>
                  </a:cubicBezTo>
                  <a:lnTo>
                    <a:pt x="1" y="8794"/>
                  </a:lnTo>
                  <a:cubicBezTo>
                    <a:pt x="1" y="8833"/>
                    <a:pt x="35" y="8868"/>
                    <a:pt x="70" y="8868"/>
                  </a:cubicBezTo>
                  <a:cubicBezTo>
                    <a:pt x="109" y="8868"/>
                    <a:pt x="127" y="8833"/>
                    <a:pt x="127" y="8794"/>
                  </a:cubicBezTo>
                  <a:lnTo>
                    <a:pt x="127" y="8777"/>
                  </a:lnTo>
                  <a:cubicBezTo>
                    <a:pt x="127" y="8742"/>
                    <a:pt x="109" y="8703"/>
                    <a:pt x="70" y="8703"/>
                  </a:cubicBezTo>
                  <a:close/>
                  <a:moveTo>
                    <a:pt x="70" y="8994"/>
                  </a:moveTo>
                  <a:cubicBezTo>
                    <a:pt x="35" y="8994"/>
                    <a:pt x="1" y="9029"/>
                    <a:pt x="1" y="9068"/>
                  </a:cubicBezTo>
                  <a:lnTo>
                    <a:pt x="1" y="9086"/>
                  </a:lnTo>
                  <a:cubicBezTo>
                    <a:pt x="1" y="9120"/>
                    <a:pt x="35" y="9160"/>
                    <a:pt x="70" y="9160"/>
                  </a:cubicBezTo>
                  <a:cubicBezTo>
                    <a:pt x="109" y="9160"/>
                    <a:pt x="127" y="9120"/>
                    <a:pt x="127" y="9086"/>
                  </a:cubicBezTo>
                  <a:lnTo>
                    <a:pt x="127" y="9068"/>
                  </a:lnTo>
                  <a:cubicBezTo>
                    <a:pt x="127" y="9029"/>
                    <a:pt x="109" y="8994"/>
                    <a:pt x="70" y="8994"/>
                  </a:cubicBezTo>
                  <a:close/>
                  <a:moveTo>
                    <a:pt x="70" y="9286"/>
                  </a:moveTo>
                  <a:cubicBezTo>
                    <a:pt x="35" y="9286"/>
                    <a:pt x="1" y="9321"/>
                    <a:pt x="1" y="9355"/>
                  </a:cubicBezTo>
                  <a:lnTo>
                    <a:pt x="1" y="9377"/>
                  </a:lnTo>
                  <a:cubicBezTo>
                    <a:pt x="1" y="9412"/>
                    <a:pt x="35" y="9447"/>
                    <a:pt x="70" y="9447"/>
                  </a:cubicBezTo>
                  <a:cubicBezTo>
                    <a:pt x="109" y="9447"/>
                    <a:pt x="127" y="9412"/>
                    <a:pt x="127" y="9377"/>
                  </a:cubicBezTo>
                  <a:lnTo>
                    <a:pt x="127" y="9355"/>
                  </a:lnTo>
                  <a:cubicBezTo>
                    <a:pt x="127" y="9321"/>
                    <a:pt x="109" y="9286"/>
                    <a:pt x="70" y="9286"/>
                  </a:cubicBezTo>
                  <a:close/>
                  <a:moveTo>
                    <a:pt x="70" y="9573"/>
                  </a:moveTo>
                  <a:cubicBezTo>
                    <a:pt x="35" y="9573"/>
                    <a:pt x="1" y="9612"/>
                    <a:pt x="1" y="9647"/>
                  </a:cubicBezTo>
                  <a:lnTo>
                    <a:pt x="1" y="9664"/>
                  </a:lnTo>
                  <a:cubicBezTo>
                    <a:pt x="1" y="9704"/>
                    <a:pt x="35" y="9738"/>
                    <a:pt x="70" y="9738"/>
                  </a:cubicBezTo>
                  <a:cubicBezTo>
                    <a:pt x="109" y="9738"/>
                    <a:pt x="127" y="9704"/>
                    <a:pt x="127" y="9664"/>
                  </a:cubicBezTo>
                  <a:lnTo>
                    <a:pt x="127" y="9647"/>
                  </a:lnTo>
                  <a:cubicBezTo>
                    <a:pt x="127" y="9612"/>
                    <a:pt x="109" y="9573"/>
                    <a:pt x="70" y="9573"/>
                  </a:cubicBezTo>
                  <a:close/>
                  <a:moveTo>
                    <a:pt x="70" y="9865"/>
                  </a:moveTo>
                  <a:cubicBezTo>
                    <a:pt x="35" y="9865"/>
                    <a:pt x="1" y="9899"/>
                    <a:pt x="1" y="9939"/>
                  </a:cubicBezTo>
                  <a:lnTo>
                    <a:pt x="1" y="9956"/>
                  </a:lnTo>
                  <a:cubicBezTo>
                    <a:pt x="1" y="9991"/>
                    <a:pt x="35" y="10030"/>
                    <a:pt x="70" y="10030"/>
                  </a:cubicBezTo>
                  <a:cubicBezTo>
                    <a:pt x="109" y="10030"/>
                    <a:pt x="127" y="9991"/>
                    <a:pt x="127" y="9956"/>
                  </a:cubicBezTo>
                  <a:lnTo>
                    <a:pt x="127" y="9939"/>
                  </a:lnTo>
                  <a:cubicBezTo>
                    <a:pt x="127" y="9899"/>
                    <a:pt x="109" y="9865"/>
                    <a:pt x="70" y="9865"/>
                  </a:cubicBezTo>
                  <a:close/>
                  <a:moveTo>
                    <a:pt x="70" y="10156"/>
                  </a:moveTo>
                  <a:cubicBezTo>
                    <a:pt x="35" y="10156"/>
                    <a:pt x="1" y="10191"/>
                    <a:pt x="1" y="10226"/>
                  </a:cubicBezTo>
                  <a:lnTo>
                    <a:pt x="1" y="10247"/>
                  </a:lnTo>
                  <a:cubicBezTo>
                    <a:pt x="1" y="10282"/>
                    <a:pt x="35" y="10317"/>
                    <a:pt x="70" y="10317"/>
                  </a:cubicBezTo>
                  <a:cubicBezTo>
                    <a:pt x="109" y="10317"/>
                    <a:pt x="127" y="10282"/>
                    <a:pt x="127" y="10247"/>
                  </a:cubicBezTo>
                  <a:lnTo>
                    <a:pt x="127" y="10226"/>
                  </a:lnTo>
                  <a:cubicBezTo>
                    <a:pt x="127" y="10191"/>
                    <a:pt x="109" y="10156"/>
                    <a:pt x="70" y="10156"/>
                  </a:cubicBezTo>
                  <a:close/>
                  <a:moveTo>
                    <a:pt x="70" y="10443"/>
                  </a:moveTo>
                  <a:cubicBezTo>
                    <a:pt x="35" y="10443"/>
                    <a:pt x="1" y="10482"/>
                    <a:pt x="1" y="10517"/>
                  </a:cubicBezTo>
                  <a:lnTo>
                    <a:pt x="1" y="10535"/>
                  </a:lnTo>
                  <a:cubicBezTo>
                    <a:pt x="1" y="10574"/>
                    <a:pt x="35" y="10609"/>
                    <a:pt x="70" y="10609"/>
                  </a:cubicBezTo>
                  <a:cubicBezTo>
                    <a:pt x="109" y="10609"/>
                    <a:pt x="127" y="10574"/>
                    <a:pt x="127" y="10535"/>
                  </a:cubicBezTo>
                  <a:lnTo>
                    <a:pt x="127" y="10517"/>
                  </a:lnTo>
                  <a:cubicBezTo>
                    <a:pt x="127" y="10482"/>
                    <a:pt x="109" y="10443"/>
                    <a:pt x="70" y="10443"/>
                  </a:cubicBezTo>
                  <a:close/>
                  <a:moveTo>
                    <a:pt x="70" y="10735"/>
                  </a:moveTo>
                  <a:cubicBezTo>
                    <a:pt x="35" y="10735"/>
                    <a:pt x="1" y="10770"/>
                    <a:pt x="1" y="10809"/>
                  </a:cubicBezTo>
                  <a:lnTo>
                    <a:pt x="1" y="10826"/>
                  </a:lnTo>
                  <a:cubicBezTo>
                    <a:pt x="1" y="10861"/>
                    <a:pt x="35" y="10900"/>
                    <a:pt x="70" y="10900"/>
                  </a:cubicBezTo>
                  <a:cubicBezTo>
                    <a:pt x="109" y="10900"/>
                    <a:pt x="127" y="10861"/>
                    <a:pt x="127" y="10826"/>
                  </a:cubicBezTo>
                  <a:lnTo>
                    <a:pt x="127" y="10809"/>
                  </a:lnTo>
                  <a:cubicBezTo>
                    <a:pt x="127" y="10770"/>
                    <a:pt x="109" y="10735"/>
                    <a:pt x="70" y="10735"/>
                  </a:cubicBezTo>
                  <a:close/>
                  <a:moveTo>
                    <a:pt x="70" y="11026"/>
                  </a:moveTo>
                  <a:cubicBezTo>
                    <a:pt x="35" y="11026"/>
                    <a:pt x="1" y="11061"/>
                    <a:pt x="1" y="11096"/>
                  </a:cubicBezTo>
                  <a:lnTo>
                    <a:pt x="1" y="11118"/>
                  </a:lnTo>
                  <a:cubicBezTo>
                    <a:pt x="1" y="11153"/>
                    <a:pt x="35" y="11187"/>
                    <a:pt x="70" y="11187"/>
                  </a:cubicBezTo>
                  <a:cubicBezTo>
                    <a:pt x="109" y="11187"/>
                    <a:pt x="127" y="11153"/>
                    <a:pt x="127" y="11118"/>
                  </a:cubicBezTo>
                  <a:lnTo>
                    <a:pt x="127" y="11096"/>
                  </a:lnTo>
                  <a:cubicBezTo>
                    <a:pt x="127" y="11061"/>
                    <a:pt x="109" y="11026"/>
                    <a:pt x="70" y="11026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53"/>
                    <a:pt x="1" y="11387"/>
                  </a:cubicBezTo>
                  <a:lnTo>
                    <a:pt x="1" y="11405"/>
                  </a:lnTo>
                  <a:cubicBezTo>
                    <a:pt x="1" y="11444"/>
                    <a:pt x="35" y="11479"/>
                    <a:pt x="70" y="11479"/>
                  </a:cubicBezTo>
                  <a:cubicBezTo>
                    <a:pt x="109" y="11479"/>
                    <a:pt x="127" y="11444"/>
                    <a:pt x="127" y="11405"/>
                  </a:cubicBezTo>
                  <a:lnTo>
                    <a:pt x="127" y="11387"/>
                  </a:lnTo>
                  <a:cubicBezTo>
                    <a:pt x="127" y="11353"/>
                    <a:pt x="109" y="11314"/>
                    <a:pt x="70" y="11314"/>
                  </a:cubicBezTo>
                  <a:close/>
                  <a:moveTo>
                    <a:pt x="70" y="11605"/>
                  </a:moveTo>
                  <a:cubicBezTo>
                    <a:pt x="35" y="11605"/>
                    <a:pt x="1" y="11640"/>
                    <a:pt x="1" y="11679"/>
                  </a:cubicBezTo>
                  <a:lnTo>
                    <a:pt x="1" y="11696"/>
                  </a:lnTo>
                  <a:cubicBezTo>
                    <a:pt x="1" y="11731"/>
                    <a:pt x="35" y="11770"/>
                    <a:pt x="70" y="11770"/>
                  </a:cubicBezTo>
                  <a:cubicBezTo>
                    <a:pt x="109" y="11770"/>
                    <a:pt x="127" y="11731"/>
                    <a:pt x="127" y="11696"/>
                  </a:cubicBezTo>
                  <a:lnTo>
                    <a:pt x="127" y="11679"/>
                  </a:lnTo>
                  <a:cubicBezTo>
                    <a:pt x="127" y="11640"/>
                    <a:pt x="109" y="11605"/>
                    <a:pt x="70" y="11605"/>
                  </a:cubicBezTo>
                  <a:close/>
                  <a:moveTo>
                    <a:pt x="70" y="11897"/>
                  </a:moveTo>
                  <a:cubicBezTo>
                    <a:pt x="35" y="11897"/>
                    <a:pt x="1" y="11931"/>
                    <a:pt x="1" y="11966"/>
                  </a:cubicBezTo>
                  <a:lnTo>
                    <a:pt x="1" y="11988"/>
                  </a:lnTo>
                  <a:cubicBezTo>
                    <a:pt x="1" y="12023"/>
                    <a:pt x="35" y="12058"/>
                    <a:pt x="70" y="12058"/>
                  </a:cubicBezTo>
                  <a:cubicBezTo>
                    <a:pt x="109" y="12058"/>
                    <a:pt x="127" y="12023"/>
                    <a:pt x="127" y="11988"/>
                  </a:cubicBezTo>
                  <a:lnTo>
                    <a:pt x="127" y="11966"/>
                  </a:lnTo>
                  <a:cubicBezTo>
                    <a:pt x="127" y="11931"/>
                    <a:pt x="109" y="11897"/>
                    <a:pt x="70" y="11897"/>
                  </a:cubicBezTo>
                  <a:close/>
                  <a:moveTo>
                    <a:pt x="70" y="12184"/>
                  </a:moveTo>
                  <a:cubicBezTo>
                    <a:pt x="35" y="12184"/>
                    <a:pt x="1" y="12223"/>
                    <a:pt x="1" y="12258"/>
                  </a:cubicBezTo>
                  <a:lnTo>
                    <a:pt x="1" y="12275"/>
                  </a:lnTo>
                  <a:cubicBezTo>
                    <a:pt x="1" y="12314"/>
                    <a:pt x="35" y="12349"/>
                    <a:pt x="70" y="12349"/>
                  </a:cubicBezTo>
                  <a:cubicBezTo>
                    <a:pt x="109" y="12349"/>
                    <a:pt x="127" y="12314"/>
                    <a:pt x="127" y="12275"/>
                  </a:cubicBezTo>
                  <a:lnTo>
                    <a:pt x="127" y="12258"/>
                  </a:lnTo>
                  <a:cubicBezTo>
                    <a:pt x="127" y="12223"/>
                    <a:pt x="109" y="12184"/>
                    <a:pt x="70" y="12184"/>
                  </a:cubicBezTo>
                  <a:close/>
                  <a:moveTo>
                    <a:pt x="70" y="12475"/>
                  </a:moveTo>
                  <a:cubicBezTo>
                    <a:pt x="35" y="12475"/>
                    <a:pt x="1" y="12510"/>
                    <a:pt x="1" y="12549"/>
                  </a:cubicBezTo>
                  <a:lnTo>
                    <a:pt x="1" y="12567"/>
                  </a:lnTo>
                  <a:cubicBezTo>
                    <a:pt x="1" y="12601"/>
                    <a:pt x="35" y="12641"/>
                    <a:pt x="70" y="12641"/>
                  </a:cubicBezTo>
                  <a:cubicBezTo>
                    <a:pt x="109" y="12641"/>
                    <a:pt x="127" y="12601"/>
                    <a:pt x="127" y="12567"/>
                  </a:cubicBezTo>
                  <a:lnTo>
                    <a:pt x="127" y="12549"/>
                  </a:lnTo>
                  <a:cubicBezTo>
                    <a:pt x="127" y="12510"/>
                    <a:pt x="109" y="12475"/>
                    <a:pt x="70" y="12475"/>
                  </a:cubicBezTo>
                  <a:close/>
                  <a:moveTo>
                    <a:pt x="70" y="12767"/>
                  </a:moveTo>
                  <a:cubicBezTo>
                    <a:pt x="35" y="12767"/>
                    <a:pt x="1" y="12802"/>
                    <a:pt x="1" y="12836"/>
                  </a:cubicBezTo>
                  <a:lnTo>
                    <a:pt x="1" y="12858"/>
                  </a:lnTo>
                  <a:cubicBezTo>
                    <a:pt x="1" y="12893"/>
                    <a:pt x="35" y="12928"/>
                    <a:pt x="70" y="12928"/>
                  </a:cubicBezTo>
                  <a:cubicBezTo>
                    <a:pt x="109" y="12928"/>
                    <a:pt x="127" y="12893"/>
                    <a:pt x="127" y="12858"/>
                  </a:cubicBezTo>
                  <a:lnTo>
                    <a:pt x="127" y="12836"/>
                  </a:lnTo>
                  <a:cubicBezTo>
                    <a:pt x="127" y="12802"/>
                    <a:pt x="109" y="12767"/>
                    <a:pt x="70" y="12767"/>
                  </a:cubicBezTo>
                  <a:close/>
                  <a:moveTo>
                    <a:pt x="70" y="13054"/>
                  </a:moveTo>
                  <a:cubicBezTo>
                    <a:pt x="35" y="13054"/>
                    <a:pt x="1" y="13093"/>
                    <a:pt x="1" y="13128"/>
                  </a:cubicBezTo>
                  <a:lnTo>
                    <a:pt x="1" y="13145"/>
                  </a:lnTo>
                  <a:cubicBezTo>
                    <a:pt x="1" y="13185"/>
                    <a:pt x="35" y="13219"/>
                    <a:pt x="70" y="13219"/>
                  </a:cubicBezTo>
                  <a:cubicBezTo>
                    <a:pt x="109" y="13219"/>
                    <a:pt x="127" y="13185"/>
                    <a:pt x="127" y="13145"/>
                  </a:cubicBezTo>
                  <a:lnTo>
                    <a:pt x="127" y="13128"/>
                  </a:lnTo>
                  <a:cubicBezTo>
                    <a:pt x="127" y="13093"/>
                    <a:pt x="109" y="13054"/>
                    <a:pt x="70" y="13054"/>
                  </a:cubicBezTo>
                  <a:close/>
                  <a:moveTo>
                    <a:pt x="70" y="13346"/>
                  </a:moveTo>
                  <a:cubicBezTo>
                    <a:pt x="35" y="13346"/>
                    <a:pt x="1" y="13380"/>
                    <a:pt x="1" y="13420"/>
                  </a:cubicBezTo>
                  <a:lnTo>
                    <a:pt x="1" y="13437"/>
                  </a:lnTo>
                  <a:cubicBezTo>
                    <a:pt x="1" y="13472"/>
                    <a:pt x="35" y="13511"/>
                    <a:pt x="70" y="13511"/>
                  </a:cubicBezTo>
                  <a:cubicBezTo>
                    <a:pt x="109" y="13511"/>
                    <a:pt x="127" y="13472"/>
                    <a:pt x="127" y="13437"/>
                  </a:cubicBezTo>
                  <a:lnTo>
                    <a:pt x="127" y="13420"/>
                  </a:lnTo>
                  <a:cubicBezTo>
                    <a:pt x="127" y="13380"/>
                    <a:pt x="109" y="13346"/>
                    <a:pt x="70" y="13346"/>
                  </a:cubicBezTo>
                  <a:close/>
                  <a:moveTo>
                    <a:pt x="70" y="13637"/>
                  </a:moveTo>
                  <a:cubicBezTo>
                    <a:pt x="35" y="13637"/>
                    <a:pt x="1" y="13672"/>
                    <a:pt x="1" y="13707"/>
                  </a:cubicBezTo>
                  <a:lnTo>
                    <a:pt x="1" y="13728"/>
                  </a:lnTo>
                  <a:cubicBezTo>
                    <a:pt x="1" y="13763"/>
                    <a:pt x="35" y="13798"/>
                    <a:pt x="70" y="13798"/>
                  </a:cubicBezTo>
                  <a:cubicBezTo>
                    <a:pt x="109" y="13798"/>
                    <a:pt x="127" y="13763"/>
                    <a:pt x="127" y="13728"/>
                  </a:cubicBezTo>
                  <a:lnTo>
                    <a:pt x="127" y="13707"/>
                  </a:lnTo>
                  <a:cubicBezTo>
                    <a:pt x="127" y="13672"/>
                    <a:pt x="109" y="13637"/>
                    <a:pt x="70" y="13637"/>
                  </a:cubicBezTo>
                  <a:close/>
                  <a:moveTo>
                    <a:pt x="70" y="13924"/>
                  </a:moveTo>
                  <a:cubicBezTo>
                    <a:pt x="35" y="13924"/>
                    <a:pt x="1" y="13963"/>
                    <a:pt x="1" y="13998"/>
                  </a:cubicBezTo>
                  <a:lnTo>
                    <a:pt x="1" y="14016"/>
                  </a:lnTo>
                  <a:cubicBezTo>
                    <a:pt x="1" y="14055"/>
                    <a:pt x="35" y="14090"/>
                    <a:pt x="70" y="14090"/>
                  </a:cubicBezTo>
                  <a:cubicBezTo>
                    <a:pt x="109" y="14090"/>
                    <a:pt x="127" y="14055"/>
                    <a:pt x="127" y="14016"/>
                  </a:cubicBezTo>
                  <a:lnTo>
                    <a:pt x="127" y="13998"/>
                  </a:lnTo>
                  <a:cubicBezTo>
                    <a:pt x="127" y="13963"/>
                    <a:pt x="109" y="13924"/>
                    <a:pt x="70" y="13924"/>
                  </a:cubicBezTo>
                  <a:close/>
                  <a:moveTo>
                    <a:pt x="70" y="14216"/>
                  </a:moveTo>
                  <a:cubicBezTo>
                    <a:pt x="35" y="14216"/>
                    <a:pt x="1" y="14251"/>
                    <a:pt x="1" y="14290"/>
                  </a:cubicBezTo>
                  <a:lnTo>
                    <a:pt x="1" y="14307"/>
                  </a:lnTo>
                  <a:cubicBezTo>
                    <a:pt x="1" y="14342"/>
                    <a:pt x="35" y="14381"/>
                    <a:pt x="70" y="14381"/>
                  </a:cubicBezTo>
                  <a:cubicBezTo>
                    <a:pt x="109" y="14381"/>
                    <a:pt x="127" y="14342"/>
                    <a:pt x="127" y="14307"/>
                  </a:cubicBezTo>
                  <a:lnTo>
                    <a:pt x="127" y="14290"/>
                  </a:lnTo>
                  <a:cubicBezTo>
                    <a:pt x="127" y="14251"/>
                    <a:pt x="109" y="14216"/>
                    <a:pt x="70" y="14216"/>
                  </a:cubicBezTo>
                  <a:close/>
                  <a:moveTo>
                    <a:pt x="70" y="14507"/>
                  </a:moveTo>
                  <a:cubicBezTo>
                    <a:pt x="35" y="14507"/>
                    <a:pt x="1" y="14542"/>
                    <a:pt x="1" y="14577"/>
                  </a:cubicBezTo>
                  <a:lnTo>
                    <a:pt x="1" y="14599"/>
                  </a:lnTo>
                  <a:cubicBezTo>
                    <a:pt x="1" y="14634"/>
                    <a:pt x="35" y="14668"/>
                    <a:pt x="70" y="14668"/>
                  </a:cubicBezTo>
                  <a:cubicBezTo>
                    <a:pt x="109" y="14668"/>
                    <a:pt x="127" y="14634"/>
                    <a:pt x="127" y="14599"/>
                  </a:cubicBezTo>
                  <a:lnTo>
                    <a:pt x="127" y="14577"/>
                  </a:lnTo>
                  <a:cubicBezTo>
                    <a:pt x="127" y="14542"/>
                    <a:pt x="109" y="14507"/>
                    <a:pt x="70" y="14507"/>
                  </a:cubicBezTo>
                  <a:close/>
                  <a:moveTo>
                    <a:pt x="70" y="14795"/>
                  </a:moveTo>
                  <a:cubicBezTo>
                    <a:pt x="35" y="14795"/>
                    <a:pt x="1" y="14834"/>
                    <a:pt x="1" y="14869"/>
                  </a:cubicBezTo>
                  <a:lnTo>
                    <a:pt x="1" y="14886"/>
                  </a:lnTo>
                  <a:cubicBezTo>
                    <a:pt x="1" y="14925"/>
                    <a:pt x="35" y="14960"/>
                    <a:pt x="70" y="14960"/>
                  </a:cubicBezTo>
                  <a:cubicBezTo>
                    <a:pt x="109" y="14960"/>
                    <a:pt x="127" y="14925"/>
                    <a:pt x="127" y="14886"/>
                  </a:cubicBezTo>
                  <a:lnTo>
                    <a:pt x="127" y="14869"/>
                  </a:lnTo>
                  <a:cubicBezTo>
                    <a:pt x="127" y="14834"/>
                    <a:pt x="109" y="14795"/>
                    <a:pt x="70" y="14795"/>
                  </a:cubicBezTo>
                  <a:close/>
                  <a:moveTo>
                    <a:pt x="70" y="15086"/>
                  </a:moveTo>
                  <a:cubicBezTo>
                    <a:pt x="35" y="15086"/>
                    <a:pt x="1" y="15121"/>
                    <a:pt x="1" y="15160"/>
                  </a:cubicBezTo>
                  <a:lnTo>
                    <a:pt x="1" y="15177"/>
                  </a:lnTo>
                  <a:cubicBezTo>
                    <a:pt x="1" y="15212"/>
                    <a:pt x="35" y="15251"/>
                    <a:pt x="70" y="15251"/>
                  </a:cubicBezTo>
                  <a:cubicBezTo>
                    <a:pt x="109" y="15251"/>
                    <a:pt x="127" y="15212"/>
                    <a:pt x="127" y="15177"/>
                  </a:cubicBezTo>
                  <a:lnTo>
                    <a:pt x="127" y="15160"/>
                  </a:lnTo>
                  <a:cubicBezTo>
                    <a:pt x="127" y="15121"/>
                    <a:pt x="109" y="15086"/>
                    <a:pt x="70" y="15086"/>
                  </a:cubicBezTo>
                  <a:close/>
                  <a:moveTo>
                    <a:pt x="70" y="15378"/>
                  </a:moveTo>
                  <a:cubicBezTo>
                    <a:pt x="35" y="15378"/>
                    <a:pt x="1" y="15412"/>
                    <a:pt x="1" y="15447"/>
                  </a:cubicBezTo>
                  <a:lnTo>
                    <a:pt x="1" y="15469"/>
                  </a:lnTo>
                  <a:cubicBezTo>
                    <a:pt x="1" y="15504"/>
                    <a:pt x="35" y="15539"/>
                    <a:pt x="70" y="15539"/>
                  </a:cubicBezTo>
                  <a:cubicBezTo>
                    <a:pt x="109" y="15539"/>
                    <a:pt x="127" y="15504"/>
                    <a:pt x="127" y="15469"/>
                  </a:cubicBezTo>
                  <a:lnTo>
                    <a:pt x="127" y="15447"/>
                  </a:lnTo>
                  <a:cubicBezTo>
                    <a:pt x="127" y="15412"/>
                    <a:pt x="109" y="15378"/>
                    <a:pt x="70" y="15378"/>
                  </a:cubicBezTo>
                  <a:close/>
                  <a:moveTo>
                    <a:pt x="70" y="15665"/>
                  </a:moveTo>
                  <a:cubicBezTo>
                    <a:pt x="35" y="15665"/>
                    <a:pt x="1" y="15704"/>
                    <a:pt x="1" y="15739"/>
                  </a:cubicBezTo>
                  <a:lnTo>
                    <a:pt x="1" y="15756"/>
                  </a:lnTo>
                  <a:cubicBezTo>
                    <a:pt x="1" y="15795"/>
                    <a:pt x="35" y="15830"/>
                    <a:pt x="70" y="15830"/>
                  </a:cubicBezTo>
                  <a:cubicBezTo>
                    <a:pt x="109" y="15830"/>
                    <a:pt x="127" y="15795"/>
                    <a:pt x="127" y="15756"/>
                  </a:cubicBezTo>
                  <a:lnTo>
                    <a:pt x="127" y="15739"/>
                  </a:lnTo>
                  <a:cubicBezTo>
                    <a:pt x="127" y="15704"/>
                    <a:pt x="109" y="15665"/>
                    <a:pt x="70" y="15665"/>
                  </a:cubicBezTo>
                  <a:close/>
                  <a:moveTo>
                    <a:pt x="70" y="15956"/>
                  </a:moveTo>
                  <a:cubicBezTo>
                    <a:pt x="35" y="15956"/>
                    <a:pt x="1" y="15991"/>
                    <a:pt x="1" y="16030"/>
                  </a:cubicBezTo>
                  <a:lnTo>
                    <a:pt x="1" y="16048"/>
                  </a:lnTo>
                  <a:cubicBezTo>
                    <a:pt x="1" y="16083"/>
                    <a:pt x="35" y="16122"/>
                    <a:pt x="70" y="16122"/>
                  </a:cubicBezTo>
                  <a:cubicBezTo>
                    <a:pt x="109" y="16122"/>
                    <a:pt x="127" y="16083"/>
                    <a:pt x="127" y="16048"/>
                  </a:cubicBezTo>
                  <a:lnTo>
                    <a:pt x="127" y="16030"/>
                  </a:lnTo>
                  <a:cubicBezTo>
                    <a:pt x="127" y="15991"/>
                    <a:pt x="109" y="15956"/>
                    <a:pt x="70" y="15956"/>
                  </a:cubicBezTo>
                  <a:close/>
                  <a:moveTo>
                    <a:pt x="70" y="16248"/>
                  </a:moveTo>
                  <a:cubicBezTo>
                    <a:pt x="35" y="16248"/>
                    <a:pt x="1" y="16283"/>
                    <a:pt x="1" y="16317"/>
                  </a:cubicBezTo>
                  <a:lnTo>
                    <a:pt x="1" y="16339"/>
                  </a:lnTo>
                  <a:cubicBezTo>
                    <a:pt x="1" y="16374"/>
                    <a:pt x="35" y="16409"/>
                    <a:pt x="70" y="16409"/>
                  </a:cubicBezTo>
                  <a:cubicBezTo>
                    <a:pt x="109" y="16409"/>
                    <a:pt x="127" y="16374"/>
                    <a:pt x="127" y="16339"/>
                  </a:cubicBezTo>
                  <a:lnTo>
                    <a:pt x="127" y="16317"/>
                  </a:lnTo>
                  <a:cubicBezTo>
                    <a:pt x="127" y="16283"/>
                    <a:pt x="109" y="16248"/>
                    <a:pt x="70" y="162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6236206" y="4526"/>
              <a:ext cx="31009" cy="3341569"/>
            </a:xfrm>
            <a:custGeom>
              <a:avLst/>
              <a:gdLst/>
              <a:ahLst/>
              <a:cxnLst/>
              <a:rect l="l" t="t" r="r" b="b"/>
              <a:pathLst>
                <a:path w="144" h="15518" extrusionOk="0">
                  <a:moveTo>
                    <a:pt x="70" y="1"/>
                  </a:moveTo>
                  <a:cubicBezTo>
                    <a:pt x="35" y="1"/>
                    <a:pt x="0" y="18"/>
                    <a:pt x="0" y="53"/>
                  </a:cubicBezTo>
                  <a:lnTo>
                    <a:pt x="0" y="88"/>
                  </a:lnTo>
                  <a:cubicBezTo>
                    <a:pt x="0" y="127"/>
                    <a:pt x="35" y="145"/>
                    <a:pt x="70" y="145"/>
                  </a:cubicBezTo>
                  <a:cubicBezTo>
                    <a:pt x="109" y="145"/>
                    <a:pt x="144" y="127"/>
                    <a:pt x="144" y="88"/>
                  </a:cubicBezTo>
                  <a:lnTo>
                    <a:pt x="144" y="53"/>
                  </a:lnTo>
                  <a:cubicBezTo>
                    <a:pt x="144" y="18"/>
                    <a:pt x="109" y="1"/>
                    <a:pt x="70" y="1"/>
                  </a:cubicBezTo>
                  <a:close/>
                  <a:moveTo>
                    <a:pt x="70" y="288"/>
                  </a:moveTo>
                  <a:cubicBezTo>
                    <a:pt x="35" y="288"/>
                    <a:pt x="0" y="306"/>
                    <a:pt x="0" y="345"/>
                  </a:cubicBezTo>
                  <a:lnTo>
                    <a:pt x="0" y="379"/>
                  </a:lnTo>
                  <a:cubicBezTo>
                    <a:pt x="0" y="414"/>
                    <a:pt x="35" y="436"/>
                    <a:pt x="70" y="436"/>
                  </a:cubicBezTo>
                  <a:cubicBezTo>
                    <a:pt x="109" y="436"/>
                    <a:pt x="144" y="414"/>
                    <a:pt x="144" y="379"/>
                  </a:cubicBezTo>
                  <a:lnTo>
                    <a:pt x="144" y="345"/>
                  </a:lnTo>
                  <a:cubicBezTo>
                    <a:pt x="144" y="306"/>
                    <a:pt x="109" y="288"/>
                    <a:pt x="70" y="288"/>
                  </a:cubicBezTo>
                  <a:close/>
                  <a:moveTo>
                    <a:pt x="70" y="580"/>
                  </a:moveTo>
                  <a:cubicBezTo>
                    <a:pt x="35" y="580"/>
                    <a:pt x="0" y="597"/>
                    <a:pt x="0" y="632"/>
                  </a:cubicBezTo>
                  <a:lnTo>
                    <a:pt x="0" y="671"/>
                  </a:lnTo>
                  <a:cubicBezTo>
                    <a:pt x="0" y="706"/>
                    <a:pt x="35" y="723"/>
                    <a:pt x="70" y="723"/>
                  </a:cubicBezTo>
                  <a:cubicBezTo>
                    <a:pt x="109" y="723"/>
                    <a:pt x="144" y="706"/>
                    <a:pt x="144" y="671"/>
                  </a:cubicBezTo>
                  <a:lnTo>
                    <a:pt x="144" y="632"/>
                  </a:lnTo>
                  <a:cubicBezTo>
                    <a:pt x="144" y="597"/>
                    <a:pt x="109" y="580"/>
                    <a:pt x="70" y="580"/>
                  </a:cubicBezTo>
                  <a:close/>
                  <a:moveTo>
                    <a:pt x="70" y="871"/>
                  </a:moveTo>
                  <a:cubicBezTo>
                    <a:pt x="35" y="871"/>
                    <a:pt x="0" y="889"/>
                    <a:pt x="0" y="923"/>
                  </a:cubicBezTo>
                  <a:lnTo>
                    <a:pt x="0" y="958"/>
                  </a:lnTo>
                  <a:cubicBezTo>
                    <a:pt x="0" y="997"/>
                    <a:pt x="35" y="1015"/>
                    <a:pt x="70" y="1015"/>
                  </a:cubicBezTo>
                  <a:cubicBezTo>
                    <a:pt x="109" y="1015"/>
                    <a:pt x="144" y="997"/>
                    <a:pt x="144" y="958"/>
                  </a:cubicBezTo>
                  <a:lnTo>
                    <a:pt x="144" y="923"/>
                  </a:lnTo>
                  <a:cubicBezTo>
                    <a:pt x="144" y="889"/>
                    <a:pt x="109" y="871"/>
                    <a:pt x="70" y="871"/>
                  </a:cubicBezTo>
                  <a:close/>
                  <a:moveTo>
                    <a:pt x="70" y="1158"/>
                  </a:moveTo>
                  <a:cubicBezTo>
                    <a:pt x="35" y="1158"/>
                    <a:pt x="0" y="1176"/>
                    <a:pt x="0" y="1215"/>
                  </a:cubicBezTo>
                  <a:lnTo>
                    <a:pt x="0" y="1250"/>
                  </a:lnTo>
                  <a:cubicBezTo>
                    <a:pt x="0" y="1285"/>
                    <a:pt x="35" y="1306"/>
                    <a:pt x="70" y="1306"/>
                  </a:cubicBezTo>
                  <a:cubicBezTo>
                    <a:pt x="109" y="1306"/>
                    <a:pt x="144" y="1285"/>
                    <a:pt x="144" y="1250"/>
                  </a:cubicBezTo>
                  <a:lnTo>
                    <a:pt x="144" y="1215"/>
                  </a:lnTo>
                  <a:cubicBezTo>
                    <a:pt x="144" y="1176"/>
                    <a:pt x="109" y="1158"/>
                    <a:pt x="70" y="1158"/>
                  </a:cubicBezTo>
                  <a:close/>
                  <a:moveTo>
                    <a:pt x="70" y="1450"/>
                  </a:moveTo>
                  <a:cubicBezTo>
                    <a:pt x="35" y="1450"/>
                    <a:pt x="0" y="1467"/>
                    <a:pt x="0" y="1502"/>
                  </a:cubicBezTo>
                  <a:lnTo>
                    <a:pt x="0" y="1541"/>
                  </a:lnTo>
                  <a:cubicBezTo>
                    <a:pt x="0" y="1576"/>
                    <a:pt x="35" y="1593"/>
                    <a:pt x="70" y="1593"/>
                  </a:cubicBezTo>
                  <a:cubicBezTo>
                    <a:pt x="109" y="1593"/>
                    <a:pt x="144" y="1576"/>
                    <a:pt x="144" y="1541"/>
                  </a:cubicBezTo>
                  <a:lnTo>
                    <a:pt x="144" y="1502"/>
                  </a:lnTo>
                  <a:cubicBezTo>
                    <a:pt x="144" y="1467"/>
                    <a:pt x="109" y="1450"/>
                    <a:pt x="70" y="1450"/>
                  </a:cubicBezTo>
                  <a:close/>
                  <a:moveTo>
                    <a:pt x="70" y="1741"/>
                  </a:moveTo>
                  <a:cubicBezTo>
                    <a:pt x="35" y="1741"/>
                    <a:pt x="0" y="1759"/>
                    <a:pt x="0" y="1794"/>
                  </a:cubicBezTo>
                  <a:lnTo>
                    <a:pt x="0" y="1828"/>
                  </a:lnTo>
                  <a:cubicBezTo>
                    <a:pt x="0" y="1868"/>
                    <a:pt x="35" y="1885"/>
                    <a:pt x="70" y="1885"/>
                  </a:cubicBezTo>
                  <a:cubicBezTo>
                    <a:pt x="109" y="1885"/>
                    <a:pt x="144" y="1868"/>
                    <a:pt x="144" y="1828"/>
                  </a:cubicBezTo>
                  <a:lnTo>
                    <a:pt x="144" y="1794"/>
                  </a:lnTo>
                  <a:cubicBezTo>
                    <a:pt x="144" y="1759"/>
                    <a:pt x="109" y="1741"/>
                    <a:pt x="70" y="1741"/>
                  </a:cubicBezTo>
                  <a:close/>
                  <a:moveTo>
                    <a:pt x="70" y="2029"/>
                  </a:moveTo>
                  <a:cubicBezTo>
                    <a:pt x="35" y="2029"/>
                    <a:pt x="0" y="2046"/>
                    <a:pt x="0" y="2085"/>
                  </a:cubicBezTo>
                  <a:lnTo>
                    <a:pt x="0" y="2120"/>
                  </a:lnTo>
                  <a:cubicBezTo>
                    <a:pt x="0" y="2155"/>
                    <a:pt x="35" y="2177"/>
                    <a:pt x="70" y="2177"/>
                  </a:cubicBezTo>
                  <a:cubicBezTo>
                    <a:pt x="109" y="2177"/>
                    <a:pt x="144" y="2155"/>
                    <a:pt x="144" y="2120"/>
                  </a:cubicBezTo>
                  <a:lnTo>
                    <a:pt x="144" y="2085"/>
                  </a:lnTo>
                  <a:cubicBezTo>
                    <a:pt x="144" y="2046"/>
                    <a:pt x="109" y="2029"/>
                    <a:pt x="70" y="2029"/>
                  </a:cubicBezTo>
                  <a:close/>
                  <a:moveTo>
                    <a:pt x="70" y="2320"/>
                  </a:moveTo>
                  <a:cubicBezTo>
                    <a:pt x="35" y="2320"/>
                    <a:pt x="0" y="2338"/>
                    <a:pt x="0" y="2372"/>
                  </a:cubicBezTo>
                  <a:lnTo>
                    <a:pt x="0" y="2412"/>
                  </a:lnTo>
                  <a:cubicBezTo>
                    <a:pt x="0" y="2446"/>
                    <a:pt x="35" y="2464"/>
                    <a:pt x="70" y="2464"/>
                  </a:cubicBezTo>
                  <a:cubicBezTo>
                    <a:pt x="109" y="2464"/>
                    <a:pt x="144" y="2446"/>
                    <a:pt x="144" y="2412"/>
                  </a:cubicBezTo>
                  <a:lnTo>
                    <a:pt x="144" y="2372"/>
                  </a:lnTo>
                  <a:cubicBezTo>
                    <a:pt x="144" y="2338"/>
                    <a:pt x="109" y="2320"/>
                    <a:pt x="70" y="2320"/>
                  </a:cubicBezTo>
                  <a:close/>
                  <a:moveTo>
                    <a:pt x="70" y="2612"/>
                  </a:moveTo>
                  <a:cubicBezTo>
                    <a:pt x="35" y="2612"/>
                    <a:pt x="0" y="2629"/>
                    <a:pt x="0" y="2664"/>
                  </a:cubicBezTo>
                  <a:lnTo>
                    <a:pt x="0" y="2699"/>
                  </a:lnTo>
                  <a:cubicBezTo>
                    <a:pt x="0" y="2738"/>
                    <a:pt x="35" y="2755"/>
                    <a:pt x="70" y="2755"/>
                  </a:cubicBezTo>
                  <a:cubicBezTo>
                    <a:pt x="109" y="2755"/>
                    <a:pt x="144" y="2738"/>
                    <a:pt x="144" y="2699"/>
                  </a:cubicBezTo>
                  <a:lnTo>
                    <a:pt x="144" y="2664"/>
                  </a:lnTo>
                  <a:cubicBezTo>
                    <a:pt x="144" y="2629"/>
                    <a:pt x="109" y="2612"/>
                    <a:pt x="70" y="2612"/>
                  </a:cubicBezTo>
                  <a:close/>
                  <a:moveTo>
                    <a:pt x="70" y="2899"/>
                  </a:moveTo>
                  <a:cubicBezTo>
                    <a:pt x="35" y="2899"/>
                    <a:pt x="0" y="2916"/>
                    <a:pt x="0" y="2955"/>
                  </a:cubicBezTo>
                  <a:lnTo>
                    <a:pt x="0" y="2990"/>
                  </a:lnTo>
                  <a:cubicBezTo>
                    <a:pt x="0" y="3025"/>
                    <a:pt x="35" y="3047"/>
                    <a:pt x="70" y="3047"/>
                  </a:cubicBezTo>
                  <a:cubicBezTo>
                    <a:pt x="109" y="3047"/>
                    <a:pt x="144" y="3025"/>
                    <a:pt x="144" y="2990"/>
                  </a:cubicBezTo>
                  <a:lnTo>
                    <a:pt x="144" y="2955"/>
                  </a:lnTo>
                  <a:cubicBezTo>
                    <a:pt x="144" y="2916"/>
                    <a:pt x="109" y="2899"/>
                    <a:pt x="70" y="2899"/>
                  </a:cubicBezTo>
                  <a:close/>
                  <a:moveTo>
                    <a:pt x="70" y="3190"/>
                  </a:moveTo>
                  <a:cubicBezTo>
                    <a:pt x="35" y="3190"/>
                    <a:pt x="0" y="3208"/>
                    <a:pt x="0" y="3243"/>
                  </a:cubicBezTo>
                  <a:lnTo>
                    <a:pt x="0" y="3282"/>
                  </a:lnTo>
                  <a:cubicBezTo>
                    <a:pt x="0" y="3317"/>
                    <a:pt x="35" y="3334"/>
                    <a:pt x="70" y="3334"/>
                  </a:cubicBezTo>
                  <a:cubicBezTo>
                    <a:pt x="109" y="3334"/>
                    <a:pt x="144" y="3317"/>
                    <a:pt x="144" y="3282"/>
                  </a:cubicBezTo>
                  <a:lnTo>
                    <a:pt x="144" y="3243"/>
                  </a:lnTo>
                  <a:cubicBezTo>
                    <a:pt x="144" y="3208"/>
                    <a:pt x="109" y="3190"/>
                    <a:pt x="70" y="3190"/>
                  </a:cubicBezTo>
                  <a:close/>
                  <a:moveTo>
                    <a:pt x="70" y="3482"/>
                  </a:moveTo>
                  <a:cubicBezTo>
                    <a:pt x="35" y="3482"/>
                    <a:pt x="0" y="3499"/>
                    <a:pt x="0" y="3534"/>
                  </a:cubicBezTo>
                  <a:lnTo>
                    <a:pt x="0" y="3569"/>
                  </a:lnTo>
                  <a:cubicBezTo>
                    <a:pt x="0" y="3608"/>
                    <a:pt x="35" y="3626"/>
                    <a:pt x="70" y="3626"/>
                  </a:cubicBezTo>
                  <a:cubicBezTo>
                    <a:pt x="109" y="3626"/>
                    <a:pt x="144" y="3608"/>
                    <a:pt x="144" y="3569"/>
                  </a:cubicBezTo>
                  <a:lnTo>
                    <a:pt x="144" y="3534"/>
                  </a:lnTo>
                  <a:cubicBezTo>
                    <a:pt x="144" y="3499"/>
                    <a:pt x="109" y="3482"/>
                    <a:pt x="70" y="3482"/>
                  </a:cubicBezTo>
                  <a:close/>
                  <a:moveTo>
                    <a:pt x="70" y="3769"/>
                  </a:moveTo>
                  <a:cubicBezTo>
                    <a:pt x="35" y="3769"/>
                    <a:pt x="0" y="3787"/>
                    <a:pt x="0" y="3826"/>
                  </a:cubicBezTo>
                  <a:lnTo>
                    <a:pt x="0" y="3861"/>
                  </a:lnTo>
                  <a:cubicBezTo>
                    <a:pt x="0" y="3895"/>
                    <a:pt x="35" y="3917"/>
                    <a:pt x="70" y="3917"/>
                  </a:cubicBezTo>
                  <a:cubicBezTo>
                    <a:pt x="109" y="3917"/>
                    <a:pt x="144" y="3895"/>
                    <a:pt x="144" y="3861"/>
                  </a:cubicBezTo>
                  <a:lnTo>
                    <a:pt x="144" y="3826"/>
                  </a:lnTo>
                  <a:cubicBezTo>
                    <a:pt x="144" y="3787"/>
                    <a:pt x="109" y="3769"/>
                    <a:pt x="70" y="3769"/>
                  </a:cubicBezTo>
                  <a:close/>
                  <a:moveTo>
                    <a:pt x="70" y="4061"/>
                  </a:moveTo>
                  <a:cubicBezTo>
                    <a:pt x="35" y="4061"/>
                    <a:pt x="0" y="4078"/>
                    <a:pt x="0" y="4113"/>
                  </a:cubicBezTo>
                  <a:lnTo>
                    <a:pt x="0" y="4152"/>
                  </a:lnTo>
                  <a:cubicBezTo>
                    <a:pt x="0" y="4187"/>
                    <a:pt x="35" y="4204"/>
                    <a:pt x="70" y="4204"/>
                  </a:cubicBezTo>
                  <a:cubicBezTo>
                    <a:pt x="109" y="4204"/>
                    <a:pt x="144" y="4187"/>
                    <a:pt x="144" y="4152"/>
                  </a:cubicBezTo>
                  <a:lnTo>
                    <a:pt x="144" y="4113"/>
                  </a:lnTo>
                  <a:cubicBezTo>
                    <a:pt x="144" y="4078"/>
                    <a:pt x="109" y="4061"/>
                    <a:pt x="70" y="4061"/>
                  </a:cubicBezTo>
                  <a:close/>
                  <a:moveTo>
                    <a:pt x="70" y="4352"/>
                  </a:moveTo>
                  <a:cubicBezTo>
                    <a:pt x="35" y="4352"/>
                    <a:pt x="0" y="4370"/>
                    <a:pt x="0" y="4404"/>
                  </a:cubicBezTo>
                  <a:lnTo>
                    <a:pt x="0" y="4439"/>
                  </a:lnTo>
                  <a:cubicBezTo>
                    <a:pt x="0" y="4478"/>
                    <a:pt x="35" y="4496"/>
                    <a:pt x="70" y="4496"/>
                  </a:cubicBezTo>
                  <a:cubicBezTo>
                    <a:pt x="109" y="4496"/>
                    <a:pt x="144" y="4478"/>
                    <a:pt x="144" y="4439"/>
                  </a:cubicBezTo>
                  <a:lnTo>
                    <a:pt x="144" y="4404"/>
                  </a:lnTo>
                  <a:cubicBezTo>
                    <a:pt x="144" y="4370"/>
                    <a:pt x="109" y="4352"/>
                    <a:pt x="70" y="4352"/>
                  </a:cubicBezTo>
                  <a:close/>
                  <a:moveTo>
                    <a:pt x="70" y="4639"/>
                  </a:moveTo>
                  <a:cubicBezTo>
                    <a:pt x="35" y="4639"/>
                    <a:pt x="0" y="4657"/>
                    <a:pt x="0" y="4696"/>
                  </a:cubicBezTo>
                  <a:lnTo>
                    <a:pt x="0" y="4731"/>
                  </a:lnTo>
                  <a:cubicBezTo>
                    <a:pt x="0" y="4766"/>
                    <a:pt x="35" y="4787"/>
                    <a:pt x="70" y="4787"/>
                  </a:cubicBezTo>
                  <a:cubicBezTo>
                    <a:pt x="109" y="4787"/>
                    <a:pt x="144" y="4766"/>
                    <a:pt x="144" y="4731"/>
                  </a:cubicBezTo>
                  <a:lnTo>
                    <a:pt x="144" y="4696"/>
                  </a:lnTo>
                  <a:cubicBezTo>
                    <a:pt x="144" y="4657"/>
                    <a:pt x="109" y="4639"/>
                    <a:pt x="70" y="4639"/>
                  </a:cubicBezTo>
                  <a:close/>
                  <a:moveTo>
                    <a:pt x="70" y="4931"/>
                  </a:moveTo>
                  <a:cubicBezTo>
                    <a:pt x="35" y="4931"/>
                    <a:pt x="0" y="4948"/>
                    <a:pt x="0" y="4983"/>
                  </a:cubicBezTo>
                  <a:lnTo>
                    <a:pt x="0" y="5022"/>
                  </a:lnTo>
                  <a:cubicBezTo>
                    <a:pt x="0" y="5057"/>
                    <a:pt x="35" y="5075"/>
                    <a:pt x="70" y="5075"/>
                  </a:cubicBezTo>
                  <a:cubicBezTo>
                    <a:pt x="109" y="5075"/>
                    <a:pt x="144" y="5057"/>
                    <a:pt x="144" y="5022"/>
                  </a:cubicBezTo>
                  <a:lnTo>
                    <a:pt x="144" y="4983"/>
                  </a:lnTo>
                  <a:cubicBezTo>
                    <a:pt x="144" y="4948"/>
                    <a:pt x="109" y="4931"/>
                    <a:pt x="70" y="4931"/>
                  </a:cubicBezTo>
                  <a:close/>
                  <a:moveTo>
                    <a:pt x="70" y="5222"/>
                  </a:moveTo>
                  <a:cubicBezTo>
                    <a:pt x="35" y="5222"/>
                    <a:pt x="0" y="5240"/>
                    <a:pt x="0" y="5275"/>
                  </a:cubicBezTo>
                  <a:lnTo>
                    <a:pt x="0" y="5309"/>
                  </a:lnTo>
                  <a:cubicBezTo>
                    <a:pt x="0" y="5349"/>
                    <a:pt x="35" y="5366"/>
                    <a:pt x="70" y="5366"/>
                  </a:cubicBezTo>
                  <a:cubicBezTo>
                    <a:pt x="109" y="5366"/>
                    <a:pt x="144" y="5349"/>
                    <a:pt x="144" y="5309"/>
                  </a:cubicBezTo>
                  <a:lnTo>
                    <a:pt x="144" y="5275"/>
                  </a:lnTo>
                  <a:cubicBezTo>
                    <a:pt x="144" y="5240"/>
                    <a:pt x="109" y="5222"/>
                    <a:pt x="70" y="5222"/>
                  </a:cubicBezTo>
                  <a:close/>
                  <a:moveTo>
                    <a:pt x="70" y="5510"/>
                  </a:moveTo>
                  <a:cubicBezTo>
                    <a:pt x="35" y="5510"/>
                    <a:pt x="0" y="5527"/>
                    <a:pt x="0" y="5566"/>
                  </a:cubicBezTo>
                  <a:lnTo>
                    <a:pt x="0" y="5601"/>
                  </a:lnTo>
                  <a:cubicBezTo>
                    <a:pt x="0" y="5636"/>
                    <a:pt x="35" y="5658"/>
                    <a:pt x="70" y="5658"/>
                  </a:cubicBezTo>
                  <a:cubicBezTo>
                    <a:pt x="109" y="5658"/>
                    <a:pt x="144" y="5636"/>
                    <a:pt x="144" y="5601"/>
                  </a:cubicBezTo>
                  <a:lnTo>
                    <a:pt x="144" y="5566"/>
                  </a:lnTo>
                  <a:cubicBezTo>
                    <a:pt x="144" y="5527"/>
                    <a:pt x="109" y="5510"/>
                    <a:pt x="70" y="5510"/>
                  </a:cubicBezTo>
                  <a:close/>
                  <a:moveTo>
                    <a:pt x="70" y="5801"/>
                  </a:moveTo>
                  <a:cubicBezTo>
                    <a:pt x="35" y="5801"/>
                    <a:pt x="0" y="5819"/>
                    <a:pt x="0" y="5853"/>
                  </a:cubicBezTo>
                  <a:lnTo>
                    <a:pt x="0" y="5893"/>
                  </a:lnTo>
                  <a:cubicBezTo>
                    <a:pt x="0" y="5927"/>
                    <a:pt x="35" y="5945"/>
                    <a:pt x="70" y="5945"/>
                  </a:cubicBezTo>
                  <a:cubicBezTo>
                    <a:pt x="109" y="5945"/>
                    <a:pt x="144" y="5927"/>
                    <a:pt x="144" y="5893"/>
                  </a:cubicBezTo>
                  <a:lnTo>
                    <a:pt x="144" y="5853"/>
                  </a:lnTo>
                  <a:cubicBezTo>
                    <a:pt x="144" y="5819"/>
                    <a:pt x="109" y="5801"/>
                    <a:pt x="70" y="5801"/>
                  </a:cubicBezTo>
                  <a:close/>
                  <a:moveTo>
                    <a:pt x="70" y="6093"/>
                  </a:moveTo>
                  <a:cubicBezTo>
                    <a:pt x="35" y="6093"/>
                    <a:pt x="0" y="6110"/>
                    <a:pt x="0" y="6145"/>
                  </a:cubicBezTo>
                  <a:lnTo>
                    <a:pt x="0" y="6180"/>
                  </a:lnTo>
                  <a:cubicBezTo>
                    <a:pt x="0" y="6219"/>
                    <a:pt x="35" y="6236"/>
                    <a:pt x="70" y="6236"/>
                  </a:cubicBezTo>
                  <a:cubicBezTo>
                    <a:pt x="109" y="6236"/>
                    <a:pt x="144" y="6219"/>
                    <a:pt x="144" y="6180"/>
                  </a:cubicBezTo>
                  <a:lnTo>
                    <a:pt x="144" y="6145"/>
                  </a:lnTo>
                  <a:cubicBezTo>
                    <a:pt x="144" y="6110"/>
                    <a:pt x="109" y="6093"/>
                    <a:pt x="70" y="6093"/>
                  </a:cubicBezTo>
                  <a:close/>
                  <a:moveTo>
                    <a:pt x="70" y="6380"/>
                  </a:moveTo>
                  <a:cubicBezTo>
                    <a:pt x="35" y="6380"/>
                    <a:pt x="0" y="6397"/>
                    <a:pt x="0" y="6436"/>
                  </a:cubicBezTo>
                  <a:lnTo>
                    <a:pt x="0" y="6471"/>
                  </a:lnTo>
                  <a:cubicBezTo>
                    <a:pt x="0" y="6506"/>
                    <a:pt x="35" y="6528"/>
                    <a:pt x="70" y="6528"/>
                  </a:cubicBezTo>
                  <a:cubicBezTo>
                    <a:pt x="109" y="6528"/>
                    <a:pt x="144" y="6506"/>
                    <a:pt x="144" y="6471"/>
                  </a:cubicBezTo>
                  <a:lnTo>
                    <a:pt x="144" y="6436"/>
                  </a:lnTo>
                  <a:cubicBezTo>
                    <a:pt x="144" y="6397"/>
                    <a:pt x="109" y="6380"/>
                    <a:pt x="70" y="6380"/>
                  </a:cubicBezTo>
                  <a:close/>
                  <a:moveTo>
                    <a:pt x="70" y="6671"/>
                  </a:moveTo>
                  <a:cubicBezTo>
                    <a:pt x="35" y="6671"/>
                    <a:pt x="0" y="6689"/>
                    <a:pt x="0" y="6724"/>
                  </a:cubicBezTo>
                  <a:lnTo>
                    <a:pt x="0" y="6763"/>
                  </a:lnTo>
                  <a:cubicBezTo>
                    <a:pt x="0" y="6798"/>
                    <a:pt x="35" y="6815"/>
                    <a:pt x="70" y="6815"/>
                  </a:cubicBezTo>
                  <a:cubicBezTo>
                    <a:pt x="109" y="6815"/>
                    <a:pt x="144" y="6798"/>
                    <a:pt x="144" y="6763"/>
                  </a:cubicBezTo>
                  <a:lnTo>
                    <a:pt x="144" y="6724"/>
                  </a:lnTo>
                  <a:cubicBezTo>
                    <a:pt x="144" y="6689"/>
                    <a:pt x="109" y="6671"/>
                    <a:pt x="70" y="6671"/>
                  </a:cubicBezTo>
                  <a:close/>
                  <a:moveTo>
                    <a:pt x="70" y="6963"/>
                  </a:moveTo>
                  <a:cubicBezTo>
                    <a:pt x="35" y="6963"/>
                    <a:pt x="0" y="6980"/>
                    <a:pt x="0" y="7015"/>
                  </a:cubicBezTo>
                  <a:lnTo>
                    <a:pt x="0" y="7050"/>
                  </a:lnTo>
                  <a:cubicBezTo>
                    <a:pt x="0" y="7089"/>
                    <a:pt x="35" y="7107"/>
                    <a:pt x="70" y="7107"/>
                  </a:cubicBezTo>
                  <a:cubicBezTo>
                    <a:pt x="109" y="7107"/>
                    <a:pt x="144" y="7089"/>
                    <a:pt x="144" y="7050"/>
                  </a:cubicBezTo>
                  <a:lnTo>
                    <a:pt x="144" y="7015"/>
                  </a:lnTo>
                  <a:cubicBezTo>
                    <a:pt x="144" y="6980"/>
                    <a:pt x="109" y="6963"/>
                    <a:pt x="70" y="6963"/>
                  </a:cubicBezTo>
                  <a:close/>
                  <a:moveTo>
                    <a:pt x="70" y="7250"/>
                  </a:moveTo>
                  <a:cubicBezTo>
                    <a:pt x="35" y="7250"/>
                    <a:pt x="0" y="7268"/>
                    <a:pt x="0" y="7307"/>
                  </a:cubicBezTo>
                  <a:lnTo>
                    <a:pt x="0" y="7342"/>
                  </a:lnTo>
                  <a:cubicBezTo>
                    <a:pt x="0" y="7376"/>
                    <a:pt x="35" y="7398"/>
                    <a:pt x="70" y="7398"/>
                  </a:cubicBezTo>
                  <a:cubicBezTo>
                    <a:pt x="109" y="7398"/>
                    <a:pt x="144" y="7376"/>
                    <a:pt x="144" y="7342"/>
                  </a:cubicBezTo>
                  <a:lnTo>
                    <a:pt x="144" y="7307"/>
                  </a:lnTo>
                  <a:cubicBezTo>
                    <a:pt x="144" y="7268"/>
                    <a:pt x="109" y="7250"/>
                    <a:pt x="70" y="7250"/>
                  </a:cubicBezTo>
                  <a:close/>
                  <a:moveTo>
                    <a:pt x="70" y="7542"/>
                  </a:moveTo>
                  <a:cubicBezTo>
                    <a:pt x="35" y="7542"/>
                    <a:pt x="0" y="7559"/>
                    <a:pt x="0" y="7594"/>
                  </a:cubicBezTo>
                  <a:lnTo>
                    <a:pt x="0" y="7633"/>
                  </a:lnTo>
                  <a:cubicBezTo>
                    <a:pt x="0" y="7668"/>
                    <a:pt x="35" y="7685"/>
                    <a:pt x="70" y="7685"/>
                  </a:cubicBezTo>
                  <a:cubicBezTo>
                    <a:pt x="109" y="7685"/>
                    <a:pt x="144" y="7668"/>
                    <a:pt x="144" y="7633"/>
                  </a:cubicBezTo>
                  <a:lnTo>
                    <a:pt x="144" y="7594"/>
                  </a:lnTo>
                  <a:cubicBezTo>
                    <a:pt x="144" y="7559"/>
                    <a:pt x="109" y="7542"/>
                    <a:pt x="70" y="7542"/>
                  </a:cubicBezTo>
                  <a:close/>
                  <a:moveTo>
                    <a:pt x="70" y="7833"/>
                  </a:moveTo>
                  <a:cubicBezTo>
                    <a:pt x="35" y="7833"/>
                    <a:pt x="0" y="7851"/>
                    <a:pt x="0" y="7885"/>
                  </a:cubicBezTo>
                  <a:lnTo>
                    <a:pt x="0" y="7920"/>
                  </a:lnTo>
                  <a:cubicBezTo>
                    <a:pt x="0" y="7959"/>
                    <a:pt x="35" y="7977"/>
                    <a:pt x="70" y="7977"/>
                  </a:cubicBezTo>
                  <a:cubicBezTo>
                    <a:pt x="109" y="7977"/>
                    <a:pt x="144" y="7959"/>
                    <a:pt x="144" y="7920"/>
                  </a:cubicBezTo>
                  <a:lnTo>
                    <a:pt x="144" y="7885"/>
                  </a:lnTo>
                  <a:cubicBezTo>
                    <a:pt x="144" y="7851"/>
                    <a:pt x="109" y="7833"/>
                    <a:pt x="70" y="7833"/>
                  </a:cubicBezTo>
                  <a:close/>
                  <a:moveTo>
                    <a:pt x="70" y="8120"/>
                  </a:moveTo>
                  <a:cubicBezTo>
                    <a:pt x="35" y="8120"/>
                    <a:pt x="0" y="8138"/>
                    <a:pt x="0" y="8177"/>
                  </a:cubicBezTo>
                  <a:lnTo>
                    <a:pt x="0" y="8212"/>
                  </a:lnTo>
                  <a:cubicBezTo>
                    <a:pt x="0" y="8247"/>
                    <a:pt x="35" y="8268"/>
                    <a:pt x="70" y="8268"/>
                  </a:cubicBezTo>
                  <a:cubicBezTo>
                    <a:pt x="109" y="8268"/>
                    <a:pt x="144" y="8247"/>
                    <a:pt x="144" y="8212"/>
                  </a:cubicBezTo>
                  <a:lnTo>
                    <a:pt x="144" y="8177"/>
                  </a:lnTo>
                  <a:cubicBezTo>
                    <a:pt x="144" y="8138"/>
                    <a:pt x="109" y="8120"/>
                    <a:pt x="70" y="8120"/>
                  </a:cubicBezTo>
                  <a:close/>
                  <a:moveTo>
                    <a:pt x="70" y="8412"/>
                  </a:moveTo>
                  <a:cubicBezTo>
                    <a:pt x="35" y="8412"/>
                    <a:pt x="0" y="8429"/>
                    <a:pt x="0" y="8464"/>
                  </a:cubicBezTo>
                  <a:lnTo>
                    <a:pt x="0" y="8503"/>
                  </a:lnTo>
                  <a:cubicBezTo>
                    <a:pt x="0" y="8538"/>
                    <a:pt x="35" y="8556"/>
                    <a:pt x="70" y="8556"/>
                  </a:cubicBezTo>
                  <a:cubicBezTo>
                    <a:pt x="109" y="8556"/>
                    <a:pt x="144" y="8538"/>
                    <a:pt x="144" y="8503"/>
                  </a:cubicBezTo>
                  <a:lnTo>
                    <a:pt x="144" y="8464"/>
                  </a:lnTo>
                  <a:cubicBezTo>
                    <a:pt x="144" y="8429"/>
                    <a:pt x="109" y="8412"/>
                    <a:pt x="70" y="8412"/>
                  </a:cubicBezTo>
                  <a:close/>
                  <a:moveTo>
                    <a:pt x="70" y="8703"/>
                  </a:moveTo>
                  <a:cubicBezTo>
                    <a:pt x="35" y="8703"/>
                    <a:pt x="0" y="8721"/>
                    <a:pt x="0" y="8756"/>
                  </a:cubicBezTo>
                  <a:lnTo>
                    <a:pt x="0" y="8791"/>
                  </a:lnTo>
                  <a:cubicBezTo>
                    <a:pt x="0" y="8830"/>
                    <a:pt x="35" y="8847"/>
                    <a:pt x="70" y="8847"/>
                  </a:cubicBezTo>
                  <a:cubicBezTo>
                    <a:pt x="109" y="8847"/>
                    <a:pt x="144" y="8830"/>
                    <a:pt x="144" y="8791"/>
                  </a:cubicBezTo>
                  <a:lnTo>
                    <a:pt x="144" y="8756"/>
                  </a:lnTo>
                  <a:cubicBezTo>
                    <a:pt x="144" y="8721"/>
                    <a:pt x="109" y="8703"/>
                    <a:pt x="70" y="8703"/>
                  </a:cubicBezTo>
                  <a:close/>
                  <a:moveTo>
                    <a:pt x="70" y="8991"/>
                  </a:moveTo>
                  <a:cubicBezTo>
                    <a:pt x="35" y="8991"/>
                    <a:pt x="0" y="9008"/>
                    <a:pt x="0" y="9047"/>
                  </a:cubicBezTo>
                  <a:lnTo>
                    <a:pt x="0" y="9082"/>
                  </a:lnTo>
                  <a:cubicBezTo>
                    <a:pt x="0" y="9117"/>
                    <a:pt x="35" y="9139"/>
                    <a:pt x="70" y="9139"/>
                  </a:cubicBezTo>
                  <a:cubicBezTo>
                    <a:pt x="109" y="9139"/>
                    <a:pt x="144" y="9117"/>
                    <a:pt x="144" y="9082"/>
                  </a:cubicBezTo>
                  <a:lnTo>
                    <a:pt x="144" y="9047"/>
                  </a:lnTo>
                  <a:cubicBezTo>
                    <a:pt x="144" y="9008"/>
                    <a:pt x="109" y="8991"/>
                    <a:pt x="70" y="8991"/>
                  </a:cubicBezTo>
                  <a:close/>
                  <a:moveTo>
                    <a:pt x="70" y="9282"/>
                  </a:moveTo>
                  <a:cubicBezTo>
                    <a:pt x="35" y="9282"/>
                    <a:pt x="0" y="9300"/>
                    <a:pt x="0" y="9334"/>
                  </a:cubicBezTo>
                  <a:lnTo>
                    <a:pt x="0" y="9374"/>
                  </a:lnTo>
                  <a:cubicBezTo>
                    <a:pt x="0" y="9408"/>
                    <a:pt x="35" y="9426"/>
                    <a:pt x="70" y="9426"/>
                  </a:cubicBezTo>
                  <a:cubicBezTo>
                    <a:pt x="109" y="9426"/>
                    <a:pt x="144" y="9408"/>
                    <a:pt x="144" y="9374"/>
                  </a:cubicBezTo>
                  <a:lnTo>
                    <a:pt x="144" y="9334"/>
                  </a:lnTo>
                  <a:cubicBezTo>
                    <a:pt x="144" y="9300"/>
                    <a:pt x="109" y="9282"/>
                    <a:pt x="70" y="9282"/>
                  </a:cubicBezTo>
                  <a:close/>
                  <a:moveTo>
                    <a:pt x="70" y="9574"/>
                  </a:moveTo>
                  <a:cubicBezTo>
                    <a:pt x="35" y="9574"/>
                    <a:pt x="0" y="9591"/>
                    <a:pt x="0" y="9626"/>
                  </a:cubicBezTo>
                  <a:lnTo>
                    <a:pt x="0" y="9661"/>
                  </a:lnTo>
                  <a:cubicBezTo>
                    <a:pt x="0" y="9700"/>
                    <a:pt x="35" y="9717"/>
                    <a:pt x="70" y="9717"/>
                  </a:cubicBezTo>
                  <a:cubicBezTo>
                    <a:pt x="109" y="9717"/>
                    <a:pt x="144" y="9700"/>
                    <a:pt x="144" y="9661"/>
                  </a:cubicBezTo>
                  <a:lnTo>
                    <a:pt x="144" y="9626"/>
                  </a:lnTo>
                  <a:cubicBezTo>
                    <a:pt x="144" y="9591"/>
                    <a:pt x="109" y="9574"/>
                    <a:pt x="70" y="9574"/>
                  </a:cubicBezTo>
                  <a:close/>
                  <a:moveTo>
                    <a:pt x="70" y="9861"/>
                  </a:moveTo>
                  <a:cubicBezTo>
                    <a:pt x="35" y="9861"/>
                    <a:pt x="0" y="9878"/>
                    <a:pt x="0" y="9918"/>
                  </a:cubicBezTo>
                  <a:lnTo>
                    <a:pt x="0" y="9952"/>
                  </a:lnTo>
                  <a:cubicBezTo>
                    <a:pt x="0" y="9987"/>
                    <a:pt x="35" y="10009"/>
                    <a:pt x="70" y="10009"/>
                  </a:cubicBezTo>
                  <a:cubicBezTo>
                    <a:pt x="109" y="10009"/>
                    <a:pt x="144" y="9987"/>
                    <a:pt x="144" y="9952"/>
                  </a:cubicBezTo>
                  <a:lnTo>
                    <a:pt x="144" y="9918"/>
                  </a:lnTo>
                  <a:cubicBezTo>
                    <a:pt x="144" y="9878"/>
                    <a:pt x="109" y="9861"/>
                    <a:pt x="70" y="9861"/>
                  </a:cubicBezTo>
                  <a:close/>
                  <a:moveTo>
                    <a:pt x="70" y="10152"/>
                  </a:moveTo>
                  <a:cubicBezTo>
                    <a:pt x="35" y="10152"/>
                    <a:pt x="0" y="10170"/>
                    <a:pt x="0" y="10205"/>
                  </a:cubicBezTo>
                  <a:lnTo>
                    <a:pt x="0" y="10244"/>
                  </a:lnTo>
                  <a:cubicBezTo>
                    <a:pt x="0" y="10279"/>
                    <a:pt x="35" y="10296"/>
                    <a:pt x="70" y="10296"/>
                  </a:cubicBezTo>
                  <a:cubicBezTo>
                    <a:pt x="109" y="10296"/>
                    <a:pt x="144" y="10279"/>
                    <a:pt x="144" y="10244"/>
                  </a:cubicBezTo>
                  <a:lnTo>
                    <a:pt x="144" y="10205"/>
                  </a:lnTo>
                  <a:cubicBezTo>
                    <a:pt x="144" y="10170"/>
                    <a:pt x="109" y="10152"/>
                    <a:pt x="70" y="10152"/>
                  </a:cubicBezTo>
                  <a:close/>
                  <a:moveTo>
                    <a:pt x="70" y="10444"/>
                  </a:moveTo>
                  <a:cubicBezTo>
                    <a:pt x="35" y="10444"/>
                    <a:pt x="0" y="10461"/>
                    <a:pt x="0" y="10496"/>
                  </a:cubicBezTo>
                  <a:lnTo>
                    <a:pt x="0" y="10531"/>
                  </a:lnTo>
                  <a:cubicBezTo>
                    <a:pt x="0" y="10570"/>
                    <a:pt x="35" y="10588"/>
                    <a:pt x="70" y="10588"/>
                  </a:cubicBezTo>
                  <a:cubicBezTo>
                    <a:pt x="109" y="10588"/>
                    <a:pt x="144" y="10570"/>
                    <a:pt x="144" y="10531"/>
                  </a:cubicBezTo>
                  <a:lnTo>
                    <a:pt x="144" y="10496"/>
                  </a:lnTo>
                  <a:cubicBezTo>
                    <a:pt x="144" y="10461"/>
                    <a:pt x="109" y="10444"/>
                    <a:pt x="70" y="10444"/>
                  </a:cubicBezTo>
                  <a:close/>
                  <a:moveTo>
                    <a:pt x="70" y="10731"/>
                  </a:moveTo>
                  <a:cubicBezTo>
                    <a:pt x="35" y="10731"/>
                    <a:pt x="0" y="10749"/>
                    <a:pt x="0" y="10788"/>
                  </a:cubicBezTo>
                  <a:lnTo>
                    <a:pt x="0" y="10823"/>
                  </a:lnTo>
                  <a:cubicBezTo>
                    <a:pt x="0" y="10857"/>
                    <a:pt x="35" y="10879"/>
                    <a:pt x="70" y="10879"/>
                  </a:cubicBezTo>
                  <a:cubicBezTo>
                    <a:pt x="109" y="10879"/>
                    <a:pt x="144" y="10857"/>
                    <a:pt x="144" y="10823"/>
                  </a:cubicBezTo>
                  <a:lnTo>
                    <a:pt x="144" y="10788"/>
                  </a:lnTo>
                  <a:cubicBezTo>
                    <a:pt x="144" y="10749"/>
                    <a:pt x="109" y="10731"/>
                    <a:pt x="70" y="10731"/>
                  </a:cubicBezTo>
                  <a:close/>
                  <a:moveTo>
                    <a:pt x="70" y="11023"/>
                  </a:moveTo>
                  <a:cubicBezTo>
                    <a:pt x="35" y="11023"/>
                    <a:pt x="0" y="11040"/>
                    <a:pt x="0" y="11075"/>
                  </a:cubicBezTo>
                  <a:lnTo>
                    <a:pt x="0" y="11114"/>
                  </a:lnTo>
                  <a:cubicBezTo>
                    <a:pt x="0" y="11149"/>
                    <a:pt x="35" y="11166"/>
                    <a:pt x="70" y="11166"/>
                  </a:cubicBezTo>
                  <a:cubicBezTo>
                    <a:pt x="109" y="11166"/>
                    <a:pt x="144" y="11149"/>
                    <a:pt x="144" y="11114"/>
                  </a:cubicBezTo>
                  <a:lnTo>
                    <a:pt x="144" y="11075"/>
                  </a:lnTo>
                  <a:cubicBezTo>
                    <a:pt x="144" y="11040"/>
                    <a:pt x="109" y="11023"/>
                    <a:pt x="70" y="11023"/>
                  </a:cubicBezTo>
                  <a:close/>
                  <a:moveTo>
                    <a:pt x="70" y="11314"/>
                  </a:moveTo>
                  <a:cubicBezTo>
                    <a:pt x="35" y="11314"/>
                    <a:pt x="0" y="11332"/>
                    <a:pt x="0" y="11366"/>
                  </a:cubicBezTo>
                  <a:lnTo>
                    <a:pt x="0" y="11401"/>
                  </a:lnTo>
                  <a:cubicBezTo>
                    <a:pt x="0" y="11440"/>
                    <a:pt x="35" y="11458"/>
                    <a:pt x="70" y="11458"/>
                  </a:cubicBezTo>
                  <a:cubicBezTo>
                    <a:pt x="109" y="11458"/>
                    <a:pt x="144" y="11440"/>
                    <a:pt x="144" y="11401"/>
                  </a:cubicBezTo>
                  <a:lnTo>
                    <a:pt x="144" y="11366"/>
                  </a:lnTo>
                  <a:cubicBezTo>
                    <a:pt x="144" y="11332"/>
                    <a:pt x="109" y="11314"/>
                    <a:pt x="70" y="11314"/>
                  </a:cubicBezTo>
                  <a:close/>
                  <a:moveTo>
                    <a:pt x="70" y="11601"/>
                  </a:moveTo>
                  <a:cubicBezTo>
                    <a:pt x="35" y="11601"/>
                    <a:pt x="0" y="11619"/>
                    <a:pt x="0" y="11658"/>
                  </a:cubicBezTo>
                  <a:lnTo>
                    <a:pt x="0" y="11693"/>
                  </a:lnTo>
                  <a:cubicBezTo>
                    <a:pt x="0" y="11728"/>
                    <a:pt x="35" y="11749"/>
                    <a:pt x="70" y="11749"/>
                  </a:cubicBezTo>
                  <a:cubicBezTo>
                    <a:pt x="109" y="11749"/>
                    <a:pt x="144" y="11728"/>
                    <a:pt x="144" y="11693"/>
                  </a:cubicBezTo>
                  <a:lnTo>
                    <a:pt x="144" y="11658"/>
                  </a:lnTo>
                  <a:cubicBezTo>
                    <a:pt x="144" y="11619"/>
                    <a:pt x="109" y="11601"/>
                    <a:pt x="70" y="11601"/>
                  </a:cubicBezTo>
                  <a:close/>
                  <a:moveTo>
                    <a:pt x="70" y="11893"/>
                  </a:moveTo>
                  <a:cubicBezTo>
                    <a:pt x="35" y="11893"/>
                    <a:pt x="0" y="11910"/>
                    <a:pt x="0" y="11945"/>
                  </a:cubicBezTo>
                  <a:lnTo>
                    <a:pt x="0" y="11984"/>
                  </a:lnTo>
                  <a:cubicBezTo>
                    <a:pt x="0" y="12019"/>
                    <a:pt x="35" y="12037"/>
                    <a:pt x="70" y="12037"/>
                  </a:cubicBezTo>
                  <a:cubicBezTo>
                    <a:pt x="109" y="12037"/>
                    <a:pt x="144" y="12019"/>
                    <a:pt x="144" y="11984"/>
                  </a:cubicBezTo>
                  <a:lnTo>
                    <a:pt x="144" y="11945"/>
                  </a:lnTo>
                  <a:cubicBezTo>
                    <a:pt x="144" y="11910"/>
                    <a:pt x="109" y="11893"/>
                    <a:pt x="70" y="11893"/>
                  </a:cubicBezTo>
                  <a:close/>
                  <a:moveTo>
                    <a:pt x="70" y="12185"/>
                  </a:moveTo>
                  <a:cubicBezTo>
                    <a:pt x="35" y="12185"/>
                    <a:pt x="0" y="12202"/>
                    <a:pt x="0" y="12237"/>
                  </a:cubicBezTo>
                  <a:lnTo>
                    <a:pt x="0" y="12272"/>
                  </a:lnTo>
                  <a:cubicBezTo>
                    <a:pt x="0" y="12311"/>
                    <a:pt x="35" y="12328"/>
                    <a:pt x="70" y="12328"/>
                  </a:cubicBezTo>
                  <a:cubicBezTo>
                    <a:pt x="109" y="12328"/>
                    <a:pt x="144" y="12311"/>
                    <a:pt x="144" y="12272"/>
                  </a:cubicBezTo>
                  <a:lnTo>
                    <a:pt x="144" y="12237"/>
                  </a:lnTo>
                  <a:cubicBezTo>
                    <a:pt x="144" y="12202"/>
                    <a:pt x="109" y="12185"/>
                    <a:pt x="70" y="12185"/>
                  </a:cubicBezTo>
                  <a:close/>
                  <a:moveTo>
                    <a:pt x="70" y="12472"/>
                  </a:moveTo>
                  <a:cubicBezTo>
                    <a:pt x="35" y="12472"/>
                    <a:pt x="0" y="12489"/>
                    <a:pt x="0" y="12528"/>
                  </a:cubicBezTo>
                  <a:lnTo>
                    <a:pt x="0" y="12563"/>
                  </a:lnTo>
                  <a:cubicBezTo>
                    <a:pt x="0" y="12598"/>
                    <a:pt x="35" y="12620"/>
                    <a:pt x="70" y="12620"/>
                  </a:cubicBezTo>
                  <a:cubicBezTo>
                    <a:pt x="109" y="12620"/>
                    <a:pt x="144" y="12598"/>
                    <a:pt x="144" y="12563"/>
                  </a:cubicBezTo>
                  <a:lnTo>
                    <a:pt x="144" y="12528"/>
                  </a:lnTo>
                  <a:cubicBezTo>
                    <a:pt x="144" y="12489"/>
                    <a:pt x="109" y="12472"/>
                    <a:pt x="70" y="12472"/>
                  </a:cubicBezTo>
                  <a:close/>
                  <a:moveTo>
                    <a:pt x="70" y="12763"/>
                  </a:moveTo>
                  <a:cubicBezTo>
                    <a:pt x="35" y="12763"/>
                    <a:pt x="0" y="12781"/>
                    <a:pt x="0" y="12815"/>
                  </a:cubicBezTo>
                  <a:lnTo>
                    <a:pt x="0" y="12855"/>
                  </a:lnTo>
                  <a:cubicBezTo>
                    <a:pt x="0" y="12889"/>
                    <a:pt x="35" y="12907"/>
                    <a:pt x="70" y="12907"/>
                  </a:cubicBezTo>
                  <a:cubicBezTo>
                    <a:pt x="109" y="12907"/>
                    <a:pt x="144" y="12889"/>
                    <a:pt x="144" y="12855"/>
                  </a:cubicBezTo>
                  <a:lnTo>
                    <a:pt x="144" y="12815"/>
                  </a:lnTo>
                  <a:cubicBezTo>
                    <a:pt x="144" y="12781"/>
                    <a:pt x="109" y="12763"/>
                    <a:pt x="70" y="12763"/>
                  </a:cubicBezTo>
                  <a:close/>
                  <a:moveTo>
                    <a:pt x="70" y="13055"/>
                  </a:moveTo>
                  <a:cubicBezTo>
                    <a:pt x="35" y="13055"/>
                    <a:pt x="0" y="13072"/>
                    <a:pt x="0" y="13107"/>
                  </a:cubicBezTo>
                  <a:lnTo>
                    <a:pt x="0" y="13142"/>
                  </a:lnTo>
                  <a:cubicBezTo>
                    <a:pt x="0" y="13181"/>
                    <a:pt x="35" y="13198"/>
                    <a:pt x="70" y="13198"/>
                  </a:cubicBezTo>
                  <a:cubicBezTo>
                    <a:pt x="109" y="13198"/>
                    <a:pt x="144" y="13181"/>
                    <a:pt x="144" y="13142"/>
                  </a:cubicBezTo>
                  <a:lnTo>
                    <a:pt x="144" y="13107"/>
                  </a:lnTo>
                  <a:cubicBezTo>
                    <a:pt x="144" y="13072"/>
                    <a:pt x="109" y="13055"/>
                    <a:pt x="70" y="13055"/>
                  </a:cubicBezTo>
                  <a:close/>
                  <a:moveTo>
                    <a:pt x="70" y="13342"/>
                  </a:moveTo>
                  <a:cubicBezTo>
                    <a:pt x="35" y="13342"/>
                    <a:pt x="0" y="13359"/>
                    <a:pt x="0" y="13399"/>
                  </a:cubicBezTo>
                  <a:lnTo>
                    <a:pt x="0" y="13433"/>
                  </a:lnTo>
                  <a:cubicBezTo>
                    <a:pt x="0" y="13468"/>
                    <a:pt x="35" y="13490"/>
                    <a:pt x="70" y="13490"/>
                  </a:cubicBezTo>
                  <a:cubicBezTo>
                    <a:pt x="109" y="13490"/>
                    <a:pt x="144" y="13468"/>
                    <a:pt x="144" y="13433"/>
                  </a:cubicBezTo>
                  <a:lnTo>
                    <a:pt x="144" y="13399"/>
                  </a:lnTo>
                  <a:cubicBezTo>
                    <a:pt x="144" y="13359"/>
                    <a:pt x="109" y="13342"/>
                    <a:pt x="70" y="13342"/>
                  </a:cubicBezTo>
                  <a:close/>
                  <a:moveTo>
                    <a:pt x="70" y="13634"/>
                  </a:moveTo>
                  <a:cubicBezTo>
                    <a:pt x="35" y="13634"/>
                    <a:pt x="0" y="13651"/>
                    <a:pt x="0" y="13686"/>
                  </a:cubicBezTo>
                  <a:lnTo>
                    <a:pt x="0" y="13725"/>
                  </a:lnTo>
                  <a:cubicBezTo>
                    <a:pt x="0" y="13760"/>
                    <a:pt x="35" y="13777"/>
                    <a:pt x="70" y="13777"/>
                  </a:cubicBezTo>
                  <a:cubicBezTo>
                    <a:pt x="109" y="13777"/>
                    <a:pt x="144" y="13760"/>
                    <a:pt x="144" y="13725"/>
                  </a:cubicBezTo>
                  <a:lnTo>
                    <a:pt x="144" y="13686"/>
                  </a:lnTo>
                  <a:cubicBezTo>
                    <a:pt x="144" y="13651"/>
                    <a:pt x="109" y="13634"/>
                    <a:pt x="70" y="13634"/>
                  </a:cubicBezTo>
                  <a:close/>
                  <a:moveTo>
                    <a:pt x="70" y="13925"/>
                  </a:moveTo>
                  <a:cubicBezTo>
                    <a:pt x="35" y="13925"/>
                    <a:pt x="0" y="13942"/>
                    <a:pt x="0" y="13977"/>
                  </a:cubicBezTo>
                  <a:lnTo>
                    <a:pt x="0" y="14012"/>
                  </a:lnTo>
                  <a:cubicBezTo>
                    <a:pt x="0" y="14051"/>
                    <a:pt x="35" y="14069"/>
                    <a:pt x="70" y="14069"/>
                  </a:cubicBezTo>
                  <a:cubicBezTo>
                    <a:pt x="109" y="14069"/>
                    <a:pt x="144" y="14051"/>
                    <a:pt x="144" y="14012"/>
                  </a:cubicBezTo>
                  <a:lnTo>
                    <a:pt x="144" y="13977"/>
                  </a:lnTo>
                  <a:cubicBezTo>
                    <a:pt x="144" y="13942"/>
                    <a:pt x="109" y="13925"/>
                    <a:pt x="70" y="13925"/>
                  </a:cubicBezTo>
                  <a:close/>
                  <a:moveTo>
                    <a:pt x="70" y="14212"/>
                  </a:moveTo>
                  <a:cubicBezTo>
                    <a:pt x="35" y="14212"/>
                    <a:pt x="0" y="14230"/>
                    <a:pt x="0" y="14269"/>
                  </a:cubicBezTo>
                  <a:lnTo>
                    <a:pt x="0" y="14304"/>
                  </a:lnTo>
                  <a:cubicBezTo>
                    <a:pt x="0" y="14338"/>
                    <a:pt x="35" y="14360"/>
                    <a:pt x="70" y="14360"/>
                  </a:cubicBezTo>
                  <a:cubicBezTo>
                    <a:pt x="109" y="14360"/>
                    <a:pt x="144" y="14338"/>
                    <a:pt x="144" y="14304"/>
                  </a:cubicBezTo>
                  <a:lnTo>
                    <a:pt x="144" y="14269"/>
                  </a:lnTo>
                  <a:cubicBezTo>
                    <a:pt x="144" y="14230"/>
                    <a:pt x="109" y="14212"/>
                    <a:pt x="70" y="14212"/>
                  </a:cubicBezTo>
                  <a:close/>
                  <a:moveTo>
                    <a:pt x="70" y="14504"/>
                  </a:moveTo>
                  <a:cubicBezTo>
                    <a:pt x="35" y="14504"/>
                    <a:pt x="0" y="14521"/>
                    <a:pt x="0" y="14556"/>
                  </a:cubicBezTo>
                  <a:lnTo>
                    <a:pt x="0" y="14595"/>
                  </a:lnTo>
                  <a:cubicBezTo>
                    <a:pt x="0" y="14630"/>
                    <a:pt x="35" y="14647"/>
                    <a:pt x="70" y="14647"/>
                  </a:cubicBezTo>
                  <a:cubicBezTo>
                    <a:pt x="109" y="14647"/>
                    <a:pt x="144" y="14630"/>
                    <a:pt x="144" y="14595"/>
                  </a:cubicBezTo>
                  <a:lnTo>
                    <a:pt x="144" y="14556"/>
                  </a:lnTo>
                  <a:cubicBezTo>
                    <a:pt x="144" y="14521"/>
                    <a:pt x="109" y="14504"/>
                    <a:pt x="70" y="14504"/>
                  </a:cubicBezTo>
                  <a:close/>
                  <a:moveTo>
                    <a:pt x="70" y="14795"/>
                  </a:moveTo>
                  <a:cubicBezTo>
                    <a:pt x="35" y="14795"/>
                    <a:pt x="0" y="14813"/>
                    <a:pt x="0" y="14848"/>
                  </a:cubicBezTo>
                  <a:lnTo>
                    <a:pt x="0" y="14882"/>
                  </a:lnTo>
                  <a:cubicBezTo>
                    <a:pt x="0" y="14921"/>
                    <a:pt x="35" y="14939"/>
                    <a:pt x="70" y="14939"/>
                  </a:cubicBezTo>
                  <a:cubicBezTo>
                    <a:pt x="109" y="14939"/>
                    <a:pt x="144" y="14921"/>
                    <a:pt x="144" y="14882"/>
                  </a:cubicBezTo>
                  <a:lnTo>
                    <a:pt x="144" y="14848"/>
                  </a:lnTo>
                  <a:cubicBezTo>
                    <a:pt x="144" y="14813"/>
                    <a:pt x="109" y="14795"/>
                    <a:pt x="70" y="14795"/>
                  </a:cubicBezTo>
                  <a:close/>
                  <a:moveTo>
                    <a:pt x="70" y="15082"/>
                  </a:moveTo>
                  <a:cubicBezTo>
                    <a:pt x="35" y="15082"/>
                    <a:pt x="0" y="15100"/>
                    <a:pt x="0" y="15139"/>
                  </a:cubicBezTo>
                  <a:lnTo>
                    <a:pt x="0" y="15174"/>
                  </a:lnTo>
                  <a:cubicBezTo>
                    <a:pt x="0" y="15209"/>
                    <a:pt x="35" y="15230"/>
                    <a:pt x="70" y="15230"/>
                  </a:cubicBezTo>
                  <a:cubicBezTo>
                    <a:pt x="109" y="15230"/>
                    <a:pt x="144" y="15209"/>
                    <a:pt x="144" y="15174"/>
                  </a:cubicBezTo>
                  <a:lnTo>
                    <a:pt x="144" y="15139"/>
                  </a:lnTo>
                  <a:cubicBezTo>
                    <a:pt x="144" y="15100"/>
                    <a:pt x="109" y="15082"/>
                    <a:pt x="70" y="15082"/>
                  </a:cubicBezTo>
                  <a:close/>
                  <a:moveTo>
                    <a:pt x="70" y="15374"/>
                  </a:moveTo>
                  <a:cubicBezTo>
                    <a:pt x="35" y="15374"/>
                    <a:pt x="0" y="15391"/>
                    <a:pt x="0" y="15426"/>
                  </a:cubicBezTo>
                  <a:lnTo>
                    <a:pt x="0" y="15465"/>
                  </a:lnTo>
                  <a:cubicBezTo>
                    <a:pt x="0" y="15500"/>
                    <a:pt x="35" y="15518"/>
                    <a:pt x="70" y="15518"/>
                  </a:cubicBezTo>
                  <a:cubicBezTo>
                    <a:pt x="109" y="15518"/>
                    <a:pt x="144" y="15500"/>
                    <a:pt x="144" y="15465"/>
                  </a:cubicBezTo>
                  <a:lnTo>
                    <a:pt x="144" y="15426"/>
                  </a:lnTo>
                  <a:cubicBezTo>
                    <a:pt x="144" y="15391"/>
                    <a:pt x="109" y="15374"/>
                    <a:pt x="70" y="1537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6329877" y="4526"/>
              <a:ext cx="27348" cy="3157888"/>
            </a:xfrm>
            <a:custGeom>
              <a:avLst/>
              <a:gdLst/>
              <a:ahLst/>
              <a:cxnLst/>
              <a:rect l="l" t="t" r="r" b="b"/>
              <a:pathLst>
                <a:path w="127" h="14665" extrusionOk="0">
                  <a:moveTo>
                    <a:pt x="70" y="1"/>
                  </a:moveTo>
                  <a:cubicBezTo>
                    <a:pt x="35" y="1"/>
                    <a:pt x="1" y="18"/>
                    <a:pt x="1" y="53"/>
                  </a:cubicBezTo>
                  <a:lnTo>
                    <a:pt x="1" y="110"/>
                  </a:lnTo>
                  <a:cubicBezTo>
                    <a:pt x="1" y="145"/>
                    <a:pt x="35" y="162"/>
                    <a:pt x="70" y="162"/>
                  </a:cubicBezTo>
                  <a:cubicBezTo>
                    <a:pt x="109" y="162"/>
                    <a:pt x="127" y="145"/>
                    <a:pt x="127" y="110"/>
                  </a:cubicBezTo>
                  <a:lnTo>
                    <a:pt x="127" y="53"/>
                  </a:lnTo>
                  <a:cubicBezTo>
                    <a:pt x="127" y="18"/>
                    <a:pt x="109" y="1"/>
                    <a:pt x="70" y="1"/>
                  </a:cubicBezTo>
                  <a:close/>
                  <a:moveTo>
                    <a:pt x="70" y="288"/>
                  </a:moveTo>
                  <a:cubicBezTo>
                    <a:pt x="35" y="288"/>
                    <a:pt x="1" y="306"/>
                    <a:pt x="1" y="345"/>
                  </a:cubicBezTo>
                  <a:lnTo>
                    <a:pt x="1" y="397"/>
                  </a:lnTo>
                  <a:cubicBezTo>
                    <a:pt x="1" y="436"/>
                    <a:pt x="35" y="453"/>
                    <a:pt x="70" y="453"/>
                  </a:cubicBezTo>
                  <a:cubicBezTo>
                    <a:pt x="109" y="453"/>
                    <a:pt x="127" y="436"/>
                    <a:pt x="127" y="397"/>
                  </a:cubicBezTo>
                  <a:lnTo>
                    <a:pt x="127" y="345"/>
                  </a:lnTo>
                  <a:cubicBezTo>
                    <a:pt x="127" y="306"/>
                    <a:pt x="109" y="288"/>
                    <a:pt x="70" y="288"/>
                  </a:cubicBezTo>
                  <a:close/>
                  <a:moveTo>
                    <a:pt x="70" y="580"/>
                  </a:moveTo>
                  <a:cubicBezTo>
                    <a:pt x="35" y="580"/>
                    <a:pt x="1" y="597"/>
                    <a:pt x="1" y="632"/>
                  </a:cubicBezTo>
                  <a:lnTo>
                    <a:pt x="1" y="688"/>
                  </a:lnTo>
                  <a:cubicBezTo>
                    <a:pt x="1" y="723"/>
                    <a:pt x="35" y="741"/>
                    <a:pt x="70" y="741"/>
                  </a:cubicBezTo>
                  <a:cubicBezTo>
                    <a:pt x="109" y="741"/>
                    <a:pt x="127" y="723"/>
                    <a:pt x="127" y="688"/>
                  </a:cubicBezTo>
                  <a:lnTo>
                    <a:pt x="127" y="632"/>
                  </a:lnTo>
                  <a:cubicBezTo>
                    <a:pt x="127" y="597"/>
                    <a:pt x="109" y="580"/>
                    <a:pt x="70" y="580"/>
                  </a:cubicBezTo>
                  <a:close/>
                  <a:moveTo>
                    <a:pt x="70" y="871"/>
                  </a:moveTo>
                  <a:cubicBezTo>
                    <a:pt x="35" y="871"/>
                    <a:pt x="1" y="889"/>
                    <a:pt x="1" y="923"/>
                  </a:cubicBezTo>
                  <a:lnTo>
                    <a:pt x="1" y="980"/>
                  </a:lnTo>
                  <a:cubicBezTo>
                    <a:pt x="1" y="1015"/>
                    <a:pt x="35" y="1032"/>
                    <a:pt x="70" y="1032"/>
                  </a:cubicBezTo>
                  <a:cubicBezTo>
                    <a:pt x="109" y="1032"/>
                    <a:pt x="127" y="1015"/>
                    <a:pt x="127" y="980"/>
                  </a:cubicBezTo>
                  <a:lnTo>
                    <a:pt x="127" y="923"/>
                  </a:lnTo>
                  <a:cubicBezTo>
                    <a:pt x="127" y="889"/>
                    <a:pt x="109" y="871"/>
                    <a:pt x="70" y="871"/>
                  </a:cubicBezTo>
                  <a:close/>
                  <a:moveTo>
                    <a:pt x="70" y="1158"/>
                  </a:moveTo>
                  <a:cubicBezTo>
                    <a:pt x="35" y="1158"/>
                    <a:pt x="1" y="1176"/>
                    <a:pt x="1" y="1215"/>
                  </a:cubicBezTo>
                  <a:lnTo>
                    <a:pt x="1" y="1267"/>
                  </a:lnTo>
                  <a:cubicBezTo>
                    <a:pt x="1" y="1306"/>
                    <a:pt x="35" y="1324"/>
                    <a:pt x="70" y="1324"/>
                  </a:cubicBezTo>
                  <a:cubicBezTo>
                    <a:pt x="109" y="1324"/>
                    <a:pt x="127" y="1306"/>
                    <a:pt x="127" y="1267"/>
                  </a:cubicBezTo>
                  <a:lnTo>
                    <a:pt x="127" y="1215"/>
                  </a:lnTo>
                  <a:cubicBezTo>
                    <a:pt x="127" y="1176"/>
                    <a:pt x="109" y="1158"/>
                    <a:pt x="70" y="1158"/>
                  </a:cubicBezTo>
                  <a:close/>
                  <a:moveTo>
                    <a:pt x="70" y="1450"/>
                  </a:moveTo>
                  <a:cubicBezTo>
                    <a:pt x="35" y="1450"/>
                    <a:pt x="1" y="1467"/>
                    <a:pt x="1" y="1502"/>
                  </a:cubicBezTo>
                  <a:lnTo>
                    <a:pt x="1" y="1559"/>
                  </a:lnTo>
                  <a:cubicBezTo>
                    <a:pt x="1" y="1593"/>
                    <a:pt x="35" y="1611"/>
                    <a:pt x="70" y="1611"/>
                  </a:cubicBezTo>
                  <a:cubicBezTo>
                    <a:pt x="109" y="1611"/>
                    <a:pt x="127" y="1593"/>
                    <a:pt x="127" y="1559"/>
                  </a:cubicBezTo>
                  <a:lnTo>
                    <a:pt x="127" y="1502"/>
                  </a:lnTo>
                  <a:cubicBezTo>
                    <a:pt x="127" y="1467"/>
                    <a:pt x="109" y="1450"/>
                    <a:pt x="70" y="1450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59"/>
                    <a:pt x="1" y="1794"/>
                  </a:cubicBezTo>
                  <a:lnTo>
                    <a:pt x="1" y="1850"/>
                  </a:lnTo>
                  <a:cubicBezTo>
                    <a:pt x="1" y="1885"/>
                    <a:pt x="35" y="1902"/>
                    <a:pt x="70" y="1902"/>
                  </a:cubicBezTo>
                  <a:cubicBezTo>
                    <a:pt x="109" y="1902"/>
                    <a:pt x="127" y="1885"/>
                    <a:pt x="127" y="1850"/>
                  </a:cubicBezTo>
                  <a:lnTo>
                    <a:pt x="127" y="1794"/>
                  </a:lnTo>
                  <a:cubicBezTo>
                    <a:pt x="127" y="1759"/>
                    <a:pt x="109" y="1741"/>
                    <a:pt x="70" y="1741"/>
                  </a:cubicBezTo>
                  <a:close/>
                  <a:moveTo>
                    <a:pt x="70" y="2029"/>
                  </a:moveTo>
                  <a:cubicBezTo>
                    <a:pt x="35" y="2029"/>
                    <a:pt x="1" y="2046"/>
                    <a:pt x="1" y="2085"/>
                  </a:cubicBezTo>
                  <a:lnTo>
                    <a:pt x="1" y="2137"/>
                  </a:lnTo>
                  <a:cubicBezTo>
                    <a:pt x="1" y="2177"/>
                    <a:pt x="35" y="2194"/>
                    <a:pt x="70" y="2194"/>
                  </a:cubicBezTo>
                  <a:cubicBezTo>
                    <a:pt x="109" y="2194"/>
                    <a:pt x="127" y="2177"/>
                    <a:pt x="127" y="2137"/>
                  </a:cubicBezTo>
                  <a:lnTo>
                    <a:pt x="127" y="2085"/>
                  </a:lnTo>
                  <a:cubicBezTo>
                    <a:pt x="127" y="2046"/>
                    <a:pt x="109" y="2029"/>
                    <a:pt x="70" y="2029"/>
                  </a:cubicBezTo>
                  <a:close/>
                  <a:moveTo>
                    <a:pt x="70" y="2320"/>
                  </a:moveTo>
                  <a:cubicBezTo>
                    <a:pt x="35" y="2320"/>
                    <a:pt x="1" y="2338"/>
                    <a:pt x="1" y="2372"/>
                  </a:cubicBezTo>
                  <a:lnTo>
                    <a:pt x="1" y="2429"/>
                  </a:lnTo>
                  <a:cubicBezTo>
                    <a:pt x="1" y="2464"/>
                    <a:pt x="35" y="2481"/>
                    <a:pt x="70" y="2481"/>
                  </a:cubicBezTo>
                  <a:cubicBezTo>
                    <a:pt x="109" y="2481"/>
                    <a:pt x="127" y="2464"/>
                    <a:pt x="127" y="2429"/>
                  </a:cubicBezTo>
                  <a:lnTo>
                    <a:pt x="127" y="2372"/>
                  </a:lnTo>
                  <a:cubicBezTo>
                    <a:pt x="127" y="2338"/>
                    <a:pt x="109" y="2320"/>
                    <a:pt x="70" y="2320"/>
                  </a:cubicBezTo>
                  <a:close/>
                  <a:moveTo>
                    <a:pt x="70" y="2612"/>
                  </a:moveTo>
                  <a:cubicBezTo>
                    <a:pt x="35" y="2612"/>
                    <a:pt x="1" y="2629"/>
                    <a:pt x="1" y="2664"/>
                  </a:cubicBezTo>
                  <a:lnTo>
                    <a:pt x="1" y="2720"/>
                  </a:lnTo>
                  <a:cubicBezTo>
                    <a:pt x="1" y="2755"/>
                    <a:pt x="35" y="2773"/>
                    <a:pt x="70" y="2773"/>
                  </a:cubicBezTo>
                  <a:cubicBezTo>
                    <a:pt x="109" y="2773"/>
                    <a:pt x="127" y="2755"/>
                    <a:pt x="127" y="2720"/>
                  </a:cubicBezTo>
                  <a:lnTo>
                    <a:pt x="127" y="2664"/>
                  </a:lnTo>
                  <a:cubicBezTo>
                    <a:pt x="127" y="2629"/>
                    <a:pt x="109" y="2612"/>
                    <a:pt x="70" y="2612"/>
                  </a:cubicBezTo>
                  <a:close/>
                  <a:moveTo>
                    <a:pt x="70" y="2899"/>
                  </a:moveTo>
                  <a:cubicBezTo>
                    <a:pt x="35" y="2899"/>
                    <a:pt x="1" y="2916"/>
                    <a:pt x="1" y="2955"/>
                  </a:cubicBezTo>
                  <a:lnTo>
                    <a:pt x="1" y="3008"/>
                  </a:lnTo>
                  <a:cubicBezTo>
                    <a:pt x="1" y="3047"/>
                    <a:pt x="35" y="3064"/>
                    <a:pt x="70" y="3064"/>
                  </a:cubicBezTo>
                  <a:cubicBezTo>
                    <a:pt x="109" y="3064"/>
                    <a:pt x="127" y="3047"/>
                    <a:pt x="127" y="3008"/>
                  </a:cubicBezTo>
                  <a:lnTo>
                    <a:pt x="127" y="2955"/>
                  </a:lnTo>
                  <a:cubicBezTo>
                    <a:pt x="127" y="2916"/>
                    <a:pt x="109" y="2899"/>
                    <a:pt x="70" y="2899"/>
                  </a:cubicBezTo>
                  <a:close/>
                  <a:moveTo>
                    <a:pt x="70" y="3190"/>
                  </a:moveTo>
                  <a:cubicBezTo>
                    <a:pt x="35" y="3190"/>
                    <a:pt x="1" y="3208"/>
                    <a:pt x="1" y="3243"/>
                  </a:cubicBezTo>
                  <a:lnTo>
                    <a:pt x="1" y="3299"/>
                  </a:lnTo>
                  <a:cubicBezTo>
                    <a:pt x="1" y="3334"/>
                    <a:pt x="35" y="3351"/>
                    <a:pt x="70" y="3351"/>
                  </a:cubicBezTo>
                  <a:cubicBezTo>
                    <a:pt x="109" y="3351"/>
                    <a:pt x="127" y="3334"/>
                    <a:pt x="127" y="3299"/>
                  </a:cubicBezTo>
                  <a:lnTo>
                    <a:pt x="127" y="3243"/>
                  </a:lnTo>
                  <a:cubicBezTo>
                    <a:pt x="127" y="3208"/>
                    <a:pt x="109" y="3190"/>
                    <a:pt x="70" y="3190"/>
                  </a:cubicBezTo>
                  <a:close/>
                  <a:moveTo>
                    <a:pt x="70" y="3482"/>
                  </a:moveTo>
                  <a:cubicBezTo>
                    <a:pt x="35" y="3482"/>
                    <a:pt x="1" y="3499"/>
                    <a:pt x="1" y="3534"/>
                  </a:cubicBezTo>
                  <a:lnTo>
                    <a:pt x="1" y="3591"/>
                  </a:lnTo>
                  <a:cubicBezTo>
                    <a:pt x="1" y="3626"/>
                    <a:pt x="35" y="3643"/>
                    <a:pt x="70" y="3643"/>
                  </a:cubicBezTo>
                  <a:cubicBezTo>
                    <a:pt x="109" y="3643"/>
                    <a:pt x="127" y="3626"/>
                    <a:pt x="127" y="3591"/>
                  </a:cubicBezTo>
                  <a:lnTo>
                    <a:pt x="127" y="3534"/>
                  </a:lnTo>
                  <a:cubicBezTo>
                    <a:pt x="127" y="3499"/>
                    <a:pt x="109" y="3482"/>
                    <a:pt x="70" y="3482"/>
                  </a:cubicBezTo>
                  <a:close/>
                  <a:moveTo>
                    <a:pt x="70" y="3769"/>
                  </a:moveTo>
                  <a:cubicBezTo>
                    <a:pt x="35" y="3769"/>
                    <a:pt x="1" y="3787"/>
                    <a:pt x="1" y="3826"/>
                  </a:cubicBezTo>
                  <a:lnTo>
                    <a:pt x="1" y="3878"/>
                  </a:lnTo>
                  <a:cubicBezTo>
                    <a:pt x="1" y="3917"/>
                    <a:pt x="35" y="3934"/>
                    <a:pt x="70" y="3934"/>
                  </a:cubicBezTo>
                  <a:cubicBezTo>
                    <a:pt x="109" y="3934"/>
                    <a:pt x="127" y="3917"/>
                    <a:pt x="127" y="3878"/>
                  </a:cubicBezTo>
                  <a:lnTo>
                    <a:pt x="127" y="3826"/>
                  </a:lnTo>
                  <a:cubicBezTo>
                    <a:pt x="127" y="3787"/>
                    <a:pt x="109" y="3769"/>
                    <a:pt x="70" y="3769"/>
                  </a:cubicBezTo>
                  <a:close/>
                  <a:moveTo>
                    <a:pt x="70" y="4061"/>
                  </a:moveTo>
                  <a:cubicBezTo>
                    <a:pt x="35" y="4061"/>
                    <a:pt x="1" y="4078"/>
                    <a:pt x="1" y="4113"/>
                  </a:cubicBezTo>
                  <a:lnTo>
                    <a:pt x="1" y="4169"/>
                  </a:lnTo>
                  <a:cubicBezTo>
                    <a:pt x="1" y="4204"/>
                    <a:pt x="35" y="4222"/>
                    <a:pt x="70" y="4222"/>
                  </a:cubicBezTo>
                  <a:cubicBezTo>
                    <a:pt x="109" y="4222"/>
                    <a:pt x="127" y="4204"/>
                    <a:pt x="127" y="4169"/>
                  </a:cubicBezTo>
                  <a:lnTo>
                    <a:pt x="127" y="4113"/>
                  </a:lnTo>
                  <a:cubicBezTo>
                    <a:pt x="127" y="4078"/>
                    <a:pt x="109" y="4061"/>
                    <a:pt x="70" y="4061"/>
                  </a:cubicBezTo>
                  <a:close/>
                  <a:moveTo>
                    <a:pt x="70" y="4352"/>
                  </a:moveTo>
                  <a:cubicBezTo>
                    <a:pt x="35" y="4352"/>
                    <a:pt x="1" y="4370"/>
                    <a:pt x="1" y="4404"/>
                  </a:cubicBezTo>
                  <a:lnTo>
                    <a:pt x="1" y="4461"/>
                  </a:lnTo>
                  <a:cubicBezTo>
                    <a:pt x="1" y="4496"/>
                    <a:pt x="35" y="4513"/>
                    <a:pt x="70" y="4513"/>
                  </a:cubicBezTo>
                  <a:cubicBezTo>
                    <a:pt x="109" y="4513"/>
                    <a:pt x="127" y="4496"/>
                    <a:pt x="127" y="4461"/>
                  </a:cubicBezTo>
                  <a:lnTo>
                    <a:pt x="127" y="4404"/>
                  </a:lnTo>
                  <a:cubicBezTo>
                    <a:pt x="127" y="4370"/>
                    <a:pt x="109" y="4352"/>
                    <a:pt x="70" y="4352"/>
                  </a:cubicBezTo>
                  <a:close/>
                  <a:moveTo>
                    <a:pt x="70" y="4639"/>
                  </a:moveTo>
                  <a:cubicBezTo>
                    <a:pt x="35" y="4639"/>
                    <a:pt x="1" y="4657"/>
                    <a:pt x="1" y="4696"/>
                  </a:cubicBezTo>
                  <a:lnTo>
                    <a:pt x="1" y="4748"/>
                  </a:lnTo>
                  <a:cubicBezTo>
                    <a:pt x="1" y="4787"/>
                    <a:pt x="35" y="4805"/>
                    <a:pt x="70" y="4805"/>
                  </a:cubicBezTo>
                  <a:cubicBezTo>
                    <a:pt x="109" y="4805"/>
                    <a:pt x="127" y="4787"/>
                    <a:pt x="127" y="4748"/>
                  </a:cubicBezTo>
                  <a:lnTo>
                    <a:pt x="127" y="4696"/>
                  </a:lnTo>
                  <a:cubicBezTo>
                    <a:pt x="127" y="4657"/>
                    <a:pt x="109" y="4639"/>
                    <a:pt x="70" y="4639"/>
                  </a:cubicBezTo>
                  <a:close/>
                  <a:moveTo>
                    <a:pt x="70" y="4931"/>
                  </a:moveTo>
                  <a:cubicBezTo>
                    <a:pt x="35" y="4931"/>
                    <a:pt x="1" y="4948"/>
                    <a:pt x="1" y="4983"/>
                  </a:cubicBezTo>
                  <a:lnTo>
                    <a:pt x="1" y="5040"/>
                  </a:lnTo>
                  <a:cubicBezTo>
                    <a:pt x="1" y="5075"/>
                    <a:pt x="35" y="5092"/>
                    <a:pt x="70" y="5092"/>
                  </a:cubicBezTo>
                  <a:cubicBezTo>
                    <a:pt x="109" y="5092"/>
                    <a:pt x="127" y="5075"/>
                    <a:pt x="127" y="5040"/>
                  </a:cubicBezTo>
                  <a:lnTo>
                    <a:pt x="127" y="4983"/>
                  </a:lnTo>
                  <a:cubicBezTo>
                    <a:pt x="127" y="4948"/>
                    <a:pt x="109" y="4931"/>
                    <a:pt x="70" y="4931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40"/>
                    <a:pt x="1" y="5275"/>
                  </a:cubicBezTo>
                  <a:lnTo>
                    <a:pt x="1" y="5331"/>
                  </a:lnTo>
                  <a:cubicBezTo>
                    <a:pt x="1" y="5366"/>
                    <a:pt x="35" y="5383"/>
                    <a:pt x="70" y="5383"/>
                  </a:cubicBezTo>
                  <a:cubicBezTo>
                    <a:pt x="109" y="5383"/>
                    <a:pt x="127" y="5366"/>
                    <a:pt x="127" y="5331"/>
                  </a:cubicBezTo>
                  <a:lnTo>
                    <a:pt x="127" y="5275"/>
                  </a:lnTo>
                  <a:cubicBezTo>
                    <a:pt x="127" y="5240"/>
                    <a:pt x="109" y="5222"/>
                    <a:pt x="70" y="5222"/>
                  </a:cubicBezTo>
                  <a:close/>
                  <a:moveTo>
                    <a:pt x="70" y="5510"/>
                  </a:moveTo>
                  <a:cubicBezTo>
                    <a:pt x="35" y="5510"/>
                    <a:pt x="1" y="5527"/>
                    <a:pt x="1" y="5566"/>
                  </a:cubicBezTo>
                  <a:lnTo>
                    <a:pt x="1" y="5618"/>
                  </a:lnTo>
                  <a:cubicBezTo>
                    <a:pt x="1" y="5658"/>
                    <a:pt x="35" y="5675"/>
                    <a:pt x="70" y="5675"/>
                  </a:cubicBezTo>
                  <a:cubicBezTo>
                    <a:pt x="109" y="5675"/>
                    <a:pt x="127" y="5658"/>
                    <a:pt x="127" y="5618"/>
                  </a:cubicBezTo>
                  <a:lnTo>
                    <a:pt x="127" y="5566"/>
                  </a:lnTo>
                  <a:cubicBezTo>
                    <a:pt x="127" y="5527"/>
                    <a:pt x="109" y="5510"/>
                    <a:pt x="70" y="5510"/>
                  </a:cubicBezTo>
                  <a:close/>
                  <a:moveTo>
                    <a:pt x="70" y="5801"/>
                  </a:moveTo>
                  <a:cubicBezTo>
                    <a:pt x="35" y="5801"/>
                    <a:pt x="1" y="5819"/>
                    <a:pt x="1" y="5853"/>
                  </a:cubicBezTo>
                  <a:lnTo>
                    <a:pt x="1" y="5910"/>
                  </a:lnTo>
                  <a:cubicBezTo>
                    <a:pt x="1" y="5945"/>
                    <a:pt x="35" y="5962"/>
                    <a:pt x="70" y="5962"/>
                  </a:cubicBezTo>
                  <a:cubicBezTo>
                    <a:pt x="109" y="5962"/>
                    <a:pt x="127" y="5945"/>
                    <a:pt x="127" y="5910"/>
                  </a:cubicBezTo>
                  <a:lnTo>
                    <a:pt x="127" y="5853"/>
                  </a:lnTo>
                  <a:cubicBezTo>
                    <a:pt x="127" y="5819"/>
                    <a:pt x="109" y="5801"/>
                    <a:pt x="70" y="5801"/>
                  </a:cubicBezTo>
                  <a:close/>
                  <a:moveTo>
                    <a:pt x="70" y="6093"/>
                  </a:moveTo>
                  <a:cubicBezTo>
                    <a:pt x="35" y="6093"/>
                    <a:pt x="1" y="6110"/>
                    <a:pt x="1" y="6145"/>
                  </a:cubicBezTo>
                  <a:lnTo>
                    <a:pt x="1" y="6202"/>
                  </a:lnTo>
                  <a:cubicBezTo>
                    <a:pt x="1" y="6236"/>
                    <a:pt x="35" y="6254"/>
                    <a:pt x="70" y="6254"/>
                  </a:cubicBezTo>
                  <a:cubicBezTo>
                    <a:pt x="109" y="6254"/>
                    <a:pt x="127" y="6236"/>
                    <a:pt x="127" y="6202"/>
                  </a:cubicBezTo>
                  <a:lnTo>
                    <a:pt x="127" y="6145"/>
                  </a:lnTo>
                  <a:cubicBezTo>
                    <a:pt x="127" y="6110"/>
                    <a:pt x="109" y="6093"/>
                    <a:pt x="70" y="6093"/>
                  </a:cubicBezTo>
                  <a:close/>
                  <a:moveTo>
                    <a:pt x="70" y="6380"/>
                  </a:moveTo>
                  <a:cubicBezTo>
                    <a:pt x="35" y="6380"/>
                    <a:pt x="1" y="6397"/>
                    <a:pt x="1" y="6436"/>
                  </a:cubicBezTo>
                  <a:lnTo>
                    <a:pt x="1" y="6489"/>
                  </a:lnTo>
                  <a:cubicBezTo>
                    <a:pt x="1" y="6528"/>
                    <a:pt x="35" y="6545"/>
                    <a:pt x="70" y="6545"/>
                  </a:cubicBezTo>
                  <a:cubicBezTo>
                    <a:pt x="109" y="6545"/>
                    <a:pt x="127" y="6528"/>
                    <a:pt x="127" y="6489"/>
                  </a:cubicBezTo>
                  <a:lnTo>
                    <a:pt x="127" y="6436"/>
                  </a:lnTo>
                  <a:cubicBezTo>
                    <a:pt x="127" y="6397"/>
                    <a:pt x="109" y="6380"/>
                    <a:pt x="70" y="6380"/>
                  </a:cubicBezTo>
                  <a:close/>
                  <a:moveTo>
                    <a:pt x="70" y="6671"/>
                  </a:moveTo>
                  <a:cubicBezTo>
                    <a:pt x="35" y="6671"/>
                    <a:pt x="1" y="6689"/>
                    <a:pt x="1" y="6724"/>
                  </a:cubicBezTo>
                  <a:lnTo>
                    <a:pt x="1" y="6780"/>
                  </a:lnTo>
                  <a:cubicBezTo>
                    <a:pt x="1" y="6815"/>
                    <a:pt x="35" y="6832"/>
                    <a:pt x="70" y="6832"/>
                  </a:cubicBezTo>
                  <a:cubicBezTo>
                    <a:pt x="109" y="6832"/>
                    <a:pt x="127" y="6815"/>
                    <a:pt x="127" y="6780"/>
                  </a:cubicBezTo>
                  <a:lnTo>
                    <a:pt x="127" y="6724"/>
                  </a:lnTo>
                  <a:cubicBezTo>
                    <a:pt x="127" y="6689"/>
                    <a:pt x="109" y="6671"/>
                    <a:pt x="70" y="6671"/>
                  </a:cubicBezTo>
                  <a:close/>
                  <a:moveTo>
                    <a:pt x="70" y="6963"/>
                  </a:moveTo>
                  <a:cubicBezTo>
                    <a:pt x="35" y="6963"/>
                    <a:pt x="1" y="6980"/>
                    <a:pt x="1" y="7015"/>
                  </a:cubicBezTo>
                  <a:lnTo>
                    <a:pt x="1" y="7072"/>
                  </a:lnTo>
                  <a:cubicBezTo>
                    <a:pt x="1" y="7107"/>
                    <a:pt x="35" y="7124"/>
                    <a:pt x="70" y="7124"/>
                  </a:cubicBezTo>
                  <a:cubicBezTo>
                    <a:pt x="109" y="7124"/>
                    <a:pt x="127" y="7107"/>
                    <a:pt x="127" y="7072"/>
                  </a:cubicBezTo>
                  <a:lnTo>
                    <a:pt x="127" y="7015"/>
                  </a:lnTo>
                  <a:cubicBezTo>
                    <a:pt x="127" y="6980"/>
                    <a:pt x="109" y="6963"/>
                    <a:pt x="70" y="6963"/>
                  </a:cubicBezTo>
                  <a:close/>
                  <a:moveTo>
                    <a:pt x="70" y="7250"/>
                  </a:moveTo>
                  <a:cubicBezTo>
                    <a:pt x="35" y="7250"/>
                    <a:pt x="1" y="7268"/>
                    <a:pt x="1" y="7307"/>
                  </a:cubicBezTo>
                  <a:lnTo>
                    <a:pt x="1" y="7359"/>
                  </a:lnTo>
                  <a:cubicBezTo>
                    <a:pt x="1" y="7398"/>
                    <a:pt x="35" y="7416"/>
                    <a:pt x="70" y="7416"/>
                  </a:cubicBezTo>
                  <a:cubicBezTo>
                    <a:pt x="109" y="7416"/>
                    <a:pt x="127" y="7398"/>
                    <a:pt x="127" y="7359"/>
                  </a:cubicBezTo>
                  <a:lnTo>
                    <a:pt x="127" y="7307"/>
                  </a:lnTo>
                  <a:cubicBezTo>
                    <a:pt x="127" y="7268"/>
                    <a:pt x="109" y="7250"/>
                    <a:pt x="70" y="7250"/>
                  </a:cubicBezTo>
                  <a:close/>
                  <a:moveTo>
                    <a:pt x="70" y="7542"/>
                  </a:moveTo>
                  <a:cubicBezTo>
                    <a:pt x="35" y="7542"/>
                    <a:pt x="1" y="7559"/>
                    <a:pt x="1" y="7594"/>
                  </a:cubicBezTo>
                  <a:lnTo>
                    <a:pt x="1" y="7650"/>
                  </a:lnTo>
                  <a:cubicBezTo>
                    <a:pt x="1" y="7685"/>
                    <a:pt x="35" y="7703"/>
                    <a:pt x="70" y="7703"/>
                  </a:cubicBezTo>
                  <a:cubicBezTo>
                    <a:pt x="109" y="7703"/>
                    <a:pt x="127" y="7685"/>
                    <a:pt x="127" y="7650"/>
                  </a:cubicBezTo>
                  <a:lnTo>
                    <a:pt x="127" y="7594"/>
                  </a:lnTo>
                  <a:cubicBezTo>
                    <a:pt x="127" y="7559"/>
                    <a:pt x="109" y="7542"/>
                    <a:pt x="70" y="7542"/>
                  </a:cubicBezTo>
                  <a:close/>
                  <a:moveTo>
                    <a:pt x="70" y="7833"/>
                  </a:moveTo>
                  <a:cubicBezTo>
                    <a:pt x="35" y="7833"/>
                    <a:pt x="1" y="7851"/>
                    <a:pt x="1" y="7885"/>
                  </a:cubicBezTo>
                  <a:lnTo>
                    <a:pt x="1" y="7942"/>
                  </a:lnTo>
                  <a:cubicBezTo>
                    <a:pt x="1" y="7977"/>
                    <a:pt x="35" y="7994"/>
                    <a:pt x="70" y="7994"/>
                  </a:cubicBezTo>
                  <a:cubicBezTo>
                    <a:pt x="109" y="7994"/>
                    <a:pt x="127" y="7977"/>
                    <a:pt x="127" y="7942"/>
                  </a:cubicBezTo>
                  <a:lnTo>
                    <a:pt x="127" y="7885"/>
                  </a:lnTo>
                  <a:cubicBezTo>
                    <a:pt x="127" y="7851"/>
                    <a:pt x="109" y="7833"/>
                    <a:pt x="70" y="7833"/>
                  </a:cubicBezTo>
                  <a:close/>
                  <a:moveTo>
                    <a:pt x="70" y="8120"/>
                  </a:moveTo>
                  <a:cubicBezTo>
                    <a:pt x="35" y="8120"/>
                    <a:pt x="1" y="8138"/>
                    <a:pt x="1" y="8177"/>
                  </a:cubicBezTo>
                  <a:lnTo>
                    <a:pt x="1" y="8229"/>
                  </a:lnTo>
                  <a:cubicBezTo>
                    <a:pt x="1" y="8268"/>
                    <a:pt x="35" y="8286"/>
                    <a:pt x="70" y="8286"/>
                  </a:cubicBezTo>
                  <a:cubicBezTo>
                    <a:pt x="109" y="8286"/>
                    <a:pt x="127" y="8268"/>
                    <a:pt x="127" y="8229"/>
                  </a:cubicBezTo>
                  <a:lnTo>
                    <a:pt x="127" y="8177"/>
                  </a:lnTo>
                  <a:cubicBezTo>
                    <a:pt x="127" y="8138"/>
                    <a:pt x="109" y="8120"/>
                    <a:pt x="70" y="8120"/>
                  </a:cubicBezTo>
                  <a:close/>
                  <a:moveTo>
                    <a:pt x="70" y="8412"/>
                  </a:moveTo>
                  <a:cubicBezTo>
                    <a:pt x="35" y="8412"/>
                    <a:pt x="1" y="8429"/>
                    <a:pt x="1" y="8464"/>
                  </a:cubicBezTo>
                  <a:lnTo>
                    <a:pt x="1" y="8521"/>
                  </a:lnTo>
                  <a:cubicBezTo>
                    <a:pt x="1" y="8556"/>
                    <a:pt x="35" y="8573"/>
                    <a:pt x="70" y="8573"/>
                  </a:cubicBezTo>
                  <a:cubicBezTo>
                    <a:pt x="109" y="8573"/>
                    <a:pt x="127" y="8556"/>
                    <a:pt x="127" y="8521"/>
                  </a:cubicBezTo>
                  <a:lnTo>
                    <a:pt x="127" y="8464"/>
                  </a:lnTo>
                  <a:cubicBezTo>
                    <a:pt x="127" y="8429"/>
                    <a:pt x="109" y="8412"/>
                    <a:pt x="70" y="8412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21"/>
                    <a:pt x="1" y="8756"/>
                  </a:cubicBezTo>
                  <a:lnTo>
                    <a:pt x="1" y="8812"/>
                  </a:lnTo>
                  <a:cubicBezTo>
                    <a:pt x="1" y="8847"/>
                    <a:pt x="35" y="8864"/>
                    <a:pt x="70" y="8864"/>
                  </a:cubicBezTo>
                  <a:cubicBezTo>
                    <a:pt x="109" y="8864"/>
                    <a:pt x="127" y="8847"/>
                    <a:pt x="127" y="8812"/>
                  </a:cubicBezTo>
                  <a:lnTo>
                    <a:pt x="127" y="8756"/>
                  </a:lnTo>
                  <a:cubicBezTo>
                    <a:pt x="127" y="8721"/>
                    <a:pt x="109" y="8703"/>
                    <a:pt x="70" y="8703"/>
                  </a:cubicBezTo>
                  <a:close/>
                  <a:moveTo>
                    <a:pt x="70" y="8991"/>
                  </a:moveTo>
                  <a:cubicBezTo>
                    <a:pt x="35" y="8991"/>
                    <a:pt x="1" y="9008"/>
                    <a:pt x="1" y="9047"/>
                  </a:cubicBezTo>
                  <a:lnTo>
                    <a:pt x="1" y="9099"/>
                  </a:lnTo>
                  <a:cubicBezTo>
                    <a:pt x="1" y="9139"/>
                    <a:pt x="35" y="9156"/>
                    <a:pt x="70" y="9156"/>
                  </a:cubicBezTo>
                  <a:cubicBezTo>
                    <a:pt x="109" y="9156"/>
                    <a:pt x="127" y="9139"/>
                    <a:pt x="127" y="9099"/>
                  </a:cubicBezTo>
                  <a:lnTo>
                    <a:pt x="127" y="9047"/>
                  </a:lnTo>
                  <a:cubicBezTo>
                    <a:pt x="127" y="9008"/>
                    <a:pt x="109" y="8991"/>
                    <a:pt x="70" y="8991"/>
                  </a:cubicBezTo>
                  <a:close/>
                  <a:moveTo>
                    <a:pt x="70" y="9282"/>
                  </a:moveTo>
                  <a:cubicBezTo>
                    <a:pt x="35" y="9282"/>
                    <a:pt x="1" y="9300"/>
                    <a:pt x="1" y="9334"/>
                  </a:cubicBezTo>
                  <a:lnTo>
                    <a:pt x="1" y="9391"/>
                  </a:lnTo>
                  <a:cubicBezTo>
                    <a:pt x="1" y="9426"/>
                    <a:pt x="35" y="9443"/>
                    <a:pt x="70" y="9443"/>
                  </a:cubicBezTo>
                  <a:cubicBezTo>
                    <a:pt x="109" y="9443"/>
                    <a:pt x="127" y="9426"/>
                    <a:pt x="127" y="9391"/>
                  </a:cubicBezTo>
                  <a:lnTo>
                    <a:pt x="127" y="9334"/>
                  </a:lnTo>
                  <a:cubicBezTo>
                    <a:pt x="127" y="9300"/>
                    <a:pt x="109" y="9282"/>
                    <a:pt x="70" y="9282"/>
                  </a:cubicBezTo>
                  <a:close/>
                  <a:moveTo>
                    <a:pt x="70" y="9574"/>
                  </a:moveTo>
                  <a:cubicBezTo>
                    <a:pt x="35" y="9574"/>
                    <a:pt x="1" y="9591"/>
                    <a:pt x="1" y="9626"/>
                  </a:cubicBezTo>
                  <a:lnTo>
                    <a:pt x="1" y="9683"/>
                  </a:lnTo>
                  <a:cubicBezTo>
                    <a:pt x="1" y="9717"/>
                    <a:pt x="35" y="9735"/>
                    <a:pt x="70" y="9735"/>
                  </a:cubicBezTo>
                  <a:cubicBezTo>
                    <a:pt x="109" y="9735"/>
                    <a:pt x="127" y="9717"/>
                    <a:pt x="127" y="9683"/>
                  </a:cubicBezTo>
                  <a:lnTo>
                    <a:pt x="127" y="9626"/>
                  </a:lnTo>
                  <a:cubicBezTo>
                    <a:pt x="127" y="9591"/>
                    <a:pt x="109" y="9574"/>
                    <a:pt x="70" y="9574"/>
                  </a:cubicBezTo>
                  <a:close/>
                  <a:moveTo>
                    <a:pt x="70" y="9861"/>
                  </a:moveTo>
                  <a:cubicBezTo>
                    <a:pt x="35" y="9861"/>
                    <a:pt x="1" y="9878"/>
                    <a:pt x="1" y="9918"/>
                  </a:cubicBezTo>
                  <a:lnTo>
                    <a:pt x="1" y="9970"/>
                  </a:lnTo>
                  <a:cubicBezTo>
                    <a:pt x="1" y="10009"/>
                    <a:pt x="35" y="10026"/>
                    <a:pt x="70" y="10026"/>
                  </a:cubicBezTo>
                  <a:cubicBezTo>
                    <a:pt x="109" y="10026"/>
                    <a:pt x="127" y="10009"/>
                    <a:pt x="127" y="9970"/>
                  </a:cubicBezTo>
                  <a:lnTo>
                    <a:pt x="127" y="9918"/>
                  </a:lnTo>
                  <a:cubicBezTo>
                    <a:pt x="127" y="9878"/>
                    <a:pt x="109" y="9861"/>
                    <a:pt x="70" y="9861"/>
                  </a:cubicBezTo>
                  <a:close/>
                  <a:moveTo>
                    <a:pt x="70" y="10152"/>
                  </a:moveTo>
                  <a:cubicBezTo>
                    <a:pt x="35" y="10152"/>
                    <a:pt x="1" y="10170"/>
                    <a:pt x="1" y="10205"/>
                  </a:cubicBezTo>
                  <a:lnTo>
                    <a:pt x="1" y="10261"/>
                  </a:lnTo>
                  <a:cubicBezTo>
                    <a:pt x="1" y="10296"/>
                    <a:pt x="35" y="10313"/>
                    <a:pt x="70" y="10313"/>
                  </a:cubicBezTo>
                  <a:cubicBezTo>
                    <a:pt x="109" y="10313"/>
                    <a:pt x="127" y="10296"/>
                    <a:pt x="127" y="10261"/>
                  </a:cubicBezTo>
                  <a:lnTo>
                    <a:pt x="127" y="10205"/>
                  </a:lnTo>
                  <a:cubicBezTo>
                    <a:pt x="127" y="10170"/>
                    <a:pt x="109" y="10152"/>
                    <a:pt x="70" y="10152"/>
                  </a:cubicBezTo>
                  <a:close/>
                  <a:moveTo>
                    <a:pt x="70" y="10444"/>
                  </a:moveTo>
                  <a:cubicBezTo>
                    <a:pt x="35" y="10444"/>
                    <a:pt x="1" y="10461"/>
                    <a:pt x="1" y="10496"/>
                  </a:cubicBezTo>
                  <a:lnTo>
                    <a:pt x="1" y="10553"/>
                  </a:lnTo>
                  <a:cubicBezTo>
                    <a:pt x="1" y="10588"/>
                    <a:pt x="35" y="10605"/>
                    <a:pt x="70" y="10605"/>
                  </a:cubicBezTo>
                  <a:cubicBezTo>
                    <a:pt x="109" y="10605"/>
                    <a:pt x="127" y="10588"/>
                    <a:pt x="127" y="10553"/>
                  </a:cubicBezTo>
                  <a:lnTo>
                    <a:pt x="127" y="10496"/>
                  </a:lnTo>
                  <a:cubicBezTo>
                    <a:pt x="127" y="10461"/>
                    <a:pt x="109" y="10444"/>
                    <a:pt x="70" y="10444"/>
                  </a:cubicBezTo>
                  <a:close/>
                  <a:moveTo>
                    <a:pt x="70" y="10731"/>
                  </a:moveTo>
                  <a:cubicBezTo>
                    <a:pt x="35" y="10731"/>
                    <a:pt x="1" y="10749"/>
                    <a:pt x="1" y="10788"/>
                  </a:cubicBezTo>
                  <a:lnTo>
                    <a:pt x="1" y="10840"/>
                  </a:lnTo>
                  <a:cubicBezTo>
                    <a:pt x="1" y="10879"/>
                    <a:pt x="35" y="10897"/>
                    <a:pt x="70" y="10897"/>
                  </a:cubicBezTo>
                  <a:cubicBezTo>
                    <a:pt x="109" y="10897"/>
                    <a:pt x="127" y="10879"/>
                    <a:pt x="127" y="10840"/>
                  </a:cubicBezTo>
                  <a:lnTo>
                    <a:pt x="127" y="10788"/>
                  </a:lnTo>
                  <a:cubicBezTo>
                    <a:pt x="127" y="10749"/>
                    <a:pt x="109" y="10731"/>
                    <a:pt x="70" y="10731"/>
                  </a:cubicBezTo>
                  <a:close/>
                  <a:moveTo>
                    <a:pt x="70" y="11023"/>
                  </a:moveTo>
                  <a:cubicBezTo>
                    <a:pt x="35" y="11023"/>
                    <a:pt x="1" y="11040"/>
                    <a:pt x="1" y="11075"/>
                  </a:cubicBezTo>
                  <a:lnTo>
                    <a:pt x="1" y="11132"/>
                  </a:lnTo>
                  <a:cubicBezTo>
                    <a:pt x="1" y="11166"/>
                    <a:pt x="35" y="11184"/>
                    <a:pt x="70" y="11184"/>
                  </a:cubicBezTo>
                  <a:cubicBezTo>
                    <a:pt x="109" y="11184"/>
                    <a:pt x="127" y="11166"/>
                    <a:pt x="127" y="11132"/>
                  </a:cubicBezTo>
                  <a:lnTo>
                    <a:pt x="127" y="11075"/>
                  </a:lnTo>
                  <a:cubicBezTo>
                    <a:pt x="127" y="11040"/>
                    <a:pt x="109" y="11023"/>
                    <a:pt x="70" y="11023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32"/>
                    <a:pt x="1" y="11366"/>
                  </a:cubicBezTo>
                  <a:lnTo>
                    <a:pt x="1" y="11423"/>
                  </a:lnTo>
                  <a:cubicBezTo>
                    <a:pt x="1" y="11458"/>
                    <a:pt x="35" y="11475"/>
                    <a:pt x="70" y="11475"/>
                  </a:cubicBezTo>
                  <a:cubicBezTo>
                    <a:pt x="109" y="11475"/>
                    <a:pt x="127" y="11458"/>
                    <a:pt x="127" y="11423"/>
                  </a:cubicBezTo>
                  <a:lnTo>
                    <a:pt x="127" y="11366"/>
                  </a:lnTo>
                  <a:cubicBezTo>
                    <a:pt x="127" y="11332"/>
                    <a:pt x="109" y="11314"/>
                    <a:pt x="70" y="11314"/>
                  </a:cubicBezTo>
                  <a:close/>
                  <a:moveTo>
                    <a:pt x="70" y="11601"/>
                  </a:moveTo>
                  <a:cubicBezTo>
                    <a:pt x="35" y="11601"/>
                    <a:pt x="1" y="11619"/>
                    <a:pt x="1" y="11658"/>
                  </a:cubicBezTo>
                  <a:lnTo>
                    <a:pt x="1" y="11710"/>
                  </a:lnTo>
                  <a:cubicBezTo>
                    <a:pt x="1" y="11749"/>
                    <a:pt x="35" y="11767"/>
                    <a:pt x="70" y="11767"/>
                  </a:cubicBezTo>
                  <a:cubicBezTo>
                    <a:pt x="109" y="11767"/>
                    <a:pt x="127" y="11749"/>
                    <a:pt x="127" y="11710"/>
                  </a:cubicBezTo>
                  <a:lnTo>
                    <a:pt x="127" y="11658"/>
                  </a:lnTo>
                  <a:cubicBezTo>
                    <a:pt x="127" y="11619"/>
                    <a:pt x="109" y="11601"/>
                    <a:pt x="70" y="11601"/>
                  </a:cubicBezTo>
                  <a:close/>
                  <a:moveTo>
                    <a:pt x="70" y="11893"/>
                  </a:moveTo>
                  <a:cubicBezTo>
                    <a:pt x="35" y="11893"/>
                    <a:pt x="1" y="11910"/>
                    <a:pt x="1" y="11945"/>
                  </a:cubicBezTo>
                  <a:lnTo>
                    <a:pt x="1" y="12002"/>
                  </a:lnTo>
                  <a:cubicBezTo>
                    <a:pt x="1" y="12037"/>
                    <a:pt x="35" y="12054"/>
                    <a:pt x="70" y="12054"/>
                  </a:cubicBezTo>
                  <a:cubicBezTo>
                    <a:pt x="109" y="12054"/>
                    <a:pt x="127" y="12037"/>
                    <a:pt x="127" y="12002"/>
                  </a:cubicBezTo>
                  <a:lnTo>
                    <a:pt x="127" y="11945"/>
                  </a:lnTo>
                  <a:cubicBezTo>
                    <a:pt x="127" y="11910"/>
                    <a:pt x="109" y="11893"/>
                    <a:pt x="70" y="11893"/>
                  </a:cubicBezTo>
                  <a:close/>
                  <a:moveTo>
                    <a:pt x="70" y="12185"/>
                  </a:moveTo>
                  <a:cubicBezTo>
                    <a:pt x="35" y="12185"/>
                    <a:pt x="1" y="12202"/>
                    <a:pt x="1" y="12237"/>
                  </a:cubicBezTo>
                  <a:lnTo>
                    <a:pt x="1" y="12293"/>
                  </a:lnTo>
                  <a:cubicBezTo>
                    <a:pt x="1" y="12328"/>
                    <a:pt x="35" y="12346"/>
                    <a:pt x="70" y="12346"/>
                  </a:cubicBezTo>
                  <a:cubicBezTo>
                    <a:pt x="109" y="12346"/>
                    <a:pt x="127" y="12328"/>
                    <a:pt x="127" y="12293"/>
                  </a:cubicBezTo>
                  <a:lnTo>
                    <a:pt x="127" y="12237"/>
                  </a:lnTo>
                  <a:cubicBezTo>
                    <a:pt x="127" y="12202"/>
                    <a:pt x="109" y="12185"/>
                    <a:pt x="70" y="12185"/>
                  </a:cubicBezTo>
                  <a:close/>
                  <a:moveTo>
                    <a:pt x="70" y="12472"/>
                  </a:moveTo>
                  <a:cubicBezTo>
                    <a:pt x="35" y="12472"/>
                    <a:pt x="1" y="12489"/>
                    <a:pt x="1" y="12528"/>
                  </a:cubicBezTo>
                  <a:lnTo>
                    <a:pt x="1" y="12580"/>
                  </a:lnTo>
                  <a:cubicBezTo>
                    <a:pt x="1" y="12620"/>
                    <a:pt x="35" y="12637"/>
                    <a:pt x="70" y="12637"/>
                  </a:cubicBezTo>
                  <a:cubicBezTo>
                    <a:pt x="109" y="12637"/>
                    <a:pt x="127" y="12620"/>
                    <a:pt x="127" y="12580"/>
                  </a:cubicBezTo>
                  <a:lnTo>
                    <a:pt x="127" y="12528"/>
                  </a:lnTo>
                  <a:cubicBezTo>
                    <a:pt x="127" y="12489"/>
                    <a:pt x="109" y="12472"/>
                    <a:pt x="70" y="12472"/>
                  </a:cubicBezTo>
                  <a:close/>
                  <a:moveTo>
                    <a:pt x="70" y="12763"/>
                  </a:moveTo>
                  <a:cubicBezTo>
                    <a:pt x="35" y="12763"/>
                    <a:pt x="1" y="12781"/>
                    <a:pt x="1" y="12815"/>
                  </a:cubicBezTo>
                  <a:lnTo>
                    <a:pt x="1" y="12872"/>
                  </a:lnTo>
                  <a:cubicBezTo>
                    <a:pt x="1" y="12907"/>
                    <a:pt x="35" y="12924"/>
                    <a:pt x="70" y="12924"/>
                  </a:cubicBezTo>
                  <a:cubicBezTo>
                    <a:pt x="109" y="12924"/>
                    <a:pt x="127" y="12907"/>
                    <a:pt x="127" y="12872"/>
                  </a:cubicBezTo>
                  <a:lnTo>
                    <a:pt x="127" y="12815"/>
                  </a:lnTo>
                  <a:cubicBezTo>
                    <a:pt x="127" y="12781"/>
                    <a:pt x="109" y="12763"/>
                    <a:pt x="70" y="12763"/>
                  </a:cubicBezTo>
                  <a:close/>
                  <a:moveTo>
                    <a:pt x="70" y="13055"/>
                  </a:moveTo>
                  <a:cubicBezTo>
                    <a:pt x="35" y="13055"/>
                    <a:pt x="1" y="13072"/>
                    <a:pt x="1" y="13107"/>
                  </a:cubicBezTo>
                  <a:lnTo>
                    <a:pt x="1" y="13164"/>
                  </a:lnTo>
                  <a:cubicBezTo>
                    <a:pt x="1" y="13198"/>
                    <a:pt x="35" y="13216"/>
                    <a:pt x="70" y="13216"/>
                  </a:cubicBezTo>
                  <a:cubicBezTo>
                    <a:pt x="109" y="13216"/>
                    <a:pt x="127" y="13198"/>
                    <a:pt x="127" y="13164"/>
                  </a:cubicBezTo>
                  <a:lnTo>
                    <a:pt x="127" y="13107"/>
                  </a:lnTo>
                  <a:cubicBezTo>
                    <a:pt x="127" y="13072"/>
                    <a:pt x="109" y="13055"/>
                    <a:pt x="70" y="13055"/>
                  </a:cubicBezTo>
                  <a:close/>
                  <a:moveTo>
                    <a:pt x="70" y="13342"/>
                  </a:moveTo>
                  <a:cubicBezTo>
                    <a:pt x="35" y="13342"/>
                    <a:pt x="1" y="13359"/>
                    <a:pt x="1" y="13399"/>
                  </a:cubicBezTo>
                  <a:lnTo>
                    <a:pt x="1" y="13451"/>
                  </a:lnTo>
                  <a:cubicBezTo>
                    <a:pt x="1" y="13490"/>
                    <a:pt x="35" y="13507"/>
                    <a:pt x="70" y="13507"/>
                  </a:cubicBezTo>
                  <a:cubicBezTo>
                    <a:pt x="109" y="13507"/>
                    <a:pt x="127" y="13490"/>
                    <a:pt x="127" y="13451"/>
                  </a:cubicBezTo>
                  <a:lnTo>
                    <a:pt x="127" y="13399"/>
                  </a:lnTo>
                  <a:cubicBezTo>
                    <a:pt x="127" y="13359"/>
                    <a:pt x="109" y="13342"/>
                    <a:pt x="70" y="13342"/>
                  </a:cubicBezTo>
                  <a:close/>
                  <a:moveTo>
                    <a:pt x="70" y="13634"/>
                  </a:moveTo>
                  <a:cubicBezTo>
                    <a:pt x="35" y="13634"/>
                    <a:pt x="1" y="13651"/>
                    <a:pt x="1" y="13686"/>
                  </a:cubicBezTo>
                  <a:lnTo>
                    <a:pt x="1" y="13742"/>
                  </a:lnTo>
                  <a:cubicBezTo>
                    <a:pt x="1" y="13777"/>
                    <a:pt x="35" y="13795"/>
                    <a:pt x="70" y="13795"/>
                  </a:cubicBezTo>
                  <a:cubicBezTo>
                    <a:pt x="109" y="13795"/>
                    <a:pt x="127" y="13777"/>
                    <a:pt x="127" y="13742"/>
                  </a:cubicBezTo>
                  <a:lnTo>
                    <a:pt x="127" y="13686"/>
                  </a:lnTo>
                  <a:cubicBezTo>
                    <a:pt x="127" y="13651"/>
                    <a:pt x="109" y="13634"/>
                    <a:pt x="70" y="13634"/>
                  </a:cubicBezTo>
                  <a:close/>
                  <a:moveTo>
                    <a:pt x="70" y="13925"/>
                  </a:moveTo>
                  <a:cubicBezTo>
                    <a:pt x="35" y="13925"/>
                    <a:pt x="1" y="13942"/>
                    <a:pt x="1" y="13977"/>
                  </a:cubicBezTo>
                  <a:lnTo>
                    <a:pt x="1" y="14034"/>
                  </a:lnTo>
                  <a:cubicBezTo>
                    <a:pt x="1" y="14069"/>
                    <a:pt x="35" y="14086"/>
                    <a:pt x="70" y="14086"/>
                  </a:cubicBezTo>
                  <a:cubicBezTo>
                    <a:pt x="109" y="14086"/>
                    <a:pt x="127" y="14069"/>
                    <a:pt x="127" y="14034"/>
                  </a:cubicBezTo>
                  <a:lnTo>
                    <a:pt x="127" y="13977"/>
                  </a:lnTo>
                  <a:cubicBezTo>
                    <a:pt x="127" y="13942"/>
                    <a:pt x="109" y="13925"/>
                    <a:pt x="70" y="13925"/>
                  </a:cubicBezTo>
                  <a:close/>
                  <a:moveTo>
                    <a:pt x="70" y="14212"/>
                  </a:moveTo>
                  <a:cubicBezTo>
                    <a:pt x="35" y="14212"/>
                    <a:pt x="1" y="14230"/>
                    <a:pt x="1" y="14269"/>
                  </a:cubicBezTo>
                  <a:lnTo>
                    <a:pt x="1" y="14321"/>
                  </a:lnTo>
                  <a:cubicBezTo>
                    <a:pt x="1" y="14360"/>
                    <a:pt x="35" y="14378"/>
                    <a:pt x="70" y="14378"/>
                  </a:cubicBezTo>
                  <a:cubicBezTo>
                    <a:pt x="109" y="14378"/>
                    <a:pt x="127" y="14360"/>
                    <a:pt x="127" y="14321"/>
                  </a:cubicBezTo>
                  <a:lnTo>
                    <a:pt x="127" y="14269"/>
                  </a:lnTo>
                  <a:cubicBezTo>
                    <a:pt x="127" y="14230"/>
                    <a:pt x="109" y="14212"/>
                    <a:pt x="70" y="14212"/>
                  </a:cubicBezTo>
                  <a:close/>
                  <a:moveTo>
                    <a:pt x="70" y="14504"/>
                  </a:moveTo>
                  <a:cubicBezTo>
                    <a:pt x="35" y="14504"/>
                    <a:pt x="1" y="14521"/>
                    <a:pt x="1" y="14556"/>
                  </a:cubicBezTo>
                  <a:lnTo>
                    <a:pt x="1" y="14613"/>
                  </a:lnTo>
                  <a:cubicBezTo>
                    <a:pt x="1" y="14647"/>
                    <a:pt x="35" y="14665"/>
                    <a:pt x="70" y="14665"/>
                  </a:cubicBezTo>
                  <a:cubicBezTo>
                    <a:pt x="109" y="14665"/>
                    <a:pt x="127" y="14647"/>
                    <a:pt x="127" y="14613"/>
                  </a:cubicBezTo>
                  <a:lnTo>
                    <a:pt x="127" y="14556"/>
                  </a:lnTo>
                  <a:cubicBezTo>
                    <a:pt x="127" y="14521"/>
                    <a:pt x="109" y="14504"/>
                    <a:pt x="70" y="1450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6423547" y="4526"/>
              <a:ext cx="23687" cy="2975284"/>
            </a:xfrm>
            <a:custGeom>
              <a:avLst/>
              <a:gdLst/>
              <a:ahLst/>
              <a:cxnLst/>
              <a:rect l="l" t="t" r="r" b="b"/>
              <a:pathLst>
                <a:path w="110" h="13817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lnTo>
                    <a:pt x="1" y="127"/>
                  </a:lnTo>
                  <a:cubicBezTo>
                    <a:pt x="1" y="145"/>
                    <a:pt x="18" y="179"/>
                    <a:pt x="53" y="179"/>
                  </a:cubicBezTo>
                  <a:cubicBezTo>
                    <a:pt x="88" y="179"/>
                    <a:pt x="109" y="145"/>
                    <a:pt x="109" y="127"/>
                  </a:cubicBezTo>
                  <a:lnTo>
                    <a:pt x="109" y="53"/>
                  </a:lnTo>
                  <a:cubicBezTo>
                    <a:pt x="109" y="18"/>
                    <a:pt x="88" y="1"/>
                    <a:pt x="53" y="1"/>
                  </a:cubicBezTo>
                  <a:close/>
                  <a:moveTo>
                    <a:pt x="53" y="288"/>
                  </a:moveTo>
                  <a:cubicBezTo>
                    <a:pt x="18" y="288"/>
                    <a:pt x="1" y="306"/>
                    <a:pt x="1" y="345"/>
                  </a:cubicBezTo>
                  <a:lnTo>
                    <a:pt x="1" y="414"/>
                  </a:lnTo>
                  <a:cubicBezTo>
                    <a:pt x="1" y="436"/>
                    <a:pt x="18" y="471"/>
                    <a:pt x="53" y="471"/>
                  </a:cubicBezTo>
                  <a:cubicBezTo>
                    <a:pt x="88" y="471"/>
                    <a:pt x="109" y="436"/>
                    <a:pt x="109" y="414"/>
                  </a:cubicBezTo>
                  <a:lnTo>
                    <a:pt x="109" y="345"/>
                  </a:lnTo>
                  <a:cubicBezTo>
                    <a:pt x="109" y="306"/>
                    <a:pt x="88" y="288"/>
                    <a:pt x="53" y="288"/>
                  </a:cubicBezTo>
                  <a:close/>
                  <a:moveTo>
                    <a:pt x="53" y="580"/>
                  </a:moveTo>
                  <a:cubicBezTo>
                    <a:pt x="18" y="580"/>
                    <a:pt x="1" y="597"/>
                    <a:pt x="1" y="632"/>
                  </a:cubicBezTo>
                  <a:lnTo>
                    <a:pt x="1" y="706"/>
                  </a:lnTo>
                  <a:cubicBezTo>
                    <a:pt x="1" y="723"/>
                    <a:pt x="18" y="762"/>
                    <a:pt x="53" y="762"/>
                  </a:cubicBezTo>
                  <a:cubicBezTo>
                    <a:pt x="88" y="762"/>
                    <a:pt x="109" y="723"/>
                    <a:pt x="109" y="706"/>
                  </a:cubicBezTo>
                  <a:lnTo>
                    <a:pt x="109" y="632"/>
                  </a:lnTo>
                  <a:cubicBezTo>
                    <a:pt x="109" y="597"/>
                    <a:pt x="88" y="580"/>
                    <a:pt x="53" y="580"/>
                  </a:cubicBezTo>
                  <a:close/>
                  <a:moveTo>
                    <a:pt x="53" y="871"/>
                  </a:moveTo>
                  <a:cubicBezTo>
                    <a:pt x="18" y="871"/>
                    <a:pt x="1" y="889"/>
                    <a:pt x="1" y="923"/>
                  </a:cubicBezTo>
                  <a:lnTo>
                    <a:pt x="1" y="997"/>
                  </a:lnTo>
                  <a:cubicBezTo>
                    <a:pt x="1" y="1015"/>
                    <a:pt x="18" y="1050"/>
                    <a:pt x="53" y="1050"/>
                  </a:cubicBezTo>
                  <a:cubicBezTo>
                    <a:pt x="88" y="1050"/>
                    <a:pt x="109" y="1015"/>
                    <a:pt x="109" y="997"/>
                  </a:cubicBezTo>
                  <a:lnTo>
                    <a:pt x="109" y="923"/>
                  </a:lnTo>
                  <a:cubicBezTo>
                    <a:pt x="109" y="889"/>
                    <a:pt x="88" y="871"/>
                    <a:pt x="53" y="871"/>
                  </a:cubicBezTo>
                  <a:close/>
                  <a:moveTo>
                    <a:pt x="53" y="1158"/>
                  </a:moveTo>
                  <a:cubicBezTo>
                    <a:pt x="18" y="1158"/>
                    <a:pt x="1" y="1176"/>
                    <a:pt x="1" y="1215"/>
                  </a:cubicBezTo>
                  <a:lnTo>
                    <a:pt x="1" y="1285"/>
                  </a:lnTo>
                  <a:cubicBezTo>
                    <a:pt x="1" y="1306"/>
                    <a:pt x="18" y="1341"/>
                    <a:pt x="53" y="1341"/>
                  </a:cubicBezTo>
                  <a:cubicBezTo>
                    <a:pt x="88" y="1341"/>
                    <a:pt x="109" y="1306"/>
                    <a:pt x="109" y="1285"/>
                  </a:cubicBezTo>
                  <a:lnTo>
                    <a:pt x="109" y="1215"/>
                  </a:lnTo>
                  <a:cubicBezTo>
                    <a:pt x="109" y="1176"/>
                    <a:pt x="88" y="1158"/>
                    <a:pt x="53" y="1158"/>
                  </a:cubicBezTo>
                  <a:close/>
                  <a:moveTo>
                    <a:pt x="53" y="1450"/>
                  </a:moveTo>
                  <a:cubicBezTo>
                    <a:pt x="18" y="1450"/>
                    <a:pt x="1" y="1467"/>
                    <a:pt x="1" y="1502"/>
                  </a:cubicBezTo>
                  <a:lnTo>
                    <a:pt x="1" y="1576"/>
                  </a:lnTo>
                  <a:cubicBezTo>
                    <a:pt x="1" y="1593"/>
                    <a:pt x="18" y="1633"/>
                    <a:pt x="53" y="1633"/>
                  </a:cubicBezTo>
                  <a:cubicBezTo>
                    <a:pt x="88" y="1633"/>
                    <a:pt x="109" y="1593"/>
                    <a:pt x="109" y="1576"/>
                  </a:cubicBezTo>
                  <a:lnTo>
                    <a:pt x="109" y="1502"/>
                  </a:lnTo>
                  <a:cubicBezTo>
                    <a:pt x="109" y="1467"/>
                    <a:pt x="88" y="1450"/>
                    <a:pt x="53" y="1450"/>
                  </a:cubicBezTo>
                  <a:close/>
                  <a:moveTo>
                    <a:pt x="53" y="1741"/>
                  </a:moveTo>
                  <a:cubicBezTo>
                    <a:pt x="18" y="1741"/>
                    <a:pt x="1" y="1759"/>
                    <a:pt x="1" y="1794"/>
                  </a:cubicBezTo>
                  <a:lnTo>
                    <a:pt x="1" y="1868"/>
                  </a:lnTo>
                  <a:cubicBezTo>
                    <a:pt x="1" y="1885"/>
                    <a:pt x="18" y="1920"/>
                    <a:pt x="53" y="1920"/>
                  </a:cubicBezTo>
                  <a:cubicBezTo>
                    <a:pt x="88" y="1920"/>
                    <a:pt x="109" y="1885"/>
                    <a:pt x="109" y="1868"/>
                  </a:cubicBezTo>
                  <a:lnTo>
                    <a:pt x="109" y="1794"/>
                  </a:lnTo>
                  <a:cubicBezTo>
                    <a:pt x="109" y="1759"/>
                    <a:pt x="88" y="1741"/>
                    <a:pt x="53" y="1741"/>
                  </a:cubicBezTo>
                  <a:close/>
                  <a:moveTo>
                    <a:pt x="53" y="2029"/>
                  </a:moveTo>
                  <a:cubicBezTo>
                    <a:pt x="18" y="2029"/>
                    <a:pt x="1" y="2046"/>
                    <a:pt x="1" y="2085"/>
                  </a:cubicBezTo>
                  <a:lnTo>
                    <a:pt x="1" y="2155"/>
                  </a:lnTo>
                  <a:cubicBezTo>
                    <a:pt x="1" y="2177"/>
                    <a:pt x="18" y="2211"/>
                    <a:pt x="53" y="2211"/>
                  </a:cubicBezTo>
                  <a:cubicBezTo>
                    <a:pt x="88" y="2211"/>
                    <a:pt x="109" y="2177"/>
                    <a:pt x="109" y="2155"/>
                  </a:cubicBezTo>
                  <a:lnTo>
                    <a:pt x="109" y="2085"/>
                  </a:lnTo>
                  <a:cubicBezTo>
                    <a:pt x="109" y="2046"/>
                    <a:pt x="88" y="2029"/>
                    <a:pt x="53" y="2029"/>
                  </a:cubicBezTo>
                  <a:close/>
                  <a:moveTo>
                    <a:pt x="53" y="2320"/>
                  </a:moveTo>
                  <a:cubicBezTo>
                    <a:pt x="18" y="2320"/>
                    <a:pt x="1" y="2338"/>
                    <a:pt x="1" y="2372"/>
                  </a:cubicBezTo>
                  <a:lnTo>
                    <a:pt x="1" y="2446"/>
                  </a:lnTo>
                  <a:cubicBezTo>
                    <a:pt x="1" y="2464"/>
                    <a:pt x="18" y="2503"/>
                    <a:pt x="53" y="2503"/>
                  </a:cubicBezTo>
                  <a:cubicBezTo>
                    <a:pt x="88" y="2503"/>
                    <a:pt x="109" y="2464"/>
                    <a:pt x="109" y="2446"/>
                  </a:cubicBezTo>
                  <a:lnTo>
                    <a:pt x="109" y="2372"/>
                  </a:lnTo>
                  <a:cubicBezTo>
                    <a:pt x="109" y="2338"/>
                    <a:pt x="88" y="2320"/>
                    <a:pt x="53" y="2320"/>
                  </a:cubicBezTo>
                  <a:close/>
                  <a:moveTo>
                    <a:pt x="53" y="2612"/>
                  </a:moveTo>
                  <a:cubicBezTo>
                    <a:pt x="18" y="2612"/>
                    <a:pt x="1" y="2629"/>
                    <a:pt x="1" y="2664"/>
                  </a:cubicBezTo>
                  <a:lnTo>
                    <a:pt x="1" y="2738"/>
                  </a:lnTo>
                  <a:cubicBezTo>
                    <a:pt x="1" y="2755"/>
                    <a:pt x="18" y="2790"/>
                    <a:pt x="53" y="2790"/>
                  </a:cubicBezTo>
                  <a:cubicBezTo>
                    <a:pt x="88" y="2790"/>
                    <a:pt x="109" y="2755"/>
                    <a:pt x="109" y="2738"/>
                  </a:cubicBezTo>
                  <a:lnTo>
                    <a:pt x="109" y="2664"/>
                  </a:lnTo>
                  <a:cubicBezTo>
                    <a:pt x="109" y="2629"/>
                    <a:pt x="88" y="2612"/>
                    <a:pt x="53" y="2612"/>
                  </a:cubicBezTo>
                  <a:close/>
                  <a:moveTo>
                    <a:pt x="53" y="2899"/>
                  </a:moveTo>
                  <a:cubicBezTo>
                    <a:pt x="18" y="2899"/>
                    <a:pt x="1" y="2916"/>
                    <a:pt x="1" y="2955"/>
                  </a:cubicBezTo>
                  <a:lnTo>
                    <a:pt x="1" y="3025"/>
                  </a:lnTo>
                  <a:cubicBezTo>
                    <a:pt x="1" y="3047"/>
                    <a:pt x="18" y="3082"/>
                    <a:pt x="53" y="3082"/>
                  </a:cubicBezTo>
                  <a:cubicBezTo>
                    <a:pt x="88" y="3082"/>
                    <a:pt x="109" y="3047"/>
                    <a:pt x="109" y="3025"/>
                  </a:cubicBezTo>
                  <a:lnTo>
                    <a:pt x="109" y="2955"/>
                  </a:lnTo>
                  <a:cubicBezTo>
                    <a:pt x="109" y="2916"/>
                    <a:pt x="88" y="2899"/>
                    <a:pt x="53" y="2899"/>
                  </a:cubicBezTo>
                  <a:close/>
                  <a:moveTo>
                    <a:pt x="53" y="3190"/>
                  </a:moveTo>
                  <a:cubicBezTo>
                    <a:pt x="18" y="3190"/>
                    <a:pt x="1" y="3208"/>
                    <a:pt x="1" y="3243"/>
                  </a:cubicBezTo>
                  <a:lnTo>
                    <a:pt x="1" y="3317"/>
                  </a:lnTo>
                  <a:cubicBezTo>
                    <a:pt x="1" y="3334"/>
                    <a:pt x="18" y="3373"/>
                    <a:pt x="53" y="3373"/>
                  </a:cubicBezTo>
                  <a:cubicBezTo>
                    <a:pt x="88" y="3373"/>
                    <a:pt x="109" y="3334"/>
                    <a:pt x="109" y="3317"/>
                  </a:cubicBezTo>
                  <a:lnTo>
                    <a:pt x="109" y="3243"/>
                  </a:lnTo>
                  <a:cubicBezTo>
                    <a:pt x="109" y="3208"/>
                    <a:pt x="88" y="3190"/>
                    <a:pt x="53" y="3190"/>
                  </a:cubicBezTo>
                  <a:close/>
                  <a:moveTo>
                    <a:pt x="53" y="3482"/>
                  </a:moveTo>
                  <a:cubicBezTo>
                    <a:pt x="18" y="3482"/>
                    <a:pt x="1" y="3499"/>
                    <a:pt x="1" y="3534"/>
                  </a:cubicBezTo>
                  <a:lnTo>
                    <a:pt x="1" y="3608"/>
                  </a:lnTo>
                  <a:cubicBezTo>
                    <a:pt x="1" y="3626"/>
                    <a:pt x="18" y="3660"/>
                    <a:pt x="53" y="3660"/>
                  </a:cubicBezTo>
                  <a:cubicBezTo>
                    <a:pt x="88" y="3660"/>
                    <a:pt x="109" y="3626"/>
                    <a:pt x="109" y="3608"/>
                  </a:cubicBezTo>
                  <a:lnTo>
                    <a:pt x="109" y="3534"/>
                  </a:lnTo>
                  <a:cubicBezTo>
                    <a:pt x="109" y="3499"/>
                    <a:pt x="88" y="3482"/>
                    <a:pt x="53" y="3482"/>
                  </a:cubicBezTo>
                  <a:close/>
                  <a:moveTo>
                    <a:pt x="53" y="3769"/>
                  </a:moveTo>
                  <a:cubicBezTo>
                    <a:pt x="18" y="3769"/>
                    <a:pt x="1" y="3787"/>
                    <a:pt x="1" y="3826"/>
                  </a:cubicBezTo>
                  <a:lnTo>
                    <a:pt x="1" y="3895"/>
                  </a:lnTo>
                  <a:cubicBezTo>
                    <a:pt x="1" y="3917"/>
                    <a:pt x="18" y="3952"/>
                    <a:pt x="53" y="3952"/>
                  </a:cubicBezTo>
                  <a:cubicBezTo>
                    <a:pt x="88" y="3952"/>
                    <a:pt x="109" y="3917"/>
                    <a:pt x="109" y="3895"/>
                  </a:cubicBezTo>
                  <a:lnTo>
                    <a:pt x="109" y="3826"/>
                  </a:lnTo>
                  <a:cubicBezTo>
                    <a:pt x="109" y="3787"/>
                    <a:pt x="88" y="3769"/>
                    <a:pt x="53" y="3769"/>
                  </a:cubicBezTo>
                  <a:close/>
                  <a:moveTo>
                    <a:pt x="53" y="4061"/>
                  </a:moveTo>
                  <a:cubicBezTo>
                    <a:pt x="18" y="4061"/>
                    <a:pt x="1" y="4078"/>
                    <a:pt x="1" y="4113"/>
                  </a:cubicBezTo>
                  <a:lnTo>
                    <a:pt x="1" y="4187"/>
                  </a:lnTo>
                  <a:cubicBezTo>
                    <a:pt x="1" y="4204"/>
                    <a:pt x="18" y="4243"/>
                    <a:pt x="53" y="4243"/>
                  </a:cubicBezTo>
                  <a:cubicBezTo>
                    <a:pt x="88" y="4243"/>
                    <a:pt x="109" y="4204"/>
                    <a:pt x="109" y="4187"/>
                  </a:cubicBezTo>
                  <a:lnTo>
                    <a:pt x="109" y="4113"/>
                  </a:lnTo>
                  <a:cubicBezTo>
                    <a:pt x="109" y="4078"/>
                    <a:pt x="88" y="4061"/>
                    <a:pt x="53" y="4061"/>
                  </a:cubicBezTo>
                  <a:close/>
                  <a:moveTo>
                    <a:pt x="53" y="4352"/>
                  </a:moveTo>
                  <a:cubicBezTo>
                    <a:pt x="18" y="4352"/>
                    <a:pt x="1" y="4370"/>
                    <a:pt x="1" y="4404"/>
                  </a:cubicBezTo>
                  <a:lnTo>
                    <a:pt x="1" y="4478"/>
                  </a:lnTo>
                  <a:cubicBezTo>
                    <a:pt x="1" y="4496"/>
                    <a:pt x="18" y="4531"/>
                    <a:pt x="53" y="4531"/>
                  </a:cubicBezTo>
                  <a:cubicBezTo>
                    <a:pt x="88" y="4531"/>
                    <a:pt x="109" y="4496"/>
                    <a:pt x="109" y="4478"/>
                  </a:cubicBezTo>
                  <a:lnTo>
                    <a:pt x="109" y="4404"/>
                  </a:lnTo>
                  <a:cubicBezTo>
                    <a:pt x="109" y="4370"/>
                    <a:pt x="88" y="4352"/>
                    <a:pt x="53" y="4352"/>
                  </a:cubicBezTo>
                  <a:close/>
                  <a:moveTo>
                    <a:pt x="53" y="4639"/>
                  </a:moveTo>
                  <a:cubicBezTo>
                    <a:pt x="18" y="4639"/>
                    <a:pt x="1" y="4657"/>
                    <a:pt x="1" y="4696"/>
                  </a:cubicBezTo>
                  <a:lnTo>
                    <a:pt x="1" y="4766"/>
                  </a:lnTo>
                  <a:cubicBezTo>
                    <a:pt x="1" y="4787"/>
                    <a:pt x="18" y="4822"/>
                    <a:pt x="53" y="4822"/>
                  </a:cubicBezTo>
                  <a:cubicBezTo>
                    <a:pt x="88" y="4822"/>
                    <a:pt x="109" y="4787"/>
                    <a:pt x="109" y="4766"/>
                  </a:cubicBezTo>
                  <a:lnTo>
                    <a:pt x="109" y="4696"/>
                  </a:lnTo>
                  <a:cubicBezTo>
                    <a:pt x="109" y="4657"/>
                    <a:pt x="88" y="4639"/>
                    <a:pt x="53" y="4639"/>
                  </a:cubicBezTo>
                  <a:close/>
                  <a:moveTo>
                    <a:pt x="53" y="4931"/>
                  </a:moveTo>
                  <a:cubicBezTo>
                    <a:pt x="18" y="4931"/>
                    <a:pt x="1" y="4948"/>
                    <a:pt x="1" y="4983"/>
                  </a:cubicBezTo>
                  <a:lnTo>
                    <a:pt x="1" y="5057"/>
                  </a:lnTo>
                  <a:cubicBezTo>
                    <a:pt x="1" y="5075"/>
                    <a:pt x="18" y="5114"/>
                    <a:pt x="53" y="5114"/>
                  </a:cubicBezTo>
                  <a:cubicBezTo>
                    <a:pt x="88" y="5114"/>
                    <a:pt x="109" y="5075"/>
                    <a:pt x="109" y="5057"/>
                  </a:cubicBezTo>
                  <a:lnTo>
                    <a:pt x="109" y="4983"/>
                  </a:lnTo>
                  <a:cubicBezTo>
                    <a:pt x="109" y="4948"/>
                    <a:pt x="88" y="4931"/>
                    <a:pt x="53" y="4931"/>
                  </a:cubicBezTo>
                  <a:close/>
                  <a:moveTo>
                    <a:pt x="53" y="5222"/>
                  </a:moveTo>
                  <a:cubicBezTo>
                    <a:pt x="18" y="5222"/>
                    <a:pt x="1" y="5240"/>
                    <a:pt x="1" y="5275"/>
                  </a:cubicBezTo>
                  <a:lnTo>
                    <a:pt x="1" y="5349"/>
                  </a:lnTo>
                  <a:cubicBezTo>
                    <a:pt x="1" y="5366"/>
                    <a:pt x="18" y="5401"/>
                    <a:pt x="53" y="5401"/>
                  </a:cubicBezTo>
                  <a:cubicBezTo>
                    <a:pt x="88" y="5401"/>
                    <a:pt x="109" y="5366"/>
                    <a:pt x="109" y="5349"/>
                  </a:cubicBezTo>
                  <a:lnTo>
                    <a:pt x="109" y="5275"/>
                  </a:lnTo>
                  <a:cubicBezTo>
                    <a:pt x="109" y="5240"/>
                    <a:pt x="88" y="5222"/>
                    <a:pt x="53" y="5222"/>
                  </a:cubicBezTo>
                  <a:close/>
                  <a:moveTo>
                    <a:pt x="53" y="5510"/>
                  </a:moveTo>
                  <a:cubicBezTo>
                    <a:pt x="18" y="5510"/>
                    <a:pt x="1" y="5527"/>
                    <a:pt x="1" y="5566"/>
                  </a:cubicBezTo>
                  <a:lnTo>
                    <a:pt x="1" y="5636"/>
                  </a:lnTo>
                  <a:cubicBezTo>
                    <a:pt x="1" y="5658"/>
                    <a:pt x="18" y="5692"/>
                    <a:pt x="53" y="5692"/>
                  </a:cubicBezTo>
                  <a:cubicBezTo>
                    <a:pt x="88" y="5692"/>
                    <a:pt x="109" y="5658"/>
                    <a:pt x="109" y="5636"/>
                  </a:cubicBezTo>
                  <a:lnTo>
                    <a:pt x="109" y="5566"/>
                  </a:lnTo>
                  <a:cubicBezTo>
                    <a:pt x="109" y="5527"/>
                    <a:pt x="88" y="5510"/>
                    <a:pt x="53" y="5510"/>
                  </a:cubicBezTo>
                  <a:close/>
                  <a:moveTo>
                    <a:pt x="53" y="5801"/>
                  </a:moveTo>
                  <a:cubicBezTo>
                    <a:pt x="18" y="5801"/>
                    <a:pt x="1" y="5819"/>
                    <a:pt x="1" y="5853"/>
                  </a:cubicBezTo>
                  <a:lnTo>
                    <a:pt x="1" y="5927"/>
                  </a:lnTo>
                  <a:cubicBezTo>
                    <a:pt x="1" y="5945"/>
                    <a:pt x="18" y="5984"/>
                    <a:pt x="53" y="5984"/>
                  </a:cubicBezTo>
                  <a:cubicBezTo>
                    <a:pt x="88" y="5984"/>
                    <a:pt x="109" y="5945"/>
                    <a:pt x="109" y="5927"/>
                  </a:cubicBezTo>
                  <a:lnTo>
                    <a:pt x="109" y="5853"/>
                  </a:lnTo>
                  <a:cubicBezTo>
                    <a:pt x="109" y="5819"/>
                    <a:pt x="88" y="5801"/>
                    <a:pt x="53" y="5801"/>
                  </a:cubicBezTo>
                  <a:close/>
                  <a:moveTo>
                    <a:pt x="53" y="6093"/>
                  </a:moveTo>
                  <a:cubicBezTo>
                    <a:pt x="18" y="6093"/>
                    <a:pt x="1" y="6110"/>
                    <a:pt x="1" y="6145"/>
                  </a:cubicBezTo>
                  <a:lnTo>
                    <a:pt x="1" y="6219"/>
                  </a:lnTo>
                  <a:cubicBezTo>
                    <a:pt x="1" y="6236"/>
                    <a:pt x="18" y="6271"/>
                    <a:pt x="53" y="6271"/>
                  </a:cubicBezTo>
                  <a:cubicBezTo>
                    <a:pt x="88" y="6271"/>
                    <a:pt x="109" y="6236"/>
                    <a:pt x="109" y="6219"/>
                  </a:cubicBezTo>
                  <a:lnTo>
                    <a:pt x="109" y="6145"/>
                  </a:lnTo>
                  <a:cubicBezTo>
                    <a:pt x="109" y="6110"/>
                    <a:pt x="88" y="6093"/>
                    <a:pt x="53" y="6093"/>
                  </a:cubicBezTo>
                  <a:close/>
                  <a:moveTo>
                    <a:pt x="53" y="6380"/>
                  </a:moveTo>
                  <a:cubicBezTo>
                    <a:pt x="18" y="6380"/>
                    <a:pt x="1" y="6397"/>
                    <a:pt x="1" y="6436"/>
                  </a:cubicBezTo>
                  <a:lnTo>
                    <a:pt x="1" y="6506"/>
                  </a:lnTo>
                  <a:cubicBezTo>
                    <a:pt x="1" y="6528"/>
                    <a:pt x="18" y="6563"/>
                    <a:pt x="53" y="6563"/>
                  </a:cubicBezTo>
                  <a:cubicBezTo>
                    <a:pt x="88" y="6563"/>
                    <a:pt x="109" y="6528"/>
                    <a:pt x="109" y="6506"/>
                  </a:cubicBezTo>
                  <a:lnTo>
                    <a:pt x="109" y="6436"/>
                  </a:lnTo>
                  <a:cubicBezTo>
                    <a:pt x="109" y="6397"/>
                    <a:pt x="88" y="6380"/>
                    <a:pt x="53" y="6380"/>
                  </a:cubicBezTo>
                  <a:close/>
                  <a:moveTo>
                    <a:pt x="53" y="6671"/>
                  </a:moveTo>
                  <a:cubicBezTo>
                    <a:pt x="18" y="6671"/>
                    <a:pt x="1" y="6689"/>
                    <a:pt x="1" y="6724"/>
                  </a:cubicBezTo>
                  <a:lnTo>
                    <a:pt x="1" y="6798"/>
                  </a:lnTo>
                  <a:cubicBezTo>
                    <a:pt x="1" y="6815"/>
                    <a:pt x="18" y="6854"/>
                    <a:pt x="53" y="6854"/>
                  </a:cubicBezTo>
                  <a:cubicBezTo>
                    <a:pt x="88" y="6854"/>
                    <a:pt x="109" y="6815"/>
                    <a:pt x="109" y="6798"/>
                  </a:cubicBezTo>
                  <a:lnTo>
                    <a:pt x="109" y="6724"/>
                  </a:lnTo>
                  <a:cubicBezTo>
                    <a:pt x="109" y="6689"/>
                    <a:pt x="88" y="6671"/>
                    <a:pt x="53" y="6671"/>
                  </a:cubicBezTo>
                  <a:close/>
                  <a:moveTo>
                    <a:pt x="53" y="6963"/>
                  </a:moveTo>
                  <a:cubicBezTo>
                    <a:pt x="18" y="6963"/>
                    <a:pt x="1" y="6980"/>
                    <a:pt x="1" y="7015"/>
                  </a:cubicBezTo>
                  <a:lnTo>
                    <a:pt x="1" y="7089"/>
                  </a:lnTo>
                  <a:cubicBezTo>
                    <a:pt x="1" y="7107"/>
                    <a:pt x="18" y="7141"/>
                    <a:pt x="53" y="7141"/>
                  </a:cubicBezTo>
                  <a:cubicBezTo>
                    <a:pt x="88" y="7141"/>
                    <a:pt x="109" y="7107"/>
                    <a:pt x="109" y="7089"/>
                  </a:cubicBezTo>
                  <a:lnTo>
                    <a:pt x="109" y="7015"/>
                  </a:lnTo>
                  <a:cubicBezTo>
                    <a:pt x="109" y="6980"/>
                    <a:pt x="88" y="6963"/>
                    <a:pt x="53" y="6963"/>
                  </a:cubicBezTo>
                  <a:close/>
                  <a:moveTo>
                    <a:pt x="53" y="7250"/>
                  </a:moveTo>
                  <a:cubicBezTo>
                    <a:pt x="18" y="7250"/>
                    <a:pt x="1" y="7268"/>
                    <a:pt x="1" y="7307"/>
                  </a:cubicBezTo>
                  <a:lnTo>
                    <a:pt x="1" y="7376"/>
                  </a:lnTo>
                  <a:cubicBezTo>
                    <a:pt x="1" y="7398"/>
                    <a:pt x="18" y="7433"/>
                    <a:pt x="53" y="7433"/>
                  </a:cubicBezTo>
                  <a:cubicBezTo>
                    <a:pt x="88" y="7433"/>
                    <a:pt x="109" y="7398"/>
                    <a:pt x="109" y="7376"/>
                  </a:cubicBezTo>
                  <a:lnTo>
                    <a:pt x="109" y="7307"/>
                  </a:lnTo>
                  <a:cubicBezTo>
                    <a:pt x="109" y="7268"/>
                    <a:pt x="88" y="7250"/>
                    <a:pt x="53" y="7250"/>
                  </a:cubicBezTo>
                  <a:close/>
                  <a:moveTo>
                    <a:pt x="53" y="7542"/>
                  </a:moveTo>
                  <a:cubicBezTo>
                    <a:pt x="18" y="7542"/>
                    <a:pt x="1" y="7559"/>
                    <a:pt x="1" y="7594"/>
                  </a:cubicBezTo>
                  <a:lnTo>
                    <a:pt x="1" y="7668"/>
                  </a:lnTo>
                  <a:cubicBezTo>
                    <a:pt x="1" y="7685"/>
                    <a:pt x="18" y="7724"/>
                    <a:pt x="53" y="7724"/>
                  </a:cubicBezTo>
                  <a:cubicBezTo>
                    <a:pt x="88" y="7724"/>
                    <a:pt x="109" y="7685"/>
                    <a:pt x="109" y="7668"/>
                  </a:cubicBezTo>
                  <a:lnTo>
                    <a:pt x="109" y="7594"/>
                  </a:lnTo>
                  <a:cubicBezTo>
                    <a:pt x="109" y="7559"/>
                    <a:pt x="88" y="7542"/>
                    <a:pt x="53" y="7542"/>
                  </a:cubicBezTo>
                  <a:close/>
                  <a:moveTo>
                    <a:pt x="53" y="7833"/>
                  </a:moveTo>
                  <a:cubicBezTo>
                    <a:pt x="18" y="7833"/>
                    <a:pt x="1" y="7851"/>
                    <a:pt x="1" y="7885"/>
                  </a:cubicBezTo>
                  <a:lnTo>
                    <a:pt x="1" y="7959"/>
                  </a:lnTo>
                  <a:cubicBezTo>
                    <a:pt x="1" y="7977"/>
                    <a:pt x="18" y="8012"/>
                    <a:pt x="53" y="8012"/>
                  </a:cubicBezTo>
                  <a:cubicBezTo>
                    <a:pt x="88" y="8012"/>
                    <a:pt x="109" y="7977"/>
                    <a:pt x="109" y="7959"/>
                  </a:cubicBezTo>
                  <a:lnTo>
                    <a:pt x="109" y="7885"/>
                  </a:lnTo>
                  <a:cubicBezTo>
                    <a:pt x="109" y="7851"/>
                    <a:pt x="88" y="7833"/>
                    <a:pt x="53" y="7833"/>
                  </a:cubicBezTo>
                  <a:close/>
                  <a:moveTo>
                    <a:pt x="53" y="8120"/>
                  </a:moveTo>
                  <a:cubicBezTo>
                    <a:pt x="18" y="8120"/>
                    <a:pt x="1" y="8138"/>
                    <a:pt x="1" y="8177"/>
                  </a:cubicBezTo>
                  <a:lnTo>
                    <a:pt x="1" y="8247"/>
                  </a:lnTo>
                  <a:cubicBezTo>
                    <a:pt x="1" y="8268"/>
                    <a:pt x="18" y="8303"/>
                    <a:pt x="53" y="8303"/>
                  </a:cubicBezTo>
                  <a:cubicBezTo>
                    <a:pt x="88" y="8303"/>
                    <a:pt x="109" y="8268"/>
                    <a:pt x="109" y="8247"/>
                  </a:cubicBezTo>
                  <a:lnTo>
                    <a:pt x="109" y="8177"/>
                  </a:lnTo>
                  <a:cubicBezTo>
                    <a:pt x="109" y="8138"/>
                    <a:pt x="88" y="8120"/>
                    <a:pt x="53" y="8120"/>
                  </a:cubicBezTo>
                  <a:close/>
                  <a:moveTo>
                    <a:pt x="53" y="8412"/>
                  </a:moveTo>
                  <a:cubicBezTo>
                    <a:pt x="18" y="8412"/>
                    <a:pt x="1" y="8429"/>
                    <a:pt x="1" y="8464"/>
                  </a:cubicBezTo>
                  <a:lnTo>
                    <a:pt x="1" y="8538"/>
                  </a:lnTo>
                  <a:cubicBezTo>
                    <a:pt x="1" y="8556"/>
                    <a:pt x="18" y="8595"/>
                    <a:pt x="53" y="8595"/>
                  </a:cubicBezTo>
                  <a:cubicBezTo>
                    <a:pt x="88" y="8595"/>
                    <a:pt x="109" y="8556"/>
                    <a:pt x="109" y="8538"/>
                  </a:cubicBezTo>
                  <a:lnTo>
                    <a:pt x="109" y="8464"/>
                  </a:lnTo>
                  <a:cubicBezTo>
                    <a:pt x="109" y="8429"/>
                    <a:pt x="88" y="8412"/>
                    <a:pt x="53" y="8412"/>
                  </a:cubicBezTo>
                  <a:close/>
                  <a:moveTo>
                    <a:pt x="53" y="8703"/>
                  </a:moveTo>
                  <a:cubicBezTo>
                    <a:pt x="18" y="8703"/>
                    <a:pt x="1" y="8721"/>
                    <a:pt x="1" y="8756"/>
                  </a:cubicBezTo>
                  <a:lnTo>
                    <a:pt x="1" y="8830"/>
                  </a:lnTo>
                  <a:cubicBezTo>
                    <a:pt x="1" y="8847"/>
                    <a:pt x="18" y="8882"/>
                    <a:pt x="53" y="8882"/>
                  </a:cubicBezTo>
                  <a:cubicBezTo>
                    <a:pt x="88" y="8882"/>
                    <a:pt x="109" y="8847"/>
                    <a:pt x="109" y="8830"/>
                  </a:cubicBezTo>
                  <a:lnTo>
                    <a:pt x="109" y="8756"/>
                  </a:lnTo>
                  <a:cubicBezTo>
                    <a:pt x="109" y="8721"/>
                    <a:pt x="88" y="8703"/>
                    <a:pt x="53" y="8703"/>
                  </a:cubicBezTo>
                  <a:close/>
                  <a:moveTo>
                    <a:pt x="53" y="8991"/>
                  </a:moveTo>
                  <a:cubicBezTo>
                    <a:pt x="18" y="8991"/>
                    <a:pt x="1" y="9008"/>
                    <a:pt x="1" y="9047"/>
                  </a:cubicBezTo>
                  <a:lnTo>
                    <a:pt x="1" y="9117"/>
                  </a:lnTo>
                  <a:cubicBezTo>
                    <a:pt x="1" y="9139"/>
                    <a:pt x="18" y="9173"/>
                    <a:pt x="53" y="9173"/>
                  </a:cubicBezTo>
                  <a:cubicBezTo>
                    <a:pt x="88" y="9173"/>
                    <a:pt x="109" y="9139"/>
                    <a:pt x="109" y="9117"/>
                  </a:cubicBezTo>
                  <a:lnTo>
                    <a:pt x="109" y="9047"/>
                  </a:lnTo>
                  <a:cubicBezTo>
                    <a:pt x="109" y="9008"/>
                    <a:pt x="88" y="8991"/>
                    <a:pt x="53" y="8991"/>
                  </a:cubicBezTo>
                  <a:close/>
                  <a:moveTo>
                    <a:pt x="53" y="9282"/>
                  </a:moveTo>
                  <a:cubicBezTo>
                    <a:pt x="18" y="9282"/>
                    <a:pt x="1" y="9300"/>
                    <a:pt x="1" y="9334"/>
                  </a:cubicBezTo>
                  <a:lnTo>
                    <a:pt x="1" y="9408"/>
                  </a:lnTo>
                  <a:cubicBezTo>
                    <a:pt x="1" y="9426"/>
                    <a:pt x="18" y="9465"/>
                    <a:pt x="53" y="9465"/>
                  </a:cubicBezTo>
                  <a:cubicBezTo>
                    <a:pt x="88" y="9465"/>
                    <a:pt x="109" y="9426"/>
                    <a:pt x="109" y="9408"/>
                  </a:cubicBezTo>
                  <a:lnTo>
                    <a:pt x="109" y="9334"/>
                  </a:lnTo>
                  <a:cubicBezTo>
                    <a:pt x="109" y="9300"/>
                    <a:pt x="88" y="9282"/>
                    <a:pt x="53" y="9282"/>
                  </a:cubicBezTo>
                  <a:close/>
                  <a:moveTo>
                    <a:pt x="53" y="9574"/>
                  </a:moveTo>
                  <a:cubicBezTo>
                    <a:pt x="18" y="9574"/>
                    <a:pt x="1" y="9591"/>
                    <a:pt x="1" y="9626"/>
                  </a:cubicBezTo>
                  <a:lnTo>
                    <a:pt x="1" y="9700"/>
                  </a:lnTo>
                  <a:cubicBezTo>
                    <a:pt x="1" y="9717"/>
                    <a:pt x="18" y="9752"/>
                    <a:pt x="53" y="9752"/>
                  </a:cubicBezTo>
                  <a:cubicBezTo>
                    <a:pt x="88" y="9752"/>
                    <a:pt x="109" y="9717"/>
                    <a:pt x="109" y="9700"/>
                  </a:cubicBezTo>
                  <a:lnTo>
                    <a:pt x="109" y="9626"/>
                  </a:lnTo>
                  <a:cubicBezTo>
                    <a:pt x="109" y="9591"/>
                    <a:pt x="88" y="9574"/>
                    <a:pt x="53" y="9574"/>
                  </a:cubicBezTo>
                  <a:close/>
                  <a:moveTo>
                    <a:pt x="53" y="9861"/>
                  </a:moveTo>
                  <a:cubicBezTo>
                    <a:pt x="18" y="9861"/>
                    <a:pt x="1" y="9878"/>
                    <a:pt x="1" y="9918"/>
                  </a:cubicBezTo>
                  <a:lnTo>
                    <a:pt x="1" y="9987"/>
                  </a:lnTo>
                  <a:cubicBezTo>
                    <a:pt x="1" y="10009"/>
                    <a:pt x="18" y="10044"/>
                    <a:pt x="53" y="10044"/>
                  </a:cubicBezTo>
                  <a:cubicBezTo>
                    <a:pt x="88" y="10044"/>
                    <a:pt x="109" y="10009"/>
                    <a:pt x="109" y="9987"/>
                  </a:cubicBezTo>
                  <a:lnTo>
                    <a:pt x="109" y="9918"/>
                  </a:lnTo>
                  <a:cubicBezTo>
                    <a:pt x="109" y="9878"/>
                    <a:pt x="88" y="9861"/>
                    <a:pt x="53" y="9861"/>
                  </a:cubicBezTo>
                  <a:close/>
                  <a:moveTo>
                    <a:pt x="53" y="10152"/>
                  </a:moveTo>
                  <a:cubicBezTo>
                    <a:pt x="18" y="10152"/>
                    <a:pt x="1" y="10170"/>
                    <a:pt x="1" y="10205"/>
                  </a:cubicBezTo>
                  <a:lnTo>
                    <a:pt x="1" y="10279"/>
                  </a:lnTo>
                  <a:cubicBezTo>
                    <a:pt x="1" y="10296"/>
                    <a:pt x="18" y="10335"/>
                    <a:pt x="53" y="10335"/>
                  </a:cubicBezTo>
                  <a:cubicBezTo>
                    <a:pt x="88" y="10335"/>
                    <a:pt x="109" y="10296"/>
                    <a:pt x="109" y="10279"/>
                  </a:cubicBezTo>
                  <a:lnTo>
                    <a:pt x="109" y="10205"/>
                  </a:lnTo>
                  <a:cubicBezTo>
                    <a:pt x="109" y="10170"/>
                    <a:pt x="88" y="10152"/>
                    <a:pt x="53" y="10152"/>
                  </a:cubicBezTo>
                  <a:close/>
                  <a:moveTo>
                    <a:pt x="53" y="10444"/>
                  </a:moveTo>
                  <a:cubicBezTo>
                    <a:pt x="18" y="10444"/>
                    <a:pt x="1" y="10461"/>
                    <a:pt x="1" y="10496"/>
                  </a:cubicBezTo>
                  <a:lnTo>
                    <a:pt x="1" y="10570"/>
                  </a:lnTo>
                  <a:cubicBezTo>
                    <a:pt x="1" y="10588"/>
                    <a:pt x="18" y="10622"/>
                    <a:pt x="53" y="10622"/>
                  </a:cubicBezTo>
                  <a:cubicBezTo>
                    <a:pt x="88" y="10622"/>
                    <a:pt x="109" y="10588"/>
                    <a:pt x="109" y="10570"/>
                  </a:cubicBezTo>
                  <a:lnTo>
                    <a:pt x="109" y="10496"/>
                  </a:lnTo>
                  <a:cubicBezTo>
                    <a:pt x="109" y="10461"/>
                    <a:pt x="88" y="10444"/>
                    <a:pt x="53" y="10444"/>
                  </a:cubicBezTo>
                  <a:close/>
                  <a:moveTo>
                    <a:pt x="53" y="10731"/>
                  </a:moveTo>
                  <a:cubicBezTo>
                    <a:pt x="18" y="10731"/>
                    <a:pt x="1" y="10749"/>
                    <a:pt x="1" y="10788"/>
                  </a:cubicBezTo>
                  <a:lnTo>
                    <a:pt x="1" y="10857"/>
                  </a:lnTo>
                  <a:cubicBezTo>
                    <a:pt x="1" y="10879"/>
                    <a:pt x="18" y="10914"/>
                    <a:pt x="53" y="10914"/>
                  </a:cubicBezTo>
                  <a:cubicBezTo>
                    <a:pt x="88" y="10914"/>
                    <a:pt x="109" y="10879"/>
                    <a:pt x="109" y="10857"/>
                  </a:cubicBezTo>
                  <a:lnTo>
                    <a:pt x="109" y="10788"/>
                  </a:lnTo>
                  <a:cubicBezTo>
                    <a:pt x="109" y="10749"/>
                    <a:pt x="88" y="10731"/>
                    <a:pt x="53" y="10731"/>
                  </a:cubicBezTo>
                  <a:close/>
                  <a:moveTo>
                    <a:pt x="53" y="11023"/>
                  </a:moveTo>
                  <a:cubicBezTo>
                    <a:pt x="18" y="11023"/>
                    <a:pt x="1" y="11040"/>
                    <a:pt x="1" y="11075"/>
                  </a:cubicBezTo>
                  <a:lnTo>
                    <a:pt x="1" y="11149"/>
                  </a:lnTo>
                  <a:cubicBezTo>
                    <a:pt x="1" y="11166"/>
                    <a:pt x="18" y="11205"/>
                    <a:pt x="53" y="11205"/>
                  </a:cubicBezTo>
                  <a:cubicBezTo>
                    <a:pt x="88" y="11205"/>
                    <a:pt x="109" y="11166"/>
                    <a:pt x="109" y="11149"/>
                  </a:cubicBezTo>
                  <a:lnTo>
                    <a:pt x="109" y="11075"/>
                  </a:lnTo>
                  <a:cubicBezTo>
                    <a:pt x="109" y="11040"/>
                    <a:pt x="88" y="11023"/>
                    <a:pt x="53" y="11023"/>
                  </a:cubicBezTo>
                  <a:close/>
                  <a:moveTo>
                    <a:pt x="53" y="11314"/>
                  </a:moveTo>
                  <a:cubicBezTo>
                    <a:pt x="18" y="11314"/>
                    <a:pt x="1" y="11332"/>
                    <a:pt x="1" y="11366"/>
                  </a:cubicBezTo>
                  <a:lnTo>
                    <a:pt x="1" y="11440"/>
                  </a:lnTo>
                  <a:cubicBezTo>
                    <a:pt x="1" y="11458"/>
                    <a:pt x="18" y="11493"/>
                    <a:pt x="53" y="11493"/>
                  </a:cubicBezTo>
                  <a:cubicBezTo>
                    <a:pt x="88" y="11493"/>
                    <a:pt x="109" y="11458"/>
                    <a:pt x="109" y="11440"/>
                  </a:cubicBezTo>
                  <a:lnTo>
                    <a:pt x="109" y="11366"/>
                  </a:lnTo>
                  <a:cubicBezTo>
                    <a:pt x="109" y="11332"/>
                    <a:pt x="88" y="11314"/>
                    <a:pt x="53" y="11314"/>
                  </a:cubicBezTo>
                  <a:close/>
                  <a:moveTo>
                    <a:pt x="53" y="11601"/>
                  </a:moveTo>
                  <a:cubicBezTo>
                    <a:pt x="18" y="11601"/>
                    <a:pt x="1" y="11619"/>
                    <a:pt x="1" y="11658"/>
                  </a:cubicBezTo>
                  <a:lnTo>
                    <a:pt x="1" y="11728"/>
                  </a:lnTo>
                  <a:cubicBezTo>
                    <a:pt x="1" y="11749"/>
                    <a:pt x="18" y="11784"/>
                    <a:pt x="53" y="11784"/>
                  </a:cubicBezTo>
                  <a:cubicBezTo>
                    <a:pt x="88" y="11784"/>
                    <a:pt x="109" y="11749"/>
                    <a:pt x="109" y="11728"/>
                  </a:cubicBezTo>
                  <a:lnTo>
                    <a:pt x="109" y="11658"/>
                  </a:lnTo>
                  <a:cubicBezTo>
                    <a:pt x="109" y="11619"/>
                    <a:pt x="88" y="11601"/>
                    <a:pt x="53" y="11601"/>
                  </a:cubicBezTo>
                  <a:close/>
                  <a:moveTo>
                    <a:pt x="53" y="11893"/>
                  </a:moveTo>
                  <a:cubicBezTo>
                    <a:pt x="18" y="11893"/>
                    <a:pt x="1" y="11910"/>
                    <a:pt x="1" y="11945"/>
                  </a:cubicBezTo>
                  <a:lnTo>
                    <a:pt x="1" y="12019"/>
                  </a:lnTo>
                  <a:cubicBezTo>
                    <a:pt x="1" y="12037"/>
                    <a:pt x="18" y="12076"/>
                    <a:pt x="53" y="12076"/>
                  </a:cubicBezTo>
                  <a:cubicBezTo>
                    <a:pt x="88" y="12076"/>
                    <a:pt x="109" y="12037"/>
                    <a:pt x="109" y="12019"/>
                  </a:cubicBezTo>
                  <a:lnTo>
                    <a:pt x="109" y="11945"/>
                  </a:lnTo>
                  <a:cubicBezTo>
                    <a:pt x="109" y="11910"/>
                    <a:pt x="88" y="11893"/>
                    <a:pt x="53" y="11893"/>
                  </a:cubicBezTo>
                  <a:close/>
                  <a:moveTo>
                    <a:pt x="53" y="12185"/>
                  </a:moveTo>
                  <a:cubicBezTo>
                    <a:pt x="18" y="12185"/>
                    <a:pt x="1" y="12202"/>
                    <a:pt x="1" y="12237"/>
                  </a:cubicBezTo>
                  <a:lnTo>
                    <a:pt x="1" y="12311"/>
                  </a:lnTo>
                  <a:cubicBezTo>
                    <a:pt x="1" y="12328"/>
                    <a:pt x="18" y="12363"/>
                    <a:pt x="53" y="12363"/>
                  </a:cubicBezTo>
                  <a:cubicBezTo>
                    <a:pt x="88" y="12363"/>
                    <a:pt x="109" y="12328"/>
                    <a:pt x="109" y="12311"/>
                  </a:cubicBezTo>
                  <a:lnTo>
                    <a:pt x="109" y="12237"/>
                  </a:lnTo>
                  <a:cubicBezTo>
                    <a:pt x="109" y="12202"/>
                    <a:pt x="88" y="12185"/>
                    <a:pt x="53" y="12185"/>
                  </a:cubicBezTo>
                  <a:close/>
                  <a:moveTo>
                    <a:pt x="53" y="12472"/>
                  </a:moveTo>
                  <a:cubicBezTo>
                    <a:pt x="18" y="12472"/>
                    <a:pt x="1" y="12489"/>
                    <a:pt x="1" y="12528"/>
                  </a:cubicBezTo>
                  <a:lnTo>
                    <a:pt x="1" y="12598"/>
                  </a:lnTo>
                  <a:cubicBezTo>
                    <a:pt x="1" y="12620"/>
                    <a:pt x="18" y="12654"/>
                    <a:pt x="53" y="12654"/>
                  </a:cubicBezTo>
                  <a:cubicBezTo>
                    <a:pt x="88" y="12654"/>
                    <a:pt x="109" y="12620"/>
                    <a:pt x="109" y="12598"/>
                  </a:cubicBezTo>
                  <a:lnTo>
                    <a:pt x="109" y="12528"/>
                  </a:lnTo>
                  <a:cubicBezTo>
                    <a:pt x="109" y="12489"/>
                    <a:pt x="88" y="12472"/>
                    <a:pt x="53" y="12472"/>
                  </a:cubicBezTo>
                  <a:close/>
                  <a:moveTo>
                    <a:pt x="53" y="12763"/>
                  </a:moveTo>
                  <a:cubicBezTo>
                    <a:pt x="18" y="12763"/>
                    <a:pt x="1" y="12781"/>
                    <a:pt x="1" y="12815"/>
                  </a:cubicBezTo>
                  <a:lnTo>
                    <a:pt x="1" y="12889"/>
                  </a:lnTo>
                  <a:cubicBezTo>
                    <a:pt x="1" y="12907"/>
                    <a:pt x="18" y="12946"/>
                    <a:pt x="53" y="12946"/>
                  </a:cubicBezTo>
                  <a:cubicBezTo>
                    <a:pt x="88" y="12946"/>
                    <a:pt x="109" y="12907"/>
                    <a:pt x="109" y="12889"/>
                  </a:cubicBezTo>
                  <a:lnTo>
                    <a:pt x="109" y="12815"/>
                  </a:lnTo>
                  <a:cubicBezTo>
                    <a:pt x="109" y="12781"/>
                    <a:pt x="88" y="12763"/>
                    <a:pt x="53" y="12763"/>
                  </a:cubicBezTo>
                  <a:close/>
                  <a:moveTo>
                    <a:pt x="53" y="13055"/>
                  </a:moveTo>
                  <a:cubicBezTo>
                    <a:pt x="18" y="13055"/>
                    <a:pt x="1" y="13072"/>
                    <a:pt x="1" y="13107"/>
                  </a:cubicBezTo>
                  <a:lnTo>
                    <a:pt x="1" y="13181"/>
                  </a:lnTo>
                  <a:cubicBezTo>
                    <a:pt x="1" y="13198"/>
                    <a:pt x="18" y="13233"/>
                    <a:pt x="53" y="13233"/>
                  </a:cubicBezTo>
                  <a:cubicBezTo>
                    <a:pt x="88" y="13233"/>
                    <a:pt x="109" y="13198"/>
                    <a:pt x="109" y="13181"/>
                  </a:cubicBezTo>
                  <a:lnTo>
                    <a:pt x="109" y="13107"/>
                  </a:lnTo>
                  <a:cubicBezTo>
                    <a:pt x="109" y="13072"/>
                    <a:pt x="88" y="13055"/>
                    <a:pt x="53" y="13055"/>
                  </a:cubicBezTo>
                  <a:close/>
                  <a:moveTo>
                    <a:pt x="53" y="13342"/>
                  </a:moveTo>
                  <a:cubicBezTo>
                    <a:pt x="18" y="13342"/>
                    <a:pt x="1" y="13359"/>
                    <a:pt x="1" y="13399"/>
                  </a:cubicBezTo>
                  <a:lnTo>
                    <a:pt x="1" y="13468"/>
                  </a:lnTo>
                  <a:cubicBezTo>
                    <a:pt x="1" y="13490"/>
                    <a:pt x="18" y="13525"/>
                    <a:pt x="53" y="13525"/>
                  </a:cubicBezTo>
                  <a:cubicBezTo>
                    <a:pt x="88" y="13525"/>
                    <a:pt x="109" y="13490"/>
                    <a:pt x="109" y="13468"/>
                  </a:cubicBezTo>
                  <a:lnTo>
                    <a:pt x="109" y="13399"/>
                  </a:lnTo>
                  <a:cubicBezTo>
                    <a:pt x="109" y="13359"/>
                    <a:pt x="88" y="13342"/>
                    <a:pt x="53" y="13342"/>
                  </a:cubicBezTo>
                  <a:close/>
                  <a:moveTo>
                    <a:pt x="53" y="13634"/>
                  </a:moveTo>
                  <a:cubicBezTo>
                    <a:pt x="18" y="13634"/>
                    <a:pt x="1" y="13651"/>
                    <a:pt x="1" y="13686"/>
                  </a:cubicBezTo>
                  <a:lnTo>
                    <a:pt x="1" y="13760"/>
                  </a:lnTo>
                  <a:cubicBezTo>
                    <a:pt x="1" y="13777"/>
                    <a:pt x="18" y="13816"/>
                    <a:pt x="53" y="13816"/>
                  </a:cubicBezTo>
                  <a:cubicBezTo>
                    <a:pt x="88" y="13816"/>
                    <a:pt x="109" y="13777"/>
                    <a:pt x="109" y="13760"/>
                  </a:cubicBezTo>
                  <a:lnTo>
                    <a:pt x="109" y="13686"/>
                  </a:lnTo>
                  <a:cubicBezTo>
                    <a:pt x="109" y="13651"/>
                    <a:pt x="88" y="13634"/>
                    <a:pt x="53" y="1363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6517218" y="4526"/>
              <a:ext cx="23687" cy="2787727"/>
            </a:xfrm>
            <a:custGeom>
              <a:avLst/>
              <a:gdLst/>
              <a:ahLst/>
              <a:cxnLst/>
              <a:rect l="l" t="t" r="r" b="b"/>
              <a:pathLst>
                <a:path w="110" h="12946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lnTo>
                    <a:pt x="1" y="127"/>
                  </a:lnTo>
                  <a:cubicBezTo>
                    <a:pt x="1" y="162"/>
                    <a:pt x="18" y="179"/>
                    <a:pt x="53" y="179"/>
                  </a:cubicBezTo>
                  <a:cubicBezTo>
                    <a:pt x="70" y="179"/>
                    <a:pt x="110" y="162"/>
                    <a:pt x="110" y="127"/>
                  </a:cubicBezTo>
                  <a:lnTo>
                    <a:pt x="110" y="53"/>
                  </a:lnTo>
                  <a:cubicBezTo>
                    <a:pt x="110" y="18"/>
                    <a:pt x="70" y="1"/>
                    <a:pt x="53" y="1"/>
                  </a:cubicBezTo>
                  <a:close/>
                  <a:moveTo>
                    <a:pt x="53" y="288"/>
                  </a:moveTo>
                  <a:cubicBezTo>
                    <a:pt x="18" y="288"/>
                    <a:pt x="1" y="306"/>
                    <a:pt x="1" y="345"/>
                  </a:cubicBezTo>
                  <a:lnTo>
                    <a:pt x="1" y="414"/>
                  </a:lnTo>
                  <a:cubicBezTo>
                    <a:pt x="1" y="453"/>
                    <a:pt x="18" y="471"/>
                    <a:pt x="53" y="471"/>
                  </a:cubicBezTo>
                  <a:cubicBezTo>
                    <a:pt x="70" y="471"/>
                    <a:pt x="110" y="453"/>
                    <a:pt x="110" y="414"/>
                  </a:cubicBezTo>
                  <a:lnTo>
                    <a:pt x="110" y="345"/>
                  </a:lnTo>
                  <a:cubicBezTo>
                    <a:pt x="110" y="306"/>
                    <a:pt x="70" y="288"/>
                    <a:pt x="53" y="288"/>
                  </a:cubicBezTo>
                  <a:close/>
                  <a:moveTo>
                    <a:pt x="53" y="580"/>
                  </a:moveTo>
                  <a:cubicBezTo>
                    <a:pt x="18" y="580"/>
                    <a:pt x="1" y="597"/>
                    <a:pt x="1" y="632"/>
                  </a:cubicBezTo>
                  <a:lnTo>
                    <a:pt x="1" y="706"/>
                  </a:lnTo>
                  <a:cubicBezTo>
                    <a:pt x="1" y="741"/>
                    <a:pt x="18" y="762"/>
                    <a:pt x="53" y="762"/>
                  </a:cubicBezTo>
                  <a:cubicBezTo>
                    <a:pt x="70" y="762"/>
                    <a:pt x="110" y="741"/>
                    <a:pt x="110" y="706"/>
                  </a:cubicBezTo>
                  <a:lnTo>
                    <a:pt x="110" y="632"/>
                  </a:lnTo>
                  <a:cubicBezTo>
                    <a:pt x="110" y="597"/>
                    <a:pt x="70" y="580"/>
                    <a:pt x="53" y="580"/>
                  </a:cubicBezTo>
                  <a:close/>
                  <a:moveTo>
                    <a:pt x="53" y="871"/>
                  </a:moveTo>
                  <a:cubicBezTo>
                    <a:pt x="18" y="871"/>
                    <a:pt x="1" y="889"/>
                    <a:pt x="1" y="923"/>
                  </a:cubicBezTo>
                  <a:lnTo>
                    <a:pt x="1" y="997"/>
                  </a:lnTo>
                  <a:cubicBezTo>
                    <a:pt x="1" y="1032"/>
                    <a:pt x="18" y="1050"/>
                    <a:pt x="53" y="1050"/>
                  </a:cubicBezTo>
                  <a:cubicBezTo>
                    <a:pt x="70" y="1050"/>
                    <a:pt x="110" y="1032"/>
                    <a:pt x="110" y="997"/>
                  </a:cubicBezTo>
                  <a:lnTo>
                    <a:pt x="110" y="923"/>
                  </a:lnTo>
                  <a:cubicBezTo>
                    <a:pt x="110" y="889"/>
                    <a:pt x="70" y="871"/>
                    <a:pt x="53" y="871"/>
                  </a:cubicBezTo>
                  <a:close/>
                  <a:moveTo>
                    <a:pt x="53" y="1158"/>
                  </a:moveTo>
                  <a:cubicBezTo>
                    <a:pt x="18" y="1158"/>
                    <a:pt x="1" y="1176"/>
                    <a:pt x="1" y="1215"/>
                  </a:cubicBezTo>
                  <a:lnTo>
                    <a:pt x="1" y="1285"/>
                  </a:lnTo>
                  <a:cubicBezTo>
                    <a:pt x="1" y="1324"/>
                    <a:pt x="18" y="1341"/>
                    <a:pt x="53" y="1341"/>
                  </a:cubicBezTo>
                  <a:cubicBezTo>
                    <a:pt x="70" y="1341"/>
                    <a:pt x="110" y="1324"/>
                    <a:pt x="110" y="1285"/>
                  </a:cubicBezTo>
                  <a:lnTo>
                    <a:pt x="110" y="1215"/>
                  </a:lnTo>
                  <a:cubicBezTo>
                    <a:pt x="110" y="1176"/>
                    <a:pt x="70" y="1158"/>
                    <a:pt x="53" y="1158"/>
                  </a:cubicBezTo>
                  <a:close/>
                  <a:moveTo>
                    <a:pt x="53" y="1450"/>
                  </a:moveTo>
                  <a:cubicBezTo>
                    <a:pt x="18" y="1450"/>
                    <a:pt x="1" y="1467"/>
                    <a:pt x="1" y="1502"/>
                  </a:cubicBezTo>
                  <a:lnTo>
                    <a:pt x="1" y="1576"/>
                  </a:lnTo>
                  <a:cubicBezTo>
                    <a:pt x="1" y="1611"/>
                    <a:pt x="18" y="1633"/>
                    <a:pt x="53" y="1633"/>
                  </a:cubicBezTo>
                  <a:cubicBezTo>
                    <a:pt x="70" y="1633"/>
                    <a:pt x="110" y="1611"/>
                    <a:pt x="110" y="1576"/>
                  </a:cubicBezTo>
                  <a:lnTo>
                    <a:pt x="110" y="1502"/>
                  </a:lnTo>
                  <a:cubicBezTo>
                    <a:pt x="110" y="1467"/>
                    <a:pt x="70" y="1450"/>
                    <a:pt x="53" y="1450"/>
                  </a:cubicBezTo>
                  <a:close/>
                  <a:moveTo>
                    <a:pt x="53" y="1741"/>
                  </a:moveTo>
                  <a:cubicBezTo>
                    <a:pt x="18" y="1741"/>
                    <a:pt x="1" y="1759"/>
                    <a:pt x="1" y="1794"/>
                  </a:cubicBezTo>
                  <a:lnTo>
                    <a:pt x="1" y="1868"/>
                  </a:lnTo>
                  <a:cubicBezTo>
                    <a:pt x="1" y="1902"/>
                    <a:pt x="18" y="1920"/>
                    <a:pt x="53" y="1920"/>
                  </a:cubicBezTo>
                  <a:cubicBezTo>
                    <a:pt x="70" y="1920"/>
                    <a:pt x="110" y="1902"/>
                    <a:pt x="110" y="1868"/>
                  </a:cubicBezTo>
                  <a:lnTo>
                    <a:pt x="110" y="1794"/>
                  </a:lnTo>
                  <a:cubicBezTo>
                    <a:pt x="110" y="1759"/>
                    <a:pt x="70" y="1741"/>
                    <a:pt x="53" y="1741"/>
                  </a:cubicBezTo>
                  <a:close/>
                  <a:moveTo>
                    <a:pt x="53" y="2029"/>
                  </a:moveTo>
                  <a:cubicBezTo>
                    <a:pt x="18" y="2029"/>
                    <a:pt x="1" y="2046"/>
                    <a:pt x="1" y="2085"/>
                  </a:cubicBezTo>
                  <a:lnTo>
                    <a:pt x="1" y="2155"/>
                  </a:lnTo>
                  <a:cubicBezTo>
                    <a:pt x="1" y="2194"/>
                    <a:pt x="18" y="2211"/>
                    <a:pt x="53" y="2211"/>
                  </a:cubicBezTo>
                  <a:cubicBezTo>
                    <a:pt x="70" y="2211"/>
                    <a:pt x="110" y="2194"/>
                    <a:pt x="110" y="2155"/>
                  </a:cubicBezTo>
                  <a:lnTo>
                    <a:pt x="110" y="2085"/>
                  </a:lnTo>
                  <a:cubicBezTo>
                    <a:pt x="110" y="2046"/>
                    <a:pt x="70" y="2029"/>
                    <a:pt x="53" y="2029"/>
                  </a:cubicBezTo>
                  <a:close/>
                  <a:moveTo>
                    <a:pt x="53" y="2320"/>
                  </a:moveTo>
                  <a:cubicBezTo>
                    <a:pt x="18" y="2320"/>
                    <a:pt x="1" y="2338"/>
                    <a:pt x="1" y="2372"/>
                  </a:cubicBezTo>
                  <a:lnTo>
                    <a:pt x="1" y="2446"/>
                  </a:lnTo>
                  <a:cubicBezTo>
                    <a:pt x="1" y="2481"/>
                    <a:pt x="18" y="2503"/>
                    <a:pt x="53" y="2503"/>
                  </a:cubicBezTo>
                  <a:cubicBezTo>
                    <a:pt x="70" y="2503"/>
                    <a:pt x="110" y="2481"/>
                    <a:pt x="110" y="2446"/>
                  </a:cubicBezTo>
                  <a:lnTo>
                    <a:pt x="110" y="2372"/>
                  </a:lnTo>
                  <a:cubicBezTo>
                    <a:pt x="110" y="2338"/>
                    <a:pt x="70" y="2320"/>
                    <a:pt x="53" y="2320"/>
                  </a:cubicBezTo>
                  <a:close/>
                  <a:moveTo>
                    <a:pt x="53" y="2612"/>
                  </a:moveTo>
                  <a:cubicBezTo>
                    <a:pt x="18" y="2612"/>
                    <a:pt x="1" y="2629"/>
                    <a:pt x="1" y="2664"/>
                  </a:cubicBezTo>
                  <a:lnTo>
                    <a:pt x="1" y="2738"/>
                  </a:lnTo>
                  <a:cubicBezTo>
                    <a:pt x="1" y="2773"/>
                    <a:pt x="18" y="2790"/>
                    <a:pt x="53" y="2790"/>
                  </a:cubicBezTo>
                  <a:cubicBezTo>
                    <a:pt x="70" y="2790"/>
                    <a:pt x="110" y="2773"/>
                    <a:pt x="110" y="2738"/>
                  </a:cubicBezTo>
                  <a:lnTo>
                    <a:pt x="110" y="2664"/>
                  </a:lnTo>
                  <a:cubicBezTo>
                    <a:pt x="110" y="2629"/>
                    <a:pt x="70" y="2612"/>
                    <a:pt x="53" y="2612"/>
                  </a:cubicBezTo>
                  <a:close/>
                  <a:moveTo>
                    <a:pt x="53" y="2899"/>
                  </a:moveTo>
                  <a:cubicBezTo>
                    <a:pt x="18" y="2899"/>
                    <a:pt x="1" y="2916"/>
                    <a:pt x="1" y="2955"/>
                  </a:cubicBezTo>
                  <a:lnTo>
                    <a:pt x="1" y="3025"/>
                  </a:lnTo>
                  <a:cubicBezTo>
                    <a:pt x="1" y="3064"/>
                    <a:pt x="18" y="3082"/>
                    <a:pt x="53" y="3082"/>
                  </a:cubicBezTo>
                  <a:cubicBezTo>
                    <a:pt x="70" y="3082"/>
                    <a:pt x="110" y="3064"/>
                    <a:pt x="110" y="3025"/>
                  </a:cubicBezTo>
                  <a:lnTo>
                    <a:pt x="110" y="2955"/>
                  </a:lnTo>
                  <a:cubicBezTo>
                    <a:pt x="110" y="2916"/>
                    <a:pt x="70" y="2899"/>
                    <a:pt x="53" y="2899"/>
                  </a:cubicBezTo>
                  <a:close/>
                  <a:moveTo>
                    <a:pt x="53" y="3190"/>
                  </a:moveTo>
                  <a:cubicBezTo>
                    <a:pt x="18" y="3190"/>
                    <a:pt x="1" y="3208"/>
                    <a:pt x="1" y="3243"/>
                  </a:cubicBezTo>
                  <a:lnTo>
                    <a:pt x="1" y="3317"/>
                  </a:lnTo>
                  <a:cubicBezTo>
                    <a:pt x="1" y="3351"/>
                    <a:pt x="18" y="3373"/>
                    <a:pt x="53" y="3373"/>
                  </a:cubicBezTo>
                  <a:cubicBezTo>
                    <a:pt x="70" y="3373"/>
                    <a:pt x="110" y="3351"/>
                    <a:pt x="110" y="3317"/>
                  </a:cubicBezTo>
                  <a:lnTo>
                    <a:pt x="110" y="3243"/>
                  </a:lnTo>
                  <a:cubicBezTo>
                    <a:pt x="110" y="3208"/>
                    <a:pt x="70" y="3190"/>
                    <a:pt x="53" y="3190"/>
                  </a:cubicBezTo>
                  <a:close/>
                  <a:moveTo>
                    <a:pt x="53" y="3482"/>
                  </a:moveTo>
                  <a:cubicBezTo>
                    <a:pt x="18" y="3482"/>
                    <a:pt x="1" y="3499"/>
                    <a:pt x="1" y="3534"/>
                  </a:cubicBezTo>
                  <a:lnTo>
                    <a:pt x="1" y="3608"/>
                  </a:lnTo>
                  <a:cubicBezTo>
                    <a:pt x="1" y="3643"/>
                    <a:pt x="18" y="3660"/>
                    <a:pt x="53" y="3660"/>
                  </a:cubicBezTo>
                  <a:cubicBezTo>
                    <a:pt x="70" y="3660"/>
                    <a:pt x="110" y="3643"/>
                    <a:pt x="110" y="3608"/>
                  </a:cubicBezTo>
                  <a:lnTo>
                    <a:pt x="110" y="3534"/>
                  </a:lnTo>
                  <a:cubicBezTo>
                    <a:pt x="110" y="3499"/>
                    <a:pt x="70" y="3482"/>
                    <a:pt x="53" y="3482"/>
                  </a:cubicBezTo>
                  <a:close/>
                  <a:moveTo>
                    <a:pt x="53" y="3769"/>
                  </a:moveTo>
                  <a:cubicBezTo>
                    <a:pt x="18" y="3769"/>
                    <a:pt x="1" y="3787"/>
                    <a:pt x="1" y="3826"/>
                  </a:cubicBezTo>
                  <a:lnTo>
                    <a:pt x="1" y="3895"/>
                  </a:lnTo>
                  <a:cubicBezTo>
                    <a:pt x="1" y="3934"/>
                    <a:pt x="18" y="3952"/>
                    <a:pt x="53" y="3952"/>
                  </a:cubicBezTo>
                  <a:cubicBezTo>
                    <a:pt x="70" y="3952"/>
                    <a:pt x="110" y="3934"/>
                    <a:pt x="110" y="3895"/>
                  </a:cubicBezTo>
                  <a:lnTo>
                    <a:pt x="110" y="3826"/>
                  </a:lnTo>
                  <a:cubicBezTo>
                    <a:pt x="110" y="3787"/>
                    <a:pt x="70" y="3769"/>
                    <a:pt x="53" y="3769"/>
                  </a:cubicBezTo>
                  <a:close/>
                  <a:moveTo>
                    <a:pt x="53" y="4061"/>
                  </a:moveTo>
                  <a:cubicBezTo>
                    <a:pt x="18" y="4061"/>
                    <a:pt x="1" y="4078"/>
                    <a:pt x="1" y="4113"/>
                  </a:cubicBezTo>
                  <a:lnTo>
                    <a:pt x="1" y="4187"/>
                  </a:lnTo>
                  <a:cubicBezTo>
                    <a:pt x="1" y="4222"/>
                    <a:pt x="18" y="4243"/>
                    <a:pt x="53" y="4243"/>
                  </a:cubicBezTo>
                  <a:cubicBezTo>
                    <a:pt x="70" y="4243"/>
                    <a:pt x="110" y="4222"/>
                    <a:pt x="110" y="4187"/>
                  </a:cubicBezTo>
                  <a:lnTo>
                    <a:pt x="110" y="4113"/>
                  </a:lnTo>
                  <a:cubicBezTo>
                    <a:pt x="110" y="4078"/>
                    <a:pt x="70" y="4061"/>
                    <a:pt x="53" y="4061"/>
                  </a:cubicBezTo>
                  <a:close/>
                  <a:moveTo>
                    <a:pt x="53" y="4352"/>
                  </a:moveTo>
                  <a:cubicBezTo>
                    <a:pt x="18" y="4352"/>
                    <a:pt x="1" y="4370"/>
                    <a:pt x="1" y="4404"/>
                  </a:cubicBezTo>
                  <a:lnTo>
                    <a:pt x="1" y="4478"/>
                  </a:lnTo>
                  <a:cubicBezTo>
                    <a:pt x="1" y="4513"/>
                    <a:pt x="18" y="4531"/>
                    <a:pt x="53" y="4531"/>
                  </a:cubicBezTo>
                  <a:cubicBezTo>
                    <a:pt x="70" y="4531"/>
                    <a:pt x="110" y="4513"/>
                    <a:pt x="110" y="4478"/>
                  </a:cubicBezTo>
                  <a:lnTo>
                    <a:pt x="110" y="4404"/>
                  </a:lnTo>
                  <a:cubicBezTo>
                    <a:pt x="110" y="4370"/>
                    <a:pt x="70" y="4352"/>
                    <a:pt x="53" y="4352"/>
                  </a:cubicBezTo>
                  <a:close/>
                  <a:moveTo>
                    <a:pt x="53" y="4639"/>
                  </a:moveTo>
                  <a:cubicBezTo>
                    <a:pt x="18" y="4639"/>
                    <a:pt x="1" y="4657"/>
                    <a:pt x="1" y="4696"/>
                  </a:cubicBezTo>
                  <a:lnTo>
                    <a:pt x="1" y="4766"/>
                  </a:lnTo>
                  <a:cubicBezTo>
                    <a:pt x="1" y="4805"/>
                    <a:pt x="18" y="4822"/>
                    <a:pt x="53" y="4822"/>
                  </a:cubicBezTo>
                  <a:cubicBezTo>
                    <a:pt x="70" y="4822"/>
                    <a:pt x="110" y="4805"/>
                    <a:pt x="110" y="4766"/>
                  </a:cubicBezTo>
                  <a:lnTo>
                    <a:pt x="110" y="4696"/>
                  </a:lnTo>
                  <a:cubicBezTo>
                    <a:pt x="110" y="4657"/>
                    <a:pt x="70" y="4639"/>
                    <a:pt x="53" y="4639"/>
                  </a:cubicBezTo>
                  <a:close/>
                  <a:moveTo>
                    <a:pt x="53" y="4931"/>
                  </a:moveTo>
                  <a:cubicBezTo>
                    <a:pt x="18" y="4931"/>
                    <a:pt x="1" y="4948"/>
                    <a:pt x="1" y="4983"/>
                  </a:cubicBezTo>
                  <a:lnTo>
                    <a:pt x="1" y="5057"/>
                  </a:lnTo>
                  <a:cubicBezTo>
                    <a:pt x="1" y="5092"/>
                    <a:pt x="18" y="5114"/>
                    <a:pt x="53" y="5114"/>
                  </a:cubicBezTo>
                  <a:cubicBezTo>
                    <a:pt x="70" y="5114"/>
                    <a:pt x="110" y="5092"/>
                    <a:pt x="110" y="5057"/>
                  </a:cubicBezTo>
                  <a:lnTo>
                    <a:pt x="110" y="4983"/>
                  </a:lnTo>
                  <a:cubicBezTo>
                    <a:pt x="110" y="4948"/>
                    <a:pt x="70" y="4931"/>
                    <a:pt x="53" y="4931"/>
                  </a:cubicBezTo>
                  <a:close/>
                  <a:moveTo>
                    <a:pt x="53" y="5222"/>
                  </a:moveTo>
                  <a:cubicBezTo>
                    <a:pt x="18" y="5222"/>
                    <a:pt x="1" y="5240"/>
                    <a:pt x="1" y="5275"/>
                  </a:cubicBezTo>
                  <a:lnTo>
                    <a:pt x="1" y="5349"/>
                  </a:lnTo>
                  <a:cubicBezTo>
                    <a:pt x="1" y="5383"/>
                    <a:pt x="18" y="5401"/>
                    <a:pt x="53" y="5401"/>
                  </a:cubicBezTo>
                  <a:cubicBezTo>
                    <a:pt x="70" y="5401"/>
                    <a:pt x="110" y="5383"/>
                    <a:pt x="110" y="5349"/>
                  </a:cubicBezTo>
                  <a:lnTo>
                    <a:pt x="110" y="5275"/>
                  </a:lnTo>
                  <a:cubicBezTo>
                    <a:pt x="110" y="5240"/>
                    <a:pt x="70" y="5222"/>
                    <a:pt x="53" y="5222"/>
                  </a:cubicBezTo>
                  <a:close/>
                  <a:moveTo>
                    <a:pt x="53" y="5510"/>
                  </a:moveTo>
                  <a:cubicBezTo>
                    <a:pt x="18" y="5510"/>
                    <a:pt x="1" y="5527"/>
                    <a:pt x="1" y="5566"/>
                  </a:cubicBezTo>
                  <a:lnTo>
                    <a:pt x="1" y="5636"/>
                  </a:lnTo>
                  <a:cubicBezTo>
                    <a:pt x="1" y="5675"/>
                    <a:pt x="18" y="5692"/>
                    <a:pt x="53" y="5692"/>
                  </a:cubicBezTo>
                  <a:cubicBezTo>
                    <a:pt x="70" y="5692"/>
                    <a:pt x="110" y="5675"/>
                    <a:pt x="110" y="5636"/>
                  </a:cubicBezTo>
                  <a:lnTo>
                    <a:pt x="110" y="5566"/>
                  </a:lnTo>
                  <a:cubicBezTo>
                    <a:pt x="110" y="5527"/>
                    <a:pt x="70" y="5510"/>
                    <a:pt x="53" y="5510"/>
                  </a:cubicBezTo>
                  <a:close/>
                  <a:moveTo>
                    <a:pt x="53" y="5801"/>
                  </a:moveTo>
                  <a:cubicBezTo>
                    <a:pt x="18" y="5801"/>
                    <a:pt x="1" y="5819"/>
                    <a:pt x="1" y="5853"/>
                  </a:cubicBezTo>
                  <a:lnTo>
                    <a:pt x="1" y="5927"/>
                  </a:lnTo>
                  <a:cubicBezTo>
                    <a:pt x="1" y="5962"/>
                    <a:pt x="18" y="5984"/>
                    <a:pt x="53" y="5984"/>
                  </a:cubicBezTo>
                  <a:cubicBezTo>
                    <a:pt x="70" y="5984"/>
                    <a:pt x="110" y="5962"/>
                    <a:pt x="110" y="5927"/>
                  </a:cubicBezTo>
                  <a:lnTo>
                    <a:pt x="110" y="5853"/>
                  </a:lnTo>
                  <a:cubicBezTo>
                    <a:pt x="110" y="5819"/>
                    <a:pt x="70" y="5801"/>
                    <a:pt x="53" y="5801"/>
                  </a:cubicBezTo>
                  <a:close/>
                  <a:moveTo>
                    <a:pt x="53" y="6093"/>
                  </a:moveTo>
                  <a:cubicBezTo>
                    <a:pt x="18" y="6093"/>
                    <a:pt x="1" y="6110"/>
                    <a:pt x="1" y="6145"/>
                  </a:cubicBezTo>
                  <a:lnTo>
                    <a:pt x="1" y="6219"/>
                  </a:lnTo>
                  <a:cubicBezTo>
                    <a:pt x="1" y="6254"/>
                    <a:pt x="18" y="6271"/>
                    <a:pt x="53" y="6271"/>
                  </a:cubicBezTo>
                  <a:cubicBezTo>
                    <a:pt x="70" y="6271"/>
                    <a:pt x="110" y="6254"/>
                    <a:pt x="110" y="6219"/>
                  </a:cubicBezTo>
                  <a:lnTo>
                    <a:pt x="110" y="6145"/>
                  </a:lnTo>
                  <a:cubicBezTo>
                    <a:pt x="110" y="6110"/>
                    <a:pt x="70" y="6093"/>
                    <a:pt x="53" y="6093"/>
                  </a:cubicBezTo>
                  <a:close/>
                  <a:moveTo>
                    <a:pt x="53" y="6380"/>
                  </a:moveTo>
                  <a:cubicBezTo>
                    <a:pt x="18" y="6380"/>
                    <a:pt x="1" y="6397"/>
                    <a:pt x="1" y="6436"/>
                  </a:cubicBezTo>
                  <a:lnTo>
                    <a:pt x="1" y="6506"/>
                  </a:lnTo>
                  <a:cubicBezTo>
                    <a:pt x="1" y="6545"/>
                    <a:pt x="18" y="6563"/>
                    <a:pt x="53" y="6563"/>
                  </a:cubicBezTo>
                  <a:cubicBezTo>
                    <a:pt x="70" y="6563"/>
                    <a:pt x="110" y="6545"/>
                    <a:pt x="110" y="6506"/>
                  </a:cubicBezTo>
                  <a:lnTo>
                    <a:pt x="110" y="6436"/>
                  </a:lnTo>
                  <a:cubicBezTo>
                    <a:pt x="110" y="6397"/>
                    <a:pt x="70" y="6380"/>
                    <a:pt x="53" y="6380"/>
                  </a:cubicBezTo>
                  <a:close/>
                  <a:moveTo>
                    <a:pt x="53" y="6671"/>
                  </a:moveTo>
                  <a:cubicBezTo>
                    <a:pt x="18" y="6671"/>
                    <a:pt x="1" y="6689"/>
                    <a:pt x="1" y="6724"/>
                  </a:cubicBezTo>
                  <a:lnTo>
                    <a:pt x="1" y="6798"/>
                  </a:lnTo>
                  <a:cubicBezTo>
                    <a:pt x="1" y="6832"/>
                    <a:pt x="18" y="6854"/>
                    <a:pt x="53" y="6854"/>
                  </a:cubicBezTo>
                  <a:cubicBezTo>
                    <a:pt x="70" y="6854"/>
                    <a:pt x="110" y="6832"/>
                    <a:pt x="110" y="6798"/>
                  </a:cubicBezTo>
                  <a:lnTo>
                    <a:pt x="110" y="6724"/>
                  </a:lnTo>
                  <a:cubicBezTo>
                    <a:pt x="110" y="6689"/>
                    <a:pt x="70" y="6671"/>
                    <a:pt x="53" y="6671"/>
                  </a:cubicBezTo>
                  <a:close/>
                  <a:moveTo>
                    <a:pt x="53" y="6963"/>
                  </a:moveTo>
                  <a:cubicBezTo>
                    <a:pt x="18" y="6963"/>
                    <a:pt x="1" y="6980"/>
                    <a:pt x="1" y="7015"/>
                  </a:cubicBezTo>
                  <a:lnTo>
                    <a:pt x="1" y="7089"/>
                  </a:lnTo>
                  <a:cubicBezTo>
                    <a:pt x="1" y="7124"/>
                    <a:pt x="18" y="7141"/>
                    <a:pt x="53" y="7141"/>
                  </a:cubicBezTo>
                  <a:cubicBezTo>
                    <a:pt x="70" y="7141"/>
                    <a:pt x="110" y="7124"/>
                    <a:pt x="110" y="7089"/>
                  </a:cubicBezTo>
                  <a:lnTo>
                    <a:pt x="110" y="7015"/>
                  </a:lnTo>
                  <a:cubicBezTo>
                    <a:pt x="110" y="6980"/>
                    <a:pt x="70" y="6963"/>
                    <a:pt x="53" y="6963"/>
                  </a:cubicBezTo>
                  <a:close/>
                  <a:moveTo>
                    <a:pt x="53" y="7250"/>
                  </a:moveTo>
                  <a:cubicBezTo>
                    <a:pt x="18" y="7250"/>
                    <a:pt x="1" y="7268"/>
                    <a:pt x="1" y="7307"/>
                  </a:cubicBezTo>
                  <a:lnTo>
                    <a:pt x="1" y="7376"/>
                  </a:lnTo>
                  <a:cubicBezTo>
                    <a:pt x="1" y="7416"/>
                    <a:pt x="18" y="7433"/>
                    <a:pt x="53" y="7433"/>
                  </a:cubicBezTo>
                  <a:cubicBezTo>
                    <a:pt x="70" y="7433"/>
                    <a:pt x="110" y="7416"/>
                    <a:pt x="110" y="7376"/>
                  </a:cubicBezTo>
                  <a:lnTo>
                    <a:pt x="110" y="7307"/>
                  </a:lnTo>
                  <a:cubicBezTo>
                    <a:pt x="110" y="7268"/>
                    <a:pt x="70" y="7250"/>
                    <a:pt x="53" y="7250"/>
                  </a:cubicBezTo>
                  <a:close/>
                  <a:moveTo>
                    <a:pt x="53" y="7542"/>
                  </a:moveTo>
                  <a:cubicBezTo>
                    <a:pt x="18" y="7542"/>
                    <a:pt x="1" y="7559"/>
                    <a:pt x="1" y="7594"/>
                  </a:cubicBezTo>
                  <a:lnTo>
                    <a:pt x="1" y="7668"/>
                  </a:lnTo>
                  <a:cubicBezTo>
                    <a:pt x="1" y="7703"/>
                    <a:pt x="18" y="7724"/>
                    <a:pt x="53" y="7724"/>
                  </a:cubicBezTo>
                  <a:cubicBezTo>
                    <a:pt x="70" y="7724"/>
                    <a:pt x="110" y="7703"/>
                    <a:pt x="110" y="7668"/>
                  </a:cubicBezTo>
                  <a:lnTo>
                    <a:pt x="110" y="7594"/>
                  </a:lnTo>
                  <a:cubicBezTo>
                    <a:pt x="110" y="7559"/>
                    <a:pt x="70" y="7542"/>
                    <a:pt x="53" y="7542"/>
                  </a:cubicBezTo>
                  <a:close/>
                  <a:moveTo>
                    <a:pt x="53" y="7833"/>
                  </a:moveTo>
                  <a:cubicBezTo>
                    <a:pt x="18" y="7833"/>
                    <a:pt x="1" y="7851"/>
                    <a:pt x="1" y="7885"/>
                  </a:cubicBezTo>
                  <a:lnTo>
                    <a:pt x="1" y="7959"/>
                  </a:lnTo>
                  <a:cubicBezTo>
                    <a:pt x="1" y="7994"/>
                    <a:pt x="18" y="8012"/>
                    <a:pt x="53" y="8012"/>
                  </a:cubicBezTo>
                  <a:cubicBezTo>
                    <a:pt x="70" y="8012"/>
                    <a:pt x="110" y="7994"/>
                    <a:pt x="110" y="7959"/>
                  </a:cubicBezTo>
                  <a:lnTo>
                    <a:pt x="110" y="7885"/>
                  </a:lnTo>
                  <a:cubicBezTo>
                    <a:pt x="110" y="7851"/>
                    <a:pt x="70" y="7833"/>
                    <a:pt x="53" y="7833"/>
                  </a:cubicBezTo>
                  <a:close/>
                  <a:moveTo>
                    <a:pt x="53" y="8120"/>
                  </a:moveTo>
                  <a:cubicBezTo>
                    <a:pt x="18" y="8120"/>
                    <a:pt x="1" y="8138"/>
                    <a:pt x="1" y="8177"/>
                  </a:cubicBezTo>
                  <a:lnTo>
                    <a:pt x="1" y="8247"/>
                  </a:lnTo>
                  <a:cubicBezTo>
                    <a:pt x="1" y="8286"/>
                    <a:pt x="18" y="8303"/>
                    <a:pt x="53" y="8303"/>
                  </a:cubicBezTo>
                  <a:cubicBezTo>
                    <a:pt x="70" y="8303"/>
                    <a:pt x="110" y="8286"/>
                    <a:pt x="110" y="8247"/>
                  </a:cubicBezTo>
                  <a:lnTo>
                    <a:pt x="110" y="8177"/>
                  </a:lnTo>
                  <a:cubicBezTo>
                    <a:pt x="110" y="8138"/>
                    <a:pt x="70" y="8120"/>
                    <a:pt x="53" y="8120"/>
                  </a:cubicBezTo>
                  <a:close/>
                  <a:moveTo>
                    <a:pt x="53" y="8412"/>
                  </a:moveTo>
                  <a:cubicBezTo>
                    <a:pt x="18" y="8412"/>
                    <a:pt x="1" y="8429"/>
                    <a:pt x="1" y="8464"/>
                  </a:cubicBezTo>
                  <a:lnTo>
                    <a:pt x="1" y="8538"/>
                  </a:lnTo>
                  <a:cubicBezTo>
                    <a:pt x="1" y="8573"/>
                    <a:pt x="18" y="8595"/>
                    <a:pt x="53" y="8595"/>
                  </a:cubicBezTo>
                  <a:cubicBezTo>
                    <a:pt x="70" y="8595"/>
                    <a:pt x="110" y="8573"/>
                    <a:pt x="110" y="8538"/>
                  </a:cubicBezTo>
                  <a:lnTo>
                    <a:pt x="110" y="8464"/>
                  </a:lnTo>
                  <a:cubicBezTo>
                    <a:pt x="110" y="8429"/>
                    <a:pt x="70" y="8412"/>
                    <a:pt x="53" y="8412"/>
                  </a:cubicBezTo>
                  <a:close/>
                  <a:moveTo>
                    <a:pt x="53" y="8703"/>
                  </a:moveTo>
                  <a:cubicBezTo>
                    <a:pt x="18" y="8703"/>
                    <a:pt x="1" y="8721"/>
                    <a:pt x="1" y="8756"/>
                  </a:cubicBezTo>
                  <a:lnTo>
                    <a:pt x="1" y="8830"/>
                  </a:lnTo>
                  <a:cubicBezTo>
                    <a:pt x="1" y="8864"/>
                    <a:pt x="18" y="8882"/>
                    <a:pt x="53" y="8882"/>
                  </a:cubicBezTo>
                  <a:cubicBezTo>
                    <a:pt x="70" y="8882"/>
                    <a:pt x="110" y="8864"/>
                    <a:pt x="110" y="8830"/>
                  </a:cubicBezTo>
                  <a:lnTo>
                    <a:pt x="110" y="8756"/>
                  </a:lnTo>
                  <a:cubicBezTo>
                    <a:pt x="110" y="8721"/>
                    <a:pt x="70" y="8703"/>
                    <a:pt x="53" y="8703"/>
                  </a:cubicBezTo>
                  <a:close/>
                  <a:moveTo>
                    <a:pt x="53" y="8991"/>
                  </a:moveTo>
                  <a:cubicBezTo>
                    <a:pt x="18" y="8991"/>
                    <a:pt x="1" y="9008"/>
                    <a:pt x="1" y="9047"/>
                  </a:cubicBezTo>
                  <a:lnTo>
                    <a:pt x="1" y="9117"/>
                  </a:lnTo>
                  <a:cubicBezTo>
                    <a:pt x="1" y="9156"/>
                    <a:pt x="18" y="9173"/>
                    <a:pt x="53" y="9173"/>
                  </a:cubicBezTo>
                  <a:cubicBezTo>
                    <a:pt x="70" y="9173"/>
                    <a:pt x="110" y="9156"/>
                    <a:pt x="110" y="9117"/>
                  </a:cubicBezTo>
                  <a:lnTo>
                    <a:pt x="110" y="9047"/>
                  </a:lnTo>
                  <a:cubicBezTo>
                    <a:pt x="110" y="9008"/>
                    <a:pt x="70" y="8991"/>
                    <a:pt x="53" y="8991"/>
                  </a:cubicBezTo>
                  <a:close/>
                  <a:moveTo>
                    <a:pt x="53" y="9282"/>
                  </a:moveTo>
                  <a:cubicBezTo>
                    <a:pt x="18" y="9282"/>
                    <a:pt x="1" y="9300"/>
                    <a:pt x="1" y="9334"/>
                  </a:cubicBezTo>
                  <a:lnTo>
                    <a:pt x="1" y="9408"/>
                  </a:lnTo>
                  <a:cubicBezTo>
                    <a:pt x="1" y="9443"/>
                    <a:pt x="18" y="9465"/>
                    <a:pt x="53" y="9465"/>
                  </a:cubicBezTo>
                  <a:cubicBezTo>
                    <a:pt x="70" y="9465"/>
                    <a:pt x="110" y="9443"/>
                    <a:pt x="110" y="9408"/>
                  </a:cubicBezTo>
                  <a:lnTo>
                    <a:pt x="110" y="9334"/>
                  </a:lnTo>
                  <a:cubicBezTo>
                    <a:pt x="110" y="9300"/>
                    <a:pt x="70" y="9282"/>
                    <a:pt x="53" y="9282"/>
                  </a:cubicBezTo>
                  <a:close/>
                  <a:moveTo>
                    <a:pt x="53" y="9574"/>
                  </a:moveTo>
                  <a:cubicBezTo>
                    <a:pt x="18" y="9574"/>
                    <a:pt x="1" y="9591"/>
                    <a:pt x="1" y="9626"/>
                  </a:cubicBezTo>
                  <a:lnTo>
                    <a:pt x="1" y="9700"/>
                  </a:lnTo>
                  <a:cubicBezTo>
                    <a:pt x="1" y="9735"/>
                    <a:pt x="18" y="9752"/>
                    <a:pt x="53" y="9752"/>
                  </a:cubicBezTo>
                  <a:cubicBezTo>
                    <a:pt x="70" y="9752"/>
                    <a:pt x="110" y="9735"/>
                    <a:pt x="110" y="9700"/>
                  </a:cubicBezTo>
                  <a:lnTo>
                    <a:pt x="110" y="9626"/>
                  </a:lnTo>
                  <a:cubicBezTo>
                    <a:pt x="110" y="9591"/>
                    <a:pt x="70" y="9574"/>
                    <a:pt x="53" y="9574"/>
                  </a:cubicBezTo>
                  <a:close/>
                  <a:moveTo>
                    <a:pt x="53" y="9861"/>
                  </a:moveTo>
                  <a:cubicBezTo>
                    <a:pt x="18" y="9861"/>
                    <a:pt x="1" y="9878"/>
                    <a:pt x="1" y="9918"/>
                  </a:cubicBezTo>
                  <a:lnTo>
                    <a:pt x="1" y="9987"/>
                  </a:lnTo>
                  <a:cubicBezTo>
                    <a:pt x="1" y="10026"/>
                    <a:pt x="18" y="10044"/>
                    <a:pt x="53" y="10044"/>
                  </a:cubicBezTo>
                  <a:cubicBezTo>
                    <a:pt x="70" y="10044"/>
                    <a:pt x="110" y="10026"/>
                    <a:pt x="110" y="9987"/>
                  </a:cubicBezTo>
                  <a:lnTo>
                    <a:pt x="110" y="9918"/>
                  </a:lnTo>
                  <a:cubicBezTo>
                    <a:pt x="110" y="9878"/>
                    <a:pt x="70" y="9861"/>
                    <a:pt x="53" y="9861"/>
                  </a:cubicBezTo>
                  <a:close/>
                  <a:moveTo>
                    <a:pt x="53" y="10152"/>
                  </a:moveTo>
                  <a:cubicBezTo>
                    <a:pt x="18" y="10152"/>
                    <a:pt x="1" y="10170"/>
                    <a:pt x="1" y="10205"/>
                  </a:cubicBezTo>
                  <a:lnTo>
                    <a:pt x="1" y="10279"/>
                  </a:lnTo>
                  <a:cubicBezTo>
                    <a:pt x="1" y="10313"/>
                    <a:pt x="18" y="10335"/>
                    <a:pt x="53" y="10335"/>
                  </a:cubicBezTo>
                  <a:cubicBezTo>
                    <a:pt x="70" y="10335"/>
                    <a:pt x="110" y="10313"/>
                    <a:pt x="110" y="10279"/>
                  </a:cubicBezTo>
                  <a:lnTo>
                    <a:pt x="110" y="10205"/>
                  </a:lnTo>
                  <a:cubicBezTo>
                    <a:pt x="110" y="10170"/>
                    <a:pt x="70" y="10152"/>
                    <a:pt x="53" y="10152"/>
                  </a:cubicBezTo>
                  <a:close/>
                  <a:moveTo>
                    <a:pt x="53" y="10444"/>
                  </a:moveTo>
                  <a:cubicBezTo>
                    <a:pt x="18" y="10444"/>
                    <a:pt x="1" y="10461"/>
                    <a:pt x="1" y="10496"/>
                  </a:cubicBezTo>
                  <a:lnTo>
                    <a:pt x="1" y="10570"/>
                  </a:lnTo>
                  <a:cubicBezTo>
                    <a:pt x="1" y="10605"/>
                    <a:pt x="18" y="10622"/>
                    <a:pt x="53" y="10622"/>
                  </a:cubicBezTo>
                  <a:cubicBezTo>
                    <a:pt x="70" y="10622"/>
                    <a:pt x="110" y="10605"/>
                    <a:pt x="110" y="10570"/>
                  </a:cubicBezTo>
                  <a:lnTo>
                    <a:pt x="110" y="10496"/>
                  </a:lnTo>
                  <a:cubicBezTo>
                    <a:pt x="110" y="10461"/>
                    <a:pt x="70" y="10444"/>
                    <a:pt x="53" y="10444"/>
                  </a:cubicBezTo>
                  <a:close/>
                  <a:moveTo>
                    <a:pt x="53" y="10731"/>
                  </a:moveTo>
                  <a:cubicBezTo>
                    <a:pt x="18" y="10731"/>
                    <a:pt x="1" y="10749"/>
                    <a:pt x="1" y="10788"/>
                  </a:cubicBezTo>
                  <a:lnTo>
                    <a:pt x="1" y="10857"/>
                  </a:lnTo>
                  <a:cubicBezTo>
                    <a:pt x="1" y="10897"/>
                    <a:pt x="18" y="10914"/>
                    <a:pt x="53" y="10914"/>
                  </a:cubicBezTo>
                  <a:cubicBezTo>
                    <a:pt x="70" y="10914"/>
                    <a:pt x="110" y="10897"/>
                    <a:pt x="110" y="10857"/>
                  </a:cubicBezTo>
                  <a:lnTo>
                    <a:pt x="110" y="10788"/>
                  </a:lnTo>
                  <a:cubicBezTo>
                    <a:pt x="110" y="10749"/>
                    <a:pt x="70" y="10731"/>
                    <a:pt x="53" y="10731"/>
                  </a:cubicBezTo>
                  <a:close/>
                  <a:moveTo>
                    <a:pt x="53" y="11023"/>
                  </a:moveTo>
                  <a:cubicBezTo>
                    <a:pt x="18" y="11023"/>
                    <a:pt x="1" y="11040"/>
                    <a:pt x="1" y="11075"/>
                  </a:cubicBezTo>
                  <a:lnTo>
                    <a:pt x="1" y="11149"/>
                  </a:lnTo>
                  <a:cubicBezTo>
                    <a:pt x="1" y="11184"/>
                    <a:pt x="18" y="11205"/>
                    <a:pt x="53" y="11205"/>
                  </a:cubicBezTo>
                  <a:cubicBezTo>
                    <a:pt x="70" y="11205"/>
                    <a:pt x="110" y="11184"/>
                    <a:pt x="110" y="11149"/>
                  </a:cubicBezTo>
                  <a:lnTo>
                    <a:pt x="110" y="11075"/>
                  </a:lnTo>
                  <a:cubicBezTo>
                    <a:pt x="110" y="11040"/>
                    <a:pt x="70" y="11023"/>
                    <a:pt x="53" y="11023"/>
                  </a:cubicBezTo>
                  <a:close/>
                  <a:moveTo>
                    <a:pt x="53" y="11314"/>
                  </a:moveTo>
                  <a:cubicBezTo>
                    <a:pt x="18" y="11314"/>
                    <a:pt x="1" y="11332"/>
                    <a:pt x="1" y="11366"/>
                  </a:cubicBezTo>
                  <a:lnTo>
                    <a:pt x="1" y="11440"/>
                  </a:lnTo>
                  <a:cubicBezTo>
                    <a:pt x="1" y="11475"/>
                    <a:pt x="18" y="11493"/>
                    <a:pt x="53" y="11493"/>
                  </a:cubicBezTo>
                  <a:cubicBezTo>
                    <a:pt x="70" y="11493"/>
                    <a:pt x="110" y="11475"/>
                    <a:pt x="110" y="11440"/>
                  </a:cubicBezTo>
                  <a:lnTo>
                    <a:pt x="110" y="11366"/>
                  </a:lnTo>
                  <a:cubicBezTo>
                    <a:pt x="110" y="11332"/>
                    <a:pt x="70" y="11314"/>
                    <a:pt x="53" y="11314"/>
                  </a:cubicBezTo>
                  <a:close/>
                  <a:moveTo>
                    <a:pt x="53" y="11601"/>
                  </a:moveTo>
                  <a:cubicBezTo>
                    <a:pt x="18" y="11601"/>
                    <a:pt x="1" y="11619"/>
                    <a:pt x="1" y="11658"/>
                  </a:cubicBezTo>
                  <a:lnTo>
                    <a:pt x="1" y="11728"/>
                  </a:lnTo>
                  <a:cubicBezTo>
                    <a:pt x="1" y="11767"/>
                    <a:pt x="18" y="11784"/>
                    <a:pt x="53" y="11784"/>
                  </a:cubicBezTo>
                  <a:cubicBezTo>
                    <a:pt x="70" y="11784"/>
                    <a:pt x="110" y="11767"/>
                    <a:pt x="110" y="11728"/>
                  </a:cubicBezTo>
                  <a:lnTo>
                    <a:pt x="110" y="11658"/>
                  </a:lnTo>
                  <a:cubicBezTo>
                    <a:pt x="110" y="11619"/>
                    <a:pt x="70" y="11601"/>
                    <a:pt x="53" y="11601"/>
                  </a:cubicBezTo>
                  <a:close/>
                  <a:moveTo>
                    <a:pt x="53" y="11893"/>
                  </a:moveTo>
                  <a:cubicBezTo>
                    <a:pt x="18" y="11893"/>
                    <a:pt x="1" y="11910"/>
                    <a:pt x="1" y="11945"/>
                  </a:cubicBezTo>
                  <a:lnTo>
                    <a:pt x="1" y="12019"/>
                  </a:lnTo>
                  <a:cubicBezTo>
                    <a:pt x="1" y="12054"/>
                    <a:pt x="18" y="12076"/>
                    <a:pt x="53" y="12076"/>
                  </a:cubicBezTo>
                  <a:cubicBezTo>
                    <a:pt x="70" y="12076"/>
                    <a:pt x="110" y="12054"/>
                    <a:pt x="110" y="12019"/>
                  </a:cubicBezTo>
                  <a:lnTo>
                    <a:pt x="110" y="11945"/>
                  </a:lnTo>
                  <a:cubicBezTo>
                    <a:pt x="110" y="11910"/>
                    <a:pt x="70" y="11893"/>
                    <a:pt x="53" y="11893"/>
                  </a:cubicBezTo>
                  <a:close/>
                  <a:moveTo>
                    <a:pt x="53" y="12185"/>
                  </a:moveTo>
                  <a:cubicBezTo>
                    <a:pt x="18" y="12185"/>
                    <a:pt x="1" y="12202"/>
                    <a:pt x="1" y="12237"/>
                  </a:cubicBezTo>
                  <a:lnTo>
                    <a:pt x="1" y="12311"/>
                  </a:lnTo>
                  <a:cubicBezTo>
                    <a:pt x="1" y="12346"/>
                    <a:pt x="18" y="12363"/>
                    <a:pt x="53" y="12363"/>
                  </a:cubicBezTo>
                  <a:cubicBezTo>
                    <a:pt x="70" y="12363"/>
                    <a:pt x="110" y="12346"/>
                    <a:pt x="110" y="12311"/>
                  </a:cubicBezTo>
                  <a:lnTo>
                    <a:pt x="110" y="12237"/>
                  </a:lnTo>
                  <a:cubicBezTo>
                    <a:pt x="110" y="12202"/>
                    <a:pt x="70" y="12185"/>
                    <a:pt x="53" y="12185"/>
                  </a:cubicBezTo>
                  <a:close/>
                  <a:moveTo>
                    <a:pt x="53" y="12472"/>
                  </a:moveTo>
                  <a:cubicBezTo>
                    <a:pt x="18" y="12472"/>
                    <a:pt x="1" y="12489"/>
                    <a:pt x="1" y="12528"/>
                  </a:cubicBezTo>
                  <a:lnTo>
                    <a:pt x="1" y="12598"/>
                  </a:lnTo>
                  <a:cubicBezTo>
                    <a:pt x="1" y="12637"/>
                    <a:pt x="18" y="12654"/>
                    <a:pt x="53" y="12654"/>
                  </a:cubicBezTo>
                  <a:cubicBezTo>
                    <a:pt x="70" y="12654"/>
                    <a:pt x="110" y="12637"/>
                    <a:pt x="110" y="12598"/>
                  </a:cubicBezTo>
                  <a:lnTo>
                    <a:pt x="110" y="12528"/>
                  </a:lnTo>
                  <a:cubicBezTo>
                    <a:pt x="110" y="12489"/>
                    <a:pt x="70" y="12472"/>
                    <a:pt x="53" y="12472"/>
                  </a:cubicBezTo>
                  <a:close/>
                  <a:moveTo>
                    <a:pt x="53" y="12763"/>
                  </a:moveTo>
                  <a:cubicBezTo>
                    <a:pt x="18" y="12763"/>
                    <a:pt x="1" y="12781"/>
                    <a:pt x="1" y="12815"/>
                  </a:cubicBezTo>
                  <a:lnTo>
                    <a:pt x="1" y="12889"/>
                  </a:lnTo>
                  <a:cubicBezTo>
                    <a:pt x="1" y="12907"/>
                    <a:pt x="18" y="12946"/>
                    <a:pt x="53" y="12946"/>
                  </a:cubicBezTo>
                  <a:cubicBezTo>
                    <a:pt x="70" y="12946"/>
                    <a:pt x="110" y="12907"/>
                    <a:pt x="110" y="12889"/>
                  </a:cubicBezTo>
                  <a:lnTo>
                    <a:pt x="110" y="12815"/>
                  </a:lnTo>
                  <a:cubicBezTo>
                    <a:pt x="110" y="12781"/>
                    <a:pt x="70" y="12763"/>
                    <a:pt x="53" y="127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6606367" y="4526"/>
              <a:ext cx="23472" cy="2588327"/>
            </a:xfrm>
            <a:custGeom>
              <a:avLst/>
              <a:gdLst/>
              <a:ahLst/>
              <a:cxnLst/>
              <a:rect l="l" t="t" r="r" b="b"/>
              <a:pathLst>
                <a:path w="109" h="12020" extrusionOk="0">
                  <a:moveTo>
                    <a:pt x="57" y="1"/>
                  </a:moveTo>
                  <a:cubicBezTo>
                    <a:pt x="39" y="1"/>
                    <a:pt x="0" y="36"/>
                    <a:pt x="0" y="53"/>
                  </a:cubicBezTo>
                  <a:lnTo>
                    <a:pt x="0" y="145"/>
                  </a:lnTo>
                  <a:cubicBezTo>
                    <a:pt x="0" y="179"/>
                    <a:pt x="39" y="197"/>
                    <a:pt x="57" y="197"/>
                  </a:cubicBezTo>
                  <a:cubicBezTo>
                    <a:pt x="92" y="197"/>
                    <a:pt x="109" y="179"/>
                    <a:pt x="109" y="145"/>
                  </a:cubicBezTo>
                  <a:lnTo>
                    <a:pt x="109" y="53"/>
                  </a:lnTo>
                  <a:cubicBezTo>
                    <a:pt x="109" y="36"/>
                    <a:pt x="92" y="1"/>
                    <a:pt x="57" y="1"/>
                  </a:cubicBezTo>
                  <a:close/>
                  <a:moveTo>
                    <a:pt x="57" y="288"/>
                  </a:moveTo>
                  <a:cubicBezTo>
                    <a:pt x="39" y="288"/>
                    <a:pt x="0" y="327"/>
                    <a:pt x="0" y="345"/>
                  </a:cubicBezTo>
                  <a:lnTo>
                    <a:pt x="0" y="436"/>
                  </a:lnTo>
                  <a:cubicBezTo>
                    <a:pt x="0" y="471"/>
                    <a:pt x="39" y="488"/>
                    <a:pt x="57" y="488"/>
                  </a:cubicBezTo>
                  <a:cubicBezTo>
                    <a:pt x="92" y="488"/>
                    <a:pt x="109" y="471"/>
                    <a:pt x="109" y="436"/>
                  </a:cubicBezTo>
                  <a:lnTo>
                    <a:pt x="109" y="345"/>
                  </a:lnTo>
                  <a:cubicBezTo>
                    <a:pt x="109" y="327"/>
                    <a:pt x="92" y="288"/>
                    <a:pt x="57" y="288"/>
                  </a:cubicBezTo>
                  <a:close/>
                  <a:moveTo>
                    <a:pt x="57" y="580"/>
                  </a:moveTo>
                  <a:cubicBezTo>
                    <a:pt x="39" y="580"/>
                    <a:pt x="0" y="614"/>
                    <a:pt x="0" y="632"/>
                  </a:cubicBezTo>
                  <a:lnTo>
                    <a:pt x="0" y="723"/>
                  </a:lnTo>
                  <a:cubicBezTo>
                    <a:pt x="0" y="762"/>
                    <a:pt x="39" y="780"/>
                    <a:pt x="57" y="780"/>
                  </a:cubicBezTo>
                  <a:cubicBezTo>
                    <a:pt x="92" y="780"/>
                    <a:pt x="109" y="762"/>
                    <a:pt x="109" y="723"/>
                  </a:cubicBezTo>
                  <a:lnTo>
                    <a:pt x="109" y="632"/>
                  </a:lnTo>
                  <a:cubicBezTo>
                    <a:pt x="109" y="614"/>
                    <a:pt x="92" y="580"/>
                    <a:pt x="57" y="580"/>
                  </a:cubicBezTo>
                  <a:close/>
                  <a:moveTo>
                    <a:pt x="57" y="871"/>
                  </a:moveTo>
                  <a:cubicBezTo>
                    <a:pt x="39" y="871"/>
                    <a:pt x="0" y="906"/>
                    <a:pt x="0" y="923"/>
                  </a:cubicBezTo>
                  <a:lnTo>
                    <a:pt x="0" y="1015"/>
                  </a:lnTo>
                  <a:cubicBezTo>
                    <a:pt x="0" y="1050"/>
                    <a:pt x="39" y="1067"/>
                    <a:pt x="57" y="1067"/>
                  </a:cubicBezTo>
                  <a:cubicBezTo>
                    <a:pt x="92" y="1067"/>
                    <a:pt x="109" y="1050"/>
                    <a:pt x="109" y="1015"/>
                  </a:cubicBezTo>
                  <a:lnTo>
                    <a:pt x="109" y="923"/>
                  </a:lnTo>
                  <a:cubicBezTo>
                    <a:pt x="109" y="906"/>
                    <a:pt x="92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39" y="1158"/>
                    <a:pt x="0" y="1198"/>
                    <a:pt x="0" y="1215"/>
                  </a:cubicBezTo>
                  <a:lnTo>
                    <a:pt x="0" y="1306"/>
                  </a:lnTo>
                  <a:cubicBezTo>
                    <a:pt x="0" y="1341"/>
                    <a:pt x="39" y="1359"/>
                    <a:pt x="57" y="1359"/>
                  </a:cubicBezTo>
                  <a:cubicBezTo>
                    <a:pt x="92" y="1359"/>
                    <a:pt x="109" y="1341"/>
                    <a:pt x="109" y="1306"/>
                  </a:cubicBezTo>
                  <a:lnTo>
                    <a:pt x="109" y="1215"/>
                  </a:lnTo>
                  <a:cubicBezTo>
                    <a:pt x="109" y="1198"/>
                    <a:pt x="92" y="1158"/>
                    <a:pt x="57" y="1158"/>
                  </a:cubicBezTo>
                  <a:close/>
                  <a:moveTo>
                    <a:pt x="57" y="1450"/>
                  </a:moveTo>
                  <a:cubicBezTo>
                    <a:pt x="39" y="1450"/>
                    <a:pt x="0" y="1485"/>
                    <a:pt x="0" y="1502"/>
                  </a:cubicBezTo>
                  <a:lnTo>
                    <a:pt x="0" y="1593"/>
                  </a:lnTo>
                  <a:cubicBezTo>
                    <a:pt x="0" y="1633"/>
                    <a:pt x="39" y="1650"/>
                    <a:pt x="57" y="1650"/>
                  </a:cubicBezTo>
                  <a:cubicBezTo>
                    <a:pt x="92" y="1650"/>
                    <a:pt x="109" y="1633"/>
                    <a:pt x="109" y="1593"/>
                  </a:cubicBezTo>
                  <a:lnTo>
                    <a:pt x="109" y="1502"/>
                  </a:lnTo>
                  <a:cubicBezTo>
                    <a:pt x="109" y="1485"/>
                    <a:pt x="92" y="1450"/>
                    <a:pt x="57" y="1450"/>
                  </a:cubicBezTo>
                  <a:close/>
                  <a:moveTo>
                    <a:pt x="57" y="1741"/>
                  </a:moveTo>
                  <a:cubicBezTo>
                    <a:pt x="39" y="1741"/>
                    <a:pt x="0" y="1776"/>
                    <a:pt x="0" y="1794"/>
                  </a:cubicBezTo>
                  <a:lnTo>
                    <a:pt x="0" y="1885"/>
                  </a:lnTo>
                  <a:cubicBezTo>
                    <a:pt x="0" y="1920"/>
                    <a:pt x="39" y="1937"/>
                    <a:pt x="57" y="1937"/>
                  </a:cubicBezTo>
                  <a:cubicBezTo>
                    <a:pt x="92" y="1937"/>
                    <a:pt x="109" y="1920"/>
                    <a:pt x="109" y="1885"/>
                  </a:cubicBezTo>
                  <a:lnTo>
                    <a:pt x="109" y="1794"/>
                  </a:lnTo>
                  <a:cubicBezTo>
                    <a:pt x="109" y="1776"/>
                    <a:pt x="92" y="1741"/>
                    <a:pt x="57" y="1741"/>
                  </a:cubicBezTo>
                  <a:close/>
                  <a:moveTo>
                    <a:pt x="57" y="2029"/>
                  </a:moveTo>
                  <a:cubicBezTo>
                    <a:pt x="39" y="2029"/>
                    <a:pt x="0" y="2068"/>
                    <a:pt x="0" y="2085"/>
                  </a:cubicBezTo>
                  <a:lnTo>
                    <a:pt x="0" y="2177"/>
                  </a:lnTo>
                  <a:cubicBezTo>
                    <a:pt x="0" y="2211"/>
                    <a:pt x="39" y="2229"/>
                    <a:pt x="57" y="2229"/>
                  </a:cubicBezTo>
                  <a:cubicBezTo>
                    <a:pt x="92" y="2229"/>
                    <a:pt x="109" y="2211"/>
                    <a:pt x="109" y="2177"/>
                  </a:cubicBezTo>
                  <a:lnTo>
                    <a:pt x="109" y="2085"/>
                  </a:lnTo>
                  <a:cubicBezTo>
                    <a:pt x="109" y="2068"/>
                    <a:pt x="92" y="2029"/>
                    <a:pt x="57" y="2029"/>
                  </a:cubicBezTo>
                  <a:close/>
                  <a:moveTo>
                    <a:pt x="57" y="2320"/>
                  </a:moveTo>
                  <a:cubicBezTo>
                    <a:pt x="39" y="2320"/>
                    <a:pt x="0" y="2355"/>
                    <a:pt x="0" y="2372"/>
                  </a:cubicBezTo>
                  <a:lnTo>
                    <a:pt x="0" y="2464"/>
                  </a:lnTo>
                  <a:cubicBezTo>
                    <a:pt x="0" y="2503"/>
                    <a:pt x="39" y="2520"/>
                    <a:pt x="57" y="2520"/>
                  </a:cubicBezTo>
                  <a:cubicBezTo>
                    <a:pt x="92" y="2520"/>
                    <a:pt x="109" y="2503"/>
                    <a:pt x="109" y="2464"/>
                  </a:cubicBezTo>
                  <a:lnTo>
                    <a:pt x="109" y="2372"/>
                  </a:lnTo>
                  <a:cubicBezTo>
                    <a:pt x="109" y="2355"/>
                    <a:pt x="92" y="2320"/>
                    <a:pt x="57" y="2320"/>
                  </a:cubicBezTo>
                  <a:close/>
                  <a:moveTo>
                    <a:pt x="57" y="2612"/>
                  </a:moveTo>
                  <a:cubicBezTo>
                    <a:pt x="39" y="2612"/>
                    <a:pt x="0" y="2647"/>
                    <a:pt x="0" y="2664"/>
                  </a:cubicBezTo>
                  <a:lnTo>
                    <a:pt x="0" y="2755"/>
                  </a:lnTo>
                  <a:cubicBezTo>
                    <a:pt x="0" y="2790"/>
                    <a:pt x="39" y="2808"/>
                    <a:pt x="57" y="2808"/>
                  </a:cubicBezTo>
                  <a:cubicBezTo>
                    <a:pt x="92" y="2808"/>
                    <a:pt x="109" y="2790"/>
                    <a:pt x="109" y="2755"/>
                  </a:cubicBezTo>
                  <a:lnTo>
                    <a:pt x="109" y="2664"/>
                  </a:lnTo>
                  <a:cubicBezTo>
                    <a:pt x="109" y="2647"/>
                    <a:pt x="92" y="2612"/>
                    <a:pt x="57" y="2612"/>
                  </a:cubicBezTo>
                  <a:close/>
                  <a:moveTo>
                    <a:pt x="57" y="2899"/>
                  </a:moveTo>
                  <a:cubicBezTo>
                    <a:pt x="39" y="2899"/>
                    <a:pt x="0" y="2938"/>
                    <a:pt x="0" y="2955"/>
                  </a:cubicBezTo>
                  <a:lnTo>
                    <a:pt x="0" y="3047"/>
                  </a:lnTo>
                  <a:cubicBezTo>
                    <a:pt x="0" y="3082"/>
                    <a:pt x="39" y="3099"/>
                    <a:pt x="57" y="3099"/>
                  </a:cubicBezTo>
                  <a:cubicBezTo>
                    <a:pt x="92" y="3099"/>
                    <a:pt x="109" y="3082"/>
                    <a:pt x="109" y="3047"/>
                  </a:cubicBezTo>
                  <a:lnTo>
                    <a:pt x="109" y="2955"/>
                  </a:lnTo>
                  <a:cubicBezTo>
                    <a:pt x="109" y="2938"/>
                    <a:pt x="92" y="2899"/>
                    <a:pt x="57" y="2899"/>
                  </a:cubicBezTo>
                  <a:close/>
                  <a:moveTo>
                    <a:pt x="57" y="3190"/>
                  </a:moveTo>
                  <a:cubicBezTo>
                    <a:pt x="39" y="3190"/>
                    <a:pt x="0" y="3225"/>
                    <a:pt x="0" y="3243"/>
                  </a:cubicBezTo>
                  <a:lnTo>
                    <a:pt x="0" y="3334"/>
                  </a:lnTo>
                  <a:cubicBezTo>
                    <a:pt x="0" y="3373"/>
                    <a:pt x="39" y="3391"/>
                    <a:pt x="57" y="3391"/>
                  </a:cubicBezTo>
                  <a:cubicBezTo>
                    <a:pt x="92" y="3391"/>
                    <a:pt x="109" y="3373"/>
                    <a:pt x="109" y="3334"/>
                  </a:cubicBezTo>
                  <a:lnTo>
                    <a:pt x="109" y="3243"/>
                  </a:lnTo>
                  <a:cubicBezTo>
                    <a:pt x="109" y="3225"/>
                    <a:pt x="92" y="3190"/>
                    <a:pt x="57" y="3190"/>
                  </a:cubicBezTo>
                  <a:close/>
                  <a:moveTo>
                    <a:pt x="57" y="3482"/>
                  </a:moveTo>
                  <a:cubicBezTo>
                    <a:pt x="39" y="3482"/>
                    <a:pt x="0" y="3517"/>
                    <a:pt x="0" y="3534"/>
                  </a:cubicBezTo>
                  <a:lnTo>
                    <a:pt x="0" y="3626"/>
                  </a:lnTo>
                  <a:cubicBezTo>
                    <a:pt x="0" y="3660"/>
                    <a:pt x="39" y="3678"/>
                    <a:pt x="57" y="3678"/>
                  </a:cubicBezTo>
                  <a:cubicBezTo>
                    <a:pt x="92" y="3678"/>
                    <a:pt x="109" y="3660"/>
                    <a:pt x="109" y="3626"/>
                  </a:cubicBezTo>
                  <a:lnTo>
                    <a:pt x="109" y="3534"/>
                  </a:lnTo>
                  <a:cubicBezTo>
                    <a:pt x="109" y="3517"/>
                    <a:pt x="92" y="3482"/>
                    <a:pt x="57" y="3482"/>
                  </a:cubicBezTo>
                  <a:close/>
                  <a:moveTo>
                    <a:pt x="57" y="3769"/>
                  </a:moveTo>
                  <a:cubicBezTo>
                    <a:pt x="39" y="3769"/>
                    <a:pt x="0" y="3808"/>
                    <a:pt x="0" y="3826"/>
                  </a:cubicBezTo>
                  <a:lnTo>
                    <a:pt x="0" y="3917"/>
                  </a:lnTo>
                  <a:cubicBezTo>
                    <a:pt x="0" y="3952"/>
                    <a:pt x="39" y="3969"/>
                    <a:pt x="57" y="3969"/>
                  </a:cubicBezTo>
                  <a:cubicBezTo>
                    <a:pt x="92" y="3969"/>
                    <a:pt x="109" y="3952"/>
                    <a:pt x="109" y="3917"/>
                  </a:cubicBezTo>
                  <a:lnTo>
                    <a:pt x="109" y="3826"/>
                  </a:lnTo>
                  <a:cubicBezTo>
                    <a:pt x="109" y="3808"/>
                    <a:pt x="92" y="3769"/>
                    <a:pt x="57" y="3769"/>
                  </a:cubicBezTo>
                  <a:close/>
                  <a:moveTo>
                    <a:pt x="57" y="4061"/>
                  </a:moveTo>
                  <a:cubicBezTo>
                    <a:pt x="39" y="4061"/>
                    <a:pt x="0" y="4095"/>
                    <a:pt x="0" y="4113"/>
                  </a:cubicBezTo>
                  <a:lnTo>
                    <a:pt x="0" y="4204"/>
                  </a:lnTo>
                  <a:cubicBezTo>
                    <a:pt x="0" y="4243"/>
                    <a:pt x="39" y="4261"/>
                    <a:pt x="57" y="4261"/>
                  </a:cubicBezTo>
                  <a:cubicBezTo>
                    <a:pt x="92" y="4261"/>
                    <a:pt x="109" y="4243"/>
                    <a:pt x="109" y="4204"/>
                  </a:cubicBezTo>
                  <a:lnTo>
                    <a:pt x="109" y="4113"/>
                  </a:lnTo>
                  <a:cubicBezTo>
                    <a:pt x="109" y="4095"/>
                    <a:pt x="92" y="4061"/>
                    <a:pt x="57" y="4061"/>
                  </a:cubicBezTo>
                  <a:close/>
                  <a:moveTo>
                    <a:pt x="57" y="4352"/>
                  </a:moveTo>
                  <a:cubicBezTo>
                    <a:pt x="39" y="4352"/>
                    <a:pt x="0" y="4387"/>
                    <a:pt x="0" y="4404"/>
                  </a:cubicBezTo>
                  <a:lnTo>
                    <a:pt x="0" y="4496"/>
                  </a:lnTo>
                  <a:cubicBezTo>
                    <a:pt x="0" y="4531"/>
                    <a:pt x="39" y="4548"/>
                    <a:pt x="57" y="4548"/>
                  </a:cubicBezTo>
                  <a:cubicBezTo>
                    <a:pt x="92" y="4548"/>
                    <a:pt x="109" y="4531"/>
                    <a:pt x="109" y="4496"/>
                  </a:cubicBezTo>
                  <a:lnTo>
                    <a:pt x="109" y="4404"/>
                  </a:lnTo>
                  <a:cubicBezTo>
                    <a:pt x="109" y="4387"/>
                    <a:pt x="92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39" y="4639"/>
                    <a:pt x="0" y="4679"/>
                    <a:pt x="0" y="4696"/>
                  </a:cubicBezTo>
                  <a:lnTo>
                    <a:pt x="0" y="4787"/>
                  </a:lnTo>
                  <a:cubicBezTo>
                    <a:pt x="0" y="4822"/>
                    <a:pt x="39" y="4840"/>
                    <a:pt x="57" y="4840"/>
                  </a:cubicBezTo>
                  <a:cubicBezTo>
                    <a:pt x="92" y="4840"/>
                    <a:pt x="109" y="4822"/>
                    <a:pt x="109" y="4787"/>
                  </a:cubicBezTo>
                  <a:lnTo>
                    <a:pt x="109" y="4696"/>
                  </a:lnTo>
                  <a:cubicBezTo>
                    <a:pt x="109" y="4679"/>
                    <a:pt x="92" y="4639"/>
                    <a:pt x="57" y="4639"/>
                  </a:cubicBezTo>
                  <a:close/>
                  <a:moveTo>
                    <a:pt x="57" y="4931"/>
                  </a:moveTo>
                  <a:cubicBezTo>
                    <a:pt x="39" y="4931"/>
                    <a:pt x="0" y="4966"/>
                    <a:pt x="0" y="4983"/>
                  </a:cubicBezTo>
                  <a:lnTo>
                    <a:pt x="0" y="5075"/>
                  </a:lnTo>
                  <a:cubicBezTo>
                    <a:pt x="0" y="5114"/>
                    <a:pt x="39" y="5131"/>
                    <a:pt x="57" y="5131"/>
                  </a:cubicBezTo>
                  <a:cubicBezTo>
                    <a:pt x="92" y="5131"/>
                    <a:pt x="109" y="5114"/>
                    <a:pt x="109" y="5075"/>
                  </a:cubicBezTo>
                  <a:lnTo>
                    <a:pt x="109" y="4983"/>
                  </a:lnTo>
                  <a:cubicBezTo>
                    <a:pt x="109" y="4966"/>
                    <a:pt x="92" y="4931"/>
                    <a:pt x="57" y="4931"/>
                  </a:cubicBezTo>
                  <a:close/>
                  <a:moveTo>
                    <a:pt x="57" y="5222"/>
                  </a:moveTo>
                  <a:cubicBezTo>
                    <a:pt x="39" y="5222"/>
                    <a:pt x="0" y="5257"/>
                    <a:pt x="0" y="5275"/>
                  </a:cubicBezTo>
                  <a:lnTo>
                    <a:pt x="0" y="5366"/>
                  </a:lnTo>
                  <a:cubicBezTo>
                    <a:pt x="0" y="5401"/>
                    <a:pt x="39" y="5418"/>
                    <a:pt x="57" y="5418"/>
                  </a:cubicBezTo>
                  <a:cubicBezTo>
                    <a:pt x="92" y="5418"/>
                    <a:pt x="109" y="5401"/>
                    <a:pt x="109" y="5366"/>
                  </a:cubicBezTo>
                  <a:lnTo>
                    <a:pt x="109" y="5275"/>
                  </a:lnTo>
                  <a:cubicBezTo>
                    <a:pt x="109" y="5257"/>
                    <a:pt x="92" y="5222"/>
                    <a:pt x="57" y="5222"/>
                  </a:cubicBezTo>
                  <a:close/>
                  <a:moveTo>
                    <a:pt x="57" y="5510"/>
                  </a:moveTo>
                  <a:cubicBezTo>
                    <a:pt x="39" y="5510"/>
                    <a:pt x="0" y="5549"/>
                    <a:pt x="0" y="5566"/>
                  </a:cubicBezTo>
                  <a:lnTo>
                    <a:pt x="0" y="5658"/>
                  </a:lnTo>
                  <a:cubicBezTo>
                    <a:pt x="0" y="5692"/>
                    <a:pt x="39" y="5710"/>
                    <a:pt x="57" y="5710"/>
                  </a:cubicBezTo>
                  <a:cubicBezTo>
                    <a:pt x="92" y="5710"/>
                    <a:pt x="109" y="5692"/>
                    <a:pt x="109" y="5658"/>
                  </a:cubicBezTo>
                  <a:lnTo>
                    <a:pt x="109" y="5566"/>
                  </a:lnTo>
                  <a:cubicBezTo>
                    <a:pt x="109" y="5549"/>
                    <a:pt x="92" y="5510"/>
                    <a:pt x="57" y="5510"/>
                  </a:cubicBezTo>
                  <a:close/>
                  <a:moveTo>
                    <a:pt x="57" y="5801"/>
                  </a:moveTo>
                  <a:cubicBezTo>
                    <a:pt x="39" y="5801"/>
                    <a:pt x="0" y="5836"/>
                    <a:pt x="0" y="5853"/>
                  </a:cubicBezTo>
                  <a:lnTo>
                    <a:pt x="0" y="5945"/>
                  </a:lnTo>
                  <a:cubicBezTo>
                    <a:pt x="0" y="5984"/>
                    <a:pt x="39" y="6001"/>
                    <a:pt x="57" y="6001"/>
                  </a:cubicBezTo>
                  <a:cubicBezTo>
                    <a:pt x="92" y="6001"/>
                    <a:pt x="109" y="5984"/>
                    <a:pt x="109" y="5945"/>
                  </a:cubicBezTo>
                  <a:lnTo>
                    <a:pt x="109" y="5853"/>
                  </a:lnTo>
                  <a:cubicBezTo>
                    <a:pt x="109" y="5836"/>
                    <a:pt x="92" y="5801"/>
                    <a:pt x="57" y="5801"/>
                  </a:cubicBezTo>
                  <a:close/>
                  <a:moveTo>
                    <a:pt x="57" y="6093"/>
                  </a:moveTo>
                  <a:cubicBezTo>
                    <a:pt x="39" y="6093"/>
                    <a:pt x="0" y="6128"/>
                    <a:pt x="0" y="6145"/>
                  </a:cubicBezTo>
                  <a:lnTo>
                    <a:pt x="0" y="6236"/>
                  </a:lnTo>
                  <a:cubicBezTo>
                    <a:pt x="0" y="6271"/>
                    <a:pt x="39" y="6289"/>
                    <a:pt x="57" y="6289"/>
                  </a:cubicBezTo>
                  <a:cubicBezTo>
                    <a:pt x="92" y="6289"/>
                    <a:pt x="109" y="6271"/>
                    <a:pt x="109" y="6236"/>
                  </a:cubicBezTo>
                  <a:lnTo>
                    <a:pt x="109" y="6145"/>
                  </a:lnTo>
                  <a:cubicBezTo>
                    <a:pt x="109" y="6128"/>
                    <a:pt x="92" y="6093"/>
                    <a:pt x="57" y="6093"/>
                  </a:cubicBezTo>
                  <a:close/>
                  <a:moveTo>
                    <a:pt x="57" y="6380"/>
                  </a:moveTo>
                  <a:cubicBezTo>
                    <a:pt x="39" y="6380"/>
                    <a:pt x="0" y="6419"/>
                    <a:pt x="0" y="6436"/>
                  </a:cubicBezTo>
                  <a:lnTo>
                    <a:pt x="0" y="6528"/>
                  </a:lnTo>
                  <a:cubicBezTo>
                    <a:pt x="0" y="6563"/>
                    <a:pt x="39" y="6580"/>
                    <a:pt x="57" y="6580"/>
                  </a:cubicBezTo>
                  <a:cubicBezTo>
                    <a:pt x="92" y="6580"/>
                    <a:pt x="109" y="6563"/>
                    <a:pt x="109" y="6528"/>
                  </a:cubicBezTo>
                  <a:lnTo>
                    <a:pt x="109" y="6436"/>
                  </a:lnTo>
                  <a:cubicBezTo>
                    <a:pt x="109" y="6419"/>
                    <a:pt x="92" y="6380"/>
                    <a:pt x="57" y="6380"/>
                  </a:cubicBezTo>
                  <a:close/>
                  <a:moveTo>
                    <a:pt x="57" y="6671"/>
                  </a:moveTo>
                  <a:cubicBezTo>
                    <a:pt x="39" y="6671"/>
                    <a:pt x="0" y="6706"/>
                    <a:pt x="0" y="6724"/>
                  </a:cubicBezTo>
                  <a:lnTo>
                    <a:pt x="0" y="6815"/>
                  </a:lnTo>
                  <a:cubicBezTo>
                    <a:pt x="0" y="6854"/>
                    <a:pt x="39" y="6872"/>
                    <a:pt x="57" y="6872"/>
                  </a:cubicBezTo>
                  <a:cubicBezTo>
                    <a:pt x="92" y="6872"/>
                    <a:pt x="109" y="6854"/>
                    <a:pt x="109" y="6815"/>
                  </a:cubicBezTo>
                  <a:lnTo>
                    <a:pt x="109" y="6724"/>
                  </a:lnTo>
                  <a:cubicBezTo>
                    <a:pt x="109" y="6706"/>
                    <a:pt x="92" y="6671"/>
                    <a:pt x="57" y="6671"/>
                  </a:cubicBezTo>
                  <a:close/>
                  <a:moveTo>
                    <a:pt x="57" y="6963"/>
                  </a:moveTo>
                  <a:cubicBezTo>
                    <a:pt x="39" y="6963"/>
                    <a:pt x="0" y="6998"/>
                    <a:pt x="0" y="7015"/>
                  </a:cubicBezTo>
                  <a:lnTo>
                    <a:pt x="0" y="7107"/>
                  </a:lnTo>
                  <a:cubicBezTo>
                    <a:pt x="0" y="7141"/>
                    <a:pt x="39" y="7159"/>
                    <a:pt x="57" y="7159"/>
                  </a:cubicBezTo>
                  <a:cubicBezTo>
                    <a:pt x="92" y="7159"/>
                    <a:pt x="109" y="7141"/>
                    <a:pt x="109" y="7107"/>
                  </a:cubicBezTo>
                  <a:lnTo>
                    <a:pt x="109" y="7015"/>
                  </a:lnTo>
                  <a:cubicBezTo>
                    <a:pt x="109" y="6998"/>
                    <a:pt x="92" y="6963"/>
                    <a:pt x="57" y="6963"/>
                  </a:cubicBezTo>
                  <a:close/>
                  <a:moveTo>
                    <a:pt x="57" y="7250"/>
                  </a:moveTo>
                  <a:cubicBezTo>
                    <a:pt x="39" y="7250"/>
                    <a:pt x="0" y="7289"/>
                    <a:pt x="0" y="7307"/>
                  </a:cubicBezTo>
                  <a:lnTo>
                    <a:pt x="0" y="7398"/>
                  </a:lnTo>
                  <a:cubicBezTo>
                    <a:pt x="0" y="7433"/>
                    <a:pt x="39" y="7450"/>
                    <a:pt x="57" y="7450"/>
                  </a:cubicBezTo>
                  <a:cubicBezTo>
                    <a:pt x="92" y="7450"/>
                    <a:pt x="109" y="7433"/>
                    <a:pt x="109" y="7398"/>
                  </a:cubicBezTo>
                  <a:lnTo>
                    <a:pt x="109" y="7307"/>
                  </a:lnTo>
                  <a:cubicBezTo>
                    <a:pt x="109" y="7289"/>
                    <a:pt x="92" y="7250"/>
                    <a:pt x="57" y="7250"/>
                  </a:cubicBezTo>
                  <a:close/>
                  <a:moveTo>
                    <a:pt x="57" y="7542"/>
                  </a:moveTo>
                  <a:cubicBezTo>
                    <a:pt x="39" y="7542"/>
                    <a:pt x="0" y="7577"/>
                    <a:pt x="0" y="7594"/>
                  </a:cubicBezTo>
                  <a:lnTo>
                    <a:pt x="0" y="7685"/>
                  </a:lnTo>
                  <a:cubicBezTo>
                    <a:pt x="0" y="7724"/>
                    <a:pt x="39" y="7742"/>
                    <a:pt x="57" y="7742"/>
                  </a:cubicBezTo>
                  <a:cubicBezTo>
                    <a:pt x="92" y="7742"/>
                    <a:pt x="109" y="7724"/>
                    <a:pt x="109" y="7685"/>
                  </a:cubicBezTo>
                  <a:lnTo>
                    <a:pt x="109" y="7594"/>
                  </a:lnTo>
                  <a:cubicBezTo>
                    <a:pt x="109" y="7577"/>
                    <a:pt x="92" y="7542"/>
                    <a:pt x="57" y="7542"/>
                  </a:cubicBezTo>
                  <a:close/>
                  <a:moveTo>
                    <a:pt x="57" y="7833"/>
                  </a:moveTo>
                  <a:cubicBezTo>
                    <a:pt x="39" y="7833"/>
                    <a:pt x="0" y="7868"/>
                    <a:pt x="0" y="7885"/>
                  </a:cubicBezTo>
                  <a:lnTo>
                    <a:pt x="0" y="7977"/>
                  </a:lnTo>
                  <a:cubicBezTo>
                    <a:pt x="0" y="8012"/>
                    <a:pt x="39" y="8029"/>
                    <a:pt x="57" y="8029"/>
                  </a:cubicBezTo>
                  <a:cubicBezTo>
                    <a:pt x="92" y="8029"/>
                    <a:pt x="109" y="8012"/>
                    <a:pt x="109" y="7977"/>
                  </a:cubicBezTo>
                  <a:lnTo>
                    <a:pt x="109" y="7885"/>
                  </a:lnTo>
                  <a:cubicBezTo>
                    <a:pt x="109" y="7868"/>
                    <a:pt x="92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39" y="8120"/>
                    <a:pt x="0" y="8160"/>
                    <a:pt x="0" y="8177"/>
                  </a:cubicBezTo>
                  <a:lnTo>
                    <a:pt x="0" y="8268"/>
                  </a:lnTo>
                  <a:cubicBezTo>
                    <a:pt x="0" y="8303"/>
                    <a:pt x="39" y="8321"/>
                    <a:pt x="57" y="8321"/>
                  </a:cubicBezTo>
                  <a:cubicBezTo>
                    <a:pt x="92" y="8321"/>
                    <a:pt x="109" y="8303"/>
                    <a:pt x="109" y="8268"/>
                  </a:cubicBezTo>
                  <a:lnTo>
                    <a:pt x="109" y="8177"/>
                  </a:lnTo>
                  <a:cubicBezTo>
                    <a:pt x="109" y="8160"/>
                    <a:pt x="92" y="8120"/>
                    <a:pt x="57" y="8120"/>
                  </a:cubicBezTo>
                  <a:close/>
                  <a:moveTo>
                    <a:pt x="57" y="8412"/>
                  </a:moveTo>
                  <a:cubicBezTo>
                    <a:pt x="39" y="8412"/>
                    <a:pt x="0" y="8447"/>
                    <a:pt x="0" y="8464"/>
                  </a:cubicBezTo>
                  <a:lnTo>
                    <a:pt x="0" y="8556"/>
                  </a:lnTo>
                  <a:cubicBezTo>
                    <a:pt x="0" y="8595"/>
                    <a:pt x="39" y="8612"/>
                    <a:pt x="57" y="8612"/>
                  </a:cubicBezTo>
                  <a:cubicBezTo>
                    <a:pt x="92" y="8612"/>
                    <a:pt x="109" y="8595"/>
                    <a:pt x="109" y="8556"/>
                  </a:cubicBezTo>
                  <a:lnTo>
                    <a:pt x="109" y="8464"/>
                  </a:lnTo>
                  <a:cubicBezTo>
                    <a:pt x="109" y="8447"/>
                    <a:pt x="92" y="8412"/>
                    <a:pt x="57" y="8412"/>
                  </a:cubicBezTo>
                  <a:close/>
                  <a:moveTo>
                    <a:pt x="57" y="8703"/>
                  </a:moveTo>
                  <a:cubicBezTo>
                    <a:pt x="39" y="8703"/>
                    <a:pt x="0" y="8738"/>
                    <a:pt x="0" y="8756"/>
                  </a:cubicBezTo>
                  <a:lnTo>
                    <a:pt x="0" y="8847"/>
                  </a:lnTo>
                  <a:cubicBezTo>
                    <a:pt x="0" y="8882"/>
                    <a:pt x="39" y="8899"/>
                    <a:pt x="57" y="8899"/>
                  </a:cubicBezTo>
                  <a:cubicBezTo>
                    <a:pt x="92" y="8899"/>
                    <a:pt x="109" y="8882"/>
                    <a:pt x="109" y="8847"/>
                  </a:cubicBezTo>
                  <a:lnTo>
                    <a:pt x="109" y="8756"/>
                  </a:lnTo>
                  <a:cubicBezTo>
                    <a:pt x="109" y="8738"/>
                    <a:pt x="92" y="8703"/>
                    <a:pt x="57" y="8703"/>
                  </a:cubicBezTo>
                  <a:close/>
                  <a:moveTo>
                    <a:pt x="57" y="8991"/>
                  </a:moveTo>
                  <a:cubicBezTo>
                    <a:pt x="39" y="8991"/>
                    <a:pt x="0" y="9030"/>
                    <a:pt x="0" y="9047"/>
                  </a:cubicBezTo>
                  <a:lnTo>
                    <a:pt x="0" y="9139"/>
                  </a:lnTo>
                  <a:cubicBezTo>
                    <a:pt x="0" y="9173"/>
                    <a:pt x="39" y="9191"/>
                    <a:pt x="57" y="9191"/>
                  </a:cubicBezTo>
                  <a:cubicBezTo>
                    <a:pt x="92" y="9191"/>
                    <a:pt x="109" y="9173"/>
                    <a:pt x="109" y="9139"/>
                  </a:cubicBezTo>
                  <a:lnTo>
                    <a:pt x="109" y="9047"/>
                  </a:lnTo>
                  <a:cubicBezTo>
                    <a:pt x="109" y="9030"/>
                    <a:pt x="92" y="8991"/>
                    <a:pt x="57" y="8991"/>
                  </a:cubicBezTo>
                  <a:close/>
                  <a:moveTo>
                    <a:pt x="57" y="9282"/>
                  </a:moveTo>
                  <a:cubicBezTo>
                    <a:pt x="39" y="9282"/>
                    <a:pt x="0" y="9317"/>
                    <a:pt x="0" y="9334"/>
                  </a:cubicBezTo>
                  <a:lnTo>
                    <a:pt x="0" y="9426"/>
                  </a:lnTo>
                  <a:cubicBezTo>
                    <a:pt x="0" y="9465"/>
                    <a:pt x="39" y="9482"/>
                    <a:pt x="57" y="9482"/>
                  </a:cubicBezTo>
                  <a:cubicBezTo>
                    <a:pt x="92" y="9482"/>
                    <a:pt x="109" y="9465"/>
                    <a:pt x="109" y="9426"/>
                  </a:cubicBezTo>
                  <a:lnTo>
                    <a:pt x="109" y="9334"/>
                  </a:lnTo>
                  <a:cubicBezTo>
                    <a:pt x="109" y="9317"/>
                    <a:pt x="92" y="9282"/>
                    <a:pt x="57" y="9282"/>
                  </a:cubicBezTo>
                  <a:close/>
                  <a:moveTo>
                    <a:pt x="57" y="9574"/>
                  </a:moveTo>
                  <a:cubicBezTo>
                    <a:pt x="39" y="9574"/>
                    <a:pt x="0" y="9609"/>
                    <a:pt x="0" y="9626"/>
                  </a:cubicBezTo>
                  <a:lnTo>
                    <a:pt x="0" y="9717"/>
                  </a:lnTo>
                  <a:cubicBezTo>
                    <a:pt x="0" y="9752"/>
                    <a:pt x="39" y="9770"/>
                    <a:pt x="57" y="9770"/>
                  </a:cubicBezTo>
                  <a:cubicBezTo>
                    <a:pt x="92" y="9770"/>
                    <a:pt x="109" y="9752"/>
                    <a:pt x="109" y="9717"/>
                  </a:cubicBezTo>
                  <a:lnTo>
                    <a:pt x="109" y="9626"/>
                  </a:lnTo>
                  <a:cubicBezTo>
                    <a:pt x="109" y="9609"/>
                    <a:pt x="92" y="9574"/>
                    <a:pt x="57" y="9574"/>
                  </a:cubicBezTo>
                  <a:close/>
                  <a:moveTo>
                    <a:pt x="57" y="9861"/>
                  </a:moveTo>
                  <a:cubicBezTo>
                    <a:pt x="39" y="9861"/>
                    <a:pt x="0" y="9900"/>
                    <a:pt x="0" y="9918"/>
                  </a:cubicBezTo>
                  <a:lnTo>
                    <a:pt x="0" y="10009"/>
                  </a:lnTo>
                  <a:cubicBezTo>
                    <a:pt x="0" y="10044"/>
                    <a:pt x="39" y="10061"/>
                    <a:pt x="57" y="10061"/>
                  </a:cubicBezTo>
                  <a:cubicBezTo>
                    <a:pt x="92" y="10061"/>
                    <a:pt x="109" y="10044"/>
                    <a:pt x="109" y="10009"/>
                  </a:cubicBezTo>
                  <a:lnTo>
                    <a:pt x="109" y="9918"/>
                  </a:lnTo>
                  <a:cubicBezTo>
                    <a:pt x="109" y="9900"/>
                    <a:pt x="92" y="9861"/>
                    <a:pt x="57" y="9861"/>
                  </a:cubicBezTo>
                  <a:close/>
                  <a:moveTo>
                    <a:pt x="57" y="10152"/>
                  </a:moveTo>
                  <a:cubicBezTo>
                    <a:pt x="39" y="10152"/>
                    <a:pt x="0" y="10187"/>
                    <a:pt x="0" y="10205"/>
                  </a:cubicBezTo>
                  <a:lnTo>
                    <a:pt x="0" y="10296"/>
                  </a:lnTo>
                  <a:cubicBezTo>
                    <a:pt x="0" y="10335"/>
                    <a:pt x="39" y="10353"/>
                    <a:pt x="57" y="10353"/>
                  </a:cubicBezTo>
                  <a:cubicBezTo>
                    <a:pt x="92" y="10353"/>
                    <a:pt x="109" y="10335"/>
                    <a:pt x="109" y="10296"/>
                  </a:cubicBezTo>
                  <a:lnTo>
                    <a:pt x="109" y="10205"/>
                  </a:lnTo>
                  <a:cubicBezTo>
                    <a:pt x="109" y="10187"/>
                    <a:pt x="92" y="10152"/>
                    <a:pt x="57" y="10152"/>
                  </a:cubicBezTo>
                  <a:close/>
                  <a:moveTo>
                    <a:pt x="57" y="10444"/>
                  </a:moveTo>
                  <a:cubicBezTo>
                    <a:pt x="39" y="10444"/>
                    <a:pt x="0" y="10479"/>
                    <a:pt x="0" y="10496"/>
                  </a:cubicBezTo>
                  <a:lnTo>
                    <a:pt x="0" y="10588"/>
                  </a:lnTo>
                  <a:cubicBezTo>
                    <a:pt x="0" y="10622"/>
                    <a:pt x="39" y="10640"/>
                    <a:pt x="57" y="10640"/>
                  </a:cubicBezTo>
                  <a:cubicBezTo>
                    <a:pt x="92" y="10640"/>
                    <a:pt x="109" y="10622"/>
                    <a:pt x="109" y="10588"/>
                  </a:cubicBezTo>
                  <a:lnTo>
                    <a:pt x="109" y="10496"/>
                  </a:lnTo>
                  <a:cubicBezTo>
                    <a:pt x="109" y="10479"/>
                    <a:pt x="92" y="10444"/>
                    <a:pt x="57" y="10444"/>
                  </a:cubicBezTo>
                  <a:close/>
                  <a:moveTo>
                    <a:pt x="57" y="10731"/>
                  </a:moveTo>
                  <a:cubicBezTo>
                    <a:pt x="39" y="10731"/>
                    <a:pt x="0" y="10770"/>
                    <a:pt x="0" y="10788"/>
                  </a:cubicBezTo>
                  <a:lnTo>
                    <a:pt x="0" y="10879"/>
                  </a:lnTo>
                  <a:cubicBezTo>
                    <a:pt x="0" y="10914"/>
                    <a:pt x="39" y="10931"/>
                    <a:pt x="57" y="10931"/>
                  </a:cubicBezTo>
                  <a:cubicBezTo>
                    <a:pt x="92" y="10931"/>
                    <a:pt x="109" y="10914"/>
                    <a:pt x="109" y="10879"/>
                  </a:cubicBezTo>
                  <a:lnTo>
                    <a:pt x="109" y="10788"/>
                  </a:lnTo>
                  <a:cubicBezTo>
                    <a:pt x="109" y="10770"/>
                    <a:pt x="92" y="10731"/>
                    <a:pt x="57" y="10731"/>
                  </a:cubicBezTo>
                  <a:close/>
                  <a:moveTo>
                    <a:pt x="57" y="11023"/>
                  </a:moveTo>
                  <a:cubicBezTo>
                    <a:pt x="39" y="11023"/>
                    <a:pt x="0" y="11058"/>
                    <a:pt x="0" y="11075"/>
                  </a:cubicBezTo>
                  <a:lnTo>
                    <a:pt x="0" y="11166"/>
                  </a:lnTo>
                  <a:cubicBezTo>
                    <a:pt x="0" y="11205"/>
                    <a:pt x="39" y="11223"/>
                    <a:pt x="57" y="11223"/>
                  </a:cubicBezTo>
                  <a:cubicBezTo>
                    <a:pt x="92" y="11223"/>
                    <a:pt x="109" y="11205"/>
                    <a:pt x="109" y="11166"/>
                  </a:cubicBezTo>
                  <a:lnTo>
                    <a:pt x="109" y="11075"/>
                  </a:lnTo>
                  <a:cubicBezTo>
                    <a:pt x="109" y="11058"/>
                    <a:pt x="92" y="11023"/>
                    <a:pt x="57" y="11023"/>
                  </a:cubicBezTo>
                  <a:close/>
                  <a:moveTo>
                    <a:pt x="57" y="11314"/>
                  </a:moveTo>
                  <a:cubicBezTo>
                    <a:pt x="39" y="11314"/>
                    <a:pt x="0" y="11349"/>
                    <a:pt x="0" y="11366"/>
                  </a:cubicBezTo>
                  <a:lnTo>
                    <a:pt x="0" y="11458"/>
                  </a:lnTo>
                  <a:cubicBezTo>
                    <a:pt x="0" y="11493"/>
                    <a:pt x="39" y="11510"/>
                    <a:pt x="57" y="11510"/>
                  </a:cubicBezTo>
                  <a:cubicBezTo>
                    <a:pt x="92" y="11510"/>
                    <a:pt x="109" y="11493"/>
                    <a:pt x="109" y="11458"/>
                  </a:cubicBezTo>
                  <a:lnTo>
                    <a:pt x="109" y="11366"/>
                  </a:lnTo>
                  <a:cubicBezTo>
                    <a:pt x="109" y="11349"/>
                    <a:pt x="92" y="11314"/>
                    <a:pt x="57" y="11314"/>
                  </a:cubicBezTo>
                  <a:close/>
                  <a:moveTo>
                    <a:pt x="57" y="11601"/>
                  </a:moveTo>
                  <a:cubicBezTo>
                    <a:pt x="39" y="11601"/>
                    <a:pt x="0" y="11641"/>
                    <a:pt x="0" y="11658"/>
                  </a:cubicBezTo>
                  <a:lnTo>
                    <a:pt x="0" y="11749"/>
                  </a:lnTo>
                  <a:cubicBezTo>
                    <a:pt x="0" y="11784"/>
                    <a:pt x="39" y="11802"/>
                    <a:pt x="57" y="11802"/>
                  </a:cubicBezTo>
                  <a:cubicBezTo>
                    <a:pt x="92" y="11802"/>
                    <a:pt x="109" y="11784"/>
                    <a:pt x="109" y="11749"/>
                  </a:cubicBezTo>
                  <a:lnTo>
                    <a:pt x="109" y="11658"/>
                  </a:lnTo>
                  <a:cubicBezTo>
                    <a:pt x="109" y="11641"/>
                    <a:pt x="92" y="11601"/>
                    <a:pt x="57" y="11601"/>
                  </a:cubicBezTo>
                  <a:close/>
                  <a:moveTo>
                    <a:pt x="57" y="11893"/>
                  </a:moveTo>
                  <a:cubicBezTo>
                    <a:pt x="39" y="11893"/>
                    <a:pt x="0" y="11928"/>
                    <a:pt x="0" y="11945"/>
                  </a:cubicBezTo>
                  <a:lnTo>
                    <a:pt x="0" y="11967"/>
                  </a:lnTo>
                  <a:cubicBezTo>
                    <a:pt x="0" y="12002"/>
                    <a:pt x="39" y="12019"/>
                    <a:pt x="57" y="12019"/>
                  </a:cubicBezTo>
                  <a:cubicBezTo>
                    <a:pt x="92" y="12019"/>
                    <a:pt x="109" y="12002"/>
                    <a:pt x="109" y="11967"/>
                  </a:cubicBezTo>
                  <a:lnTo>
                    <a:pt x="109" y="11945"/>
                  </a:lnTo>
                  <a:cubicBezTo>
                    <a:pt x="109" y="11928"/>
                    <a:pt x="92" y="11893"/>
                    <a:pt x="57" y="1189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6700038" y="4526"/>
              <a:ext cx="19811" cy="2357703"/>
            </a:xfrm>
            <a:custGeom>
              <a:avLst/>
              <a:gdLst/>
              <a:ahLst/>
              <a:cxnLst/>
              <a:rect l="l" t="t" r="r" b="b"/>
              <a:pathLst>
                <a:path w="92" h="10949" extrusionOk="0">
                  <a:moveTo>
                    <a:pt x="57" y="1"/>
                  </a:moveTo>
                  <a:cubicBezTo>
                    <a:pt x="22" y="1"/>
                    <a:pt x="0" y="36"/>
                    <a:pt x="0" y="53"/>
                  </a:cubicBezTo>
                  <a:lnTo>
                    <a:pt x="0" y="162"/>
                  </a:lnTo>
                  <a:cubicBezTo>
                    <a:pt x="0" y="197"/>
                    <a:pt x="22" y="218"/>
                    <a:pt x="57" y="218"/>
                  </a:cubicBezTo>
                  <a:cubicBezTo>
                    <a:pt x="74" y="218"/>
                    <a:pt x="92" y="197"/>
                    <a:pt x="92" y="162"/>
                  </a:cubicBezTo>
                  <a:lnTo>
                    <a:pt x="92" y="53"/>
                  </a:lnTo>
                  <a:cubicBezTo>
                    <a:pt x="92" y="36"/>
                    <a:pt x="74" y="1"/>
                    <a:pt x="57" y="1"/>
                  </a:cubicBezTo>
                  <a:close/>
                  <a:moveTo>
                    <a:pt x="57" y="288"/>
                  </a:moveTo>
                  <a:cubicBezTo>
                    <a:pt x="22" y="288"/>
                    <a:pt x="0" y="327"/>
                    <a:pt x="0" y="345"/>
                  </a:cubicBezTo>
                  <a:lnTo>
                    <a:pt x="0" y="453"/>
                  </a:lnTo>
                  <a:cubicBezTo>
                    <a:pt x="0" y="488"/>
                    <a:pt x="22" y="506"/>
                    <a:pt x="57" y="506"/>
                  </a:cubicBezTo>
                  <a:cubicBezTo>
                    <a:pt x="74" y="506"/>
                    <a:pt x="92" y="488"/>
                    <a:pt x="92" y="453"/>
                  </a:cubicBezTo>
                  <a:lnTo>
                    <a:pt x="92" y="345"/>
                  </a:lnTo>
                  <a:cubicBezTo>
                    <a:pt x="92" y="327"/>
                    <a:pt x="74" y="288"/>
                    <a:pt x="57" y="288"/>
                  </a:cubicBezTo>
                  <a:close/>
                  <a:moveTo>
                    <a:pt x="57" y="580"/>
                  </a:moveTo>
                  <a:cubicBezTo>
                    <a:pt x="22" y="580"/>
                    <a:pt x="0" y="614"/>
                    <a:pt x="0" y="632"/>
                  </a:cubicBezTo>
                  <a:lnTo>
                    <a:pt x="0" y="741"/>
                  </a:lnTo>
                  <a:cubicBezTo>
                    <a:pt x="0" y="780"/>
                    <a:pt x="22" y="797"/>
                    <a:pt x="57" y="797"/>
                  </a:cubicBezTo>
                  <a:cubicBezTo>
                    <a:pt x="74" y="797"/>
                    <a:pt x="92" y="780"/>
                    <a:pt x="92" y="741"/>
                  </a:cubicBezTo>
                  <a:lnTo>
                    <a:pt x="92" y="632"/>
                  </a:lnTo>
                  <a:cubicBezTo>
                    <a:pt x="92" y="614"/>
                    <a:pt x="74" y="580"/>
                    <a:pt x="57" y="580"/>
                  </a:cubicBezTo>
                  <a:close/>
                  <a:moveTo>
                    <a:pt x="57" y="871"/>
                  </a:moveTo>
                  <a:cubicBezTo>
                    <a:pt x="22" y="871"/>
                    <a:pt x="0" y="906"/>
                    <a:pt x="0" y="923"/>
                  </a:cubicBezTo>
                  <a:lnTo>
                    <a:pt x="0" y="1032"/>
                  </a:lnTo>
                  <a:cubicBezTo>
                    <a:pt x="0" y="1067"/>
                    <a:pt x="22" y="1089"/>
                    <a:pt x="57" y="1089"/>
                  </a:cubicBezTo>
                  <a:cubicBezTo>
                    <a:pt x="74" y="1089"/>
                    <a:pt x="92" y="1067"/>
                    <a:pt x="92" y="1032"/>
                  </a:cubicBezTo>
                  <a:lnTo>
                    <a:pt x="92" y="923"/>
                  </a:lnTo>
                  <a:cubicBezTo>
                    <a:pt x="92" y="906"/>
                    <a:pt x="74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22" y="1158"/>
                    <a:pt x="0" y="1198"/>
                    <a:pt x="0" y="1215"/>
                  </a:cubicBezTo>
                  <a:lnTo>
                    <a:pt x="0" y="1324"/>
                  </a:lnTo>
                  <a:cubicBezTo>
                    <a:pt x="0" y="1359"/>
                    <a:pt x="22" y="1376"/>
                    <a:pt x="57" y="1376"/>
                  </a:cubicBezTo>
                  <a:cubicBezTo>
                    <a:pt x="74" y="1376"/>
                    <a:pt x="92" y="1359"/>
                    <a:pt x="92" y="1324"/>
                  </a:cubicBezTo>
                  <a:lnTo>
                    <a:pt x="92" y="1215"/>
                  </a:lnTo>
                  <a:cubicBezTo>
                    <a:pt x="92" y="1198"/>
                    <a:pt x="74" y="1158"/>
                    <a:pt x="57" y="1158"/>
                  </a:cubicBezTo>
                  <a:close/>
                  <a:moveTo>
                    <a:pt x="57" y="1450"/>
                  </a:moveTo>
                  <a:cubicBezTo>
                    <a:pt x="22" y="1450"/>
                    <a:pt x="0" y="1485"/>
                    <a:pt x="0" y="1502"/>
                  </a:cubicBezTo>
                  <a:lnTo>
                    <a:pt x="0" y="1611"/>
                  </a:lnTo>
                  <a:cubicBezTo>
                    <a:pt x="0" y="1650"/>
                    <a:pt x="22" y="1667"/>
                    <a:pt x="57" y="1667"/>
                  </a:cubicBezTo>
                  <a:cubicBezTo>
                    <a:pt x="74" y="1667"/>
                    <a:pt x="92" y="1650"/>
                    <a:pt x="92" y="1611"/>
                  </a:cubicBezTo>
                  <a:lnTo>
                    <a:pt x="92" y="1502"/>
                  </a:lnTo>
                  <a:cubicBezTo>
                    <a:pt x="92" y="1485"/>
                    <a:pt x="74" y="1450"/>
                    <a:pt x="57" y="1450"/>
                  </a:cubicBezTo>
                  <a:close/>
                  <a:moveTo>
                    <a:pt x="57" y="1741"/>
                  </a:moveTo>
                  <a:cubicBezTo>
                    <a:pt x="22" y="1741"/>
                    <a:pt x="0" y="1776"/>
                    <a:pt x="0" y="1794"/>
                  </a:cubicBezTo>
                  <a:lnTo>
                    <a:pt x="0" y="1902"/>
                  </a:lnTo>
                  <a:cubicBezTo>
                    <a:pt x="0" y="1937"/>
                    <a:pt x="22" y="1959"/>
                    <a:pt x="57" y="1959"/>
                  </a:cubicBezTo>
                  <a:cubicBezTo>
                    <a:pt x="74" y="1959"/>
                    <a:pt x="92" y="1937"/>
                    <a:pt x="92" y="1902"/>
                  </a:cubicBezTo>
                  <a:lnTo>
                    <a:pt x="92" y="1794"/>
                  </a:lnTo>
                  <a:cubicBezTo>
                    <a:pt x="92" y="1776"/>
                    <a:pt x="74" y="1741"/>
                    <a:pt x="57" y="1741"/>
                  </a:cubicBezTo>
                  <a:close/>
                  <a:moveTo>
                    <a:pt x="57" y="2029"/>
                  </a:moveTo>
                  <a:cubicBezTo>
                    <a:pt x="22" y="2029"/>
                    <a:pt x="0" y="2068"/>
                    <a:pt x="0" y="2085"/>
                  </a:cubicBezTo>
                  <a:lnTo>
                    <a:pt x="0" y="2194"/>
                  </a:lnTo>
                  <a:cubicBezTo>
                    <a:pt x="0" y="2229"/>
                    <a:pt x="22" y="2246"/>
                    <a:pt x="57" y="2246"/>
                  </a:cubicBezTo>
                  <a:cubicBezTo>
                    <a:pt x="74" y="2246"/>
                    <a:pt x="92" y="2229"/>
                    <a:pt x="92" y="2194"/>
                  </a:cubicBezTo>
                  <a:lnTo>
                    <a:pt x="92" y="2085"/>
                  </a:lnTo>
                  <a:cubicBezTo>
                    <a:pt x="92" y="2068"/>
                    <a:pt x="74" y="2029"/>
                    <a:pt x="57" y="2029"/>
                  </a:cubicBezTo>
                  <a:close/>
                  <a:moveTo>
                    <a:pt x="57" y="2320"/>
                  </a:moveTo>
                  <a:cubicBezTo>
                    <a:pt x="22" y="2320"/>
                    <a:pt x="0" y="2355"/>
                    <a:pt x="0" y="2372"/>
                  </a:cubicBezTo>
                  <a:lnTo>
                    <a:pt x="0" y="2481"/>
                  </a:lnTo>
                  <a:cubicBezTo>
                    <a:pt x="0" y="2520"/>
                    <a:pt x="22" y="2538"/>
                    <a:pt x="57" y="2538"/>
                  </a:cubicBezTo>
                  <a:cubicBezTo>
                    <a:pt x="74" y="2538"/>
                    <a:pt x="92" y="2520"/>
                    <a:pt x="92" y="2481"/>
                  </a:cubicBezTo>
                  <a:lnTo>
                    <a:pt x="92" y="2372"/>
                  </a:lnTo>
                  <a:cubicBezTo>
                    <a:pt x="92" y="2355"/>
                    <a:pt x="74" y="2320"/>
                    <a:pt x="57" y="2320"/>
                  </a:cubicBezTo>
                  <a:close/>
                  <a:moveTo>
                    <a:pt x="57" y="2612"/>
                  </a:moveTo>
                  <a:cubicBezTo>
                    <a:pt x="22" y="2612"/>
                    <a:pt x="0" y="2647"/>
                    <a:pt x="0" y="2664"/>
                  </a:cubicBezTo>
                  <a:lnTo>
                    <a:pt x="0" y="2773"/>
                  </a:lnTo>
                  <a:cubicBezTo>
                    <a:pt x="0" y="2808"/>
                    <a:pt x="22" y="2829"/>
                    <a:pt x="57" y="2829"/>
                  </a:cubicBezTo>
                  <a:cubicBezTo>
                    <a:pt x="74" y="2829"/>
                    <a:pt x="92" y="2808"/>
                    <a:pt x="92" y="2773"/>
                  </a:cubicBezTo>
                  <a:lnTo>
                    <a:pt x="92" y="2664"/>
                  </a:lnTo>
                  <a:cubicBezTo>
                    <a:pt x="92" y="2647"/>
                    <a:pt x="74" y="2612"/>
                    <a:pt x="57" y="2612"/>
                  </a:cubicBezTo>
                  <a:close/>
                  <a:moveTo>
                    <a:pt x="57" y="2899"/>
                  </a:moveTo>
                  <a:cubicBezTo>
                    <a:pt x="22" y="2899"/>
                    <a:pt x="0" y="2938"/>
                    <a:pt x="0" y="2955"/>
                  </a:cubicBezTo>
                  <a:lnTo>
                    <a:pt x="0" y="3064"/>
                  </a:lnTo>
                  <a:cubicBezTo>
                    <a:pt x="0" y="3099"/>
                    <a:pt x="22" y="3116"/>
                    <a:pt x="57" y="3116"/>
                  </a:cubicBezTo>
                  <a:cubicBezTo>
                    <a:pt x="74" y="3116"/>
                    <a:pt x="92" y="3099"/>
                    <a:pt x="92" y="3064"/>
                  </a:cubicBezTo>
                  <a:lnTo>
                    <a:pt x="92" y="2955"/>
                  </a:lnTo>
                  <a:cubicBezTo>
                    <a:pt x="92" y="2938"/>
                    <a:pt x="74" y="2899"/>
                    <a:pt x="57" y="2899"/>
                  </a:cubicBezTo>
                  <a:close/>
                  <a:moveTo>
                    <a:pt x="57" y="3190"/>
                  </a:moveTo>
                  <a:cubicBezTo>
                    <a:pt x="22" y="3190"/>
                    <a:pt x="0" y="3225"/>
                    <a:pt x="0" y="3243"/>
                  </a:cubicBezTo>
                  <a:lnTo>
                    <a:pt x="0" y="3351"/>
                  </a:lnTo>
                  <a:cubicBezTo>
                    <a:pt x="0" y="3391"/>
                    <a:pt x="22" y="3408"/>
                    <a:pt x="57" y="3408"/>
                  </a:cubicBezTo>
                  <a:cubicBezTo>
                    <a:pt x="74" y="3408"/>
                    <a:pt x="92" y="3391"/>
                    <a:pt x="92" y="3351"/>
                  </a:cubicBezTo>
                  <a:lnTo>
                    <a:pt x="92" y="3243"/>
                  </a:lnTo>
                  <a:cubicBezTo>
                    <a:pt x="92" y="3225"/>
                    <a:pt x="74" y="3190"/>
                    <a:pt x="57" y="3190"/>
                  </a:cubicBezTo>
                  <a:close/>
                  <a:moveTo>
                    <a:pt x="57" y="3482"/>
                  </a:moveTo>
                  <a:cubicBezTo>
                    <a:pt x="22" y="3482"/>
                    <a:pt x="0" y="3517"/>
                    <a:pt x="0" y="3534"/>
                  </a:cubicBezTo>
                  <a:lnTo>
                    <a:pt x="0" y="3643"/>
                  </a:lnTo>
                  <a:cubicBezTo>
                    <a:pt x="0" y="3678"/>
                    <a:pt x="22" y="3700"/>
                    <a:pt x="57" y="3700"/>
                  </a:cubicBezTo>
                  <a:cubicBezTo>
                    <a:pt x="74" y="3700"/>
                    <a:pt x="92" y="3678"/>
                    <a:pt x="92" y="3643"/>
                  </a:cubicBezTo>
                  <a:lnTo>
                    <a:pt x="92" y="3534"/>
                  </a:lnTo>
                  <a:cubicBezTo>
                    <a:pt x="92" y="3517"/>
                    <a:pt x="74" y="3482"/>
                    <a:pt x="57" y="3482"/>
                  </a:cubicBezTo>
                  <a:close/>
                  <a:moveTo>
                    <a:pt x="57" y="3769"/>
                  </a:moveTo>
                  <a:cubicBezTo>
                    <a:pt x="22" y="3769"/>
                    <a:pt x="0" y="3808"/>
                    <a:pt x="0" y="3826"/>
                  </a:cubicBezTo>
                  <a:lnTo>
                    <a:pt x="0" y="3934"/>
                  </a:lnTo>
                  <a:cubicBezTo>
                    <a:pt x="0" y="3969"/>
                    <a:pt x="22" y="3987"/>
                    <a:pt x="57" y="3987"/>
                  </a:cubicBezTo>
                  <a:cubicBezTo>
                    <a:pt x="74" y="3987"/>
                    <a:pt x="92" y="3969"/>
                    <a:pt x="92" y="3934"/>
                  </a:cubicBezTo>
                  <a:lnTo>
                    <a:pt x="92" y="3826"/>
                  </a:lnTo>
                  <a:cubicBezTo>
                    <a:pt x="92" y="3808"/>
                    <a:pt x="74" y="3769"/>
                    <a:pt x="57" y="3769"/>
                  </a:cubicBezTo>
                  <a:close/>
                  <a:moveTo>
                    <a:pt x="57" y="4061"/>
                  </a:moveTo>
                  <a:cubicBezTo>
                    <a:pt x="22" y="4061"/>
                    <a:pt x="0" y="4095"/>
                    <a:pt x="0" y="4113"/>
                  </a:cubicBezTo>
                  <a:lnTo>
                    <a:pt x="0" y="4222"/>
                  </a:lnTo>
                  <a:cubicBezTo>
                    <a:pt x="0" y="4261"/>
                    <a:pt x="22" y="4278"/>
                    <a:pt x="57" y="4278"/>
                  </a:cubicBezTo>
                  <a:cubicBezTo>
                    <a:pt x="74" y="4278"/>
                    <a:pt x="92" y="4261"/>
                    <a:pt x="92" y="4222"/>
                  </a:cubicBezTo>
                  <a:lnTo>
                    <a:pt x="92" y="4113"/>
                  </a:lnTo>
                  <a:cubicBezTo>
                    <a:pt x="92" y="4095"/>
                    <a:pt x="74" y="4061"/>
                    <a:pt x="57" y="4061"/>
                  </a:cubicBezTo>
                  <a:close/>
                  <a:moveTo>
                    <a:pt x="57" y="4352"/>
                  </a:moveTo>
                  <a:cubicBezTo>
                    <a:pt x="22" y="4352"/>
                    <a:pt x="0" y="4387"/>
                    <a:pt x="0" y="4404"/>
                  </a:cubicBezTo>
                  <a:lnTo>
                    <a:pt x="0" y="4513"/>
                  </a:lnTo>
                  <a:cubicBezTo>
                    <a:pt x="0" y="4548"/>
                    <a:pt x="22" y="4570"/>
                    <a:pt x="57" y="4570"/>
                  </a:cubicBezTo>
                  <a:cubicBezTo>
                    <a:pt x="74" y="4570"/>
                    <a:pt x="92" y="4548"/>
                    <a:pt x="92" y="4513"/>
                  </a:cubicBezTo>
                  <a:lnTo>
                    <a:pt x="92" y="4404"/>
                  </a:lnTo>
                  <a:cubicBezTo>
                    <a:pt x="92" y="4387"/>
                    <a:pt x="74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22" y="4639"/>
                    <a:pt x="0" y="4679"/>
                    <a:pt x="0" y="4696"/>
                  </a:cubicBezTo>
                  <a:lnTo>
                    <a:pt x="0" y="4805"/>
                  </a:lnTo>
                  <a:cubicBezTo>
                    <a:pt x="0" y="4840"/>
                    <a:pt x="22" y="4857"/>
                    <a:pt x="57" y="4857"/>
                  </a:cubicBezTo>
                  <a:cubicBezTo>
                    <a:pt x="74" y="4857"/>
                    <a:pt x="92" y="4840"/>
                    <a:pt x="92" y="4805"/>
                  </a:cubicBezTo>
                  <a:lnTo>
                    <a:pt x="92" y="4696"/>
                  </a:lnTo>
                  <a:cubicBezTo>
                    <a:pt x="92" y="4679"/>
                    <a:pt x="74" y="4639"/>
                    <a:pt x="57" y="4639"/>
                  </a:cubicBezTo>
                  <a:close/>
                  <a:moveTo>
                    <a:pt x="57" y="4931"/>
                  </a:moveTo>
                  <a:cubicBezTo>
                    <a:pt x="22" y="4931"/>
                    <a:pt x="0" y="4966"/>
                    <a:pt x="0" y="4983"/>
                  </a:cubicBezTo>
                  <a:lnTo>
                    <a:pt x="0" y="5092"/>
                  </a:lnTo>
                  <a:cubicBezTo>
                    <a:pt x="0" y="5131"/>
                    <a:pt x="22" y="5148"/>
                    <a:pt x="57" y="5148"/>
                  </a:cubicBezTo>
                  <a:cubicBezTo>
                    <a:pt x="74" y="5148"/>
                    <a:pt x="92" y="5131"/>
                    <a:pt x="92" y="5092"/>
                  </a:cubicBezTo>
                  <a:lnTo>
                    <a:pt x="92" y="4983"/>
                  </a:lnTo>
                  <a:cubicBezTo>
                    <a:pt x="92" y="4966"/>
                    <a:pt x="74" y="4931"/>
                    <a:pt x="57" y="4931"/>
                  </a:cubicBezTo>
                  <a:close/>
                  <a:moveTo>
                    <a:pt x="57" y="5222"/>
                  </a:moveTo>
                  <a:cubicBezTo>
                    <a:pt x="22" y="5222"/>
                    <a:pt x="0" y="5257"/>
                    <a:pt x="0" y="5275"/>
                  </a:cubicBezTo>
                  <a:lnTo>
                    <a:pt x="0" y="5383"/>
                  </a:lnTo>
                  <a:cubicBezTo>
                    <a:pt x="0" y="5418"/>
                    <a:pt x="22" y="5440"/>
                    <a:pt x="57" y="5440"/>
                  </a:cubicBezTo>
                  <a:cubicBezTo>
                    <a:pt x="74" y="5440"/>
                    <a:pt x="92" y="5418"/>
                    <a:pt x="92" y="5383"/>
                  </a:cubicBezTo>
                  <a:lnTo>
                    <a:pt x="92" y="5275"/>
                  </a:lnTo>
                  <a:cubicBezTo>
                    <a:pt x="92" y="5257"/>
                    <a:pt x="74" y="5222"/>
                    <a:pt x="57" y="5222"/>
                  </a:cubicBezTo>
                  <a:close/>
                  <a:moveTo>
                    <a:pt x="57" y="5510"/>
                  </a:moveTo>
                  <a:cubicBezTo>
                    <a:pt x="22" y="5510"/>
                    <a:pt x="0" y="5549"/>
                    <a:pt x="0" y="5566"/>
                  </a:cubicBezTo>
                  <a:lnTo>
                    <a:pt x="0" y="5675"/>
                  </a:lnTo>
                  <a:cubicBezTo>
                    <a:pt x="0" y="5710"/>
                    <a:pt x="22" y="5727"/>
                    <a:pt x="57" y="5727"/>
                  </a:cubicBezTo>
                  <a:cubicBezTo>
                    <a:pt x="74" y="5727"/>
                    <a:pt x="92" y="5710"/>
                    <a:pt x="92" y="5675"/>
                  </a:cubicBezTo>
                  <a:lnTo>
                    <a:pt x="92" y="5566"/>
                  </a:lnTo>
                  <a:cubicBezTo>
                    <a:pt x="92" y="5549"/>
                    <a:pt x="74" y="5510"/>
                    <a:pt x="57" y="5510"/>
                  </a:cubicBezTo>
                  <a:close/>
                  <a:moveTo>
                    <a:pt x="57" y="5801"/>
                  </a:moveTo>
                  <a:cubicBezTo>
                    <a:pt x="22" y="5801"/>
                    <a:pt x="0" y="5836"/>
                    <a:pt x="0" y="5853"/>
                  </a:cubicBezTo>
                  <a:lnTo>
                    <a:pt x="0" y="5962"/>
                  </a:lnTo>
                  <a:cubicBezTo>
                    <a:pt x="0" y="6001"/>
                    <a:pt x="22" y="6019"/>
                    <a:pt x="57" y="6019"/>
                  </a:cubicBezTo>
                  <a:cubicBezTo>
                    <a:pt x="74" y="6019"/>
                    <a:pt x="92" y="6001"/>
                    <a:pt x="92" y="5962"/>
                  </a:cubicBezTo>
                  <a:lnTo>
                    <a:pt x="92" y="5853"/>
                  </a:lnTo>
                  <a:cubicBezTo>
                    <a:pt x="92" y="5836"/>
                    <a:pt x="74" y="5801"/>
                    <a:pt x="57" y="5801"/>
                  </a:cubicBezTo>
                  <a:close/>
                  <a:moveTo>
                    <a:pt x="57" y="6093"/>
                  </a:moveTo>
                  <a:cubicBezTo>
                    <a:pt x="22" y="6093"/>
                    <a:pt x="0" y="6128"/>
                    <a:pt x="0" y="6145"/>
                  </a:cubicBezTo>
                  <a:lnTo>
                    <a:pt x="0" y="6254"/>
                  </a:lnTo>
                  <a:cubicBezTo>
                    <a:pt x="0" y="6289"/>
                    <a:pt x="22" y="6310"/>
                    <a:pt x="57" y="6310"/>
                  </a:cubicBezTo>
                  <a:cubicBezTo>
                    <a:pt x="74" y="6310"/>
                    <a:pt x="92" y="6289"/>
                    <a:pt x="92" y="6254"/>
                  </a:cubicBezTo>
                  <a:lnTo>
                    <a:pt x="92" y="6145"/>
                  </a:lnTo>
                  <a:cubicBezTo>
                    <a:pt x="92" y="6128"/>
                    <a:pt x="74" y="6093"/>
                    <a:pt x="57" y="6093"/>
                  </a:cubicBezTo>
                  <a:close/>
                  <a:moveTo>
                    <a:pt x="57" y="6380"/>
                  </a:moveTo>
                  <a:cubicBezTo>
                    <a:pt x="22" y="6380"/>
                    <a:pt x="0" y="6419"/>
                    <a:pt x="0" y="6436"/>
                  </a:cubicBezTo>
                  <a:lnTo>
                    <a:pt x="0" y="6545"/>
                  </a:lnTo>
                  <a:cubicBezTo>
                    <a:pt x="0" y="6580"/>
                    <a:pt x="22" y="6597"/>
                    <a:pt x="57" y="6597"/>
                  </a:cubicBezTo>
                  <a:cubicBezTo>
                    <a:pt x="74" y="6597"/>
                    <a:pt x="92" y="6580"/>
                    <a:pt x="92" y="6545"/>
                  </a:cubicBezTo>
                  <a:lnTo>
                    <a:pt x="92" y="6436"/>
                  </a:lnTo>
                  <a:cubicBezTo>
                    <a:pt x="92" y="6419"/>
                    <a:pt x="74" y="6380"/>
                    <a:pt x="57" y="6380"/>
                  </a:cubicBezTo>
                  <a:close/>
                  <a:moveTo>
                    <a:pt x="57" y="6671"/>
                  </a:moveTo>
                  <a:cubicBezTo>
                    <a:pt x="22" y="6671"/>
                    <a:pt x="0" y="6706"/>
                    <a:pt x="0" y="6724"/>
                  </a:cubicBezTo>
                  <a:lnTo>
                    <a:pt x="0" y="6832"/>
                  </a:lnTo>
                  <a:cubicBezTo>
                    <a:pt x="0" y="6872"/>
                    <a:pt x="22" y="6889"/>
                    <a:pt x="57" y="6889"/>
                  </a:cubicBezTo>
                  <a:cubicBezTo>
                    <a:pt x="74" y="6889"/>
                    <a:pt x="92" y="6872"/>
                    <a:pt x="92" y="6832"/>
                  </a:cubicBezTo>
                  <a:lnTo>
                    <a:pt x="92" y="6724"/>
                  </a:lnTo>
                  <a:cubicBezTo>
                    <a:pt x="92" y="6706"/>
                    <a:pt x="74" y="6671"/>
                    <a:pt x="57" y="6671"/>
                  </a:cubicBezTo>
                  <a:close/>
                  <a:moveTo>
                    <a:pt x="57" y="6963"/>
                  </a:moveTo>
                  <a:cubicBezTo>
                    <a:pt x="22" y="6963"/>
                    <a:pt x="0" y="6998"/>
                    <a:pt x="0" y="7015"/>
                  </a:cubicBezTo>
                  <a:lnTo>
                    <a:pt x="0" y="7124"/>
                  </a:lnTo>
                  <a:cubicBezTo>
                    <a:pt x="0" y="7159"/>
                    <a:pt x="22" y="7181"/>
                    <a:pt x="57" y="7181"/>
                  </a:cubicBezTo>
                  <a:cubicBezTo>
                    <a:pt x="74" y="7181"/>
                    <a:pt x="92" y="7159"/>
                    <a:pt x="92" y="7124"/>
                  </a:cubicBezTo>
                  <a:lnTo>
                    <a:pt x="92" y="7015"/>
                  </a:lnTo>
                  <a:cubicBezTo>
                    <a:pt x="92" y="6998"/>
                    <a:pt x="74" y="6963"/>
                    <a:pt x="57" y="6963"/>
                  </a:cubicBezTo>
                  <a:close/>
                  <a:moveTo>
                    <a:pt x="57" y="7250"/>
                  </a:moveTo>
                  <a:cubicBezTo>
                    <a:pt x="22" y="7250"/>
                    <a:pt x="0" y="7289"/>
                    <a:pt x="0" y="7307"/>
                  </a:cubicBezTo>
                  <a:lnTo>
                    <a:pt x="0" y="7416"/>
                  </a:lnTo>
                  <a:cubicBezTo>
                    <a:pt x="0" y="7450"/>
                    <a:pt x="22" y="7468"/>
                    <a:pt x="57" y="7468"/>
                  </a:cubicBezTo>
                  <a:cubicBezTo>
                    <a:pt x="74" y="7468"/>
                    <a:pt x="92" y="7450"/>
                    <a:pt x="92" y="7416"/>
                  </a:cubicBezTo>
                  <a:lnTo>
                    <a:pt x="92" y="7307"/>
                  </a:lnTo>
                  <a:cubicBezTo>
                    <a:pt x="92" y="7289"/>
                    <a:pt x="74" y="7250"/>
                    <a:pt x="57" y="7250"/>
                  </a:cubicBezTo>
                  <a:close/>
                  <a:moveTo>
                    <a:pt x="57" y="7542"/>
                  </a:moveTo>
                  <a:cubicBezTo>
                    <a:pt x="22" y="7542"/>
                    <a:pt x="0" y="7577"/>
                    <a:pt x="0" y="7594"/>
                  </a:cubicBezTo>
                  <a:lnTo>
                    <a:pt x="0" y="7703"/>
                  </a:lnTo>
                  <a:cubicBezTo>
                    <a:pt x="0" y="7742"/>
                    <a:pt x="22" y="7759"/>
                    <a:pt x="57" y="7759"/>
                  </a:cubicBezTo>
                  <a:cubicBezTo>
                    <a:pt x="74" y="7759"/>
                    <a:pt x="92" y="7742"/>
                    <a:pt x="92" y="7703"/>
                  </a:cubicBezTo>
                  <a:lnTo>
                    <a:pt x="92" y="7594"/>
                  </a:lnTo>
                  <a:cubicBezTo>
                    <a:pt x="92" y="7577"/>
                    <a:pt x="74" y="7542"/>
                    <a:pt x="57" y="7542"/>
                  </a:cubicBezTo>
                  <a:close/>
                  <a:moveTo>
                    <a:pt x="57" y="7833"/>
                  </a:moveTo>
                  <a:cubicBezTo>
                    <a:pt x="22" y="7833"/>
                    <a:pt x="0" y="7868"/>
                    <a:pt x="0" y="7885"/>
                  </a:cubicBezTo>
                  <a:lnTo>
                    <a:pt x="0" y="7994"/>
                  </a:lnTo>
                  <a:cubicBezTo>
                    <a:pt x="0" y="8029"/>
                    <a:pt x="22" y="8051"/>
                    <a:pt x="57" y="8051"/>
                  </a:cubicBezTo>
                  <a:cubicBezTo>
                    <a:pt x="74" y="8051"/>
                    <a:pt x="92" y="8029"/>
                    <a:pt x="92" y="7994"/>
                  </a:cubicBezTo>
                  <a:lnTo>
                    <a:pt x="92" y="7885"/>
                  </a:lnTo>
                  <a:cubicBezTo>
                    <a:pt x="92" y="7868"/>
                    <a:pt x="74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22" y="8120"/>
                    <a:pt x="0" y="8160"/>
                    <a:pt x="0" y="8177"/>
                  </a:cubicBezTo>
                  <a:lnTo>
                    <a:pt x="0" y="8286"/>
                  </a:lnTo>
                  <a:cubicBezTo>
                    <a:pt x="0" y="8321"/>
                    <a:pt x="22" y="8338"/>
                    <a:pt x="57" y="8338"/>
                  </a:cubicBezTo>
                  <a:cubicBezTo>
                    <a:pt x="74" y="8338"/>
                    <a:pt x="92" y="8321"/>
                    <a:pt x="92" y="8286"/>
                  </a:cubicBezTo>
                  <a:lnTo>
                    <a:pt x="92" y="8177"/>
                  </a:lnTo>
                  <a:cubicBezTo>
                    <a:pt x="92" y="8160"/>
                    <a:pt x="74" y="8120"/>
                    <a:pt x="57" y="8120"/>
                  </a:cubicBezTo>
                  <a:close/>
                  <a:moveTo>
                    <a:pt x="57" y="8412"/>
                  </a:moveTo>
                  <a:cubicBezTo>
                    <a:pt x="22" y="8412"/>
                    <a:pt x="0" y="8447"/>
                    <a:pt x="0" y="8464"/>
                  </a:cubicBezTo>
                  <a:lnTo>
                    <a:pt x="0" y="8573"/>
                  </a:lnTo>
                  <a:cubicBezTo>
                    <a:pt x="0" y="8612"/>
                    <a:pt x="22" y="8630"/>
                    <a:pt x="57" y="8630"/>
                  </a:cubicBezTo>
                  <a:cubicBezTo>
                    <a:pt x="74" y="8630"/>
                    <a:pt x="92" y="8612"/>
                    <a:pt x="92" y="8573"/>
                  </a:cubicBezTo>
                  <a:lnTo>
                    <a:pt x="92" y="8464"/>
                  </a:lnTo>
                  <a:cubicBezTo>
                    <a:pt x="92" y="8447"/>
                    <a:pt x="74" y="8412"/>
                    <a:pt x="57" y="8412"/>
                  </a:cubicBezTo>
                  <a:close/>
                  <a:moveTo>
                    <a:pt x="57" y="8703"/>
                  </a:moveTo>
                  <a:cubicBezTo>
                    <a:pt x="22" y="8703"/>
                    <a:pt x="0" y="8738"/>
                    <a:pt x="0" y="8756"/>
                  </a:cubicBezTo>
                  <a:lnTo>
                    <a:pt x="0" y="8864"/>
                  </a:lnTo>
                  <a:cubicBezTo>
                    <a:pt x="0" y="8899"/>
                    <a:pt x="22" y="8921"/>
                    <a:pt x="57" y="8921"/>
                  </a:cubicBezTo>
                  <a:cubicBezTo>
                    <a:pt x="74" y="8921"/>
                    <a:pt x="92" y="8899"/>
                    <a:pt x="92" y="8864"/>
                  </a:cubicBezTo>
                  <a:lnTo>
                    <a:pt x="92" y="8756"/>
                  </a:lnTo>
                  <a:cubicBezTo>
                    <a:pt x="92" y="8738"/>
                    <a:pt x="74" y="8703"/>
                    <a:pt x="57" y="8703"/>
                  </a:cubicBezTo>
                  <a:close/>
                  <a:moveTo>
                    <a:pt x="57" y="8991"/>
                  </a:moveTo>
                  <a:cubicBezTo>
                    <a:pt x="22" y="8991"/>
                    <a:pt x="0" y="9030"/>
                    <a:pt x="0" y="9047"/>
                  </a:cubicBezTo>
                  <a:lnTo>
                    <a:pt x="0" y="9156"/>
                  </a:lnTo>
                  <a:cubicBezTo>
                    <a:pt x="0" y="9191"/>
                    <a:pt x="22" y="9208"/>
                    <a:pt x="57" y="9208"/>
                  </a:cubicBezTo>
                  <a:cubicBezTo>
                    <a:pt x="74" y="9208"/>
                    <a:pt x="92" y="9191"/>
                    <a:pt x="92" y="9156"/>
                  </a:cubicBezTo>
                  <a:lnTo>
                    <a:pt x="92" y="9047"/>
                  </a:lnTo>
                  <a:cubicBezTo>
                    <a:pt x="92" y="9030"/>
                    <a:pt x="74" y="8991"/>
                    <a:pt x="57" y="8991"/>
                  </a:cubicBezTo>
                  <a:close/>
                  <a:moveTo>
                    <a:pt x="57" y="9282"/>
                  </a:moveTo>
                  <a:cubicBezTo>
                    <a:pt x="22" y="9282"/>
                    <a:pt x="0" y="9317"/>
                    <a:pt x="0" y="9334"/>
                  </a:cubicBezTo>
                  <a:lnTo>
                    <a:pt x="0" y="9443"/>
                  </a:lnTo>
                  <a:cubicBezTo>
                    <a:pt x="0" y="9482"/>
                    <a:pt x="22" y="9500"/>
                    <a:pt x="57" y="9500"/>
                  </a:cubicBezTo>
                  <a:cubicBezTo>
                    <a:pt x="74" y="9500"/>
                    <a:pt x="92" y="9482"/>
                    <a:pt x="92" y="9443"/>
                  </a:cubicBezTo>
                  <a:lnTo>
                    <a:pt x="92" y="9334"/>
                  </a:lnTo>
                  <a:cubicBezTo>
                    <a:pt x="92" y="9317"/>
                    <a:pt x="74" y="9282"/>
                    <a:pt x="57" y="9282"/>
                  </a:cubicBezTo>
                  <a:close/>
                  <a:moveTo>
                    <a:pt x="57" y="9574"/>
                  </a:moveTo>
                  <a:cubicBezTo>
                    <a:pt x="22" y="9574"/>
                    <a:pt x="0" y="9609"/>
                    <a:pt x="0" y="9626"/>
                  </a:cubicBezTo>
                  <a:lnTo>
                    <a:pt x="0" y="9735"/>
                  </a:lnTo>
                  <a:cubicBezTo>
                    <a:pt x="0" y="9770"/>
                    <a:pt x="22" y="9791"/>
                    <a:pt x="57" y="9791"/>
                  </a:cubicBezTo>
                  <a:cubicBezTo>
                    <a:pt x="74" y="9791"/>
                    <a:pt x="92" y="9770"/>
                    <a:pt x="92" y="9735"/>
                  </a:cubicBezTo>
                  <a:lnTo>
                    <a:pt x="92" y="9626"/>
                  </a:lnTo>
                  <a:cubicBezTo>
                    <a:pt x="92" y="9609"/>
                    <a:pt x="74" y="9574"/>
                    <a:pt x="57" y="9574"/>
                  </a:cubicBezTo>
                  <a:close/>
                  <a:moveTo>
                    <a:pt x="57" y="9861"/>
                  </a:moveTo>
                  <a:cubicBezTo>
                    <a:pt x="22" y="9861"/>
                    <a:pt x="0" y="9900"/>
                    <a:pt x="0" y="9918"/>
                  </a:cubicBezTo>
                  <a:lnTo>
                    <a:pt x="0" y="10026"/>
                  </a:lnTo>
                  <a:cubicBezTo>
                    <a:pt x="0" y="10061"/>
                    <a:pt x="22" y="10079"/>
                    <a:pt x="57" y="10079"/>
                  </a:cubicBezTo>
                  <a:cubicBezTo>
                    <a:pt x="74" y="10079"/>
                    <a:pt x="92" y="10061"/>
                    <a:pt x="92" y="10026"/>
                  </a:cubicBezTo>
                  <a:lnTo>
                    <a:pt x="92" y="9918"/>
                  </a:lnTo>
                  <a:cubicBezTo>
                    <a:pt x="92" y="9900"/>
                    <a:pt x="74" y="9861"/>
                    <a:pt x="57" y="9861"/>
                  </a:cubicBezTo>
                  <a:close/>
                  <a:moveTo>
                    <a:pt x="57" y="10152"/>
                  </a:moveTo>
                  <a:cubicBezTo>
                    <a:pt x="22" y="10152"/>
                    <a:pt x="0" y="10187"/>
                    <a:pt x="0" y="10205"/>
                  </a:cubicBezTo>
                  <a:lnTo>
                    <a:pt x="0" y="10313"/>
                  </a:lnTo>
                  <a:cubicBezTo>
                    <a:pt x="0" y="10353"/>
                    <a:pt x="22" y="10370"/>
                    <a:pt x="57" y="10370"/>
                  </a:cubicBezTo>
                  <a:cubicBezTo>
                    <a:pt x="74" y="10370"/>
                    <a:pt x="92" y="10353"/>
                    <a:pt x="92" y="10313"/>
                  </a:cubicBezTo>
                  <a:lnTo>
                    <a:pt x="92" y="10205"/>
                  </a:lnTo>
                  <a:cubicBezTo>
                    <a:pt x="92" y="10187"/>
                    <a:pt x="74" y="10152"/>
                    <a:pt x="57" y="10152"/>
                  </a:cubicBezTo>
                  <a:close/>
                  <a:moveTo>
                    <a:pt x="57" y="10444"/>
                  </a:moveTo>
                  <a:cubicBezTo>
                    <a:pt x="22" y="10444"/>
                    <a:pt x="0" y="10479"/>
                    <a:pt x="0" y="10496"/>
                  </a:cubicBezTo>
                  <a:lnTo>
                    <a:pt x="0" y="10605"/>
                  </a:lnTo>
                  <a:cubicBezTo>
                    <a:pt x="0" y="10640"/>
                    <a:pt x="22" y="10662"/>
                    <a:pt x="57" y="10662"/>
                  </a:cubicBezTo>
                  <a:cubicBezTo>
                    <a:pt x="74" y="10662"/>
                    <a:pt x="92" y="10640"/>
                    <a:pt x="92" y="10605"/>
                  </a:cubicBezTo>
                  <a:lnTo>
                    <a:pt x="92" y="10496"/>
                  </a:lnTo>
                  <a:cubicBezTo>
                    <a:pt x="92" y="10479"/>
                    <a:pt x="74" y="10444"/>
                    <a:pt x="57" y="10444"/>
                  </a:cubicBezTo>
                  <a:close/>
                  <a:moveTo>
                    <a:pt x="57" y="10731"/>
                  </a:moveTo>
                  <a:cubicBezTo>
                    <a:pt x="22" y="10731"/>
                    <a:pt x="0" y="10770"/>
                    <a:pt x="0" y="10788"/>
                  </a:cubicBezTo>
                  <a:lnTo>
                    <a:pt x="0" y="10897"/>
                  </a:lnTo>
                  <a:cubicBezTo>
                    <a:pt x="0" y="10931"/>
                    <a:pt x="22" y="10949"/>
                    <a:pt x="57" y="10949"/>
                  </a:cubicBezTo>
                  <a:cubicBezTo>
                    <a:pt x="74" y="10949"/>
                    <a:pt x="92" y="10931"/>
                    <a:pt x="92" y="10897"/>
                  </a:cubicBezTo>
                  <a:lnTo>
                    <a:pt x="92" y="10788"/>
                  </a:lnTo>
                  <a:cubicBezTo>
                    <a:pt x="92" y="10770"/>
                    <a:pt x="74" y="10731"/>
                    <a:pt x="57" y="1073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6793708" y="8402"/>
              <a:ext cx="19811" cy="2166485"/>
            </a:xfrm>
            <a:custGeom>
              <a:avLst/>
              <a:gdLst/>
              <a:ahLst/>
              <a:cxnLst/>
              <a:rect l="l" t="t" r="r" b="b"/>
              <a:pathLst>
                <a:path w="92" h="10061" extrusionOk="0">
                  <a:moveTo>
                    <a:pt x="40" y="0"/>
                  </a:moveTo>
                  <a:cubicBezTo>
                    <a:pt x="22" y="0"/>
                    <a:pt x="0" y="18"/>
                    <a:pt x="0" y="35"/>
                  </a:cubicBezTo>
                  <a:lnTo>
                    <a:pt x="0" y="161"/>
                  </a:lnTo>
                  <a:cubicBezTo>
                    <a:pt x="0" y="179"/>
                    <a:pt x="22" y="200"/>
                    <a:pt x="40" y="200"/>
                  </a:cubicBezTo>
                  <a:cubicBezTo>
                    <a:pt x="74" y="200"/>
                    <a:pt x="92" y="179"/>
                    <a:pt x="92" y="161"/>
                  </a:cubicBezTo>
                  <a:lnTo>
                    <a:pt x="92" y="35"/>
                  </a:lnTo>
                  <a:cubicBezTo>
                    <a:pt x="92" y="18"/>
                    <a:pt x="74" y="0"/>
                    <a:pt x="40" y="0"/>
                  </a:cubicBezTo>
                  <a:close/>
                  <a:moveTo>
                    <a:pt x="40" y="288"/>
                  </a:moveTo>
                  <a:cubicBezTo>
                    <a:pt x="22" y="288"/>
                    <a:pt x="0" y="309"/>
                    <a:pt x="0" y="327"/>
                  </a:cubicBezTo>
                  <a:lnTo>
                    <a:pt x="0" y="453"/>
                  </a:lnTo>
                  <a:cubicBezTo>
                    <a:pt x="0" y="470"/>
                    <a:pt x="22" y="488"/>
                    <a:pt x="40" y="488"/>
                  </a:cubicBezTo>
                  <a:cubicBezTo>
                    <a:pt x="74" y="488"/>
                    <a:pt x="92" y="470"/>
                    <a:pt x="92" y="453"/>
                  </a:cubicBezTo>
                  <a:lnTo>
                    <a:pt x="92" y="327"/>
                  </a:lnTo>
                  <a:cubicBezTo>
                    <a:pt x="92" y="309"/>
                    <a:pt x="74" y="288"/>
                    <a:pt x="40" y="288"/>
                  </a:cubicBezTo>
                  <a:close/>
                  <a:moveTo>
                    <a:pt x="40" y="579"/>
                  </a:moveTo>
                  <a:cubicBezTo>
                    <a:pt x="22" y="579"/>
                    <a:pt x="0" y="596"/>
                    <a:pt x="0" y="614"/>
                  </a:cubicBezTo>
                  <a:lnTo>
                    <a:pt x="0" y="744"/>
                  </a:lnTo>
                  <a:cubicBezTo>
                    <a:pt x="0" y="762"/>
                    <a:pt x="22" y="779"/>
                    <a:pt x="40" y="779"/>
                  </a:cubicBezTo>
                  <a:cubicBezTo>
                    <a:pt x="74" y="779"/>
                    <a:pt x="92" y="762"/>
                    <a:pt x="92" y="744"/>
                  </a:cubicBezTo>
                  <a:lnTo>
                    <a:pt x="92" y="614"/>
                  </a:lnTo>
                  <a:cubicBezTo>
                    <a:pt x="92" y="596"/>
                    <a:pt x="74" y="579"/>
                    <a:pt x="40" y="579"/>
                  </a:cubicBezTo>
                  <a:close/>
                  <a:moveTo>
                    <a:pt x="40" y="871"/>
                  </a:moveTo>
                  <a:cubicBezTo>
                    <a:pt x="22" y="871"/>
                    <a:pt x="0" y="888"/>
                    <a:pt x="0" y="905"/>
                  </a:cubicBezTo>
                  <a:lnTo>
                    <a:pt x="0" y="1032"/>
                  </a:lnTo>
                  <a:cubicBezTo>
                    <a:pt x="0" y="1049"/>
                    <a:pt x="22" y="1071"/>
                    <a:pt x="40" y="1071"/>
                  </a:cubicBezTo>
                  <a:cubicBezTo>
                    <a:pt x="74" y="1071"/>
                    <a:pt x="92" y="1049"/>
                    <a:pt x="92" y="1032"/>
                  </a:cubicBezTo>
                  <a:lnTo>
                    <a:pt x="92" y="905"/>
                  </a:lnTo>
                  <a:cubicBezTo>
                    <a:pt x="92" y="888"/>
                    <a:pt x="74" y="871"/>
                    <a:pt x="40" y="871"/>
                  </a:cubicBezTo>
                  <a:close/>
                  <a:moveTo>
                    <a:pt x="40" y="1158"/>
                  </a:moveTo>
                  <a:cubicBezTo>
                    <a:pt x="22" y="1158"/>
                    <a:pt x="0" y="1180"/>
                    <a:pt x="0" y="1197"/>
                  </a:cubicBezTo>
                  <a:lnTo>
                    <a:pt x="0" y="1323"/>
                  </a:lnTo>
                  <a:cubicBezTo>
                    <a:pt x="0" y="1341"/>
                    <a:pt x="22" y="1358"/>
                    <a:pt x="40" y="1358"/>
                  </a:cubicBezTo>
                  <a:cubicBezTo>
                    <a:pt x="74" y="1358"/>
                    <a:pt x="92" y="1341"/>
                    <a:pt x="92" y="1323"/>
                  </a:cubicBezTo>
                  <a:lnTo>
                    <a:pt x="92" y="1197"/>
                  </a:lnTo>
                  <a:cubicBezTo>
                    <a:pt x="92" y="1180"/>
                    <a:pt x="74" y="1158"/>
                    <a:pt x="40" y="1158"/>
                  </a:cubicBezTo>
                  <a:close/>
                  <a:moveTo>
                    <a:pt x="40" y="1449"/>
                  </a:moveTo>
                  <a:cubicBezTo>
                    <a:pt x="22" y="1449"/>
                    <a:pt x="0" y="1467"/>
                    <a:pt x="0" y="1484"/>
                  </a:cubicBezTo>
                  <a:lnTo>
                    <a:pt x="0" y="1615"/>
                  </a:lnTo>
                  <a:cubicBezTo>
                    <a:pt x="0" y="1632"/>
                    <a:pt x="22" y="1649"/>
                    <a:pt x="40" y="1649"/>
                  </a:cubicBezTo>
                  <a:cubicBezTo>
                    <a:pt x="74" y="1649"/>
                    <a:pt x="92" y="1632"/>
                    <a:pt x="92" y="1615"/>
                  </a:cubicBezTo>
                  <a:lnTo>
                    <a:pt x="92" y="1484"/>
                  </a:lnTo>
                  <a:cubicBezTo>
                    <a:pt x="92" y="1467"/>
                    <a:pt x="74" y="1449"/>
                    <a:pt x="40" y="1449"/>
                  </a:cubicBezTo>
                  <a:close/>
                  <a:moveTo>
                    <a:pt x="40" y="1741"/>
                  </a:moveTo>
                  <a:cubicBezTo>
                    <a:pt x="22" y="1741"/>
                    <a:pt x="0" y="1758"/>
                    <a:pt x="0" y="1776"/>
                  </a:cubicBezTo>
                  <a:lnTo>
                    <a:pt x="0" y="1902"/>
                  </a:lnTo>
                  <a:cubicBezTo>
                    <a:pt x="0" y="1919"/>
                    <a:pt x="22" y="1941"/>
                    <a:pt x="40" y="1941"/>
                  </a:cubicBezTo>
                  <a:cubicBezTo>
                    <a:pt x="74" y="1941"/>
                    <a:pt x="92" y="1919"/>
                    <a:pt x="92" y="1902"/>
                  </a:cubicBezTo>
                  <a:lnTo>
                    <a:pt x="92" y="1776"/>
                  </a:lnTo>
                  <a:cubicBezTo>
                    <a:pt x="92" y="1758"/>
                    <a:pt x="74" y="1741"/>
                    <a:pt x="40" y="1741"/>
                  </a:cubicBezTo>
                  <a:close/>
                  <a:moveTo>
                    <a:pt x="40" y="2028"/>
                  </a:moveTo>
                  <a:cubicBezTo>
                    <a:pt x="22" y="2028"/>
                    <a:pt x="0" y="2050"/>
                    <a:pt x="0" y="2067"/>
                  </a:cubicBezTo>
                  <a:lnTo>
                    <a:pt x="0" y="2193"/>
                  </a:lnTo>
                  <a:cubicBezTo>
                    <a:pt x="0" y="2211"/>
                    <a:pt x="22" y="2228"/>
                    <a:pt x="40" y="2228"/>
                  </a:cubicBezTo>
                  <a:cubicBezTo>
                    <a:pt x="74" y="2228"/>
                    <a:pt x="92" y="2211"/>
                    <a:pt x="92" y="2193"/>
                  </a:cubicBezTo>
                  <a:lnTo>
                    <a:pt x="92" y="2067"/>
                  </a:lnTo>
                  <a:cubicBezTo>
                    <a:pt x="92" y="2050"/>
                    <a:pt x="74" y="2028"/>
                    <a:pt x="40" y="2028"/>
                  </a:cubicBezTo>
                  <a:close/>
                  <a:moveTo>
                    <a:pt x="40" y="2320"/>
                  </a:moveTo>
                  <a:cubicBezTo>
                    <a:pt x="22" y="2320"/>
                    <a:pt x="0" y="2337"/>
                    <a:pt x="0" y="2354"/>
                  </a:cubicBezTo>
                  <a:lnTo>
                    <a:pt x="0" y="2485"/>
                  </a:lnTo>
                  <a:cubicBezTo>
                    <a:pt x="0" y="2502"/>
                    <a:pt x="22" y="2520"/>
                    <a:pt x="40" y="2520"/>
                  </a:cubicBezTo>
                  <a:cubicBezTo>
                    <a:pt x="74" y="2520"/>
                    <a:pt x="92" y="2502"/>
                    <a:pt x="92" y="2485"/>
                  </a:cubicBezTo>
                  <a:lnTo>
                    <a:pt x="92" y="2354"/>
                  </a:lnTo>
                  <a:cubicBezTo>
                    <a:pt x="92" y="2337"/>
                    <a:pt x="74" y="2320"/>
                    <a:pt x="40" y="2320"/>
                  </a:cubicBezTo>
                  <a:close/>
                  <a:moveTo>
                    <a:pt x="40" y="2611"/>
                  </a:moveTo>
                  <a:cubicBezTo>
                    <a:pt x="22" y="2611"/>
                    <a:pt x="0" y="2629"/>
                    <a:pt x="0" y="2646"/>
                  </a:cubicBezTo>
                  <a:lnTo>
                    <a:pt x="0" y="2772"/>
                  </a:lnTo>
                  <a:cubicBezTo>
                    <a:pt x="0" y="2790"/>
                    <a:pt x="22" y="2811"/>
                    <a:pt x="40" y="2811"/>
                  </a:cubicBezTo>
                  <a:cubicBezTo>
                    <a:pt x="74" y="2811"/>
                    <a:pt x="92" y="2790"/>
                    <a:pt x="92" y="2772"/>
                  </a:cubicBezTo>
                  <a:lnTo>
                    <a:pt x="92" y="2646"/>
                  </a:lnTo>
                  <a:cubicBezTo>
                    <a:pt x="92" y="2629"/>
                    <a:pt x="74" y="2611"/>
                    <a:pt x="40" y="2611"/>
                  </a:cubicBezTo>
                  <a:close/>
                  <a:moveTo>
                    <a:pt x="40" y="2898"/>
                  </a:moveTo>
                  <a:cubicBezTo>
                    <a:pt x="22" y="2898"/>
                    <a:pt x="0" y="2920"/>
                    <a:pt x="0" y="2937"/>
                  </a:cubicBezTo>
                  <a:lnTo>
                    <a:pt x="0" y="3064"/>
                  </a:lnTo>
                  <a:cubicBezTo>
                    <a:pt x="0" y="3081"/>
                    <a:pt x="22" y="3098"/>
                    <a:pt x="40" y="3098"/>
                  </a:cubicBezTo>
                  <a:cubicBezTo>
                    <a:pt x="74" y="3098"/>
                    <a:pt x="92" y="3081"/>
                    <a:pt x="92" y="3064"/>
                  </a:cubicBezTo>
                  <a:lnTo>
                    <a:pt x="92" y="2937"/>
                  </a:lnTo>
                  <a:cubicBezTo>
                    <a:pt x="92" y="2920"/>
                    <a:pt x="74" y="2898"/>
                    <a:pt x="40" y="2898"/>
                  </a:cubicBezTo>
                  <a:close/>
                  <a:moveTo>
                    <a:pt x="40" y="3190"/>
                  </a:moveTo>
                  <a:cubicBezTo>
                    <a:pt x="22" y="3190"/>
                    <a:pt x="0" y="3207"/>
                    <a:pt x="0" y="3225"/>
                  </a:cubicBezTo>
                  <a:lnTo>
                    <a:pt x="0" y="3355"/>
                  </a:lnTo>
                  <a:cubicBezTo>
                    <a:pt x="0" y="3373"/>
                    <a:pt x="22" y="3390"/>
                    <a:pt x="40" y="3390"/>
                  </a:cubicBezTo>
                  <a:cubicBezTo>
                    <a:pt x="74" y="3390"/>
                    <a:pt x="92" y="3373"/>
                    <a:pt x="92" y="3355"/>
                  </a:cubicBezTo>
                  <a:lnTo>
                    <a:pt x="92" y="3225"/>
                  </a:lnTo>
                  <a:cubicBezTo>
                    <a:pt x="92" y="3207"/>
                    <a:pt x="74" y="3190"/>
                    <a:pt x="40" y="3190"/>
                  </a:cubicBezTo>
                  <a:close/>
                  <a:moveTo>
                    <a:pt x="40" y="3481"/>
                  </a:moveTo>
                  <a:cubicBezTo>
                    <a:pt x="22" y="3481"/>
                    <a:pt x="0" y="3499"/>
                    <a:pt x="0" y="3516"/>
                  </a:cubicBezTo>
                  <a:lnTo>
                    <a:pt x="0" y="3642"/>
                  </a:lnTo>
                  <a:cubicBezTo>
                    <a:pt x="0" y="3660"/>
                    <a:pt x="22" y="3682"/>
                    <a:pt x="40" y="3682"/>
                  </a:cubicBezTo>
                  <a:cubicBezTo>
                    <a:pt x="74" y="3682"/>
                    <a:pt x="92" y="3660"/>
                    <a:pt x="92" y="3642"/>
                  </a:cubicBezTo>
                  <a:lnTo>
                    <a:pt x="92" y="3516"/>
                  </a:lnTo>
                  <a:cubicBezTo>
                    <a:pt x="92" y="3499"/>
                    <a:pt x="74" y="3481"/>
                    <a:pt x="40" y="3481"/>
                  </a:cubicBezTo>
                  <a:close/>
                  <a:moveTo>
                    <a:pt x="40" y="3769"/>
                  </a:moveTo>
                  <a:cubicBezTo>
                    <a:pt x="22" y="3769"/>
                    <a:pt x="0" y="3790"/>
                    <a:pt x="0" y="3808"/>
                  </a:cubicBezTo>
                  <a:lnTo>
                    <a:pt x="0" y="3934"/>
                  </a:lnTo>
                  <a:cubicBezTo>
                    <a:pt x="0" y="3951"/>
                    <a:pt x="22" y="3969"/>
                    <a:pt x="40" y="3969"/>
                  </a:cubicBezTo>
                  <a:cubicBezTo>
                    <a:pt x="74" y="3969"/>
                    <a:pt x="92" y="3951"/>
                    <a:pt x="92" y="3934"/>
                  </a:cubicBezTo>
                  <a:lnTo>
                    <a:pt x="92" y="3808"/>
                  </a:lnTo>
                  <a:cubicBezTo>
                    <a:pt x="92" y="3790"/>
                    <a:pt x="74" y="3769"/>
                    <a:pt x="40" y="3769"/>
                  </a:cubicBezTo>
                  <a:close/>
                  <a:moveTo>
                    <a:pt x="40" y="4060"/>
                  </a:moveTo>
                  <a:cubicBezTo>
                    <a:pt x="22" y="4060"/>
                    <a:pt x="0" y="4077"/>
                    <a:pt x="0" y="4095"/>
                  </a:cubicBezTo>
                  <a:lnTo>
                    <a:pt x="0" y="4225"/>
                  </a:lnTo>
                  <a:cubicBezTo>
                    <a:pt x="0" y="4243"/>
                    <a:pt x="22" y="4260"/>
                    <a:pt x="40" y="4260"/>
                  </a:cubicBezTo>
                  <a:cubicBezTo>
                    <a:pt x="74" y="4260"/>
                    <a:pt x="92" y="4243"/>
                    <a:pt x="92" y="4225"/>
                  </a:cubicBezTo>
                  <a:lnTo>
                    <a:pt x="92" y="4095"/>
                  </a:lnTo>
                  <a:cubicBezTo>
                    <a:pt x="92" y="4077"/>
                    <a:pt x="74" y="4060"/>
                    <a:pt x="40" y="4060"/>
                  </a:cubicBezTo>
                  <a:close/>
                  <a:moveTo>
                    <a:pt x="40" y="4352"/>
                  </a:moveTo>
                  <a:cubicBezTo>
                    <a:pt x="22" y="4352"/>
                    <a:pt x="0" y="4369"/>
                    <a:pt x="0" y="4386"/>
                  </a:cubicBezTo>
                  <a:lnTo>
                    <a:pt x="0" y="4513"/>
                  </a:lnTo>
                  <a:cubicBezTo>
                    <a:pt x="0" y="4530"/>
                    <a:pt x="22" y="4552"/>
                    <a:pt x="40" y="4552"/>
                  </a:cubicBezTo>
                  <a:cubicBezTo>
                    <a:pt x="74" y="4552"/>
                    <a:pt x="92" y="4530"/>
                    <a:pt x="92" y="4513"/>
                  </a:cubicBezTo>
                  <a:lnTo>
                    <a:pt x="92" y="4386"/>
                  </a:lnTo>
                  <a:cubicBezTo>
                    <a:pt x="92" y="4369"/>
                    <a:pt x="74" y="4352"/>
                    <a:pt x="40" y="4352"/>
                  </a:cubicBezTo>
                  <a:close/>
                  <a:moveTo>
                    <a:pt x="40" y="4639"/>
                  </a:moveTo>
                  <a:cubicBezTo>
                    <a:pt x="22" y="4639"/>
                    <a:pt x="0" y="4661"/>
                    <a:pt x="0" y="4678"/>
                  </a:cubicBezTo>
                  <a:lnTo>
                    <a:pt x="0" y="4804"/>
                  </a:lnTo>
                  <a:cubicBezTo>
                    <a:pt x="0" y="4822"/>
                    <a:pt x="22" y="4839"/>
                    <a:pt x="40" y="4839"/>
                  </a:cubicBezTo>
                  <a:cubicBezTo>
                    <a:pt x="74" y="4839"/>
                    <a:pt x="92" y="4822"/>
                    <a:pt x="92" y="4804"/>
                  </a:cubicBezTo>
                  <a:lnTo>
                    <a:pt x="92" y="4678"/>
                  </a:lnTo>
                  <a:cubicBezTo>
                    <a:pt x="92" y="4661"/>
                    <a:pt x="74" y="4639"/>
                    <a:pt x="40" y="4639"/>
                  </a:cubicBezTo>
                  <a:close/>
                  <a:moveTo>
                    <a:pt x="40" y="4930"/>
                  </a:moveTo>
                  <a:cubicBezTo>
                    <a:pt x="22" y="4930"/>
                    <a:pt x="0" y="4948"/>
                    <a:pt x="0" y="4965"/>
                  </a:cubicBezTo>
                  <a:lnTo>
                    <a:pt x="0" y="5096"/>
                  </a:lnTo>
                  <a:cubicBezTo>
                    <a:pt x="0" y="5113"/>
                    <a:pt x="22" y="5130"/>
                    <a:pt x="40" y="5130"/>
                  </a:cubicBezTo>
                  <a:cubicBezTo>
                    <a:pt x="74" y="5130"/>
                    <a:pt x="92" y="5113"/>
                    <a:pt x="92" y="5096"/>
                  </a:cubicBezTo>
                  <a:lnTo>
                    <a:pt x="92" y="4965"/>
                  </a:lnTo>
                  <a:cubicBezTo>
                    <a:pt x="92" y="4948"/>
                    <a:pt x="74" y="4930"/>
                    <a:pt x="40" y="4930"/>
                  </a:cubicBezTo>
                  <a:close/>
                  <a:moveTo>
                    <a:pt x="40" y="5222"/>
                  </a:moveTo>
                  <a:cubicBezTo>
                    <a:pt x="22" y="5222"/>
                    <a:pt x="0" y="5239"/>
                    <a:pt x="0" y="5257"/>
                  </a:cubicBezTo>
                  <a:lnTo>
                    <a:pt x="0" y="5383"/>
                  </a:lnTo>
                  <a:cubicBezTo>
                    <a:pt x="0" y="5400"/>
                    <a:pt x="22" y="5422"/>
                    <a:pt x="40" y="5422"/>
                  </a:cubicBezTo>
                  <a:cubicBezTo>
                    <a:pt x="74" y="5422"/>
                    <a:pt x="92" y="5400"/>
                    <a:pt x="92" y="5383"/>
                  </a:cubicBezTo>
                  <a:lnTo>
                    <a:pt x="92" y="5257"/>
                  </a:lnTo>
                  <a:cubicBezTo>
                    <a:pt x="92" y="5239"/>
                    <a:pt x="74" y="5222"/>
                    <a:pt x="40" y="5222"/>
                  </a:cubicBezTo>
                  <a:close/>
                  <a:moveTo>
                    <a:pt x="40" y="5509"/>
                  </a:moveTo>
                  <a:cubicBezTo>
                    <a:pt x="22" y="5509"/>
                    <a:pt x="0" y="5531"/>
                    <a:pt x="0" y="5548"/>
                  </a:cubicBezTo>
                  <a:lnTo>
                    <a:pt x="0" y="5674"/>
                  </a:lnTo>
                  <a:cubicBezTo>
                    <a:pt x="0" y="5692"/>
                    <a:pt x="22" y="5709"/>
                    <a:pt x="40" y="5709"/>
                  </a:cubicBezTo>
                  <a:cubicBezTo>
                    <a:pt x="74" y="5709"/>
                    <a:pt x="92" y="5692"/>
                    <a:pt x="92" y="5674"/>
                  </a:cubicBezTo>
                  <a:lnTo>
                    <a:pt x="92" y="5548"/>
                  </a:lnTo>
                  <a:cubicBezTo>
                    <a:pt x="92" y="5531"/>
                    <a:pt x="74" y="5509"/>
                    <a:pt x="40" y="5509"/>
                  </a:cubicBezTo>
                  <a:close/>
                  <a:moveTo>
                    <a:pt x="40" y="5801"/>
                  </a:moveTo>
                  <a:cubicBezTo>
                    <a:pt x="22" y="5801"/>
                    <a:pt x="0" y="5818"/>
                    <a:pt x="0" y="5835"/>
                  </a:cubicBezTo>
                  <a:lnTo>
                    <a:pt x="0" y="5966"/>
                  </a:lnTo>
                  <a:cubicBezTo>
                    <a:pt x="0" y="5983"/>
                    <a:pt x="22" y="6001"/>
                    <a:pt x="40" y="6001"/>
                  </a:cubicBezTo>
                  <a:cubicBezTo>
                    <a:pt x="74" y="6001"/>
                    <a:pt x="92" y="5983"/>
                    <a:pt x="92" y="5966"/>
                  </a:cubicBezTo>
                  <a:lnTo>
                    <a:pt x="92" y="5835"/>
                  </a:lnTo>
                  <a:cubicBezTo>
                    <a:pt x="92" y="5818"/>
                    <a:pt x="74" y="5801"/>
                    <a:pt x="40" y="5801"/>
                  </a:cubicBezTo>
                  <a:close/>
                  <a:moveTo>
                    <a:pt x="40" y="6092"/>
                  </a:moveTo>
                  <a:cubicBezTo>
                    <a:pt x="22" y="6092"/>
                    <a:pt x="0" y="6110"/>
                    <a:pt x="0" y="6127"/>
                  </a:cubicBezTo>
                  <a:lnTo>
                    <a:pt x="0" y="6253"/>
                  </a:lnTo>
                  <a:cubicBezTo>
                    <a:pt x="0" y="6271"/>
                    <a:pt x="22" y="6292"/>
                    <a:pt x="40" y="6292"/>
                  </a:cubicBezTo>
                  <a:cubicBezTo>
                    <a:pt x="74" y="6292"/>
                    <a:pt x="92" y="6271"/>
                    <a:pt x="92" y="6253"/>
                  </a:cubicBezTo>
                  <a:lnTo>
                    <a:pt x="92" y="6127"/>
                  </a:lnTo>
                  <a:cubicBezTo>
                    <a:pt x="92" y="6110"/>
                    <a:pt x="74" y="6092"/>
                    <a:pt x="40" y="6092"/>
                  </a:cubicBezTo>
                  <a:close/>
                  <a:moveTo>
                    <a:pt x="40" y="6379"/>
                  </a:moveTo>
                  <a:cubicBezTo>
                    <a:pt x="22" y="6379"/>
                    <a:pt x="0" y="6401"/>
                    <a:pt x="0" y="6418"/>
                  </a:cubicBezTo>
                  <a:lnTo>
                    <a:pt x="0" y="6545"/>
                  </a:lnTo>
                  <a:cubicBezTo>
                    <a:pt x="0" y="6562"/>
                    <a:pt x="22" y="6579"/>
                    <a:pt x="40" y="6579"/>
                  </a:cubicBezTo>
                  <a:cubicBezTo>
                    <a:pt x="74" y="6579"/>
                    <a:pt x="92" y="6562"/>
                    <a:pt x="92" y="6545"/>
                  </a:cubicBezTo>
                  <a:lnTo>
                    <a:pt x="92" y="6418"/>
                  </a:lnTo>
                  <a:cubicBezTo>
                    <a:pt x="92" y="6401"/>
                    <a:pt x="74" y="6379"/>
                    <a:pt x="40" y="6379"/>
                  </a:cubicBezTo>
                  <a:close/>
                  <a:moveTo>
                    <a:pt x="40" y="6671"/>
                  </a:moveTo>
                  <a:cubicBezTo>
                    <a:pt x="22" y="6671"/>
                    <a:pt x="0" y="6688"/>
                    <a:pt x="0" y="6706"/>
                  </a:cubicBezTo>
                  <a:lnTo>
                    <a:pt x="0" y="6836"/>
                  </a:lnTo>
                  <a:cubicBezTo>
                    <a:pt x="0" y="6854"/>
                    <a:pt x="22" y="6871"/>
                    <a:pt x="40" y="6871"/>
                  </a:cubicBezTo>
                  <a:cubicBezTo>
                    <a:pt x="74" y="6871"/>
                    <a:pt x="92" y="6854"/>
                    <a:pt x="92" y="6836"/>
                  </a:cubicBezTo>
                  <a:lnTo>
                    <a:pt x="92" y="6706"/>
                  </a:lnTo>
                  <a:cubicBezTo>
                    <a:pt x="92" y="6688"/>
                    <a:pt x="74" y="6671"/>
                    <a:pt x="40" y="6671"/>
                  </a:cubicBezTo>
                  <a:close/>
                  <a:moveTo>
                    <a:pt x="40" y="6962"/>
                  </a:moveTo>
                  <a:cubicBezTo>
                    <a:pt x="22" y="6962"/>
                    <a:pt x="0" y="6980"/>
                    <a:pt x="0" y="6997"/>
                  </a:cubicBezTo>
                  <a:lnTo>
                    <a:pt x="0" y="7123"/>
                  </a:lnTo>
                  <a:cubicBezTo>
                    <a:pt x="0" y="7141"/>
                    <a:pt x="22" y="7163"/>
                    <a:pt x="40" y="7163"/>
                  </a:cubicBezTo>
                  <a:cubicBezTo>
                    <a:pt x="74" y="7163"/>
                    <a:pt x="92" y="7141"/>
                    <a:pt x="92" y="7123"/>
                  </a:cubicBezTo>
                  <a:lnTo>
                    <a:pt x="92" y="6997"/>
                  </a:lnTo>
                  <a:cubicBezTo>
                    <a:pt x="92" y="6980"/>
                    <a:pt x="74" y="6962"/>
                    <a:pt x="40" y="6962"/>
                  </a:cubicBezTo>
                  <a:close/>
                  <a:moveTo>
                    <a:pt x="40" y="7250"/>
                  </a:moveTo>
                  <a:cubicBezTo>
                    <a:pt x="22" y="7250"/>
                    <a:pt x="0" y="7271"/>
                    <a:pt x="0" y="7289"/>
                  </a:cubicBezTo>
                  <a:lnTo>
                    <a:pt x="0" y="7415"/>
                  </a:lnTo>
                  <a:cubicBezTo>
                    <a:pt x="0" y="7432"/>
                    <a:pt x="22" y="7450"/>
                    <a:pt x="40" y="7450"/>
                  </a:cubicBezTo>
                  <a:cubicBezTo>
                    <a:pt x="74" y="7450"/>
                    <a:pt x="92" y="7432"/>
                    <a:pt x="92" y="7415"/>
                  </a:cubicBezTo>
                  <a:lnTo>
                    <a:pt x="92" y="7289"/>
                  </a:lnTo>
                  <a:cubicBezTo>
                    <a:pt x="92" y="7271"/>
                    <a:pt x="74" y="7250"/>
                    <a:pt x="40" y="7250"/>
                  </a:cubicBezTo>
                  <a:close/>
                  <a:moveTo>
                    <a:pt x="40" y="7541"/>
                  </a:moveTo>
                  <a:cubicBezTo>
                    <a:pt x="22" y="7541"/>
                    <a:pt x="0" y="7559"/>
                    <a:pt x="0" y="7576"/>
                  </a:cubicBezTo>
                  <a:lnTo>
                    <a:pt x="0" y="7706"/>
                  </a:lnTo>
                  <a:cubicBezTo>
                    <a:pt x="0" y="7724"/>
                    <a:pt x="22" y="7741"/>
                    <a:pt x="40" y="7741"/>
                  </a:cubicBezTo>
                  <a:cubicBezTo>
                    <a:pt x="74" y="7741"/>
                    <a:pt x="92" y="7724"/>
                    <a:pt x="92" y="7706"/>
                  </a:cubicBezTo>
                  <a:lnTo>
                    <a:pt x="92" y="7576"/>
                  </a:lnTo>
                  <a:cubicBezTo>
                    <a:pt x="92" y="7559"/>
                    <a:pt x="74" y="7541"/>
                    <a:pt x="40" y="7541"/>
                  </a:cubicBezTo>
                  <a:close/>
                  <a:moveTo>
                    <a:pt x="40" y="7833"/>
                  </a:moveTo>
                  <a:cubicBezTo>
                    <a:pt x="22" y="7833"/>
                    <a:pt x="0" y="7850"/>
                    <a:pt x="0" y="7867"/>
                  </a:cubicBezTo>
                  <a:lnTo>
                    <a:pt x="0" y="7994"/>
                  </a:lnTo>
                  <a:cubicBezTo>
                    <a:pt x="0" y="8011"/>
                    <a:pt x="22" y="8033"/>
                    <a:pt x="40" y="8033"/>
                  </a:cubicBezTo>
                  <a:cubicBezTo>
                    <a:pt x="74" y="8033"/>
                    <a:pt x="92" y="8011"/>
                    <a:pt x="92" y="7994"/>
                  </a:cubicBezTo>
                  <a:lnTo>
                    <a:pt x="92" y="7867"/>
                  </a:lnTo>
                  <a:cubicBezTo>
                    <a:pt x="92" y="7850"/>
                    <a:pt x="74" y="7833"/>
                    <a:pt x="40" y="7833"/>
                  </a:cubicBezTo>
                  <a:close/>
                  <a:moveTo>
                    <a:pt x="40" y="8120"/>
                  </a:moveTo>
                  <a:cubicBezTo>
                    <a:pt x="22" y="8120"/>
                    <a:pt x="0" y="8142"/>
                    <a:pt x="0" y="8159"/>
                  </a:cubicBezTo>
                  <a:lnTo>
                    <a:pt x="0" y="8285"/>
                  </a:lnTo>
                  <a:cubicBezTo>
                    <a:pt x="0" y="8303"/>
                    <a:pt x="22" y="8320"/>
                    <a:pt x="40" y="8320"/>
                  </a:cubicBezTo>
                  <a:cubicBezTo>
                    <a:pt x="74" y="8320"/>
                    <a:pt x="92" y="8303"/>
                    <a:pt x="92" y="8285"/>
                  </a:cubicBezTo>
                  <a:lnTo>
                    <a:pt x="92" y="8159"/>
                  </a:lnTo>
                  <a:cubicBezTo>
                    <a:pt x="92" y="8142"/>
                    <a:pt x="74" y="8120"/>
                    <a:pt x="40" y="8120"/>
                  </a:cubicBezTo>
                  <a:close/>
                  <a:moveTo>
                    <a:pt x="40" y="8411"/>
                  </a:moveTo>
                  <a:cubicBezTo>
                    <a:pt x="22" y="8411"/>
                    <a:pt x="0" y="8429"/>
                    <a:pt x="0" y="8446"/>
                  </a:cubicBezTo>
                  <a:lnTo>
                    <a:pt x="0" y="8577"/>
                  </a:lnTo>
                  <a:cubicBezTo>
                    <a:pt x="0" y="8594"/>
                    <a:pt x="22" y="8612"/>
                    <a:pt x="40" y="8612"/>
                  </a:cubicBezTo>
                  <a:cubicBezTo>
                    <a:pt x="74" y="8612"/>
                    <a:pt x="92" y="8594"/>
                    <a:pt x="92" y="8577"/>
                  </a:cubicBezTo>
                  <a:lnTo>
                    <a:pt x="92" y="8446"/>
                  </a:lnTo>
                  <a:cubicBezTo>
                    <a:pt x="92" y="8429"/>
                    <a:pt x="74" y="8411"/>
                    <a:pt x="40" y="8411"/>
                  </a:cubicBezTo>
                  <a:close/>
                  <a:moveTo>
                    <a:pt x="40" y="8703"/>
                  </a:moveTo>
                  <a:cubicBezTo>
                    <a:pt x="22" y="8703"/>
                    <a:pt x="0" y="8720"/>
                    <a:pt x="0" y="8738"/>
                  </a:cubicBezTo>
                  <a:lnTo>
                    <a:pt x="0" y="8864"/>
                  </a:lnTo>
                  <a:cubicBezTo>
                    <a:pt x="0" y="8881"/>
                    <a:pt x="22" y="8903"/>
                    <a:pt x="40" y="8903"/>
                  </a:cubicBezTo>
                  <a:cubicBezTo>
                    <a:pt x="74" y="8903"/>
                    <a:pt x="92" y="8881"/>
                    <a:pt x="92" y="8864"/>
                  </a:cubicBezTo>
                  <a:lnTo>
                    <a:pt x="92" y="8738"/>
                  </a:lnTo>
                  <a:cubicBezTo>
                    <a:pt x="92" y="8720"/>
                    <a:pt x="74" y="8703"/>
                    <a:pt x="40" y="8703"/>
                  </a:cubicBezTo>
                  <a:close/>
                  <a:moveTo>
                    <a:pt x="40" y="8990"/>
                  </a:moveTo>
                  <a:cubicBezTo>
                    <a:pt x="22" y="8990"/>
                    <a:pt x="0" y="9012"/>
                    <a:pt x="0" y="9029"/>
                  </a:cubicBezTo>
                  <a:lnTo>
                    <a:pt x="0" y="9155"/>
                  </a:lnTo>
                  <a:cubicBezTo>
                    <a:pt x="0" y="9173"/>
                    <a:pt x="22" y="9190"/>
                    <a:pt x="40" y="9190"/>
                  </a:cubicBezTo>
                  <a:cubicBezTo>
                    <a:pt x="74" y="9190"/>
                    <a:pt x="92" y="9173"/>
                    <a:pt x="92" y="9155"/>
                  </a:cubicBezTo>
                  <a:lnTo>
                    <a:pt x="92" y="9029"/>
                  </a:lnTo>
                  <a:cubicBezTo>
                    <a:pt x="92" y="9012"/>
                    <a:pt x="74" y="8990"/>
                    <a:pt x="40" y="8990"/>
                  </a:cubicBezTo>
                  <a:close/>
                  <a:moveTo>
                    <a:pt x="40" y="9282"/>
                  </a:moveTo>
                  <a:cubicBezTo>
                    <a:pt x="22" y="9282"/>
                    <a:pt x="0" y="9299"/>
                    <a:pt x="0" y="9316"/>
                  </a:cubicBezTo>
                  <a:lnTo>
                    <a:pt x="0" y="9447"/>
                  </a:lnTo>
                  <a:cubicBezTo>
                    <a:pt x="0" y="9464"/>
                    <a:pt x="22" y="9482"/>
                    <a:pt x="40" y="9482"/>
                  </a:cubicBezTo>
                  <a:cubicBezTo>
                    <a:pt x="74" y="9482"/>
                    <a:pt x="92" y="9464"/>
                    <a:pt x="92" y="9447"/>
                  </a:cubicBezTo>
                  <a:lnTo>
                    <a:pt x="92" y="9316"/>
                  </a:lnTo>
                  <a:cubicBezTo>
                    <a:pt x="92" y="9299"/>
                    <a:pt x="74" y="9282"/>
                    <a:pt x="40" y="9282"/>
                  </a:cubicBezTo>
                  <a:close/>
                  <a:moveTo>
                    <a:pt x="40" y="9573"/>
                  </a:moveTo>
                  <a:cubicBezTo>
                    <a:pt x="22" y="9573"/>
                    <a:pt x="0" y="9591"/>
                    <a:pt x="0" y="9608"/>
                  </a:cubicBezTo>
                  <a:lnTo>
                    <a:pt x="0" y="9734"/>
                  </a:lnTo>
                  <a:cubicBezTo>
                    <a:pt x="0" y="9752"/>
                    <a:pt x="22" y="9773"/>
                    <a:pt x="40" y="9773"/>
                  </a:cubicBezTo>
                  <a:cubicBezTo>
                    <a:pt x="74" y="9773"/>
                    <a:pt x="92" y="9752"/>
                    <a:pt x="92" y="9734"/>
                  </a:cubicBezTo>
                  <a:lnTo>
                    <a:pt x="92" y="9608"/>
                  </a:lnTo>
                  <a:cubicBezTo>
                    <a:pt x="92" y="9591"/>
                    <a:pt x="74" y="9573"/>
                    <a:pt x="40" y="9573"/>
                  </a:cubicBezTo>
                  <a:close/>
                  <a:moveTo>
                    <a:pt x="40" y="9860"/>
                  </a:moveTo>
                  <a:cubicBezTo>
                    <a:pt x="22" y="9860"/>
                    <a:pt x="0" y="9882"/>
                    <a:pt x="0" y="9900"/>
                  </a:cubicBezTo>
                  <a:lnTo>
                    <a:pt x="0" y="10026"/>
                  </a:lnTo>
                  <a:cubicBezTo>
                    <a:pt x="0" y="10043"/>
                    <a:pt x="22" y="10061"/>
                    <a:pt x="40" y="10061"/>
                  </a:cubicBezTo>
                  <a:cubicBezTo>
                    <a:pt x="74" y="10061"/>
                    <a:pt x="92" y="10043"/>
                    <a:pt x="92" y="10026"/>
                  </a:cubicBezTo>
                  <a:lnTo>
                    <a:pt x="92" y="9900"/>
                  </a:lnTo>
                  <a:cubicBezTo>
                    <a:pt x="92" y="9882"/>
                    <a:pt x="74" y="9860"/>
                    <a:pt x="40" y="986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6883718" y="8402"/>
              <a:ext cx="19811" cy="1982805"/>
            </a:xfrm>
            <a:custGeom>
              <a:avLst/>
              <a:gdLst/>
              <a:ahLst/>
              <a:cxnLst/>
              <a:rect l="l" t="t" r="r" b="b"/>
              <a:pathLst>
                <a:path w="92" h="9208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179"/>
                  </a:lnTo>
                  <a:cubicBezTo>
                    <a:pt x="0" y="200"/>
                    <a:pt x="18" y="218"/>
                    <a:pt x="57" y="218"/>
                  </a:cubicBezTo>
                  <a:cubicBezTo>
                    <a:pt x="74" y="218"/>
                    <a:pt x="92" y="200"/>
                    <a:pt x="92" y="179"/>
                  </a:cubicBezTo>
                  <a:lnTo>
                    <a:pt x="92" y="35"/>
                  </a:lnTo>
                  <a:cubicBezTo>
                    <a:pt x="92" y="18"/>
                    <a:pt x="74" y="0"/>
                    <a:pt x="57" y="0"/>
                  </a:cubicBezTo>
                  <a:close/>
                  <a:moveTo>
                    <a:pt x="57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70"/>
                  </a:lnTo>
                  <a:cubicBezTo>
                    <a:pt x="0" y="488"/>
                    <a:pt x="18" y="505"/>
                    <a:pt x="57" y="505"/>
                  </a:cubicBezTo>
                  <a:cubicBezTo>
                    <a:pt x="74" y="505"/>
                    <a:pt x="92" y="488"/>
                    <a:pt x="92" y="470"/>
                  </a:cubicBezTo>
                  <a:lnTo>
                    <a:pt x="92" y="327"/>
                  </a:lnTo>
                  <a:cubicBezTo>
                    <a:pt x="92" y="309"/>
                    <a:pt x="74" y="288"/>
                    <a:pt x="57" y="288"/>
                  </a:cubicBezTo>
                  <a:close/>
                  <a:moveTo>
                    <a:pt x="57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62"/>
                  </a:lnTo>
                  <a:cubicBezTo>
                    <a:pt x="0" y="779"/>
                    <a:pt x="18" y="797"/>
                    <a:pt x="57" y="797"/>
                  </a:cubicBezTo>
                  <a:cubicBezTo>
                    <a:pt x="74" y="797"/>
                    <a:pt x="92" y="779"/>
                    <a:pt x="92" y="762"/>
                  </a:cubicBezTo>
                  <a:lnTo>
                    <a:pt x="92" y="614"/>
                  </a:lnTo>
                  <a:cubicBezTo>
                    <a:pt x="92" y="596"/>
                    <a:pt x="74" y="579"/>
                    <a:pt x="57" y="579"/>
                  </a:cubicBezTo>
                  <a:close/>
                  <a:moveTo>
                    <a:pt x="57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49"/>
                  </a:lnTo>
                  <a:cubicBezTo>
                    <a:pt x="0" y="1071"/>
                    <a:pt x="18" y="1088"/>
                    <a:pt x="57" y="1088"/>
                  </a:cubicBezTo>
                  <a:cubicBezTo>
                    <a:pt x="74" y="1088"/>
                    <a:pt x="92" y="1071"/>
                    <a:pt x="92" y="1049"/>
                  </a:cubicBezTo>
                  <a:lnTo>
                    <a:pt x="92" y="905"/>
                  </a:lnTo>
                  <a:cubicBezTo>
                    <a:pt x="92" y="888"/>
                    <a:pt x="74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41"/>
                  </a:lnTo>
                  <a:cubicBezTo>
                    <a:pt x="0" y="1358"/>
                    <a:pt x="18" y="1375"/>
                    <a:pt x="57" y="1375"/>
                  </a:cubicBezTo>
                  <a:cubicBezTo>
                    <a:pt x="74" y="1375"/>
                    <a:pt x="92" y="1358"/>
                    <a:pt x="92" y="1341"/>
                  </a:cubicBezTo>
                  <a:lnTo>
                    <a:pt x="92" y="1197"/>
                  </a:lnTo>
                  <a:cubicBezTo>
                    <a:pt x="92" y="1180"/>
                    <a:pt x="74" y="1158"/>
                    <a:pt x="57" y="1158"/>
                  </a:cubicBezTo>
                  <a:close/>
                  <a:moveTo>
                    <a:pt x="57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32"/>
                  </a:lnTo>
                  <a:cubicBezTo>
                    <a:pt x="0" y="1649"/>
                    <a:pt x="18" y="1667"/>
                    <a:pt x="57" y="1667"/>
                  </a:cubicBezTo>
                  <a:cubicBezTo>
                    <a:pt x="74" y="1667"/>
                    <a:pt x="92" y="1649"/>
                    <a:pt x="92" y="1632"/>
                  </a:cubicBezTo>
                  <a:lnTo>
                    <a:pt x="92" y="1484"/>
                  </a:lnTo>
                  <a:cubicBezTo>
                    <a:pt x="92" y="1467"/>
                    <a:pt x="74" y="1449"/>
                    <a:pt x="57" y="1449"/>
                  </a:cubicBezTo>
                  <a:close/>
                  <a:moveTo>
                    <a:pt x="57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19"/>
                  </a:lnTo>
                  <a:cubicBezTo>
                    <a:pt x="0" y="1941"/>
                    <a:pt x="18" y="1958"/>
                    <a:pt x="57" y="1958"/>
                  </a:cubicBezTo>
                  <a:cubicBezTo>
                    <a:pt x="74" y="1958"/>
                    <a:pt x="92" y="1941"/>
                    <a:pt x="92" y="1919"/>
                  </a:cubicBezTo>
                  <a:lnTo>
                    <a:pt x="92" y="1776"/>
                  </a:lnTo>
                  <a:cubicBezTo>
                    <a:pt x="92" y="1758"/>
                    <a:pt x="74" y="1741"/>
                    <a:pt x="57" y="1741"/>
                  </a:cubicBezTo>
                  <a:close/>
                  <a:moveTo>
                    <a:pt x="57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11"/>
                  </a:lnTo>
                  <a:cubicBezTo>
                    <a:pt x="0" y="2228"/>
                    <a:pt x="18" y="2246"/>
                    <a:pt x="57" y="2246"/>
                  </a:cubicBezTo>
                  <a:cubicBezTo>
                    <a:pt x="74" y="2246"/>
                    <a:pt x="92" y="2228"/>
                    <a:pt x="92" y="2211"/>
                  </a:cubicBezTo>
                  <a:lnTo>
                    <a:pt x="92" y="2067"/>
                  </a:lnTo>
                  <a:cubicBezTo>
                    <a:pt x="92" y="2050"/>
                    <a:pt x="74" y="2028"/>
                    <a:pt x="57" y="2028"/>
                  </a:cubicBezTo>
                  <a:close/>
                  <a:moveTo>
                    <a:pt x="57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02"/>
                  </a:lnTo>
                  <a:cubicBezTo>
                    <a:pt x="0" y="2520"/>
                    <a:pt x="18" y="2537"/>
                    <a:pt x="57" y="2537"/>
                  </a:cubicBezTo>
                  <a:cubicBezTo>
                    <a:pt x="74" y="2537"/>
                    <a:pt x="92" y="2520"/>
                    <a:pt x="92" y="2502"/>
                  </a:cubicBezTo>
                  <a:lnTo>
                    <a:pt x="92" y="2354"/>
                  </a:lnTo>
                  <a:cubicBezTo>
                    <a:pt x="92" y="2337"/>
                    <a:pt x="74" y="2320"/>
                    <a:pt x="57" y="2320"/>
                  </a:cubicBezTo>
                  <a:close/>
                  <a:moveTo>
                    <a:pt x="57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790"/>
                  </a:lnTo>
                  <a:cubicBezTo>
                    <a:pt x="0" y="2811"/>
                    <a:pt x="18" y="2829"/>
                    <a:pt x="57" y="2829"/>
                  </a:cubicBezTo>
                  <a:cubicBezTo>
                    <a:pt x="74" y="2829"/>
                    <a:pt x="92" y="2811"/>
                    <a:pt x="92" y="2790"/>
                  </a:cubicBezTo>
                  <a:lnTo>
                    <a:pt x="92" y="2646"/>
                  </a:lnTo>
                  <a:cubicBezTo>
                    <a:pt x="92" y="2629"/>
                    <a:pt x="74" y="2611"/>
                    <a:pt x="57" y="2611"/>
                  </a:cubicBezTo>
                  <a:close/>
                  <a:moveTo>
                    <a:pt x="57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81"/>
                  </a:lnTo>
                  <a:cubicBezTo>
                    <a:pt x="0" y="3098"/>
                    <a:pt x="18" y="3116"/>
                    <a:pt x="57" y="3116"/>
                  </a:cubicBezTo>
                  <a:cubicBezTo>
                    <a:pt x="74" y="3116"/>
                    <a:pt x="92" y="3098"/>
                    <a:pt x="92" y="3081"/>
                  </a:cubicBezTo>
                  <a:lnTo>
                    <a:pt x="92" y="2937"/>
                  </a:lnTo>
                  <a:cubicBezTo>
                    <a:pt x="92" y="2920"/>
                    <a:pt x="74" y="2898"/>
                    <a:pt x="57" y="2898"/>
                  </a:cubicBezTo>
                  <a:close/>
                  <a:moveTo>
                    <a:pt x="57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73"/>
                  </a:lnTo>
                  <a:cubicBezTo>
                    <a:pt x="0" y="3390"/>
                    <a:pt x="18" y="3407"/>
                    <a:pt x="57" y="3407"/>
                  </a:cubicBezTo>
                  <a:cubicBezTo>
                    <a:pt x="74" y="3407"/>
                    <a:pt x="92" y="3390"/>
                    <a:pt x="92" y="3373"/>
                  </a:cubicBezTo>
                  <a:lnTo>
                    <a:pt x="92" y="3225"/>
                  </a:lnTo>
                  <a:cubicBezTo>
                    <a:pt x="92" y="3207"/>
                    <a:pt x="74" y="3190"/>
                    <a:pt x="57" y="3190"/>
                  </a:cubicBezTo>
                  <a:close/>
                  <a:moveTo>
                    <a:pt x="57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60"/>
                  </a:lnTo>
                  <a:cubicBezTo>
                    <a:pt x="0" y="3682"/>
                    <a:pt x="18" y="3699"/>
                    <a:pt x="57" y="3699"/>
                  </a:cubicBezTo>
                  <a:cubicBezTo>
                    <a:pt x="74" y="3699"/>
                    <a:pt x="92" y="3682"/>
                    <a:pt x="92" y="3660"/>
                  </a:cubicBezTo>
                  <a:lnTo>
                    <a:pt x="92" y="3516"/>
                  </a:lnTo>
                  <a:cubicBezTo>
                    <a:pt x="92" y="3499"/>
                    <a:pt x="74" y="3481"/>
                    <a:pt x="57" y="3481"/>
                  </a:cubicBezTo>
                  <a:close/>
                  <a:moveTo>
                    <a:pt x="57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51"/>
                  </a:lnTo>
                  <a:cubicBezTo>
                    <a:pt x="0" y="3969"/>
                    <a:pt x="18" y="3986"/>
                    <a:pt x="57" y="3986"/>
                  </a:cubicBezTo>
                  <a:cubicBezTo>
                    <a:pt x="74" y="3986"/>
                    <a:pt x="92" y="3969"/>
                    <a:pt x="92" y="3951"/>
                  </a:cubicBezTo>
                  <a:lnTo>
                    <a:pt x="92" y="3808"/>
                  </a:lnTo>
                  <a:cubicBezTo>
                    <a:pt x="92" y="3790"/>
                    <a:pt x="74" y="3769"/>
                    <a:pt x="57" y="3769"/>
                  </a:cubicBezTo>
                  <a:close/>
                  <a:moveTo>
                    <a:pt x="57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43"/>
                  </a:lnTo>
                  <a:cubicBezTo>
                    <a:pt x="0" y="4260"/>
                    <a:pt x="18" y="4278"/>
                    <a:pt x="57" y="4278"/>
                  </a:cubicBezTo>
                  <a:cubicBezTo>
                    <a:pt x="74" y="4278"/>
                    <a:pt x="92" y="4260"/>
                    <a:pt x="92" y="4243"/>
                  </a:cubicBezTo>
                  <a:lnTo>
                    <a:pt x="92" y="4095"/>
                  </a:lnTo>
                  <a:cubicBezTo>
                    <a:pt x="92" y="4077"/>
                    <a:pt x="74" y="4060"/>
                    <a:pt x="57" y="4060"/>
                  </a:cubicBezTo>
                  <a:close/>
                  <a:moveTo>
                    <a:pt x="57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30"/>
                  </a:lnTo>
                  <a:cubicBezTo>
                    <a:pt x="0" y="4552"/>
                    <a:pt x="18" y="4569"/>
                    <a:pt x="57" y="4569"/>
                  </a:cubicBezTo>
                  <a:cubicBezTo>
                    <a:pt x="74" y="4569"/>
                    <a:pt x="92" y="4552"/>
                    <a:pt x="92" y="4530"/>
                  </a:cubicBezTo>
                  <a:lnTo>
                    <a:pt x="92" y="4386"/>
                  </a:lnTo>
                  <a:cubicBezTo>
                    <a:pt x="92" y="4369"/>
                    <a:pt x="74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22"/>
                  </a:lnTo>
                  <a:cubicBezTo>
                    <a:pt x="0" y="4839"/>
                    <a:pt x="18" y="4856"/>
                    <a:pt x="57" y="4856"/>
                  </a:cubicBezTo>
                  <a:cubicBezTo>
                    <a:pt x="74" y="4856"/>
                    <a:pt x="92" y="4839"/>
                    <a:pt x="92" y="4822"/>
                  </a:cubicBezTo>
                  <a:lnTo>
                    <a:pt x="92" y="4678"/>
                  </a:lnTo>
                  <a:cubicBezTo>
                    <a:pt x="92" y="4661"/>
                    <a:pt x="74" y="4639"/>
                    <a:pt x="57" y="4639"/>
                  </a:cubicBezTo>
                  <a:close/>
                  <a:moveTo>
                    <a:pt x="57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13"/>
                  </a:lnTo>
                  <a:cubicBezTo>
                    <a:pt x="0" y="5130"/>
                    <a:pt x="18" y="5148"/>
                    <a:pt x="57" y="5148"/>
                  </a:cubicBezTo>
                  <a:cubicBezTo>
                    <a:pt x="74" y="5148"/>
                    <a:pt x="92" y="5130"/>
                    <a:pt x="92" y="5113"/>
                  </a:cubicBezTo>
                  <a:lnTo>
                    <a:pt x="92" y="4965"/>
                  </a:lnTo>
                  <a:cubicBezTo>
                    <a:pt x="92" y="4948"/>
                    <a:pt x="74" y="4930"/>
                    <a:pt x="57" y="4930"/>
                  </a:cubicBezTo>
                  <a:close/>
                  <a:moveTo>
                    <a:pt x="57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00"/>
                  </a:lnTo>
                  <a:cubicBezTo>
                    <a:pt x="0" y="5422"/>
                    <a:pt x="18" y="5439"/>
                    <a:pt x="57" y="5439"/>
                  </a:cubicBezTo>
                  <a:cubicBezTo>
                    <a:pt x="74" y="5439"/>
                    <a:pt x="92" y="5422"/>
                    <a:pt x="92" y="5400"/>
                  </a:cubicBezTo>
                  <a:lnTo>
                    <a:pt x="92" y="5257"/>
                  </a:lnTo>
                  <a:cubicBezTo>
                    <a:pt x="92" y="5239"/>
                    <a:pt x="74" y="5222"/>
                    <a:pt x="57" y="5222"/>
                  </a:cubicBezTo>
                  <a:close/>
                  <a:moveTo>
                    <a:pt x="57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692"/>
                  </a:lnTo>
                  <a:cubicBezTo>
                    <a:pt x="0" y="5709"/>
                    <a:pt x="18" y="5727"/>
                    <a:pt x="57" y="5727"/>
                  </a:cubicBezTo>
                  <a:cubicBezTo>
                    <a:pt x="74" y="5727"/>
                    <a:pt x="92" y="5709"/>
                    <a:pt x="92" y="5692"/>
                  </a:cubicBezTo>
                  <a:lnTo>
                    <a:pt x="92" y="5548"/>
                  </a:lnTo>
                  <a:cubicBezTo>
                    <a:pt x="92" y="5531"/>
                    <a:pt x="74" y="5509"/>
                    <a:pt x="57" y="5509"/>
                  </a:cubicBezTo>
                  <a:close/>
                  <a:moveTo>
                    <a:pt x="57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5983"/>
                  </a:lnTo>
                  <a:cubicBezTo>
                    <a:pt x="0" y="6001"/>
                    <a:pt x="18" y="6018"/>
                    <a:pt x="57" y="6018"/>
                  </a:cubicBezTo>
                  <a:cubicBezTo>
                    <a:pt x="74" y="6018"/>
                    <a:pt x="92" y="6001"/>
                    <a:pt x="92" y="5983"/>
                  </a:cubicBezTo>
                  <a:lnTo>
                    <a:pt x="92" y="5835"/>
                  </a:lnTo>
                  <a:cubicBezTo>
                    <a:pt x="92" y="5818"/>
                    <a:pt x="74" y="5801"/>
                    <a:pt x="57" y="5801"/>
                  </a:cubicBezTo>
                  <a:close/>
                  <a:moveTo>
                    <a:pt x="57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71"/>
                  </a:lnTo>
                  <a:cubicBezTo>
                    <a:pt x="0" y="6292"/>
                    <a:pt x="18" y="6310"/>
                    <a:pt x="57" y="6310"/>
                  </a:cubicBezTo>
                  <a:cubicBezTo>
                    <a:pt x="74" y="6310"/>
                    <a:pt x="92" y="6292"/>
                    <a:pt x="92" y="6271"/>
                  </a:cubicBezTo>
                  <a:lnTo>
                    <a:pt x="92" y="6127"/>
                  </a:lnTo>
                  <a:cubicBezTo>
                    <a:pt x="92" y="6110"/>
                    <a:pt x="74" y="6092"/>
                    <a:pt x="57" y="6092"/>
                  </a:cubicBezTo>
                  <a:close/>
                  <a:moveTo>
                    <a:pt x="57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62"/>
                  </a:lnTo>
                  <a:cubicBezTo>
                    <a:pt x="0" y="6579"/>
                    <a:pt x="18" y="6597"/>
                    <a:pt x="57" y="6597"/>
                  </a:cubicBezTo>
                  <a:cubicBezTo>
                    <a:pt x="74" y="6597"/>
                    <a:pt x="92" y="6579"/>
                    <a:pt x="92" y="6562"/>
                  </a:cubicBezTo>
                  <a:lnTo>
                    <a:pt x="92" y="6418"/>
                  </a:lnTo>
                  <a:cubicBezTo>
                    <a:pt x="92" y="6401"/>
                    <a:pt x="74" y="6379"/>
                    <a:pt x="57" y="6379"/>
                  </a:cubicBezTo>
                  <a:close/>
                  <a:moveTo>
                    <a:pt x="57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54"/>
                  </a:lnTo>
                  <a:cubicBezTo>
                    <a:pt x="0" y="6871"/>
                    <a:pt x="18" y="6888"/>
                    <a:pt x="57" y="6888"/>
                  </a:cubicBezTo>
                  <a:cubicBezTo>
                    <a:pt x="74" y="6888"/>
                    <a:pt x="92" y="6871"/>
                    <a:pt x="92" y="6854"/>
                  </a:cubicBezTo>
                  <a:lnTo>
                    <a:pt x="92" y="6706"/>
                  </a:lnTo>
                  <a:cubicBezTo>
                    <a:pt x="92" y="6688"/>
                    <a:pt x="74" y="6671"/>
                    <a:pt x="57" y="6671"/>
                  </a:cubicBezTo>
                  <a:close/>
                  <a:moveTo>
                    <a:pt x="57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41"/>
                  </a:lnTo>
                  <a:cubicBezTo>
                    <a:pt x="0" y="7163"/>
                    <a:pt x="18" y="7180"/>
                    <a:pt x="57" y="7180"/>
                  </a:cubicBezTo>
                  <a:cubicBezTo>
                    <a:pt x="74" y="7180"/>
                    <a:pt x="92" y="7163"/>
                    <a:pt x="92" y="7141"/>
                  </a:cubicBezTo>
                  <a:lnTo>
                    <a:pt x="92" y="6997"/>
                  </a:lnTo>
                  <a:cubicBezTo>
                    <a:pt x="92" y="6980"/>
                    <a:pt x="74" y="6962"/>
                    <a:pt x="57" y="6962"/>
                  </a:cubicBezTo>
                  <a:close/>
                  <a:moveTo>
                    <a:pt x="57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432"/>
                  </a:lnTo>
                  <a:cubicBezTo>
                    <a:pt x="0" y="7450"/>
                    <a:pt x="18" y="7467"/>
                    <a:pt x="57" y="7467"/>
                  </a:cubicBezTo>
                  <a:cubicBezTo>
                    <a:pt x="74" y="7467"/>
                    <a:pt x="92" y="7450"/>
                    <a:pt x="92" y="7432"/>
                  </a:cubicBezTo>
                  <a:lnTo>
                    <a:pt x="92" y="7289"/>
                  </a:lnTo>
                  <a:cubicBezTo>
                    <a:pt x="92" y="7271"/>
                    <a:pt x="74" y="7250"/>
                    <a:pt x="57" y="7250"/>
                  </a:cubicBezTo>
                  <a:close/>
                  <a:moveTo>
                    <a:pt x="57" y="7541"/>
                  </a:moveTo>
                  <a:cubicBezTo>
                    <a:pt x="18" y="7541"/>
                    <a:pt x="0" y="7559"/>
                    <a:pt x="0" y="7576"/>
                  </a:cubicBezTo>
                  <a:lnTo>
                    <a:pt x="0" y="7724"/>
                  </a:lnTo>
                  <a:cubicBezTo>
                    <a:pt x="0" y="7741"/>
                    <a:pt x="18" y="7759"/>
                    <a:pt x="57" y="7759"/>
                  </a:cubicBezTo>
                  <a:cubicBezTo>
                    <a:pt x="74" y="7759"/>
                    <a:pt x="92" y="7741"/>
                    <a:pt x="92" y="7724"/>
                  </a:cubicBezTo>
                  <a:lnTo>
                    <a:pt x="92" y="7576"/>
                  </a:lnTo>
                  <a:cubicBezTo>
                    <a:pt x="92" y="7559"/>
                    <a:pt x="74" y="7541"/>
                    <a:pt x="57" y="7541"/>
                  </a:cubicBezTo>
                  <a:close/>
                  <a:moveTo>
                    <a:pt x="57" y="7833"/>
                  </a:moveTo>
                  <a:cubicBezTo>
                    <a:pt x="18" y="7833"/>
                    <a:pt x="0" y="7850"/>
                    <a:pt x="0" y="7867"/>
                  </a:cubicBezTo>
                  <a:lnTo>
                    <a:pt x="0" y="8011"/>
                  </a:lnTo>
                  <a:cubicBezTo>
                    <a:pt x="0" y="8033"/>
                    <a:pt x="18" y="8050"/>
                    <a:pt x="57" y="8050"/>
                  </a:cubicBezTo>
                  <a:cubicBezTo>
                    <a:pt x="74" y="8050"/>
                    <a:pt x="92" y="8033"/>
                    <a:pt x="92" y="8011"/>
                  </a:cubicBezTo>
                  <a:lnTo>
                    <a:pt x="92" y="7867"/>
                  </a:lnTo>
                  <a:cubicBezTo>
                    <a:pt x="92" y="7850"/>
                    <a:pt x="74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18" y="8120"/>
                    <a:pt x="0" y="8142"/>
                    <a:pt x="0" y="8159"/>
                  </a:cubicBezTo>
                  <a:lnTo>
                    <a:pt x="0" y="8303"/>
                  </a:lnTo>
                  <a:cubicBezTo>
                    <a:pt x="0" y="8320"/>
                    <a:pt x="18" y="8337"/>
                    <a:pt x="57" y="8337"/>
                  </a:cubicBezTo>
                  <a:cubicBezTo>
                    <a:pt x="74" y="8337"/>
                    <a:pt x="92" y="8320"/>
                    <a:pt x="92" y="8303"/>
                  </a:cubicBezTo>
                  <a:lnTo>
                    <a:pt x="92" y="8159"/>
                  </a:lnTo>
                  <a:cubicBezTo>
                    <a:pt x="92" y="8142"/>
                    <a:pt x="74" y="8120"/>
                    <a:pt x="57" y="8120"/>
                  </a:cubicBezTo>
                  <a:close/>
                  <a:moveTo>
                    <a:pt x="57" y="8411"/>
                  </a:moveTo>
                  <a:cubicBezTo>
                    <a:pt x="18" y="8411"/>
                    <a:pt x="0" y="8429"/>
                    <a:pt x="0" y="8446"/>
                  </a:cubicBezTo>
                  <a:lnTo>
                    <a:pt x="0" y="8594"/>
                  </a:lnTo>
                  <a:cubicBezTo>
                    <a:pt x="0" y="8612"/>
                    <a:pt x="18" y="8629"/>
                    <a:pt x="57" y="8629"/>
                  </a:cubicBezTo>
                  <a:cubicBezTo>
                    <a:pt x="74" y="8629"/>
                    <a:pt x="92" y="8612"/>
                    <a:pt x="92" y="8594"/>
                  </a:cubicBezTo>
                  <a:lnTo>
                    <a:pt x="92" y="8446"/>
                  </a:lnTo>
                  <a:cubicBezTo>
                    <a:pt x="92" y="8429"/>
                    <a:pt x="74" y="8411"/>
                    <a:pt x="57" y="8411"/>
                  </a:cubicBezTo>
                  <a:close/>
                  <a:moveTo>
                    <a:pt x="57" y="8703"/>
                  </a:moveTo>
                  <a:cubicBezTo>
                    <a:pt x="18" y="8703"/>
                    <a:pt x="0" y="8720"/>
                    <a:pt x="0" y="8738"/>
                  </a:cubicBezTo>
                  <a:lnTo>
                    <a:pt x="0" y="8881"/>
                  </a:lnTo>
                  <a:cubicBezTo>
                    <a:pt x="0" y="8903"/>
                    <a:pt x="18" y="8920"/>
                    <a:pt x="57" y="8920"/>
                  </a:cubicBezTo>
                  <a:cubicBezTo>
                    <a:pt x="74" y="8920"/>
                    <a:pt x="92" y="8903"/>
                    <a:pt x="92" y="8881"/>
                  </a:cubicBezTo>
                  <a:lnTo>
                    <a:pt x="92" y="8738"/>
                  </a:lnTo>
                  <a:cubicBezTo>
                    <a:pt x="92" y="8720"/>
                    <a:pt x="74" y="8703"/>
                    <a:pt x="57" y="8703"/>
                  </a:cubicBezTo>
                  <a:close/>
                  <a:moveTo>
                    <a:pt x="57" y="8990"/>
                  </a:moveTo>
                  <a:cubicBezTo>
                    <a:pt x="18" y="8990"/>
                    <a:pt x="0" y="9012"/>
                    <a:pt x="0" y="9029"/>
                  </a:cubicBezTo>
                  <a:lnTo>
                    <a:pt x="0" y="9173"/>
                  </a:lnTo>
                  <a:cubicBezTo>
                    <a:pt x="0" y="9190"/>
                    <a:pt x="18" y="9208"/>
                    <a:pt x="57" y="9208"/>
                  </a:cubicBezTo>
                  <a:cubicBezTo>
                    <a:pt x="74" y="9208"/>
                    <a:pt x="92" y="9190"/>
                    <a:pt x="92" y="9173"/>
                  </a:cubicBezTo>
                  <a:lnTo>
                    <a:pt x="92" y="9029"/>
                  </a:lnTo>
                  <a:cubicBezTo>
                    <a:pt x="92" y="9012"/>
                    <a:pt x="74" y="8990"/>
                    <a:pt x="57" y="899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6977389" y="8402"/>
              <a:ext cx="16150" cy="1791587"/>
            </a:xfrm>
            <a:custGeom>
              <a:avLst/>
              <a:gdLst/>
              <a:ahLst/>
              <a:cxnLst/>
              <a:rect l="l" t="t" r="r" b="b"/>
              <a:pathLst>
                <a:path w="75" h="8320" extrusionOk="0">
                  <a:moveTo>
                    <a:pt x="39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00"/>
                  </a:lnTo>
                  <a:cubicBezTo>
                    <a:pt x="0" y="218"/>
                    <a:pt x="18" y="235"/>
                    <a:pt x="39" y="235"/>
                  </a:cubicBezTo>
                  <a:cubicBezTo>
                    <a:pt x="57" y="235"/>
                    <a:pt x="74" y="218"/>
                    <a:pt x="74" y="200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39" y="0"/>
                  </a:cubicBezTo>
                  <a:close/>
                  <a:moveTo>
                    <a:pt x="39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88"/>
                  </a:lnTo>
                  <a:cubicBezTo>
                    <a:pt x="0" y="505"/>
                    <a:pt x="18" y="527"/>
                    <a:pt x="39" y="527"/>
                  </a:cubicBezTo>
                  <a:cubicBezTo>
                    <a:pt x="57" y="527"/>
                    <a:pt x="74" y="505"/>
                    <a:pt x="74" y="488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39" y="288"/>
                  </a:cubicBezTo>
                  <a:close/>
                  <a:moveTo>
                    <a:pt x="39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79"/>
                  </a:lnTo>
                  <a:cubicBezTo>
                    <a:pt x="0" y="797"/>
                    <a:pt x="18" y="814"/>
                    <a:pt x="39" y="814"/>
                  </a:cubicBezTo>
                  <a:cubicBezTo>
                    <a:pt x="57" y="814"/>
                    <a:pt x="74" y="797"/>
                    <a:pt x="74" y="779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39" y="579"/>
                  </a:cubicBezTo>
                  <a:close/>
                  <a:moveTo>
                    <a:pt x="39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71"/>
                  </a:lnTo>
                  <a:cubicBezTo>
                    <a:pt x="0" y="1088"/>
                    <a:pt x="18" y="1106"/>
                    <a:pt x="39" y="1106"/>
                  </a:cubicBezTo>
                  <a:cubicBezTo>
                    <a:pt x="57" y="1106"/>
                    <a:pt x="74" y="1088"/>
                    <a:pt x="74" y="1071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39" y="871"/>
                  </a:cubicBezTo>
                  <a:close/>
                  <a:moveTo>
                    <a:pt x="39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58"/>
                  </a:lnTo>
                  <a:cubicBezTo>
                    <a:pt x="0" y="1375"/>
                    <a:pt x="18" y="1397"/>
                    <a:pt x="39" y="1397"/>
                  </a:cubicBezTo>
                  <a:cubicBezTo>
                    <a:pt x="57" y="1397"/>
                    <a:pt x="74" y="1375"/>
                    <a:pt x="74" y="1358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39" y="1158"/>
                  </a:cubicBezTo>
                  <a:close/>
                  <a:moveTo>
                    <a:pt x="39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49"/>
                  </a:lnTo>
                  <a:cubicBezTo>
                    <a:pt x="0" y="1667"/>
                    <a:pt x="18" y="1684"/>
                    <a:pt x="39" y="1684"/>
                  </a:cubicBezTo>
                  <a:cubicBezTo>
                    <a:pt x="57" y="1684"/>
                    <a:pt x="74" y="1667"/>
                    <a:pt x="74" y="1649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39" y="1449"/>
                  </a:cubicBezTo>
                  <a:close/>
                  <a:moveTo>
                    <a:pt x="39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41"/>
                  </a:lnTo>
                  <a:cubicBezTo>
                    <a:pt x="0" y="1958"/>
                    <a:pt x="18" y="1976"/>
                    <a:pt x="39" y="1976"/>
                  </a:cubicBezTo>
                  <a:cubicBezTo>
                    <a:pt x="57" y="1976"/>
                    <a:pt x="74" y="1958"/>
                    <a:pt x="74" y="1941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39" y="1741"/>
                  </a:cubicBezTo>
                  <a:close/>
                  <a:moveTo>
                    <a:pt x="39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28"/>
                  </a:lnTo>
                  <a:cubicBezTo>
                    <a:pt x="0" y="2246"/>
                    <a:pt x="18" y="2267"/>
                    <a:pt x="39" y="2267"/>
                  </a:cubicBezTo>
                  <a:cubicBezTo>
                    <a:pt x="57" y="2267"/>
                    <a:pt x="74" y="2246"/>
                    <a:pt x="74" y="2228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39" y="2028"/>
                  </a:cubicBezTo>
                  <a:close/>
                  <a:moveTo>
                    <a:pt x="39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20"/>
                  </a:lnTo>
                  <a:cubicBezTo>
                    <a:pt x="0" y="2537"/>
                    <a:pt x="18" y="2555"/>
                    <a:pt x="39" y="2555"/>
                  </a:cubicBezTo>
                  <a:cubicBezTo>
                    <a:pt x="57" y="2555"/>
                    <a:pt x="74" y="2537"/>
                    <a:pt x="74" y="2520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39" y="2320"/>
                  </a:cubicBezTo>
                  <a:close/>
                  <a:moveTo>
                    <a:pt x="39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11"/>
                  </a:lnTo>
                  <a:cubicBezTo>
                    <a:pt x="0" y="2829"/>
                    <a:pt x="18" y="2846"/>
                    <a:pt x="39" y="2846"/>
                  </a:cubicBezTo>
                  <a:cubicBezTo>
                    <a:pt x="57" y="2846"/>
                    <a:pt x="74" y="2829"/>
                    <a:pt x="74" y="2811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39" y="2611"/>
                  </a:cubicBezTo>
                  <a:close/>
                  <a:moveTo>
                    <a:pt x="39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98"/>
                  </a:lnTo>
                  <a:cubicBezTo>
                    <a:pt x="0" y="3116"/>
                    <a:pt x="18" y="3138"/>
                    <a:pt x="39" y="3138"/>
                  </a:cubicBezTo>
                  <a:cubicBezTo>
                    <a:pt x="57" y="3138"/>
                    <a:pt x="74" y="3116"/>
                    <a:pt x="74" y="3098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39" y="2898"/>
                  </a:cubicBezTo>
                  <a:close/>
                  <a:moveTo>
                    <a:pt x="39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90"/>
                  </a:lnTo>
                  <a:cubicBezTo>
                    <a:pt x="0" y="3407"/>
                    <a:pt x="18" y="3425"/>
                    <a:pt x="39" y="3425"/>
                  </a:cubicBezTo>
                  <a:cubicBezTo>
                    <a:pt x="57" y="3425"/>
                    <a:pt x="74" y="3407"/>
                    <a:pt x="74" y="3390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39" y="3190"/>
                  </a:cubicBezTo>
                  <a:close/>
                  <a:moveTo>
                    <a:pt x="39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82"/>
                  </a:lnTo>
                  <a:cubicBezTo>
                    <a:pt x="0" y="3699"/>
                    <a:pt x="18" y="3716"/>
                    <a:pt x="39" y="3716"/>
                  </a:cubicBezTo>
                  <a:cubicBezTo>
                    <a:pt x="57" y="3716"/>
                    <a:pt x="74" y="3699"/>
                    <a:pt x="74" y="3682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39" y="3481"/>
                  </a:cubicBezTo>
                  <a:close/>
                  <a:moveTo>
                    <a:pt x="39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69"/>
                  </a:lnTo>
                  <a:cubicBezTo>
                    <a:pt x="0" y="3986"/>
                    <a:pt x="18" y="4008"/>
                    <a:pt x="39" y="4008"/>
                  </a:cubicBezTo>
                  <a:cubicBezTo>
                    <a:pt x="57" y="4008"/>
                    <a:pt x="74" y="3986"/>
                    <a:pt x="74" y="3969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39" y="3769"/>
                  </a:cubicBezTo>
                  <a:close/>
                  <a:moveTo>
                    <a:pt x="39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60"/>
                  </a:lnTo>
                  <a:cubicBezTo>
                    <a:pt x="0" y="4278"/>
                    <a:pt x="18" y="4295"/>
                    <a:pt x="39" y="4295"/>
                  </a:cubicBezTo>
                  <a:cubicBezTo>
                    <a:pt x="57" y="4295"/>
                    <a:pt x="74" y="4278"/>
                    <a:pt x="74" y="4260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39" y="4060"/>
                  </a:cubicBezTo>
                  <a:close/>
                  <a:moveTo>
                    <a:pt x="39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52"/>
                  </a:lnTo>
                  <a:cubicBezTo>
                    <a:pt x="0" y="4569"/>
                    <a:pt x="18" y="4587"/>
                    <a:pt x="39" y="4587"/>
                  </a:cubicBezTo>
                  <a:cubicBezTo>
                    <a:pt x="57" y="4587"/>
                    <a:pt x="74" y="4569"/>
                    <a:pt x="74" y="4552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39" y="4352"/>
                  </a:cubicBezTo>
                  <a:close/>
                  <a:moveTo>
                    <a:pt x="39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39"/>
                  </a:lnTo>
                  <a:cubicBezTo>
                    <a:pt x="0" y="4856"/>
                    <a:pt x="18" y="4878"/>
                    <a:pt x="39" y="4878"/>
                  </a:cubicBezTo>
                  <a:cubicBezTo>
                    <a:pt x="57" y="4878"/>
                    <a:pt x="74" y="4856"/>
                    <a:pt x="74" y="4839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39" y="4639"/>
                  </a:cubicBezTo>
                  <a:close/>
                  <a:moveTo>
                    <a:pt x="39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30"/>
                  </a:lnTo>
                  <a:cubicBezTo>
                    <a:pt x="0" y="5148"/>
                    <a:pt x="18" y="5165"/>
                    <a:pt x="39" y="5165"/>
                  </a:cubicBezTo>
                  <a:cubicBezTo>
                    <a:pt x="57" y="5165"/>
                    <a:pt x="74" y="5148"/>
                    <a:pt x="74" y="5130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39" y="4930"/>
                  </a:cubicBezTo>
                  <a:close/>
                  <a:moveTo>
                    <a:pt x="39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22"/>
                  </a:lnTo>
                  <a:cubicBezTo>
                    <a:pt x="0" y="5439"/>
                    <a:pt x="18" y="5457"/>
                    <a:pt x="39" y="5457"/>
                  </a:cubicBezTo>
                  <a:cubicBezTo>
                    <a:pt x="57" y="5457"/>
                    <a:pt x="74" y="5439"/>
                    <a:pt x="74" y="5422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39" y="5222"/>
                  </a:cubicBezTo>
                  <a:close/>
                  <a:moveTo>
                    <a:pt x="39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09"/>
                  </a:lnTo>
                  <a:cubicBezTo>
                    <a:pt x="0" y="5727"/>
                    <a:pt x="18" y="5748"/>
                    <a:pt x="39" y="5748"/>
                  </a:cubicBezTo>
                  <a:cubicBezTo>
                    <a:pt x="57" y="5748"/>
                    <a:pt x="74" y="5727"/>
                    <a:pt x="74" y="5709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39" y="5509"/>
                  </a:cubicBezTo>
                  <a:close/>
                  <a:moveTo>
                    <a:pt x="39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01"/>
                  </a:lnTo>
                  <a:cubicBezTo>
                    <a:pt x="0" y="6018"/>
                    <a:pt x="18" y="6036"/>
                    <a:pt x="39" y="6036"/>
                  </a:cubicBezTo>
                  <a:cubicBezTo>
                    <a:pt x="57" y="6036"/>
                    <a:pt x="74" y="6018"/>
                    <a:pt x="74" y="6001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39" y="5801"/>
                  </a:cubicBezTo>
                  <a:close/>
                  <a:moveTo>
                    <a:pt x="39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92"/>
                  </a:lnTo>
                  <a:cubicBezTo>
                    <a:pt x="0" y="6310"/>
                    <a:pt x="18" y="6327"/>
                    <a:pt x="39" y="6327"/>
                  </a:cubicBezTo>
                  <a:cubicBezTo>
                    <a:pt x="57" y="6327"/>
                    <a:pt x="74" y="6310"/>
                    <a:pt x="74" y="6292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39" y="6092"/>
                  </a:cubicBezTo>
                  <a:close/>
                  <a:moveTo>
                    <a:pt x="39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79"/>
                  </a:lnTo>
                  <a:cubicBezTo>
                    <a:pt x="0" y="6597"/>
                    <a:pt x="18" y="6619"/>
                    <a:pt x="39" y="6619"/>
                  </a:cubicBezTo>
                  <a:cubicBezTo>
                    <a:pt x="57" y="6619"/>
                    <a:pt x="74" y="6597"/>
                    <a:pt x="74" y="6579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39" y="6379"/>
                  </a:cubicBezTo>
                  <a:close/>
                  <a:moveTo>
                    <a:pt x="39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71"/>
                  </a:lnTo>
                  <a:cubicBezTo>
                    <a:pt x="0" y="6888"/>
                    <a:pt x="18" y="6906"/>
                    <a:pt x="39" y="6906"/>
                  </a:cubicBezTo>
                  <a:cubicBezTo>
                    <a:pt x="57" y="6906"/>
                    <a:pt x="74" y="6888"/>
                    <a:pt x="74" y="6871"/>
                  </a:cubicBezTo>
                  <a:lnTo>
                    <a:pt x="74" y="6706"/>
                  </a:lnTo>
                  <a:cubicBezTo>
                    <a:pt x="74" y="6688"/>
                    <a:pt x="57" y="6671"/>
                    <a:pt x="39" y="6671"/>
                  </a:cubicBezTo>
                  <a:close/>
                  <a:moveTo>
                    <a:pt x="39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63"/>
                  </a:lnTo>
                  <a:cubicBezTo>
                    <a:pt x="0" y="7180"/>
                    <a:pt x="18" y="7197"/>
                    <a:pt x="39" y="7197"/>
                  </a:cubicBezTo>
                  <a:cubicBezTo>
                    <a:pt x="57" y="7197"/>
                    <a:pt x="74" y="7180"/>
                    <a:pt x="74" y="7163"/>
                  </a:cubicBezTo>
                  <a:lnTo>
                    <a:pt x="74" y="6997"/>
                  </a:lnTo>
                  <a:cubicBezTo>
                    <a:pt x="74" y="6980"/>
                    <a:pt x="57" y="6962"/>
                    <a:pt x="39" y="6962"/>
                  </a:cubicBezTo>
                  <a:close/>
                  <a:moveTo>
                    <a:pt x="39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450"/>
                  </a:lnTo>
                  <a:cubicBezTo>
                    <a:pt x="0" y="7467"/>
                    <a:pt x="18" y="7489"/>
                    <a:pt x="39" y="7489"/>
                  </a:cubicBezTo>
                  <a:cubicBezTo>
                    <a:pt x="57" y="7489"/>
                    <a:pt x="74" y="7467"/>
                    <a:pt x="74" y="7450"/>
                  </a:cubicBezTo>
                  <a:lnTo>
                    <a:pt x="74" y="7289"/>
                  </a:lnTo>
                  <a:cubicBezTo>
                    <a:pt x="74" y="7271"/>
                    <a:pt x="57" y="7250"/>
                    <a:pt x="39" y="7250"/>
                  </a:cubicBezTo>
                  <a:close/>
                  <a:moveTo>
                    <a:pt x="39" y="7541"/>
                  </a:moveTo>
                  <a:cubicBezTo>
                    <a:pt x="18" y="7541"/>
                    <a:pt x="0" y="7559"/>
                    <a:pt x="0" y="7576"/>
                  </a:cubicBezTo>
                  <a:lnTo>
                    <a:pt x="0" y="7741"/>
                  </a:lnTo>
                  <a:cubicBezTo>
                    <a:pt x="0" y="7759"/>
                    <a:pt x="18" y="7776"/>
                    <a:pt x="39" y="7776"/>
                  </a:cubicBezTo>
                  <a:cubicBezTo>
                    <a:pt x="57" y="7776"/>
                    <a:pt x="74" y="7759"/>
                    <a:pt x="74" y="7741"/>
                  </a:cubicBezTo>
                  <a:lnTo>
                    <a:pt x="74" y="7576"/>
                  </a:lnTo>
                  <a:cubicBezTo>
                    <a:pt x="74" y="7559"/>
                    <a:pt x="57" y="7541"/>
                    <a:pt x="39" y="7541"/>
                  </a:cubicBezTo>
                  <a:close/>
                  <a:moveTo>
                    <a:pt x="39" y="7833"/>
                  </a:moveTo>
                  <a:cubicBezTo>
                    <a:pt x="18" y="7833"/>
                    <a:pt x="0" y="7850"/>
                    <a:pt x="0" y="7867"/>
                  </a:cubicBezTo>
                  <a:lnTo>
                    <a:pt x="0" y="8033"/>
                  </a:lnTo>
                  <a:cubicBezTo>
                    <a:pt x="0" y="8050"/>
                    <a:pt x="18" y="8068"/>
                    <a:pt x="39" y="8068"/>
                  </a:cubicBezTo>
                  <a:cubicBezTo>
                    <a:pt x="57" y="8068"/>
                    <a:pt x="74" y="8050"/>
                    <a:pt x="74" y="8033"/>
                  </a:cubicBezTo>
                  <a:lnTo>
                    <a:pt x="74" y="7867"/>
                  </a:lnTo>
                  <a:cubicBezTo>
                    <a:pt x="74" y="7850"/>
                    <a:pt x="57" y="7833"/>
                    <a:pt x="39" y="7833"/>
                  </a:cubicBezTo>
                  <a:close/>
                  <a:moveTo>
                    <a:pt x="39" y="8120"/>
                  </a:moveTo>
                  <a:cubicBezTo>
                    <a:pt x="18" y="8120"/>
                    <a:pt x="0" y="8142"/>
                    <a:pt x="0" y="8159"/>
                  </a:cubicBezTo>
                  <a:lnTo>
                    <a:pt x="0" y="8285"/>
                  </a:lnTo>
                  <a:cubicBezTo>
                    <a:pt x="0" y="8303"/>
                    <a:pt x="18" y="8320"/>
                    <a:pt x="39" y="8320"/>
                  </a:cubicBezTo>
                  <a:cubicBezTo>
                    <a:pt x="57" y="8320"/>
                    <a:pt x="74" y="8303"/>
                    <a:pt x="74" y="8285"/>
                  </a:cubicBezTo>
                  <a:lnTo>
                    <a:pt x="74" y="8159"/>
                  </a:lnTo>
                  <a:cubicBezTo>
                    <a:pt x="74" y="8142"/>
                    <a:pt x="57" y="8120"/>
                    <a:pt x="39" y="812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7071060" y="8402"/>
              <a:ext cx="16150" cy="1593048"/>
            </a:xfrm>
            <a:custGeom>
              <a:avLst/>
              <a:gdLst/>
              <a:ahLst/>
              <a:cxnLst/>
              <a:rect l="l" t="t" r="r" b="b"/>
              <a:pathLst>
                <a:path w="75" h="7398" extrusionOk="0">
                  <a:moveTo>
                    <a:pt x="40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00"/>
                  </a:lnTo>
                  <a:cubicBezTo>
                    <a:pt x="0" y="235"/>
                    <a:pt x="18" y="235"/>
                    <a:pt x="40" y="235"/>
                  </a:cubicBezTo>
                  <a:cubicBezTo>
                    <a:pt x="57" y="235"/>
                    <a:pt x="74" y="235"/>
                    <a:pt x="74" y="200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40" y="0"/>
                  </a:cubicBezTo>
                  <a:close/>
                  <a:moveTo>
                    <a:pt x="40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88"/>
                  </a:lnTo>
                  <a:cubicBezTo>
                    <a:pt x="0" y="527"/>
                    <a:pt x="18" y="527"/>
                    <a:pt x="40" y="527"/>
                  </a:cubicBezTo>
                  <a:cubicBezTo>
                    <a:pt x="57" y="527"/>
                    <a:pt x="74" y="527"/>
                    <a:pt x="74" y="488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40" y="288"/>
                  </a:cubicBezTo>
                  <a:close/>
                  <a:moveTo>
                    <a:pt x="40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79"/>
                  </a:lnTo>
                  <a:cubicBezTo>
                    <a:pt x="0" y="814"/>
                    <a:pt x="18" y="814"/>
                    <a:pt x="40" y="814"/>
                  </a:cubicBezTo>
                  <a:cubicBezTo>
                    <a:pt x="57" y="814"/>
                    <a:pt x="74" y="814"/>
                    <a:pt x="74" y="779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40" y="579"/>
                  </a:cubicBezTo>
                  <a:close/>
                  <a:moveTo>
                    <a:pt x="40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71"/>
                  </a:lnTo>
                  <a:cubicBezTo>
                    <a:pt x="0" y="1106"/>
                    <a:pt x="18" y="1106"/>
                    <a:pt x="40" y="1106"/>
                  </a:cubicBezTo>
                  <a:cubicBezTo>
                    <a:pt x="57" y="1106"/>
                    <a:pt x="74" y="1106"/>
                    <a:pt x="74" y="1071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40" y="871"/>
                  </a:cubicBezTo>
                  <a:close/>
                  <a:moveTo>
                    <a:pt x="40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58"/>
                  </a:lnTo>
                  <a:cubicBezTo>
                    <a:pt x="0" y="1397"/>
                    <a:pt x="18" y="1397"/>
                    <a:pt x="40" y="1397"/>
                  </a:cubicBezTo>
                  <a:cubicBezTo>
                    <a:pt x="57" y="1397"/>
                    <a:pt x="74" y="1397"/>
                    <a:pt x="74" y="1358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40" y="1158"/>
                  </a:cubicBezTo>
                  <a:close/>
                  <a:moveTo>
                    <a:pt x="40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49"/>
                  </a:lnTo>
                  <a:cubicBezTo>
                    <a:pt x="0" y="1684"/>
                    <a:pt x="18" y="1684"/>
                    <a:pt x="40" y="1684"/>
                  </a:cubicBezTo>
                  <a:cubicBezTo>
                    <a:pt x="57" y="1684"/>
                    <a:pt x="74" y="1684"/>
                    <a:pt x="74" y="1649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40" y="1449"/>
                  </a:cubicBezTo>
                  <a:close/>
                  <a:moveTo>
                    <a:pt x="40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41"/>
                  </a:lnTo>
                  <a:cubicBezTo>
                    <a:pt x="0" y="1976"/>
                    <a:pt x="18" y="1976"/>
                    <a:pt x="40" y="1976"/>
                  </a:cubicBezTo>
                  <a:cubicBezTo>
                    <a:pt x="57" y="1976"/>
                    <a:pt x="74" y="1976"/>
                    <a:pt x="74" y="1941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40" y="1741"/>
                  </a:cubicBezTo>
                  <a:close/>
                  <a:moveTo>
                    <a:pt x="40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28"/>
                  </a:lnTo>
                  <a:cubicBezTo>
                    <a:pt x="0" y="2267"/>
                    <a:pt x="18" y="2267"/>
                    <a:pt x="40" y="2267"/>
                  </a:cubicBezTo>
                  <a:cubicBezTo>
                    <a:pt x="57" y="2267"/>
                    <a:pt x="74" y="2267"/>
                    <a:pt x="74" y="2228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40" y="2028"/>
                  </a:cubicBezTo>
                  <a:close/>
                  <a:moveTo>
                    <a:pt x="40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20"/>
                  </a:lnTo>
                  <a:cubicBezTo>
                    <a:pt x="0" y="2555"/>
                    <a:pt x="18" y="2555"/>
                    <a:pt x="40" y="2555"/>
                  </a:cubicBezTo>
                  <a:cubicBezTo>
                    <a:pt x="57" y="2555"/>
                    <a:pt x="74" y="2555"/>
                    <a:pt x="74" y="2520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40" y="2320"/>
                  </a:cubicBezTo>
                  <a:close/>
                  <a:moveTo>
                    <a:pt x="40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11"/>
                  </a:lnTo>
                  <a:cubicBezTo>
                    <a:pt x="0" y="2846"/>
                    <a:pt x="18" y="2846"/>
                    <a:pt x="40" y="2846"/>
                  </a:cubicBezTo>
                  <a:cubicBezTo>
                    <a:pt x="57" y="2846"/>
                    <a:pt x="74" y="2846"/>
                    <a:pt x="74" y="2811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40" y="2611"/>
                  </a:cubicBezTo>
                  <a:close/>
                  <a:moveTo>
                    <a:pt x="40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98"/>
                  </a:lnTo>
                  <a:cubicBezTo>
                    <a:pt x="0" y="3138"/>
                    <a:pt x="18" y="3138"/>
                    <a:pt x="40" y="3138"/>
                  </a:cubicBezTo>
                  <a:cubicBezTo>
                    <a:pt x="57" y="3138"/>
                    <a:pt x="74" y="3138"/>
                    <a:pt x="74" y="3098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40" y="2898"/>
                  </a:cubicBezTo>
                  <a:close/>
                  <a:moveTo>
                    <a:pt x="40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90"/>
                  </a:lnTo>
                  <a:cubicBezTo>
                    <a:pt x="0" y="3425"/>
                    <a:pt x="18" y="3425"/>
                    <a:pt x="40" y="3425"/>
                  </a:cubicBezTo>
                  <a:cubicBezTo>
                    <a:pt x="57" y="3425"/>
                    <a:pt x="74" y="3425"/>
                    <a:pt x="74" y="3390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40" y="3190"/>
                  </a:cubicBezTo>
                  <a:close/>
                  <a:moveTo>
                    <a:pt x="40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82"/>
                  </a:lnTo>
                  <a:cubicBezTo>
                    <a:pt x="0" y="3716"/>
                    <a:pt x="18" y="3716"/>
                    <a:pt x="40" y="3716"/>
                  </a:cubicBezTo>
                  <a:cubicBezTo>
                    <a:pt x="57" y="3716"/>
                    <a:pt x="74" y="3716"/>
                    <a:pt x="74" y="3682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40" y="3481"/>
                  </a:cubicBezTo>
                  <a:close/>
                  <a:moveTo>
                    <a:pt x="40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69"/>
                  </a:lnTo>
                  <a:cubicBezTo>
                    <a:pt x="0" y="4008"/>
                    <a:pt x="18" y="4008"/>
                    <a:pt x="40" y="4008"/>
                  </a:cubicBezTo>
                  <a:cubicBezTo>
                    <a:pt x="57" y="4008"/>
                    <a:pt x="74" y="4008"/>
                    <a:pt x="74" y="3969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40" y="3769"/>
                  </a:cubicBezTo>
                  <a:close/>
                  <a:moveTo>
                    <a:pt x="40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60"/>
                  </a:lnTo>
                  <a:cubicBezTo>
                    <a:pt x="0" y="4295"/>
                    <a:pt x="18" y="4295"/>
                    <a:pt x="40" y="4295"/>
                  </a:cubicBezTo>
                  <a:cubicBezTo>
                    <a:pt x="57" y="4295"/>
                    <a:pt x="74" y="4295"/>
                    <a:pt x="74" y="4260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40" y="4060"/>
                  </a:cubicBezTo>
                  <a:close/>
                  <a:moveTo>
                    <a:pt x="40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52"/>
                  </a:lnTo>
                  <a:cubicBezTo>
                    <a:pt x="0" y="4587"/>
                    <a:pt x="18" y="4587"/>
                    <a:pt x="40" y="4587"/>
                  </a:cubicBezTo>
                  <a:cubicBezTo>
                    <a:pt x="57" y="4587"/>
                    <a:pt x="74" y="4587"/>
                    <a:pt x="74" y="4552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40" y="4352"/>
                  </a:cubicBezTo>
                  <a:close/>
                  <a:moveTo>
                    <a:pt x="40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39"/>
                  </a:lnTo>
                  <a:cubicBezTo>
                    <a:pt x="0" y="4878"/>
                    <a:pt x="18" y="4878"/>
                    <a:pt x="40" y="4878"/>
                  </a:cubicBezTo>
                  <a:cubicBezTo>
                    <a:pt x="57" y="4878"/>
                    <a:pt x="74" y="4878"/>
                    <a:pt x="74" y="4839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40" y="4639"/>
                  </a:cubicBezTo>
                  <a:close/>
                  <a:moveTo>
                    <a:pt x="40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30"/>
                  </a:lnTo>
                  <a:cubicBezTo>
                    <a:pt x="0" y="5165"/>
                    <a:pt x="18" y="5165"/>
                    <a:pt x="40" y="5165"/>
                  </a:cubicBezTo>
                  <a:cubicBezTo>
                    <a:pt x="57" y="5165"/>
                    <a:pt x="74" y="5165"/>
                    <a:pt x="74" y="5130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40" y="4930"/>
                  </a:cubicBezTo>
                  <a:close/>
                  <a:moveTo>
                    <a:pt x="40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22"/>
                  </a:lnTo>
                  <a:cubicBezTo>
                    <a:pt x="0" y="5457"/>
                    <a:pt x="18" y="5457"/>
                    <a:pt x="40" y="5457"/>
                  </a:cubicBezTo>
                  <a:cubicBezTo>
                    <a:pt x="57" y="5457"/>
                    <a:pt x="74" y="5457"/>
                    <a:pt x="74" y="5422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40" y="5222"/>
                  </a:cubicBezTo>
                  <a:close/>
                  <a:moveTo>
                    <a:pt x="40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09"/>
                  </a:lnTo>
                  <a:cubicBezTo>
                    <a:pt x="0" y="5748"/>
                    <a:pt x="18" y="5748"/>
                    <a:pt x="40" y="5748"/>
                  </a:cubicBezTo>
                  <a:cubicBezTo>
                    <a:pt x="57" y="5748"/>
                    <a:pt x="74" y="5748"/>
                    <a:pt x="74" y="5709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40" y="5509"/>
                  </a:cubicBezTo>
                  <a:close/>
                  <a:moveTo>
                    <a:pt x="40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01"/>
                  </a:lnTo>
                  <a:cubicBezTo>
                    <a:pt x="0" y="6036"/>
                    <a:pt x="18" y="6036"/>
                    <a:pt x="40" y="6036"/>
                  </a:cubicBezTo>
                  <a:cubicBezTo>
                    <a:pt x="57" y="6036"/>
                    <a:pt x="74" y="6036"/>
                    <a:pt x="74" y="6001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40" y="5801"/>
                  </a:cubicBezTo>
                  <a:close/>
                  <a:moveTo>
                    <a:pt x="40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92"/>
                  </a:lnTo>
                  <a:cubicBezTo>
                    <a:pt x="0" y="6327"/>
                    <a:pt x="18" y="6327"/>
                    <a:pt x="40" y="6327"/>
                  </a:cubicBezTo>
                  <a:cubicBezTo>
                    <a:pt x="57" y="6327"/>
                    <a:pt x="74" y="6327"/>
                    <a:pt x="74" y="6292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40" y="6092"/>
                  </a:cubicBezTo>
                  <a:close/>
                  <a:moveTo>
                    <a:pt x="40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79"/>
                  </a:lnTo>
                  <a:cubicBezTo>
                    <a:pt x="0" y="6619"/>
                    <a:pt x="18" y="6619"/>
                    <a:pt x="40" y="6619"/>
                  </a:cubicBezTo>
                  <a:cubicBezTo>
                    <a:pt x="57" y="6619"/>
                    <a:pt x="74" y="6619"/>
                    <a:pt x="74" y="6579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40" y="6379"/>
                  </a:cubicBezTo>
                  <a:close/>
                  <a:moveTo>
                    <a:pt x="40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71"/>
                  </a:lnTo>
                  <a:cubicBezTo>
                    <a:pt x="0" y="6906"/>
                    <a:pt x="18" y="6906"/>
                    <a:pt x="40" y="6906"/>
                  </a:cubicBezTo>
                  <a:cubicBezTo>
                    <a:pt x="57" y="6906"/>
                    <a:pt x="74" y="6906"/>
                    <a:pt x="74" y="6871"/>
                  </a:cubicBezTo>
                  <a:lnTo>
                    <a:pt x="74" y="6706"/>
                  </a:lnTo>
                  <a:cubicBezTo>
                    <a:pt x="74" y="6688"/>
                    <a:pt x="57" y="6671"/>
                    <a:pt x="40" y="6671"/>
                  </a:cubicBezTo>
                  <a:close/>
                  <a:moveTo>
                    <a:pt x="40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63"/>
                  </a:lnTo>
                  <a:cubicBezTo>
                    <a:pt x="0" y="7197"/>
                    <a:pt x="18" y="7197"/>
                    <a:pt x="40" y="7197"/>
                  </a:cubicBezTo>
                  <a:cubicBezTo>
                    <a:pt x="57" y="7197"/>
                    <a:pt x="74" y="7197"/>
                    <a:pt x="74" y="7163"/>
                  </a:cubicBezTo>
                  <a:lnTo>
                    <a:pt x="74" y="6997"/>
                  </a:lnTo>
                  <a:cubicBezTo>
                    <a:pt x="74" y="6980"/>
                    <a:pt x="57" y="6962"/>
                    <a:pt x="40" y="6962"/>
                  </a:cubicBezTo>
                  <a:close/>
                  <a:moveTo>
                    <a:pt x="40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358"/>
                  </a:lnTo>
                  <a:cubicBezTo>
                    <a:pt x="0" y="7380"/>
                    <a:pt x="18" y="7398"/>
                    <a:pt x="40" y="7398"/>
                  </a:cubicBezTo>
                  <a:cubicBezTo>
                    <a:pt x="57" y="7398"/>
                    <a:pt x="74" y="7380"/>
                    <a:pt x="74" y="7358"/>
                  </a:cubicBezTo>
                  <a:lnTo>
                    <a:pt x="74" y="7289"/>
                  </a:lnTo>
                  <a:cubicBezTo>
                    <a:pt x="74" y="7271"/>
                    <a:pt x="57" y="7250"/>
                    <a:pt x="40" y="725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7161070" y="8402"/>
              <a:ext cx="16150" cy="1397309"/>
            </a:xfrm>
            <a:custGeom>
              <a:avLst/>
              <a:gdLst/>
              <a:ahLst/>
              <a:cxnLst/>
              <a:rect l="l" t="t" r="r" b="b"/>
              <a:pathLst>
                <a:path w="75" h="6489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18"/>
                  </a:lnTo>
                  <a:cubicBezTo>
                    <a:pt x="0" y="235"/>
                    <a:pt x="18" y="253"/>
                    <a:pt x="35" y="253"/>
                  </a:cubicBezTo>
                  <a:cubicBezTo>
                    <a:pt x="57" y="253"/>
                    <a:pt x="74" y="235"/>
                    <a:pt x="74" y="218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35" y="0"/>
                  </a:cubicBezTo>
                  <a:close/>
                  <a:moveTo>
                    <a:pt x="35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505"/>
                  </a:lnTo>
                  <a:cubicBezTo>
                    <a:pt x="0" y="527"/>
                    <a:pt x="18" y="544"/>
                    <a:pt x="35" y="544"/>
                  </a:cubicBezTo>
                  <a:cubicBezTo>
                    <a:pt x="57" y="544"/>
                    <a:pt x="74" y="527"/>
                    <a:pt x="74" y="505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35" y="288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97"/>
                  </a:lnTo>
                  <a:cubicBezTo>
                    <a:pt x="0" y="814"/>
                    <a:pt x="18" y="831"/>
                    <a:pt x="35" y="831"/>
                  </a:cubicBezTo>
                  <a:cubicBezTo>
                    <a:pt x="57" y="831"/>
                    <a:pt x="74" y="814"/>
                    <a:pt x="74" y="797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88"/>
                  </a:lnTo>
                  <a:cubicBezTo>
                    <a:pt x="0" y="1106"/>
                    <a:pt x="18" y="1123"/>
                    <a:pt x="35" y="1123"/>
                  </a:cubicBezTo>
                  <a:cubicBezTo>
                    <a:pt x="57" y="1123"/>
                    <a:pt x="74" y="1106"/>
                    <a:pt x="74" y="1088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35" y="871"/>
                  </a:cubicBezTo>
                  <a:close/>
                  <a:moveTo>
                    <a:pt x="35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75"/>
                  </a:lnTo>
                  <a:cubicBezTo>
                    <a:pt x="0" y="1397"/>
                    <a:pt x="18" y="1414"/>
                    <a:pt x="35" y="1414"/>
                  </a:cubicBezTo>
                  <a:cubicBezTo>
                    <a:pt x="57" y="1414"/>
                    <a:pt x="74" y="1397"/>
                    <a:pt x="74" y="1375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35" y="1158"/>
                  </a:cubicBezTo>
                  <a:close/>
                  <a:moveTo>
                    <a:pt x="35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67"/>
                  </a:lnTo>
                  <a:cubicBezTo>
                    <a:pt x="0" y="1684"/>
                    <a:pt x="18" y="1702"/>
                    <a:pt x="35" y="1702"/>
                  </a:cubicBezTo>
                  <a:cubicBezTo>
                    <a:pt x="57" y="1702"/>
                    <a:pt x="74" y="1684"/>
                    <a:pt x="74" y="1667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35" y="1449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58"/>
                  </a:lnTo>
                  <a:cubicBezTo>
                    <a:pt x="0" y="1976"/>
                    <a:pt x="18" y="1993"/>
                    <a:pt x="35" y="1993"/>
                  </a:cubicBezTo>
                  <a:cubicBezTo>
                    <a:pt x="57" y="1993"/>
                    <a:pt x="74" y="1976"/>
                    <a:pt x="74" y="1958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35" y="1741"/>
                  </a:cubicBezTo>
                  <a:close/>
                  <a:moveTo>
                    <a:pt x="35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46"/>
                  </a:lnTo>
                  <a:cubicBezTo>
                    <a:pt x="0" y="2267"/>
                    <a:pt x="18" y="2285"/>
                    <a:pt x="35" y="2285"/>
                  </a:cubicBezTo>
                  <a:cubicBezTo>
                    <a:pt x="57" y="2285"/>
                    <a:pt x="74" y="2267"/>
                    <a:pt x="74" y="2246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35" y="2028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37"/>
                  </a:lnTo>
                  <a:cubicBezTo>
                    <a:pt x="0" y="2555"/>
                    <a:pt x="18" y="2572"/>
                    <a:pt x="35" y="2572"/>
                  </a:cubicBezTo>
                  <a:cubicBezTo>
                    <a:pt x="57" y="2572"/>
                    <a:pt x="74" y="2555"/>
                    <a:pt x="74" y="2537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35" y="2320"/>
                  </a:cubicBezTo>
                  <a:close/>
                  <a:moveTo>
                    <a:pt x="35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29"/>
                  </a:lnTo>
                  <a:cubicBezTo>
                    <a:pt x="0" y="2846"/>
                    <a:pt x="18" y="2863"/>
                    <a:pt x="35" y="2863"/>
                  </a:cubicBezTo>
                  <a:cubicBezTo>
                    <a:pt x="57" y="2863"/>
                    <a:pt x="74" y="2846"/>
                    <a:pt x="74" y="2829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35" y="2611"/>
                  </a:cubicBezTo>
                  <a:close/>
                  <a:moveTo>
                    <a:pt x="35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116"/>
                  </a:lnTo>
                  <a:cubicBezTo>
                    <a:pt x="0" y="3138"/>
                    <a:pt x="18" y="3155"/>
                    <a:pt x="35" y="3155"/>
                  </a:cubicBezTo>
                  <a:cubicBezTo>
                    <a:pt x="57" y="3155"/>
                    <a:pt x="74" y="3138"/>
                    <a:pt x="74" y="3116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35" y="2898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407"/>
                  </a:lnTo>
                  <a:cubicBezTo>
                    <a:pt x="0" y="3425"/>
                    <a:pt x="18" y="3442"/>
                    <a:pt x="35" y="3442"/>
                  </a:cubicBezTo>
                  <a:cubicBezTo>
                    <a:pt x="57" y="3442"/>
                    <a:pt x="74" y="3425"/>
                    <a:pt x="74" y="3407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35" y="3190"/>
                  </a:cubicBezTo>
                  <a:close/>
                  <a:moveTo>
                    <a:pt x="35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99"/>
                  </a:lnTo>
                  <a:cubicBezTo>
                    <a:pt x="0" y="3716"/>
                    <a:pt x="18" y="3734"/>
                    <a:pt x="35" y="3734"/>
                  </a:cubicBezTo>
                  <a:cubicBezTo>
                    <a:pt x="57" y="3734"/>
                    <a:pt x="74" y="3716"/>
                    <a:pt x="74" y="3699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35" y="3481"/>
                  </a:cubicBezTo>
                  <a:close/>
                  <a:moveTo>
                    <a:pt x="35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86"/>
                  </a:lnTo>
                  <a:cubicBezTo>
                    <a:pt x="0" y="4008"/>
                    <a:pt x="18" y="4025"/>
                    <a:pt x="35" y="4025"/>
                  </a:cubicBezTo>
                  <a:cubicBezTo>
                    <a:pt x="57" y="4025"/>
                    <a:pt x="74" y="4008"/>
                    <a:pt x="74" y="3986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35" y="3769"/>
                  </a:cubicBezTo>
                  <a:close/>
                  <a:moveTo>
                    <a:pt x="35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78"/>
                  </a:lnTo>
                  <a:cubicBezTo>
                    <a:pt x="0" y="4295"/>
                    <a:pt x="18" y="4312"/>
                    <a:pt x="35" y="4312"/>
                  </a:cubicBezTo>
                  <a:cubicBezTo>
                    <a:pt x="57" y="4312"/>
                    <a:pt x="74" y="4295"/>
                    <a:pt x="74" y="4278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35" y="4060"/>
                  </a:cubicBezTo>
                  <a:close/>
                  <a:moveTo>
                    <a:pt x="35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69"/>
                  </a:lnTo>
                  <a:cubicBezTo>
                    <a:pt x="0" y="4587"/>
                    <a:pt x="18" y="4604"/>
                    <a:pt x="35" y="4604"/>
                  </a:cubicBezTo>
                  <a:cubicBezTo>
                    <a:pt x="57" y="4604"/>
                    <a:pt x="74" y="4587"/>
                    <a:pt x="74" y="4569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35" y="4352"/>
                  </a:cubicBezTo>
                  <a:close/>
                  <a:moveTo>
                    <a:pt x="35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56"/>
                  </a:lnTo>
                  <a:cubicBezTo>
                    <a:pt x="0" y="4878"/>
                    <a:pt x="18" y="4896"/>
                    <a:pt x="35" y="4896"/>
                  </a:cubicBezTo>
                  <a:cubicBezTo>
                    <a:pt x="57" y="4896"/>
                    <a:pt x="74" y="4878"/>
                    <a:pt x="74" y="4856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35" y="4639"/>
                  </a:cubicBezTo>
                  <a:close/>
                  <a:moveTo>
                    <a:pt x="35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48"/>
                  </a:lnTo>
                  <a:cubicBezTo>
                    <a:pt x="0" y="5165"/>
                    <a:pt x="18" y="5183"/>
                    <a:pt x="35" y="5183"/>
                  </a:cubicBezTo>
                  <a:cubicBezTo>
                    <a:pt x="57" y="5183"/>
                    <a:pt x="74" y="5165"/>
                    <a:pt x="74" y="5148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35" y="4930"/>
                  </a:cubicBezTo>
                  <a:close/>
                  <a:moveTo>
                    <a:pt x="35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39"/>
                  </a:lnTo>
                  <a:cubicBezTo>
                    <a:pt x="0" y="5457"/>
                    <a:pt x="18" y="5474"/>
                    <a:pt x="35" y="5474"/>
                  </a:cubicBezTo>
                  <a:cubicBezTo>
                    <a:pt x="57" y="5474"/>
                    <a:pt x="74" y="5457"/>
                    <a:pt x="74" y="5439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35" y="5222"/>
                  </a:cubicBezTo>
                  <a:close/>
                  <a:moveTo>
                    <a:pt x="35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27"/>
                  </a:lnTo>
                  <a:cubicBezTo>
                    <a:pt x="0" y="5748"/>
                    <a:pt x="18" y="5766"/>
                    <a:pt x="35" y="5766"/>
                  </a:cubicBezTo>
                  <a:cubicBezTo>
                    <a:pt x="57" y="5766"/>
                    <a:pt x="74" y="5748"/>
                    <a:pt x="74" y="5727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35" y="5509"/>
                  </a:cubicBezTo>
                  <a:close/>
                  <a:moveTo>
                    <a:pt x="35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18"/>
                  </a:lnTo>
                  <a:cubicBezTo>
                    <a:pt x="0" y="6036"/>
                    <a:pt x="18" y="6053"/>
                    <a:pt x="35" y="6053"/>
                  </a:cubicBezTo>
                  <a:cubicBezTo>
                    <a:pt x="57" y="6053"/>
                    <a:pt x="74" y="6036"/>
                    <a:pt x="74" y="6018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35" y="5801"/>
                  </a:cubicBezTo>
                  <a:close/>
                  <a:moveTo>
                    <a:pt x="35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310"/>
                  </a:lnTo>
                  <a:cubicBezTo>
                    <a:pt x="0" y="6327"/>
                    <a:pt x="18" y="6345"/>
                    <a:pt x="35" y="6345"/>
                  </a:cubicBezTo>
                  <a:cubicBezTo>
                    <a:pt x="57" y="6345"/>
                    <a:pt x="74" y="6327"/>
                    <a:pt x="74" y="6310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35" y="6092"/>
                  </a:cubicBezTo>
                  <a:close/>
                  <a:moveTo>
                    <a:pt x="35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453"/>
                  </a:lnTo>
                  <a:cubicBezTo>
                    <a:pt x="0" y="6471"/>
                    <a:pt x="18" y="6488"/>
                    <a:pt x="35" y="6488"/>
                  </a:cubicBezTo>
                  <a:cubicBezTo>
                    <a:pt x="57" y="6488"/>
                    <a:pt x="74" y="6471"/>
                    <a:pt x="74" y="6453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35" y="637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7254741" y="12062"/>
              <a:ext cx="12274" cy="1178959"/>
            </a:xfrm>
            <a:custGeom>
              <a:avLst/>
              <a:gdLst/>
              <a:ahLst/>
              <a:cxnLst/>
              <a:rect l="l" t="t" r="r" b="b"/>
              <a:pathLst>
                <a:path w="57" h="5475" extrusionOk="0">
                  <a:moveTo>
                    <a:pt x="35" y="1"/>
                  </a:moveTo>
                  <a:cubicBezTo>
                    <a:pt x="18" y="1"/>
                    <a:pt x="0" y="1"/>
                    <a:pt x="0" y="18"/>
                  </a:cubicBezTo>
                  <a:lnTo>
                    <a:pt x="0" y="218"/>
                  </a:lnTo>
                  <a:cubicBezTo>
                    <a:pt x="0" y="236"/>
                    <a:pt x="18" y="253"/>
                    <a:pt x="35" y="253"/>
                  </a:cubicBezTo>
                  <a:cubicBezTo>
                    <a:pt x="57" y="253"/>
                    <a:pt x="57" y="236"/>
                    <a:pt x="57" y="218"/>
                  </a:cubicBezTo>
                  <a:lnTo>
                    <a:pt x="57" y="18"/>
                  </a:lnTo>
                  <a:cubicBezTo>
                    <a:pt x="57" y="1"/>
                    <a:pt x="57" y="1"/>
                    <a:pt x="35" y="1"/>
                  </a:cubicBezTo>
                  <a:close/>
                  <a:moveTo>
                    <a:pt x="35" y="292"/>
                  </a:moveTo>
                  <a:cubicBezTo>
                    <a:pt x="18" y="292"/>
                    <a:pt x="0" y="292"/>
                    <a:pt x="0" y="310"/>
                  </a:cubicBezTo>
                  <a:lnTo>
                    <a:pt x="0" y="510"/>
                  </a:lnTo>
                  <a:cubicBezTo>
                    <a:pt x="0" y="527"/>
                    <a:pt x="18" y="545"/>
                    <a:pt x="35" y="545"/>
                  </a:cubicBezTo>
                  <a:cubicBezTo>
                    <a:pt x="57" y="545"/>
                    <a:pt x="57" y="527"/>
                    <a:pt x="57" y="510"/>
                  </a:cubicBezTo>
                  <a:lnTo>
                    <a:pt x="57" y="310"/>
                  </a:lnTo>
                  <a:cubicBezTo>
                    <a:pt x="57" y="292"/>
                    <a:pt x="57" y="292"/>
                    <a:pt x="35" y="292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79"/>
                    <a:pt x="0" y="597"/>
                  </a:cubicBezTo>
                  <a:lnTo>
                    <a:pt x="0" y="797"/>
                  </a:lnTo>
                  <a:cubicBezTo>
                    <a:pt x="0" y="814"/>
                    <a:pt x="18" y="836"/>
                    <a:pt x="35" y="836"/>
                  </a:cubicBezTo>
                  <a:cubicBezTo>
                    <a:pt x="57" y="836"/>
                    <a:pt x="57" y="814"/>
                    <a:pt x="57" y="797"/>
                  </a:cubicBezTo>
                  <a:lnTo>
                    <a:pt x="57" y="597"/>
                  </a:lnTo>
                  <a:cubicBezTo>
                    <a:pt x="57" y="579"/>
                    <a:pt x="57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71"/>
                    <a:pt x="0" y="888"/>
                  </a:cubicBezTo>
                  <a:lnTo>
                    <a:pt x="0" y="1089"/>
                  </a:lnTo>
                  <a:cubicBezTo>
                    <a:pt x="0" y="1106"/>
                    <a:pt x="18" y="1123"/>
                    <a:pt x="35" y="1123"/>
                  </a:cubicBezTo>
                  <a:cubicBezTo>
                    <a:pt x="57" y="1123"/>
                    <a:pt x="57" y="1106"/>
                    <a:pt x="57" y="1089"/>
                  </a:cubicBezTo>
                  <a:lnTo>
                    <a:pt x="57" y="888"/>
                  </a:lnTo>
                  <a:cubicBezTo>
                    <a:pt x="57" y="871"/>
                    <a:pt x="57" y="871"/>
                    <a:pt x="35" y="871"/>
                  </a:cubicBezTo>
                  <a:close/>
                  <a:moveTo>
                    <a:pt x="35" y="1163"/>
                  </a:moveTo>
                  <a:cubicBezTo>
                    <a:pt x="18" y="1163"/>
                    <a:pt x="0" y="1163"/>
                    <a:pt x="0" y="1180"/>
                  </a:cubicBezTo>
                  <a:lnTo>
                    <a:pt x="0" y="1380"/>
                  </a:lnTo>
                  <a:cubicBezTo>
                    <a:pt x="0" y="1397"/>
                    <a:pt x="18" y="1415"/>
                    <a:pt x="35" y="1415"/>
                  </a:cubicBezTo>
                  <a:cubicBezTo>
                    <a:pt x="57" y="1415"/>
                    <a:pt x="57" y="1397"/>
                    <a:pt x="57" y="1380"/>
                  </a:cubicBezTo>
                  <a:lnTo>
                    <a:pt x="57" y="1180"/>
                  </a:lnTo>
                  <a:cubicBezTo>
                    <a:pt x="57" y="1163"/>
                    <a:pt x="57" y="1163"/>
                    <a:pt x="35" y="1163"/>
                  </a:cubicBezTo>
                  <a:close/>
                  <a:moveTo>
                    <a:pt x="35" y="1450"/>
                  </a:moveTo>
                  <a:cubicBezTo>
                    <a:pt x="18" y="1450"/>
                    <a:pt x="0" y="1450"/>
                    <a:pt x="0" y="1467"/>
                  </a:cubicBezTo>
                  <a:lnTo>
                    <a:pt x="0" y="1667"/>
                  </a:lnTo>
                  <a:cubicBezTo>
                    <a:pt x="0" y="1685"/>
                    <a:pt x="18" y="1706"/>
                    <a:pt x="35" y="1706"/>
                  </a:cubicBezTo>
                  <a:cubicBezTo>
                    <a:pt x="57" y="1706"/>
                    <a:pt x="57" y="1685"/>
                    <a:pt x="57" y="1667"/>
                  </a:cubicBezTo>
                  <a:lnTo>
                    <a:pt x="57" y="1467"/>
                  </a:lnTo>
                  <a:cubicBezTo>
                    <a:pt x="57" y="1450"/>
                    <a:pt x="57" y="1450"/>
                    <a:pt x="35" y="1450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41"/>
                    <a:pt x="0" y="1759"/>
                  </a:cubicBezTo>
                  <a:lnTo>
                    <a:pt x="0" y="1959"/>
                  </a:lnTo>
                  <a:cubicBezTo>
                    <a:pt x="0" y="1976"/>
                    <a:pt x="18" y="1994"/>
                    <a:pt x="35" y="1994"/>
                  </a:cubicBezTo>
                  <a:cubicBezTo>
                    <a:pt x="57" y="1994"/>
                    <a:pt x="57" y="1976"/>
                    <a:pt x="57" y="1959"/>
                  </a:cubicBezTo>
                  <a:lnTo>
                    <a:pt x="57" y="1759"/>
                  </a:lnTo>
                  <a:cubicBezTo>
                    <a:pt x="57" y="1741"/>
                    <a:pt x="57" y="1741"/>
                    <a:pt x="35" y="1741"/>
                  </a:cubicBezTo>
                  <a:close/>
                  <a:moveTo>
                    <a:pt x="35" y="2033"/>
                  </a:moveTo>
                  <a:cubicBezTo>
                    <a:pt x="18" y="2033"/>
                    <a:pt x="0" y="2033"/>
                    <a:pt x="0" y="2050"/>
                  </a:cubicBezTo>
                  <a:lnTo>
                    <a:pt x="0" y="2250"/>
                  </a:lnTo>
                  <a:cubicBezTo>
                    <a:pt x="0" y="2268"/>
                    <a:pt x="18" y="2285"/>
                    <a:pt x="35" y="2285"/>
                  </a:cubicBezTo>
                  <a:cubicBezTo>
                    <a:pt x="57" y="2285"/>
                    <a:pt x="57" y="2268"/>
                    <a:pt x="57" y="2250"/>
                  </a:cubicBezTo>
                  <a:lnTo>
                    <a:pt x="57" y="2050"/>
                  </a:lnTo>
                  <a:cubicBezTo>
                    <a:pt x="57" y="2033"/>
                    <a:pt x="57" y="2033"/>
                    <a:pt x="35" y="2033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20"/>
                    <a:pt x="0" y="2337"/>
                  </a:cubicBezTo>
                  <a:lnTo>
                    <a:pt x="0" y="2538"/>
                  </a:lnTo>
                  <a:cubicBezTo>
                    <a:pt x="0" y="2555"/>
                    <a:pt x="18" y="2577"/>
                    <a:pt x="35" y="2577"/>
                  </a:cubicBezTo>
                  <a:cubicBezTo>
                    <a:pt x="57" y="2577"/>
                    <a:pt x="57" y="2555"/>
                    <a:pt x="57" y="2538"/>
                  </a:cubicBezTo>
                  <a:lnTo>
                    <a:pt x="57" y="2337"/>
                  </a:lnTo>
                  <a:cubicBezTo>
                    <a:pt x="57" y="2320"/>
                    <a:pt x="57" y="2320"/>
                    <a:pt x="35" y="2320"/>
                  </a:cubicBezTo>
                  <a:close/>
                  <a:moveTo>
                    <a:pt x="35" y="2612"/>
                  </a:moveTo>
                  <a:cubicBezTo>
                    <a:pt x="18" y="2612"/>
                    <a:pt x="0" y="2612"/>
                    <a:pt x="0" y="2629"/>
                  </a:cubicBezTo>
                  <a:lnTo>
                    <a:pt x="0" y="2829"/>
                  </a:lnTo>
                  <a:cubicBezTo>
                    <a:pt x="0" y="2846"/>
                    <a:pt x="18" y="2864"/>
                    <a:pt x="35" y="2864"/>
                  </a:cubicBezTo>
                  <a:cubicBezTo>
                    <a:pt x="57" y="2864"/>
                    <a:pt x="57" y="2846"/>
                    <a:pt x="57" y="2829"/>
                  </a:cubicBezTo>
                  <a:lnTo>
                    <a:pt x="57" y="2629"/>
                  </a:lnTo>
                  <a:cubicBezTo>
                    <a:pt x="57" y="2612"/>
                    <a:pt x="57" y="2612"/>
                    <a:pt x="35" y="2612"/>
                  </a:cubicBezTo>
                  <a:close/>
                  <a:moveTo>
                    <a:pt x="35" y="2903"/>
                  </a:moveTo>
                  <a:cubicBezTo>
                    <a:pt x="18" y="2903"/>
                    <a:pt x="0" y="2903"/>
                    <a:pt x="0" y="2920"/>
                  </a:cubicBezTo>
                  <a:lnTo>
                    <a:pt x="0" y="3121"/>
                  </a:lnTo>
                  <a:cubicBezTo>
                    <a:pt x="0" y="3138"/>
                    <a:pt x="18" y="3155"/>
                    <a:pt x="35" y="3155"/>
                  </a:cubicBezTo>
                  <a:cubicBezTo>
                    <a:pt x="57" y="3155"/>
                    <a:pt x="57" y="3138"/>
                    <a:pt x="57" y="3121"/>
                  </a:cubicBezTo>
                  <a:lnTo>
                    <a:pt x="57" y="2920"/>
                  </a:lnTo>
                  <a:cubicBezTo>
                    <a:pt x="57" y="2903"/>
                    <a:pt x="57" y="2903"/>
                    <a:pt x="35" y="2903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190"/>
                    <a:pt x="0" y="3208"/>
                  </a:cubicBezTo>
                  <a:lnTo>
                    <a:pt x="0" y="3408"/>
                  </a:lnTo>
                  <a:cubicBezTo>
                    <a:pt x="0" y="3425"/>
                    <a:pt x="18" y="3447"/>
                    <a:pt x="35" y="3447"/>
                  </a:cubicBezTo>
                  <a:cubicBezTo>
                    <a:pt x="57" y="3447"/>
                    <a:pt x="57" y="3425"/>
                    <a:pt x="57" y="3408"/>
                  </a:cubicBezTo>
                  <a:lnTo>
                    <a:pt x="57" y="3208"/>
                  </a:lnTo>
                  <a:cubicBezTo>
                    <a:pt x="57" y="3190"/>
                    <a:pt x="57" y="3190"/>
                    <a:pt x="35" y="3190"/>
                  </a:cubicBezTo>
                  <a:close/>
                  <a:moveTo>
                    <a:pt x="35" y="3482"/>
                  </a:moveTo>
                  <a:cubicBezTo>
                    <a:pt x="18" y="3482"/>
                    <a:pt x="0" y="3482"/>
                    <a:pt x="0" y="3499"/>
                  </a:cubicBezTo>
                  <a:lnTo>
                    <a:pt x="0" y="3699"/>
                  </a:lnTo>
                  <a:cubicBezTo>
                    <a:pt x="0" y="3717"/>
                    <a:pt x="18" y="3734"/>
                    <a:pt x="35" y="3734"/>
                  </a:cubicBezTo>
                  <a:cubicBezTo>
                    <a:pt x="57" y="3734"/>
                    <a:pt x="57" y="3717"/>
                    <a:pt x="57" y="3699"/>
                  </a:cubicBezTo>
                  <a:lnTo>
                    <a:pt x="57" y="3499"/>
                  </a:lnTo>
                  <a:cubicBezTo>
                    <a:pt x="57" y="3482"/>
                    <a:pt x="57" y="3482"/>
                    <a:pt x="35" y="3482"/>
                  </a:cubicBezTo>
                  <a:close/>
                  <a:moveTo>
                    <a:pt x="35" y="3773"/>
                  </a:moveTo>
                  <a:cubicBezTo>
                    <a:pt x="18" y="3773"/>
                    <a:pt x="0" y="3773"/>
                    <a:pt x="0" y="3791"/>
                  </a:cubicBezTo>
                  <a:lnTo>
                    <a:pt x="0" y="3991"/>
                  </a:lnTo>
                  <a:cubicBezTo>
                    <a:pt x="0" y="4008"/>
                    <a:pt x="18" y="4026"/>
                    <a:pt x="35" y="4026"/>
                  </a:cubicBezTo>
                  <a:cubicBezTo>
                    <a:pt x="57" y="4026"/>
                    <a:pt x="57" y="4008"/>
                    <a:pt x="57" y="3991"/>
                  </a:cubicBezTo>
                  <a:lnTo>
                    <a:pt x="57" y="3791"/>
                  </a:lnTo>
                  <a:cubicBezTo>
                    <a:pt x="57" y="3773"/>
                    <a:pt x="57" y="3773"/>
                    <a:pt x="35" y="3773"/>
                  </a:cubicBezTo>
                  <a:close/>
                  <a:moveTo>
                    <a:pt x="35" y="4060"/>
                  </a:moveTo>
                  <a:cubicBezTo>
                    <a:pt x="18" y="4060"/>
                    <a:pt x="0" y="4060"/>
                    <a:pt x="0" y="4078"/>
                  </a:cubicBezTo>
                  <a:lnTo>
                    <a:pt x="0" y="4278"/>
                  </a:lnTo>
                  <a:cubicBezTo>
                    <a:pt x="0" y="4295"/>
                    <a:pt x="18" y="4317"/>
                    <a:pt x="35" y="4317"/>
                  </a:cubicBezTo>
                  <a:cubicBezTo>
                    <a:pt x="57" y="4317"/>
                    <a:pt x="57" y="4295"/>
                    <a:pt x="57" y="4278"/>
                  </a:cubicBezTo>
                  <a:lnTo>
                    <a:pt x="57" y="4078"/>
                  </a:lnTo>
                  <a:cubicBezTo>
                    <a:pt x="57" y="4060"/>
                    <a:pt x="57" y="4060"/>
                    <a:pt x="35" y="4060"/>
                  </a:cubicBezTo>
                  <a:close/>
                  <a:moveTo>
                    <a:pt x="35" y="4352"/>
                  </a:moveTo>
                  <a:cubicBezTo>
                    <a:pt x="18" y="4352"/>
                    <a:pt x="0" y="4352"/>
                    <a:pt x="0" y="4369"/>
                  </a:cubicBezTo>
                  <a:lnTo>
                    <a:pt x="0" y="4570"/>
                  </a:lnTo>
                  <a:cubicBezTo>
                    <a:pt x="0" y="4587"/>
                    <a:pt x="18" y="4604"/>
                    <a:pt x="35" y="4604"/>
                  </a:cubicBezTo>
                  <a:cubicBezTo>
                    <a:pt x="57" y="4604"/>
                    <a:pt x="57" y="4587"/>
                    <a:pt x="57" y="4570"/>
                  </a:cubicBezTo>
                  <a:lnTo>
                    <a:pt x="57" y="4369"/>
                  </a:lnTo>
                  <a:cubicBezTo>
                    <a:pt x="57" y="4352"/>
                    <a:pt x="57" y="4352"/>
                    <a:pt x="35" y="4352"/>
                  </a:cubicBezTo>
                  <a:close/>
                  <a:moveTo>
                    <a:pt x="35" y="4644"/>
                  </a:moveTo>
                  <a:cubicBezTo>
                    <a:pt x="18" y="4644"/>
                    <a:pt x="0" y="4644"/>
                    <a:pt x="0" y="4661"/>
                  </a:cubicBezTo>
                  <a:lnTo>
                    <a:pt x="0" y="4861"/>
                  </a:lnTo>
                  <a:cubicBezTo>
                    <a:pt x="0" y="4879"/>
                    <a:pt x="18" y="4896"/>
                    <a:pt x="35" y="4896"/>
                  </a:cubicBezTo>
                  <a:cubicBezTo>
                    <a:pt x="57" y="4896"/>
                    <a:pt x="57" y="4879"/>
                    <a:pt x="57" y="4861"/>
                  </a:cubicBezTo>
                  <a:lnTo>
                    <a:pt x="57" y="4661"/>
                  </a:lnTo>
                  <a:cubicBezTo>
                    <a:pt x="57" y="4644"/>
                    <a:pt x="57" y="4644"/>
                    <a:pt x="35" y="4644"/>
                  </a:cubicBezTo>
                  <a:close/>
                  <a:moveTo>
                    <a:pt x="35" y="4931"/>
                  </a:moveTo>
                  <a:cubicBezTo>
                    <a:pt x="18" y="4931"/>
                    <a:pt x="0" y="4931"/>
                    <a:pt x="0" y="4948"/>
                  </a:cubicBezTo>
                  <a:lnTo>
                    <a:pt x="0" y="5148"/>
                  </a:lnTo>
                  <a:cubicBezTo>
                    <a:pt x="0" y="5166"/>
                    <a:pt x="18" y="5187"/>
                    <a:pt x="35" y="5187"/>
                  </a:cubicBezTo>
                  <a:cubicBezTo>
                    <a:pt x="57" y="5187"/>
                    <a:pt x="57" y="5166"/>
                    <a:pt x="57" y="5148"/>
                  </a:cubicBezTo>
                  <a:lnTo>
                    <a:pt x="57" y="4948"/>
                  </a:lnTo>
                  <a:cubicBezTo>
                    <a:pt x="57" y="4931"/>
                    <a:pt x="57" y="4931"/>
                    <a:pt x="35" y="4931"/>
                  </a:cubicBezTo>
                  <a:close/>
                  <a:moveTo>
                    <a:pt x="35" y="5222"/>
                  </a:moveTo>
                  <a:cubicBezTo>
                    <a:pt x="18" y="5222"/>
                    <a:pt x="0" y="5222"/>
                    <a:pt x="0" y="5240"/>
                  </a:cubicBezTo>
                  <a:lnTo>
                    <a:pt x="0" y="5440"/>
                  </a:lnTo>
                  <a:cubicBezTo>
                    <a:pt x="0" y="5457"/>
                    <a:pt x="18" y="5475"/>
                    <a:pt x="35" y="5475"/>
                  </a:cubicBezTo>
                  <a:cubicBezTo>
                    <a:pt x="57" y="5475"/>
                    <a:pt x="57" y="5457"/>
                    <a:pt x="57" y="5440"/>
                  </a:cubicBezTo>
                  <a:lnTo>
                    <a:pt x="57" y="5240"/>
                  </a:lnTo>
                  <a:cubicBezTo>
                    <a:pt x="57" y="5222"/>
                    <a:pt x="57" y="5222"/>
                    <a:pt x="35" y="522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7348411" y="12062"/>
              <a:ext cx="12274" cy="991618"/>
            </a:xfrm>
            <a:custGeom>
              <a:avLst/>
              <a:gdLst/>
              <a:ahLst/>
              <a:cxnLst/>
              <a:rect l="l" t="t" r="r" b="b"/>
              <a:pathLst>
                <a:path w="57" h="4605" extrusionOk="0">
                  <a:moveTo>
                    <a:pt x="18" y="1"/>
                  </a:moveTo>
                  <a:cubicBezTo>
                    <a:pt x="0" y="1"/>
                    <a:pt x="0" y="1"/>
                    <a:pt x="0" y="18"/>
                  </a:cubicBezTo>
                  <a:lnTo>
                    <a:pt x="0" y="236"/>
                  </a:lnTo>
                  <a:cubicBezTo>
                    <a:pt x="0" y="253"/>
                    <a:pt x="0" y="253"/>
                    <a:pt x="18" y="253"/>
                  </a:cubicBezTo>
                  <a:cubicBezTo>
                    <a:pt x="35" y="253"/>
                    <a:pt x="57" y="253"/>
                    <a:pt x="57" y="236"/>
                  </a:cubicBezTo>
                  <a:lnTo>
                    <a:pt x="57" y="18"/>
                  </a:lnTo>
                  <a:cubicBezTo>
                    <a:pt x="57" y="1"/>
                    <a:pt x="35" y="1"/>
                    <a:pt x="18" y="1"/>
                  </a:cubicBezTo>
                  <a:close/>
                  <a:moveTo>
                    <a:pt x="18" y="292"/>
                  </a:moveTo>
                  <a:cubicBezTo>
                    <a:pt x="0" y="292"/>
                    <a:pt x="0" y="292"/>
                    <a:pt x="0" y="310"/>
                  </a:cubicBezTo>
                  <a:lnTo>
                    <a:pt x="0" y="527"/>
                  </a:lnTo>
                  <a:cubicBezTo>
                    <a:pt x="0" y="545"/>
                    <a:pt x="0" y="545"/>
                    <a:pt x="18" y="545"/>
                  </a:cubicBezTo>
                  <a:cubicBezTo>
                    <a:pt x="35" y="545"/>
                    <a:pt x="57" y="545"/>
                    <a:pt x="57" y="527"/>
                  </a:cubicBezTo>
                  <a:lnTo>
                    <a:pt x="57" y="310"/>
                  </a:lnTo>
                  <a:cubicBezTo>
                    <a:pt x="57" y="292"/>
                    <a:pt x="35" y="292"/>
                    <a:pt x="18" y="292"/>
                  </a:cubicBezTo>
                  <a:close/>
                  <a:moveTo>
                    <a:pt x="18" y="579"/>
                  </a:moveTo>
                  <a:cubicBezTo>
                    <a:pt x="0" y="579"/>
                    <a:pt x="0" y="579"/>
                    <a:pt x="0" y="597"/>
                  </a:cubicBezTo>
                  <a:lnTo>
                    <a:pt x="0" y="814"/>
                  </a:lnTo>
                  <a:cubicBezTo>
                    <a:pt x="0" y="836"/>
                    <a:pt x="0" y="836"/>
                    <a:pt x="18" y="836"/>
                  </a:cubicBezTo>
                  <a:cubicBezTo>
                    <a:pt x="35" y="836"/>
                    <a:pt x="57" y="836"/>
                    <a:pt x="57" y="814"/>
                  </a:cubicBezTo>
                  <a:lnTo>
                    <a:pt x="57" y="597"/>
                  </a:lnTo>
                  <a:cubicBezTo>
                    <a:pt x="57" y="579"/>
                    <a:pt x="35" y="579"/>
                    <a:pt x="18" y="579"/>
                  </a:cubicBezTo>
                  <a:close/>
                  <a:moveTo>
                    <a:pt x="18" y="871"/>
                  </a:moveTo>
                  <a:cubicBezTo>
                    <a:pt x="0" y="871"/>
                    <a:pt x="0" y="871"/>
                    <a:pt x="0" y="888"/>
                  </a:cubicBezTo>
                  <a:lnTo>
                    <a:pt x="0" y="1106"/>
                  </a:lnTo>
                  <a:cubicBezTo>
                    <a:pt x="0" y="1123"/>
                    <a:pt x="0" y="1123"/>
                    <a:pt x="18" y="1123"/>
                  </a:cubicBezTo>
                  <a:cubicBezTo>
                    <a:pt x="35" y="1123"/>
                    <a:pt x="57" y="1123"/>
                    <a:pt x="57" y="1106"/>
                  </a:cubicBezTo>
                  <a:lnTo>
                    <a:pt x="57" y="888"/>
                  </a:lnTo>
                  <a:cubicBezTo>
                    <a:pt x="57" y="871"/>
                    <a:pt x="35" y="871"/>
                    <a:pt x="18" y="871"/>
                  </a:cubicBezTo>
                  <a:close/>
                  <a:moveTo>
                    <a:pt x="18" y="1163"/>
                  </a:moveTo>
                  <a:cubicBezTo>
                    <a:pt x="0" y="1163"/>
                    <a:pt x="0" y="1163"/>
                    <a:pt x="0" y="1180"/>
                  </a:cubicBezTo>
                  <a:lnTo>
                    <a:pt x="0" y="1397"/>
                  </a:lnTo>
                  <a:cubicBezTo>
                    <a:pt x="0" y="1415"/>
                    <a:pt x="0" y="1415"/>
                    <a:pt x="18" y="1415"/>
                  </a:cubicBezTo>
                  <a:cubicBezTo>
                    <a:pt x="35" y="1415"/>
                    <a:pt x="57" y="1415"/>
                    <a:pt x="57" y="1397"/>
                  </a:cubicBezTo>
                  <a:lnTo>
                    <a:pt x="57" y="1180"/>
                  </a:lnTo>
                  <a:cubicBezTo>
                    <a:pt x="57" y="1163"/>
                    <a:pt x="35" y="1163"/>
                    <a:pt x="18" y="1163"/>
                  </a:cubicBezTo>
                  <a:close/>
                  <a:moveTo>
                    <a:pt x="18" y="1450"/>
                  </a:moveTo>
                  <a:cubicBezTo>
                    <a:pt x="0" y="1450"/>
                    <a:pt x="0" y="1450"/>
                    <a:pt x="0" y="1467"/>
                  </a:cubicBezTo>
                  <a:lnTo>
                    <a:pt x="0" y="1685"/>
                  </a:lnTo>
                  <a:cubicBezTo>
                    <a:pt x="0" y="1706"/>
                    <a:pt x="0" y="1706"/>
                    <a:pt x="18" y="1706"/>
                  </a:cubicBezTo>
                  <a:cubicBezTo>
                    <a:pt x="35" y="1706"/>
                    <a:pt x="57" y="1706"/>
                    <a:pt x="57" y="1685"/>
                  </a:cubicBezTo>
                  <a:lnTo>
                    <a:pt x="57" y="1467"/>
                  </a:lnTo>
                  <a:cubicBezTo>
                    <a:pt x="57" y="1450"/>
                    <a:pt x="35" y="1450"/>
                    <a:pt x="18" y="1450"/>
                  </a:cubicBezTo>
                  <a:close/>
                  <a:moveTo>
                    <a:pt x="18" y="1741"/>
                  </a:moveTo>
                  <a:cubicBezTo>
                    <a:pt x="0" y="1741"/>
                    <a:pt x="0" y="1741"/>
                    <a:pt x="0" y="1759"/>
                  </a:cubicBezTo>
                  <a:lnTo>
                    <a:pt x="0" y="1976"/>
                  </a:lnTo>
                  <a:cubicBezTo>
                    <a:pt x="0" y="1994"/>
                    <a:pt x="0" y="1994"/>
                    <a:pt x="18" y="1994"/>
                  </a:cubicBezTo>
                  <a:cubicBezTo>
                    <a:pt x="35" y="1994"/>
                    <a:pt x="57" y="1994"/>
                    <a:pt x="57" y="1976"/>
                  </a:cubicBezTo>
                  <a:lnTo>
                    <a:pt x="57" y="1759"/>
                  </a:lnTo>
                  <a:cubicBezTo>
                    <a:pt x="57" y="1741"/>
                    <a:pt x="35" y="1741"/>
                    <a:pt x="18" y="1741"/>
                  </a:cubicBezTo>
                  <a:close/>
                  <a:moveTo>
                    <a:pt x="18" y="2033"/>
                  </a:moveTo>
                  <a:cubicBezTo>
                    <a:pt x="0" y="2033"/>
                    <a:pt x="0" y="2033"/>
                    <a:pt x="0" y="2050"/>
                  </a:cubicBezTo>
                  <a:lnTo>
                    <a:pt x="0" y="2268"/>
                  </a:lnTo>
                  <a:cubicBezTo>
                    <a:pt x="0" y="2285"/>
                    <a:pt x="0" y="2285"/>
                    <a:pt x="18" y="2285"/>
                  </a:cubicBezTo>
                  <a:cubicBezTo>
                    <a:pt x="35" y="2285"/>
                    <a:pt x="57" y="2285"/>
                    <a:pt x="57" y="2268"/>
                  </a:cubicBezTo>
                  <a:lnTo>
                    <a:pt x="57" y="2050"/>
                  </a:lnTo>
                  <a:cubicBezTo>
                    <a:pt x="57" y="2033"/>
                    <a:pt x="35" y="2033"/>
                    <a:pt x="18" y="2033"/>
                  </a:cubicBezTo>
                  <a:close/>
                  <a:moveTo>
                    <a:pt x="18" y="2320"/>
                  </a:moveTo>
                  <a:cubicBezTo>
                    <a:pt x="0" y="2320"/>
                    <a:pt x="0" y="2320"/>
                    <a:pt x="0" y="2337"/>
                  </a:cubicBezTo>
                  <a:lnTo>
                    <a:pt x="0" y="2555"/>
                  </a:lnTo>
                  <a:cubicBezTo>
                    <a:pt x="0" y="2577"/>
                    <a:pt x="0" y="2577"/>
                    <a:pt x="18" y="2577"/>
                  </a:cubicBezTo>
                  <a:cubicBezTo>
                    <a:pt x="35" y="2577"/>
                    <a:pt x="57" y="2577"/>
                    <a:pt x="57" y="2555"/>
                  </a:cubicBezTo>
                  <a:lnTo>
                    <a:pt x="57" y="2337"/>
                  </a:lnTo>
                  <a:cubicBezTo>
                    <a:pt x="57" y="2320"/>
                    <a:pt x="35" y="2320"/>
                    <a:pt x="18" y="2320"/>
                  </a:cubicBezTo>
                  <a:close/>
                  <a:moveTo>
                    <a:pt x="18" y="2612"/>
                  </a:moveTo>
                  <a:cubicBezTo>
                    <a:pt x="0" y="2612"/>
                    <a:pt x="0" y="2612"/>
                    <a:pt x="0" y="2629"/>
                  </a:cubicBezTo>
                  <a:lnTo>
                    <a:pt x="0" y="2846"/>
                  </a:lnTo>
                  <a:cubicBezTo>
                    <a:pt x="0" y="2864"/>
                    <a:pt x="0" y="2864"/>
                    <a:pt x="18" y="2864"/>
                  </a:cubicBezTo>
                  <a:cubicBezTo>
                    <a:pt x="35" y="2864"/>
                    <a:pt x="57" y="2864"/>
                    <a:pt x="57" y="2846"/>
                  </a:cubicBezTo>
                  <a:lnTo>
                    <a:pt x="57" y="2629"/>
                  </a:lnTo>
                  <a:cubicBezTo>
                    <a:pt x="57" y="2612"/>
                    <a:pt x="35" y="2612"/>
                    <a:pt x="18" y="2612"/>
                  </a:cubicBezTo>
                  <a:close/>
                  <a:moveTo>
                    <a:pt x="18" y="2903"/>
                  </a:moveTo>
                  <a:cubicBezTo>
                    <a:pt x="0" y="2903"/>
                    <a:pt x="0" y="2903"/>
                    <a:pt x="0" y="2920"/>
                  </a:cubicBezTo>
                  <a:lnTo>
                    <a:pt x="0" y="3138"/>
                  </a:lnTo>
                  <a:cubicBezTo>
                    <a:pt x="0" y="3155"/>
                    <a:pt x="0" y="3155"/>
                    <a:pt x="18" y="3155"/>
                  </a:cubicBezTo>
                  <a:cubicBezTo>
                    <a:pt x="35" y="3155"/>
                    <a:pt x="57" y="3155"/>
                    <a:pt x="57" y="3138"/>
                  </a:cubicBezTo>
                  <a:lnTo>
                    <a:pt x="57" y="2920"/>
                  </a:lnTo>
                  <a:cubicBezTo>
                    <a:pt x="57" y="2903"/>
                    <a:pt x="35" y="2903"/>
                    <a:pt x="18" y="2903"/>
                  </a:cubicBezTo>
                  <a:close/>
                  <a:moveTo>
                    <a:pt x="18" y="3190"/>
                  </a:moveTo>
                  <a:cubicBezTo>
                    <a:pt x="0" y="3190"/>
                    <a:pt x="0" y="3190"/>
                    <a:pt x="0" y="3208"/>
                  </a:cubicBezTo>
                  <a:lnTo>
                    <a:pt x="0" y="3425"/>
                  </a:lnTo>
                  <a:cubicBezTo>
                    <a:pt x="0" y="3447"/>
                    <a:pt x="0" y="3447"/>
                    <a:pt x="18" y="3447"/>
                  </a:cubicBezTo>
                  <a:cubicBezTo>
                    <a:pt x="35" y="3447"/>
                    <a:pt x="57" y="3447"/>
                    <a:pt x="57" y="3425"/>
                  </a:cubicBezTo>
                  <a:lnTo>
                    <a:pt x="57" y="3208"/>
                  </a:lnTo>
                  <a:cubicBezTo>
                    <a:pt x="57" y="3190"/>
                    <a:pt x="35" y="3190"/>
                    <a:pt x="18" y="3190"/>
                  </a:cubicBezTo>
                  <a:close/>
                  <a:moveTo>
                    <a:pt x="18" y="3482"/>
                  </a:moveTo>
                  <a:cubicBezTo>
                    <a:pt x="0" y="3482"/>
                    <a:pt x="0" y="3482"/>
                    <a:pt x="0" y="3499"/>
                  </a:cubicBezTo>
                  <a:lnTo>
                    <a:pt x="0" y="3717"/>
                  </a:lnTo>
                  <a:cubicBezTo>
                    <a:pt x="0" y="3734"/>
                    <a:pt x="0" y="3734"/>
                    <a:pt x="18" y="3734"/>
                  </a:cubicBezTo>
                  <a:cubicBezTo>
                    <a:pt x="35" y="3734"/>
                    <a:pt x="57" y="3734"/>
                    <a:pt x="57" y="3717"/>
                  </a:cubicBezTo>
                  <a:lnTo>
                    <a:pt x="57" y="3499"/>
                  </a:lnTo>
                  <a:cubicBezTo>
                    <a:pt x="57" y="3482"/>
                    <a:pt x="35" y="3482"/>
                    <a:pt x="18" y="3482"/>
                  </a:cubicBezTo>
                  <a:close/>
                  <a:moveTo>
                    <a:pt x="18" y="3773"/>
                  </a:moveTo>
                  <a:cubicBezTo>
                    <a:pt x="0" y="3773"/>
                    <a:pt x="0" y="3773"/>
                    <a:pt x="0" y="3791"/>
                  </a:cubicBezTo>
                  <a:lnTo>
                    <a:pt x="0" y="4008"/>
                  </a:lnTo>
                  <a:cubicBezTo>
                    <a:pt x="0" y="4026"/>
                    <a:pt x="0" y="4026"/>
                    <a:pt x="18" y="4026"/>
                  </a:cubicBezTo>
                  <a:cubicBezTo>
                    <a:pt x="35" y="4026"/>
                    <a:pt x="57" y="4026"/>
                    <a:pt x="57" y="4008"/>
                  </a:cubicBezTo>
                  <a:lnTo>
                    <a:pt x="57" y="3791"/>
                  </a:lnTo>
                  <a:cubicBezTo>
                    <a:pt x="57" y="3773"/>
                    <a:pt x="35" y="3773"/>
                    <a:pt x="18" y="3773"/>
                  </a:cubicBezTo>
                  <a:close/>
                  <a:moveTo>
                    <a:pt x="18" y="4060"/>
                  </a:moveTo>
                  <a:cubicBezTo>
                    <a:pt x="0" y="4060"/>
                    <a:pt x="0" y="4060"/>
                    <a:pt x="0" y="4078"/>
                  </a:cubicBezTo>
                  <a:lnTo>
                    <a:pt x="0" y="4295"/>
                  </a:lnTo>
                  <a:cubicBezTo>
                    <a:pt x="0" y="4317"/>
                    <a:pt x="0" y="4317"/>
                    <a:pt x="18" y="4317"/>
                  </a:cubicBezTo>
                  <a:cubicBezTo>
                    <a:pt x="35" y="4317"/>
                    <a:pt x="57" y="4317"/>
                    <a:pt x="57" y="4295"/>
                  </a:cubicBezTo>
                  <a:lnTo>
                    <a:pt x="57" y="4078"/>
                  </a:lnTo>
                  <a:cubicBezTo>
                    <a:pt x="57" y="4060"/>
                    <a:pt x="35" y="4060"/>
                    <a:pt x="18" y="4060"/>
                  </a:cubicBezTo>
                  <a:close/>
                  <a:moveTo>
                    <a:pt x="18" y="4352"/>
                  </a:moveTo>
                  <a:cubicBezTo>
                    <a:pt x="0" y="4352"/>
                    <a:pt x="0" y="4352"/>
                    <a:pt x="0" y="4369"/>
                  </a:cubicBezTo>
                  <a:lnTo>
                    <a:pt x="0" y="4587"/>
                  </a:lnTo>
                  <a:cubicBezTo>
                    <a:pt x="0" y="4604"/>
                    <a:pt x="0" y="4604"/>
                    <a:pt x="18" y="4604"/>
                  </a:cubicBezTo>
                  <a:cubicBezTo>
                    <a:pt x="35" y="4604"/>
                    <a:pt x="57" y="4604"/>
                    <a:pt x="57" y="4587"/>
                  </a:cubicBezTo>
                  <a:lnTo>
                    <a:pt x="57" y="4369"/>
                  </a:lnTo>
                  <a:cubicBezTo>
                    <a:pt x="57" y="4352"/>
                    <a:pt x="35" y="4352"/>
                    <a:pt x="18" y="435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7438421" y="12062"/>
              <a:ext cx="11413" cy="800400"/>
            </a:xfrm>
            <a:custGeom>
              <a:avLst/>
              <a:gdLst/>
              <a:ahLst/>
              <a:cxnLst/>
              <a:rect l="l" t="t" r="r" b="b"/>
              <a:pathLst>
                <a:path w="53" h="3717" extrusionOk="0">
                  <a:moveTo>
                    <a:pt x="35" y="1"/>
                  </a:moveTo>
                  <a:cubicBezTo>
                    <a:pt x="18" y="1"/>
                    <a:pt x="0" y="1"/>
                    <a:pt x="0" y="18"/>
                  </a:cubicBezTo>
                  <a:lnTo>
                    <a:pt x="0" y="253"/>
                  </a:lnTo>
                  <a:cubicBezTo>
                    <a:pt x="0" y="253"/>
                    <a:pt x="18" y="271"/>
                    <a:pt x="35" y="271"/>
                  </a:cubicBezTo>
                  <a:lnTo>
                    <a:pt x="52" y="253"/>
                  </a:lnTo>
                  <a:lnTo>
                    <a:pt x="52" y="18"/>
                  </a:lnTo>
                  <a:cubicBezTo>
                    <a:pt x="52" y="1"/>
                    <a:pt x="35" y="1"/>
                    <a:pt x="35" y="1"/>
                  </a:cubicBezTo>
                  <a:close/>
                  <a:moveTo>
                    <a:pt x="35" y="292"/>
                  </a:moveTo>
                  <a:cubicBezTo>
                    <a:pt x="18" y="292"/>
                    <a:pt x="0" y="292"/>
                    <a:pt x="0" y="310"/>
                  </a:cubicBezTo>
                  <a:lnTo>
                    <a:pt x="0" y="545"/>
                  </a:lnTo>
                  <a:cubicBezTo>
                    <a:pt x="0" y="545"/>
                    <a:pt x="18" y="562"/>
                    <a:pt x="35" y="562"/>
                  </a:cubicBezTo>
                  <a:lnTo>
                    <a:pt x="52" y="545"/>
                  </a:lnTo>
                  <a:lnTo>
                    <a:pt x="52" y="310"/>
                  </a:lnTo>
                  <a:cubicBezTo>
                    <a:pt x="52" y="292"/>
                    <a:pt x="35" y="292"/>
                    <a:pt x="35" y="292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79"/>
                    <a:pt x="0" y="597"/>
                  </a:cubicBezTo>
                  <a:lnTo>
                    <a:pt x="0" y="836"/>
                  </a:lnTo>
                  <a:cubicBezTo>
                    <a:pt x="0" y="836"/>
                    <a:pt x="18" y="854"/>
                    <a:pt x="35" y="854"/>
                  </a:cubicBezTo>
                  <a:lnTo>
                    <a:pt x="52" y="836"/>
                  </a:lnTo>
                  <a:lnTo>
                    <a:pt x="52" y="597"/>
                  </a:lnTo>
                  <a:cubicBezTo>
                    <a:pt x="52" y="579"/>
                    <a:pt x="35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71"/>
                    <a:pt x="0" y="888"/>
                  </a:cubicBezTo>
                  <a:lnTo>
                    <a:pt x="0" y="1123"/>
                  </a:lnTo>
                  <a:cubicBezTo>
                    <a:pt x="0" y="1123"/>
                    <a:pt x="18" y="1141"/>
                    <a:pt x="35" y="1141"/>
                  </a:cubicBezTo>
                  <a:lnTo>
                    <a:pt x="52" y="1123"/>
                  </a:lnTo>
                  <a:lnTo>
                    <a:pt x="52" y="888"/>
                  </a:lnTo>
                  <a:cubicBezTo>
                    <a:pt x="52" y="871"/>
                    <a:pt x="35" y="871"/>
                    <a:pt x="35" y="871"/>
                  </a:cubicBezTo>
                  <a:close/>
                  <a:moveTo>
                    <a:pt x="35" y="1163"/>
                  </a:moveTo>
                  <a:cubicBezTo>
                    <a:pt x="18" y="1163"/>
                    <a:pt x="0" y="1163"/>
                    <a:pt x="0" y="1180"/>
                  </a:cubicBezTo>
                  <a:lnTo>
                    <a:pt x="0" y="1415"/>
                  </a:lnTo>
                  <a:cubicBezTo>
                    <a:pt x="0" y="1415"/>
                    <a:pt x="18" y="1432"/>
                    <a:pt x="35" y="1432"/>
                  </a:cubicBezTo>
                  <a:lnTo>
                    <a:pt x="52" y="1415"/>
                  </a:lnTo>
                  <a:lnTo>
                    <a:pt x="52" y="1180"/>
                  </a:lnTo>
                  <a:cubicBezTo>
                    <a:pt x="52" y="1163"/>
                    <a:pt x="35" y="1163"/>
                    <a:pt x="35" y="1163"/>
                  </a:cubicBezTo>
                  <a:close/>
                  <a:moveTo>
                    <a:pt x="35" y="1450"/>
                  </a:moveTo>
                  <a:cubicBezTo>
                    <a:pt x="18" y="1450"/>
                    <a:pt x="0" y="1450"/>
                    <a:pt x="0" y="1467"/>
                  </a:cubicBezTo>
                  <a:lnTo>
                    <a:pt x="0" y="1706"/>
                  </a:lnTo>
                  <a:cubicBezTo>
                    <a:pt x="0" y="1706"/>
                    <a:pt x="18" y="1724"/>
                    <a:pt x="35" y="1724"/>
                  </a:cubicBezTo>
                  <a:lnTo>
                    <a:pt x="52" y="1706"/>
                  </a:lnTo>
                  <a:lnTo>
                    <a:pt x="52" y="1467"/>
                  </a:lnTo>
                  <a:cubicBezTo>
                    <a:pt x="52" y="1450"/>
                    <a:pt x="35" y="1450"/>
                    <a:pt x="35" y="1450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41"/>
                    <a:pt x="0" y="1759"/>
                  </a:cubicBezTo>
                  <a:lnTo>
                    <a:pt x="0" y="1994"/>
                  </a:lnTo>
                  <a:cubicBezTo>
                    <a:pt x="0" y="1994"/>
                    <a:pt x="18" y="2011"/>
                    <a:pt x="35" y="2011"/>
                  </a:cubicBezTo>
                  <a:lnTo>
                    <a:pt x="52" y="1994"/>
                  </a:lnTo>
                  <a:lnTo>
                    <a:pt x="52" y="1759"/>
                  </a:lnTo>
                  <a:cubicBezTo>
                    <a:pt x="52" y="1741"/>
                    <a:pt x="35" y="1741"/>
                    <a:pt x="35" y="1741"/>
                  </a:cubicBezTo>
                  <a:close/>
                  <a:moveTo>
                    <a:pt x="35" y="2033"/>
                  </a:moveTo>
                  <a:cubicBezTo>
                    <a:pt x="18" y="2033"/>
                    <a:pt x="0" y="2033"/>
                    <a:pt x="0" y="2050"/>
                  </a:cubicBezTo>
                  <a:lnTo>
                    <a:pt x="0" y="2285"/>
                  </a:lnTo>
                  <a:cubicBezTo>
                    <a:pt x="0" y="2285"/>
                    <a:pt x="18" y="2303"/>
                    <a:pt x="35" y="2303"/>
                  </a:cubicBezTo>
                  <a:lnTo>
                    <a:pt x="52" y="2285"/>
                  </a:lnTo>
                  <a:lnTo>
                    <a:pt x="52" y="2050"/>
                  </a:lnTo>
                  <a:cubicBezTo>
                    <a:pt x="52" y="2033"/>
                    <a:pt x="35" y="2033"/>
                    <a:pt x="35" y="2033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20"/>
                    <a:pt x="0" y="2337"/>
                  </a:cubicBezTo>
                  <a:lnTo>
                    <a:pt x="0" y="2577"/>
                  </a:lnTo>
                  <a:cubicBezTo>
                    <a:pt x="0" y="2577"/>
                    <a:pt x="18" y="2594"/>
                    <a:pt x="35" y="2594"/>
                  </a:cubicBezTo>
                  <a:lnTo>
                    <a:pt x="52" y="2577"/>
                  </a:lnTo>
                  <a:lnTo>
                    <a:pt x="52" y="2337"/>
                  </a:lnTo>
                  <a:cubicBezTo>
                    <a:pt x="52" y="2320"/>
                    <a:pt x="35" y="2320"/>
                    <a:pt x="35" y="2320"/>
                  </a:cubicBezTo>
                  <a:close/>
                  <a:moveTo>
                    <a:pt x="35" y="2612"/>
                  </a:moveTo>
                  <a:cubicBezTo>
                    <a:pt x="18" y="2612"/>
                    <a:pt x="0" y="2612"/>
                    <a:pt x="0" y="2629"/>
                  </a:cubicBezTo>
                  <a:lnTo>
                    <a:pt x="0" y="2864"/>
                  </a:lnTo>
                  <a:cubicBezTo>
                    <a:pt x="0" y="2864"/>
                    <a:pt x="18" y="2881"/>
                    <a:pt x="35" y="2881"/>
                  </a:cubicBezTo>
                  <a:lnTo>
                    <a:pt x="52" y="2864"/>
                  </a:lnTo>
                  <a:lnTo>
                    <a:pt x="52" y="2629"/>
                  </a:lnTo>
                  <a:cubicBezTo>
                    <a:pt x="52" y="2612"/>
                    <a:pt x="35" y="2612"/>
                    <a:pt x="35" y="2612"/>
                  </a:cubicBezTo>
                  <a:close/>
                  <a:moveTo>
                    <a:pt x="35" y="2903"/>
                  </a:moveTo>
                  <a:cubicBezTo>
                    <a:pt x="18" y="2903"/>
                    <a:pt x="0" y="2903"/>
                    <a:pt x="0" y="2920"/>
                  </a:cubicBezTo>
                  <a:lnTo>
                    <a:pt x="0" y="3155"/>
                  </a:lnTo>
                  <a:cubicBezTo>
                    <a:pt x="0" y="3155"/>
                    <a:pt x="18" y="3173"/>
                    <a:pt x="35" y="3173"/>
                  </a:cubicBezTo>
                  <a:lnTo>
                    <a:pt x="52" y="3155"/>
                  </a:lnTo>
                  <a:lnTo>
                    <a:pt x="52" y="2920"/>
                  </a:lnTo>
                  <a:cubicBezTo>
                    <a:pt x="52" y="2903"/>
                    <a:pt x="35" y="2903"/>
                    <a:pt x="35" y="2903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190"/>
                    <a:pt x="0" y="3208"/>
                  </a:cubicBezTo>
                  <a:lnTo>
                    <a:pt x="0" y="3447"/>
                  </a:lnTo>
                  <a:cubicBezTo>
                    <a:pt x="0" y="3447"/>
                    <a:pt x="18" y="3464"/>
                    <a:pt x="35" y="3464"/>
                  </a:cubicBezTo>
                  <a:lnTo>
                    <a:pt x="52" y="3447"/>
                  </a:lnTo>
                  <a:lnTo>
                    <a:pt x="52" y="3208"/>
                  </a:lnTo>
                  <a:cubicBezTo>
                    <a:pt x="52" y="3190"/>
                    <a:pt x="35" y="3190"/>
                    <a:pt x="35" y="3190"/>
                  </a:cubicBezTo>
                  <a:close/>
                  <a:moveTo>
                    <a:pt x="35" y="3482"/>
                  </a:moveTo>
                  <a:cubicBezTo>
                    <a:pt x="18" y="3482"/>
                    <a:pt x="0" y="3482"/>
                    <a:pt x="0" y="3499"/>
                  </a:cubicBezTo>
                  <a:lnTo>
                    <a:pt x="0" y="3682"/>
                  </a:lnTo>
                  <a:cubicBezTo>
                    <a:pt x="0" y="3699"/>
                    <a:pt x="18" y="3717"/>
                    <a:pt x="35" y="3717"/>
                  </a:cubicBezTo>
                  <a:cubicBezTo>
                    <a:pt x="35" y="3717"/>
                    <a:pt x="52" y="3699"/>
                    <a:pt x="52" y="3682"/>
                  </a:cubicBezTo>
                  <a:lnTo>
                    <a:pt x="52" y="3499"/>
                  </a:lnTo>
                  <a:cubicBezTo>
                    <a:pt x="52" y="3482"/>
                    <a:pt x="35" y="3482"/>
                    <a:pt x="35" y="348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7532092" y="12062"/>
              <a:ext cx="7752" cy="601861"/>
            </a:xfrm>
            <a:custGeom>
              <a:avLst/>
              <a:gdLst/>
              <a:ahLst/>
              <a:cxnLst/>
              <a:rect l="l" t="t" r="r" b="b"/>
              <a:pathLst>
                <a:path w="36" h="2795" extrusionOk="0">
                  <a:moveTo>
                    <a:pt x="18" y="1"/>
                  </a:moveTo>
                  <a:lnTo>
                    <a:pt x="0" y="18"/>
                  </a:lnTo>
                  <a:lnTo>
                    <a:pt x="0" y="271"/>
                  </a:lnTo>
                  <a:lnTo>
                    <a:pt x="18" y="292"/>
                  </a:lnTo>
                  <a:cubicBezTo>
                    <a:pt x="35" y="292"/>
                    <a:pt x="35" y="271"/>
                    <a:pt x="35" y="271"/>
                  </a:cubicBezTo>
                  <a:lnTo>
                    <a:pt x="35" y="18"/>
                  </a:lnTo>
                  <a:cubicBezTo>
                    <a:pt x="35" y="18"/>
                    <a:pt x="35" y="1"/>
                    <a:pt x="18" y="1"/>
                  </a:cubicBezTo>
                  <a:close/>
                  <a:moveTo>
                    <a:pt x="18" y="292"/>
                  </a:moveTo>
                  <a:lnTo>
                    <a:pt x="0" y="310"/>
                  </a:lnTo>
                  <a:lnTo>
                    <a:pt x="0" y="562"/>
                  </a:lnTo>
                  <a:lnTo>
                    <a:pt x="18" y="579"/>
                  </a:lnTo>
                  <a:cubicBezTo>
                    <a:pt x="35" y="579"/>
                    <a:pt x="35" y="562"/>
                    <a:pt x="35" y="562"/>
                  </a:cubicBezTo>
                  <a:lnTo>
                    <a:pt x="35" y="310"/>
                  </a:lnTo>
                  <a:cubicBezTo>
                    <a:pt x="35" y="310"/>
                    <a:pt x="35" y="292"/>
                    <a:pt x="18" y="292"/>
                  </a:cubicBezTo>
                  <a:close/>
                  <a:moveTo>
                    <a:pt x="18" y="579"/>
                  </a:moveTo>
                  <a:lnTo>
                    <a:pt x="0" y="597"/>
                  </a:lnTo>
                  <a:lnTo>
                    <a:pt x="0" y="854"/>
                  </a:lnTo>
                  <a:lnTo>
                    <a:pt x="18" y="871"/>
                  </a:lnTo>
                  <a:cubicBezTo>
                    <a:pt x="35" y="871"/>
                    <a:pt x="35" y="854"/>
                    <a:pt x="35" y="854"/>
                  </a:cubicBezTo>
                  <a:lnTo>
                    <a:pt x="35" y="597"/>
                  </a:lnTo>
                  <a:cubicBezTo>
                    <a:pt x="35" y="597"/>
                    <a:pt x="35" y="579"/>
                    <a:pt x="18" y="579"/>
                  </a:cubicBezTo>
                  <a:close/>
                  <a:moveTo>
                    <a:pt x="18" y="871"/>
                  </a:moveTo>
                  <a:lnTo>
                    <a:pt x="0" y="888"/>
                  </a:lnTo>
                  <a:lnTo>
                    <a:pt x="0" y="1141"/>
                  </a:lnTo>
                  <a:lnTo>
                    <a:pt x="18" y="1163"/>
                  </a:lnTo>
                  <a:cubicBezTo>
                    <a:pt x="35" y="1163"/>
                    <a:pt x="35" y="1141"/>
                    <a:pt x="35" y="1141"/>
                  </a:cubicBezTo>
                  <a:lnTo>
                    <a:pt x="35" y="888"/>
                  </a:lnTo>
                  <a:cubicBezTo>
                    <a:pt x="35" y="888"/>
                    <a:pt x="35" y="871"/>
                    <a:pt x="18" y="871"/>
                  </a:cubicBezTo>
                  <a:close/>
                  <a:moveTo>
                    <a:pt x="18" y="1163"/>
                  </a:moveTo>
                  <a:lnTo>
                    <a:pt x="0" y="1180"/>
                  </a:lnTo>
                  <a:lnTo>
                    <a:pt x="0" y="1432"/>
                  </a:lnTo>
                  <a:lnTo>
                    <a:pt x="18" y="1450"/>
                  </a:lnTo>
                  <a:cubicBezTo>
                    <a:pt x="35" y="1450"/>
                    <a:pt x="35" y="1432"/>
                    <a:pt x="35" y="1432"/>
                  </a:cubicBezTo>
                  <a:lnTo>
                    <a:pt x="35" y="1180"/>
                  </a:lnTo>
                  <a:cubicBezTo>
                    <a:pt x="35" y="1180"/>
                    <a:pt x="35" y="1163"/>
                    <a:pt x="18" y="1163"/>
                  </a:cubicBezTo>
                  <a:close/>
                  <a:moveTo>
                    <a:pt x="18" y="1450"/>
                  </a:moveTo>
                  <a:lnTo>
                    <a:pt x="0" y="1467"/>
                  </a:lnTo>
                  <a:lnTo>
                    <a:pt x="0" y="1724"/>
                  </a:lnTo>
                  <a:lnTo>
                    <a:pt x="18" y="1741"/>
                  </a:lnTo>
                  <a:cubicBezTo>
                    <a:pt x="35" y="1741"/>
                    <a:pt x="35" y="1724"/>
                    <a:pt x="35" y="1724"/>
                  </a:cubicBezTo>
                  <a:lnTo>
                    <a:pt x="35" y="1467"/>
                  </a:lnTo>
                  <a:cubicBezTo>
                    <a:pt x="35" y="1467"/>
                    <a:pt x="35" y="1450"/>
                    <a:pt x="18" y="1450"/>
                  </a:cubicBezTo>
                  <a:close/>
                  <a:moveTo>
                    <a:pt x="18" y="1741"/>
                  </a:moveTo>
                  <a:lnTo>
                    <a:pt x="0" y="1759"/>
                  </a:lnTo>
                  <a:lnTo>
                    <a:pt x="0" y="2011"/>
                  </a:lnTo>
                  <a:lnTo>
                    <a:pt x="18" y="2033"/>
                  </a:lnTo>
                  <a:cubicBezTo>
                    <a:pt x="35" y="2033"/>
                    <a:pt x="35" y="2011"/>
                    <a:pt x="35" y="2011"/>
                  </a:cubicBezTo>
                  <a:lnTo>
                    <a:pt x="35" y="1759"/>
                  </a:lnTo>
                  <a:cubicBezTo>
                    <a:pt x="35" y="1759"/>
                    <a:pt x="35" y="1741"/>
                    <a:pt x="18" y="1741"/>
                  </a:cubicBezTo>
                  <a:close/>
                  <a:moveTo>
                    <a:pt x="18" y="2033"/>
                  </a:moveTo>
                  <a:lnTo>
                    <a:pt x="0" y="2050"/>
                  </a:lnTo>
                  <a:lnTo>
                    <a:pt x="0" y="2303"/>
                  </a:lnTo>
                  <a:lnTo>
                    <a:pt x="18" y="2320"/>
                  </a:lnTo>
                  <a:cubicBezTo>
                    <a:pt x="35" y="2320"/>
                    <a:pt x="35" y="2303"/>
                    <a:pt x="35" y="2303"/>
                  </a:cubicBezTo>
                  <a:lnTo>
                    <a:pt x="35" y="2050"/>
                  </a:lnTo>
                  <a:cubicBezTo>
                    <a:pt x="35" y="2050"/>
                    <a:pt x="35" y="2033"/>
                    <a:pt x="18" y="2033"/>
                  </a:cubicBezTo>
                  <a:close/>
                  <a:moveTo>
                    <a:pt x="18" y="2320"/>
                  </a:moveTo>
                  <a:lnTo>
                    <a:pt x="0" y="2337"/>
                  </a:lnTo>
                  <a:lnTo>
                    <a:pt x="0" y="2594"/>
                  </a:lnTo>
                  <a:lnTo>
                    <a:pt x="18" y="2612"/>
                  </a:lnTo>
                  <a:cubicBezTo>
                    <a:pt x="35" y="2612"/>
                    <a:pt x="35" y="2594"/>
                    <a:pt x="35" y="2594"/>
                  </a:cubicBezTo>
                  <a:lnTo>
                    <a:pt x="35" y="2337"/>
                  </a:lnTo>
                  <a:cubicBezTo>
                    <a:pt x="35" y="2337"/>
                    <a:pt x="35" y="2320"/>
                    <a:pt x="18" y="2320"/>
                  </a:cubicBezTo>
                  <a:close/>
                  <a:moveTo>
                    <a:pt x="18" y="2612"/>
                  </a:moveTo>
                  <a:lnTo>
                    <a:pt x="0" y="2629"/>
                  </a:lnTo>
                  <a:lnTo>
                    <a:pt x="0" y="2773"/>
                  </a:lnTo>
                  <a:lnTo>
                    <a:pt x="18" y="2794"/>
                  </a:lnTo>
                  <a:cubicBezTo>
                    <a:pt x="35" y="2794"/>
                    <a:pt x="35" y="2773"/>
                    <a:pt x="35" y="2773"/>
                  </a:cubicBezTo>
                  <a:lnTo>
                    <a:pt x="35" y="2629"/>
                  </a:lnTo>
                  <a:cubicBezTo>
                    <a:pt x="35" y="2629"/>
                    <a:pt x="35" y="2612"/>
                    <a:pt x="18" y="261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7625763" y="12062"/>
              <a:ext cx="7752" cy="402246"/>
            </a:xfrm>
            <a:custGeom>
              <a:avLst/>
              <a:gdLst/>
              <a:ahLst/>
              <a:cxnLst/>
              <a:rect l="l" t="t" r="r" b="b"/>
              <a:pathLst>
                <a:path w="36" h="1868" extrusionOk="0">
                  <a:moveTo>
                    <a:pt x="18" y="1"/>
                  </a:moveTo>
                  <a:cubicBezTo>
                    <a:pt x="0" y="1"/>
                    <a:pt x="0" y="18"/>
                    <a:pt x="0" y="18"/>
                  </a:cubicBezTo>
                  <a:lnTo>
                    <a:pt x="0" y="271"/>
                  </a:lnTo>
                  <a:lnTo>
                    <a:pt x="0" y="292"/>
                  </a:lnTo>
                  <a:lnTo>
                    <a:pt x="0" y="310"/>
                  </a:lnTo>
                  <a:lnTo>
                    <a:pt x="0" y="562"/>
                  </a:lnTo>
                  <a:lnTo>
                    <a:pt x="0" y="579"/>
                  </a:lnTo>
                  <a:lnTo>
                    <a:pt x="0" y="597"/>
                  </a:lnTo>
                  <a:lnTo>
                    <a:pt x="0" y="854"/>
                  </a:lnTo>
                  <a:lnTo>
                    <a:pt x="0" y="871"/>
                  </a:lnTo>
                  <a:lnTo>
                    <a:pt x="0" y="888"/>
                  </a:lnTo>
                  <a:lnTo>
                    <a:pt x="0" y="1141"/>
                  </a:lnTo>
                  <a:lnTo>
                    <a:pt x="0" y="1163"/>
                  </a:lnTo>
                  <a:lnTo>
                    <a:pt x="0" y="1180"/>
                  </a:lnTo>
                  <a:lnTo>
                    <a:pt x="0" y="1432"/>
                  </a:lnTo>
                  <a:lnTo>
                    <a:pt x="0" y="1450"/>
                  </a:lnTo>
                  <a:lnTo>
                    <a:pt x="0" y="1467"/>
                  </a:lnTo>
                  <a:lnTo>
                    <a:pt x="0" y="1724"/>
                  </a:lnTo>
                  <a:lnTo>
                    <a:pt x="0" y="1741"/>
                  </a:lnTo>
                  <a:lnTo>
                    <a:pt x="0" y="1759"/>
                  </a:lnTo>
                  <a:lnTo>
                    <a:pt x="0" y="1850"/>
                  </a:lnTo>
                  <a:cubicBezTo>
                    <a:pt x="0" y="1867"/>
                    <a:pt x="0" y="1867"/>
                    <a:pt x="18" y="1867"/>
                  </a:cubicBezTo>
                  <a:cubicBezTo>
                    <a:pt x="18" y="1867"/>
                    <a:pt x="35" y="1867"/>
                    <a:pt x="35" y="1850"/>
                  </a:cubicBezTo>
                  <a:lnTo>
                    <a:pt x="35" y="1759"/>
                  </a:lnTo>
                  <a:lnTo>
                    <a:pt x="18" y="1741"/>
                  </a:lnTo>
                  <a:cubicBezTo>
                    <a:pt x="18" y="1741"/>
                    <a:pt x="35" y="1741"/>
                    <a:pt x="35" y="1724"/>
                  </a:cubicBezTo>
                  <a:lnTo>
                    <a:pt x="35" y="1467"/>
                  </a:lnTo>
                  <a:lnTo>
                    <a:pt x="18" y="1450"/>
                  </a:lnTo>
                  <a:cubicBezTo>
                    <a:pt x="18" y="1450"/>
                    <a:pt x="35" y="1450"/>
                    <a:pt x="35" y="1432"/>
                  </a:cubicBezTo>
                  <a:lnTo>
                    <a:pt x="35" y="1180"/>
                  </a:lnTo>
                  <a:lnTo>
                    <a:pt x="18" y="1163"/>
                  </a:lnTo>
                  <a:cubicBezTo>
                    <a:pt x="18" y="1163"/>
                    <a:pt x="35" y="1163"/>
                    <a:pt x="35" y="1141"/>
                  </a:cubicBezTo>
                  <a:lnTo>
                    <a:pt x="35" y="888"/>
                  </a:lnTo>
                  <a:lnTo>
                    <a:pt x="18" y="871"/>
                  </a:lnTo>
                  <a:cubicBezTo>
                    <a:pt x="18" y="871"/>
                    <a:pt x="35" y="871"/>
                    <a:pt x="35" y="854"/>
                  </a:cubicBezTo>
                  <a:lnTo>
                    <a:pt x="35" y="597"/>
                  </a:lnTo>
                  <a:lnTo>
                    <a:pt x="18" y="579"/>
                  </a:lnTo>
                  <a:cubicBezTo>
                    <a:pt x="18" y="579"/>
                    <a:pt x="35" y="579"/>
                    <a:pt x="35" y="562"/>
                  </a:cubicBezTo>
                  <a:lnTo>
                    <a:pt x="35" y="310"/>
                  </a:lnTo>
                  <a:lnTo>
                    <a:pt x="18" y="292"/>
                  </a:lnTo>
                  <a:cubicBezTo>
                    <a:pt x="18" y="292"/>
                    <a:pt x="35" y="292"/>
                    <a:pt x="35" y="271"/>
                  </a:cubicBezTo>
                  <a:lnTo>
                    <a:pt x="35" y="18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7719433" y="12062"/>
              <a:ext cx="3876" cy="203492"/>
            </a:xfrm>
            <a:custGeom>
              <a:avLst/>
              <a:gdLst/>
              <a:ahLst/>
              <a:cxnLst/>
              <a:rect l="l" t="t" r="r" b="b"/>
              <a:pathLst>
                <a:path w="18" h="945" extrusionOk="0">
                  <a:moveTo>
                    <a:pt x="1" y="1"/>
                  </a:moveTo>
                  <a:lnTo>
                    <a:pt x="1" y="18"/>
                  </a:lnTo>
                  <a:lnTo>
                    <a:pt x="1" y="292"/>
                  </a:lnTo>
                  <a:lnTo>
                    <a:pt x="1" y="310"/>
                  </a:lnTo>
                  <a:lnTo>
                    <a:pt x="1" y="579"/>
                  </a:lnTo>
                  <a:lnTo>
                    <a:pt x="1" y="597"/>
                  </a:lnTo>
                  <a:lnTo>
                    <a:pt x="1" y="871"/>
                  </a:lnTo>
                  <a:lnTo>
                    <a:pt x="1" y="888"/>
                  </a:lnTo>
                  <a:lnTo>
                    <a:pt x="1" y="945"/>
                  </a:lnTo>
                  <a:lnTo>
                    <a:pt x="18" y="945"/>
                  </a:lnTo>
                  <a:lnTo>
                    <a:pt x="18" y="888"/>
                  </a:lnTo>
                  <a:lnTo>
                    <a:pt x="18" y="871"/>
                  </a:lnTo>
                  <a:lnTo>
                    <a:pt x="18" y="597"/>
                  </a:lnTo>
                  <a:lnTo>
                    <a:pt x="18" y="579"/>
                  </a:lnTo>
                  <a:lnTo>
                    <a:pt x="18" y="310"/>
                  </a:lnTo>
                  <a:lnTo>
                    <a:pt x="18" y="292"/>
                  </a:lnTo>
                  <a:lnTo>
                    <a:pt x="18" y="18"/>
                  </a:lnTo>
                  <a:cubicBezTo>
                    <a:pt x="18" y="18"/>
                    <a:pt x="18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7" name="Google Shape;947;p19"/>
          <p:cNvGrpSpPr/>
          <p:nvPr/>
        </p:nvGrpSpPr>
        <p:grpSpPr>
          <a:xfrm>
            <a:off x="7991792" y="377127"/>
            <a:ext cx="864417" cy="1023431"/>
            <a:chOff x="7595029" y="282856"/>
            <a:chExt cx="1179125" cy="1047024"/>
          </a:xfrm>
        </p:grpSpPr>
        <p:sp>
          <p:nvSpPr>
            <p:cNvPr id="948" name="Google Shape;948;p19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19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19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0" name="Google Shape;980;p19"/>
          <p:cNvGrpSpPr/>
          <p:nvPr/>
        </p:nvGrpSpPr>
        <p:grpSpPr>
          <a:xfrm>
            <a:off x="339076" y="5753752"/>
            <a:ext cx="1214593" cy="781413"/>
            <a:chOff x="5747281" y="232051"/>
            <a:chExt cx="1696122" cy="818406"/>
          </a:xfrm>
        </p:grpSpPr>
        <p:sp>
          <p:nvSpPr>
            <p:cNvPr id="981" name="Google Shape;981;p19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9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9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9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9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9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87" name="Google Shape;987;p19"/>
          <p:cNvSpPr/>
          <p:nvPr/>
        </p:nvSpPr>
        <p:spPr>
          <a:xfrm rot="5807779">
            <a:off x="1083454" y="1102829"/>
            <a:ext cx="959945" cy="719959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8" name="Google Shape;988;p19"/>
          <p:cNvSpPr/>
          <p:nvPr/>
        </p:nvSpPr>
        <p:spPr>
          <a:xfrm>
            <a:off x="1441268" y="472667"/>
            <a:ext cx="471539" cy="62871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19369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0" name="Google Shape;99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91" name="Google Shape;991;p20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2" name="Google Shape;992;p20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3" name="Google Shape;993;p20"/>
          <p:cNvGrpSpPr/>
          <p:nvPr/>
        </p:nvGrpSpPr>
        <p:grpSpPr>
          <a:xfrm>
            <a:off x="217503" y="2537955"/>
            <a:ext cx="1004968" cy="1189839"/>
            <a:chOff x="7595029" y="282856"/>
            <a:chExt cx="1179125" cy="1047024"/>
          </a:xfrm>
        </p:grpSpPr>
        <p:sp>
          <p:nvSpPr>
            <p:cNvPr id="994" name="Google Shape;994;p2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2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2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2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6" name="Google Shape;1026;p20"/>
          <p:cNvGrpSpPr/>
          <p:nvPr/>
        </p:nvGrpSpPr>
        <p:grpSpPr>
          <a:xfrm rot="-5400000">
            <a:off x="-243741" y="1058491"/>
            <a:ext cx="1927473" cy="697527"/>
            <a:chOff x="5747281" y="232051"/>
            <a:chExt cx="1696122" cy="818406"/>
          </a:xfrm>
        </p:grpSpPr>
        <p:sp>
          <p:nvSpPr>
            <p:cNvPr id="1027" name="Google Shape;1027;p2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33" name="Google Shape;1033;p20"/>
          <p:cNvSpPr/>
          <p:nvPr/>
        </p:nvSpPr>
        <p:spPr>
          <a:xfrm>
            <a:off x="8243965" y="4166293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4" name="Google Shape;1034;p20"/>
          <p:cNvGrpSpPr/>
          <p:nvPr/>
        </p:nvGrpSpPr>
        <p:grpSpPr>
          <a:xfrm rot="-2688823">
            <a:off x="5687941" y="5006715"/>
            <a:ext cx="5472118" cy="1865125"/>
            <a:chOff x="640550" y="3765075"/>
            <a:chExt cx="7862936" cy="1028898"/>
          </a:xfrm>
        </p:grpSpPr>
        <p:sp>
          <p:nvSpPr>
            <p:cNvPr id="1035" name="Google Shape;1035;p20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0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0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0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0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94354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Google Shape;1060;p21"/>
          <p:cNvSpPr/>
          <p:nvPr/>
        </p:nvSpPr>
        <p:spPr>
          <a:xfrm rot="5400000">
            <a:off x="7935484" y="416158"/>
            <a:ext cx="608572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061" name="Google Shape;1061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2" name="Google Shape;1062;p21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3" name="Google Shape;1063;p21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64" name="Google Shape;1064;p21"/>
          <p:cNvGrpSpPr/>
          <p:nvPr/>
        </p:nvGrpSpPr>
        <p:grpSpPr>
          <a:xfrm>
            <a:off x="249422" y="555716"/>
            <a:ext cx="1265986" cy="814477"/>
            <a:chOff x="5747281" y="232051"/>
            <a:chExt cx="1696122" cy="818406"/>
          </a:xfrm>
        </p:grpSpPr>
        <p:sp>
          <p:nvSpPr>
            <p:cNvPr id="1065" name="Google Shape;1065;p21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1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1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1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1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1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71" name="Google Shape;1071;p21"/>
          <p:cNvSpPr/>
          <p:nvPr/>
        </p:nvSpPr>
        <p:spPr>
          <a:xfrm rot="5400000">
            <a:off x="7427135" y="618553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2" name="Google Shape;1072;p21"/>
          <p:cNvSpPr/>
          <p:nvPr/>
        </p:nvSpPr>
        <p:spPr>
          <a:xfrm rot="5400000">
            <a:off x="8386675" y="81617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73" name="Google Shape;1073;p21"/>
          <p:cNvGrpSpPr/>
          <p:nvPr/>
        </p:nvGrpSpPr>
        <p:grpSpPr>
          <a:xfrm>
            <a:off x="7720584" y="5791905"/>
            <a:ext cx="1213703" cy="779095"/>
            <a:chOff x="-1327369" y="4336727"/>
            <a:chExt cx="1213703" cy="584321"/>
          </a:xfrm>
        </p:grpSpPr>
        <p:sp>
          <p:nvSpPr>
            <p:cNvPr id="1074" name="Google Shape;1074;p21"/>
            <p:cNvSpPr/>
            <p:nvPr/>
          </p:nvSpPr>
          <p:spPr>
            <a:xfrm>
              <a:off x="-1047769" y="433672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1"/>
            <p:cNvSpPr/>
            <p:nvPr/>
          </p:nvSpPr>
          <p:spPr>
            <a:xfrm>
              <a:off x="-1047769" y="433672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1"/>
            <p:cNvSpPr/>
            <p:nvPr/>
          </p:nvSpPr>
          <p:spPr>
            <a:xfrm>
              <a:off x="-766387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1"/>
            <p:cNvSpPr/>
            <p:nvPr/>
          </p:nvSpPr>
          <p:spPr>
            <a:xfrm>
              <a:off x="-766387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1"/>
            <p:cNvSpPr/>
            <p:nvPr/>
          </p:nvSpPr>
          <p:spPr>
            <a:xfrm>
              <a:off x="-486855" y="433672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1"/>
            <p:cNvSpPr/>
            <p:nvPr/>
          </p:nvSpPr>
          <p:spPr>
            <a:xfrm>
              <a:off x="-486855" y="433672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1"/>
            <p:cNvSpPr/>
            <p:nvPr/>
          </p:nvSpPr>
          <p:spPr>
            <a:xfrm>
              <a:off x="-207221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1"/>
            <p:cNvSpPr/>
            <p:nvPr/>
          </p:nvSpPr>
          <p:spPr>
            <a:xfrm>
              <a:off x="-207221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1"/>
            <p:cNvSpPr/>
            <p:nvPr/>
          </p:nvSpPr>
          <p:spPr>
            <a:xfrm>
              <a:off x="-1047769" y="4582746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1"/>
            <p:cNvSpPr/>
            <p:nvPr/>
          </p:nvSpPr>
          <p:spPr>
            <a:xfrm>
              <a:off x="-1047769" y="4582746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1"/>
            <p:cNvSpPr/>
            <p:nvPr/>
          </p:nvSpPr>
          <p:spPr>
            <a:xfrm>
              <a:off x="-766387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1"/>
            <p:cNvSpPr/>
            <p:nvPr/>
          </p:nvSpPr>
          <p:spPr>
            <a:xfrm>
              <a:off x="-766387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1"/>
            <p:cNvSpPr/>
            <p:nvPr/>
          </p:nvSpPr>
          <p:spPr>
            <a:xfrm>
              <a:off x="-486855" y="4582746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1"/>
            <p:cNvSpPr/>
            <p:nvPr/>
          </p:nvSpPr>
          <p:spPr>
            <a:xfrm>
              <a:off x="-486855" y="4582746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1"/>
            <p:cNvSpPr/>
            <p:nvPr/>
          </p:nvSpPr>
          <p:spPr>
            <a:xfrm>
              <a:off x="-207221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1"/>
            <p:cNvSpPr/>
            <p:nvPr/>
          </p:nvSpPr>
          <p:spPr>
            <a:xfrm>
              <a:off x="-207221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1"/>
            <p:cNvSpPr/>
            <p:nvPr/>
          </p:nvSpPr>
          <p:spPr>
            <a:xfrm>
              <a:off x="-1047769" y="482701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1"/>
            <p:cNvSpPr/>
            <p:nvPr/>
          </p:nvSpPr>
          <p:spPr>
            <a:xfrm>
              <a:off x="-1047769" y="482701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1"/>
            <p:cNvSpPr/>
            <p:nvPr/>
          </p:nvSpPr>
          <p:spPr>
            <a:xfrm>
              <a:off x="-766387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1"/>
            <p:cNvSpPr/>
            <p:nvPr/>
          </p:nvSpPr>
          <p:spPr>
            <a:xfrm>
              <a:off x="-766387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1"/>
            <p:cNvSpPr/>
            <p:nvPr/>
          </p:nvSpPr>
          <p:spPr>
            <a:xfrm>
              <a:off x="-486855" y="482701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1"/>
            <p:cNvSpPr/>
            <p:nvPr/>
          </p:nvSpPr>
          <p:spPr>
            <a:xfrm>
              <a:off x="-486855" y="482701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1"/>
            <p:cNvSpPr/>
            <p:nvPr/>
          </p:nvSpPr>
          <p:spPr>
            <a:xfrm>
              <a:off x="-207221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1"/>
            <p:cNvSpPr/>
            <p:nvPr/>
          </p:nvSpPr>
          <p:spPr>
            <a:xfrm>
              <a:off x="-207221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1"/>
            <p:cNvSpPr/>
            <p:nvPr/>
          </p:nvSpPr>
          <p:spPr>
            <a:xfrm>
              <a:off x="-1327369" y="433761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1"/>
            <p:cNvSpPr/>
            <p:nvPr/>
          </p:nvSpPr>
          <p:spPr>
            <a:xfrm>
              <a:off x="-1327369" y="433761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1"/>
            <p:cNvSpPr/>
            <p:nvPr/>
          </p:nvSpPr>
          <p:spPr>
            <a:xfrm>
              <a:off x="-1327369" y="4583634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1"/>
            <p:cNvSpPr/>
            <p:nvPr/>
          </p:nvSpPr>
          <p:spPr>
            <a:xfrm>
              <a:off x="-1327369" y="4583634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1"/>
            <p:cNvSpPr/>
            <p:nvPr/>
          </p:nvSpPr>
          <p:spPr>
            <a:xfrm>
              <a:off x="-1327369" y="482790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1"/>
            <p:cNvSpPr/>
            <p:nvPr/>
          </p:nvSpPr>
          <p:spPr>
            <a:xfrm>
              <a:off x="-1327369" y="482790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65110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" name="Google Shape;1105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6" name="Google Shape;1106;p22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07" name="Google Shape;1107;p22"/>
          <p:cNvSpPr txBox="1">
            <a:spLocks noGrp="1"/>
          </p:cNvSpPr>
          <p:nvPr>
            <p:ph type="title"/>
          </p:nvPr>
        </p:nvSpPr>
        <p:spPr>
          <a:xfrm>
            <a:off x="2645999" y="720000"/>
            <a:ext cx="38520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22"/>
          <p:cNvSpPr txBox="1">
            <a:spLocks noGrp="1"/>
          </p:cNvSpPr>
          <p:nvPr>
            <p:ph type="subTitle" idx="1"/>
          </p:nvPr>
        </p:nvSpPr>
        <p:spPr>
          <a:xfrm>
            <a:off x="2645999" y="2092900"/>
            <a:ext cx="3852000" cy="40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1109" name="Google Shape;1109;p22"/>
          <p:cNvGrpSpPr/>
          <p:nvPr/>
        </p:nvGrpSpPr>
        <p:grpSpPr>
          <a:xfrm>
            <a:off x="7796632" y="4955341"/>
            <a:ext cx="1179125" cy="1396032"/>
            <a:chOff x="7595029" y="282856"/>
            <a:chExt cx="1179125" cy="1047024"/>
          </a:xfrm>
        </p:grpSpPr>
        <p:sp>
          <p:nvSpPr>
            <p:cNvPr id="1110" name="Google Shape;1110;p2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2" name="Google Shape;1142;p22"/>
          <p:cNvGrpSpPr/>
          <p:nvPr/>
        </p:nvGrpSpPr>
        <p:grpSpPr>
          <a:xfrm rot="-5400000">
            <a:off x="7293244" y="3087069"/>
            <a:ext cx="2261496" cy="818406"/>
            <a:chOff x="5747281" y="232051"/>
            <a:chExt cx="1696122" cy="818406"/>
          </a:xfrm>
        </p:grpSpPr>
        <p:sp>
          <p:nvSpPr>
            <p:cNvPr id="1143" name="Google Shape;1143;p22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2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2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2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2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2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8622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3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59;p3"/>
          <p:cNvSpPr txBox="1">
            <a:spLocks noGrp="1"/>
          </p:cNvSpPr>
          <p:nvPr>
            <p:ph type="title"/>
          </p:nvPr>
        </p:nvSpPr>
        <p:spPr>
          <a:xfrm>
            <a:off x="2564950" y="2539399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" name="Google Shape;60;p3"/>
          <p:cNvSpPr txBox="1">
            <a:spLocks noGrp="1"/>
          </p:cNvSpPr>
          <p:nvPr>
            <p:ph type="body" idx="1"/>
          </p:nvPr>
        </p:nvSpPr>
        <p:spPr>
          <a:xfrm>
            <a:off x="2564950" y="3262057"/>
            <a:ext cx="3495900" cy="3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" name="Google Shape;61;p3"/>
          <p:cNvSpPr txBox="1">
            <a:spLocks noGrp="1"/>
          </p:cNvSpPr>
          <p:nvPr>
            <p:ph type="title" idx="2" hasCustomPrompt="1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62" name="Google Shape;62;p3"/>
          <p:cNvGrpSpPr/>
          <p:nvPr/>
        </p:nvGrpSpPr>
        <p:grpSpPr>
          <a:xfrm flipH="1">
            <a:off x="719836" y="5181178"/>
            <a:ext cx="1008388" cy="1193887"/>
            <a:chOff x="7595029" y="282856"/>
            <a:chExt cx="1179125" cy="1047024"/>
          </a:xfrm>
        </p:grpSpPr>
        <p:sp>
          <p:nvSpPr>
            <p:cNvPr id="63" name="Google Shape;63;p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" name="Google Shape;95;p3"/>
          <p:cNvGrpSpPr/>
          <p:nvPr/>
        </p:nvGrpSpPr>
        <p:grpSpPr>
          <a:xfrm flipH="1">
            <a:off x="719819" y="723614"/>
            <a:ext cx="1450524" cy="933201"/>
            <a:chOff x="5747281" y="232051"/>
            <a:chExt cx="1696122" cy="818406"/>
          </a:xfrm>
        </p:grpSpPr>
        <p:sp>
          <p:nvSpPr>
            <p:cNvPr id="96" name="Google Shape;96;p3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2" name="Google Shape;102;p3"/>
          <p:cNvSpPr/>
          <p:nvPr/>
        </p:nvSpPr>
        <p:spPr>
          <a:xfrm rot="5400000">
            <a:off x="1923410" y="5407804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" name="Google Shape;103;p3"/>
          <p:cNvSpPr/>
          <p:nvPr/>
        </p:nvSpPr>
        <p:spPr>
          <a:xfrm rot="5400000">
            <a:off x="2882950" y="560542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4" name="Google Shape;104;p3"/>
          <p:cNvSpPr/>
          <p:nvPr/>
        </p:nvSpPr>
        <p:spPr>
          <a:xfrm rot="5400000">
            <a:off x="2431759" y="5205408"/>
            <a:ext cx="608571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49333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0" name="Google Shape;1150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1" name="Google Shape;1151;p23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2" name="Google Shape;1152;p23"/>
          <p:cNvSpPr txBox="1">
            <a:spLocks noGrp="1"/>
          </p:cNvSpPr>
          <p:nvPr>
            <p:ph type="title"/>
          </p:nvPr>
        </p:nvSpPr>
        <p:spPr>
          <a:xfrm>
            <a:off x="4572000" y="2058300"/>
            <a:ext cx="3852000" cy="17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1"/>
          </p:nvPr>
        </p:nvSpPr>
        <p:spPr>
          <a:xfrm>
            <a:off x="4572000" y="3727700"/>
            <a:ext cx="3671400" cy="10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1154" name="Google Shape;1154;p23"/>
          <p:cNvGrpSpPr/>
          <p:nvPr/>
        </p:nvGrpSpPr>
        <p:grpSpPr>
          <a:xfrm>
            <a:off x="7553488" y="5218406"/>
            <a:ext cx="1032206" cy="1222087"/>
            <a:chOff x="7595029" y="282856"/>
            <a:chExt cx="1179125" cy="1047024"/>
          </a:xfrm>
        </p:grpSpPr>
        <p:sp>
          <p:nvSpPr>
            <p:cNvPr id="1155" name="Google Shape;1155;p2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87" name="Google Shape;1187;p23"/>
          <p:cNvGrpSpPr/>
          <p:nvPr/>
        </p:nvGrpSpPr>
        <p:grpSpPr>
          <a:xfrm>
            <a:off x="5935973" y="5351823"/>
            <a:ext cx="1484785" cy="955244"/>
            <a:chOff x="5747281" y="232051"/>
            <a:chExt cx="1696122" cy="818406"/>
          </a:xfrm>
        </p:grpSpPr>
        <p:sp>
          <p:nvSpPr>
            <p:cNvPr id="1188" name="Google Shape;1188;p23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3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94" name="Google Shape;1194;p23"/>
          <p:cNvSpPr/>
          <p:nvPr/>
        </p:nvSpPr>
        <p:spPr>
          <a:xfrm>
            <a:off x="7808881" y="973489"/>
            <a:ext cx="1177161" cy="1569160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5" name="Google Shape;1195;p23"/>
          <p:cNvSpPr/>
          <p:nvPr/>
        </p:nvSpPr>
        <p:spPr>
          <a:xfrm>
            <a:off x="7836004" y="172436"/>
            <a:ext cx="782903" cy="1043601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6" name="Google Shape;1196;p23"/>
          <p:cNvSpPr/>
          <p:nvPr/>
        </p:nvSpPr>
        <p:spPr>
          <a:xfrm>
            <a:off x="7659650" y="834180"/>
            <a:ext cx="647985" cy="86400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37288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" name="Google Shape;1198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99" name="Google Shape;1199;p24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0" name="Google Shape;1200;p24"/>
          <p:cNvSpPr txBox="1">
            <a:spLocks noGrp="1"/>
          </p:cNvSpPr>
          <p:nvPr>
            <p:ph type="title" hasCustomPrompt="1"/>
          </p:nvPr>
        </p:nvSpPr>
        <p:spPr>
          <a:xfrm>
            <a:off x="720075" y="987133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1" name="Google Shape;1201;p24"/>
          <p:cNvSpPr txBox="1">
            <a:spLocks noGrp="1"/>
          </p:cNvSpPr>
          <p:nvPr>
            <p:ph type="subTitle" idx="1"/>
          </p:nvPr>
        </p:nvSpPr>
        <p:spPr>
          <a:xfrm>
            <a:off x="720022" y="2023967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202" name="Google Shape;1202;p24"/>
          <p:cNvSpPr txBox="1">
            <a:spLocks noGrp="1"/>
          </p:cNvSpPr>
          <p:nvPr>
            <p:ph type="title" idx="2" hasCustomPrompt="1"/>
          </p:nvPr>
        </p:nvSpPr>
        <p:spPr>
          <a:xfrm>
            <a:off x="720125" y="2675116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3" name="Google Shape;1203;p24"/>
          <p:cNvSpPr txBox="1">
            <a:spLocks noGrp="1"/>
          </p:cNvSpPr>
          <p:nvPr>
            <p:ph type="subTitle" idx="3"/>
          </p:nvPr>
        </p:nvSpPr>
        <p:spPr>
          <a:xfrm>
            <a:off x="720000" y="3711984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204" name="Google Shape;1204;p24"/>
          <p:cNvSpPr txBox="1">
            <a:spLocks noGrp="1"/>
          </p:cNvSpPr>
          <p:nvPr>
            <p:ph type="title" idx="4" hasCustomPrompt="1"/>
          </p:nvPr>
        </p:nvSpPr>
        <p:spPr>
          <a:xfrm>
            <a:off x="720125" y="4363133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5" name="Google Shape;1205;p24"/>
          <p:cNvSpPr txBox="1">
            <a:spLocks noGrp="1"/>
          </p:cNvSpPr>
          <p:nvPr>
            <p:ph type="subTitle" idx="5"/>
          </p:nvPr>
        </p:nvSpPr>
        <p:spPr>
          <a:xfrm>
            <a:off x="720022" y="5400000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19823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7" name="Google Shape;120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08" name="Google Shape;1208;p25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9" name="Google Shape;1209;p25"/>
          <p:cNvSpPr txBox="1">
            <a:spLocks noGrp="1"/>
          </p:cNvSpPr>
          <p:nvPr>
            <p:ph type="title"/>
          </p:nvPr>
        </p:nvSpPr>
        <p:spPr>
          <a:xfrm>
            <a:off x="2604163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10" name="Google Shape;1210;p25"/>
          <p:cNvSpPr txBox="1">
            <a:spLocks noGrp="1"/>
          </p:cNvSpPr>
          <p:nvPr>
            <p:ph type="subTitle" idx="1"/>
          </p:nvPr>
        </p:nvSpPr>
        <p:spPr>
          <a:xfrm>
            <a:off x="2201566" y="3102697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1" name="Google Shape;1211;p25"/>
          <p:cNvSpPr txBox="1">
            <a:spLocks noGrp="1"/>
          </p:cNvSpPr>
          <p:nvPr>
            <p:ph type="title" idx="2"/>
          </p:nvPr>
        </p:nvSpPr>
        <p:spPr>
          <a:xfrm>
            <a:off x="2201475" y="2575600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2" name="Google Shape;1212;p25"/>
          <p:cNvSpPr txBox="1">
            <a:spLocks noGrp="1"/>
          </p:cNvSpPr>
          <p:nvPr>
            <p:ph type="subTitle" idx="3"/>
          </p:nvPr>
        </p:nvSpPr>
        <p:spPr>
          <a:xfrm>
            <a:off x="4844001" y="3102697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2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3" name="Google Shape;1213;p25"/>
          <p:cNvSpPr txBox="1">
            <a:spLocks noGrp="1"/>
          </p:cNvSpPr>
          <p:nvPr>
            <p:ph type="title" idx="4"/>
          </p:nvPr>
        </p:nvSpPr>
        <p:spPr>
          <a:xfrm>
            <a:off x="4843926" y="2575600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4" name="Google Shape;1214;p25"/>
          <p:cNvSpPr txBox="1">
            <a:spLocks noGrp="1"/>
          </p:cNvSpPr>
          <p:nvPr>
            <p:ph type="subTitle" idx="5"/>
          </p:nvPr>
        </p:nvSpPr>
        <p:spPr>
          <a:xfrm>
            <a:off x="2201475" y="5253100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5" name="Google Shape;1215;p25"/>
          <p:cNvSpPr txBox="1">
            <a:spLocks noGrp="1"/>
          </p:cNvSpPr>
          <p:nvPr>
            <p:ph type="title" idx="6"/>
          </p:nvPr>
        </p:nvSpPr>
        <p:spPr>
          <a:xfrm>
            <a:off x="2201475" y="4725999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6" name="Google Shape;1216;p25"/>
          <p:cNvSpPr txBox="1">
            <a:spLocks noGrp="1"/>
          </p:cNvSpPr>
          <p:nvPr>
            <p:ph type="subTitle" idx="7"/>
          </p:nvPr>
        </p:nvSpPr>
        <p:spPr>
          <a:xfrm>
            <a:off x="4843875" y="5253100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7357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7" name="Google Shape;1217;p25"/>
          <p:cNvSpPr txBox="1">
            <a:spLocks noGrp="1"/>
          </p:cNvSpPr>
          <p:nvPr>
            <p:ph type="title" idx="8"/>
          </p:nvPr>
        </p:nvSpPr>
        <p:spPr>
          <a:xfrm>
            <a:off x="4843901" y="4725999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8" name="Google Shape;1218;p25"/>
          <p:cNvSpPr/>
          <p:nvPr/>
        </p:nvSpPr>
        <p:spPr>
          <a:xfrm>
            <a:off x="7662411" y="3141205"/>
            <a:ext cx="1349400" cy="17992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242888" dist="85725" dir="1740000" algn="bl" rotWithShape="0">
              <a:schemeClr val="accent2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9" name="Google Shape;1219;p25"/>
          <p:cNvSpPr/>
          <p:nvPr/>
        </p:nvSpPr>
        <p:spPr>
          <a:xfrm rot="-5400000">
            <a:off x="157758" y="3377689"/>
            <a:ext cx="1764095" cy="1326256"/>
          </a:xfrm>
          <a:custGeom>
            <a:avLst/>
            <a:gdLst/>
            <a:ahLst/>
            <a:cxnLst/>
            <a:rect l="l" t="t" r="r" b="b"/>
            <a:pathLst>
              <a:path w="5680" h="5693" extrusionOk="0">
                <a:moveTo>
                  <a:pt x="2851" y="1"/>
                </a:moveTo>
                <a:cubicBezTo>
                  <a:pt x="1271" y="1"/>
                  <a:pt x="1" y="1267"/>
                  <a:pt x="1" y="2847"/>
                </a:cubicBezTo>
                <a:cubicBezTo>
                  <a:pt x="1" y="4422"/>
                  <a:pt x="1271" y="5692"/>
                  <a:pt x="2851" y="5692"/>
                </a:cubicBezTo>
                <a:cubicBezTo>
                  <a:pt x="4409" y="5692"/>
                  <a:pt x="5679" y="4422"/>
                  <a:pt x="5679" y="2847"/>
                </a:cubicBezTo>
                <a:cubicBezTo>
                  <a:pt x="5679" y="1267"/>
                  <a:pt x="4409" y="1"/>
                  <a:pt x="28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20" name="Google Shape;1220;p25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1221" name="Google Shape;1221;p2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3" name="Google Shape;1253;p25"/>
          <p:cNvGrpSpPr/>
          <p:nvPr/>
        </p:nvGrpSpPr>
        <p:grpSpPr>
          <a:xfrm>
            <a:off x="228431" y="529552"/>
            <a:ext cx="1696122" cy="1091208"/>
            <a:chOff x="5747281" y="232051"/>
            <a:chExt cx="1696122" cy="818406"/>
          </a:xfrm>
        </p:grpSpPr>
        <p:sp>
          <p:nvSpPr>
            <p:cNvPr id="1254" name="Google Shape;1254;p25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5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5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5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5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5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0" name="Google Shape;1260;p25"/>
          <p:cNvGrpSpPr/>
          <p:nvPr/>
        </p:nvGrpSpPr>
        <p:grpSpPr>
          <a:xfrm rot="-5400000">
            <a:off x="6671458" y="4385439"/>
            <a:ext cx="3141033" cy="1804075"/>
            <a:chOff x="299275" y="249900"/>
            <a:chExt cx="2355775" cy="1804075"/>
          </a:xfrm>
        </p:grpSpPr>
        <p:sp>
          <p:nvSpPr>
            <p:cNvPr id="1261" name="Google Shape;1261;p25"/>
            <p:cNvSpPr/>
            <p:nvPr/>
          </p:nvSpPr>
          <p:spPr>
            <a:xfrm>
              <a:off x="2191415" y="1527701"/>
              <a:ext cx="13494" cy="19636"/>
            </a:xfrm>
            <a:custGeom>
              <a:avLst/>
              <a:gdLst/>
              <a:ahLst/>
              <a:cxnLst/>
              <a:rect l="l" t="t" r="r" b="b"/>
              <a:pathLst>
                <a:path w="75" h="106" extrusionOk="0">
                  <a:moveTo>
                    <a:pt x="50" y="0"/>
                  </a:moveTo>
                  <a:cubicBezTo>
                    <a:pt x="46" y="0"/>
                    <a:pt x="42" y="2"/>
                    <a:pt x="35" y="8"/>
                  </a:cubicBezTo>
                  <a:cubicBezTo>
                    <a:pt x="18" y="8"/>
                    <a:pt x="1" y="42"/>
                    <a:pt x="1" y="64"/>
                  </a:cubicBezTo>
                  <a:cubicBezTo>
                    <a:pt x="1" y="90"/>
                    <a:pt x="10" y="106"/>
                    <a:pt x="22" y="106"/>
                  </a:cubicBezTo>
                  <a:cubicBezTo>
                    <a:pt x="26" y="106"/>
                    <a:pt x="31" y="104"/>
                    <a:pt x="35" y="99"/>
                  </a:cubicBezTo>
                  <a:cubicBezTo>
                    <a:pt x="57" y="99"/>
                    <a:pt x="75" y="64"/>
                    <a:pt x="57" y="25"/>
                  </a:cubicBezTo>
                  <a:cubicBezTo>
                    <a:pt x="57" y="13"/>
                    <a:pt x="57" y="0"/>
                    <a:pt x="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5"/>
            <p:cNvSpPr/>
            <p:nvPr/>
          </p:nvSpPr>
          <p:spPr>
            <a:xfrm>
              <a:off x="2240711" y="1488615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18" y="1"/>
                  </a:moveTo>
                  <a:cubicBezTo>
                    <a:pt x="18" y="18"/>
                    <a:pt x="1" y="58"/>
                    <a:pt x="1" y="92"/>
                  </a:cubicBezTo>
                  <a:cubicBezTo>
                    <a:pt x="1" y="105"/>
                    <a:pt x="9" y="117"/>
                    <a:pt x="21" y="117"/>
                  </a:cubicBezTo>
                  <a:cubicBezTo>
                    <a:pt x="25" y="117"/>
                    <a:pt x="30" y="115"/>
                    <a:pt x="36" y="110"/>
                  </a:cubicBezTo>
                  <a:cubicBezTo>
                    <a:pt x="53" y="110"/>
                    <a:pt x="53" y="75"/>
                    <a:pt x="53" y="36"/>
                  </a:cubicBezTo>
                  <a:cubicBezTo>
                    <a:pt x="53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5"/>
            <p:cNvSpPr/>
            <p:nvPr/>
          </p:nvSpPr>
          <p:spPr>
            <a:xfrm>
              <a:off x="2286229" y="14484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0"/>
                  </a:moveTo>
                  <a:cubicBezTo>
                    <a:pt x="18" y="18"/>
                    <a:pt x="0" y="57"/>
                    <a:pt x="0" y="92"/>
                  </a:cubicBezTo>
                  <a:cubicBezTo>
                    <a:pt x="18" y="109"/>
                    <a:pt x="18" y="127"/>
                    <a:pt x="35" y="127"/>
                  </a:cubicBezTo>
                  <a:cubicBezTo>
                    <a:pt x="52" y="109"/>
                    <a:pt x="74" y="74"/>
                    <a:pt x="52" y="35"/>
                  </a:cubicBezTo>
                  <a:cubicBezTo>
                    <a:pt x="52" y="0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5"/>
            <p:cNvSpPr/>
            <p:nvPr/>
          </p:nvSpPr>
          <p:spPr>
            <a:xfrm>
              <a:off x="2334626" y="1410073"/>
              <a:ext cx="13494" cy="24823"/>
            </a:xfrm>
            <a:custGeom>
              <a:avLst/>
              <a:gdLst/>
              <a:ahLst/>
              <a:cxnLst/>
              <a:rect l="l" t="t" r="r" b="b"/>
              <a:pathLst>
                <a:path w="75" h="134" extrusionOk="0">
                  <a:moveTo>
                    <a:pt x="36" y="0"/>
                  </a:moveTo>
                  <a:cubicBezTo>
                    <a:pt x="32" y="0"/>
                    <a:pt x="27" y="3"/>
                    <a:pt x="23" y="7"/>
                  </a:cubicBezTo>
                  <a:cubicBezTo>
                    <a:pt x="1" y="25"/>
                    <a:pt x="1" y="64"/>
                    <a:pt x="1" y="81"/>
                  </a:cubicBezTo>
                  <a:cubicBezTo>
                    <a:pt x="1" y="116"/>
                    <a:pt x="23" y="133"/>
                    <a:pt x="40" y="133"/>
                  </a:cubicBezTo>
                  <a:cubicBezTo>
                    <a:pt x="58" y="116"/>
                    <a:pt x="75" y="81"/>
                    <a:pt x="58" y="46"/>
                  </a:cubicBezTo>
                  <a:cubicBezTo>
                    <a:pt x="58" y="18"/>
                    <a:pt x="48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5"/>
            <p:cNvSpPr/>
            <p:nvPr/>
          </p:nvSpPr>
          <p:spPr>
            <a:xfrm>
              <a:off x="2387160" y="1381545"/>
              <a:ext cx="16552" cy="24452"/>
            </a:xfrm>
            <a:custGeom>
              <a:avLst/>
              <a:gdLst/>
              <a:ahLst/>
              <a:cxnLst/>
              <a:rect l="l" t="t" r="r" b="b"/>
              <a:pathLst>
                <a:path w="92" h="132" extrusionOk="0">
                  <a:moveTo>
                    <a:pt x="35" y="0"/>
                  </a:moveTo>
                  <a:cubicBezTo>
                    <a:pt x="18" y="18"/>
                    <a:pt x="0" y="52"/>
                    <a:pt x="18" y="70"/>
                  </a:cubicBezTo>
                  <a:cubicBezTo>
                    <a:pt x="18" y="102"/>
                    <a:pt x="44" y="131"/>
                    <a:pt x="63" y="131"/>
                  </a:cubicBezTo>
                  <a:cubicBezTo>
                    <a:pt x="67" y="131"/>
                    <a:pt x="71" y="130"/>
                    <a:pt x="74" y="126"/>
                  </a:cubicBezTo>
                  <a:cubicBezTo>
                    <a:pt x="92" y="126"/>
                    <a:pt x="92" y="92"/>
                    <a:pt x="92" y="52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5"/>
            <p:cNvSpPr/>
            <p:nvPr/>
          </p:nvSpPr>
          <p:spPr>
            <a:xfrm>
              <a:off x="2456067" y="13678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4"/>
                  </a:cubicBezTo>
                  <a:cubicBezTo>
                    <a:pt x="18" y="109"/>
                    <a:pt x="53" y="126"/>
                    <a:pt x="70" y="126"/>
                  </a:cubicBezTo>
                  <a:cubicBezTo>
                    <a:pt x="87" y="126"/>
                    <a:pt x="109" y="92"/>
                    <a:pt x="109" y="74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5"/>
            <p:cNvSpPr/>
            <p:nvPr/>
          </p:nvSpPr>
          <p:spPr>
            <a:xfrm>
              <a:off x="2197712" y="1606429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22" y="0"/>
                  </a:moveTo>
                  <a:cubicBezTo>
                    <a:pt x="0" y="18"/>
                    <a:pt x="0" y="35"/>
                    <a:pt x="0" y="74"/>
                  </a:cubicBezTo>
                  <a:cubicBezTo>
                    <a:pt x="0" y="100"/>
                    <a:pt x="12" y="116"/>
                    <a:pt x="25" y="116"/>
                  </a:cubicBezTo>
                  <a:cubicBezTo>
                    <a:pt x="30" y="116"/>
                    <a:pt x="35" y="114"/>
                    <a:pt x="40" y="109"/>
                  </a:cubicBezTo>
                  <a:cubicBezTo>
                    <a:pt x="57" y="109"/>
                    <a:pt x="74" y="74"/>
                    <a:pt x="74" y="35"/>
                  </a:cubicBezTo>
                  <a:cubicBezTo>
                    <a:pt x="57" y="18"/>
                    <a:pt x="40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5"/>
            <p:cNvSpPr/>
            <p:nvPr/>
          </p:nvSpPr>
          <p:spPr>
            <a:xfrm>
              <a:off x="2250067" y="1574568"/>
              <a:ext cx="13494" cy="23156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52" y="0"/>
                  </a:moveTo>
                  <a:cubicBezTo>
                    <a:pt x="47" y="0"/>
                    <a:pt x="42" y="2"/>
                    <a:pt x="36" y="7"/>
                  </a:cubicBezTo>
                  <a:cubicBezTo>
                    <a:pt x="18" y="7"/>
                    <a:pt x="1" y="46"/>
                    <a:pt x="18" y="81"/>
                  </a:cubicBezTo>
                  <a:cubicBezTo>
                    <a:pt x="18" y="106"/>
                    <a:pt x="28" y="124"/>
                    <a:pt x="41" y="124"/>
                  </a:cubicBezTo>
                  <a:cubicBezTo>
                    <a:pt x="46" y="124"/>
                    <a:pt x="52" y="122"/>
                    <a:pt x="58" y="116"/>
                  </a:cubicBezTo>
                  <a:cubicBezTo>
                    <a:pt x="75" y="116"/>
                    <a:pt x="75" y="81"/>
                    <a:pt x="75" y="46"/>
                  </a:cubicBezTo>
                  <a:cubicBezTo>
                    <a:pt x="75" y="17"/>
                    <a:pt x="66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5"/>
            <p:cNvSpPr/>
            <p:nvPr/>
          </p:nvSpPr>
          <p:spPr>
            <a:xfrm>
              <a:off x="2302601" y="1541409"/>
              <a:ext cx="16552" cy="24823"/>
            </a:xfrm>
            <a:custGeom>
              <a:avLst/>
              <a:gdLst/>
              <a:ahLst/>
              <a:cxnLst/>
              <a:rect l="l" t="t" r="r" b="b"/>
              <a:pathLst>
                <a:path w="92" h="134" extrusionOk="0">
                  <a:moveTo>
                    <a:pt x="49" y="1"/>
                  </a:moveTo>
                  <a:cubicBezTo>
                    <a:pt x="45" y="1"/>
                    <a:pt x="40" y="3"/>
                    <a:pt x="35" y="8"/>
                  </a:cubicBezTo>
                  <a:cubicBezTo>
                    <a:pt x="18" y="8"/>
                    <a:pt x="1" y="42"/>
                    <a:pt x="18" y="77"/>
                  </a:cubicBezTo>
                  <a:cubicBezTo>
                    <a:pt x="18" y="116"/>
                    <a:pt x="35" y="134"/>
                    <a:pt x="53" y="134"/>
                  </a:cubicBezTo>
                  <a:cubicBezTo>
                    <a:pt x="70" y="116"/>
                    <a:pt x="92" y="77"/>
                    <a:pt x="70" y="42"/>
                  </a:cubicBezTo>
                  <a:cubicBezTo>
                    <a:pt x="70" y="17"/>
                    <a:pt x="61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5"/>
            <p:cNvSpPr/>
            <p:nvPr/>
          </p:nvSpPr>
          <p:spPr>
            <a:xfrm>
              <a:off x="2358194" y="1508807"/>
              <a:ext cx="15833" cy="26861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18" y="1"/>
                  </a:moveTo>
                  <a:cubicBezTo>
                    <a:pt x="0" y="18"/>
                    <a:pt x="0" y="57"/>
                    <a:pt x="0" y="92"/>
                  </a:cubicBezTo>
                  <a:cubicBezTo>
                    <a:pt x="18" y="127"/>
                    <a:pt x="35" y="144"/>
                    <a:pt x="53" y="144"/>
                  </a:cubicBezTo>
                  <a:cubicBezTo>
                    <a:pt x="70" y="144"/>
                    <a:pt x="88" y="92"/>
                    <a:pt x="70" y="57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5"/>
            <p:cNvSpPr/>
            <p:nvPr/>
          </p:nvSpPr>
          <p:spPr>
            <a:xfrm>
              <a:off x="2416846" y="1485466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36" y="1"/>
                  </a:moveTo>
                  <a:cubicBezTo>
                    <a:pt x="1" y="1"/>
                    <a:pt x="1" y="35"/>
                    <a:pt x="18" y="92"/>
                  </a:cubicBezTo>
                  <a:cubicBezTo>
                    <a:pt x="32" y="120"/>
                    <a:pt x="47" y="149"/>
                    <a:pt x="61" y="149"/>
                  </a:cubicBezTo>
                  <a:cubicBezTo>
                    <a:pt x="64" y="149"/>
                    <a:pt x="67" y="147"/>
                    <a:pt x="70" y="144"/>
                  </a:cubicBezTo>
                  <a:cubicBezTo>
                    <a:pt x="88" y="144"/>
                    <a:pt x="110" y="109"/>
                    <a:pt x="88" y="75"/>
                  </a:cubicBezTo>
                  <a:cubicBezTo>
                    <a:pt x="70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5"/>
            <p:cNvSpPr/>
            <p:nvPr/>
          </p:nvSpPr>
          <p:spPr>
            <a:xfrm>
              <a:off x="2488091" y="1471758"/>
              <a:ext cx="19791" cy="30751"/>
            </a:xfrm>
            <a:custGeom>
              <a:avLst/>
              <a:gdLst/>
              <a:ahLst/>
              <a:cxnLst/>
              <a:rect l="l" t="t" r="r" b="b"/>
              <a:pathLst>
                <a:path w="110" h="166" extrusionOk="0">
                  <a:moveTo>
                    <a:pt x="18" y="1"/>
                  </a:moveTo>
                  <a:cubicBezTo>
                    <a:pt x="1" y="1"/>
                    <a:pt x="1" y="40"/>
                    <a:pt x="1" y="92"/>
                  </a:cubicBezTo>
                  <a:cubicBezTo>
                    <a:pt x="18" y="127"/>
                    <a:pt x="57" y="166"/>
                    <a:pt x="75" y="166"/>
                  </a:cubicBezTo>
                  <a:cubicBezTo>
                    <a:pt x="110" y="166"/>
                    <a:pt x="110" y="127"/>
                    <a:pt x="92" y="75"/>
                  </a:cubicBezTo>
                  <a:cubicBezTo>
                    <a:pt x="92" y="40"/>
                    <a:pt x="57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5"/>
            <p:cNvSpPr/>
            <p:nvPr/>
          </p:nvSpPr>
          <p:spPr>
            <a:xfrm>
              <a:off x="2204729" y="1690159"/>
              <a:ext cx="16552" cy="21303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35" y="1"/>
                  </a:moveTo>
                  <a:cubicBezTo>
                    <a:pt x="18" y="1"/>
                    <a:pt x="1" y="36"/>
                    <a:pt x="18" y="75"/>
                  </a:cubicBezTo>
                  <a:cubicBezTo>
                    <a:pt x="18" y="89"/>
                    <a:pt x="29" y="114"/>
                    <a:pt x="43" y="114"/>
                  </a:cubicBezTo>
                  <a:cubicBezTo>
                    <a:pt x="46" y="114"/>
                    <a:pt x="50" y="113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5"/>
            <p:cNvSpPr/>
            <p:nvPr/>
          </p:nvSpPr>
          <p:spPr>
            <a:xfrm>
              <a:off x="2269677" y="16668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1"/>
                  </a:moveTo>
                  <a:cubicBezTo>
                    <a:pt x="1" y="18"/>
                    <a:pt x="1" y="53"/>
                    <a:pt x="1" y="75"/>
                  </a:cubicBezTo>
                  <a:cubicBezTo>
                    <a:pt x="1" y="109"/>
                    <a:pt x="36" y="127"/>
                    <a:pt x="57" y="127"/>
                  </a:cubicBezTo>
                  <a:cubicBezTo>
                    <a:pt x="75" y="127"/>
                    <a:pt x="75" y="92"/>
                    <a:pt x="75" y="53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5"/>
            <p:cNvSpPr/>
            <p:nvPr/>
          </p:nvSpPr>
          <p:spPr>
            <a:xfrm>
              <a:off x="2328509" y="1642552"/>
              <a:ext cx="16552" cy="25379"/>
            </a:xfrm>
            <a:custGeom>
              <a:avLst/>
              <a:gdLst/>
              <a:ahLst/>
              <a:cxnLst/>
              <a:rect l="l" t="t" r="r" b="b"/>
              <a:pathLst>
                <a:path w="92" h="137" extrusionOk="0">
                  <a:moveTo>
                    <a:pt x="47" y="1"/>
                  </a:moveTo>
                  <a:cubicBezTo>
                    <a:pt x="43" y="1"/>
                    <a:pt x="39" y="2"/>
                    <a:pt x="35" y="5"/>
                  </a:cubicBezTo>
                  <a:cubicBezTo>
                    <a:pt x="18" y="5"/>
                    <a:pt x="0" y="40"/>
                    <a:pt x="18" y="75"/>
                  </a:cubicBezTo>
                  <a:cubicBezTo>
                    <a:pt x="18" y="107"/>
                    <a:pt x="44" y="136"/>
                    <a:pt x="63" y="136"/>
                  </a:cubicBezTo>
                  <a:cubicBezTo>
                    <a:pt x="67" y="136"/>
                    <a:pt x="71" y="135"/>
                    <a:pt x="74" y="132"/>
                  </a:cubicBezTo>
                  <a:cubicBezTo>
                    <a:pt x="92" y="132"/>
                    <a:pt x="92" y="97"/>
                    <a:pt x="92" y="58"/>
                  </a:cubicBezTo>
                  <a:cubicBezTo>
                    <a:pt x="77" y="29"/>
                    <a:pt x="6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5"/>
            <p:cNvSpPr/>
            <p:nvPr/>
          </p:nvSpPr>
          <p:spPr>
            <a:xfrm>
              <a:off x="2390219" y="1620137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18" y="0"/>
                  </a:moveTo>
                  <a:cubicBezTo>
                    <a:pt x="1" y="0"/>
                    <a:pt x="1" y="52"/>
                    <a:pt x="18" y="87"/>
                  </a:cubicBezTo>
                  <a:cubicBezTo>
                    <a:pt x="18" y="119"/>
                    <a:pt x="45" y="148"/>
                    <a:pt x="64" y="148"/>
                  </a:cubicBezTo>
                  <a:cubicBezTo>
                    <a:pt x="68" y="148"/>
                    <a:pt x="72" y="147"/>
                    <a:pt x="75" y="144"/>
                  </a:cubicBezTo>
                  <a:cubicBezTo>
                    <a:pt x="92" y="144"/>
                    <a:pt x="110" y="109"/>
                    <a:pt x="92" y="70"/>
                  </a:cubicBezTo>
                  <a:cubicBezTo>
                    <a:pt x="75" y="18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5"/>
            <p:cNvSpPr/>
            <p:nvPr/>
          </p:nvSpPr>
          <p:spPr>
            <a:xfrm>
              <a:off x="2456067" y="1603095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35" y="1"/>
                  </a:moveTo>
                  <a:cubicBezTo>
                    <a:pt x="18" y="1"/>
                    <a:pt x="0" y="36"/>
                    <a:pt x="18" y="92"/>
                  </a:cubicBezTo>
                  <a:cubicBezTo>
                    <a:pt x="35" y="127"/>
                    <a:pt x="70" y="162"/>
                    <a:pt x="87" y="162"/>
                  </a:cubicBezTo>
                  <a:cubicBezTo>
                    <a:pt x="109" y="144"/>
                    <a:pt x="127" y="110"/>
                    <a:pt x="109" y="70"/>
                  </a:cubicBezTo>
                  <a:cubicBezTo>
                    <a:pt x="87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5"/>
            <p:cNvSpPr/>
            <p:nvPr/>
          </p:nvSpPr>
          <p:spPr>
            <a:xfrm>
              <a:off x="2530371" y="1592721"/>
              <a:ext cx="23749" cy="34085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40" y="0"/>
                  </a:moveTo>
                  <a:cubicBezTo>
                    <a:pt x="1" y="0"/>
                    <a:pt x="1" y="57"/>
                    <a:pt x="23" y="92"/>
                  </a:cubicBezTo>
                  <a:cubicBezTo>
                    <a:pt x="40" y="148"/>
                    <a:pt x="75" y="183"/>
                    <a:pt x="92" y="183"/>
                  </a:cubicBezTo>
                  <a:cubicBezTo>
                    <a:pt x="131" y="166"/>
                    <a:pt x="131" y="126"/>
                    <a:pt x="110" y="92"/>
                  </a:cubicBezTo>
                  <a:cubicBezTo>
                    <a:pt x="92" y="39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5"/>
            <p:cNvSpPr/>
            <p:nvPr/>
          </p:nvSpPr>
          <p:spPr>
            <a:xfrm>
              <a:off x="2217323" y="1774074"/>
              <a:ext cx="16552" cy="21118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39" y="0"/>
                  </a:moveTo>
                  <a:cubicBezTo>
                    <a:pt x="0" y="18"/>
                    <a:pt x="0" y="39"/>
                    <a:pt x="0" y="74"/>
                  </a:cubicBezTo>
                  <a:cubicBezTo>
                    <a:pt x="0" y="88"/>
                    <a:pt x="14" y="114"/>
                    <a:pt x="29" y="114"/>
                  </a:cubicBezTo>
                  <a:cubicBezTo>
                    <a:pt x="33" y="114"/>
                    <a:pt x="36" y="112"/>
                    <a:pt x="39" y="109"/>
                  </a:cubicBezTo>
                  <a:cubicBezTo>
                    <a:pt x="74" y="109"/>
                    <a:pt x="92" y="92"/>
                    <a:pt x="74" y="57"/>
                  </a:cubicBezTo>
                  <a:cubicBezTo>
                    <a:pt x="74" y="18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5"/>
            <p:cNvSpPr/>
            <p:nvPr/>
          </p:nvSpPr>
          <p:spPr>
            <a:xfrm>
              <a:off x="2286229" y="1761107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8" y="18"/>
                    <a:pt x="0" y="36"/>
                    <a:pt x="18" y="70"/>
                  </a:cubicBezTo>
                  <a:cubicBezTo>
                    <a:pt x="18" y="109"/>
                    <a:pt x="35" y="127"/>
                    <a:pt x="52" y="127"/>
                  </a:cubicBezTo>
                  <a:cubicBezTo>
                    <a:pt x="92" y="127"/>
                    <a:pt x="92" y="88"/>
                    <a:pt x="92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5"/>
            <p:cNvSpPr/>
            <p:nvPr/>
          </p:nvSpPr>
          <p:spPr>
            <a:xfrm>
              <a:off x="2354236" y="174739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40" y="1"/>
                  </a:moveTo>
                  <a:cubicBezTo>
                    <a:pt x="22" y="1"/>
                    <a:pt x="1" y="36"/>
                    <a:pt x="22" y="75"/>
                  </a:cubicBezTo>
                  <a:cubicBezTo>
                    <a:pt x="22" y="110"/>
                    <a:pt x="57" y="127"/>
                    <a:pt x="75" y="127"/>
                  </a:cubicBezTo>
                  <a:cubicBezTo>
                    <a:pt x="92" y="127"/>
                    <a:pt x="110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5"/>
            <p:cNvSpPr/>
            <p:nvPr/>
          </p:nvSpPr>
          <p:spPr>
            <a:xfrm>
              <a:off x="2426381" y="1733691"/>
              <a:ext cx="19611" cy="27602"/>
            </a:xfrm>
            <a:custGeom>
              <a:avLst/>
              <a:gdLst/>
              <a:ahLst/>
              <a:cxnLst/>
              <a:rect l="l" t="t" r="r" b="b"/>
              <a:pathLst>
                <a:path w="109" h="149" extrusionOk="0">
                  <a:moveTo>
                    <a:pt x="35" y="1"/>
                  </a:moveTo>
                  <a:cubicBezTo>
                    <a:pt x="0" y="1"/>
                    <a:pt x="0" y="40"/>
                    <a:pt x="17" y="75"/>
                  </a:cubicBezTo>
                  <a:cubicBezTo>
                    <a:pt x="17" y="110"/>
                    <a:pt x="57" y="149"/>
                    <a:pt x="74" y="149"/>
                  </a:cubicBezTo>
                  <a:cubicBezTo>
                    <a:pt x="91" y="149"/>
                    <a:pt x="109" y="110"/>
                    <a:pt x="91" y="57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5"/>
            <p:cNvSpPr/>
            <p:nvPr/>
          </p:nvSpPr>
          <p:spPr>
            <a:xfrm>
              <a:off x="2498346" y="1724058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35" y="1"/>
                  </a:moveTo>
                  <a:cubicBezTo>
                    <a:pt x="18" y="1"/>
                    <a:pt x="0" y="35"/>
                    <a:pt x="18" y="70"/>
                  </a:cubicBezTo>
                  <a:cubicBezTo>
                    <a:pt x="35" y="127"/>
                    <a:pt x="70" y="144"/>
                    <a:pt x="92" y="144"/>
                  </a:cubicBezTo>
                  <a:cubicBezTo>
                    <a:pt x="109" y="144"/>
                    <a:pt x="127" y="109"/>
                    <a:pt x="109" y="70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2576608" y="1720909"/>
              <a:ext cx="26088" cy="30010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26"/>
                    <a:pt x="70" y="161"/>
                    <a:pt x="109" y="161"/>
                  </a:cubicBezTo>
                  <a:cubicBezTo>
                    <a:pt x="127" y="161"/>
                    <a:pt x="144" y="126"/>
                    <a:pt x="127" y="70"/>
                  </a:cubicBezTo>
                  <a:cubicBezTo>
                    <a:pt x="109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2224339" y="185780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0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2302601" y="185150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1"/>
                    <a:pt x="35" y="109"/>
                    <a:pt x="53" y="109"/>
                  </a:cubicBezTo>
                  <a:cubicBezTo>
                    <a:pt x="70" y="109"/>
                    <a:pt x="92" y="91"/>
                    <a:pt x="92" y="57"/>
                  </a:cubicBezTo>
                  <a:cubicBezTo>
                    <a:pt x="92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2377805" y="1845021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109"/>
                    <a:pt x="35" y="126"/>
                    <a:pt x="70" y="126"/>
                  </a:cubicBezTo>
                  <a:cubicBezTo>
                    <a:pt x="87" y="126"/>
                    <a:pt x="109" y="92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2456067" y="1841687"/>
              <a:ext cx="19791" cy="23711"/>
            </a:xfrm>
            <a:custGeom>
              <a:avLst/>
              <a:gdLst/>
              <a:ahLst/>
              <a:cxnLst/>
              <a:rect l="l" t="t" r="r" b="b"/>
              <a:pathLst>
                <a:path w="110" h="128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3" y="127"/>
                    <a:pt x="70" y="127"/>
                  </a:cubicBezTo>
                  <a:cubicBezTo>
                    <a:pt x="87" y="127"/>
                    <a:pt x="109" y="88"/>
                    <a:pt x="109" y="53"/>
                  </a:cubicBezTo>
                  <a:cubicBezTo>
                    <a:pt x="87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2534329" y="1836871"/>
              <a:ext cx="22849" cy="25193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2" y="1"/>
                  </a:moveTo>
                  <a:cubicBezTo>
                    <a:pt x="47" y="1"/>
                    <a:pt x="41" y="2"/>
                    <a:pt x="35" y="5"/>
                  </a:cubicBezTo>
                  <a:cubicBezTo>
                    <a:pt x="18" y="5"/>
                    <a:pt x="1" y="27"/>
                    <a:pt x="18" y="62"/>
                  </a:cubicBezTo>
                  <a:cubicBezTo>
                    <a:pt x="18" y="96"/>
                    <a:pt x="53" y="136"/>
                    <a:pt x="70" y="136"/>
                  </a:cubicBezTo>
                  <a:cubicBezTo>
                    <a:pt x="109" y="136"/>
                    <a:pt x="127" y="96"/>
                    <a:pt x="109" y="62"/>
                  </a:cubicBezTo>
                  <a:cubicBezTo>
                    <a:pt x="91" y="33"/>
                    <a:pt x="76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2616369" y="1836871"/>
              <a:ext cx="22309" cy="25193"/>
            </a:xfrm>
            <a:custGeom>
              <a:avLst/>
              <a:gdLst/>
              <a:ahLst/>
              <a:cxnLst/>
              <a:rect l="l" t="t" r="r" b="b"/>
              <a:pathLst>
                <a:path w="124" h="136" extrusionOk="0">
                  <a:moveTo>
                    <a:pt x="33" y="1"/>
                  </a:moveTo>
                  <a:cubicBezTo>
                    <a:pt x="10" y="1"/>
                    <a:pt x="0" y="33"/>
                    <a:pt x="14" y="62"/>
                  </a:cubicBezTo>
                  <a:cubicBezTo>
                    <a:pt x="32" y="96"/>
                    <a:pt x="49" y="136"/>
                    <a:pt x="88" y="136"/>
                  </a:cubicBezTo>
                  <a:cubicBezTo>
                    <a:pt x="106" y="136"/>
                    <a:pt x="123" y="114"/>
                    <a:pt x="106" y="62"/>
                  </a:cubicBezTo>
                  <a:cubicBezTo>
                    <a:pt x="106" y="27"/>
                    <a:pt x="67" y="5"/>
                    <a:pt x="49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2227398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23088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5"/>
            <p:cNvSpPr/>
            <p:nvPr/>
          </p:nvSpPr>
          <p:spPr>
            <a:xfrm>
              <a:off x="2390219" y="193208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40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7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5"/>
            <p:cNvSpPr/>
            <p:nvPr/>
          </p:nvSpPr>
          <p:spPr>
            <a:xfrm>
              <a:off x="247171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18"/>
                    <a:pt x="0" y="57"/>
                  </a:cubicBezTo>
                  <a:cubicBezTo>
                    <a:pt x="0" y="92"/>
                    <a:pt x="22" y="109"/>
                    <a:pt x="57" y="109"/>
                  </a:cubicBezTo>
                  <a:cubicBezTo>
                    <a:pt x="74" y="109"/>
                    <a:pt x="109" y="92"/>
                    <a:pt x="92" y="57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5"/>
            <p:cNvSpPr/>
            <p:nvPr/>
          </p:nvSpPr>
          <p:spPr>
            <a:xfrm>
              <a:off x="255393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18" y="92"/>
                    <a:pt x="35" y="109"/>
                    <a:pt x="53" y="109"/>
                  </a:cubicBezTo>
                  <a:cubicBezTo>
                    <a:pt x="87" y="109"/>
                    <a:pt x="109" y="92"/>
                    <a:pt x="109" y="57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5"/>
            <p:cNvSpPr/>
            <p:nvPr/>
          </p:nvSpPr>
          <p:spPr>
            <a:xfrm>
              <a:off x="26384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5"/>
            <p:cNvSpPr/>
            <p:nvPr/>
          </p:nvSpPr>
          <p:spPr>
            <a:xfrm>
              <a:off x="2227398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5"/>
            <p:cNvSpPr/>
            <p:nvPr/>
          </p:nvSpPr>
          <p:spPr>
            <a:xfrm>
              <a:off x="2305660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8" y="18"/>
                    <a:pt x="18" y="39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110" y="74"/>
                    <a:pt x="110" y="39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5"/>
            <p:cNvSpPr/>
            <p:nvPr/>
          </p:nvSpPr>
          <p:spPr>
            <a:xfrm>
              <a:off x="2387160" y="1128319"/>
              <a:ext cx="19071" cy="14820"/>
            </a:xfrm>
            <a:custGeom>
              <a:avLst/>
              <a:gdLst/>
              <a:ahLst/>
              <a:cxnLst/>
              <a:rect l="l" t="t" r="r" b="b"/>
              <a:pathLst>
                <a:path w="106" h="80" extrusionOk="0">
                  <a:moveTo>
                    <a:pt x="75" y="1"/>
                  </a:moveTo>
                  <a:cubicBezTo>
                    <a:pt x="70" y="1"/>
                    <a:pt x="64" y="2"/>
                    <a:pt x="57" y="5"/>
                  </a:cubicBezTo>
                  <a:cubicBezTo>
                    <a:pt x="35" y="5"/>
                    <a:pt x="0" y="23"/>
                    <a:pt x="0" y="44"/>
                  </a:cubicBezTo>
                  <a:cubicBezTo>
                    <a:pt x="0" y="62"/>
                    <a:pt x="18" y="79"/>
                    <a:pt x="35" y="79"/>
                  </a:cubicBezTo>
                  <a:cubicBezTo>
                    <a:pt x="74" y="79"/>
                    <a:pt x="92" y="62"/>
                    <a:pt x="92" y="44"/>
                  </a:cubicBezTo>
                  <a:cubicBezTo>
                    <a:pt x="106" y="27"/>
                    <a:pt x="97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5"/>
            <p:cNvSpPr/>
            <p:nvPr/>
          </p:nvSpPr>
          <p:spPr>
            <a:xfrm>
              <a:off x="2468661" y="112591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7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17" y="75"/>
                    <a:pt x="39" y="75"/>
                  </a:cubicBezTo>
                  <a:cubicBezTo>
                    <a:pt x="57" y="75"/>
                    <a:pt x="91" y="57"/>
                    <a:pt x="91" y="36"/>
                  </a:cubicBezTo>
                  <a:cubicBezTo>
                    <a:pt x="109" y="18"/>
                    <a:pt x="91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5"/>
            <p:cNvSpPr/>
            <p:nvPr/>
          </p:nvSpPr>
          <p:spPr>
            <a:xfrm>
              <a:off x="254998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7"/>
                    <a:pt x="22" y="75"/>
                    <a:pt x="40" y="75"/>
                  </a:cubicBezTo>
                  <a:cubicBezTo>
                    <a:pt x="57" y="75"/>
                    <a:pt x="92" y="57"/>
                    <a:pt x="92" y="36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5"/>
            <p:cNvSpPr/>
            <p:nvPr/>
          </p:nvSpPr>
          <p:spPr>
            <a:xfrm>
              <a:off x="263220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57"/>
                    <a:pt x="18" y="75"/>
                    <a:pt x="35" y="75"/>
                  </a:cubicBezTo>
                  <a:cubicBezTo>
                    <a:pt x="70" y="75"/>
                    <a:pt x="87" y="75"/>
                    <a:pt x="109" y="36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5"/>
            <p:cNvSpPr/>
            <p:nvPr/>
          </p:nvSpPr>
          <p:spPr>
            <a:xfrm>
              <a:off x="2221281" y="1198896"/>
              <a:ext cx="15833" cy="14264"/>
            </a:xfrm>
            <a:custGeom>
              <a:avLst/>
              <a:gdLst/>
              <a:ahLst/>
              <a:cxnLst/>
              <a:rect l="l" t="t" r="r" b="b"/>
              <a:pathLst>
                <a:path w="88" h="77" extrusionOk="0">
                  <a:moveTo>
                    <a:pt x="66" y="0"/>
                  </a:moveTo>
                  <a:cubicBezTo>
                    <a:pt x="62" y="0"/>
                    <a:pt x="57" y="3"/>
                    <a:pt x="52" y="7"/>
                  </a:cubicBezTo>
                  <a:cubicBezTo>
                    <a:pt x="35" y="7"/>
                    <a:pt x="0" y="25"/>
                    <a:pt x="0" y="42"/>
                  </a:cubicBezTo>
                  <a:cubicBezTo>
                    <a:pt x="0" y="59"/>
                    <a:pt x="17" y="77"/>
                    <a:pt x="35" y="77"/>
                  </a:cubicBezTo>
                  <a:cubicBezTo>
                    <a:pt x="70" y="77"/>
                    <a:pt x="87" y="59"/>
                    <a:pt x="87" y="42"/>
                  </a:cubicBezTo>
                  <a:cubicBezTo>
                    <a:pt x="87" y="17"/>
                    <a:pt x="78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2295585" y="1191487"/>
              <a:ext cx="18891" cy="15375"/>
            </a:xfrm>
            <a:custGeom>
              <a:avLst/>
              <a:gdLst/>
              <a:ahLst/>
              <a:cxnLst/>
              <a:rect l="l" t="t" r="r" b="b"/>
              <a:pathLst>
                <a:path w="105" h="83" extrusionOk="0">
                  <a:moveTo>
                    <a:pt x="82" y="1"/>
                  </a:moveTo>
                  <a:cubicBezTo>
                    <a:pt x="75" y="1"/>
                    <a:pt x="67" y="3"/>
                    <a:pt x="57" y="8"/>
                  </a:cubicBezTo>
                  <a:cubicBezTo>
                    <a:pt x="40" y="8"/>
                    <a:pt x="22" y="30"/>
                    <a:pt x="0" y="47"/>
                  </a:cubicBezTo>
                  <a:cubicBezTo>
                    <a:pt x="0" y="65"/>
                    <a:pt x="22" y="82"/>
                    <a:pt x="40" y="82"/>
                  </a:cubicBezTo>
                  <a:cubicBezTo>
                    <a:pt x="74" y="82"/>
                    <a:pt x="92" y="65"/>
                    <a:pt x="92" y="30"/>
                  </a:cubicBezTo>
                  <a:cubicBezTo>
                    <a:pt x="104" y="14"/>
                    <a:pt x="99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2370788" y="118315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4" y="1"/>
                  </a:moveTo>
                  <a:cubicBezTo>
                    <a:pt x="39" y="1"/>
                    <a:pt x="18" y="18"/>
                    <a:pt x="0" y="36"/>
                  </a:cubicBezTo>
                  <a:cubicBezTo>
                    <a:pt x="0" y="53"/>
                    <a:pt x="18" y="75"/>
                    <a:pt x="39" y="75"/>
                  </a:cubicBezTo>
                  <a:cubicBezTo>
                    <a:pt x="57" y="75"/>
                    <a:pt x="91" y="53"/>
                    <a:pt x="91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2445812" y="1176852"/>
              <a:ext cx="19791" cy="9818"/>
            </a:xfrm>
            <a:custGeom>
              <a:avLst/>
              <a:gdLst/>
              <a:ahLst/>
              <a:cxnLst/>
              <a:rect l="l" t="t" r="r" b="b"/>
              <a:pathLst>
                <a:path w="110" h="53" extrusionOk="0">
                  <a:moveTo>
                    <a:pt x="75" y="0"/>
                  </a:moveTo>
                  <a:cubicBezTo>
                    <a:pt x="57" y="0"/>
                    <a:pt x="18" y="17"/>
                    <a:pt x="1" y="35"/>
                  </a:cubicBezTo>
                  <a:cubicBezTo>
                    <a:pt x="1" y="52"/>
                    <a:pt x="1" y="52"/>
                    <a:pt x="36" y="52"/>
                  </a:cubicBezTo>
                  <a:cubicBezTo>
                    <a:pt x="57" y="52"/>
                    <a:pt x="92" y="35"/>
                    <a:pt x="92" y="35"/>
                  </a:cubicBezTo>
                  <a:cubicBezTo>
                    <a:pt x="110" y="17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2521015" y="1172777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5" y="0"/>
                    <a:pt x="35" y="22"/>
                    <a:pt x="18" y="22"/>
                  </a:cubicBezTo>
                  <a:cubicBezTo>
                    <a:pt x="1" y="39"/>
                    <a:pt x="18" y="57"/>
                    <a:pt x="35" y="57"/>
                  </a:cubicBezTo>
                  <a:cubicBezTo>
                    <a:pt x="75" y="39"/>
                    <a:pt x="109" y="39"/>
                    <a:pt x="109" y="22"/>
                  </a:cubicBezTo>
                  <a:cubicBezTo>
                    <a:pt x="127" y="22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2602515" y="1172777"/>
              <a:ext cx="22849" cy="7410"/>
            </a:xfrm>
            <a:custGeom>
              <a:avLst/>
              <a:gdLst/>
              <a:ahLst/>
              <a:cxnLst/>
              <a:rect l="l" t="t" r="r" b="b"/>
              <a:pathLst>
                <a:path w="127" h="40" extrusionOk="0">
                  <a:moveTo>
                    <a:pt x="91" y="0"/>
                  </a:moveTo>
                  <a:cubicBezTo>
                    <a:pt x="74" y="0"/>
                    <a:pt x="35" y="0"/>
                    <a:pt x="17" y="22"/>
                  </a:cubicBezTo>
                  <a:cubicBezTo>
                    <a:pt x="0" y="39"/>
                    <a:pt x="17" y="39"/>
                    <a:pt x="35" y="39"/>
                  </a:cubicBezTo>
                  <a:cubicBezTo>
                    <a:pt x="74" y="39"/>
                    <a:pt x="109" y="39"/>
                    <a:pt x="109" y="22"/>
                  </a:cubicBezTo>
                  <a:cubicBezTo>
                    <a:pt x="126" y="22"/>
                    <a:pt x="126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2211026" y="126058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35" y="18"/>
                    <a:pt x="18" y="35"/>
                    <a:pt x="18" y="53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70"/>
                    <a:pt x="92" y="53"/>
                    <a:pt x="92" y="35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2279932" y="1246874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5" y="1"/>
                    <a:pt x="18" y="18"/>
                    <a:pt x="0" y="35"/>
                  </a:cubicBezTo>
                  <a:cubicBezTo>
                    <a:pt x="0" y="57"/>
                    <a:pt x="18" y="75"/>
                    <a:pt x="35" y="75"/>
                  </a:cubicBezTo>
                  <a:lnTo>
                    <a:pt x="87" y="18"/>
                  </a:lnTo>
                  <a:cubicBezTo>
                    <a:pt x="87" y="1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5"/>
            <p:cNvSpPr/>
            <p:nvPr/>
          </p:nvSpPr>
          <p:spPr>
            <a:xfrm>
              <a:off x="2344881" y="1230017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74" y="0"/>
                  </a:moveTo>
                  <a:cubicBezTo>
                    <a:pt x="53" y="0"/>
                    <a:pt x="18" y="18"/>
                    <a:pt x="18" y="39"/>
                  </a:cubicBezTo>
                  <a:cubicBezTo>
                    <a:pt x="1" y="57"/>
                    <a:pt x="18" y="57"/>
                    <a:pt x="35" y="57"/>
                  </a:cubicBezTo>
                  <a:cubicBezTo>
                    <a:pt x="53" y="57"/>
                    <a:pt x="74" y="39"/>
                    <a:pt x="92" y="18"/>
                  </a:cubicBezTo>
                  <a:cubicBezTo>
                    <a:pt x="109" y="0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5"/>
            <p:cNvSpPr/>
            <p:nvPr/>
          </p:nvSpPr>
          <p:spPr>
            <a:xfrm>
              <a:off x="2413068" y="1212975"/>
              <a:ext cx="19611" cy="10744"/>
            </a:xfrm>
            <a:custGeom>
              <a:avLst/>
              <a:gdLst/>
              <a:ahLst/>
              <a:cxnLst/>
              <a:rect l="l" t="t" r="r" b="b"/>
              <a:pathLst>
                <a:path w="109" h="58" extrusionOk="0">
                  <a:moveTo>
                    <a:pt x="74" y="1"/>
                  </a:moveTo>
                  <a:cubicBezTo>
                    <a:pt x="57" y="23"/>
                    <a:pt x="22" y="23"/>
                    <a:pt x="0" y="40"/>
                  </a:cubicBezTo>
                  <a:cubicBezTo>
                    <a:pt x="0" y="57"/>
                    <a:pt x="0" y="57"/>
                    <a:pt x="22" y="57"/>
                  </a:cubicBezTo>
                  <a:cubicBezTo>
                    <a:pt x="57" y="57"/>
                    <a:pt x="74" y="40"/>
                    <a:pt x="91" y="23"/>
                  </a:cubicBezTo>
                  <a:cubicBezTo>
                    <a:pt x="109" y="23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5"/>
            <p:cNvSpPr/>
            <p:nvPr/>
          </p:nvSpPr>
          <p:spPr>
            <a:xfrm>
              <a:off x="2481794" y="1203342"/>
              <a:ext cx="23029" cy="6669"/>
            </a:xfrm>
            <a:custGeom>
              <a:avLst/>
              <a:gdLst/>
              <a:ahLst/>
              <a:cxnLst/>
              <a:rect l="l" t="t" r="r" b="b"/>
              <a:pathLst>
                <a:path w="128" h="36" extrusionOk="0">
                  <a:moveTo>
                    <a:pt x="92" y="1"/>
                  </a:moveTo>
                  <a:cubicBezTo>
                    <a:pt x="75" y="1"/>
                    <a:pt x="36" y="18"/>
                    <a:pt x="18" y="18"/>
                  </a:cubicBezTo>
                  <a:cubicBezTo>
                    <a:pt x="1" y="35"/>
                    <a:pt x="18" y="35"/>
                    <a:pt x="36" y="35"/>
                  </a:cubicBezTo>
                  <a:cubicBezTo>
                    <a:pt x="53" y="35"/>
                    <a:pt x="92" y="18"/>
                    <a:pt x="110" y="18"/>
                  </a:cubicBezTo>
                  <a:cubicBezTo>
                    <a:pt x="127" y="1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5"/>
            <p:cNvSpPr/>
            <p:nvPr/>
          </p:nvSpPr>
          <p:spPr>
            <a:xfrm>
              <a:off x="2563294" y="1200193"/>
              <a:ext cx="19791" cy="3334"/>
            </a:xfrm>
            <a:custGeom>
              <a:avLst/>
              <a:gdLst/>
              <a:ahLst/>
              <a:cxnLst/>
              <a:rect l="l" t="t" r="r" b="b"/>
              <a:pathLst>
                <a:path w="110" h="18" extrusionOk="0">
                  <a:moveTo>
                    <a:pt x="74" y="0"/>
                  </a:moveTo>
                  <a:cubicBezTo>
                    <a:pt x="57" y="0"/>
                    <a:pt x="18" y="0"/>
                    <a:pt x="1" y="18"/>
                  </a:cubicBezTo>
                  <a:lnTo>
                    <a:pt x="92" y="18"/>
                  </a:lnTo>
                  <a:cubicBezTo>
                    <a:pt x="109" y="0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5"/>
            <p:cNvSpPr/>
            <p:nvPr/>
          </p:nvSpPr>
          <p:spPr>
            <a:xfrm>
              <a:off x="2201670" y="1320971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92"/>
                    <a:pt x="18" y="92"/>
                    <a:pt x="35" y="92"/>
                  </a:cubicBezTo>
                  <a:cubicBezTo>
                    <a:pt x="52" y="71"/>
                    <a:pt x="70" y="53"/>
                    <a:pt x="70" y="36"/>
                  </a:cubicBezTo>
                  <a:cubicBezTo>
                    <a:pt x="87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5"/>
            <p:cNvSpPr/>
            <p:nvPr/>
          </p:nvSpPr>
          <p:spPr>
            <a:xfrm>
              <a:off x="2261221" y="1297630"/>
              <a:ext cx="14933" cy="14449"/>
            </a:xfrm>
            <a:custGeom>
              <a:avLst/>
              <a:gdLst/>
              <a:ahLst/>
              <a:cxnLst/>
              <a:rect l="l" t="t" r="r" b="b"/>
              <a:pathLst>
                <a:path w="83" h="78" extrusionOk="0">
                  <a:moveTo>
                    <a:pt x="48" y="1"/>
                  </a:moveTo>
                  <a:cubicBezTo>
                    <a:pt x="30" y="18"/>
                    <a:pt x="13" y="36"/>
                    <a:pt x="13" y="53"/>
                  </a:cubicBezTo>
                  <a:cubicBezTo>
                    <a:pt x="1" y="65"/>
                    <a:pt x="6" y="78"/>
                    <a:pt x="16" y="78"/>
                  </a:cubicBezTo>
                  <a:cubicBezTo>
                    <a:pt x="20" y="78"/>
                    <a:pt x="25" y="75"/>
                    <a:pt x="30" y="70"/>
                  </a:cubicBezTo>
                  <a:cubicBezTo>
                    <a:pt x="48" y="70"/>
                    <a:pt x="65" y="36"/>
                    <a:pt x="83" y="18"/>
                  </a:cubicBezTo>
                  <a:cubicBezTo>
                    <a:pt x="83" y="1"/>
                    <a:pt x="65" y="1"/>
                    <a:pt x="4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5"/>
            <p:cNvSpPr/>
            <p:nvPr/>
          </p:nvSpPr>
          <p:spPr>
            <a:xfrm>
              <a:off x="2318973" y="1270215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8"/>
                    <a:pt x="18" y="40"/>
                    <a:pt x="1" y="57"/>
                  </a:cubicBezTo>
                  <a:cubicBezTo>
                    <a:pt x="1" y="75"/>
                    <a:pt x="1" y="75"/>
                    <a:pt x="18" y="75"/>
                  </a:cubicBezTo>
                  <a:cubicBezTo>
                    <a:pt x="36" y="57"/>
                    <a:pt x="71" y="40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5"/>
            <p:cNvSpPr/>
            <p:nvPr/>
          </p:nvSpPr>
          <p:spPr>
            <a:xfrm>
              <a:off x="2377805" y="1246874"/>
              <a:ext cx="15833" cy="10744"/>
            </a:xfrm>
            <a:custGeom>
              <a:avLst/>
              <a:gdLst/>
              <a:ahLst/>
              <a:cxnLst/>
              <a:rect l="l" t="t" r="r" b="b"/>
              <a:pathLst>
                <a:path w="88" h="58" extrusionOk="0">
                  <a:moveTo>
                    <a:pt x="70" y="1"/>
                  </a:moveTo>
                  <a:cubicBezTo>
                    <a:pt x="52" y="18"/>
                    <a:pt x="18" y="18"/>
                    <a:pt x="18" y="35"/>
                  </a:cubicBezTo>
                  <a:cubicBezTo>
                    <a:pt x="0" y="57"/>
                    <a:pt x="0" y="57"/>
                    <a:pt x="18" y="57"/>
                  </a:cubicBezTo>
                  <a:cubicBezTo>
                    <a:pt x="35" y="35"/>
                    <a:pt x="70" y="18"/>
                    <a:pt x="70" y="18"/>
                  </a:cubicBezTo>
                  <a:cubicBezTo>
                    <a:pt x="87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5"/>
            <p:cNvSpPr/>
            <p:nvPr/>
          </p:nvSpPr>
          <p:spPr>
            <a:xfrm>
              <a:off x="2439695" y="1228535"/>
              <a:ext cx="19251" cy="8892"/>
            </a:xfrm>
            <a:custGeom>
              <a:avLst/>
              <a:gdLst/>
              <a:ahLst/>
              <a:cxnLst/>
              <a:rect l="l" t="t" r="r" b="b"/>
              <a:pathLst>
                <a:path w="107" h="48" extrusionOk="0">
                  <a:moveTo>
                    <a:pt x="103" y="0"/>
                  </a:moveTo>
                  <a:cubicBezTo>
                    <a:pt x="101" y="0"/>
                    <a:pt x="97" y="2"/>
                    <a:pt x="91" y="8"/>
                  </a:cubicBezTo>
                  <a:cubicBezTo>
                    <a:pt x="103" y="8"/>
                    <a:pt x="107" y="0"/>
                    <a:pt x="103" y="0"/>
                  </a:cubicBezTo>
                  <a:close/>
                  <a:moveTo>
                    <a:pt x="91" y="8"/>
                  </a:moveTo>
                  <a:cubicBezTo>
                    <a:pt x="70" y="8"/>
                    <a:pt x="35" y="26"/>
                    <a:pt x="17" y="26"/>
                  </a:cubicBezTo>
                  <a:cubicBezTo>
                    <a:pt x="0" y="47"/>
                    <a:pt x="17" y="47"/>
                    <a:pt x="35" y="47"/>
                  </a:cubicBezTo>
                  <a:cubicBezTo>
                    <a:pt x="52" y="26"/>
                    <a:pt x="91" y="26"/>
                    <a:pt x="91" y="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5"/>
            <p:cNvSpPr/>
            <p:nvPr/>
          </p:nvSpPr>
          <p:spPr>
            <a:xfrm>
              <a:off x="2510760" y="1220199"/>
              <a:ext cx="23749" cy="6669"/>
            </a:xfrm>
            <a:custGeom>
              <a:avLst/>
              <a:gdLst/>
              <a:ahLst/>
              <a:cxnLst/>
              <a:rect l="l" t="t" r="r" b="b"/>
              <a:pathLst>
                <a:path w="132" h="36" extrusionOk="0">
                  <a:moveTo>
                    <a:pt x="110" y="1"/>
                  </a:moveTo>
                  <a:cubicBezTo>
                    <a:pt x="75" y="1"/>
                    <a:pt x="40" y="18"/>
                    <a:pt x="23" y="18"/>
                  </a:cubicBezTo>
                  <a:cubicBezTo>
                    <a:pt x="1" y="18"/>
                    <a:pt x="23" y="36"/>
                    <a:pt x="40" y="36"/>
                  </a:cubicBezTo>
                  <a:cubicBezTo>
                    <a:pt x="75" y="36"/>
                    <a:pt x="110" y="18"/>
                    <a:pt x="110" y="18"/>
                  </a:cubicBezTo>
                  <a:cubicBezTo>
                    <a:pt x="132" y="1"/>
                    <a:pt x="132" y="1"/>
                    <a:pt x="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5"/>
            <p:cNvSpPr/>
            <p:nvPr/>
          </p:nvSpPr>
          <p:spPr>
            <a:xfrm>
              <a:off x="2194654" y="1384694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9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92"/>
                    <a:pt x="17" y="92"/>
                    <a:pt x="39" y="92"/>
                  </a:cubicBezTo>
                  <a:cubicBezTo>
                    <a:pt x="39" y="75"/>
                    <a:pt x="57" y="53"/>
                    <a:pt x="74" y="35"/>
                  </a:cubicBezTo>
                  <a:cubicBezTo>
                    <a:pt x="74" y="1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5"/>
            <p:cNvSpPr/>
            <p:nvPr/>
          </p:nvSpPr>
          <p:spPr>
            <a:xfrm>
              <a:off x="2247008" y="1350795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5" y="1"/>
                  </a:moveTo>
                  <a:cubicBezTo>
                    <a:pt x="18" y="18"/>
                    <a:pt x="1" y="40"/>
                    <a:pt x="1" y="75"/>
                  </a:cubicBezTo>
                  <a:cubicBezTo>
                    <a:pt x="1" y="92"/>
                    <a:pt x="1" y="92"/>
                    <a:pt x="18" y="92"/>
                  </a:cubicBezTo>
                  <a:cubicBezTo>
                    <a:pt x="35" y="75"/>
                    <a:pt x="53" y="57"/>
                    <a:pt x="53" y="18"/>
                  </a:cubicBezTo>
                  <a:cubicBezTo>
                    <a:pt x="75" y="1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5"/>
            <p:cNvSpPr/>
            <p:nvPr/>
          </p:nvSpPr>
          <p:spPr>
            <a:xfrm>
              <a:off x="2295585" y="1316155"/>
              <a:ext cx="13134" cy="14820"/>
            </a:xfrm>
            <a:custGeom>
              <a:avLst/>
              <a:gdLst/>
              <a:ahLst/>
              <a:cxnLst/>
              <a:rect l="l" t="t" r="r" b="b"/>
              <a:pathLst>
                <a:path w="73" h="80" extrusionOk="0">
                  <a:moveTo>
                    <a:pt x="68" y="0"/>
                  </a:moveTo>
                  <a:cubicBezTo>
                    <a:pt x="66" y="0"/>
                    <a:pt x="62" y="3"/>
                    <a:pt x="57" y="9"/>
                  </a:cubicBezTo>
                  <a:cubicBezTo>
                    <a:pt x="40" y="27"/>
                    <a:pt x="22" y="44"/>
                    <a:pt x="0" y="62"/>
                  </a:cubicBezTo>
                  <a:cubicBezTo>
                    <a:pt x="0" y="79"/>
                    <a:pt x="0" y="79"/>
                    <a:pt x="22" y="79"/>
                  </a:cubicBezTo>
                  <a:cubicBezTo>
                    <a:pt x="40" y="62"/>
                    <a:pt x="57" y="44"/>
                    <a:pt x="57" y="27"/>
                  </a:cubicBezTo>
                  <a:cubicBezTo>
                    <a:pt x="69" y="15"/>
                    <a:pt x="7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5"/>
            <p:cNvSpPr/>
            <p:nvPr/>
          </p:nvSpPr>
          <p:spPr>
            <a:xfrm>
              <a:off x="2346500" y="1283923"/>
              <a:ext cx="14933" cy="12967"/>
            </a:xfrm>
            <a:custGeom>
              <a:avLst/>
              <a:gdLst/>
              <a:ahLst/>
              <a:cxnLst/>
              <a:rect l="l" t="t" r="r" b="b"/>
              <a:pathLst>
                <a:path w="83" h="70" extrusionOk="0">
                  <a:moveTo>
                    <a:pt x="65" y="1"/>
                  </a:moveTo>
                  <a:cubicBezTo>
                    <a:pt x="44" y="18"/>
                    <a:pt x="26" y="36"/>
                    <a:pt x="9" y="53"/>
                  </a:cubicBezTo>
                  <a:cubicBezTo>
                    <a:pt x="0" y="64"/>
                    <a:pt x="0" y="69"/>
                    <a:pt x="5" y="69"/>
                  </a:cubicBezTo>
                  <a:cubicBezTo>
                    <a:pt x="9" y="69"/>
                    <a:pt x="18" y="64"/>
                    <a:pt x="26" y="53"/>
                  </a:cubicBezTo>
                  <a:cubicBezTo>
                    <a:pt x="44" y="53"/>
                    <a:pt x="65" y="36"/>
                    <a:pt x="65" y="18"/>
                  </a:cubicBezTo>
                  <a:cubicBezTo>
                    <a:pt x="83" y="1"/>
                    <a:pt x="83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5"/>
            <p:cNvSpPr/>
            <p:nvPr/>
          </p:nvSpPr>
          <p:spPr>
            <a:xfrm>
              <a:off x="2403892" y="1259100"/>
              <a:ext cx="16372" cy="9633"/>
            </a:xfrm>
            <a:custGeom>
              <a:avLst/>
              <a:gdLst/>
              <a:ahLst/>
              <a:cxnLst/>
              <a:rect l="l" t="t" r="r" b="b"/>
              <a:pathLst>
                <a:path w="91" h="52" extrusionOk="0">
                  <a:moveTo>
                    <a:pt x="85" y="1"/>
                  </a:moveTo>
                  <a:cubicBezTo>
                    <a:pt x="82" y="1"/>
                    <a:pt x="79" y="3"/>
                    <a:pt x="73" y="9"/>
                  </a:cubicBezTo>
                  <a:cubicBezTo>
                    <a:pt x="51" y="9"/>
                    <a:pt x="16" y="26"/>
                    <a:pt x="16" y="43"/>
                  </a:cubicBezTo>
                  <a:cubicBezTo>
                    <a:pt x="5" y="43"/>
                    <a:pt x="1" y="51"/>
                    <a:pt x="10" y="51"/>
                  </a:cubicBezTo>
                  <a:cubicBezTo>
                    <a:pt x="14" y="51"/>
                    <a:pt x="22" y="49"/>
                    <a:pt x="34" y="43"/>
                  </a:cubicBezTo>
                  <a:cubicBezTo>
                    <a:pt x="51" y="43"/>
                    <a:pt x="73" y="26"/>
                    <a:pt x="90" y="9"/>
                  </a:cubicBezTo>
                  <a:cubicBezTo>
                    <a:pt x="90" y="9"/>
                    <a:pt x="90" y="1"/>
                    <a:pt x="8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471719" y="1246874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1"/>
                  </a:moveTo>
                  <a:cubicBezTo>
                    <a:pt x="57" y="1"/>
                    <a:pt x="40" y="18"/>
                    <a:pt x="22" y="18"/>
                  </a:cubicBezTo>
                  <a:cubicBezTo>
                    <a:pt x="0" y="35"/>
                    <a:pt x="22" y="57"/>
                    <a:pt x="40" y="57"/>
                  </a:cubicBezTo>
                  <a:cubicBezTo>
                    <a:pt x="74" y="35"/>
                    <a:pt x="92" y="35"/>
                    <a:pt x="109" y="18"/>
                  </a:cubicBezTo>
                  <a:cubicBezTo>
                    <a:pt x="131" y="1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2191415" y="1451567"/>
              <a:ext cx="10435" cy="20377"/>
            </a:xfrm>
            <a:custGeom>
              <a:avLst/>
              <a:gdLst/>
              <a:ahLst/>
              <a:cxnLst/>
              <a:rect l="l" t="t" r="r" b="b"/>
              <a:pathLst>
                <a:path w="58" h="110" extrusionOk="0">
                  <a:moveTo>
                    <a:pt x="35" y="1"/>
                  </a:moveTo>
                  <a:cubicBezTo>
                    <a:pt x="18" y="18"/>
                    <a:pt x="1" y="57"/>
                    <a:pt x="1" y="75"/>
                  </a:cubicBezTo>
                  <a:cubicBezTo>
                    <a:pt x="1" y="92"/>
                    <a:pt x="18" y="110"/>
                    <a:pt x="35" y="110"/>
                  </a:cubicBezTo>
                  <a:cubicBezTo>
                    <a:pt x="57" y="92"/>
                    <a:pt x="57" y="57"/>
                    <a:pt x="57" y="40"/>
                  </a:cubicBezTo>
                  <a:cubicBezTo>
                    <a:pt x="57" y="1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240711" y="1413222"/>
              <a:ext cx="9535" cy="19821"/>
            </a:xfrm>
            <a:custGeom>
              <a:avLst/>
              <a:gdLst/>
              <a:ahLst/>
              <a:cxnLst/>
              <a:rect l="l" t="t" r="r" b="b"/>
              <a:pathLst>
                <a:path w="53" h="107" extrusionOk="0">
                  <a:moveTo>
                    <a:pt x="33" y="1"/>
                  </a:moveTo>
                  <a:cubicBezTo>
                    <a:pt x="28" y="1"/>
                    <a:pt x="23" y="3"/>
                    <a:pt x="18" y="8"/>
                  </a:cubicBezTo>
                  <a:cubicBezTo>
                    <a:pt x="1" y="29"/>
                    <a:pt x="1" y="47"/>
                    <a:pt x="1" y="82"/>
                  </a:cubicBezTo>
                  <a:cubicBezTo>
                    <a:pt x="1" y="94"/>
                    <a:pt x="1" y="106"/>
                    <a:pt x="7" y="106"/>
                  </a:cubicBezTo>
                  <a:cubicBezTo>
                    <a:pt x="9" y="106"/>
                    <a:pt x="13" y="104"/>
                    <a:pt x="18" y="99"/>
                  </a:cubicBezTo>
                  <a:cubicBezTo>
                    <a:pt x="36" y="82"/>
                    <a:pt x="36" y="64"/>
                    <a:pt x="53" y="29"/>
                  </a:cubicBezTo>
                  <a:cubicBezTo>
                    <a:pt x="53" y="14"/>
                    <a:pt x="44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5"/>
            <p:cNvSpPr/>
            <p:nvPr/>
          </p:nvSpPr>
          <p:spPr>
            <a:xfrm>
              <a:off x="2282991" y="1372098"/>
              <a:ext cx="9535" cy="18154"/>
            </a:xfrm>
            <a:custGeom>
              <a:avLst/>
              <a:gdLst/>
              <a:ahLst/>
              <a:cxnLst/>
              <a:rect l="l" t="t" r="r" b="b"/>
              <a:pathLst>
                <a:path w="53" h="98" extrusionOk="0">
                  <a:moveTo>
                    <a:pt x="49" y="1"/>
                  </a:moveTo>
                  <a:cubicBezTo>
                    <a:pt x="47" y="1"/>
                    <a:pt x="43" y="5"/>
                    <a:pt x="36" y="12"/>
                  </a:cubicBezTo>
                  <a:cubicBezTo>
                    <a:pt x="18" y="12"/>
                    <a:pt x="1" y="51"/>
                    <a:pt x="1" y="69"/>
                  </a:cubicBezTo>
                  <a:cubicBezTo>
                    <a:pt x="1" y="89"/>
                    <a:pt x="7" y="97"/>
                    <a:pt x="12" y="97"/>
                  </a:cubicBezTo>
                  <a:cubicBezTo>
                    <a:pt x="15" y="97"/>
                    <a:pt x="18" y="93"/>
                    <a:pt x="18" y="86"/>
                  </a:cubicBezTo>
                  <a:cubicBezTo>
                    <a:pt x="36" y="86"/>
                    <a:pt x="53" y="51"/>
                    <a:pt x="53" y="34"/>
                  </a:cubicBezTo>
                  <a:cubicBezTo>
                    <a:pt x="53" y="10"/>
                    <a:pt x="5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5"/>
            <p:cNvSpPr/>
            <p:nvPr/>
          </p:nvSpPr>
          <p:spPr>
            <a:xfrm>
              <a:off x="2328509" y="13326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52" y="0"/>
                  </a:moveTo>
                  <a:cubicBezTo>
                    <a:pt x="47" y="0"/>
                    <a:pt x="41" y="3"/>
                    <a:pt x="35" y="8"/>
                  </a:cubicBezTo>
                  <a:cubicBezTo>
                    <a:pt x="18" y="29"/>
                    <a:pt x="18" y="47"/>
                    <a:pt x="0" y="64"/>
                  </a:cubicBezTo>
                  <a:cubicBezTo>
                    <a:pt x="0" y="99"/>
                    <a:pt x="18" y="99"/>
                    <a:pt x="35" y="99"/>
                  </a:cubicBezTo>
                  <a:cubicBezTo>
                    <a:pt x="35" y="81"/>
                    <a:pt x="57" y="47"/>
                    <a:pt x="74" y="29"/>
                  </a:cubicBezTo>
                  <a:cubicBezTo>
                    <a:pt x="74" y="14"/>
                    <a:pt x="65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2384102" y="130411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74"/>
                    <a:pt x="0" y="92"/>
                    <a:pt x="35" y="92"/>
                  </a:cubicBezTo>
                  <a:cubicBezTo>
                    <a:pt x="52" y="74"/>
                    <a:pt x="74" y="53"/>
                    <a:pt x="74" y="35"/>
                  </a:cubicBezTo>
                  <a:cubicBezTo>
                    <a:pt x="74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2452109" y="129040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92" y="75"/>
                    <a:pt x="92" y="40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2347939" y="58185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36" y="110"/>
                  </a:cubicBezTo>
                  <a:cubicBezTo>
                    <a:pt x="57" y="110"/>
                    <a:pt x="75" y="92"/>
                    <a:pt x="75" y="75"/>
                  </a:cubicBezTo>
                  <a:cubicBezTo>
                    <a:pt x="75" y="36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2403532" y="607232"/>
              <a:ext cx="9715" cy="19636"/>
            </a:xfrm>
            <a:custGeom>
              <a:avLst/>
              <a:gdLst/>
              <a:ahLst/>
              <a:cxnLst/>
              <a:rect l="l" t="t" r="r" b="b"/>
              <a:pathLst>
                <a:path w="54" h="106" extrusionOk="0">
                  <a:moveTo>
                    <a:pt x="22" y="1"/>
                  </a:moveTo>
                  <a:cubicBezTo>
                    <a:pt x="10" y="1"/>
                    <a:pt x="1" y="18"/>
                    <a:pt x="1" y="47"/>
                  </a:cubicBezTo>
                  <a:cubicBezTo>
                    <a:pt x="1" y="64"/>
                    <a:pt x="1" y="99"/>
                    <a:pt x="18" y="99"/>
                  </a:cubicBezTo>
                  <a:cubicBezTo>
                    <a:pt x="23" y="103"/>
                    <a:pt x="28" y="106"/>
                    <a:pt x="32" y="106"/>
                  </a:cubicBezTo>
                  <a:cubicBezTo>
                    <a:pt x="44" y="106"/>
                    <a:pt x="53" y="89"/>
                    <a:pt x="53" y="64"/>
                  </a:cubicBezTo>
                  <a:cubicBezTo>
                    <a:pt x="53" y="47"/>
                    <a:pt x="53" y="7"/>
                    <a:pt x="36" y="7"/>
                  </a:cubicBezTo>
                  <a:cubicBezTo>
                    <a:pt x="31" y="3"/>
                    <a:pt x="27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2456067" y="635945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0" y="92"/>
                    <a:pt x="18" y="92"/>
                  </a:cubicBezTo>
                  <a:cubicBezTo>
                    <a:pt x="23" y="97"/>
                    <a:pt x="28" y="99"/>
                    <a:pt x="32" y="99"/>
                  </a:cubicBezTo>
                  <a:cubicBezTo>
                    <a:pt x="44" y="99"/>
                    <a:pt x="53" y="85"/>
                    <a:pt x="53" y="70"/>
                  </a:cubicBezTo>
                  <a:cubicBezTo>
                    <a:pt x="53" y="35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5"/>
            <p:cNvSpPr/>
            <p:nvPr/>
          </p:nvSpPr>
          <p:spPr>
            <a:xfrm>
              <a:off x="2507702" y="661323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23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3"/>
                    <a:pt x="18" y="98"/>
                    <a:pt x="40" y="98"/>
                  </a:cubicBezTo>
                  <a:cubicBezTo>
                    <a:pt x="57" y="98"/>
                    <a:pt x="75" y="98"/>
                    <a:pt x="75" y="63"/>
                  </a:cubicBezTo>
                  <a:cubicBezTo>
                    <a:pt x="75" y="42"/>
                    <a:pt x="57" y="7"/>
                    <a:pt x="40" y="7"/>
                  </a:cubicBezTo>
                  <a:cubicBezTo>
                    <a:pt x="34" y="2"/>
                    <a:pt x="28" y="0"/>
                    <a:pt x="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5"/>
            <p:cNvSpPr/>
            <p:nvPr/>
          </p:nvSpPr>
          <p:spPr>
            <a:xfrm>
              <a:off x="2566353" y="681329"/>
              <a:ext cx="13494" cy="18524"/>
            </a:xfrm>
            <a:custGeom>
              <a:avLst/>
              <a:gdLst/>
              <a:ahLst/>
              <a:cxnLst/>
              <a:rect l="l" t="t" r="r" b="b"/>
              <a:pathLst>
                <a:path w="75" h="100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99"/>
                    <a:pt x="40" y="99"/>
                  </a:cubicBezTo>
                  <a:cubicBezTo>
                    <a:pt x="75" y="99"/>
                    <a:pt x="75" y="82"/>
                    <a:pt x="75" y="64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5"/>
            <p:cNvSpPr/>
            <p:nvPr/>
          </p:nvSpPr>
          <p:spPr>
            <a:xfrm>
              <a:off x="2638498" y="689109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35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7"/>
                    <a:pt x="64" y="97"/>
                  </a:cubicBezTo>
                  <a:cubicBezTo>
                    <a:pt x="80" y="97"/>
                    <a:pt x="92" y="71"/>
                    <a:pt x="92" y="57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5"/>
            <p:cNvSpPr/>
            <p:nvPr/>
          </p:nvSpPr>
          <p:spPr>
            <a:xfrm>
              <a:off x="2331567" y="665769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0"/>
                  </a:moveTo>
                  <a:cubicBezTo>
                    <a:pt x="40" y="0"/>
                    <a:pt x="18" y="18"/>
                    <a:pt x="1" y="57"/>
                  </a:cubicBezTo>
                  <a:cubicBezTo>
                    <a:pt x="1" y="92"/>
                    <a:pt x="1" y="126"/>
                    <a:pt x="40" y="126"/>
                  </a:cubicBezTo>
                  <a:cubicBezTo>
                    <a:pt x="57" y="126"/>
                    <a:pt x="75" y="109"/>
                    <a:pt x="75" y="74"/>
                  </a:cubicBezTo>
                  <a:cubicBezTo>
                    <a:pt x="92" y="57"/>
                    <a:pt x="75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5"/>
            <p:cNvSpPr/>
            <p:nvPr/>
          </p:nvSpPr>
          <p:spPr>
            <a:xfrm>
              <a:off x="2390219" y="689109"/>
              <a:ext cx="13494" cy="21859"/>
            </a:xfrm>
            <a:custGeom>
              <a:avLst/>
              <a:gdLst/>
              <a:ahLst/>
              <a:cxnLst/>
              <a:rect l="l" t="t" r="r" b="b"/>
              <a:pathLst>
                <a:path w="75" h="118" extrusionOk="0">
                  <a:moveTo>
                    <a:pt x="57" y="0"/>
                  </a:moveTo>
                  <a:cubicBezTo>
                    <a:pt x="40" y="0"/>
                    <a:pt x="18" y="22"/>
                    <a:pt x="1" y="57"/>
                  </a:cubicBezTo>
                  <a:cubicBezTo>
                    <a:pt x="1" y="74"/>
                    <a:pt x="1" y="109"/>
                    <a:pt x="18" y="109"/>
                  </a:cubicBezTo>
                  <a:cubicBezTo>
                    <a:pt x="24" y="115"/>
                    <a:pt x="31" y="118"/>
                    <a:pt x="38" y="118"/>
                  </a:cubicBezTo>
                  <a:cubicBezTo>
                    <a:pt x="57" y="118"/>
                    <a:pt x="75" y="100"/>
                    <a:pt x="75" y="74"/>
                  </a:cubicBezTo>
                  <a:cubicBezTo>
                    <a:pt x="75" y="40"/>
                    <a:pt x="75" y="22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5"/>
            <p:cNvSpPr/>
            <p:nvPr/>
          </p:nvSpPr>
          <p:spPr>
            <a:xfrm>
              <a:off x="2445812" y="713376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57" y="0"/>
                  </a:moveTo>
                  <a:cubicBezTo>
                    <a:pt x="36" y="0"/>
                    <a:pt x="18" y="17"/>
                    <a:pt x="1" y="52"/>
                  </a:cubicBezTo>
                  <a:cubicBezTo>
                    <a:pt x="1" y="70"/>
                    <a:pt x="18" y="109"/>
                    <a:pt x="36" y="109"/>
                  </a:cubicBezTo>
                  <a:cubicBezTo>
                    <a:pt x="41" y="113"/>
                    <a:pt x="47" y="116"/>
                    <a:pt x="52" y="116"/>
                  </a:cubicBezTo>
                  <a:cubicBezTo>
                    <a:pt x="65" y="116"/>
                    <a:pt x="75" y="99"/>
                    <a:pt x="75" y="70"/>
                  </a:cubicBezTo>
                  <a:cubicBezTo>
                    <a:pt x="75" y="35"/>
                    <a:pt x="75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5"/>
            <p:cNvSpPr/>
            <p:nvPr/>
          </p:nvSpPr>
          <p:spPr>
            <a:xfrm>
              <a:off x="2504643" y="736717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109"/>
                  </a:cubicBezTo>
                  <a:cubicBezTo>
                    <a:pt x="57" y="109"/>
                    <a:pt x="74" y="92"/>
                    <a:pt x="74" y="70"/>
                  </a:cubicBezTo>
                  <a:cubicBezTo>
                    <a:pt x="74" y="35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5"/>
            <p:cNvSpPr/>
            <p:nvPr/>
          </p:nvSpPr>
          <p:spPr>
            <a:xfrm>
              <a:off x="2566353" y="75357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40" y="109"/>
                  </a:cubicBezTo>
                  <a:cubicBezTo>
                    <a:pt x="57" y="109"/>
                    <a:pt x="75" y="88"/>
                    <a:pt x="75" y="53"/>
                  </a:cubicBezTo>
                  <a:cubicBezTo>
                    <a:pt x="75" y="35"/>
                    <a:pt x="57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5"/>
            <p:cNvSpPr/>
            <p:nvPr/>
          </p:nvSpPr>
          <p:spPr>
            <a:xfrm>
              <a:off x="2638498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2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2" y="92"/>
                  </a:cubicBezTo>
                  <a:cubicBezTo>
                    <a:pt x="74" y="92"/>
                    <a:pt x="92" y="75"/>
                    <a:pt x="92" y="57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5"/>
            <p:cNvSpPr/>
            <p:nvPr/>
          </p:nvSpPr>
          <p:spPr>
            <a:xfrm>
              <a:off x="2305660" y="763206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8" y="18"/>
                    <a:pt x="1" y="57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6" y="127"/>
                    <a:pt x="75" y="110"/>
                    <a:pt x="75" y="75"/>
                  </a:cubicBezTo>
                  <a:cubicBezTo>
                    <a:pt x="92" y="36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5"/>
            <p:cNvSpPr/>
            <p:nvPr/>
          </p:nvSpPr>
          <p:spPr>
            <a:xfrm>
              <a:off x="2367550" y="780249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75" y="0"/>
                  </a:moveTo>
                  <a:cubicBezTo>
                    <a:pt x="57" y="0"/>
                    <a:pt x="18" y="18"/>
                    <a:pt x="18" y="52"/>
                  </a:cubicBezTo>
                  <a:cubicBezTo>
                    <a:pt x="1" y="92"/>
                    <a:pt x="18" y="109"/>
                    <a:pt x="36" y="126"/>
                  </a:cubicBezTo>
                  <a:cubicBezTo>
                    <a:pt x="57" y="126"/>
                    <a:pt x="75" y="109"/>
                    <a:pt x="92" y="74"/>
                  </a:cubicBezTo>
                  <a:cubicBezTo>
                    <a:pt x="92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5"/>
            <p:cNvSpPr/>
            <p:nvPr/>
          </p:nvSpPr>
          <p:spPr>
            <a:xfrm>
              <a:off x="2432498" y="799143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32" y="0"/>
                  </a:moveTo>
                  <a:cubicBezTo>
                    <a:pt x="13" y="0"/>
                    <a:pt x="1" y="16"/>
                    <a:pt x="1" y="42"/>
                  </a:cubicBezTo>
                  <a:cubicBezTo>
                    <a:pt x="1" y="81"/>
                    <a:pt x="1" y="116"/>
                    <a:pt x="23" y="116"/>
                  </a:cubicBezTo>
                  <a:cubicBezTo>
                    <a:pt x="57" y="116"/>
                    <a:pt x="75" y="98"/>
                    <a:pt x="75" y="59"/>
                  </a:cubicBezTo>
                  <a:cubicBezTo>
                    <a:pt x="75" y="24"/>
                    <a:pt x="75" y="7"/>
                    <a:pt x="57" y="7"/>
                  </a:cubicBezTo>
                  <a:cubicBezTo>
                    <a:pt x="48" y="2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5"/>
            <p:cNvSpPr/>
            <p:nvPr/>
          </p:nvSpPr>
          <p:spPr>
            <a:xfrm>
              <a:off x="2495108" y="816371"/>
              <a:ext cx="15833" cy="21303"/>
            </a:xfrm>
            <a:custGeom>
              <a:avLst/>
              <a:gdLst/>
              <a:ahLst/>
              <a:cxnLst/>
              <a:rect l="l" t="t" r="r" b="b"/>
              <a:pathLst>
                <a:path w="88" h="115" extrusionOk="0">
                  <a:moveTo>
                    <a:pt x="43" y="1"/>
                  </a:moveTo>
                  <a:cubicBezTo>
                    <a:pt x="29" y="1"/>
                    <a:pt x="15" y="26"/>
                    <a:pt x="1" y="40"/>
                  </a:cubicBezTo>
                  <a:cubicBezTo>
                    <a:pt x="1" y="75"/>
                    <a:pt x="18" y="97"/>
                    <a:pt x="36" y="114"/>
                  </a:cubicBezTo>
                  <a:cubicBezTo>
                    <a:pt x="53" y="114"/>
                    <a:pt x="71" y="97"/>
                    <a:pt x="88" y="58"/>
                  </a:cubicBezTo>
                  <a:cubicBezTo>
                    <a:pt x="88" y="40"/>
                    <a:pt x="71" y="5"/>
                    <a:pt x="53" y="5"/>
                  </a:cubicBezTo>
                  <a:cubicBezTo>
                    <a:pt x="50" y="2"/>
                    <a:pt x="47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5"/>
            <p:cNvSpPr/>
            <p:nvPr/>
          </p:nvSpPr>
          <p:spPr>
            <a:xfrm>
              <a:off x="2563294" y="830079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57" y="92"/>
                    <a:pt x="92" y="75"/>
                    <a:pt x="92" y="58"/>
                  </a:cubicBezTo>
                  <a:cubicBezTo>
                    <a:pt x="92" y="23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5"/>
            <p:cNvSpPr/>
            <p:nvPr/>
          </p:nvSpPr>
          <p:spPr>
            <a:xfrm>
              <a:off x="2638498" y="83748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5"/>
            <p:cNvSpPr/>
            <p:nvPr/>
          </p:nvSpPr>
          <p:spPr>
            <a:xfrm>
              <a:off x="2272916" y="860829"/>
              <a:ext cx="19611" cy="26675"/>
            </a:xfrm>
            <a:custGeom>
              <a:avLst/>
              <a:gdLst/>
              <a:ahLst/>
              <a:cxnLst/>
              <a:rect l="l" t="t" r="r" b="b"/>
              <a:pathLst>
                <a:path w="109" h="144" extrusionOk="0">
                  <a:moveTo>
                    <a:pt x="74" y="0"/>
                  </a:moveTo>
                  <a:cubicBezTo>
                    <a:pt x="57" y="0"/>
                    <a:pt x="39" y="35"/>
                    <a:pt x="18" y="74"/>
                  </a:cubicBezTo>
                  <a:cubicBezTo>
                    <a:pt x="0" y="109"/>
                    <a:pt x="18" y="127"/>
                    <a:pt x="39" y="144"/>
                  </a:cubicBezTo>
                  <a:cubicBezTo>
                    <a:pt x="57" y="144"/>
                    <a:pt x="92" y="109"/>
                    <a:pt x="92" y="74"/>
                  </a:cubicBezTo>
                  <a:cubicBezTo>
                    <a:pt x="109" y="35"/>
                    <a:pt x="109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5"/>
            <p:cNvSpPr/>
            <p:nvPr/>
          </p:nvSpPr>
          <p:spPr>
            <a:xfrm>
              <a:off x="2344881" y="8745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35" y="0"/>
                    <a:pt x="18" y="18"/>
                    <a:pt x="18" y="53"/>
                  </a:cubicBezTo>
                  <a:cubicBezTo>
                    <a:pt x="1" y="87"/>
                    <a:pt x="18" y="109"/>
                    <a:pt x="35" y="126"/>
                  </a:cubicBezTo>
                  <a:cubicBezTo>
                    <a:pt x="53" y="126"/>
                    <a:pt x="92" y="87"/>
                    <a:pt x="92" y="70"/>
                  </a:cubicBezTo>
                  <a:cubicBezTo>
                    <a:pt x="109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5"/>
            <p:cNvSpPr/>
            <p:nvPr/>
          </p:nvSpPr>
          <p:spPr>
            <a:xfrm>
              <a:off x="2416846" y="884170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18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0" y="109"/>
                    <a:pt x="70" y="74"/>
                  </a:cubicBezTo>
                  <a:cubicBezTo>
                    <a:pt x="88" y="35"/>
                    <a:pt x="70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5"/>
            <p:cNvSpPr/>
            <p:nvPr/>
          </p:nvSpPr>
          <p:spPr>
            <a:xfrm>
              <a:off x="2485033" y="89787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35" y="0"/>
                    <a:pt x="18" y="18"/>
                    <a:pt x="0" y="53"/>
                  </a:cubicBezTo>
                  <a:cubicBezTo>
                    <a:pt x="0" y="70"/>
                    <a:pt x="18" y="109"/>
                    <a:pt x="35" y="109"/>
                  </a:cubicBezTo>
                  <a:cubicBezTo>
                    <a:pt x="74" y="109"/>
                    <a:pt x="92" y="92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5"/>
            <p:cNvSpPr/>
            <p:nvPr/>
          </p:nvSpPr>
          <p:spPr>
            <a:xfrm>
              <a:off x="2560236" y="904361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52" y="109"/>
                    <a:pt x="91" y="92"/>
                    <a:pt x="91" y="57"/>
                  </a:cubicBezTo>
                  <a:cubicBezTo>
                    <a:pt x="91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5"/>
            <p:cNvSpPr/>
            <p:nvPr/>
          </p:nvSpPr>
          <p:spPr>
            <a:xfrm>
              <a:off x="2638498" y="90751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5"/>
            <p:cNvSpPr/>
            <p:nvPr/>
          </p:nvSpPr>
          <p:spPr>
            <a:xfrm>
              <a:off x="2247008" y="96160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5" y="0"/>
                    <a:pt x="18" y="18"/>
                    <a:pt x="1" y="52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92" y="92"/>
                    <a:pt x="92" y="52"/>
                  </a:cubicBezTo>
                  <a:cubicBezTo>
                    <a:pt x="109" y="18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5"/>
            <p:cNvSpPr/>
            <p:nvPr/>
          </p:nvSpPr>
          <p:spPr>
            <a:xfrm>
              <a:off x="2325270" y="964750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5" y="92"/>
                    <a:pt x="92" y="75"/>
                  </a:cubicBezTo>
                  <a:cubicBezTo>
                    <a:pt x="92" y="35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5"/>
            <p:cNvSpPr/>
            <p:nvPr/>
          </p:nvSpPr>
          <p:spPr>
            <a:xfrm>
              <a:off x="2400474" y="97123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3" y="0"/>
                  </a:moveTo>
                  <a:cubicBezTo>
                    <a:pt x="35" y="0"/>
                    <a:pt x="18" y="22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0" y="109"/>
                    <a:pt x="92" y="92"/>
                    <a:pt x="92" y="57"/>
                  </a:cubicBezTo>
                  <a:cubicBezTo>
                    <a:pt x="92" y="4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2478736" y="97845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92"/>
                    <a:pt x="35" y="109"/>
                  </a:cubicBezTo>
                  <a:cubicBezTo>
                    <a:pt x="53" y="109"/>
                    <a:pt x="92" y="70"/>
                    <a:pt x="92" y="53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5"/>
            <p:cNvSpPr/>
            <p:nvPr/>
          </p:nvSpPr>
          <p:spPr>
            <a:xfrm>
              <a:off x="2556998" y="981792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" y="74"/>
                    <a:pt x="18" y="91"/>
                    <a:pt x="36" y="91"/>
                  </a:cubicBezTo>
                  <a:cubicBezTo>
                    <a:pt x="70" y="91"/>
                    <a:pt x="92" y="74"/>
                    <a:pt x="92" y="52"/>
                  </a:cubicBezTo>
                  <a:cubicBezTo>
                    <a:pt x="92" y="17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5"/>
            <p:cNvSpPr/>
            <p:nvPr/>
          </p:nvSpPr>
          <p:spPr>
            <a:xfrm>
              <a:off x="2638498" y="98179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2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5"/>
            <p:cNvSpPr/>
            <p:nvPr/>
          </p:nvSpPr>
          <p:spPr>
            <a:xfrm>
              <a:off x="2227398" y="1051073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57" y="0"/>
                  </a:moveTo>
                  <a:cubicBezTo>
                    <a:pt x="30" y="0"/>
                    <a:pt x="18" y="32"/>
                    <a:pt x="18" y="61"/>
                  </a:cubicBezTo>
                  <a:cubicBezTo>
                    <a:pt x="1" y="79"/>
                    <a:pt x="18" y="96"/>
                    <a:pt x="53" y="113"/>
                  </a:cubicBezTo>
                  <a:cubicBezTo>
                    <a:pt x="75" y="113"/>
                    <a:pt x="110" y="79"/>
                    <a:pt x="110" y="61"/>
                  </a:cubicBezTo>
                  <a:cubicBezTo>
                    <a:pt x="110" y="26"/>
                    <a:pt x="92" y="5"/>
                    <a:pt x="75" y="5"/>
                  </a:cubicBezTo>
                  <a:cubicBezTo>
                    <a:pt x="68" y="2"/>
                    <a:pt x="6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5"/>
            <p:cNvSpPr/>
            <p:nvPr/>
          </p:nvSpPr>
          <p:spPr>
            <a:xfrm>
              <a:off x="2308898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4" y="1"/>
                  </a:moveTo>
                  <a:cubicBezTo>
                    <a:pt x="35" y="1"/>
                    <a:pt x="18" y="22"/>
                    <a:pt x="18" y="57"/>
                  </a:cubicBezTo>
                  <a:cubicBezTo>
                    <a:pt x="0" y="75"/>
                    <a:pt x="18" y="109"/>
                    <a:pt x="57" y="109"/>
                  </a:cubicBezTo>
                  <a:cubicBezTo>
                    <a:pt x="74" y="109"/>
                    <a:pt x="109" y="75"/>
                    <a:pt x="109" y="57"/>
                  </a:cubicBezTo>
                  <a:cubicBezTo>
                    <a:pt x="109" y="22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5"/>
            <p:cNvSpPr/>
            <p:nvPr/>
          </p:nvSpPr>
          <p:spPr>
            <a:xfrm>
              <a:off x="2390219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8" y="40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10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5"/>
            <p:cNvSpPr/>
            <p:nvPr/>
          </p:nvSpPr>
          <p:spPr>
            <a:xfrm>
              <a:off x="247171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74" y="87"/>
                    <a:pt x="92" y="70"/>
                    <a:pt x="92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5"/>
            <p:cNvSpPr/>
            <p:nvPr/>
          </p:nvSpPr>
          <p:spPr>
            <a:xfrm>
              <a:off x="255393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70" y="87"/>
                    <a:pt x="109" y="70"/>
                    <a:pt x="109" y="53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5"/>
            <p:cNvSpPr/>
            <p:nvPr/>
          </p:nvSpPr>
          <p:spPr>
            <a:xfrm>
              <a:off x="2638498" y="1055889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74" y="87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5"/>
            <p:cNvSpPr/>
            <p:nvPr/>
          </p:nvSpPr>
          <p:spPr>
            <a:xfrm>
              <a:off x="2227398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5"/>
            <p:cNvSpPr/>
            <p:nvPr/>
          </p:nvSpPr>
          <p:spPr>
            <a:xfrm>
              <a:off x="23088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7" y="109"/>
                  </a:cubicBezTo>
                  <a:cubicBezTo>
                    <a:pt x="74" y="109"/>
                    <a:pt x="92" y="70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5"/>
            <p:cNvSpPr/>
            <p:nvPr/>
          </p:nvSpPr>
          <p:spPr>
            <a:xfrm>
              <a:off x="2390219" y="249900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92" y="87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5"/>
            <p:cNvSpPr/>
            <p:nvPr/>
          </p:nvSpPr>
          <p:spPr>
            <a:xfrm>
              <a:off x="247171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57" y="109"/>
                  </a:cubicBezTo>
                  <a:cubicBezTo>
                    <a:pt x="74" y="109"/>
                    <a:pt x="92" y="87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5"/>
            <p:cNvSpPr/>
            <p:nvPr/>
          </p:nvSpPr>
          <p:spPr>
            <a:xfrm>
              <a:off x="255393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35"/>
                    <a:pt x="0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87" y="109"/>
                    <a:pt x="109" y="87"/>
                    <a:pt x="109" y="52"/>
                  </a:cubicBezTo>
                  <a:cubicBezTo>
                    <a:pt x="109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5"/>
            <p:cNvSpPr/>
            <p:nvPr/>
          </p:nvSpPr>
          <p:spPr>
            <a:xfrm>
              <a:off x="26384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7"/>
                    <a:pt x="18" y="109"/>
                    <a:pt x="35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5"/>
            <p:cNvSpPr/>
            <p:nvPr/>
          </p:nvSpPr>
          <p:spPr>
            <a:xfrm>
              <a:off x="2236933" y="313438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57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22" y="53"/>
                    <a:pt x="57" y="70"/>
                    <a:pt x="74" y="70"/>
                  </a:cubicBezTo>
                  <a:cubicBezTo>
                    <a:pt x="91" y="70"/>
                    <a:pt x="109" y="70"/>
                    <a:pt x="109" y="36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5"/>
            <p:cNvSpPr/>
            <p:nvPr/>
          </p:nvSpPr>
          <p:spPr>
            <a:xfrm>
              <a:off x="2318973" y="31677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6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36" y="74"/>
                    <a:pt x="53" y="74"/>
                  </a:cubicBezTo>
                  <a:cubicBezTo>
                    <a:pt x="71" y="74"/>
                    <a:pt x="88" y="74"/>
                    <a:pt x="88" y="35"/>
                  </a:cubicBezTo>
                  <a:cubicBezTo>
                    <a:pt x="88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5"/>
            <p:cNvSpPr/>
            <p:nvPr/>
          </p:nvSpPr>
          <p:spPr>
            <a:xfrm>
              <a:off x="2397415" y="319922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1"/>
                  </a:moveTo>
                  <a:cubicBezTo>
                    <a:pt x="17" y="1"/>
                    <a:pt x="0" y="18"/>
                    <a:pt x="0" y="35"/>
                  </a:cubicBezTo>
                  <a:cubicBezTo>
                    <a:pt x="0" y="57"/>
                    <a:pt x="17" y="92"/>
                    <a:pt x="52" y="92"/>
                  </a:cubicBezTo>
                  <a:cubicBezTo>
                    <a:pt x="70" y="92"/>
                    <a:pt x="87" y="75"/>
                    <a:pt x="87" y="35"/>
                  </a:cubicBezTo>
                  <a:cubicBezTo>
                    <a:pt x="87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5"/>
            <p:cNvSpPr/>
            <p:nvPr/>
          </p:nvSpPr>
          <p:spPr>
            <a:xfrm>
              <a:off x="2475677" y="323256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74"/>
                    <a:pt x="18" y="91"/>
                    <a:pt x="52" y="91"/>
                  </a:cubicBezTo>
                  <a:cubicBezTo>
                    <a:pt x="70" y="91"/>
                    <a:pt x="87" y="74"/>
                    <a:pt x="87" y="39"/>
                  </a:cubicBezTo>
                  <a:cubicBezTo>
                    <a:pt x="87" y="17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5"/>
            <p:cNvSpPr/>
            <p:nvPr/>
          </p:nvSpPr>
          <p:spPr>
            <a:xfrm>
              <a:off x="2553939" y="32325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0" y="17"/>
                    <a:pt x="0" y="57"/>
                  </a:cubicBezTo>
                  <a:cubicBezTo>
                    <a:pt x="18" y="74"/>
                    <a:pt x="35" y="91"/>
                    <a:pt x="53" y="91"/>
                  </a:cubicBezTo>
                  <a:cubicBezTo>
                    <a:pt x="87" y="91"/>
                    <a:pt x="109" y="74"/>
                    <a:pt x="109" y="57"/>
                  </a:cubicBezTo>
                  <a:cubicBezTo>
                    <a:pt x="109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5"/>
            <p:cNvSpPr/>
            <p:nvPr/>
          </p:nvSpPr>
          <p:spPr>
            <a:xfrm>
              <a:off x="2638498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5"/>
            <p:cNvSpPr/>
            <p:nvPr/>
          </p:nvSpPr>
          <p:spPr>
            <a:xfrm>
              <a:off x="2263380" y="366603"/>
              <a:ext cx="19791" cy="10744"/>
            </a:xfrm>
            <a:custGeom>
              <a:avLst/>
              <a:gdLst/>
              <a:ahLst/>
              <a:cxnLst/>
              <a:rect l="l" t="t" r="r" b="b"/>
              <a:pathLst>
                <a:path w="110" h="58" extrusionOk="0">
                  <a:moveTo>
                    <a:pt x="36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8" y="40"/>
                    <a:pt x="36" y="58"/>
                    <a:pt x="71" y="58"/>
                  </a:cubicBezTo>
                  <a:cubicBezTo>
                    <a:pt x="92" y="58"/>
                    <a:pt x="110" y="58"/>
                    <a:pt x="92" y="40"/>
                  </a:cubicBezTo>
                  <a:cubicBezTo>
                    <a:pt x="92" y="23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5"/>
            <p:cNvSpPr/>
            <p:nvPr/>
          </p:nvSpPr>
          <p:spPr>
            <a:xfrm>
              <a:off x="2334626" y="374012"/>
              <a:ext cx="19791" cy="12967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40" y="0"/>
                  </a:moveTo>
                  <a:cubicBezTo>
                    <a:pt x="23" y="0"/>
                    <a:pt x="1" y="18"/>
                    <a:pt x="23" y="35"/>
                  </a:cubicBezTo>
                  <a:cubicBezTo>
                    <a:pt x="23" y="52"/>
                    <a:pt x="58" y="70"/>
                    <a:pt x="75" y="70"/>
                  </a:cubicBezTo>
                  <a:cubicBezTo>
                    <a:pt x="92" y="70"/>
                    <a:pt x="110" y="52"/>
                    <a:pt x="92" y="35"/>
                  </a:cubicBezTo>
                  <a:cubicBezTo>
                    <a:pt x="92" y="18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5"/>
            <p:cNvSpPr/>
            <p:nvPr/>
          </p:nvSpPr>
          <p:spPr>
            <a:xfrm>
              <a:off x="2409829" y="382348"/>
              <a:ext cx="16732" cy="15190"/>
            </a:xfrm>
            <a:custGeom>
              <a:avLst/>
              <a:gdLst/>
              <a:ahLst/>
              <a:cxnLst/>
              <a:rect l="l" t="t" r="r" b="b"/>
              <a:pathLst>
                <a:path w="93" h="82" extrusionOk="0">
                  <a:moveTo>
                    <a:pt x="15" y="0"/>
                  </a:moveTo>
                  <a:cubicBezTo>
                    <a:pt x="1" y="0"/>
                    <a:pt x="1" y="12"/>
                    <a:pt x="1" y="25"/>
                  </a:cubicBezTo>
                  <a:cubicBezTo>
                    <a:pt x="1" y="64"/>
                    <a:pt x="40" y="81"/>
                    <a:pt x="57" y="81"/>
                  </a:cubicBezTo>
                  <a:cubicBezTo>
                    <a:pt x="75" y="81"/>
                    <a:pt x="92" y="64"/>
                    <a:pt x="92" y="47"/>
                  </a:cubicBezTo>
                  <a:cubicBezTo>
                    <a:pt x="75" y="25"/>
                    <a:pt x="57" y="7"/>
                    <a:pt x="40" y="7"/>
                  </a:cubicBezTo>
                  <a:cubicBezTo>
                    <a:pt x="28" y="2"/>
                    <a:pt x="20" y="0"/>
                    <a:pt x="1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5"/>
            <p:cNvSpPr/>
            <p:nvPr/>
          </p:nvSpPr>
          <p:spPr>
            <a:xfrm>
              <a:off x="2481794" y="390869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53"/>
                    <a:pt x="36" y="70"/>
                    <a:pt x="53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5"/>
            <p:cNvSpPr/>
            <p:nvPr/>
          </p:nvSpPr>
          <p:spPr>
            <a:xfrm>
              <a:off x="2556998" y="39401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36" y="92"/>
                    <a:pt x="53" y="92"/>
                  </a:cubicBezTo>
                  <a:cubicBezTo>
                    <a:pt x="56" y="95"/>
                    <a:pt x="59" y="97"/>
                    <a:pt x="62" y="97"/>
                  </a:cubicBezTo>
                  <a:cubicBezTo>
                    <a:pt x="77" y="97"/>
                    <a:pt x="92" y="67"/>
                    <a:pt x="92" y="53"/>
                  </a:cubicBezTo>
                  <a:cubicBezTo>
                    <a:pt x="92" y="36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5"/>
            <p:cNvSpPr/>
            <p:nvPr/>
          </p:nvSpPr>
          <p:spPr>
            <a:xfrm>
              <a:off x="2638498" y="39735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5"/>
            <p:cNvSpPr/>
            <p:nvPr/>
          </p:nvSpPr>
          <p:spPr>
            <a:xfrm>
              <a:off x="2292706" y="412913"/>
              <a:ext cx="19431" cy="11115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3" y="0"/>
                  </a:moveTo>
                  <a:cubicBezTo>
                    <a:pt x="0" y="0"/>
                    <a:pt x="4" y="13"/>
                    <a:pt x="16" y="25"/>
                  </a:cubicBezTo>
                  <a:cubicBezTo>
                    <a:pt x="16" y="43"/>
                    <a:pt x="56" y="60"/>
                    <a:pt x="73" y="60"/>
                  </a:cubicBezTo>
                  <a:cubicBezTo>
                    <a:pt x="90" y="60"/>
                    <a:pt x="108" y="60"/>
                    <a:pt x="90" y="43"/>
                  </a:cubicBezTo>
                  <a:cubicBezTo>
                    <a:pt x="73" y="25"/>
                    <a:pt x="56" y="8"/>
                    <a:pt x="38" y="8"/>
                  </a:cubicBezTo>
                  <a:cubicBezTo>
                    <a:pt x="27" y="3"/>
                    <a:pt x="19" y="0"/>
                    <a:pt x="1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5"/>
            <p:cNvSpPr/>
            <p:nvPr/>
          </p:nvSpPr>
          <p:spPr>
            <a:xfrm>
              <a:off x="2361253" y="425880"/>
              <a:ext cx="15473" cy="13338"/>
            </a:xfrm>
            <a:custGeom>
              <a:avLst/>
              <a:gdLst/>
              <a:ahLst/>
              <a:cxnLst/>
              <a:rect l="l" t="t" r="r" b="b"/>
              <a:pathLst>
                <a:path w="86" h="72" extrusionOk="0">
                  <a:moveTo>
                    <a:pt x="7" y="0"/>
                  </a:moveTo>
                  <a:cubicBezTo>
                    <a:pt x="1" y="0"/>
                    <a:pt x="1" y="14"/>
                    <a:pt x="1" y="29"/>
                  </a:cubicBezTo>
                  <a:cubicBezTo>
                    <a:pt x="18" y="46"/>
                    <a:pt x="36" y="64"/>
                    <a:pt x="53" y="64"/>
                  </a:cubicBezTo>
                  <a:cubicBezTo>
                    <a:pt x="58" y="69"/>
                    <a:pt x="64" y="71"/>
                    <a:pt x="68" y="71"/>
                  </a:cubicBezTo>
                  <a:cubicBezTo>
                    <a:pt x="80" y="71"/>
                    <a:pt x="86" y="59"/>
                    <a:pt x="71" y="46"/>
                  </a:cubicBezTo>
                  <a:cubicBezTo>
                    <a:pt x="71" y="29"/>
                    <a:pt x="36" y="7"/>
                    <a:pt x="18" y="7"/>
                  </a:cubicBezTo>
                  <a:cubicBezTo>
                    <a:pt x="13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5"/>
            <p:cNvSpPr/>
            <p:nvPr/>
          </p:nvSpPr>
          <p:spPr>
            <a:xfrm>
              <a:off x="2426381" y="440885"/>
              <a:ext cx="15653" cy="15190"/>
            </a:xfrm>
            <a:custGeom>
              <a:avLst/>
              <a:gdLst/>
              <a:ahLst/>
              <a:cxnLst/>
              <a:rect l="l" t="t" r="r" b="b"/>
              <a:pathLst>
                <a:path w="87" h="82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7"/>
                    <a:pt x="35" y="74"/>
                    <a:pt x="57" y="74"/>
                  </a:cubicBezTo>
                  <a:cubicBezTo>
                    <a:pt x="62" y="79"/>
                    <a:pt x="67" y="81"/>
                    <a:pt x="71" y="81"/>
                  </a:cubicBezTo>
                  <a:cubicBezTo>
                    <a:pt x="81" y="81"/>
                    <a:pt x="86" y="69"/>
                    <a:pt x="74" y="57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5"/>
            <p:cNvSpPr/>
            <p:nvPr/>
          </p:nvSpPr>
          <p:spPr>
            <a:xfrm>
              <a:off x="2491329" y="45459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39" y="92"/>
                    <a:pt x="57" y="92"/>
                  </a:cubicBezTo>
                  <a:cubicBezTo>
                    <a:pt x="74" y="92"/>
                    <a:pt x="92" y="70"/>
                    <a:pt x="92" y="52"/>
                  </a:cubicBezTo>
                  <a:cubicBezTo>
                    <a:pt x="74" y="35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5"/>
            <p:cNvSpPr/>
            <p:nvPr/>
          </p:nvSpPr>
          <p:spPr>
            <a:xfrm>
              <a:off x="2563294" y="464225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0"/>
                  </a:moveTo>
                  <a:cubicBezTo>
                    <a:pt x="1" y="0"/>
                    <a:pt x="1" y="18"/>
                    <a:pt x="1" y="40"/>
                  </a:cubicBezTo>
                  <a:cubicBezTo>
                    <a:pt x="1" y="74"/>
                    <a:pt x="18" y="92"/>
                    <a:pt x="35" y="92"/>
                  </a:cubicBezTo>
                  <a:cubicBezTo>
                    <a:pt x="57" y="92"/>
                    <a:pt x="74" y="74"/>
                    <a:pt x="74" y="57"/>
                  </a:cubicBezTo>
                  <a:cubicBezTo>
                    <a:pt x="74" y="40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5"/>
            <p:cNvSpPr/>
            <p:nvPr/>
          </p:nvSpPr>
          <p:spPr>
            <a:xfrm>
              <a:off x="2638498" y="471450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88"/>
                    <a:pt x="35" y="88"/>
                  </a:cubicBezTo>
                  <a:cubicBezTo>
                    <a:pt x="74" y="88"/>
                    <a:pt x="92" y="70"/>
                    <a:pt x="92" y="35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5"/>
            <p:cNvSpPr/>
            <p:nvPr/>
          </p:nvSpPr>
          <p:spPr>
            <a:xfrm>
              <a:off x="2322392" y="459594"/>
              <a:ext cx="16012" cy="13338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12" y="1"/>
                  </a:moveTo>
                  <a:cubicBezTo>
                    <a:pt x="1" y="1"/>
                    <a:pt x="4" y="13"/>
                    <a:pt x="17" y="25"/>
                  </a:cubicBezTo>
                  <a:cubicBezTo>
                    <a:pt x="17" y="43"/>
                    <a:pt x="34" y="65"/>
                    <a:pt x="52" y="65"/>
                  </a:cubicBezTo>
                  <a:cubicBezTo>
                    <a:pt x="63" y="70"/>
                    <a:pt x="71" y="72"/>
                    <a:pt x="76" y="72"/>
                  </a:cubicBezTo>
                  <a:cubicBezTo>
                    <a:pt x="89" y="72"/>
                    <a:pt x="84" y="58"/>
                    <a:pt x="69" y="43"/>
                  </a:cubicBezTo>
                  <a:cubicBezTo>
                    <a:pt x="69" y="25"/>
                    <a:pt x="52" y="8"/>
                    <a:pt x="34" y="8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5"/>
            <p:cNvSpPr/>
            <p:nvPr/>
          </p:nvSpPr>
          <p:spPr>
            <a:xfrm>
              <a:off x="2384102" y="477933"/>
              <a:ext cx="13494" cy="15190"/>
            </a:xfrm>
            <a:custGeom>
              <a:avLst/>
              <a:gdLst/>
              <a:ahLst/>
              <a:cxnLst/>
              <a:rect l="l" t="t" r="r" b="b"/>
              <a:pathLst>
                <a:path w="75" h="82" extrusionOk="0">
                  <a:moveTo>
                    <a:pt x="17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3"/>
                    <a:pt x="35" y="74"/>
                    <a:pt x="52" y="74"/>
                  </a:cubicBezTo>
                  <a:cubicBezTo>
                    <a:pt x="59" y="79"/>
                    <a:pt x="63" y="82"/>
                    <a:pt x="66" y="82"/>
                  </a:cubicBezTo>
                  <a:cubicBezTo>
                    <a:pt x="74" y="82"/>
                    <a:pt x="74" y="68"/>
                    <a:pt x="74" y="53"/>
                  </a:cubicBezTo>
                  <a:cubicBezTo>
                    <a:pt x="52" y="35"/>
                    <a:pt x="35" y="18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5"/>
            <p:cNvSpPr/>
            <p:nvPr/>
          </p:nvSpPr>
          <p:spPr>
            <a:xfrm>
              <a:off x="2442753" y="499977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7" y="0"/>
                  </a:moveTo>
                  <a:cubicBezTo>
                    <a:pt x="0" y="0"/>
                    <a:pt x="0" y="13"/>
                    <a:pt x="0" y="25"/>
                  </a:cubicBezTo>
                  <a:cubicBezTo>
                    <a:pt x="0" y="42"/>
                    <a:pt x="18" y="82"/>
                    <a:pt x="35" y="82"/>
                  </a:cubicBezTo>
                  <a:cubicBezTo>
                    <a:pt x="40" y="87"/>
                    <a:pt x="46" y="89"/>
                    <a:pt x="51" y="89"/>
                  </a:cubicBezTo>
                  <a:cubicBezTo>
                    <a:pt x="64" y="89"/>
                    <a:pt x="74" y="77"/>
                    <a:pt x="74" y="64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5"/>
            <p:cNvSpPr/>
            <p:nvPr/>
          </p:nvSpPr>
          <p:spPr>
            <a:xfrm>
              <a:off x="2501405" y="5201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1" y="0"/>
                  </a:moveTo>
                  <a:cubicBezTo>
                    <a:pt x="9" y="0"/>
                    <a:pt x="1" y="13"/>
                    <a:pt x="1" y="25"/>
                  </a:cubicBezTo>
                  <a:cubicBezTo>
                    <a:pt x="1" y="64"/>
                    <a:pt x="18" y="81"/>
                    <a:pt x="36" y="81"/>
                  </a:cubicBezTo>
                  <a:cubicBezTo>
                    <a:pt x="40" y="86"/>
                    <a:pt x="45" y="88"/>
                    <a:pt x="50" y="88"/>
                  </a:cubicBezTo>
                  <a:cubicBezTo>
                    <a:pt x="63" y="88"/>
                    <a:pt x="75" y="71"/>
                    <a:pt x="75" y="42"/>
                  </a:cubicBezTo>
                  <a:cubicBezTo>
                    <a:pt x="75" y="25"/>
                    <a:pt x="53" y="7"/>
                    <a:pt x="36" y="7"/>
                  </a:cubicBezTo>
                  <a:cubicBezTo>
                    <a:pt x="30" y="2"/>
                    <a:pt x="25" y="0"/>
                    <a:pt x="2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5"/>
            <p:cNvSpPr/>
            <p:nvPr/>
          </p:nvSpPr>
          <p:spPr>
            <a:xfrm>
              <a:off x="2566353" y="535173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40" y="92"/>
                  </a:cubicBezTo>
                  <a:cubicBezTo>
                    <a:pt x="57" y="92"/>
                    <a:pt x="75" y="70"/>
                    <a:pt x="75" y="53"/>
                  </a:cubicBezTo>
                  <a:cubicBezTo>
                    <a:pt x="75" y="35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5"/>
            <p:cNvSpPr/>
            <p:nvPr/>
          </p:nvSpPr>
          <p:spPr>
            <a:xfrm>
              <a:off x="2638498" y="54165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52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6"/>
                    <a:pt x="64" y="96"/>
                  </a:cubicBezTo>
                  <a:cubicBezTo>
                    <a:pt x="80" y="96"/>
                    <a:pt x="92" y="71"/>
                    <a:pt x="92" y="57"/>
                  </a:cubicBezTo>
                  <a:cubicBezTo>
                    <a:pt x="92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5"/>
            <p:cNvSpPr/>
            <p:nvPr/>
          </p:nvSpPr>
          <p:spPr>
            <a:xfrm>
              <a:off x="2344881" y="513685"/>
              <a:ext cx="13494" cy="14449"/>
            </a:xfrm>
            <a:custGeom>
              <a:avLst/>
              <a:gdLst/>
              <a:ahLst/>
              <a:cxnLst/>
              <a:rect l="l" t="t" r="r" b="b"/>
              <a:pathLst>
                <a:path w="75" h="78" extrusionOk="0">
                  <a:moveTo>
                    <a:pt x="7" y="0"/>
                  </a:moveTo>
                  <a:cubicBezTo>
                    <a:pt x="1" y="0"/>
                    <a:pt x="1" y="13"/>
                    <a:pt x="1" y="25"/>
                  </a:cubicBezTo>
                  <a:cubicBezTo>
                    <a:pt x="1" y="42"/>
                    <a:pt x="18" y="77"/>
                    <a:pt x="35" y="77"/>
                  </a:cubicBezTo>
                  <a:cubicBezTo>
                    <a:pt x="53" y="77"/>
                    <a:pt x="74" y="77"/>
                    <a:pt x="74" y="42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5"/>
            <p:cNvSpPr/>
            <p:nvPr/>
          </p:nvSpPr>
          <p:spPr>
            <a:xfrm>
              <a:off x="2400474" y="537026"/>
              <a:ext cx="11874" cy="16487"/>
            </a:xfrm>
            <a:custGeom>
              <a:avLst/>
              <a:gdLst/>
              <a:ahLst/>
              <a:cxnLst/>
              <a:rect l="l" t="t" r="r" b="b"/>
              <a:pathLst>
                <a:path w="66" h="89" extrusionOk="0">
                  <a:moveTo>
                    <a:pt x="7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0" y="60"/>
                    <a:pt x="18" y="82"/>
                    <a:pt x="35" y="82"/>
                  </a:cubicBezTo>
                  <a:cubicBezTo>
                    <a:pt x="40" y="87"/>
                    <a:pt x="45" y="89"/>
                    <a:pt x="49" y="89"/>
                  </a:cubicBezTo>
                  <a:cubicBezTo>
                    <a:pt x="60" y="89"/>
                    <a:pt x="65" y="76"/>
                    <a:pt x="53" y="60"/>
                  </a:cubicBezTo>
                  <a:cubicBezTo>
                    <a:pt x="53" y="43"/>
                    <a:pt x="35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5"/>
            <p:cNvSpPr/>
            <p:nvPr/>
          </p:nvSpPr>
          <p:spPr>
            <a:xfrm>
              <a:off x="2452109" y="563700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4" y="0"/>
                  </a:moveTo>
                  <a:cubicBezTo>
                    <a:pt x="12" y="0"/>
                    <a:pt x="1" y="12"/>
                    <a:pt x="1" y="25"/>
                  </a:cubicBezTo>
                  <a:cubicBezTo>
                    <a:pt x="1" y="47"/>
                    <a:pt x="22" y="81"/>
                    <a:pt x="40" y="81"/>
                  </a:cubicBezTo>
                  <a:cubicBezTo>
                    <a:pt x="45" y="86"/>
                    <a:pt x="50" y="89"/>
                    <a:pt x="55" y="89"/>
                  </a:cubicBezTo>
                  <a:cubicBezTo>
                    <a:pt x="66" y="89"/>
                    <a:pt x="75" y="76"/>
                    <a:pt x="75" y="64"/>
                  </a:cubicBezTo>
                  <a:cubicBezTo>
                    <a:pt x="57" y="25"/>
                    <a:pt x="57" y="7"/>
                    <a:pt x="40" y="7"/>
                  </a:cubicBezTo>
                  <a:cubicBezTo>
                    <a:pt x="35" y="2"/>
                    <a:pt x="29" y="0"/>
                    <a:pt x="2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5"/>
            <p:cNvSpPr/>
            <p:nvPr/>
          </p:nvSpPr>
          <p:spPr>
            <a:xfrm>
              <a:off x="2507702" y="5870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16" y="1"/>
                  </a:moveTo>
                  <a:cubicBezTo>
                    <a:pt x="1" y="1"/>
                    <a:pt x="1" y="18"/>
                    <a:pt x="1" y="47"/>
                  </a:cubicBezTo>
                  <a:cubicBezTo>
                    <a:pt x="1" y="64"/>
                    <a:pt x="18" y="82"/>
                    <a:pt x="40" y="99"/>
                  </a:cubicBezTo>
                  <a:cubicBezTo>
                    <a:pt x="57" y="99"/>
                    <a:pt x="75" y="82"/>
                    <a:pt x="57" y="64"/>
                  </a:cubicBezTo>
                  <a:cubicBezTo>
                    <a:pt x="57" y="47"/>
                    <a:pt x="57" y="8"/>
                    <a:pt x="40" y="8"/>
                  </a:cubicBezTo>
                  <a:cubicBezTo>
                    <a:pt x="29" y="3"/>
                    <a:pt x="22" y="1"/>
                    <a:pt x="1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5"/>
            <p:cNvSpPr/>
            <p:nvPr/>
          </p:nvSpPr>
          <p:spPr>
            <a:xfrm>
              <a:off x="2566353" y="605195"/>
              <a:ext cx="16732" cy="18524"/>
            </a:xfrm>
            <a:custGeom>
              <a:avLst/>
              <a:gdLst/>
              <a:ahLst/>
              <a:cxnLst/>
              <a:rect l="l" t="t" r="r" b="b"/>
              <a:pathLst>
                <a:path w="93" h="100" extrusionOk="0">
                  <a:moveTo>
                    <a:pt x="40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40" y="92"/>
                  </a:cubicBezTo>
                  <a:cubicBezTo>
                    <a:pt x="49" y="97"/>
                    <a:pt x="57" y="99"/>
                    <a:pt x="64" y="99"/>
                  </a:cubicBezTo>
                  <a:cubicBezTo>
                    <a:pt x="83" y="99"/>
                    <a:pt x="92" y="83"/>
                    <a:pt x="92" y="58"/>
                  </a:cubicBezTo>
                  <a:cubicBezTo>
                    <a:pt x="92" y="40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5"/>
            <p:cNvSpPr/>
            <p:nvPr/>
          </p:nvSpPr>
          <p:spPr>
            <a:xfrm>
              <a:off x="2638498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2" y="92"/>
                  </a:cubicBezTo>
                  <a:cubicBezTo>
                    <a:pt x="74" y="92"/>
                    <a:pt x="92" y="70"/>
                    <a:pt x="92" y="53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5"/>
            <p:cNvSpPr/>
            <p:nvPr/>
          </p:nvSpPr>
          <p:spPr>
            <a:xfrm>
              <a:off x="1891681" y="1522515"/>
              <a:ext cx="6297" cy="20377"/>
            </a:xfrm>
            <a:custGeom>
              <a:avLst/>
              <a:gdLst/>
              <a:ahLst/>
              <a:cxnLst/>
              <a:rect l="l" t="t" r="r" b="b"/>
              <a:pathLst>
                <a:path w="35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lnTo>
                    <a:pt x="0" y="110"/>
                  </a:lnTo>
                  <a:cubicBezTo>
                    <a:pt x="18" y="110"/>
                    <a:pt x="35" y="92"/>
                    <a:pt x="35" y="70"/>
                  </a:cubicBezTo>
                  <a:cubicBezTo>
                    <a:pt x="35" y="36"/>
                    <a:pt x="18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5"/>
            <p:cNvSpPr/>
            <p:nvPr/>
          </p:nvSpPr>
          <p:spPr>
            <a:xfrm>
              <a:off x="1920647" y="1539557"/>
              <a:ext cx="7197" cy="20192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0" y="109"/>
                    <a:pt x="18" y="109"/>
                  </a:cubicBezTo>
                  <a:cubicBezTo>
                    <a:pt x="18" y="109"/>
                    <a:pt x="39" y="87"/>
                    <a:pt x="39" y="52"/>
                  </a:cubicBezTo>
                  <a:cubicBezTo>
                    <a:pt x="39" y="35"/>
                    <a:pt x="18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5"/>
            <p:cNvSpPr/>
            <p:nvPr/>
          </p:nvSpPr>
          <p:spPr>
            <a:xfrm>
              <a:off x="1956629" y="1554376"/>
              <a:ext cx="6477" cy="18339"/>
            </a:xfrm>
            <a:custGeom>
              <a:avLst/>
              <a:gdLst/>
              <a:ahLst/>
              <a:cxnLst/>
              <a:rect l="l" t="t" r="r" b="b"/>
              <a:pathLst>
                <a:path w="36" h="99" extrusionOk="0">
                  <a:moveTo>
                    <a:pt x="7" y="0"/>
                  </a:moveTo>
                  <a:cubicBezTo>
                    <a:pt x="0" y="0"/>
                    <a:pt x="0" y="17"/>
                    <a:pt x="0" y="46"/>
                  </a:cubicBezTo>
                  <a:cubicBezTo>
                    <a:pt x="0" y="64"/>
                    <a:pt x="0" y="99"/>
                    <a:pt x="18" y="99"/>
                  </a:cubicBezTo>
                  <a:cubicBezTo>
                    <a:pt x="35" y="99"/>
                    <a:pt x="35" y="81"/>
                    <a:pt x="35" y="64"/>
                  </a:cubicBezTo>
                  <a:cubicBezTo>
                    <a:pt x="35" y="29"/>
                    <a:pt x="35" y="7"/>
                    <a:pt x="18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5"/>
            <p:cNvSpPr/>
            <p:nvPr/>
          </p:nvSpPr>
          <p:spPr>
            <a:xfrm>
              <a:off x="2005925" y="1566047"/>
              <a:ext cx="12594" cy="17228"/>
            </a:xfrm>
            <a:custGeom>
              <a:avLst/>
              <a:gdLst/>
              <a:ahLst/>
              <a:cxnLst/>
              <a:rect l="l" t="t" r="r" b="b"/>
              <a:pathLst>
                <a:path w="70" h="93" extrusionOk="0">
                  <a:moveTo>
                    <a:pt x="35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0" y="75"/>
                    <a:pt x="0" y="92"/>
                    <a:pt x="35" y="92"/>
                  </a:cubicBezTo>
                  <a:cubicBezTo>
                    <a:pt x="53" y="92"/>
                    <a:pt x="70" y="75"/>
                    <a:pt x="70" y="53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5"/>
            <p:cNvSpPr/>
            <p:nvPr/>
          </p:nvSpPr>
          <p:spPr>
            <a:xfrm>
              <a:off x="2073932" y="1569381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1"/>
                    <a:pt x="58" y="91"/>
                  </a:cubicBezTo>
                  <a:cubicBezTo>
                    <a:pt x="75" y="91"/>
                    <a:pt x="92" y="57"/>
                    <a:pt x="92" y="35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5"/>
            <p:cNvSpPr/>
            <p:nvPr/>
          </p:nvSpPr>
          <p:spPr>
            <a:xfrm>
              <a:off x="2146077" y="1552339"/>
              <a:ext cx="12594" cy="18339"/>
            </a:xfrm>
            <a:custGeom>
              <a:avLst/>
              <a:gdLst/>
              <a:ahLst/>
              <a:cxnLst/>
              <a:rect l="l" t="t" r="r" b="b"/>
              <a:pathLst>
                <a:path w="70" h="99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83"/>
                    <a:pt x="10" y="99"/>
                    <a:pt x="21" y="99"/>
                  </a:cubicBezTo>
                  <a:cubicBezTo>
                    <a:pt x="26" y="99"/>
                    <a:pt x="30" y="97"/>
                    <a:pt x="35" y="92"/>
                  </a:cubicBezTo>
                  <a:cubicBezTo>
                    <a:pt x="52" y="92"/>
                    <a:pt x="70" y="57"/>
                    <a:pt x="70" y="40"/>
                  </a:cubicBezTo>
                  <a:cubicBezTo>
                    <a:pt x="52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5"/>
            <p:cNvSpPr/>
            <p:nvPr/>
          </p:nvSpPr>
          <p:spPr>
            <a:xfrm>
              <a:off x="1881426" y="1609578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40" y="1"/>
                  </a:moveTo>
                  <a:cubicBezTo>
                    <a:pt x="18" y="1"/>
                    <a:pt x="18" y="35"/>
                    <a:pt x="18" y="75"/>
                  </a:cubicBezTo>
                  <a:cubicBezTo>
                    <a:pt x="1" y="92"/>
                    <a:pt x="18" y="127"/>
                    <a:pt x="18" y="127"/>
                  </a:cubicBezTo>
                  <a:cubicBezTo>
                    <a:pt x="40" y="127"/>
                    <a:pt x="40" y="109"/>
                    <a:pt x="57" y="75"/>
                  </a:cubicBezTo>
                  <a:cubicBezTo>
                    <a:pt x="57" y="35"/>
                    <a:pt x="40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5"/>
            <p:cNvSpPr/>
            <p:nvPr/>
          </p:nvSpPr>
          <p:spPr>
            <a:xfrm>
              <a:off x="1914350" y="1622360"/>
              <a:ext cx="9535" cy="21303"/>
            </a:xfrm>
            <a:custGeom>
              <a:avLst/>
              <a:gdLst/>
              <a:ahLst/>
              <a:cxnLst/>
              <a:rect l="l" t="t" r="r" b="b"/>
              <a:pathLst>
                <a:path w="53" h="115" extrusionOk="0">
                  <a:moveTo>
                    <a:pt x="27" y="1"/>
                  </a:moveTo>
                  <a:cubicBezTo>
                    <a:pt x="17" y="1"/>
                    <a:pt x="14" y="26"/>
                    <a:pt x="0" y="40"/>
                  </a:cubicBezTo>
                  <a:cubicBezTo>
                    <a:pt x="0" y="75"/>
                    <a:pt x="18" y="114"/>
                    <a:pt x="18" y="114"/>
                  </a:cubicBezTo>
                  <a:cubicBezTo>
                    <a:pt x="35" y="114"/>
                    <a:pt x="53" y="97"/>
                    <a:pt x="53" y="58"/>
                  </a:cubicBezTo>
                  <a:cubicBezTo>
                    <a:pt x="53" y="23"/>
                    <a:pt x="35" y="6"/>
                    <a:pt x="35" y="6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5"/>
            <p:cNvSpPr/>
            <p:nvPr/>
          </p:nvSpPr>
          <p:spPr>
            <a:xfrm>
              <a:off x="1953391" y="1632178"/>
              <a:ext cx="9715" cy="17969"/>
            </a:xfrm>
            <a:custGeom>
              <a:avLst/>
              <a:gdLst/>
              <a:ahLst/>
              <a:cxnLst/>
              <a:rect l="l" t="t" r="r" b="b"/>
              <a:pathLst>
                <a:path w="54" h="97" extrusionOk="0">
                  <a:moveTo>
                    <a:pt x="17" y="0"/>
                  </a:moveTo>
                  <a:cubicBezTo>
                    <a:pt x="12" y="0"/>
                    <a:pt x="1" y="26"/>
                    <a:pt x="1" y="44"/>
                  </a:cubicBezTo>
                  <a:cubicBezTo>
                    <a:pt x="1" y="79"/>
                    <a:pt x="1" y="96"/>
                    <a:pt x="18" y="96"/>
                  </a:cubicBezTo>
                  <a:cubicBezTo>
                    <a:pt x="36" y="96"/>
                    <a:pt x="53" y="79"/>
                    <a:pt x="53" y="61"/>
                  </a:cubicBezTo>
                  <a:cubicBezTo>
                    <a:pt x="53" y="22"/>
                    <a:pt x="36" y="5"/>
                    <a:pt x="18" y="5"/>
                  </a:cubicBezTo>
                  <a:cubicBezTo>
                    <a:pt x="18" y="2"/>
                    <a:pt x="18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5"/>
            <p:cNvSpPr/>
            <p:nvPr/>
          </p:nvSpPr>
          <p:spPr>
            <a:xfrm>
              <a:off x="2001967" y="1640329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0"/>
                  </a:moveTo>
                  <a:cubicBezTo>
                    <a:pt x="22" y="0"/>
                    <a:pt x="22" y="17"/>
                    <a:pt x="1" y="35"/>
                  </a:cubicBezTo>
                  <a:cubicBezTo>
                    <a:pt x="1" y="70"/>
                    <a:pt x="22" y="87"/>
                    <a:pt x="40" y="87"/>
                  </a:cubicBezTo>
                  <a:cubicBezTo>
                    <a:pt x="75" y="87"/>
                    <a:pt x="75" y="70"/>
                    <a:pt x="75" y="52"/>
                  </a:cubicBezTo>
                  <a:cubicBezTo>
                    <a:pt x="75" y="17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5"/>
            <p:cNvSpPr/>
            <p:nvPr/>
          </p:nvSpPr>
          <p:spPr>
            <a:xfrm>
              <a:off x="2073932" y="1640329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8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8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7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5"/>
            <p:cNvSpPr/>
            <p:nvPr/>
          </p:nvSpPr>
          <p:spPr>
            <a:xfrm>
              <a:off x="2146077" y="1626621"/>
              <a:ext cx="12594" cy="20192"/>
            </a:xfrm>
            <a:custGeom>
              <a:avLst/>
              <a:gdLst/>
              <a:ahLst/>
              <a:cxnLst/>
              <a:rect l="l" t="t" r="r" b="b"/>
              <a:pathLst>
                <a:path w="70" h="109" extrusionOk="0">
                  <a:moveTo>
                    <a:pt x="35" y="0"/>
                  </a:moveTo>
                  <a:cubicBezTo>
                    <a:pt x="18" y="17"/>
                    <a:pt x="0" y="35"/>
                    <a:pt x="0" y="74"/>
                  </a:cubicBezTo>
                  <a:cubicBezTo>
                    <a:pt x="0" y="91"/>
                    <a:pt x="18" y="109"/>
                    <a:pt x="35" y="109"/>
                  </a:cubicBezTo>
                  <a:cubicBezTo>
                    <a:pt x="70" y="109"/>
                    <a:pt x="70" y="74"/>
                    <a:pt x="70" y="35"/>
                  </a:cubicBezTo>
                  <a:cubicBezTo>
                    <a:pt x="70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5"/>
            <p:cNvSpPr/>
            <p:nvPr/>
          </p:nvSpPr>
          <p:spPr>
            <a:xfrm>
              <a:off x="1872070" y="1707201"/>
              <a:ext cx="9535" cy="23526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35" y="0"/>
                  </a:moveTo>
                  <a:cubicBezTo>
                    <a:pt x="18" y="0"/>
                    <a:pt x="18" y="35"/>
                    <a:pt x="0" y="74"/>
                  </a:cubicBezTo>
                  <a:cubicBezTo>
                    <a:pt x="0" y="109"/>
                    <a:pt x="0" y="126"/>
                    <a:pt x="18" y="126"/>
                  </a:cubicBezTo>
                  <a:cubicBezTo>
                    <a:pt x="35" y="126"/>
                    <a:pt x="35" y="109"/>
                    <a:pt x="53" y="74"/>
                  </a:cubicBezTo>
                  <a:cubicBezTo>
                    <a:pt x="53" y="35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5"/>
            <p:cNvSpPr/>
            <p:nvPr/>
          </p:nvSpPr>
          <p:spPr>
            <a:xfrm>
              <a:off x="1908053" y="1710350"/>
              <a:ext cx="9535" cy="20377"/>
            </a:xfrm>
            <a:custGeom>
              <a:avLst/>
              <a:gdLst/>
              <a:ahLst/>
              <a:cxnLst/>
              <a:rect l="l" t="t" r="r" b="b"/>
              <a:pathLst>
                <a:path w="53" h="110" extrusionOk="0">
                  <a:moveTo>
                    <a:pt x="35" y="1"/>
                  </a:moveTo>
                  <a:cubicBezTo>
                    <a:pt x="18" y="1"/>
                    <a:pt x="0" y="18"/>
                    <a:pt x="0" y="57"/>
                  </a:cubicBezTo>
                  <a:cubicBezTo>
                    <a:pt x="0" y="92"/>
                    <a:pt x="18" y="109"/>
                    <a:pt x="18" y="109"/>
                  </a:cubicBezTo>
                  <a:cubicBezTo>
                    <a:pt x="35" y="109"/>
                    <a:pt x="53" y="92"/>
                    <a:pt x="53" y="57"/>
                  </a:cubicBezTo>
                  <a:cubicBezTo>
                    <a:pt x="53" y="18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5"/>
            <p:cNvSpPr/>
            <p:nvPr/>
          </p:nvSpPr>
          <p:spPr>
            <a:xfrm>
              <a:off x="1950332" y="1713499"/>
              <a:ext cx="9535" cy="17228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8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0" y="92"/>
                    <a:pt x="18" y="92"/>
                  </a:cubicBezTo>
                  <a:cubicBezTo>
                    <a:pt x="35" y="92"/>
                    <a:pt x="53" y="75"/>
                    <a:pt x="53" y="58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5"/>
            <p:cNvSpPr/>
            <p:nvPr/>
          </p:nvSpPr>
          <p:spPr>
            <a:xfrm>
              <a:off x="2001967" y="1713499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22" y="1"/>
                    <a:pt x="1" y="18"/>
                    <a:pt x="1" y="58"/>
                  </a:cubicBezTo>
                  <a:cubicBezTo>
                    <a:pt x="1" y="75"/>
                    <a:pt x="22" y="110"/>
                    <a:pt x="40" y="110"/>
                  </a:cubicBezTo>
                  <a:cubicBezTo>
                    <a:pt x="57" y="110"/>
                    <a:pt x="75" y="75"/>
                    <a:pt x="75" y="58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5"/>
            <p:cNvSpPr/>
            <p:nvPr/>
          </p:nvSpPr>
          <p:spPr>
            <a:xfrm>
              <a:off x="2073932" y="171349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18" y="1"/>
                    <a:pt x="1" y="18"/>
                    <a:pt x="1" y="58"/>
                  </a:cubicBezTo>
                  <a:cubicBezTo>
                    <a:pt x="1" y="75"/>
                    <a:pt x="36" y="110"/>
                    <a:pt x="58" y="110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5"/>
            <p:cNvSpPr/>
            <p:nvPr/>
          </p:nvSpPr>
          <p:spPr>
            <a:xfrm>
              <a:off x="2149136" y="1703867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8" y="92"/>
                    <a:pt x="35" y="110"/>
                    <a:pt x="53" y="110"/>
                  </a:cubicBezTo>
                  <a:cubicBezTo>
                    <a:pt x="75" y="110"/>
                    <a:pt x="92" y="70"/>
                    <a:pt x="92" y="53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5"/>
            <p:cNvSpPr/>
            <p:nvPr/>
          </p:nvSpPr>
          <p:spPr>
            <a:xfrm>
              <a:off x="1861815" y="1804639"/>
              <a:ext cx="10435" cy="24452"/>
            </a:xfrm>
            <a:custGeom>
              <a:avLst/>
              <a:gdLst/>
              <a:ahLst/>
              <a:cxnLst/>
              <a:rect l="l" t="t" r="r" b="b"/>
              <a:pathLst>
                <a:path w="58" h="132" extrusionOk="0">
                  <a:moveTo>
                    <a:pt x="40" y="1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2"/>
                    <a:pt x="1" y="131"/>
                    <a:pt x="10" y="131"/>
                  </a:cubicBezTo>
                  <a:cubicBezTo>
                    <a:pt x="12" y="131"/>
                    <a:pt x="15" y="130"/>
                    <a:pt x="18" y="127"/>
                  </a:cubicBezTo>
                  <a:cubicBezTo>
                    <a:pt x="40" y="127"/>
                    <a:pt x="40" y="109"/>
                    <a:pt x="57" y="70"/>
                  </a:cubicBezTo>
                  <a:cubicBezTo>
                    <a:pt x="57" y="35"/>
                    <a:pt x="40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5"/>
            <p:cNvSpPr/>
            <p:nvPr/>
          </p:nvSpPr>
          <p:spPr>
            <a:xfrm>
              <a:off x="1901036" y="1800378"/>
              <a:ext cx="10255" cy="21488"/>
            </a:xfrm>
            <a:custGeom>
              <a:avLst/>
              <a:gdLst/>
              <a:ahLst/>
              <a:cxnLst/>
              <a:rect l="l" t="t" r="r" b="b"/>
              <a:pathLst>
                <a:path w="57" h="116" extrusionOk="0">
                  <a:moveTo>
                    <a:pt x="41" y="0"/>
                  </a:moveTo>
                  <a:cubicBezTo>
                    <a:pt x="40" y="0"/>
                    <a:pt x="39" y="2"/>
                    <a:pt x="39" y="6"/>
                  </a:cubicBezTo>
                  <a:cubicBezTo>
                    <a:pt x="18" y="6"/>
                    <a:pt x="0" y="24"/>
                    <a:pt x="0" y="58"/>
                  </a:cubicBezTo>
                  <a:cubicBezTo>
                    <a:pt x="0" y="93"/>
                    <a:pt x="0" y="115"/>
                    <a:pt x="18" y="115"/>
                  </a:cubicBezTo>
                  <a:cubicBezTo>
                    <a:pt x="39" y="115"/>
                    <a:pt x="57" y="76"/>
                    <a:pt x="57" y="58"/>
                  </a:cubicBezTo>
                  <a:cubicBezTo>
                    <a:pt x="57" y="31"/>
                    <a:pt x="46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5"/>
            <p:cNvSpPr/>
            <p:nvPr/>
          </p:nvSpPr>
          <p:spPr>
            <a:xfrm>
              <a:off x="1947274" y="1794265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17" y="0"/>
                  </a:moveTo>
                  <a:cubicBezTo>
                    <a:pt x="0" y="0"/>
                    <a:pt x="0" y="18"/>
                    <a:pt x="0" y="57"/>
                  </a:cubicBezTo>
                  <a:cubicBezTo>
                    <a:pt x="0" y="91"/>
                    <a:pt x="0" y="109"/>
                    <a:pt x="17" y="109"/>
                  </a:cubicBezTo>
                  <a:cubicBezTo>
                    <a:pt x="35" y="109"/>
                    <a:pt x="52" y="74"/>
                    <a:pt x="52" y="57"/>
                  </a:cubicBezTo>
                  <a:cubicBezTo>
                    <a:pt x="52" y="18"/>
                    <a:pt x="35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5"/>
            <p:cNvSpPr/>
            <p:nvPr/>
          </p:nvSpPr>
          <p:spPr>
            <a:xfrm>
              <a:off x="2001967" y="1790931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75" y="75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5"/>
            <p:cNvSpPr/>
            <p:nvPr/>
          </p:nvSpPr>
          <p:spPr>
            <a:xfrm>
              <a:off x="2073932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0"/>
                  </a:moveTo>
                  <a:cubicBezTo>
                    <a:pt x="36" y="0"/>
                    <a:pt x="1" y="18"/>
                    <a:pt x="1" y="53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92" y="92"/>
                    <a:pt x="110" y="74"/>
                    <a:pt x="110" y="53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5"/>
            <p:cNvSpPr/>
            <p:nvPr/>
          </p:nvSpPr>
          <p:spPr>
            <a:xfrm>
              <a:off x="2155433" y="178444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40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67"/>
                    <a:pt x="12" y="97"/>
                    <a:pt x="29" y="97"/>
                  </a:cubicBezTo>
                  <a:cubicBezTo>
                    <a:pt x="32" y="97"/>
                    <a:pt x="36" y="95"/>
                    <a:pt x="40" y="92"/>
                  </a:cubicBezTo>
                  <a:cubicBezTo>
                    <a:pt x="74" y="92"/>
                    <a:pt x="92" y="71"/>
                    <a:pt x="92" y="36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5"/>
            <p:cNvSpPr/>
            <p:nvPr/>
          </p:nvSpPr>
          <p:spPr>
            <a:xfrm>
              <a:off x="1852460" y="1900965"/>
              <a:ext cx="9535" cy="21488"/>
            </a:xfrm>
            <a:custGeom>
              <a:avLst/>
              <a:gdLst/>
              <a:ahLst/>
              <a:cxnLst/>
              <a:rect l="l" t="t" r="r" b="b"/>
              <a:pathLst>
                <a:path w="53" h="116" extrusionOk="0">
                  <a:moveTo>
                    <a:pt x="44" y="1"/>
                  </a:moveTo>
                  <a:cubicBezTo>
                    <a:pt x="42" y="1"/>
                    <a:pt x="39" y="3"/>
                    <a:pt x="35" y="7"/>
                  </a:cubicBezTo>
                  <a:cubicBezTo>
                    <a:pt x="18" y="7"/>
                    <a:pt x="18" y="25"/>
                    <a:pt x="1" y="59"/>
                  </a:cubicBezTo>
                  <a:cubicBezTo>
                    <a:pt x="1" y="94"/>
                    <a:pt x="18" y="116"/>
                    <a:pt x="35" y="116"/>
                  </a:cubicBezTo>
                  <a:cubicBezTo>
                    <a:pt x="35" y="116"/>
                    <a:pt x="53" y="77"/>
                    <a:pt x="53" y="42"/>
                  </a:cubicBezTo>
                  <a:cubicBezTo>
                    <a:pt x="53" y="28"/>
                    <a:pt x="53" y="1"/>
                    <a:pt x="4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5"/>
            <p:cNvSpPr/>
            <p:nvPr/>
          </p:nvSpPr>
          <p:spPr>
            <a:xfrm>
              <a:off x="1894739" y="1885219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35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" y="99"/>
                    <a:pt x="10" y="116"/>
                    <a:pt x="22" y="116"/>
                  </a:cubicBezTo>
                  <a:cubicBezTo>
                    <a:pt x="26" y="116"/>
                    <a:pt x="31" y="114"/>
                    <a:pt x="35" y="110"/>
                  </a:cubicBezTo>
                  <a:cubicBezTo>
                    <a:pt x="35" y="110"/>
                    <a:pt x="53" y="92"/>
                    <a:pt x="53" y="53"/>
                  </a:cubicBezTo>
                  <a:cubicBezTo>
                    <a:pt x="53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5"/>
            <p:cNvSpPr/>
            <p:nvPr/>
          </p:nvSpPr>
          <p:spPr>
            <a:xfrm>
              <a:off x="1943316" y="1873919"/>
              <a:ext cx="10255" cy="17969"/>
            </a:xfrm>
            <a:custGeom>
              <a:avLst/>
              <a:gdLst/>
              <a:ahLst/>
              <a:cxnLst/>
              <a:rect l="l" t="t" r="r" b="b"/>
              <a:pathLst>
                <a:path w="57" h="97" extrusionOk="0">
                  <a:moveTo>
                    <a:pt x="32" y="1"/>
                  </a:moveTo>
                  <a:cubicBezTo>
                    <a:pt x="29" y="1"/>
                    <a:pt x="25" y="2"/>
                    <a:pt x="22" y="5"/>
                  </a:cubicBezTo>
                  <a:cubicBezTo>
                    <a:pt x="22" y="5"/>
                    <a:pt x="0" y="23"/>
                    <a:pt x="0" y="62"/>
                  </a:cubicBezTo>
                  <a:cubicBezTo>
                    <a:pt x="0" y="79"/>
                    <a:pt x="0" y="97"/>
                    <a:pt x="22" y="97"/>
                  </a:cubicBezTo>
                  <a:cubicBezTo>
                    <a:pt x="39" y="97"/>
                    <a:pt x="57" y="79"/>
                    <a:pt x="57" y="44"/>
                  </a:cubicBezTo>
                  <a:cubicBezTo>
                    <a:pt x="57" y="27"/>
                    <a:pt x="45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5"/>
            <p:cNvSpPr/>
            <p:nvPr/>
          </p:nvSpPr>
          <p:spPr>
            <a:xfrm>
              <a:off x="1998909" y="186521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0"/>
                    <a:pt x="18" y="91"/>
                    <a:pt x="57" y="91"/>
                  </a:cubicBezTo>
                  <a:cubicBezTo>
                    <a:pt x="74" y="91"/>
                    <a:pt x="92" y="70"/>
                    <a:pt x="92" y="35"/>
                  </a:cubicBezTo>
                  <a:cubicBezTo>
                    <a:pt x="92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5"/>
            <p:cNvSpPr/>
            <p:nvPr/>
          </p:nvSpPr>
          <p:spPr>
            <a:xfrm>
              <a:off x="2073932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0"/>
                    <a:pt x="36" y="88"/>
                    <a:pt x="58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5"/>
            <p:cNvSpPr/>
            <p:nvPr/>
          </p:nvSpPr>
          <p:spPr>
            <a:xfrm>
              <a:off x="2158491" y="1861878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5"/>
            <p:cNvSpPr/>
            <p:nvPr/>
          </p:nvSpPr>
          <p:spPr>
            <a:xfrm>
              <a:off x="1849401" y="1984694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38" y="1"/>
                  </a:moveTo>
                  <a:cubicBezTo>
                    <a:pt x="36" y="1"/>
                    <a:pt x="35" y="3"/>
                    <a:pt x="35" y="8"/>
                  </a:cubicBezTo>
                  <a:cubicBezTo>
                    <a:pt x="18" y="8"/>
                    <a:pt x="0" y="43"/>
                    <a:pt x="0" y="60"/>
                  </a:cubicBezTo>
                  <a:cubicBezTo>
                    <a:pt x="0" y="99"/>
                    <a:pt x="18" y="99"/>
                    <a:pt x="18" y="99"/>
                  </a:cubicBezTo>
                  <a:cubicBezTo>
                    <a:pt x="35" y="99"/>
                    <a:pt x="52" y="60"/>
                    <a:pt x="52" y="43"/>
                  </a:cubicBezTo>
                  <a:cubicBezTo>
                    <a:pt x="52" y="17"/>
                    <a:pt x="43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5"/>
            <p:cNvSpPr/>
            <p:nvPr/>
          </p:nvSpPr>
          <p:spPr>
            <a:xfrm>
              <a:off x="1894739" y="1965799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18" y="1"/>
                  </a:moveTo>
                  <a:cubicBezTo>
                    <a:pt x="1" y="1"/>
                    <a:pt x="1" y="36"/>
                    <a:pt x="1" y="53"/>
                  </a:cubicBezTo>
                  <a:cubicBezTo>
                    <a:pt x="1" y="82"/>
                    <a:pt x="1" y="99"/>
                    <a:pt x="7" y="99"/>
                  </a:cubicBezTo>
                  <a:cubicBezTo>
                    <a:pt x="10" y="99"/>
                    <a:pt x="13" y="97"/>
                    <a:pt x="18" y="92"/>
                  </a:cubicBezTo>
                  <a:cubicBezTo>
                    <a:pt x="35" y="92"/>
                    <a:pt x="53" y="71"/>
                    <a:pt x="53" y="36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5"/>
            <p:cNvSpPr/>
            <p:nvPr/>
          </p:nvSpPr>
          <p:spPr>
            <a:xfrm>
              <a:off x="1943316" y="1948942"/>
              <a:ext cx="10255" cy="17043"/>
            </a:xfrm>
            <a:custGeom>
              <a:avLst/>
              <a:gdLst/>
              <a:ahLst/>
              <a:cxnLst/>
              <a:rect l="l" t="t" r="r" b="b"/>
              <a:pathLst>
                <a:path w="57" h="92" extrusionOk="0">
                  <a:moveTo>
                    <a:pt x="22" y="1"/>
                  </a:moveTo>
                  <a:cubicBezTo>
                    <a:pt x="0" y="1"/>
                    <a:pt x="0" y="35"/>
                    <a:pt x="0" y="53"/>
                  </a:cubicBezTo>
                  <a:cubicBezTo>
                    <a:pt x="0" y="92"/>
                    <a:pt x="0" y="92"/>
                    <a:pt x="22" y="92"/>
                  </a:cubicBezTo>
                  <a:cubicBezTo>
                    <a:pt x="39" y="92"/>
                    <a:pt x="57" y="75"/>
                    <a:pt x="57" y="35"/>
                  </a:cubicBezTo>
                  <a:cubicBezTo>
                    <a:pt x="57" y="18"/>
                    <a:pt x="39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5"/>
            <p:cNvSpPr/>
            <p:nvPr/>
          </p:nvSpPr>
          <p:spPr>
            <a:xfrm>
              <a:off x="1998909" y="1937643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66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18" y="5"/>
                    <a:pt x="0" y="27"/>
                    <a:pt x="0" y="44"/>
                  </a:cubicBezTo>
                  <a:cubicBezTo>
                    <a:pt x="18" y="79"/>
                    <a:pt x="18" y="96"/>
                    <a:pt x="57" y="96"/>
                  </a:cubicBezTo>
                  <a:cubicBezTo>
                    <a:pt x="74" y="96"/>
                    <a:pt x="92" y="62"/>
                    <a:pt x="92" y="44"/>
                  </a:cubicBezTo>
                  <a:cubicBezTo>
                    <a:pt x="92" y="30"/>
                    <a:pt x="80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5"/>
            <p:cNvSpPr/>
            <p:nvPr/>
          </p:nvSpPr>
          <p:spPr>
            <a:xfrm>
              <a:off x="2073932" y="1935234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40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75" y="92"/>
                    <a:pt x="110" y="75"/>
                    <a:pt x="110" y="40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5"/>
            <p:cNvSpPr/>
            <p:nvPr/>
          </p:nvSpPr>
          <p:spPr>
            <a:xfrm>
              <a:off x="2158491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1"/>
                  </a:moveTo>
                  <a:cubicBezTo>
                    <a:pt x="23" y="1"/>
                    <a:pt x="1" y="18"/>
                    <a:pt x="1" y="40"/>
                  </a:cubicBezTo>
                  <a:cubicBezTo>
                    <a:pt x="1" y="75"/>
                    <a:pt x="23" y="92"/>
                    <a:pt x="40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5"/>
            <p:cNvSpPr/>
            <p:nvPr/>
          </p:nvSpPr>
          <p:spPr>
            <a:xfrm>
              <a:off x="1747571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74"/>
                    <a:pt x="40" y="92"/>
                    <a:pt x="74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5"/>
            <p:cNvSpPr/>
            <p:nvPr/>
          </p:nvSpPr>
          <p:spPr>
            <a:xfrm>
              <a:off x="1829791" y="1129245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57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5"/>
            <p:cNvSpPr/>
            <p:nvPr/>
          </p:nvSpPr>
          <p:spPr>
            <a:xfrm>
              <a:off x="1911112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18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5"/>
            <p:cNvSpPr/>
            <p:nvPr/>
          </p:nvSpPr>
          <p:spPr>
            <a:xfrm>
              <a:off x="1992612" y="11292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7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5"/>
            <p:cNvSpPr/>
            <p:nvPr/>
          </p:nvSpPr>
          <p:spPr>
            <a:xfrm>
              <a:off x="2073932" y="112924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8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64" y="95"/>
                    <a:pt x="70" y="96"/>
                    <a:pt x="76" y="96"/>
                  </a:cubicBezTo>
                  <a:cubicBezTo>
                    <a:pt x="98" y="96"/>
                    <a:pt x="110" y="71"/>
                    <a:pt x="110" y="57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5"/>
            <p:cNvSpPr/>
            <p:nvPr/>
          </p:nvSpPr>
          <p:spPr>
            <a:xfrm>
              <a:off x="2158491" y="1129245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0"/>
                  </a:moveTo>
                  <a:cubicBezTo>
                    <a:pt x="23" y="0"/>
                    <a:pt x="1" y="39"/>
                    <a:pt x="1" y="57"/>
                  </a:cubicBezTo>
                  <a:cubicBezTo>
                    <a:pt x="1" y="74"/>
                    <a:pt x="23" y="109"/>
                    <a:pt x="57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39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5"/>
            <p:cNvSpPr/>
            <p:nvPr/>
          </p:nvSpPr>
          <p:spPr>
            <a:xfrm>
              <a:off x="1767181" y="1196859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9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39" y="53"/>
                    <a:pt x="57" y="70"/>
                    <a:pt x="74" y="70"/>
                  </a:cubicBezTo>
                  <a:cubicBezTo>
                    <a:pt x="109" y="70"/>
                    <a:pt x="109" y="53"/>
                    <a:pt x="109" y="36"/>
                  </a:cubicBezTo>
                  <a:cubicBezTo>
                    <a:pt x="92" y="18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5"/>
            <p:cNvSpPr/>
            <p:nvPr/>
          </p:nvSpPr>
          <p:spPr>
            <a:xfrm>
              <a:off x="1842205" y="1200193"/>
              <a:ext cx="16732" cy="14634"/>
            </a:xfrm>
            <a:custGeom>
              <a:avLst/>
              <a:gdLst/>
              <a:ahLst/>
              <a:cxnLst/>
              <a:rect l="l" t="t" r="r" b="b"/>
              <a:pathLst>
                <a:path w="93" h="79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40" y="70"/>
                    <a:pt x="58" y="70"/>
                  </a:cubicBezTo>
                  <a:cubicBezTo>
                    <a:pt x="62" y="76"/>
                    <a:pt x="67" y="79"/>
                    <a:pt x="72" y="79"/>
                  </a:cubicBezTo>
                  <a:cubicBezTo>
                    <a:pt x="83" y="79"/>
                    <a:pt x="92" y="60"/>
                    <a:pt x="92" y="35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5"/>
            <p:cNvSpPr/>
            <p:nvPr/>
          </p:nvSpPr>
          <p:spPr>
            <a:xfrm>
              <a:off x="1914350" y="1200193"/>
              <a:ext cx="16552" cy="17784"/>
            </a:xfrm>
            <a:custGeom>
              <a:avLst/>
              <a:gdLst/>
              <a:ahLst/>
              <a:cxnLst/>
              <a:rect l="l" t="t" r="r" b="b"/>
              <a:pathLst>
                <a:path w="92" h="96" extrusionOk="0">
                  <a:moveTo>
                    <a:pt x="53" y="0"/>
                  </a:moveTo>
                  <a:cubicBezTo>
                    <a:pt x="18" y="0"/>
                    <a:pt x="0" y="35"/>
                    <a:pt x="18" y="52"/>
                  </a:cubicBezTo>
                  <a:cubicBezTo>
                    <a:pt x="18" y="70"/>
                    <a:pt x="35" y="92"/>
                    <a:pt x="53" y="92"/>
                  </a:cubicBezTo>
                  <a:cubicBezTo>
                    <a:pt x="59" y="95"/>
                    <a:pt x="65" y="96"/>
                    <a:pt x="70" y="96"/>
                  </a:cubicBezTo>
                  <a:cubicBezTo>
                    <a:pt x="92" y="96"/>
                    <a:pt x="92" y="67"/>
                    <a:pt x="92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5"/>
            <p:cNvSpPr/>
            <p:nvPr/>
          </p:nvSpPr>
          <p:spPr>
            <a:xfrm>
              <a:off x="1992612" y="120334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74" y="92"/>
                    <a:pt x="92" y="75"/>
                    <a:pt x="92" y="53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5"/>
            <p:cNvSpPr/>
            <p:nvPr/>
          </p:nvSpPr>
          <p:spPr>
            <a:xfrm>
              <a:off x="2073932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92" y="92"/>
                    <a:pt x="110" y="75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5"/>
            <p:cNvSpPr/>
            <p:nvPr/>
          </p:nvSpPr>
          <p:spPr>
            <a:xfrm>
              <a:off x="2155433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8" y="18"/>
                    <a:pt x="0" y="35"/>
                  </a:cubicBezTo>
                  <a:cubicBezTo>
                    <a:pt x="0" y="75"/>
                    <a:pt x="40" y="92"/>
                    <a:pt x="57" y="92"/>
                  </a:cubicBezTo>
                  <a:cubicBezTo>
                    <a:pt x="74" y="92"/>
                    <a:pt x="92" y="53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5"/>
            <p:cNvSpPr/>
            <p:nvPr/>
          </p:nvSpPr>
          <p:spPr>
            <a:xfrm>
              <a:off x="1803164" y="1257433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2"/>
                    <a:pt x="57" y="70"/>
                    <a:pt x="74" y="87"/>
                  </a:cubicBezTo>
                  <a:cubicBezTo>
                    <a:pt x="92" y="87"/>
                    <a:pt x="92" y="70"/>
                    <a:pt x="74" y="52"/>
                  </a:cubicBezTo>
                  <a:cubicBezTo>
                    <a:pt x="57" y="18"/>
                    <a:pt x="40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5"/>
            <p:cNvSpPr/>
            <p:nvPr/>
          </p:nvSpPr>
          <p:spPr>
            <a:xfrm>
              <a:off x="1861815" y="1263731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40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75"/>
                    <a:pt x="57" y="92"/>
                    <a:pt x="75" y="92"/>
                  </a:cubicBezTo>
                  <a:cubicBezTo>
                    <a:pt x="92" y="92"/>
                    <a:pt x="92" y="75"/>
                    <a:pt x="92" y="53"/>
                  </a:cubicBezTo>
                  <a:cubicBezTo>
                    <a:pt x="75" y="36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5"/>
            <p:cNvSpPr/>
            <p:nvPr/>
          </p:nvSpPr>
          <p:spPr>
            <a:xfrm>
              <a:off x="1927663" y="1270215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35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70" y="92"/>
                    <a:pt x="87" y="75"/>
                    <a:pt x="70" y="57"/>
                  </a:cubicBezTo>
                  <a:cubicBezTo>
                    <a:pt x="70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5"/>
            <p:cNvSpPr/>
            <p:nvPr/>
          </p:nvSpPr>
          <p:spPr>
            <a:xfrm>
              <a:off x="1995670" y="127354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1" y="95"/>
                    <a:pt x="64" y="96"/>
                    <a:pt x="67" y="96"/>
                  </a:cubicBezTo>
                  <a:cubicBezTo>
                    <a:pt x="81" y="96"/>
                    <a:pt x="92" y="71"/>
                    <a:pt x="92" y="57"/>
                  </a:cubicBezTo>
                  <a:cubicBezTo>
                    <a:pt x="92" y="39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5"/>
            <p:cNvSpPr/>
            <p:nvPr/>
          </p:nvSpPr>
          <p:spPr>
            <a:xfrm>
              <a:off x="2073932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36"/>
                  </a:cubicBezTo>
                  <a:cubicBezTo>
                    <a:pt x="1" y="71"/>
                    <a:pt x="36" y="88"/>
                    <a:pt x="58" y="88"/>
                  </a:cubicBezTo>
                  <a:cubicBezTo>
                    <a:pt x="75" y="88"/>
                    <a:pt x="110" y="71"/>
                    <a:pt x="110" y="36"/>
                  </a:cubicBezTo>
                  <a:cubicBezTo>
                    <a:pt x="110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5"/>
            <p:cNvSpPr/>
            <p:nvPr/>
          </p:nvSpPr>
          <p:spPr>
            <a:xfrm>
              <a:off x="2152374" y="127021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35" y="1"/>
                    <a:pt x="0" y="18"/>
                    <a:pt x="0" y="57"/>
                  </a:cubicBezTo>
                  <a:cubicBezTo>
                    <a:pt x="0" y="75"/>
                    <a:pt x="17" y="92"/>
                    <a:pt x="57" y="92"/>
                  </a:cubicBezTo>
                  <a:cubicBezTo>
                    <a:pt x="74" y="92"/>
                    <a:pt x="91" y="75"/>
                    <a:pt x="91" y="40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5"/>
            <p:cNvSpPr/>
            <p:nvPr/>
          </p:nvSpPr>
          <p:spPr>
            <a:xfrm>
              <a:off x="1839146" y="1317822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18" y="0"/>
                  </a:moveTo>
                  <a:cubicBezTo>
                    <a:pt x="1" y="0"/>
                    <a:pt x="1" y="18"/>
                    <a:pt x="18" y="35"/>
                  </a:cubicBezTo>
                  <a:cubicBezTo>
                    <a:pt x="18" y="53"/>
                    <a:pt x="57" y="70"/>
                    <a:pt x="57" y="88"/>
                  </a:cubicBezTo>
                  <a:cubicBezTo>
                    <a:pt x="75" y="88"/>
                    <a:pt x="75" y="70"/>
                    <a:pt x="75" y="53"/>
                  </a:cubicBezTo>
                  <a:cubicBezTo>
                    <a:pt x="57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5"/>
            <p:cNvSpPr/>
            <p:nvPr/>
          </p:nvSpPr>
          <p:spPr>
            <a:xfrm>
              <a:off x="1888443" y="1329492"/>
              <a:ext cx="12774" cy="15190"/>
            </a:xfrm>
            <a:custGeom>
              <a:avLst/>
              <a:gdLst/>
              <a:ahLst/>
              <a:cxnLst/>
              <a:rect l="l" t="t" r="r" b="b"/>
              <a:pathLst>
                <a:path w="71" h="82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8" y="64"/>
                    <a:pt x="36" y="81"/>
                    <a:pt x="53" y="81"/>
                  </a:cubicBezTo>
                  <a:cubicBezTo>
                    <a:pt x="70" y="81"/>
                    <a:pt x="70" y="81"/>
                    <a:pt x="70" y="46"/>
                  </a:cubicBezTo>
                  <a:cubicBezTo>
                    <a:pt x="53" y="25"/>
                    <a:pt x="36" y="7"/>
                    <a:pt x="18" y="7"/>
                  </a:cubicBezTo>
                  <a:cubicBezTo>
                    <a:pt x="14" y="3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5"/>
            <p:cNvSpPr/>
            <p:nvPr/>
          </p:nvSpPr>
          <p:spPr>
            <a:xfrm>
              <a:off x="1940077" y="1339866"/>
              <a:ext cx="13494" cy="15931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40" y="77"/>
                  </a:cubicBezTo>
                  <a:cubicBezTo>
                    <a:pt x="45" y="83"/>
                    <a:pt x="50" y="86"/>
                    <a:pt x="54" y="86"/>
                  </a:cubicBezTo>
                  <a:cubicBezTo>
                    <a:pt x="66" y="86"/>
                    <a:pt x="75" y="68"/>
                    <a:pt x="75" y="42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5"/>
            <p:cNvSpPr/>
            <p:nvPr/>
          </p:nvSpPr>
          <p:spPr>
            <a:xfrm>
              <a:off x="2001967" y="1347646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7"/>
                    <a:pt x="22" y="92"/>
                    <a:pt x="40" y="92"/>
                  </a:cubicBezTo>
                  <a:cubicBezTo>
                    <a:pt x="57" y="92"/>
                    <a:pt x="75" y="74"/>
                    <a:pt x="75" y="35"/>
                  </a:cubicBezTo>
                  <a:cubicBezTo>
                    <a:pt x="75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5"/>
            <p:cNvSpPr/>
            <p:nvPr/>
          </p:nvSpPr>
          <p:spPr>
            <a:xfrm>
              <a:off x="2073932" y="134764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8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5"/>
            <p:cNvSpPr/>
            <p:nvPr/>
          </p:nvSpPr>
          <p:spPr>
            <a:xfrm>
              <a:off x="2149136" y="1338013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35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35" y="87"/>
                  </a:cubicBezTo>
                  <a:cubicBezTo>
                    <a:pt x="53" y="87"/>
                    <a:pt x="75" y="52"/>
                    <a:pt x="75" y="35"/>
                  </a:cubicBezTo>
                  <a:cubicBezTo>
                    <a:pt x="75" y="18"/>
                    <a:pt x="75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5"/>
            <p:cNvSpPr/>
            <p:nvPr/>
          </p:nvSpPr>
          <p:spPr>
            <a:xfrm>
              <a:off x="1872070" y="1380248"/>
              <a:ext cx="9535" cy="14264"/>
            </a:xfrm>
            <a:custGeom>
              <a:avLst/>
              <a:gdLst/>
              <a:ahLst/>
              <a:cxnLst/>
              <a:rect l="l" t="t" r="r" b="b"/>
              <a:pathLst>
                <a:path w="53" h="77" extrusionOk="0">
                  <a:moveTo>
                    <a:pt x="6" y="0"/>
                  </a:moveTo>
                  <a:cubicBezTo>
                    <a:pt x="0" y="0"/>
                    <a:pt x="0" y="12"/>
                    <a:pt x="0" y="25"/>
                  </a:cubicBezTo>
                  <a:cubicBezTo>
                    <a:pt x="18" y="59"/>
                    <a:pt x="35" y="77"/>
                    <a:pt x="35" y="77"/>
                  </a:cubicBezTo>
                  <a:cubicBezTo>
                    <a:pt x="53" y="77"/>
                    <a:pt x="53" y="77"/>
                    <a:pt x="53" y="42"/>
                  </a:cubicBezTo>
                  <a:cubicBezTo>
                    <a:pt x="35" y="25"/>
                    <a:pt x="18" y="7"/>
                    <a:pt x="18" y="7"/>
                  </a:cubicBezTo>
                  <a:cubicBezTo>
                    <a:pt x="13" y="2"/>
                    <a:pt x="9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5"/>
            <p:cNvSpPr/>
            <p:nvPr/>
          </p:nvSpPr>
          <p:spPr>
            <a:xfrm>
              <a:off x="1908053" y="1394327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18" y="1"/>
                  </a:moveTo>
                  <a:cubicBezTo>
                    <a:pt x="18" y="1"/>
                    <a:pt x="0" y="23"/>
                    <a:pt x="18" y="40"/>
                  </a:cubicBezTo>
                  <a:cubicBezTo>
                    <a:pt x="18" y="57"/>
                    <a:pt x="35" y="92"/>
                    <a:pt x="53" y="92"/>
                  </a:cubicBezTo>
                  <a:cubicBezTo>
                    <a:pt x="53" y="92"/>
                    <a:pt x="70" y="75"/>
                    <a:pt x="53" y="57"/>
                  </a:cubicBezTo>
                  <a:cubicBezTo>
                    <a:pt x="53" y="40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5"/>
            <p:cNvSpPr/>
            <p:nvPr/>
          </p:nvSpPr>
          <p:spPr>
            <a:xfrm>
              <a:off x="1950332" y="1408035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5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18" y="92"/>
                    <a:pt x="35" y="92"/>
                  </a:cubicBezTo>
                  <a:cubicBezTo>
                    <a:pt x="53" y="92"/>
                    <a:pt x="70" y="75"/>
                    <a:pt x="70" y="57"/>
                  </a:cubicBezTo>
                  <a:cubicBezTo>
                    <a:pt x="53" y="36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5"/>
            <p:cNvSpPr/>
            <p:nvPr/>
          </p:nvSpPr>
          <p:spPr>
            <a:xfrm>
              <a:off x="2005925" y="1418594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53" y="87"/>
                    <a:pt x="70" y="70"/>
                    <a:pt x="70" y="53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5"/>
            <p:cNvSpPr/>
            <p:nvPr/>
          </p:nvSpPr>
          <p:spPr>
            <a:xfrm>
              <a:off x="2073932" y="142174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8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8" y="92"/>
                  </a:cubicBezTo>
                  <a:cubicBezTo>
                    <a:pt x="75" y="92"/>
                    <a:pt x="92" y="70"/>
                    <a:pt x="92" y="36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5"/>
            <p:cNvSpPr/>
            <p:nvPr/>
          </p:nvSpPr>
          <p:spPr>
            <a:xfrm>
              <a:off x="2146077" y="1404886"/>
              <a:ext cx="12594" cy="18525"/>
            </a:xfrm>
            <a:custGeom>
              <a:avLst/>
              <a:gdLst/>
              <a:ahLst/>
              <a:cxnLst/>
              <a:rect l="l" t="t" r="r" b="b"/>
              <a:pathLst>
                <a:path w="70" h="100" extrusionOk="0">
                  <a:moveTo>
                    <a:pt x="35" y="0"/>
                  </a:moveTo>
                  <a:cubicBezTo>
                    <a:pt x="18" y="18"/>
                    <a:pt x="0" y="35"/>
                    <a:pt x="0" y="74"/>
                  </a:cubicBezTo>
                  <a:cubicBezTo>
                    <a:pt x="0" y="87"/>
                    <a:pt x="9" y="99"/>
                    <a:pt x="20" y="99"/>
                  </a:cubicBezTo>
                  <a:cubicBezTo>
                    <a:pt x="25" y="99"/>
                    <a:pt x="30" y="97"/>
                    <a:pt x="35" y="92"/>
                  </a:cubicBezTo>
                  <a:cubicBezTo>
                    <a:pt x="52" y="92"/>
                    <a:pt x="70" y="74"/>
                    <a:pt x="70" y="35"/>
                  </a:cubicBezTo>
                  <a:cubicBezTo>
                    <a:pt x="70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5"/>
            <p:cNvSpPr/>
            <p:nvPr/>
          </p:nvSpPr>
          <p:spPr>
            <a:xfrm>
              <a:off x="1891681" y="1445083"/>
              <a:ext cx="6297" cy="18525"/>
            </a:xfrm>
            <a:custGeom>
              <a:avLst/>
              <a:gdLst/>
              <a:ahLst/>
              <a:cxnLst/>
              <a:rect l="l" t="t" r="r" b="b"/>
              <a:pathLst>
                <a:path w="35" h="100" extrusionOk="0">
                  <a:moveTo>
                    <a:pt x="0" y="1"/>
                  </a:moveTo>
                  <a:lnTo>
                    <a:pt x="0" y="36"/>
                  </a:lnTo>
                  <a:cubicBezTo>
                    <a:pt x="0" y="75"/>
                    <a:pt x="18" y="92"/>
                    <a:pt x="18" y="92"/>
                  </a:cubicBezTo>
                  <a:cubicBezTo>
                    <a:pt x="22" y="97"/>
                    <a:pt x="25" y="99"/>
                    <a:pt x="28" y="99"/>
                  </a:cubicBezTo>
                  <a:cubicBezTo>
                    <a:pt x="35" y="99"/>
                    <a:pt x="35" y="82"/>
                    <a:pt x="35" y="53"/>
                  </a:cubicBezTo>
                  <a:cubicBezTo>
                    <a:pt x="35" y="36"/>
                    <a:pt x="18" y="18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5"/>
            <p:cNvSpPr/>
            <p:nvPr/>
          </p:nvSpPr>
          <p:spPr>
            <a:xfrm>
              <a:off x="1920647" y="1463978"/>
              <a:ext cx="7197" cy="18525"/>
            </a:xfrm>
            <a:custGeom>
              <a:avLst/>
              <a:gdLst/>
              <a:ahLst/>
              <a:cxnLst/>
              <a:rect l="l" t="t" r="r" b="b"/>
              <a:pathLst>
                <a:path w="40" h="100" extrusionOk="0">
                  <a:moveTo>
                    <a:pt x="7" y="1"/>
                  </a:moveTo>
                  <a:cubicBezTo>
                    <a:pt x="0" y="1"/>
                    <a:pt x="0" y="17"/>
                    <a:pt x="0" y="43"/>
                  </a:cubicBezTo>
                  <a:cubicBezTo>
                    <a:pt x="0" y="60"/>
                    <a:pt x="18" y="99"/>
                    <a:pt x="18" y="99"/>
                  </a:cubicBezTo>
                  <a:cubicBezTo>
                    <a:pt x="39" y="99"/>
                    <a:pt x="39" y="82"/>
                    <a:pt x="39" y="60"/>
                  </a:cubicBezTo>
                  <a:cubicBezTo>
                    <a:pt x="39" y="25"/>
                    <a:pt x="18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5"/>
            <p:cNvSpPr/>
            <p:nvPr/>
          </p:nvSpPr>
          <p:spPr>
            <a:xfrm>
              <a:off x="1956629" y="1478983"/>
              <a:ext cx="10255" cy="20377"/>
            </a:xfrm>
            <a:custGeom>
              <a:avLst/>
              <a:gdLst/>
              <a:ahLst/>
              <a:cxnLst/>
              <a:rect l="l" t="t" r="r" b="b"/>
              <a:pathLst>
                <a:path w="57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cubicBezTo>
                    <a:pt x="0" y="70"/>
                    <a:pt x="0" y="88"/>
                    <a:pt x="18" y="110"/>
                  </a:cubicBezTo>
                  <a:cubicBezTo>
                    <a:pt x="35" y="110"/>
                    <a:pt x="57" y="88"/>
                    <a:pt x="57" y="53"/>
                  </a:cubicBezTo>
                  <a:cubicBezTo>
                    <a:pt x="57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5"/>
            <p:cNvSpPr/>
            <p:nvPr/>
          </p:nvSpPr>
          <p:spPr>
            <a:xfrm>
              <a:off x="2005925" y="1491950"/>
              <a:ext cx="12594" cy="17043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35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53" y="92"/>
                    <a:pt x="70" y="74"/>
                    <a:pt x="70" y="57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5"/>
            <p:cNvSpPr/>
            <p:nvPr/>
          </p:nvSpPr>
          <p:spPr>
            <a:xfrm>
              <a:off x="2073932" y="1491950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0"/>
                  </a:moveTo>
                  <a:cubicBezTo>
                    <a:pt x="18" y="18"/>
                    <a:pt x="1" y="40"/>
                    <a:pt x="1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5"/>
            <p:cNvSpPr/>
            <p:nvPr/>
          </p:nvSpPr>
          <p:spPr>
            <a:xfrm>
              <a:off x="2146077" y="1477501"/>
              <a:ext cx="12594" cy="17784"/>
            </a:xfrm>
            <a:custGeom>
              <a:avLst/>
              <a:gdLst/>
              <a:ahLst/>
              <a:cxnLst/>
              <a:rect l="l" t="t" r="r" b="b"/>
              <a:pathLst>
                <a:path w="70" h="96" extrusionOk="0">
                  <a:moveTo>
                    <a:pt x="49" y="0"/>
                  </a:moveTo>
                  <a:cubicBezTo>
                    <a:pt x="45" y="0"/>
                    <a:pt x="40" y="3"/>
                    <a:pt x="35" y="9"/>
                  </a:cubicBezTo>
                  <a:cubicBezTo>
                    <a:pt x="18" y="9"/>
                    <a:pt x="0" y="44"/>
                    <a:pt x="0" y="61"/>
                  </a:cubicBezTo>
                  <a:cubicBezTo>
                    <a:pt x="0" y="96"/>
                    <a:pt x="18" y="96"/>
                    <a:pt x="35" y="96"/>
                  </a:cubicBezTo>
                  <a:cubicBezTo>
                    <a:pt x="52" y="96"/>
                    <a:pt x="70" y="61"/>
                    <a:pt x="70" y="44"/>
                  </a:cubicBezTo>
                  <a:cubicBezTo>
                    <a:pt x="70" y="18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5"/>
            <p:cNvSpPr/>
            <p:nvPr/>
          </p:nvSpPr>
          <p:spPr>
            <a:xfrm>
              <a:off x="1810181" y="627424"/>
              <a:ext cx="26088" cy="19636"/>
            </a:xfrm>
            <a:custGeom>
              <a:avLst/>
              <a:gdLst/>
              <a:ahLst/>
              <a:cxnLst/>
              <a:rect l="l" t="t" r="r" b="b"/>
              <a:pathLst>
                <a:path w="145" h="106" extrusionOk="0">
                  <a:moveTo>
                    <a:pt x="100" y="0"/>
                  </a:moveTo>
                  <a:cubicBezTo>
                    <a:pt x="90" y="0"/>
                    <a:pt x="80" y="3"/>
                    <a:pt x="70" y="7"/>
                  </a:cubicBezTo>
                  <a:cubicBezTo>
                    <a:pt x="35" y="7"/>
                    <a:pt x="18" y="46"/>
                    <a:pt x="1" y="64"/>
                  </a:cubicBezTo>
                  <a:cubicBezTo>
                    <a:pt x="1" y="89"/>
                    <a:pt x="19" y="105"/>
                    <a:pt x="43" y="105"/>
                  </a:cubicBezTo>
                  <a:cubicBezTo>
                    <a:pt x="52" y="105"/>
                    <a:pt x="61" y="103"/>
                    <a:pt x="70" y="99"/>
                  </a:cubicBezTo>
                  <a:cubicBezTo>
                    <a:pt x="109" y="99"/>
                    <a:pt x="144" y="64"/>
                    <a:pt x="144" y="46"/>
                  </a:cubicBezTo>
                  <a:cubicBezTo>
                    <a:pt x="144" y="17"/>
                    <a:pt x="125" y="0"/>
                    <a:pt x="1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5"/>
            <p:cNvSpPr/>
            <p:nvPr/>
          </p:nvSpPr>
          <p:spPr>
            <a:xfrm>
              <a:off x="1923705" y="600749"/>
              <a:ext cx="25908" cy="19636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102" y="1"/>
                  </a:moveTo>
                  <a:cubicBezTo>
                    <a:pt x="93" y="1"/>
                    <a:pt x="84" y="3"/>
                    <a:pt x="74" y="8"/>
                  </a:cubicBezTo>
                  <a:cubicBezTo>
                    <a:pt x="40" y="8"/>
                    <a:pt x="1" y="42"/>
                    <a:pt x="1" y="64"/>
                  </a:cubicBezTo>
                  <a:cubicBezTo>
                    <a:pt x="1" y="90"/>
                    <a:pt x="21" y="106"/>
                    <a:pt x="46" y="106"/>
                  </a:cubicBezTo>
                  <a:cubicBezTo>
                    <a:pt x="56" y="106"/>
                    <a:pt x="65" y="104"/>
                    <a:pt x="74" y="99"/>
                  </a:cubicBezTo>
                  <a:cubicBezTo>
                    <a:pt x="109" y="99"/>
                    <a:pt x="131" y="64"/>
                    <a:pt x="131" y="42"/>
                  </a:cubicBezTo>
                  <a:cubicBezTo>
                    <a:pt x="144" y="17"/>
                    <a:pt x="126" y="1"/>
                    <a:pt x="1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5"/>
            <p:cNvSpPr/>
            <p:nvPr/>
          </p:nvSpPr>
          <p:spPr>
            <a:xfrm>
              <a:off x="2034891" y="575371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74" y="1"/>
                  </a:moveTo>
                  <a:cubicBezTo>
                    <a:pt x="35" y="18"/>
                    <a:pt x="0" y="36"/>
                    <a:pt x="0" y="71"/>
                  </a:cubicBezTo>
                  <a:cubicBezTo>
                    <a:pt x="0" y="88"/>
                    <a:pt x="12" y="114"/>
                    <a:pt x="37" y="114"/>
                  </a:cubicBezTo>
                  <a:cubicBezTo>
                    <a:pt x="43" y="114"/>
                    <a:pt x="50" y="113"/>
                    <a:pt x="57" y="110"/>
                  </a:cubicBezTo>
                  <a:cubicBezTo>
                    <a:pt x="92" y="110"/>
                    <a:pt x="127" y="71"/>
                    <a:pt x="127" y="53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5"/>
            <p:cNvSpPr/>
            <p:nvPr/>
          </p:nvSpPr>
          <p:spPr>
            <a:xfrm>
              <a:off x="2135822" y="55851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5" y="1"/>
                  </a:moveTo>
                  <a:cubicBezTo>
                    <a:pt x="40" y="18"/>
                    <a:pt x="1" y="35"/>
                    <a:pt x="1" y="75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3"/>
                  </a:cubicBezTo>
                  <a:cubicBezTo>
                    <a:pt x="127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5"/>
            <p:cNvSpPr/>
            <p:nvPr/>
          </p:nvSpPr>
          <p:spPr>
            <a:xfrm>
              <a:off x="2224339" y="5553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92" y="92"/>
                    <a:pt x="109" y="52"/>
                  </a:cubicBezTo>
                  <a:cubicBezTo>
                    <a:pt x="109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5"/>
            <p:cNvSpPr/>
            <p:nvPr/>
          </p:nvSpPr>
          <p:spPr>
            <a:xfrm>
              <a:off x="2299543" y="564997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0" y="109"/>
                    <a:pt x="18" y="109"/>
                  </a:cubicBezTo>
                  <a:cubicBezTo>
                    <a:pt x="52" y="109"/>
                    <a:pt x="70" y="92"/>
                    <a:pt x="70" y="74"/>
                  </a:cubicBezTo>
                  <a:cubicBezTo>
                    <a:pt x="70" y="40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5"/>
            <p:cNvSpPr/>
            <p:nvPr/>
          </p:nvSpPr>
          <p:spPr>
            <a:xfrm>
              <a:off x="1803164" y="708004"/>
              <a:ext cx="22849" cy="21674"/>
            </a:xfrm>
            <a:custGeom>
              <a:avLst/>
              <a:gdLst/>
              <a:ahLst/>
              <a:cxnLst/>
              <a:rect l="l" t="t" r="r" b="b"/>
              <a:pathLst>
                <a:path w="127" h="117" extrusionOk="0">
                  <a:moveTo>
                    <a:pt x="98" y="1"/>
                  </a:moveTo>
                  <a:cubicBezTo>
                    <a:pt x="91" y="1"/>
                    <a:pt x="84" y="3"/>
                    <a:pt x="74" y="7"/>
                  </a:cubicBezTo>
                  <a:cubicBezTo>
                    <a:pt x="40" y="7"/>
                    <a:pt x="0" y="46"/>
                    <a:pt x="0" y="64"/>
                  </a:cubicBezTo>
                  <a:cubicBezTo>
                    <a:pt x="0" y="99"/>
                    <a:pt x="18" y="116"/>
                    <a:pt x="57" y="116"/>
                  </a:cubicBezTo>
                  <a:cubicBezTo>
                    <a:pt x="92" y="99"/>
                    <a:pt x="127" y="64"/>
                    <a:pt x="127" y="46"/>
                  </a:cubicBezTo>
                  <a:cubicBezTo>
                    <a:pt x="127" y="18"/>
                    <a:pt x="117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5"/>
            <p:cNvSpPr/>
            <p:nvPr/>
          </p:nvSpPr>
          <p:spPr>
            <a:xfrm>
              <a:off x="1911112" y="682626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92" y="1"/>
                  </a:moveTo>
                  <a:cubicBezTo>
                    <a:pt x="53" y="18"/>
                    <a:pt x="18" y="35"/>
                    <a:pt x="1" y="75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27" y="92"/>
                    <a:pt x="127" y="57"/>
                  </a:cubicBezTo>
                  <a:cubicBezTo>
                    <a:pt x="144" y="18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5"/>
            <p:cNvSpPr/>
            <p:nvPr/>
          </p:nvSpPr>
          <p:spPr>
            <a:xfrm>
              <a:off x="2018519" y="662435"/>
              <a:ext cx="22849" cy="23711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74" y="1"/>
                  </a:moveTo>
                  <a:cubicBezTo>
                    <a:pt x="39" y="1"/>
                    <a:pt x="17" y="36"/>
                    <a:pt x="0" y="75"/>
                  </a:cubicBezTo>
                  <a:cubicBezTo>
                    <a:pt x="0" y="110"/>
                    <a:pt x="17" y="127"/>
                    <a:pt x="39" y="127"/>
                  </a:cubicBezTo>
                  <a:cubicBezTo>
                    <a:pt x="74" y="110"/>
                    <a:pt x="109" y="92"/>
                    <a:pt x="126" y="57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5"/>
            <p:cNvSpPr/>
            <p:nvPr/>
          </p:nvSpPr>
          <p:spPr>
            <a:xfrm>
              <a:off x="2116931" y="645578"/>
              <a:ext cx="22309" cy="24638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88" y="1"/>
                  </a:moveTo>
                  <a:cubicBezTo>
                    <a:pt x="53" y="18"/>
                    <a:pt x="14" y="40"/>
                    <a:pt x="14" y="74"/>
                  </a:cubicBezTo>
                  <a:cubicBezTo>
                    <a:pt x="0" y="102"/>
                    <a:pt x="9" y="133"/>
                    <a:pt x="33" y="133"/>
                  </a:cubicBezTo>
                  <a:cubicBezTo>
                    <a:pt x="39" y="133"/>
                    <a:pt x="46" y="131"/>
                    <a:pt x="53" y="127"/>
                  </a:cubicBezTo>
                  <a:cubicBezTo>
                    <a:pt x="71" y="127"/>
                    <a:pt x="106" y="109"/>
                    <a:pt x="123" y="74"/>
                  </a:cubicBezTo>
                  <a:cubicBezTo>
                    <a:pt x="123" y="40"/>
                    <a:pt x="106" y="1"/>
                    <a:pt x="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5"/>
            <p:cNvSpPr/>
            <p:nvPr/>
          </p:nvSpPr>
          <p:spPr>
            <a:xfrm>
              <a:off x="2204729" y="642428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0"/>
                  </a:moveTo>
                  <a:cubicBezTo>
                    <a:pt x="53" y="0"/>
                    <a:pt x="18" y="35"/>
                    <a:pt x="18" y="57"/>
                  </a:cubicBezTo>
                  <a:cubicBezTo>
                    <a:pt x="1" y="91"/>
                    <a:pt x="18" y="126"/>
                    <a:pt x="35" y="126"/>
                  </a:cubicBezTo>
                  <a:cubicBezTo>
                    <a:pt x="70" y="126"/>
                    <a:pt x="92" y="109"/>
                    <a:pt x="109" y="74"/>
                  </a:cubicBezTo>
                  <a:cubicBezTo>
                    <a:pt x="109" y="35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5"/>
            <p:cNvSpPr/>
            <p:nvPr/>
          </p:nvSpPr>
          <p:spPr>
            <a:xfrm>
              <a:off x="2279932" y="652802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35" y="1"/>
                    <a:pt x="18" y="18"/>
                    <a:pt x="0" y="53"/>
                  </a:cubicBezTo>
                  <a:cubicBezTo>
                    <a:pt x="0" y="88"/>
                    <a:pt x="0" y="127"/>
                    <a:pt x="18" y="127"/>
                  </a:cubicBezTo>
                  <a:cubicBezTo>
                    <a:pt x="53" y="127"/>
                    <a:pt x="70" y="109"/>
                    <a:pt x="70" y="70"/>
                  </a:cubicBezTo>
                  <a:cubicBezTo>
                    <a:pt x="87" y="35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5"/>
            <p:cNvSpPr/>
            <p:nvPr/>
          </p:nvSpPr>
          <p:spPr>
            <a:xfrm>
              <a:off x="1787691" y="793957"/>
              <a:ext cx="25728" cy="21488"/>
            </a:xfrm>
            <a:custGeom>
              <a:avLst/>
              <a:gdLst/>
              <a:ahLst/>
              <a:cxnLst/>
              <a:rect l="l" t="t" r="r" b="b"/>
              <a:pathLst>
                <a:path w="143" h="116" extrusionOk="0">
                  <a:moveTo>
                    <a:pt x="86" y="0"/>
                  </a:moveTo>
                  <a:cubicBezTo>
                    <a:pt x="52" y="0"/>
                    <a:pt x="17" y="35"/>
                    <a:pt x="17" y="70"/>
                  </a:cubicBezTo>
                  <a:cubicBezTo>
                    <a:pt x="1" y="99"/>
                    <a:pt x="8" y="116"/>
                    <a:pt x="27" y="116"/>
                  </a:cubicBezTo>
                  <a:cubicBezTo>
                    <a:pt x="34" y="116"/>
                    <a:pt x="42" y="114"/>
                    <a:pt x="52" y="109"/>
                  </a:cubicBezTo>
                  <a:cubicBezTo>
                    <a:pt x="86" y="109"/>
                    <a:pt x="126" y="87"/>
                    <a:pt x="126" y="52"/>
                  </a:cubicBezTo>
                  <a:cubicBezTo>
                    <a:pt x="143" y="18"/>
                    <a:pt x="104" y="0"/>
                    <a:pt x="8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5"/>
            <p:cNvSpPr/>
            <p:nvPr/>
          </p:nvSpPr>
          <p:spPr>
            <a:xfrm>
              <a:off x="1891681" y="776173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90" y="0"/>
                  </a:moveTo>
                  <a:cubicBezTo>
                    <a:pt x="84" y="0"/>
                    <a:pt x="77" y="1"/>
                    <a:pt x="70" y="5"/>
                  </a:cubicBezTo>
                  <a:cubicBezTo>
                    <a:pt x="35" y="5"/>
                    <a:pt x="18" y="40"/>
                    <a:pt x="0" y="74"/>
                  </a:cubicBezTo>
                  <a:cubicBezTo>
                    <a:pt x="0" y="92"/>
                    <a:pt x="12" y="118"/>
                    <a:pt x="25" y="118"/>
                  </a:cubicBezTo>
                  <a:cubicBezTo>
                    <a:pt x="28" y="118"/>
                    <a:pt x="32" y="117"/>
                    <a:pt x="35" y="114"/>
                  </a:cubicBezTo>
                  <a:cubicBezTo>
                    <a:pt x="70" y="114"/>
                    <a:pt x="109" y="74"/>
                    <a:pt x="126" y="40"/>
                  </a:cubicBezTo>
                  <a:cubicBezTo>
                    <a:pt x="126" y="26"/>
                    <a:pt x="115" y="0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5"/>
            <p:cNvSpPr/>
            <p:nvPr/>
          </p:nvSpPr>
          <p:spPr>
            <a:xfrm>
              <a:off x="1989553" y="759131"/>
              <a:ext cx="25368" cy="24452"/>
            </a:xfrm>
            <a:custGeom>
              <a:avLst/>
              <a:gdLst/>
              <a:ahLst/>
              <a:cxnLst/>
              <a:rect l="l" t="t" r="r" b="b"/>
              <a:pathLst>
                <a:path w="141" h="132" extrusionOk="0">
                  <a:moveTo>
                    <a:pt x="109" y="1"/>
                  </a:moveTo>
                  <a:cubicBezTo>
                    <a:pt x="104" y="1"/>
                    <a:pt x="98" y="2"/>
                    <a:pt x="91" y="5"/>
                  </a:cubicBezTo>
                  <a:cubicBezTo>
                    <a:pt x="52" y="5"/>
                    <a:pt x="17" y="40"/>
                    <a:pt x="17" y="79"/>
                  </a:cubicBezTo>
                  <a:cubicBezTo>
                    <a:pt x="0" y="114"/>
                    <a:pt x="17" y="132"/>
                    <a:pt x="52" y="132"/>
                  </a:cubicBezTo>
                  <a:cubicBezTo>
                    <a:pt x="91" y="132"/>
                    <a:pt x="109" y="97"/>
                    <a:pt x="126" y="58"/>
                  </a:cubicBezTo>
                  <a:cubicBezTo>
                    <a:pt x="140" y="29"/>
                    <a:pt x="131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5"/>
            <p:cNvSpPr/>
            <p:nvPr/>
          </p:nvSpPr>
          <p:spPr>
            <a:xfrm>
              <a:off x="2084187" y="746349"/>
              <a:ext cx="26088" cy="27602"/>
            </a:xfrm>
            <a:custGeom>
              <a:avLst/>
              <a:gdLst/>
              <a:ahLst/>
              <a:cxnLst/>
              <a:rect l="l" t="t" r="r" b="b"/>
              <a:pathLst>
                <a:path w="145" h="149" extrusionOk="0">
                  <a:moveTo>
                    <a:pt x="88" y="0"/>
                  </a:moveTo>
                  <a:cubicBezTo>
                    <a:pt x="70" y="0"/>
                    <a:pt x="35" y="40"/>
                    <a:pt x="18" y="74"/>
                  </a:cubicBezTo>
                  <a:cubicBezTo>
                    <a:pt x="1" y="109"/>
                    <a:pt x="18" y="148"/>
                    <a:pt x="53" y="148"/>
                  </a:cubicBezTo>
                  <a:cubicBezTo>
                    <a:pt x="70" y="148"/>
                    <a:pt x="109" y="109"/>
                    <a:pt x="127" y="74"/>
                  </a:cubicBezTo>
                  <a:cubicBezTo>
                    <a:pt x="144" y="40"/>
                    <a:pt x="127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5"/>
            <p:cNvSpPr/>
            <p:nvPr/>
          </p:nvSpPr>
          <p:spPr>
            <a:xfrm>
              <a:off x="2171805" y="743200"/>
              <a:ext cx="23029" cy="26675"/>
            </a:xfrm>
            <a:custGeom>
              <a:avLst/>
              <a:gdLst/>
              <a:ahLst/>
              <a:cxnLst/>
              <a:rect l="l" t="t" r="r" b="b"/>
              <a:pathLst>
                <a:path w="128" h="144" extrusionOk="0">
                  <a:moveTo>
                    <a:pt x="92" y="0"/>
                  </a:moveTo>
                  <a:cubicBezTo>
                    <a:pt x="57" y="0"/>
                    <a:pt x="36" y="35"/>
                    <a:pt x="18" y="74"/>
                  </a:cubicBezTo>
                  <a:cubicBezTo>
                    <a:pt x="1" y="109"/>
                    <a:pt x="1" y="144"/>
                    <a:pt x="36" y="144"/>
                  </a:cubicBezTo>
                  <a:cubicBezTo>
                    <a:pt x="57" y="144"/>
                    <a:pt x="92" y="109"/>
                    <a:pt x="110" y="74"/>
                  </a:cubicBezTo>
                  <a:cubicBezTo>
                    <a:pt x="127" y="35"/>
                    <a:pt x="110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5"/>
            <p:cNvSpPr/>
            <p:nvPr/>
          </p:nvSpPr>
          <p:spPr>
            <a:xfrm>
              <a:off x="2247008" y="749498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75" y="1"/>
                  </a:moveTo>
                  <a:cubicBezTo>
                    <a:pt x="53" y="1"/>
                    <a:pt x="35" y="40"/>
                    <a:pt x="18" y="75"/>
                  </a:cubicBezTo>
                  <a:cubicBezTo>
                    <a:pt x="1" y="110"/>
                    <a:pt x="18" y="149"/>
                    <a:pt x="35" y="149"/>
                  </a:cubicBezTo>
                  <a:cubicBezTo>
                    <a:pt x="53" y="149"/>
                    <a:pt x="92" y="131"/>
                    <a:pt x="92" y="92"/>
                  </a:cubicBezTo>
                  <a:cubicBezTo>
                    <a:pt x="109" y="40"/>
                    <a:pt x="109" y="23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5"/>
            <p:cNvSpPr/>
            <p:nvPr/>
          </p:nvSpPr>
          <p:spPr>
            <a:xfrm>
              <a:off x="1771140" y="883243"/>
              <a:ext cx="22130" cy="21303"/>
            </a:xfrm>
            <a:custGeom>
              <a:avLst/>
              <a:gdLst/>
              <a:ahLst/>
              <a:cxnLst/>
              <a:rect l="l" t="t" r="r" b="b"/>
              <a:pathLst>
                <a:path w="123" h="115" extrusionOk="0">
                  <a:moveTo>
                    <a:pt x="90" y="1"/>
                  </a:moveTo>
                  <a:cubicBezTo>
                    <a:pt x="84" y="1"/>
                    <a:pt x="77" y="2"/>
                    <a:pt x="70" y="6"/>
                  </a:cubicBezTo>
                  <a:cubicBezTo>
                    <a:pt x="35" y="6"/>
                    <a:pt x="17" y="23"/>
                    <a:pt x="0" y="62"/>
                  </a:cubicBezTo>
                  <a:cubicBezTo>
                    <a:pt x="0" y="97"/>
                    <a:pt x="17" y="114"/>
                    <a:pt x="52" y="114"/>
                  </a:cubicBezTo>
                  <a:cubicBezTo>
                    <a:pt x="70" y="114"/>
                    <a:pt x="109" y="79"/>
                    <a:pt x="109" y="40"/>
                  </a:cubicBezTo>
                  <a:cubicBezTo>
                    <a:pt x="123" y="26"/>
                    <a:pt x="114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5"/>
            <p:cNvSpPr/>
            <p:nvPr/>
          </p:nvSpPr>
          <p:spPr>
            <a:xfrm>
              <a:off x="1865054" y="870462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92" y="1"/>
                  </a:moveTo>
                  <a:cubicBezTo>
                    <a:pt x="57" y="1"/>
                    <a:pt x="22" y="40"/>
                    <a:pt x="22" y="75"/>
                  </a:cubicBezTo>
                  <a:cubicBezTo>
                    <a:pt x="0" y="109"/>
                    <a:pt x="22" y="131"/>
                    <a:pt x="57" y="131"/>
                  </a:cubicBezTo>
                  <a:cubicBezTo>
                    <a:pt x="74" y="131"/>
                    <a:pt x="109" y="92"/>
                    <a:pt x="131" y="57"/>
                  </a:cubicBezTo>
                  <a:cubicBezTo>
                    <a:pt x="131" y="22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5"/>
            <p:cNvSpPr/>
            <p:nvPr/>
          </p:nvSpPr>
          <p:spPr>
            <a:xfrm>
              <a:off x="1959688" y="860829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5" y="0"/>
                  </a:moveTo>
                  <a:cubicBezTo>
                    <a:pt x="57" y="0"/>
                    <a:pt x="18" y="35"/>
                    <a:pt x="1" y="74"/>
                  </a:cubicBezTo>
                  <a:cubicBezTo>
                    <a:pt x="1" y="109"/>
                    <a:pt x="18" y="127"/>
                    <a:pt x="40" y="127"/>
                  </a:cubicBezTo>
                  <a:cubicBezTo>
                    <a:pt x="75" y="127"/>
                    <a:pt x="109" y="92"/>
                    <a:pt x="109" y="53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5"/>
            <p:cNvSpPr/>
            <p:nvPr/>
          </p:nvSpPr>
          <p:spPr>
            <a:xfrm>
              <a:off x="2048205" y="854346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92" y="1"/>
                  </a:moveTo>
                  <a:cubicBezTo>
                    <a:pt x="70" y="1"/>
                    <a:pt x="35" y="18"/>
                    <a:pt x="18" y="70"/>
                  </a:cubicBezTo>
                  <a:cubicBezTo>
                    <a:pt x="0" y="109"/>
                    <a:pt x="18" y="127"/>
                    <a:pt x="35" y="127"/>
                  </a:cubicBezTo>
                  <a:cubicBezTo>
                    <a:pt x="70" y="127"/>
                    <a:pt x="109" y="88"/>
                    <a:pt x="127" y="53"/>
                  </a:cubicBezTo>
                  <a:cubicBezTo>
                    <a:pt x="127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5"/>
            <p:cNvSpPr/>
            <p:nvPr/>
          </p:nvSpPr>
          <p:spPr>
            <a:xfrm>
              <a:off x="2132764" y="850270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92" y="1"/>
                  </a:moveTo>
                  <a:cubicBezTo>
                    <a:pt x="74" y="1"/>
                    <a:pt x="35" y="40"/>
                    <a:pt x="18" y="75"/>
                  </a:cubicBezTo>
                  <a:cubicBezTo>
                    <a:pt x="0" y="110"/>
                    <a:pt x="18" y="149"/>
                    <a:pt x="35" y="149"/>
                  </a:cubicBezTo>
                  <a:cubicBezTo>
                    <a:pt x="74" y="149"/>
                    <a:pt x="92" y="110"/>
                    <a:pt x="109" y="75"/>
                  </a:cubicBezTo>
                  <a:cubicBezTo>
                    <a:pt x="126" y="40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2211026" y="854346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92" y="1"/>
                  </a:moveTo>
                  <a:cubicBezTo>
                    <a:pt x="57" y="1"/>
                    <a:pt x="35" y="35"/>
                    <a:pt x="18" y="70"/>
                  </a:cubicBezTo>
                  <a:cubicBezTo>
                    <a:pt x="0" y="109"/>
                    <a:pt x="18" y="144"/>
                    <a:pt x="35" y="144"/>
                  </a:cubicBezTo>
                  <a:cubicBezTo>
                    <a:pt x="74" y="144"/>
                    <a:pt x="92" y="109"/>
                    <a:pt x="109" y="70"/>
                  </a:cubicBezTo>
                  <a:cubicBezTo>
                    <a:pt x="127" y="35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1754588" y="9712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0" y="0"/>
                  </a:moveTo>
                  <a:cubicBezTo>
                    <a:pt x="35" y="0"/>
                    <a:pt x="18" y="22"/>
                    <a:pt x="18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27" y="22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1842205" y="964750"/>
              <a:ext cx="23029" cy="20377"/>
            </a:xfrm>
            <a:custGeom>
              <a:avLst/>
              <a:gdLst/>
              <a:ahLst/>
              <a:cxnLst/>
              <a:rect l="l" t="t" r="r" b="b"/>
              <a:pathLst>
                <a:path w="128" h="110" extrusionOk="0">
                  <a:moveTo>
                    <a:pt x="75" y="1"/>
                  </a:moveTo>
                  <a:cubicBezTo>
                    <a:pt x="58" y="1"/>
                    <a:pt x="18" y="18"/>
                    <a:pt x="18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1930722" y="958267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0" y="1"/>
                  </a:moveTo>
                  <a:cubicBezTo>
                    <a:pt x="53" y="1"/>
                    <a:pt x="18" y="36"/>
                    <a:pt x="18" y="70"/>
                  </a:cubicBezTo>
                  <a:cubicBezTo>
                    <a:pt x="1" y="110"/>
                    <a:pt x="18" y="127"/>
                    <a:pt x="53" y="127"/>
                  </a:cubicBezTo>
                  <a:cubicBezTo>
                    <a:pt x="70" y="127"/>
                    <a:pt x="109" y="110"/>
                    <a:pt x="109" y="70"/>
                  </a:cubicBezTo>
                  <a:cubicBezTo>
                    <a:pt x="127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2015821" y="95511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89" y="0"/>
                  </a:moveTo>
                  <a:cubicBezTo>
                    <a:pt x="54" y="0"/>
                    <a:pt x="32" y="35"/>
                    <a:pt x="15" y="70"/>
                  </a:cubicBezTo>
                  <a:cubicBezTo>
                    <a:pt x="1" y="102"/>
                    <a:pt x="10" y="131"/>
                    <a:pt x="35" y="131"/>
                  </a:cubicBezTo>
                  <a:cubicBezTo>
                    <a:pt x="41" y="131"/>
                    <a:pt x="47" y="130"/>
                    <a:pt x="54" y="127"/>
                  </a:cubicBezTo>
                  <a:cubicBezTo>
                    <a:pt x="72" y="127"/>
                    <a:pt x="106" y="109"/>
                    <a:pt x="106" y="70"/>
                  </a:cubicBezTo>
                  <a:cubicBezTo>
                    <a:pt x="124" y="35"/>
                    <a:pt x="106" y="0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2099840" y="955117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75" y="0"/>
                  </a:moveTo>
                  <a:cubicBezTo>
                    <a:pt x="57" y="0"/>
                    <a:pt x="22" y="35"/>
                    <a:pt x="1" y="70"/>
                  </a:cubicBezTo>
                  <a:cubicBezTo>
                    <a:pt x="1" y="102"/>
                    <a:pt x="1" y="131"/>
                    <a:pt x="22" y="131"/>
                  </a:cubicBezTo>
                  <a:cubicBezTo>
                    <a:pt x="27" y="131"/>
                    <a:pt x="33" y="130"/>
                    <a:pt x="40" y="127"/>
                  </a:cubicBezTo>
                  <a:cubicBezTo>
                    <a:pt x="57" y="127"/>
                    <a:pt x="92" y="109"/>
                    <a:pt x="109" y="70"/>
                  </a:cubicBezTo>
                  <a:cubicBezTo>
                    <a:pt x="109" y="35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2182060" y="95826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53" y="1"/>
                    <a:pt x="18" y="18"/>
                    <a:pt x="0" y="53"/>
                  </a:cubicBezTo>
                  <a:cubicBezTo>
                    <a:pt x="0" y="92"/>
                    <a:pt x="0" y="127"/>
                    <a:pt x="35" y="127"/>
                  </a:cubicBezTo>
                  <a:cubicBezTo>
                    <a:pt x="53" y="127"/>
                    <a:pt x="87" y="92"/>
                    <a:pt x="87" y="53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1747571" y="105181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22" y="1"/>
                    <a:pt x="0" y="40"/>
                    <a:pt x="0" y="57"/>
                  </a:cubicBezTo>
                  <a:cubicBezTo>
                    <a:pt x="0" y="92"/>
                    <a:pt x="22" y="109"/>
                    <a:pt x="40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1829791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35" y="1"/>
                    <a:pt x="18" y="22"/>
                    <a:pt x="0" y="57"/>
                  </a:cubicBezTo>
                  <a:cubicBezTo>
                    <a:pt x="0" y="75"/>
                    <a:pt x="18" y="109"/>
                    <a:pt x="53" y="109"/>
                  </a:cubicBezTo>
                  <a:cubicBezTo>
                    <a:pt x="70" y="109"/>
                    <a:pt x="109" y="75"/>
                    <a:pt x="109" y="57"/>
                  </a:cubicBezTo>
                  <a:cubicBezTo>
                    <a:pt x="109" y="22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191435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0" y="39"/>
                    <a:pt x="0" y="74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109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199567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6" y="0"/>
                    <a:pt x="18" y="39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110" y="57"/>
                  </a:cubicBezTo>
                  <a:cubicBezTo>
                    <a:pt x="110" y="39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2077171" y="1048665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40" y="0"/>
                    <a:pt x="18" y="39"/>
                    <a:pt x="0" y="74"/>
                  </a:cubicBezTo>
                  <a:cubicBezTo>
                    <a:pt x="0" y="92"/>
                    <a:pt x="18" y="126"/>
                    <a:pt x="57" y="126"/>
                  </a:cubicBezTo>
                  <a:cubicBezTo>
                    <a:pt x="74" y="126"/>
                    <a:pt x="109" y="92"/>
                    <a:pt x="109" y="57"/>
                  </a:cubicBezTo>
                  <a:cubicBezTo>
                    <a:pt x="109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2162449" y="104866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70" y="109"/>
                    <a:pt x="88" y="92"/>
                    <a:pt x="88" y="57"/>
                  </a:cubicBezTo>
                  <a:cubicBezTo>
                    <a:pt x="88" y="39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1744512" y="249900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39" y="0"/>
                    <a:pt x="0" y="35"/>
                    <a:pt x="0" y="52"/>
                  </a:cubicBezTo>
                  <a:cubicBezTo>
                    <a:pt x="0" y="87"/>
                    <a:pt x="39" y="109"/>
                    <a:pt x="57" y="109"/>
                  </a:cubicBezTo>
                  <a:cubicBezTo>
                    <a:pt x="91" y="109"/>
                    <a:pt x="109" y="70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1829791" y="249900"/>
              <a:ext cx="15833" cy="17413"/>
            </a:xfrm>
            <a:custGeom>
              <a:avLst/>
              <a:gdLst/>
              <a:ahLst/>
              <a:cxnLst/>
              <a:rect l="l" t="t" r="r" b="b"/>
              <a:pathLst>
                <a:path w="88" h="94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66"/>
                    <a:pt x="11" y="93"/>
                    <a:pt x="33" y="93"/>
                  </a:cubicBezTo>
                  <a:cubicBezTo>
                    <a:pt x="39" y="93"/>
                    <a:pt x="45" y="92"/>
                    <a:pt x="53" y="87"/>
                  </a:cubicBezTo>
                  <a:cubicBezTo>
                    <a:pt x="70" y="87"/>
                    <a:pt x="87" y="70"/>
                    <a:pt x="87" y="52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1911112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3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1" y="87"/>
                    <a:pt x="92" y="70"/>
                    <a:pt x="92" y="52"/>
                  </a:cubicBezTo>
                  <a:cubicBezTo>
                    <a:pt x="92" y="35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199261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92" y="87"/>
                    <a:pt x="109" y="70"/>
                    <a:pt x="109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07393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0"/>
                  </a:moveTo>
                  <a:cubicBezTo>
                    <a:pt x="36" y="0"/>
                    <a:pt x="1" y="35"/>
                    <a:pt x="1" y="52"/>
                  </a:cubicBezTo>
                  <a:cubicBezTo>
                    <a:pt x="18" y="70"/>
                    <a:pt x="36" y="87"/>
                    <a:pt x="58" y="87"/>
                  </a:cubicBezTo>
                  <a:cubicBezTo>
                    <a:pt x="92" y="87"/>
                    <a:pt x="110" y="70"/>
                    <a:pt x="110" y="52"/>
                  </a:cubicBezTo>
                  <a:cubicBezTo>
                    <a:pt x="110" y="35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2158491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0"/>
                  </a:moveTo>
                  <a:cubicBezTo>
                    <a:pt x="23" y="0"/>
                    <a:pt x="1" y="35"/>
                    <a:pt x="1" y="52"/>
                  </a:cubicBezTo>
                  <a:cubicBezTo>
                    <a:pt x="1" y="70"/>
                    <a:pt x="23" y="87"/>
                    <a:pt x="57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1751529" y="319922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109" y="57"/>
                    <a:pt x="109" y="35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1836088" y="316772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18" y="52"/>
                    <a:pt x="52" y="74"/>
                    <a:pt x="74" y="74"/>
                  </a:cubicBezTo>
                  <a:cubicBezTo>
                    <a:pt x="109" y="74"/>
                    <a:pt x="126" y="52"/>
                    <a:pt x="109" y="35"/>
                  </a:cubicBezTo>
                  <a:cubicBezTo>
                    <a:pt x="109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19237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53"/>
                    <a:pt x="40" y="70"/>
                    <a:pt x="74" y="70"/>
                  </a:cubicBezTo>
                  <a:cubicBezTo>
                    <a:pt x="92" y="70"/>
                    <a:pt x="109" y="53"/>
                    <a:pt x="92" y="36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2005925" y="313438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53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53"/>
                    <a:pt x="53" y="70"/>
                    <a:pt x="70" y="70"/>
                  </a:cubicBezTo>
                  <a:cubicBezTo>
                    <a:pt x="109" y="70"/>
                    <a:pt x="127" y="53"/>
                    <a:pt x="109" y="36"/>
                  </a:cubicBezTo>
                  <a:cubicBezTo>
                    <a:pt x="109" y="18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087246" y="31343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53"/>
                    <a:pt x="53" y="70"/>
                    <a:pt x="92" y="70"/>
                  </a:cubicBezTo>
                  <a:cubicBezTo>
                    <a:pt x="110" y="70"/>
                    <a:pt x="127" y="53"/>
                    <a:pt x="110" y="36"/>
                  </a:cubicBezTo>
                  <a:cubicBezTo>
                    <a:pt x="110" y="18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21718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3"/>
                    <a:pt x="36" y="70"/>
                    <a:pt x="75" y="70"/>
                  </a:cubicBezTo>
                  <a:cubicBezTo>
                    <a:pt x="92" y="70"/>
                    <a:pt x="110" y="53"/>
                    <a:pt x="92" y="36"/>
                  </a:cubicBezTo>
                  <a:cubicBezTo>
                    <a:pt x="92" y="18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1763943" y="380311"/>
              <a:ext cx="23029" cy="13893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57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8"/>
                    <a:pt x="40" y="75"/>
                    <a:pt x="75" y="75"/>
                  </a:cubicBezTo>
                  <a:cubicBezTo>
                    <a:pt x="110" y="75"/>
                    <a:pt x="127" y="58"/>
                    <a:pt x="110" y="36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1855519" y="37067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8"/>
                    <a:pt x="1" y="36"/>
                    <a:pt x="18" y="53"/>
                  </a:cubicBezTo>
                  <a:cubicBezTo>
                    <a:pt x="18" y="70"/>
                    <a:pt x="53" y="70"/>
                    <a:pt x="92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1947274" y="36345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1"/>
                  </a:moveTo>
                  <a:cubicBezTo>
                    <a:pt x="17" y="1"/>
                    <a:pt x="0" y="18"/>
                    <a:pt x="17" y="40"/>
                  </a:cubicBezTo>
                  <a:cubicBezTo>
                    <a:pt x="17" y="57"/>
                    <a:pt x="52" y="75"/>
                    <a:pt x="87" y="75"/>
                  </a:cubicBezTo>
                  <a:cubicBezTo>
                    <a:pt x="109" y="75"/>
                    <a:pt x="126" y="57"/>
                    <a:pt x="126" y="40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2034891" y="360304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35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35" y="35"/>
                    <a:pt x="57" y="57"/>
                    <a:pt x="92" y="57"/>
                  </a:cubicBezTo>
                  <a:cubicBezTo>
                    <a:pt x="109" y="57"/>
                    <a:pt x="127" y="35"/>
                    <a:pt x="109" y="18"/>
                  </a:cubicBezTo>
                  <a:cubicBezTo>
                    <a:pt x="109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2119450" y="360304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3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22" y="35"/>
                    <a:pt x="57" y="57"/>
                    <a:pt x="74" y="57"/>
                  </a:cubicBezTo>
                  <a:cubicBezTo>
                    <a:pt x="109" y="57"/>
                    <a:pt x="109" y="35"/>
                    <a:pt x="109" y="18"/>
                  </a:cubicBezTo>
                  <a:cubicBezTo>
                    <a:pt x="92" y="0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2197712" y="360304"/>
              <a:ext cx="23569" cy="13893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40" y="0"/>
                  </a:moveTo>
                  <a:cubicBezTo>
                    <a:pt x="22" y="0"/>
                    <a:pt x="0" y="18"/>
                    <a:pt x="22" y="35"/>
                  </a:cubicBezTo>
                  <a:cubicBezTo>
                    <a:pt x="40" y="57"/>
                    <a:pt x="57" y="74"/>
                    <a:pt x="92" y="74"/>
                  </a:cubicBezTo>
                  <a:cubicBezTo>
                    <a:pt x="109" y="74"/>
                    <a:pt x="131" y="57"/>
                    <a:pt x="109" y="35"/>
                  </a:cubicBezTo>
                  <a:cubicBezTo>
                    <a:pt x="92" y="18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1780495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7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57" y="75"/>
                    <a:pt x="74" y="75"/>
                  </a:cubicBezTo>
                  <a:cubicBezTo>
                    <a:pt x="109" y="75"/>
                    <a:pt x="126" y="53"/>
                    <a:pt x="126" y="36"/>
                  </a:cubicBezTo>
                  <a:cubicBezTo>
                    <a:pt x="126" y="1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1881426" y="422546"/>
              <a:ext cx="22849" cy="13338"/>
            </a:xfrm>
            <a:custGeom>
              <a:avLst/>
              <a:gdLst/>
              <a:ahLst/>
              <a:cxnLst/>
              <a:rect l="l" t="t" r="r" b="b"/>
              <a:pathLst>
                <a:path w="127" h="72" extrusionOk="0">
                  <a:moveTo>
                    <a:pt x="69" y="1"/>
                  </a:moveTo>
                  <a:cubicBezTo>
                    <a:pt x="60" y="1"/>
                    <a:pt x="50" y="3"/>
                    <a:pt x="40" y="8"/>
                  </a:cubicBezTo>
                  <a:cubicBezTo>
                    <a:pt x="18" y="8"/>
                    <a:pt x="1" y="25"/>
                    <a:pt x="1" y="47"/>
                  </a:cubicBezTo>
                  <a:cubicBezTo>
                    <a:pt x="13" y="59"/>
                    <a:pt x="27" y="72"/>
                    <a:pt x="47" y="72"/>
                  </a:cubicBezTo>
                  <a:cubicBezTo>
                    <a:pt x="55" y="72"/>
                    <a:pt x="64" y="70"/>
                    <a:pt x="75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2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1979298" y="411061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40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3"/>
                    <a:pt x="57" y="53"/>
                    <a:pt x="74" y="53"/>
                  </a:cubicBezTo>
                  <a:cubicBezTo>
                    <a:pt x="109" y="53"/>
                    <a:pt x="127" y="35"/>
                    <a:pt x="109" y="18"/>
                  </a:cubicBezTo>
                  <a:cubicBezTo>
                    <a:pt x="109" y="0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5"/>
            <p:cNvSpPr/>
            <p:nvPr/>
          </p:nvSpPr>
          <p:spPr>
            <a:xfrm>
              <a:off x="2070874" y="400502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35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35" y="57"/>
                    <a:pt x="53" y="57"/>
                    <a:pt x="92" y="57"/>
                  </a:cubicBezTo>
                  <a:cubicBezTo>
                    <a:pt x="127" y="57"/>
                    <a:pt x="127" y="36"/>
                    <a:pt x="109" y="18"/>
                  </a:cubicBezTo>
                  <a:cubicBezTo>
                    <a:pt x="109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5"/>
            <p:cNvSpPr/>
            <p:nvPr/>
          </p:nvSpPr>
          <p:spPr>
            <a:xfrm>
              <a:off x="2156332" y="399205"/>
              <a:ext cx="21950" cy="7966"/>
            </a:xfrm>
            <a:custGeom>
              <a:avLst/>
              <a:gdLst/>
              <a:ahLst/>
              <a:cxnLst/>
              <a:rect l="l" t="t" r="r" b="b"/>
              <a:pathLst>
                <a:path w="122" h="43" extrusionOk="0">
                  <a:moveTo>
                    <a:pt x="17" y="1"/>
                  </a:moveTo>
                  <a:cubicBezTo>
                    <a:pt x="6" y="1"/>
                    <a:pt x="1" y="13"/>
                    <a:pt x="13" y="25"/>
                  </a:cubicBezTo>
                  <a:cubicBezTo>
                    <a:pt x="35" y="43"/>
                    <a:pt x="69" y="43"/>
                    <a:pt x="87" y="43"/>
                  </a:cubicBezTo>
                  <a:cubicBezTo>
                    <a:pt x="122" y="43"/>
                    <a:pt x="122" y="43"/>
                    <a:pt x="104" y="25"/>
                  </a:cubicBezTo>
                  <a:cubicBezTo>
                    <a:pt x="87" y="8"/>
                    <a:pt x="69" y="8"/>
                    <a:pt x="35" y="8"/>
                  </a:cubicBezTo>
                  <a:cubicBezTo>
                    <a:pt x="28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5"/>
            <p:cNvSpPr/>
            <p:nvPr/>
          </p:nvSpPr>
          <p:spPr>
            <a:xfrm>
              <a:off x="2233695" y="403836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40" y="0"/>
                  </a:moveTo>
                  <a:cubicBezTo>
                    <a:pt x="1" y="0"/>
                    <a:pt x="1" y="18"/>
                    <a:pt x="18" y="18"/>
                  </a:cubicBezTo>
                  <a:cubicBezTo>
                    <a:pt x="18" y="39"/>
                    <a:pt x="57" y="57"/>
                    <a:pt x="75" y="57"/>
                  </a:cubicBezTo>
                  <a:cubicBezTo>
                    <a:pt x="109" y="57"/>
                    <a:pt x="109" y="57"/>
                    <a:pt x="92" y="39"/>
                  </a:cubicBezTo>
                  <a:cubicBezTo>
                    <a:pt x="92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5"/>
            <p:cNvSpPr/>
            <p:nvPr/>
          </p:nvSpPr>
          <p:spPr>
            <a:xfrm>
              <a:off x="1796867" y="494790"/>
              <a:ext cx="26088" cy="14820"/>
            </a:xfrm>
            <a:custGeom>
              <a:avLst/>
              <a:gdLst/>
              <a:ahLst/>
              <a:cxnLst/>
              <a:rect l="l" t="t" r="r" b="b"/>
              <a:pathLst>
                <a:path w="145" h="80" extrusionOk="0">
                  <a:moveTo>
                    <a:pt x="53" y="1"/>
                  </a:moveTo>
                  <a:cubicBezTo>
                    <a:pt x="18" y="1"/>
                    <a:pt x="1" y="36"/>
                    <a:pt x="18" y="53"/>
                  </a:cubicBezTo>
                  <a:cubicBezTo>
                    <a:pt x="18" y="65"/>
                    <a:pt x="35" y="80"/>
                    <a:pt x="53" y="80"/>
                  </a:cubicBezTo>
                  <a:cubicBezTo>
                    <a:pt x="60" y="80"/>
                    <a:pt x="68" y="77"/>
                    <a:pt x="75" y="70"/>
                  </a:cubicBezTo>
                  <a:cubicBezTo>
                    <a:pt x="109" y="70"/>
                    <a:pt x="144" y="53"/>
                    <a:pt x="127" y="36"/>
                  </a:cubicBezTo>
                  <a:cubicBezTo>
                    <a:pt x="127" y="1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5"/>
            <p:cNvSpPr/>
            <p:nvPr/>
          </p:nvSpPr>
          <p:spPr>
            <a:xfrm>
              <a:off x="1904095" y="474784"/>
              <a:ext cx="23749" cy="12967"/>
            </a:xfrm>
            <a:custGeom>
              <a:avLst/>
              <a:gdLst/>
              <a:ahLst/>
              <a:cxnLst/>
              <a:rect l="l" t="t" r="r" b="b"/>
              <a:pathLst>
                <a:path w="132" h="70" extrusionOk="0">
                  <a:moveTo>
                    <a:pt x="57" y="0"/>
                  </a:moveTo>
                  <a:cubicBezTo>
                    <a:pt x="22" y="0"/>
                    <a:pt x="1" y="17"/>
                    <a:pt x="1" y="52"/>
                  </a:cubicBezTo>
                  <a:cubicBezTo>
                    <a:pt x="22" y="70"/>
                    <a:pt x="40" y="70"/>
                    <a:pt x="75" y="70"/>
                  </a:cubicBezTo>
                  <a:cubicBezTo>
                    <a:pt x="110" y="52"/>
                    <a:pt x="131" y="35"/>
                    <a:pt x="131" y="17"/>
                  </a:cubicBezTo>
                  <a:cubicBezTo>
                    <a:pt x="110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5"/>
            <p:cNvSpPr/>
            <p:nvPr/>
          </p:nvSpPr>
          <p:spPr>
            <a:xfrm>
              <a:off x="2008984" y="454593"/>
              <a:ext cx="22849" cy="12967"/>
            </a:xfrm>
            <a:custGeom>
              <a:avLst/>
              <a:gdLst/>
              <a:ahLst/>
              <a:cxnLst/>
              <a:rect l="l" t="t" r="r" b="b"/>
              <a:pathLst>
                <a:path w="127" h="70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8" y="70"/>
                    <a:pt x="53" y="70"/>
                    <a:pt x="70" y="70"/>
                  </a:cubicBezTo>
                  <a:cubicBezTo>
                    <a:pt x="110" y="70"/>
                    <a:pt x="127" y="52"/>
                    <a:pt x="127" y="35"/>
                  </a:cubicBezTo>
                  <a:cubicBezTo>
                    <a:pt x="110" y="18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5"/>
            <p:cNvSpPr/>
            <p:nvPr/>
          </p:nvSpPr>
          <p:spPr>
            <a:xfrm>
              <a:off x="2106856" y="442737"/>
              <a:ext cx="22849" cy="1204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6" y="0"/>
                  </a:moveTo>
                  <a:cubicBezTo>
                    <a:pt x="56" y="0"/>
                    <a:pt x="46" y="3"/>
                    <a:pt x="36" y="8"/>
                  </a:cubicBezTo>
                  <a:cubicBezTo>
                    <a:pt x="1" y="8"/>
                    <a:pt x="1" y="25"/>
                    <a:pt x="1" y="47"/>
                  </a:cubicBezTo>
                  <a:cubicBezTo>
                    <a:pt x="18" y="47"/>
                    <a:pt x="53" y="64"/>
                    <a:pt x="70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0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5"/>
            <p:cNvSpPr/>
            <p:nvPr/>
          </p:nvSpPr>
          <p:spPr>
            <a:xfrm>
              <a:off x="2194654" y="437550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17" y="53"/>
                    <a:pt x="57" y="75"/>
                    <a:pt x="74" y="75"/>
                  </a:cubicBezTo>
                  <a:cubicBezTo>
                    <a:pt x="91" y="75"/>
                    <a:pt x="109" y="53"/>
                    <a:pt x="91" y="36"/>
                  </a:cubicBezTo>
                  <a:cubicBezTo>
                    <a:pt x="91" y="18"/>
                    <a:pt x="57" y="18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5"/>
            <p:cNvSpPr/>
            <p:nvPr/>
          </p:nvSpPr>
          <p:spPr>
            <a:xfrm>
              <a:off x="2266619" y="447368"/>
              <a:ext cx="18891" cy="11856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35" y="0"/>
                  </a:moveTo>
                  <a:cubicBezTo>
                    <a:pt x="18" y="0"/>
                    <a:pt x="0" y="0"/>
                    <a:pt x="18" y="22"/>
                  </a:cubicBezTo>
                  <a:cubicBezTo>
                    <a:pt x="18" y="39"/>
                    <a:pt x="53" y="57"/>
                    <a:pt x="74" y="57"/>
                  </a:cubicBezTo>
                  <a:cubicBezTo>
                    <a:pt x="79" y="62"/>
                    <a:pt x="85" y="64"/>
                    <a:pt x="89" y="64"/>
                  </a:cubicBezTo>
                  <a:cubicBezTo>
                    <a:pt x="99" y="64"/>
                    <a:pt x="104" y="52"/>
                    <a:pt x="92" y="39"/>
                  </a:cubicBezTo>
                  <a:cubicBezTo>
                    <a:pt x="92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5"/>
            <p:cNvSpPr/>
            <p:nvPr/>
          </p:nvSpPr>
          <p:spPr>
            <a:xfrm>
              <a:off x="1810181" y="557217"/>
              <a:ext cx="22849" cy="16487"/>
            </a:xfrm>
            <a:custGeom>
              <a:avLst/>
              <a:gdLst/>
              <a:ahLst/>
              <a:cxnLst/>
              <a:rect l="l" t="t" r="r" b="b"/>
              <a:pathLst>
                <a:path w="127" h="89" extrusionOk="0">
                  <a:moveTo>
                    <a:pt x="83" y="0"/>
                  </a:moveTo>
                  <a:cubicBezTo>
                    <a:pt x="74" y="0"/>
                    <a:pt x="63" y="2"/>
                    <a:pt x="53" y="8"/>
                  </a:cubicBezTo>
                  <a:cubicBezTo>
                    <a:pt x="18" y="8"/>
                    <a:pt x="1" y="25"/>
                    <a:pt x="1" y="60"/>
                  </a:cubicBezTo>
                  <a:cubicBezTo>
                    <a:pt x="1" y="75"/>
                    <a:pt x="18" y="89"/>
                    <a:pt x="41" y="89"/>
                  </a:cubicBezTo>
                  <a:cubicBezTo>
                    <a:pt x="50" y="89"/>
                    <a:pt x="60" y="87"/>
                    <a:pt x="70" y="82"/>
                  </a:cubicBezTo>
                  <a:cubicBezTo>
                    <a:pt x="109" y="82"/>
                    <a:pt x="127" y="42"/>
                    <a:pt x="127" y="25"/>
                  </a:cubicBezTo>
                  <a:cubicBezTo>
                    <a:pt x="127" y="13"/>
                    <a:pt x="107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5"/>
            <p:cNvSpPr/>
            <p:nvPr/>
          </p:nvSpPr>
          <p:spPr>
            <a:xfrm>
              <a:off x="1920647" y="530172"/>
              <a:ext cx="26807" cy="16116"/>
            </a:xfrm>
            <a:custGeom>
              <a:avLst/>
              <a:gdLst/>
              <a:ahLst/>
              <a:cxnLst/>
              <a:rect l="l" t="t" r="r" b="b"/>
              <a:pathLst>
                <a:path w="149" h="87" extrusionOk="0">
                  <a:moveTo>
                    <a:pt x="87" y="1"/>
                  </a:moveTo>
                  <a:cubicBezTo>
                    <a:pt x="78" y="1"/>
                    <a:pt x="67" y="3"/>
                    <a:pt x="57" y="10"/>
                  </a:cubicBezTo>
                  <a:cubicBezTo>
                    <a:pt x="18" y="10"/>
                    <a:pt x="0" y="45"/>
                    <a:pt x="0" y="62"/>
                  </a:cubicBezTo>
                  <a:cubicBezTo>
                    <a:pt x="0" y="75"/>
                    <a:pt x="20" y="87"/>
                    <a:pt x="43" y="87"/>
                  </a:cubicBezTo>
                  <a:cubicBezTo>
                    <a:pt x="53" y="87"/>
                    <a:pt x="64" y="85"/>
                    <a:pt x="74" y="80"/>
                  </a:cubicBezTo>
                  <a:cubicBezTo>
                    <a:pt x="109" y="80"/>
                    <a:pt x="148" y="62"/>
                    <a:pt x="126" y="27"/>
                  </a:cubicBezTo>
                  <a:cubicBezTo>
                    <a:pt x="126" y="15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5"/>
            <p:cNvSpPr/>
            <p:nvPr/>
          </p:nvSpPr>
          <p:spPr>
            <a:xfrm>
              <a:off x="2028594" y="507757"/>
              <a:ext cx="26088" cy="15190"/>
            </a:xfrm>
            <a:custGeom>
              <a:avLst/>
              <a:gdLst/>
              <a:ahLst/>
              <a:cxnLst/>
              <a:rect l="l" t="t" r="r" b="b"/>
              <a:pathLst>
                <a:path w="145" h="82" extrusionOk="0">
                  <a:moveTo>
                    <a:pt x="53" y="0"/>
                  </a:moveTo>
                  <a:cubicBezTo>
                    <a:pt x="18" y="0"/>
                    <a:pt x="1" y="40"/>
                    <a:pt x="18" y="57"/>
                  </a:cubicBezTo>
                  <a:cubicBezTo>
                    <a:pt x="18" y="69"/>
                    <a:pt x="35" y="82"/>
                    <a:pt x="52" y="82"/>
                  </a:cubicBezTo>
                  <a:cubicBezTo>
                    <a:pt x="59" y="82"/>
                    <a:pt x="65" y="80"/>
                    <a:pt x="70" y="74"/>
                  </a:cubicBezTo>
                  <a:cubicBezTo>
                    <a:pt x="109" y="74"/>
                    <a:pt x="144" y="57"/>
                    <a:pt x="127" y="40"/>
                  </a:cubicBezTo>
                  <a:cubicBezTo>
                    <a:pt x="127" y="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5"/>
            <p:cNvSpPr/>
            <p:nvPr/>
          </p:nvSpPr>
          <p:spPr>
            <a:xfrm>
              <a:off x="2129525" y="491641"/>
              <a:ext cx="23029" cy="16302"/>
            </a:xfrm>
            <a:custGeom>
              <a:avLst/>
              <a:gdLst/>
              <a:ahLst/>
              <a:cxnLst/>
              <a:rect l="l" t="t" r="r" b="b"/>
              <a:pathLst>
                <a:path w="128" h="88" extrusionOk="0">
                  <a:moveTo>
                    <a:pt x="53" y="0"/>
                  </a:moveTo>
                  <a:cubicBezTo>
                    <a:pt x="18" y="18"/>
                    <a:pt x="1" y="35"/>
                    <a:pt x="18" y="53"/>
                  </a:cubicBezTo>
                  <a:cubicBezTo>
                    <a:pt x="18" y="70"/>
                    <a:pt x="53" y="87"/>
                    <a:pt x="75" y="87"/>
                  </a:cubicBezTo>
                  <a:cubicBezTo>
                    <a:pt x="110" y="70"/>
                    <a:pt x="127" y="53"/>
                    <a:pt x="127" y="35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5"/>
            <p:cNvSpPr/>
            <p:nvPr/>
          </p:nvSpPr>
          <p:spPr>
            <a:xfrm>
              <a:off x="2221281" y="487566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5" y="1"/>
                  </a:moveTo>
                  <a:cubicBezTo>
                    <a:pt x="17" y="1"/>
                    <a:pt x="0" y="22"/>
                    <a:pt x="0" y="40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87" y="57"/>
                    <a:pt x="87" y="40"/>
                  </a:cubicBezTo>
                  <a:cubicBezTo>
                    <a:pt x="87" y="22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5"/>
            <p:cNvSpPr/>
            <p:nvPr/>
          </p:nvSpPr>
          <p:spPr>
            <a:xfrm>
              <a:off x="2292346" y="498125"/>
              <a:ext cx="15833" cy="15190"/>
            </a:xfrm>
            <a:custGeom>
              <a:avLst/>
              <a:gdLst/>
              <a:ahLst/>
              <a:cxnLst/>
              <a:rect l="l" t="t" r="r" b="b"/>
              <a:pathLst>
                <a:path w="88" h="82" extrusionOk="0">
                  <a:moveTo>
                    <a:pt x="40" y="0"/>
                  </a:moveTo>
                  <a:cubicBezTo>
                    <a:pt x="1" y="0"/>
                    <a:pt x="1" y="0"/>
                    <a:pt x="1" y="35"/>
                  </a:cubicBezTo>
                  <a:cubicBezTo>
                    <a:pt x="1" y="52"/>
                    <a:pt x="40" y="74"/>
                    <a:pt x="58" y="74"/>
                  </a:cubicBezTo>
                  <a:cubicBezTo>
                    <a:pt x="63" y="79"/>
                    <a:pt x="67" y="81"/>
                    <a:pt x="72" y="81"/>
                  </a:cubicBezTo>
                  <a:cubicBezTo>
                    <a:pt x="82" y="81"/>
                    <a:pt x="87" y="68"/>
                    <a:pt x="75" y="52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5"/>
            <p:cNvSpPr/>
            <p:nvPr/>
          </p:nvSpPr>
          <p:spPr>
            <a:xfrm>
              <a:off x="1483819" y="1537890"/>
              <a:ext cx="22849" cy="23156"/>
            </a:xfrm>
            <a:custGeom>
              <a:avLst/>
              <a:gdLst/>
              <a:ahLst/>
              <a:cxnLst/>
              <a:rect l="l" t="t" r="r" b="b"/>
              <a:pathLst>
                <a:path w="127" h="125" extrusionOk="0">
                  <a:moveTo>
                    <a:pt x="91" y="0"/>
                  </a:moveTo>
                  <a:cubicBezTo>
                    <a:pt x="85" y="0"/>
                    <a:pt x="79" y="3"/>
                    <a:pt x="74" y="9"/>
                  </a:cubicBezTo>
                  <a:cubicBezTo>
                    <a:pt x="35" y="27"/>
                    <a:pt x="0" y="44"/>
                    <a:pt x="0" y="79"/>
                  </a:cubicBezTo>
                  <a:cubicBezTo>
                    <a:pt x="0" y="108"/>
                    <a:pt x="10" y="125"/>
                    <a:pt x="28" y="125"/>
                  </a:cubicBezTo>
                  <a:cubicBezTo>
                    <a:pt x="35" y="125"/>
                    <a:pt x="43" y="122"/>
                    <a:pt x="52" y="118"/>
                  </a:cubicBezTo>
                  <a:cubicBezTo>
                    <a:pt x="91" y="118"/>
                    <a:pt x="109" y="79"/>
                    <a:pt x="126" y="44"/>
                  </a:cubicBezTo>
                  <a:cubicBezTo>
                    <a:pt x="126" y="19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5"/>
            <p:cNvSpPr/>
            <p:nvPr/>
          </p:nvSpPr>
          <p:spPr>
            <a:xfrm>
              <a:off x="1584750" y="1507510"/>
              <a:ext cx="19791" cy="22600"/>
            </a:xfrm>
            <a:custGeom>
              <a:avLst/>
              <a:gdLst/>
              <a:ahLst/>
              <a:cxnLst/>
              <a:rect l="l" t="t" r="r" b="b"/>
              <a:pathLst>
                <a:path w="110" h="122" extrusionOk="0">
                  <a:moveTo>
                    <a:pt x="81" y="1"/>
                  </a:moveTo>
                  <a:cubicBezTo>
                    <a:pt x="74" y="1"/>
                    <a:pt x="66" y="3"/>
                    <a:pt x="57" y="8"/>
                  </a:cubicBezTo>
                  <a:cubicBezTo>
                    <a:pt x="18" y="8"/>
                    <a:pt x="0" y="43"/>
                    <a:pt x="0" y="82"/>
                  </a:cubicBezTo>
                  <a:cubicBezTo>
                    <a:pt x="0" y="96"/>
                    <a:pt x="12" y="121"/>
                    <a:pt x="37" y="121"/>
                  </a:cubicBezTo>
                  <a:cubicBezTo>
                    <a:pt x="43" y="121"/>
                    <a:pt x="49" y="120"/>
                    <a:pt x="57" y="117"/>
                  </a:cubicBezTo>
                  <a:cubicBezTo>
                    <a:pt x="74" y="117"/>
                    <a:pt x="109" y="82"/>
                    <a:pt x="109" y="43"/>
                  </a:cubicBezTo>
                  <a:cubicBezTo>
                    <a:pt x="109" y="17"/>
                    <a:pt x="100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5"/>
            <p:cNvSpPr/>
            <p:nvPr/>
          </p:nvSpPr>
          <p:spPr>
            <a:xfrm>
              <a:off x="1679384" y="1487874"/>
              <a:ext cx="19251" cy="22044"/>
            </a:xfrm>
            <a:custGeom>
              <a:avLst/>
              <a:gdLst/>
              <a:ahLst/>
              <a:cxnLst/>
              <a:rect l="l" t="t" r="r" b="b"/>
              <a:pathLst>
                <a:path w="107" h="119" extrusionOk="0">
                  <a:moveTo>
                    <a:pt x="66" y="0"/>
                  </a:moveTo>
                  <a:cubicBezTo>
                    <a:pt x="61" y="0"/>
                    <a:pt x="57" y="2"/>
                    <a:pt x="53" y="5"/>
                  </a:cubicBezTo>
                  <a:cubicBezTo>
                    <a:pt x="18" y="5"/>
                    <a:pt x="1" y="40"/>
                    <a:pt x="1" y="62"/>
                  </a:cubicBezTo>
                  <a:cubicBezTo>
                    <a:pt x="1" y="90"/>
                    <a:pt x="13" y="118"/>
                    <a:pt x="26" y="118"/>
                  </a:cubicBezTo>
                  <a:cubicBezTo>
                    <a:pt x="29" y="118"/>
                    <a:pt x="33" y="117"/>
                    <a:pt x="36" y="114"/>
                  </a:cubicBezTo>
                  <a:cubicBezTo>
                    <a:pt x="75" y="114"/>
                    <a:pt x="92" y="79"/>
                    <a:pt x="92" y="62"/>
                  </a:cubicBezTo>
                  <a:cubicBezTo>
                    <a:pt x="107" y="29"/>
                    <a:pt x="86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5"/>
            <p:cNvSpPr/>
            <p:nvPr/>
          </p:nvSpPr>
          <p:spPr>
            <a:xfrm>
              <a:off x="1760885" y="148546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92"/>
                    <a:pt x="18" y="127"/>
                    <a:pt x="35" y="127"/>
                  </a:cubicBezTo>
                  <a:cubicBezTo>
                    <a:pt x="57" y="127"/>
                    <a:pt x="74" y="92"/>
                    <a:pt x="74" y="75"/>
                  </a:cubicBezTo>
                  <a:cubicBezTo>
                    <a:pt x="92" y="35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5"/>
            <p:cNvSpPr/>
            <p:nvPr/>
          </p:nvSpPr>
          <p:spPr>
            <a:xfrm>
              <a:off x="1819536" y="1494358"/>
              <a:ext cx="13494" cy="22229"/>
            </a:xfrm>
            <a:custGeom>
              <a:avLst/>
              <a:gdLst/>
              <a:ahLst/>
              <a:cxnLst/>
              <a:rect l="l" t="t" r="r" b="b"/>
              <a:pathLst>
                <a:path w="75" h="120" extrusionOk="0">
                  <a:moveTo>
                    <a:pt x="28" y="1"/>
                  </a:moveTo>
                  <a:cubicBezTo>
                    <a:pt x="18" y="1"/>
                    <a:pt x="15" y="32"/>
                    <a:pt x="1" y="61"/>
                  </a:cubicBezTo>
                  <a:cubicBezTo>
                    <a:pt x="1" y="79"/>
                    <a:pt x="18" y="114"/>
                    <a:pt x="36" y="114"/>
                  </a:cubicBezTo>
                  <a:cubicBezTo>
                    <a:pt x="36" y="118"/>
                    <a:pt x="36" y="120"/>
                    <a:pt x="38" y="120"/>
                  </a:cubicBezTo>
                  <a:cubicBezTo>
                    <a:pt x="43" y="120"/>
                    <a:pt x="57" y="89"/>
                    <a:pt x="57" y="61"/>
                  </a:cubicBezTo>
                  <a:cubicBezTo>
                    <a:pt x="75" y="44"/>
                    <a:pt x="57" y="5"/>
                    <a:pt x="36" y="5"/>
                  </a:cubicBezTo>
                  <a:cubicBezTo>
                    <a:pt x="33" y="2"/>
                    <a:pt x="30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5"/>
            <p:cNvSpPr/>
            <p:nvPr/>
          </p:nvSpPr>
          <p:spPr>
            <a:xfrm>
              <a:off x="1861815" y="1508807"/>
              <a:ext cx="7197" cy="20377"/>
            </a:xfrm>
            <a:custGeom>
              <a:avLst/>
              <a:gdLst/>
              <a:ahLst/>
              <a:cxnLst/>
              <a:rect l="l" t="t" r="r" b="b"/>
              <a:pathLst>
                <a:path w="40" h="110" extrusionOk="0">
                  <a:moveTo>
                    <a:pt x="18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" y="110"/>
                    <a:pt x="18" y="110"/>
                  </a:cubicBezTo>
                  <a:cubicBezTo>
                    <a:pt x="40" y="110"/>
                    <a:pt x="40" y="92"/>
                    <a:pt x="40" y="57"/>
                  </a:cubicBezTo>
                  <a:cubicBezTo>
                    <a:pt x="40" y="36"/>
                    <a:pt x="40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5"/>
            <p:cNvSpPr/>
            <p:nvPr/>
          </p:nvSpPr>
          <p:spPr>
            <a:xfrm>
              <a:off x="1473564" y="1631808"/>
              <a:ext cx="23749" cy="24823"/>
            </a:xfrm>
            <a:custGeom>
              <a:avLst/>
              <a:gdLst/>
              <a:ahLst/>
              <a:cxnLst/>
              <a:rect l="l" t="t" r="r" b="b"/>
              <a:pathLst>
                <a:path w="132" h="134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1" y="81"/>
                  </a:cubicBezTo>
                  <a:cubicBezTo>
                    <a:pt x="1" y="116"/>
                    <a:pt x="22" y="133"/>
                    <a:pt x="57" y="133"/>
                  </a:cubicBezTo>
                  <a:cubicBezTo>
                    <a:pt x="92" y="133"/>
                    <a:pt x="109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5"/>
            <p:cNvSpPr/>
            <p:nvPr/>
          </p:nvSpPr>
          <p:spPr>
            <a:xfrm>
              <a:off x="1571437" y="1605503"/>
              <a:ext cx="23569" cy="27602"/>
            </a:xfrm>
            <a:custGeom>
              <a:avLst/>
              <a:gdLst/>
              <a:ahLst/>
              <a:cxnLst/>
              <a:rect l="l" t="t" r="r" b="b"/>
              <a:pathLst>
                <a:path w="131" h="149" extrusionOk="0">
                  <a:moveTo>
                    <a:pt x="92" y="1"/>
                  </a:moveTo>
                  <a:cubicBezTo>
                    <a:pt x="87" y="1"/>
                    <a:pt x="81" y="2"/>
                    <a:pt x="74" y="5"/>
                  </a:cubicBezTo>
                  <a:cubicBezTo>
                    <a:pt x="40" y="5"/>
                    <a:pt x="22" y="40"/>
                    <a:pt x="0" y="79"/>
                  </a:cubicBezTo>
                  <a:cubicBezTo>
                    <a:pt x="0" y="114"/>
                    <a:pt x="22" y="149"/>
                    <a:pt x="57" y="149"/>
                  </a:cubicBezTo>
                  <a:cubicBezTo>
                    <a:pt x="92" y="131"/>
                    <a:pt x="109" y="97"/>
                    <a:pt x="131" y="57"/>
                  </a:cubicBezTo>
                  <a:cubicBezTo>
                    <a:pt x="131" y="29"/>
                    <a:pt x="116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5"/>
            <p:cNvSpPr/>
            <p:nvPr/>
          </p:nvSpPr>
          <p:spPr>
            <a:xfrm>
              <a:off x="1666071" y="1589387"/>
              <a:ext cx="19791" cy="26861"/>
            </a:xfrm>
            <a:custGeom>
              <a:avLst/>
              <a:gdLst/>
              <a:ahLst/>
              <a:cxnLst/>
              <a:rect l="l" t="t" r="r" b="b"/>
              <a:pathLst>
                <a:path w="110" h="145" extrusionOk="0">
                  <a:moveTo>
                    <a:pt x="57" y="1"/>
                  </a:moveTo>
                  <a:cubicBezTo>
                    <a:pt x="40" y="1"/>
                    <a:pt x="1" y="36"/>
                    <a:pt x="1" y="75"/>
                  </a:cubicBezTo>
                  <a:cubicBezTo>
                    <a:pt x="1" y="110"/>
                    <a:pt x="18" y="144"/>
                    <a:pt x="40" y="144"/>
                  </a:cubicBezTo>
                  <a:cubicBezTo>
                    <a:pt x="75" y="144"/>
                    <a:pt x="92" y="110"/>
                    <a:pt x="110" y="57"/>
                  </a:cubicBezTo>
                  <a:cubicBezTo>
                    <a:pt x="110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5"/>
            <p:cNvSpPr/>
            <p:nvPr/>
          </p:nvSpPr>
          <p:spPr>
            <a:xfrm>
              <a:off x="1747571" y="1586238"/>
              <a:ext cx="16552" cy="26861"/>
            </a:xfrm>
            <a:custGeom>
              <a:avLst/>
              <a:gdLst/>
              <a:ahLst/>
              <a:cxnLst/>
              <a:rect l="l" t="t" r="r" b="b"/>
              <a:pathLst>
                <a:path w="92" h="145" extrusionOk="0">
                  <a:moveTo>
                    <a:pt x="57" y="0"/>
                  </a:moveTo>
                  <a:cubicBezTo>
                    <a:pt x="40" y="0"/>
                    <a:pt x="22" y="35"/>
                    <a:pt x="0" y="74"/>
                  </a:cubicBezTo>
                  <a:cubicBezTo>
                    <a:pt x="0" y="109"/>
                    <a:pt x="22" y="144"/>
                    <a:pt x="40" y="144"/>
                  </a:cubicBezTo>
                  <a:cubicBezTo>
                    <a:pt x="57" y="144"/>
                    <a:pt x="74" y="127"/>
                    <a:pt x="92" y="74"/>
                  </a:cubicBezTo>
                  <a:cubicBezTo>
                    <a:pt x="92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5"/>
            <p:cNvSpPr/>
            <p:nvPr/>
          </p:nvSpPr>
          <p:spPr>
            <a:xfrm>
              <a:off x="1810181" y="1592721"/>
              <a:ext cx="9535" cy="27602"/>
            </a:xfrm>
            <a:custGeom>
              <a:avLst/>
              <a:gdLst/>
              <a:ahLst/>
              <a:cxnLst/>
              <a:rect l="l" t="t" r="r" b="b"/>
              <a:pathLst>
                <a:path w="53" h="149" extrusionOk="0">
                  <a:moveTo>
                    <a:pt x="35" y="0"/>
                  </a:moveTo>
                  <a:cubicBezTo>
                    <a:pt x="18" y="0"/>
                    <a:pt x="1" y="39"/>
                    <a:pt x="1" y="74"/>
                  </a:cubicBezTo>
                  <a:cubicBezTo>
                    <a:pt x="1" y="109"/>
                    <a:pt x="1" y="148"/>
                    <a:pt x="18" y="148"/>
                  </a:cubicBezTo>
                  <a:cubicBezTo>
                    <a:pt x="35" y="148"/>
                    <a:pt x="53" y="109"/>
                    <a:pt x="53" y="74"/>
                  </a:cubicBezTo>
                  <a:cubicBezTo>
                    <a:pt x="53" y="39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5"/>
            <p:cNvSpPr/>
            <p:nvPr/>
          </p:nvSpPr>
          <p:spPr>
            <a:xfrm>
              <a:off x="1852460" y="1603095"/>
              <a:ext cx="9535" cy="23711"/>
            </a:xfrm>
            <a:custGeom>
              <a:avLst/>
              <a:gdLst/>
              <a:ahLst/>
              <a:cxnLst/>
              <a:rect l="l" t="t" r="r" b="b"/>
              <a:pathLst>
                <a:path w="53" h="128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5" y="127"/>
                    <a:pt x="35" y="110"/>
                    <a:pt x="35" y="70"/>
                  </a:cubicBezTo>
                  <a:cubicBezTo>
                    <a:pt x="53" y="36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5"/>
            <p:cNvSpPr/>
            <p:nvPr/>
          </p:nvSpPr>
          <p:spPr>
            <a:xfrm>
              <a:off x="1460970" y="1733691"/>
              <a:ext cx="23029" cy="27602"/>
            </a:xfrm>
            <a:custGeom>
              <a:avLst/>
              <a:gdLst/>
              <a:ahLst/>
              <a:cxnLst/>
              <a:rect l="l" t="t" r="r" b="b"/>
              <a:pathLst>
                <a:path w="128" h="149" extrusionOk="0">
                  <a:moveTo>
                    <a:pt x="71" y="1"/>
                  </a:moveTo>
                  <a:cubicBezTo>
                    <a:pt x="36" y="18"/>
                    <a:pt x="18" y="57"/>
                    <a:pt x="18" y="92"/>
                  </a:cubicBezTo>
                  <a:cubicBezTo>
                    <a:pt x="1" y="127"/>
                    <a:pt x="18" y="149"/>
                    <a:pt x="53" y="149"/>
                  </a:cubicBezTo>
                  <a:cubicBezTo>
                    <a:pt x="92" y="149"/>
                    <a:pt x="110" y="110"/>
                    <a:pt x="127" y="75"/>
                  </a:cubicBezTo>
                  <a:cubicBezTo>
                    <a:pt x="127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5"/>
            <p:cNvSpPr/>
            <p:nvPr/>
          </p:nvSpPr>
          <p:spPr>
            <a:xfrm>
              <a:off x="1555784" y="1716093"/>
              <a:ext cx="22849" cy="28342"/>
            </a:xfrm>
            <a:custGeom>
              <a:avLst/>
              <a:gdLst/>
              <a:ahLst/>
              <a:cxnLst/>
              <a:rect l="l" t="t" r="r" b="b"/>
              <a:pathLst>
                <a:path w="127" h="153" extrusionOk="0">
                  <a:moveTo>
                    <a:pt x="88" y="0"/>
                  </a:moveTo>
                  <a:cubicBezTo>
                    <a:pt x="83" y="0"/>
                    <a:pt x="77" y="1"/>
                    <a:pt x="70" y="4"/>
                  </a:cubicBezTo>
                  <a:cubicBezTo>
                    <a:pt x="53" y="4"/>
                    <a:pt x="18" y="44"/>
                    <a:pt x="18" y="78"/>
                  </a:cubicBezTo>
                  <a:cubicBezTo>
                    <a:pt x="0" y="113"/>
                    <a:pt x="18" y="152"/>
                    <a:pt x="53" y="152"/>
                  </a:cubicBezTo>
                  <a:cubicBezTo>
                    <a:pt x="87" y="152"/>
                    <a:pt x="109" y="96"/>
                    <a:pt x="127" y="61"/>
                  </a:cubicBezTo>
                  <a:cubicBezTo>
                    <a:pt x="127" y="32"/>
                    <a:pt x="115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5"/>
            <p:cNvSpPr/>
            <p:nvPr/>
          </p:nvSpPr>
          <p:spPr>
            <a:xfrm>
              <a:off x="1646640" y="1703867"/>
              <a:ext cx="19611" cy="30010"/>
            </a:xfrm>
            <a:custGeom>
              <a:avLst/>
              <a:gdLst/>
              <a:ahLst/>
              <a:cxnLst/>
              <a:rect l="l" t="t" r="r" b="b"/>
              <a:pathLst>
                <a:path w="109" h="162" extrusionOk="0">
                  <a:moveTo>
                    <a:pt x="74" y="1"/>
                  </a:moveTo>
                  <a:cubicBezTo>
                    <a:pt x="39" y="1"/>
                    <a:pt x="18" y="36"/>
                    <a:pt x="0" y="70"/>
                  </a:cubicBezTo>
                  <a:cubicBezTo>
                    <a:pt x="0" y="127"/>
                    <a:pt x="18" y="162"/>
                    <a:pt x="57" y="162"/>
                  </a:cubicBezTo>
                  <a:cubicBezTo>
                    <a:pt x="74" y="144"/>
                    <a:pt x="109" y="110"/>
                    <a:pt x="109" y="70"/>
                  </a:cubicBezTo>
                  <a:cubicBezTo>
                    <a:pt x="109" y="36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5"/>
            <p:cNvSpPr/>
            <p:nvPr/>
          </p:nvSpPr>
          <p:spPr>
            <a:xfrm>
              <a:off x="1727961" y="1700718"/>
              <a:ext cx="19791" cy="30010"/>
            </a:xfrm>
            <a:custGeom>
              <a:avLst/>
              <a:gdLst/>
              <a:ahLst/>
              <a:cxnLst/>
              <a:rect l="l" t="t" r="r" b="b"/>
              <a:pathLst>
                <a:path w="110" h="162" extrusionOk="0">
                  <a:moveTo>
                    <a:pt x="75" y="0"/>
                  </a:moveTo>
                  <a:cubicBezTo>
                    <a:pt x="40" y="0"/>
                    <a:pt x="22" y="35"/>
                    <a:pt x="22" y="87"/>
                  </a:cubicBezTo>
                  <a:cubicBezTo>
                    <a:pt x="1" y="127"/>
                    <a:pt x="22" y="161"/>
                    <a:pt x="40" y="161"/>
                  </a:cubicBezTo>
                  <a:cubicBezTo>
                    <a:pt x="75" y="161"/>
                    <a:pt x="92" y="127"/>
                    <a:pt x="92" y="87"/>
                  </a:cubicBezTo>
                  <a:cubicBezTo>
                    <a:pt x="109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5"/>
            <p:cNvSpPr/>
            <p:nvPr/>
          </p:nvSpPr>
          <p:spPr>
            <a:xfrm>
              <a:off x="1793809" y="1703867"/>
              <a:ext cx="12594" cy="26861"/>
            </a:xfrm>
            <a:custGeom>
              <a:avLst/>
              <a:gdLst/>
              <a:ahLst/>
              <a:cxnLst/>
              <a:rect l="l" t="t" r="r" b="b"/>
              <a:pathLst>
                <a:path w="70" h="145" extrusionOk="0">
                  <a:moveTo>
                    <a:pt x="35" y="1"/>
                  </a:moveTo>
                  <a:cubicBezTo>
                    <a:pt x="18" y="1"/>
                    <a:pt x="0" y="36"/>
                    <a:pt x="0" y="70"/>
                  </a:cubicBezTo>
                  <a:cubicBezTo>
                    <a:pt x="0" y="110"/>
                    <a:pt x="0" y="144"/>
                    <a:pt x="18" y="144"/>
                  </a:cubicBezTo>
                  <a:cubicBezTo>
                    <a:pt x="35" y="144"/>
                    <a:pt x="52" y="110"/>
                    <a:pt x="52" y="70"/>
                  </a:cubicBezTo>
                  <a:cubicBezTo>
                    <a:pt x="70" y="36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5"/>
            <p:cNvSpPr/>
            <p:nvPr/>
          </p:nvSpPr>
          <p:spPr>
            <a:xfrm>
              <a:off x="1839146" y="1707201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35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1" y="126"/>
                    <a:pt x="18" y="126"/>
                  </a:cubicBezTo>
                  <a:cubicBezTo>
                    <a:pt x="35" y="126"/>
                    <a:pt x="35" y="109"/>
                    <a:pt x="57" y="52"/>
                  </a:cubicBezTo>
                  <a:cubicBezTo>
                    <a:pt x="57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5"/>
            <p:cNvSpPr/>
            <p:nvPr/>
          </p:nvSpPr>
          <p:spPr>
            <a:xfrm>
              <a:off x="1447657" y="1841687"/>
              <a:ext cx="23029" cy="23711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75" y="1"/>
                  </a:moveTo>
                  <a:cubicBezTo>
                    <a:pt x="36" y="1"/>
                    <a:pt x="18" y="36"/>
                    <a:pt x="18" y="70"/>
                  </a:cubicBezTo>
                  <a:cubicBezTo>
                    <a:pt x="1" y="110"/>
                    <a:pt x="18" y="127"/>
                    <a:pt x="57" y="127"/>
                  </a:cubicBezTo>
                  <a:cubicBezTo>
                    <a:pt x="92" y="127"/>
                    <a:pt x="110" y="88"/>
                    <a:pt x="110" y="53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5"/>
            <p:cNvSpPr/>
            <p:nvPr/>
          </p:nvSpPr>
          <p:spPr>
            <a:xfrm>
              <a:off x="1539412" y="1827979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70" y="1"/>
                  </a:moveTo>
                  <a:cubicBezTo>
                    <a:pt x="52" y="1"/>
                    <a:pt x="17" y="36"/>
                    <a:pt x="17" y="92"/>
                  </a:cubicBezTo>
                  <a:cubicBezTo>
                    <a:pt x="0" y="127"/>
                    <a:pt x="17" y="144"/>
                    <a:pt x="52" y="144"/>
                  </a:cubicBezTo>
                  <a:cubicBezTo>
                    <a:pt x="91" y="144"/>
                    <a:pt x="109" y="110"/>
                    <a:pt x="126" y="75"/>
                  </a:cubicBezTo>
                  <a:cubicBezTo>
                    <a:pt x="126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5"/>
            <p:cNvSpPr/>
            <p:nvPr/>
          </p:nvSpPr>
          <p:spPr>
            <a:xfrm>
              <a:off x="1627030" y="1821681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74" y="0"/>
                  </a:moveTo>
                  <a:cubicBezTo>
                    <a:pt x="57" y="0"/>
                    <a:pt x="18" y="35"/>
                    <a:pt x="18" y="70"/>
                  </a:cubicBezTo>
                  <a:cubicBezTo>
                    <a:pt x="0" y="126"/>
                    <a:pt x="18" y="161"/>
                    <a:pt x="57" y="161"/>
                  </a:cubicBezTo>
                  <a:cubicBezTo>
                    <a:pt x="74" y="161"/>
                    <a:pt x="109" y="126"/>
                    <a:pt x="109" y="70"/>
                  </a:cubicBezTo>
                  <a:cubicBezTo>
                    <a:pt x="127" y="35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5"/>
            <p:cNvSpPr/>
            <p:nvPr/>
          </p:nvSpPr>
          <p:spPr>
            <a:xfrm>
              <a:off x="1712308" y="1821681"/>
              <a:ext cx="15833" cy="26675"/>
            </a:xfrm>
            <a:custGeom>
              <a:avLst/>
              <a:gdLst/>
              <a:ahLst/>
              <a:cxnLst/>
              <a:rect l="l" t="t" r="r" b="b"/>
              <a:pathLst>
                <a:path w="88" h="144" extrusionOk="0">
                  <a:moveTo>
                    <a:pt x="53" y="0"/>
                  </a:moveTo>
                  <a:cubicBezTo>
                    <a:pt x="35" y="0"/>
                    <a:pt x="1" y="35"/>
                    <a:pt x="1" y="70"/>
                  </a:cubicBezTo>
                  <a:cubicBezTo>
                    <a:pt x="1" y="109"/>
                    <a:pt x="1" y="144"/>
                    <a:pt x="35" y="144"/>
                  </a:cubicBezTo>
                  <a:cubicBezTo>
                    <a:pt x="53" y="144"/>
                    <a:pt x="70" y="109"/>
                    <a:pt x="88" y="70"/>
                  </a:cubicBezTo>
                  <a:cubicBezTo>
                    <a:pt x="88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5"/>
            <p:cNvSpPr/>
            <p:nvPr/>
          </p:nvSpPr>
          <p:spPr>
            <a:xfrm>
              <a:off x="1774198" y="1817606"/>
              <a:ext cx="16552" cy="27602"/>
            </a:xfrm>
            <a:custGeom>
              <a:avLst/>
              <a:gdLst/>
              <a:ahLst/>
              <a:cxnLst/>
              <a:rect l="l" t="t" r="r" b="b"/>
              <a:pathLst>
                <a:path w="92" h="149" extrusionOk="0">
                  <a:moveTo>
                    <a:pt x="53" y="0"/>
                  </a:moveTo>
                  <a:cubicBezTo>
                    <a:pt x="35" y="0"/>
                    <a:pt x="18" y="39"/>
                    <a:pt x="18" y="74"/>
                  </a:cubicBezTo>
                  <a:cubicBezTo>
                    <a:pt x="0" y="109"/>
                    <a:pt x="18" y="148"/>
                    <a:pt x="35" y="148"/>
                  </a:cubicBezTo>
                  <a:cubicBezTo>
                    <a:pt x="53" y="148"/>
                    <a:pt x="70" y="109"/>
                    <a:pt x="70" y="74"/>
                  </a:cubicBezTo>
                  <a:cubicBezTo>
                    <a:pt x="92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5"/>
            <p:cNvSpPr/>
            <p:nvPr/>
          </p:nvSpPr>
          <p:spPr>
            <a:xfrm>
              <a:off x="1825833" y="1811122"/>
              <a:ext cx="10435" cy="26861"/>
            </a:xfrm>
            <a:custGeom>
              <a:avLst/>
              <a:gdLst/>
              <a:ahLst/>
              <a:cxnLst/>
              <a:rect l="l" t="t" r="r" b="b"/>
              <a:pathLst>
                <a:path w="58" h="145" extrusionOk="0">
                  <a:moveTo>
                    <a:pt x="40" y="0"/>
                  </a:moveTo>
                  <a:cubicBezTo>
                    <a:pt x="22" y="0"/>
                    <a:pt x="1" y="35"/>
                    <a:pt x="1" y="74"/>
                  </a:cubicBezTo>
                  <a:cubicBezTo>
                    <a:pt x="1" y="109"/>
                    <a:pt x="1" y="144"/>
                    <a:pt x="22" y="144"/>
                  </a:cubicBezTo>
                  <a:cubicBezTo>
                    <a:pt x="40" y="127"/>
                    <a:pt x="40" y="109"/>
                    <a:pt x="57" y="74"/>
                  </a:cubicBezTo>
                  <a:cubicBezTo>
                    <a:pt x="57" y="35"/>
                    <a:pt x="40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5"/>
            <p:cNvSpPr/>
            <p:nvPr/>
          </p:nvSpPr>
          <p:spPr>
            <a:xfrm>
              <a:off x="1438301" y="194245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36" y="1"/>
                    <a:pt x="1" y="36"/>
                    <a:pt x="1" y="53"/>
                  </a:cubicBezTo>
                  <a:cubicBezTo>
                    <a:pt x="1" y="88"/>
                    <a:pt x="18" y="127"/>
                    <a:pt x="53" y="127"/>
                  </a:cubicBezTo>
                  <a:cubicBezTo>
                    <a:pt x="70" y="110"/>
                    <a:pt x="109" y="88"/>
                    <a:pt x="109" y="53"/>
                  </a:cubicBezTo>
                  <a:cubicBezTo>
                    <a:pt x="109" y="18"/>
                    <a:pt x="88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5"/>
            <p:cNvSpPr/>
            <p:nvPr/>
          </p:nvSpPr>
          <p:spPr>
            <a:xfrm>
              <a:off x="1526099" y="1935234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1"/>
                  </a:moveTo>
                  <a:cubicBezTo>
                    <a:pt x="35" y="1"/>
                    <a:pt x="17" y="40"/>
                    <a:pt x="17" y="75"/>
                  </a:cubicBezTo>
                  <a:cubicBezTo>
                    <a:pt x="0" y="109"/>
                    <a:pt x="35" y="127"/>
                    <a:pt x="57" y="127"/>
                  </a:cubicBezTo>
                  <a:cubicBezTo>
                    <a:pt x="91" y="127"/>
                    <a:pt x="109" y="109"/>
                    <a:pt x="109" y="75"/>
                  </a:cubicBezTo>
                  <a:cubicBezTo>
                    <a:pt x="126" y="40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5"/>
            <p:cNvSpPr/>
            <p:nvPr/>
          </p:nvSpPr>
          <p:spPr>
            <a:xfrm>
              <a:off x="1614436" y="1932085"/>
              <a:ext cx="19791" cy="26675"/>
            </a:xfrm>
            <a:custGeom>
              <a:avLst/>
              <a:gdLst/>
              <a:ahLst/>
              <a:cxnLst/>
              <a:rect l="l" t="t" r="r" b="b"/>
              <a:pathLst>
                <a:path w="110" h="144" extrusionOk="0">
                  <a:moveTo>
                    <a:pt x="53" y="0"/>
                  </a:moveTo>
                  <a:cubicBezTo>
                    <a:pt x="36" y="0"/>
                    <a:pt x="1" y="35"/>
                    <a:pt x="1" y="74"/>
                  </a:cubicBezTo>
                  <a:cubicBezTo>
                    <a:pt x="1" y="109"/>
                    <a:pt x="18" y="144"/>
                    <a:pt x="36" y="144"/>
                  </a:cubicBezTo>
                  <a:cubicBezTo>
                    <a:pt x="70" y="144"/>
                    <a:pt x="88" y="109"/>
                    <a:pt x="110" y="74"/>
                  </a:cubicBezTo>
                  <a:cubicBezTo>
                    <a:pt x="110" y="35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5"/>
            <p:cNvSpPr/>
            <p:nvPr/>
          </p:nvSpPr>
          <p:spPr>
            <a:xfrm>
              <a:off x="1695936" y="1932085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2" y="0"/>
                  </a:moveTo>
                  <a:cubicBezTo>
                    <a:pt x="35" y="0"/>
                    <a:pt x="0" y="35"/>
                    <a:pt x="0" y="74"/>
                  </a:cubicBezTo>
                  <a:cubicBezTo>
                    <a:pt x="0" y="109"/>
                    <a:pt x="18" y="126"/>
                    <a:pt x="35" y="126"/>
                  </a:cubicBezTo>
                  <a:cubicBezTo>
                    <a:pt x="52" y="126"/>
                    <a:pt x="92" y="109"/>
                    <a:pt x="92" y="74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5"/>
            <p:cNvSpPr/>
            <p:nvPr/>
          </p:nvSpPr>
          <p:spPr>
            <a:xfrm>
              <a:off x="1760885" y="1924676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65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35" y="5"/>
                    <a:pt x="18" y="40"/>
                    <a:pt x="0" y="75"/>
                  </a:cubicBezTo>
                  <a:cubicBezTo>
                    <a:pt x="0" y="114"/>
                    <a:pt x="18" y="132"/>
                    <a:pt x="35" y="132"/>
                  </a:cubicBezTo>
                  <a:cubicBezTo>
                    <a:pt x="57" y="132"/>
                    <a:pt x="74" y="97"/>
                    <a:pt x="74" y="58"/>
                  </a:cubicBezTo>
                  <a:cubicBezTo>
                    <a:pt x="74" y="29"/>
                    <a:pt x="7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5"/>
            <p:cNvSpPr/>
            <p:nvPr/>
          </p:nvSpPr>
          <p:spPr>
            <a:xfrm>
              <a:off x="1813239" y="1911894"/>
              <a:ext cx="9715" cy="23526"/>
            </a:xfrm>
            <a:custGeom>
              <a:avLst/>
              <a:gdLst/>
              <a:ahLst/>
              <a:cxnLst/>
              <a:rect l="l" t="t" r="r" b="b"/>
              <a:pathLst>
                <a:path w="54" h="127" extrusionOk="0">
                  <a:moveTo>
                    <a:pt x="36" y="0"/>
                  </a:moveTo>
                  <a:cubicBezTo>
                    <a:pt x="18" y="0"/>
                    <a:pt x="18" y="35"/>
                    <a:pt x="1" y="74"/>
                  </a:cubicBezTo>
                  <a:cubicBezTo>
                    <a:pt x="1" y="109"/>
                    <a:pt x="18" y="127"/>
                    <a:pt x="36" y="127"/>
                  </a:cubicBezTo>
                  <a:cubicBezTo>
                    <a:pt x="36" y="127"/>
                    <a:pt x="53" y="92"/>
                    <a:pt x="53" y="57"/>
                  </a:cubicBezTo>
                  <a:cubicBezTo>
                    <a:pt x="53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5"/>
            <p:cNvSpPr/>
            <p:nvPr/>
          </p:nvSpPr>
          <p:spPr>
            <a:xfrm>
              <a:off x="1434343" y="202952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92"/>
                    <a:pt x="23" y="109"/>
                    <a:pt x="40" y="109"/>
                  </a:cubicBezTo>
                  <a:cubicBezTo>
                    <a:pt x="75" y="109"/>
                    <a:pt x="92" y="75"/>
                    <a:pt x="92" y="53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5"/>
            <p:cNvSpPr/>
            <p:nvPr/>
          </p:nvSpPr>
          <p:spPr>
            <a:xfrm>
              <a:off x="1522860" y="202952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35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5" y="92"/>
                    <a:pt x="92" y="75"/>
                    <a:pt x="92" y="35"/>
                  </a:cubicBezTo>
                  <a:cubicBezTo>
                    <a:pt x="92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5"/>
            <p:cNvSpPr/>
            <p:nvPr/>
          </p:nvSpPr>
          <p:spPr>
            <a:xfrm>
              <a:off x="1607419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5"/>
            <p:cNvSpPr/>
            <p:nvPr/>
          </p:nvSpPr>
          <p:spPr>
            <a:xfrm>
              <a:off x="1688920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9" y="0"/>
                  </a:moveTo>
                  <a:cubicBezTo>
                    <a:pt x="22" y="0"/>
                    <a:pt x="0" y="18"/>
                    <a:pt x="0" y="52"/>
                  </a:cubicBezTo>
                  <a:cubicBezTo>
                    <a:pt x="0" y="92"/>
                    <a:pt x="22" y="109"/>
                    <a:pt x="39" y="109"/>
                  </a:cubicBezTo>
                  <a:cubicBezTo>
                    <a:pt x="74" y="109"/>
                    <a:pt x="91" y="70"/>
                    <a:pt x="91" y="52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5"/>
            <p:cNvSpPr/>
            <p:nvPr/>
          </p:nvSpPr>
          <p:spPr>
            <a:xfrm>
              <a:off x="1754588" y="2015815"/>
              <a:ext cx="12774" cy="20377"/>
            </a:xfrm>
            <a:custGeom>
              <a:avLst/>
              <a:gdLst/>
              <a:ahLst/>
              <a:cxnLst/>
              <a:rect l="l" t="t" r="r" b="b"/>
              <a:pathLst>
                <a:path w="71" h="110" extrusionOk="0">
                  <a:moveTo>
                    <a:pt x="35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70" y="75"/>
                    <a:pt x="70" y="57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5"/>
            <p:cNvSpPr/>
            <p:nvPr/>
          </p:nvSpPr>
          <p:spPr>
            <a:xfrm>
              <a:off x="1810181" y="2001366"/>
              <a:ext cx="9535" cy="17969"/>
            </a:xfrm>
            <a:custGeom>
              <a:avLst/>
              <a:gdLst/>
              <a:ahLst/>
              <a:cxnLst/>
              <a:rect l="l" t="t" r="r" b="b"/>
              <a:pathLst>
                <a:path w="53" h="97" extrusionOk="0">
                  <a:moveTo>
                    <a:pt x="32" y="0"/>
                  </a:moveTo>
                  <a:cubicBezTo>
                    <a:pt x="28" y="0"/>
                    <a:pt x="23" y="3"/>
                    <a:pt x="18" y="9"/>
                  </a:cubicBezTo>
                  <a:cubicBezTo>
                    <a:pt x="1" y="9"/>
                    <a:pt x="1" y="26"/>
                    <a:pt x="1" y="61"/>
                  </a:cubicBezTo>
                  <a:cubicBezTo>
                    <a:pt x="1" y="96"/>
                    <a:pt x="1" y="96"/>
                    <a:pt x="18" y="96"/>
                  </a:cubicBezTo>
                  <a:cubicBezTo>
                    <a:pt x="35" y="96"/>
                    <a:pt x="53" y="61"/>
                    <a:pt x="53" y="44"/>
                  </a:cubicBezTo>
                  <a:cubicBezTo>
                    <a:pt x="53" y="19"/>
                    <a:pt x="44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5"/>
            <p:cNvSpPr/>
            <p:nvPr/>
          </p:nvSpPr>
          <p:spPr>
            <a:xfrm>
              <a:off x="1310743" y="1158513"/>
              <a:ext cx="13494" cy="16116"/>
            </a:xfrm>
            <a:custGeom>
              <a:avLst/>
              <a:gdLst/>
              <a:ahLst/>
              <a:cxnLst/>
              <a:rect l="l" t="t" r="r" b="b"/>
              <a:pathLst>
                <a:path w="75" h="87" extrusionOk="0">
                  <a:moveTo>
                    <a:pt x="53" y="0"/>
                  </a:moveTo>
                  <a:cubicBezTo>
                    <a:pt x="48" y="0"/>
                    <a:pt x="42" y="3"/>
                    <a:pt x="35" y="8"/>
                  </a:cubicBezTo>
                  <a:cubicBezTo>
                    <a:pt x="18" y="8"/>
                    <a:pt x="0" y="25"/>
                    <a:pt x="0" y="60"/>
                  </a:cubicBezTo>
                  <a:cubicBezTo>
                    <a:pt x="13" y="72"/>
                    <a:pt x="25" y="86"/>
                    <a:pt x="39" y="86"/>
                  </a:cubicBezTo>
                  <a:cubicBezTo>
                    <a:pt x="44" y="86"/>
                    <a:pt x="50" y="84"/>
                    <a:pt x="57" y="77"/>
                  </a:cubicBezTo>
                  <a:cubicBezTo>
                    <a:pt x="74" y="77"/>
                    <a:pt x="74" y="60"/>
                    <a:pt x="74" y="25"/>
                  </a:cubicBezTo>
                  <a:cubicBezTo>
                    <a:pt x="74" y="13"/>
                    <a:pt x="66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5"/>
            <p:cNvSpPr/>
            <p:nvPr/>
          </p:nvSpPr>
          <p:spPr>
            <a:xfrm>
              <a:off x="1369395" y="113961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1" y="70"/>
                    <a:pt x="36" y="92"/>
                    <a:pt x="57" y="92"/>
                  </a:cubicBezTo>
                  <a:cubicBezTo>
                    <a:pt x="75" y="92"/>
                    <a:pt x="75" y="70"/>
                    <a:pt x="75" y="36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5"/>
            <p:cNvSpPr/>
            <p:nvPr/>
          </p:nvSpPr>
          <p:spPr>
            <a:xfrm>
              <a:off x="1434343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0"/>
                  </a:moveTo>
                  <a:cubicBezTo>
                    <a:pt x="23" y="0"/>
                    <a:pt x="1" y="18"/>
                    <a:pt x="1" y="57"/>
                  </a:cubicBezTo>
                  <a:cubicBezTo>
                    <a:pt x="23" y="74"/>
                    <a:pt x="40" y="92"/>
                    <a:pt x="58" y="92"/>
                  </a:cubicBezTo>
                  <a:cubicBezTo>
                    <a:pt x="92" y="92"/>
                    <a:pt x="92" y="74"/>
                    <a:pt x="92" y="39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5"/>
            <p:cNvSpPr/>
            <p:nvPr/>
          </p:nvSpPr>
          <p:spPr>
            <a:xfrm>
              <a:off x="1512785" y="1129245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57"/>
                    <a:pt x="39" y="74"/>
                    <a:pt x="74" y="74"/>
                  </a:cubicBezTo>
                  <a:cubicBezTo>
                    <a:pt x="91" y="74"/>
                    <a:pt x="109" y="57"/>
                    <a:pt x="109" y="39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5"/>
            <p:cNvSpPr/>
            <p:nvPr/>
          </p:nvSpPr>
          <p:spPr>
            <a:xfrm>
              <a:off x="1594825" y="112924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3" y="0"/>
                  </a:moveTo>
                  <a:cubicBezTo>
                    <a:pt x="18" y="0"/>
                    <a:pt x="1" y="18"/>
                    <a:pt x="18" y="39"/>
                  </a:cubicBezTo>
                  <a:cubicBezTo>
                    <a:pt x="18" y="57"/>
                    <a:pt x="53" y="74"/>
                    <a:pt x="71" y="74"/>
                  </a:cubicBezTo>
                  <a:cubicBezTo>
                    <a:pt x="110" y="74"/>
                    <a:pt x="110" y="57"/>
                    <a:pt x="110" y="39"/>
                  </a:cubicBezTo>
                  <a:cubicBezTo>
                    <a:pt x="110" y="18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5"/>
            <p:cNvSpPr/>
            <p:nvPr/>
          </p:nvSpPr>
          <p:spPr>
            <a:xfrm>
              <a:off x="1676326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18"/>
                    <a:pt x="18" y="39"/>
                  </a:cubicBezTo>
                  <a:cubicBezTo>
                    <a:pt x="18" y="57"/>
                    <a:pt x="35" y="92"/>
                    <a:pt x="70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5"/>
            <p:cNvSpPr/>
            <p:nvPr/>
          </p:nvSpPr>
          <p:spPr>
            <a:xfrm>
              <a:off x="1336651" y="1222237"/>
              <a:ext cx="16552" cy="15190"/>
            </a:xfrm>
            <a:custGeom>
              <a:avLst/>
              <a:gdLst/>
              <a:ahLst/>
              <a:cxnLst/>
              <a:rect l="l" t="t" r="r" b="b"/>
              <a:pathLst>
                <a:path w="92" h="82" extrusionOk="0">
                  <a:moveTo>
                    <a:pt x="41" y="0"/>
                  </a:moveTo>
                  <a:cubicBezTo>
                    <a:pt x="33" y="0"/>
                    <a:pt x="27" y="2"/>
                    <a:pt x="22" y="7"/>
                  </a:cubicBezTo>
                  <a:cubicBezTo>
                    <a:pt x="0" y="7"/>
                    <a:pt x="0" y="25"/>
                    <a:pt x="0" y="60"/>
                  </a:cubicBezTo>
                  <a:cubicBezTo>
                    <a:pt x="22" y="81"/>
                    <a:pt x="57" y="81"/>
                    <a:pt x="74" y="81"/>
                  </a:cubicBezTo>
                  <a:cubicBezTo>
                    <a:pt x="91" y="81"/>
                    <a:pt x="91" y="42"/>
                    <a:pt x="91" y="25"/>
                  </a:cubicBezTo>
                  <a:cubicBezTo>
                    <a:pt x="79" y="12"/>
                    <a:pt x="58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5"/>
            <p:cNvSpPr/>
            <p:nvPr/>
          </p:nvSpPr>
          <p:spPr>
            <a:xfrm>
              <a:off x="1399260" y="1202045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4" y="0"/>
                  </a:moveTo>
                  <a:cubicBezTo>
                    <a:pt x="47" y="0"/>
                    <a:pt x="40" y="3"/>
                    <a:pt x="35" y="8"/>
                  </a:cubicBezTo>
                  <a:cubicBezTo>
                    <a:pt x="18" y="8"/>
                    <a:pt x="0" y="25"/>
                    <a:pt x="18" y="42"/>
                  </a:cubicBezTo>
                  <a:cubicBezTo>
                    <a:pt x="35" y="82"/>
                    <a:pt x="70" y="82"/>
                    <a:pt x="87" y="82"/>
                  </a:cubicBezTo>
                  <a:cubicBezTo>
                    <a:pt x="109" y="82"/>
                    <a:pt x="109" y="42"/>
                    <a:pt x="109" y="25"/>
                  </a:cubicBezTo>
                  <a:cubicBezTo>
                    <a:pt x="94" y="13"/>
                    <a:pt x="72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5"/>
            <p:cNvSpPr/>
            <p:nvPr/>
          </p:nvSpPr>
          <p:spPr>
            <a:xfrm>
              <a:off x="1470506" y="1189634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18" y="1"/>
                  </a:moveTo>
                  <a:cubicBezTo>
                    <a:pt x="0" y="1"/>
                    <a:pt x="0" y="18"/>
                    <a:pt x="18" y="57"/>
                  </a:cubicBezTo>
                  <a:cubicBezTo>
                    <a:pt x="39" y="75"/>
                    <a:pt x="74" y="75"/>
                    <a:pt x="91" y="75"/>
                  </a:cubicBezTo>
                  <a:cubicBezTo>
                    <a:pt x="109" y="75"/>
                    <a:pt x="109" y="57"/>
                    <a:pt x="91" y="40"/>
                  </a:cubicBezTo>
                  <a:cubicBezTo>
                    <a:pt x="74" y="18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5"/>
            <p:cNvSpPr/>
            <p:nvPr/>
          </p:nvSpPr>
          <p:spPr>
            <a:xfrm>
              <a:off x="1548768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39" y="1"/>
                  </a:moveTo>
                  <a:cubicBezTo>
                    <a:pt x="0" y="1"/>
                    <a:pt x="0" y="18"/>
                    <a:pt x="18" y="40"/>
                  </a:cubicBezTo>
                  <a:cubicBezTo>
                    <a:pt x="39" y="57"/>
                    <a:pt x="74" y="75"/>
                    <a:pt x="92" y="75"/>
                  </a:cubicBezTo>
                  <a:cubicBezTo>
                    <a:pt x="126" y="75"/>
                    <a:pt x="126" y="57"/>
                    <a:pt x="109" y="40"/>
                  </a:cubicBezTo>
                  <a:cubicBezTo>
                    <a:pt x="92" y="18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5"/>
            <p:cNvSpPr/>
            <p:nvPr/>
          </p:nvSpPr>
          <p:spPr>
            <a:xfrm>
              <a:off x="1627030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40" y="1"/>
                  </a:moveTo>
                  <a:cubicBezTo>
                    <a:pt x="18" y="1"/>
                    <a:pt x="0" y="18"/>
                    <a:pt x="18" y="40"/>
                  </a:cubicBezTo>
                  <a:cubicBezTo>
                    <a:pt x="40" y="57"/>
                    <a:pt x="74" y="75"/>
                    <a:pt x="109" y="75"/>
                  </a:cubicBezTo>
                  <a:cubicBezTo>
                    <a:pt x="127" y="75"/>
                    <a:pt x="127" y="57"/>
                    <a:pt x="109" y="40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5"/>
            <p:cNvSpPr/>
            <p:nvPr/>
          </p:nvSpPr>
          <p:spPr>
            <a:xfrm>
              <a:off x="1705292" y="1192969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18" y="0"/>
                  </a:moveTo>
                  <a:cubicBezTo>
                    <a:pt x="0" y="0"/>
                    <a:pt x="0" y="22"/>
                    <a:pt x="0" y="39"/>
                  </a:cubicBezTo>
                  <a:cubicBezTo>
                    <a:pt x="18" y="57"/>
                    <a:pt x="57" y="74"/>
                    <a:pt x="74" y="74"/>
                  </a:cubicBezTo>
                  <a:cubicBezTo>
                    <a:pt x="92" y="74"/>
                    <a:pt x="109" y="57"/>
                    <a:pt x="92" y="39"/>
                  </a:cubicBezTo>
                  <a:cubicBezTo>
                    <a:pt x="74" y="22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5"/>
            <p:cNvSpPr/>
            <p:nvPr/>
          </p:nvSpPr>
          <p:spPr>
            <a:xfrm>
              <a:off x="1375692" y="1280773"/>
              <a:ext cx="23749" cy="1482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40" y="0"/>
                  </a:moveTo>
                  <a:cubicBezTo>
                    <a:pt x="1" y="18"/>
                    <a:pt x="1" y="35"/>
                    <a:pt x="22" y="53"/>
                  </a:cubicBezTo>
                  <a:cubicBezTo>
                    <a:pt x="35" y="65"/>
                    <a:pt x="55" y="79"/>
                    <a:pt x="73" y="79"/>
                  </a:cubicBezTo>
                  <a:cubicBezTo>
                    <a:pt x="80" y="79"/>
                    <a:pt x="87" y="76"/>
                    <a:pt x="92" y="70"/>
                  </a:cubicBezTo>
                  <a:cubicBezTo>
                    <a:pt x="109" y="70"/>
                    <a:pt x="131" y="53"/>
                    <a:pt x="109" y="18"/>
                  </a:cubicBezTo>
                  <a:cubicBezTo>
                    <a:pt x="92" y="0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5"/>
            <p:cNvSpPr/>
            <p:nvPr/>
          </p:nvSpPr>
          <p:spPr>
            <a:xfrm>
              <a:off x="1450895" y="1257433"/>
              <a:ext cx="22849" cy="14264"/>
            </a:xfrm>
            <a:custGeom>
              <a:avLst/>
              <a:gdLst/>
              <a:ahLst/>
              <a:cxnLst/>
              <a:rect l="l" t="t" r="r" b="b"/>
              <a:pathLst>
                <a:path w="127" h="77" extrusionOk="0">
                  <a:moveTo>
                    <a:pt x="18" y="0"/>
                  </a:moveTo>
                  <a:cubicBezTo>
                    <a:pt x="0" y="18"/>
                    <a:pt x="0" y="35"/>
                    <a:pt x="18" y="52"/>
                  </a:cubicBezTo>
                  <a:cubicBezTo>
                    <a:pt x="33" y="65"/>
                    <a:pt x="55" y="77"/>
                    <a:pt x="73" y="77"/>
                  </a:cubicBezTo>
                  <a:cubicBezTo>
                    <a:pt x="80" y="77"/>
                    <a:pt x="87" y="75"/>
                    <a:pt x="92" y="70"/>
                  </a:cubicBezTo>
                  <a:cubicBezTo>
                    <a:pt x="109" y="70"/>
                    <a:pt x="127" y="52"/>
                    <a:pt x="92" y="35"/>
                  </a:cubicBezTo>
                  <a:cubicBezTo>
                    <a:pt x="74" y="18"/>
                    <a:pt x="39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5"/>
            <p:cNvSpPr/>
            <p:nvPr/>
          </p:nvSpPr>
          <p:spPr>
            <a:xfrm>
              <a:off x="1526099" y="1243725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17" y="0"/>
                  </a:moveTo>
                  <a:cubicBezTo>
                    <a:pt x="0" y="0"/>
                    <a:pt x="0" y="18"/>
                    <a:pt x="17" y="35"/>
                  </a:cubicBezTo>
                  <a:cubicBezTo>
                    <a:pt x="35" y="52"/>
                    <a:pt x="91" y="74"/>
                    <a:pt x="109" y="74"/>
                  </a:cubicBezTo>
                  <a:cubicBezTo>
                    <a:pt x="126" y="74"/>
                    <a:pt x="144" y="52"/>
                    <a:pt x="109" y="35"/>
                  </a:cubicBezTo>
                  <a:cubicBezTo>
                    <a:pt x="91" y="18"/>
                    <a:pt x="57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5"/>
            <p:cNvSpPr/>
            <p:nvPr/>
          </p:nvSpPr>
          <p:spPr>
            <a:xfrm>
              <a:off x="1604361" y="1243725"/>
              <a:ext cx="25908" cy="9818"/>
            </a:xfrm>
            <a:custGeom>
              <a:avLst/>
              <a:gdLst/>
              <a:ahLst/>
              <a:cxnLst/>
              <a:rect l="l" t="t" r="r" b="b"/>
              <a:pathLst>
                <a:path w="144" h="53" extrusionOk="0">
                  <a:moveTo>
                    <a:pt x="35" y="0"/>
                  </a:moveTo>
                  <a:cubicBezTo>
                    <a:pt x="18" y="0"/>
                    <a:pt x="0" y="0"/>
                    <a:pt x="35" y="18"/>
                  </a:cubicBezTo>
                  <a:cubicBezTo>
                    <a:pt x="57" y="52"/>
                    <a:pt x="92" y="52"/>
                    <a:pt x="126" y="52"/>
                  </a:cubicBezTo>
                  <a:cubicBezTo>
                    <a:pt x="144" y="52"/>
                    <a:pt x="144" y="52"/>
                    <a:pt x="126" y="35"/>
                  </a:cubicBezTo>
                  <a:cubicBezTo>
                    <a:pt x="92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5"/>
            <p:cNvSpPr/>
            <p:nvPr/>
          </p:nvSpPr>
          <p:spPr>
            <a:xfrm>
              <a:off x="1679384" y="1246874"/>
              <a:ext cx="22669" cy="12041"/>
            </a:xfrm>
            <a:custGeom>
              <a:avLst/>
              <a:gdLst/>
              <a:ahLst/>
              <a:cxnLst/>
              <a:rect l="l" t="t" r="r" b="b"/>
              <a:pathLst>
                <a:path w="126" h="65" extrusionOk="0">
                  <a:moveTo>
                    <a:pt x="36" y="1"/>
                  </a:moveTo>
                  <a:cubicBezTo>
                    <a:pt x="1" y="1"/>
                    <a:pt x="1" y="1"/>
                    <a:pt x="18" y="18"/>
                  </a:cubicBezTo>
                  <a:cubicBezTo>
                    <a:pt x="53" y="35"/>
                    <a:pt x="92" y="57"/>
                    <a:pt x="110" y="57"/>
                  </a:cubicBezTo>
                  <a:cubicBezTo>
                    <a:pt x="115" y="62"/>
                    <a:pt x="118" y="64"/>
                    <a:pt x="120" y="64"/>
                  </a:cubicBezTo>
                  <a:cubicBezTo>
                    <a:pt x="126" y="64"/>
                    <a:pt x="122" y="51"/>
                    <a:pt x="110" y="35"/>
                  </a:cubicBezTo>
                  <a:cubicBezTo>
                    <a:pt x="92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5"/>
            <p:cNvSpPr/>
            <p:nvPr/>
          </p:nvSpPr>
          <p:spPr>
            <a:xfrm>
              <a:off x="1747571" y="1250023"/>
              <a:ext cx="16552" cy="15375"/>
            </a:xfrm>
            <a:custGeom>
              <a:avLst/>
              <a:gdLst/>
              <a:ahLst/>
              <a:cxnLst/>
              <a:rect l="l" t="t" r="r" b="b"/>
              <a:pathLst>
                <a:path w="92" h="83" extrusionOk="0">
                  <a:moveTo>
                    <a:pt x="22" y="1"/>
                  </a:moveTo>
                  <a:cubicBezTo>
                    <a:pt x="0" y="1"/>
                    <a:pt x="0" y="18"/>
                    <a:pt x="22" y="40"/>
                  </a:cubicBezTo>
                  <a:cubicBezTo>
                    <a:pt x="40" y="58"/>
                    <a:pt x="57" y="75"/>
                    <a:pt x="74" y="75"/>
                  </a:cubicBezTo>
                  <a:cubicBezTo>
                    <a:pt x="80" y="80"/>
                    <a:pt x="83" y="82"/>
                    <a:pt x="86" y="82"/>
                  </a:cubicBezTo>
                  <a:cubicBezTo>
                    <a:pt x="92" y="82"/>
                    <a:pt x="92" y="70"/>
                    <a:pt x="92" y="58"/>
                  </a:cubicBezTo>
                  <a:cubicBezTo>
                    <a:pt x="74" y="18"/>
                    <a:pt x="40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5"/>
            <p:cNvSpPr/>
            <p:nvPr/>
          </p:nvSpPr>
          <p:spPr>
            <a:xfrm>
              <a:off x="1421929" y="1338013"/>
              <a:ext cx="22849" cy="14449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8" y="0"/>
                  </a:moveTo>
                  <a:cubicBezTo>
                    <a:pt x="0" y="18"/>
                    <a:pt x="0" y="35"/>
                    <a:pt x="0" y="52"/>
                  </a:cubicBezTo>
                  <a:cubicBezTo>
                    <a:pt x="13" y="65"/>
                    <a:pt x="34" y="77"/>
                    <a:pt x="59" y="77"/>
                  </a:cubicBezTo>
                  <a:cubicBezTo>
                    <a:pt x="69" y="77"/>
                    <a:pt x="80" y="75"/>
                    <a:pt x="92" y="70"/>
                  </a:cubicBezTo>
                  <a:cubicBezTo>
                    <a:pt x="109" y="70"/>
                    <a:pt x="127" y="35"/>
                    <a:pt x="109" y="18"/>
                  </a:cubicBezTo>
                  <a:cubicBezTo>
                    <a:pt x="92" y="0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5"/>
            <p:cNvSpPr/>
            <p:nvPr/>
          </p:nvSpPr>
          <p:spPr>
            <a:xfrm>
              <a:off x="1503250" y="1310597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18"/>
                    <a:pt x="1" y="39"/>
                    <a:pt x="18" y="57"/>
                  </a:cubicBezTo>
                  <a:cubicBezTo>
                    <a:pt x="53" y="74"/>
                    <a:pt x="92" y="74"/>
                    <a:pt x="110" y="74"/>
                  </a:cubicBezTo>
                  <a:cubicBezTo>
                    <a:pt x="144" y="74"/>
                    <a:pt x="144" y="57"/>
                    <a:pt x="127" y="18"/>
                  </a:cubicBezTo>
                  <a:cubicBezTo>
                    <a:pt x="110" y="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5"/>
            <p:cNvSpPr/>
            <p:nvPr/>
          </p:nvSpPr>
          <p:spPr>
            <a:xfrm>
              <a:off x="1587809" y="1293555"/>
              <a:ext cx="26807" cy="13893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40" y="1"/>
                  </a:moveTo>
                  <a:cubicBezTo>
                    <a:pt x="1" y="1"/>
                    <a:pt x="1" y="23"/>
                    <a:pt x="18" y="40"/>
                  </a:cubicBezTo>
                  <a:cubicBezTo>
                    <a:pt x="57" y="75"/>
                    <a:pt x="92" y="75"/>
                    <a:pt x="110" y="75"/>
                  </a:cubicBezTo>
                  <a:cubicBezTo>
                    <a:pt x="149" y="75"/>
                    <a:pt x="149" y="58"/>
                    <a:pt x="127" y="40"/>
                  </a:cubicBezTo>
                  <a:cubicBezTo>
                    <a:pt x="110" y="23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5"/>
            <p:cNvSpPr/>
            <p:nvPr/>
          </p:nvSpPr>
          <p:spPr>
            <a:xfrm>
              <a:off x="1669309" y="1293555"/>
              <a:ext cx="23209" cy="12041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9" y="1"/>
                  </a:moveTo>
                  <a:cubicBezTo>
                    <a:pt x="0" y="1"/>
                    <a:pt x="0" y="1"/>
                    <a:pt x="39" y="40"/>
                  </a:cubicBezTo>
                  <a:cubicBezTo>
                    <a:pt x="57" y="58"/>
                    <a:pt x="92" y="58"/>
                    <a:pt x="109" y="58"/>
                  </a:cubicBezTo>
                  <a:cubicBezTo>
                    <a:pt x="115" y="63"/>
                    <a:pt x="120" y="65"/>
                    <a:pt x="123" y="65"/>
                  </a:cubicBezTo>
                  <a:cubicBezTo>
                    <a:pt x="129" y="65"/>
                    <a:pt x="124" y="52"/>
                    <a:pt x="109" y="40"/>
                  </a:cubicBezTo>
                  <a:cubicBezTo>
                    <a:pt x="92" y="23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5"/>
            <p:cNvSpPr/>
            <p:nvPr/>
          </p:nvSpPr>
          <p:spPr>
            <a:xfrm>
              <a:off x="1738216" y="1297630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3"/>
                    <a:pt x="74" y="70"/>
                    <a:pt x="92" y="70"/>
                  </a:cubicBezTo>
                  <a:cubicBezTo>
                    <a:pt x="109" y="70"/>
                    <a:pt x="109" y="70"/>
                    <a:pt x="92" y="53"/>
                  </a:cubicBezTo>
                  <a:cubicBezTo>
                    <a:pt x="74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5"/>
            <p:cNvSpPr/>
            <p:nvPr/>
          </p:nvSpPr>
          <p:spPr>
            <a:xfrm>
              <a:off x="1793809" y="1307263"/>
              <a:ext cx="16192" cy="15375"/>
            </a:xfrm>
            <a:custGeom>
              <a:avLst/>
              <a:gdLst/>
              <a:ahLst/>
              <a:cxnLst/>
              <a:rect l="l" t="t" r="r" b="b"/>
              <a:pathLst>
                <a:path w="90" h="83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7"/>
                    <a:pt x="52" y="75"/>
                    <a:pt x="70" y="75"/>
                  </a:cubicBezTo>
                  <a:cubicBezTo>
                    <a:pt x="76" y="80"/>
                    <a:pt x="81" y="82"/>
                    <a:pt x="83" y="82"/>
                  </a:cubicBezTo>
                  <a:cubicBezTo>
                    <a:pt x="90" y="82"/>
                    <a:pt x="85" y="70"/>
                    <a:pt x="70" y="57"/>
                  </a:cubicBezTo>
                  <a:cubicBezTo>
                    <a:pt x="52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5"/>
            <p:cNvSpPr/>
            <p:nvPr/>
          </p:nvSpPr>
          <p:spPr>
            <a:xfrm>
              <a:off x="1460970" y="1396735"/>
              <a:ext cx="23029" cy="16116"/>
            </a:xfrm>
            <a:custGeom>
              <a:avLst/>
              <a:gdLst/>
              <a:ahLst/>
              <a:cxnLst/>
              <a:rect l="l" t="t" r="r" b="b"/>
              <a:pathLst>
                <a:path w="128" h="87" extrusionOk="0">
                  <a:moveTo>
                    <a:pt x="67" y="0"/>
                  </a:moveTo>
                  <a:cubicBezTo>
                    <a:pt x="57" y="0"/>
                    <a:pt x="46" y="3"/>
                    <a:pt x="36" y="10"/>
                  </a:cubicBezTo>
                  <a:cubicBezTo>
                    <a:pt x="1" y="10"/>
                    <a:pt x="1" y="44"/>
                    <a:pt x="1" y="62"/>
                  </a:cubicBezTo>
                  <a:cubicBezTo>
                    <a:pt x="13" y="74"/>
                    <a:pt x="34" y="86"/>
                    <a:pt x="52" y="86"/>
                  </a:cubicBezTo>
                  <a:cubicBezTo>
                    <a:pt x="59" y="86"/>
                    <a:pt x="65" y="84"/>
                    <a:pt x="71" y="79"/>
                  </a:cubicBezTo>
                  <a:cubicBezTo>
                    <a:pt x="110" y="79"/>
                    <a:pt x="127" y="44"/>
                    <a:pt x="110" y="27"/>
                  </a:cubicBezTo>
                  <a:cubicBezTo>
                    <a:pt x="110" y="15"/>
                    <a:pt x="90" y="0"/>
                    <a:pt x="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5"/>
            <p:cNvSpPr/>
            <p:nvPr/>
          </p:nvSpPr>
          <p:spPr>
            <a:xfrm>
              <a:off x="1551826" y="1366541"/>
              <a:ext cx="26807" cy="15190"/>
            </a:xfrm>
            <a:custGeom>
              <a:avLst/>
              <a:gdLst/>
              <a:ahLst/>
              <a:cxnLst/>
              <a:rect l="l" t="t" r="r" b="b"/>
              <a:pathLst>
                <a:path w="149" h="82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22" y="7"/>
                    <a:pt x="1" y="25"/>
                    <a:pt x="22" y="64"/>
                  </a:cubicBezTo>
                  <a:cubicBezTo>
                    <a:pt x="40" y="81"/>
                    <a:pt x="75" y="81"/>
                    <a:pt x="109" y="81"/>
                  </a:cubicBezTo>
                  <a:cubicBezTo>
                    <a:pt x="131" y="64"/>
                    <a:pt x="149" y="42"/>
                    <a:pt x="131" y="25"/>
                  </a:cubicBezTo>
                  <a:cubicBezTo>
                    <a:pt x="116" y="12"/>
                    <a:pt x="94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5"/>
            <p:cNvSpPr/>
            <p:nvPr/>
          </p:nvSpPr>
          <p:spPr>
            <a:xfrm>
              <a:off x="1643402" y="1347646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0"/>
                    <a:pt x="1" y="18"/>
                    <a:pt x="18" y="57"/>
                  </a:cubicBezTo>
                  <a:cubicBezTo>
                    <a:pt x="36" y="74"/>
                    <a:pt x="75" y="74"/>
                    <a:pt x="110" y="74"/>
                  </a:cubicBezTo>
                  <a:cubicBezTo>
                    <a:pt x="127" y="74"/>
                    <a:pt x="144" y="57"/>
                    <a:pt x="127" y="35"/>
                  </a:cubicBezTo>
                  <a:cubicBezTo>
                    <a:pt x="110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5"/>
            <p:cNvSpPr/>
            <p:nvPr/>
          </p:nvSpPr>
          <p:spPr>
            <a:xfrm>
              <a:off x="1728320" y="1346349"/>
              <a:ext cx="19431" cy="15190"/>
            </a:xfrm>
            <a:custGeom>
              <a:avLst/>
              <a:gdLst/>
              <a:ahLst/>
              <a:cxnLst/>
              <a:rect l="l" t="t" r="r" b="b"/>
              <a:pathLst>
                <a:path w="108" h="82" extrusionOk="0">
                  <a:moveTo>
                    <a:pt x="7" y="0"/>
                  </a:moveTo>
                  <a:cubicBezTo>
                    <a:pt x="1" y="0"/>
                    <a:pt x="5" y="13"/>
                    <a:pt x="20" y="25"/>
                  </a:cubicBezTo>
                  <a:cubicBezTo>
                    <a:pt x="38" y="64"/>
                    <a:pt x="55" y="81"/>
                    <a:pt x="73" y="81"/>
                  </a:cubicBezTo>
                  <a:cubicBezTo>
                    <a:pt x="107" y="81"/>
                    <a:pt x="107" y="64"/>
                    <a:pt x="90" y="42"/>
                  </a:cubicBezTo>
                  <a:cubicBezTo>
                    <a:pt x="73" y="25"/>
                    <a:pt x="38" y="7"/>
                    <a:pt x="20" y="7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5"/>
            <p:cNvSpPr/>
            <p:nvPr/>
          </p:nvSpPr>
          <p:spPr>
            <a:xfrm>
              <a:off x="1786792" y="1354129"/>
              <a:ext cx="16552" cy="13893"/>
            </a:xfrm>
            <a:custGeom>
              <a:avLst/>
              <a:gdLst/>
              <a:ahLst/>
              <a:cxnLst/>
              <a:rect l="l" t="t" r="r" b="b"/>
              <a:pathLst>
                <a:path w="92" h="75" extrusionOk="0">
                  <a:moveTo>
                    <a:pt x="22" y="0"/>
                  </a:moveTo>
                  <a:cubicBezTo>
                    <a:pt x="22" y="0"/>
                    <a:pt x="0" y="0"/>
                    <a:pt x="22" y="39"/>
                  </a:cubicBezTo>
                  <a:cubicBezTo>
                    <a:pt x="39" y="57"/>
                    <a:pt x="74" y="74"/>
                    <a:pt x="91" y="74"/>
                  </a:cubicBezTo>
                  <a:lnTo>
                    <a:pt x="91" y="39"/>
                  </a:lnTo>
                  <a:cubicBezTo>
                    <a:pt x="74" y="22"/>
                    <a:pt x="39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5"/>
            <p:cNvSpPr/>
            <p:nvPr/>
          </p:nvSpPr>
          <p:spPr>
            <a:xfrm>
              <a:off x="1836268" y="1366541"/>
              <a:ext cx="13314" cy="15190"/>
            </a:xfrm>
            <a:custGeom>
              <a:avLst/>
              <a:gdLst/>
              <a:ahLst/>
              <a:cxnLst/>
              <a:rect l="l" t="t" r="r" b="b"/>
              <a:pathLst>
                <a:path w="74" h="82" extrusionOk="0">
                  <a:moveTo>
                    <a:pt x="6" y="0"/>
                  </a:moveTo>
                  <a:cubicBezTo>
                    <a:pt x="1" y="0"/>
                    <a:pt x="4" y="12"/>
                    <a:pt x="17" y="25"/>
                  </a:cubicBezTo>
                  <a:cubicBezTo>
                    <a:pt x="17" y="64"/>
                    <a:pt x="51" y="81"/>
                    <a:pt x="51" y="81"/>
                  </a:cubicBezTo>
                  <a:cubicBezTo>
                    <a:pt x="73" y="81"/>
                    <a:pt x="73" y="64"/>
                    <a:pt x="51" y="42"/>
                  </a:cubicBezTo>
                  <a:cubicBezTo>
                    <a:pt x="51" y="25"/>
                    <a:pt x="17" y="7"/>
                    <a:pt x="17" y="7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5"/>
            <p:cNvSpPr/>
            <p:nvPr/>
          </p:nvSpPr>
          <p:spPr>
            <a:xfrm>
              <a:off x="1483819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82" y="0"/>
                  </a:moveTo>
                  <a:cubicBezTo>
                    <a:pt x="73" y="0"/>
                    <a:pt x="64" y="2"/>
                    <a:pt x="52" y="7"/>
                  </a:cubicBezTo>
                  <a:cubicBezTo>
                    <a:pt x="17" y="7"/>
                    <a:pt x="0" y="42"/>
                    <a:pt x="0" y="60"/>
                  </a:cubicBezTo>
                  <a:cubicBezTo>
                    <a:pt x="0" y="99"/>
                    <a:pt x="35" y="99"/>
                    <a:pt x="74" y="99"/>
                  </a:cubicBezTo>
                  <a:cubicBezTo>
                    <a:pt x="109" y="77"/>
                    <a:pt x="126" y="42"/>
                    <a:pt x="126" y="25"/>
                  </a:cubicBezTo>
                  <a:cubicBezTo>
                    <a:pt x="114" y="12"/>
                    <a:pt x="102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5"/>
            <p:cNvSpPr/>
            <p:nvPr/>
          </p:nvSpPr>
          <p:spPr>
            <a:xfrm>
              <a:off x="15847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5" y="1"/>
                  </a:moveTo>
                  <a:cubicBezTo>
                    <a:pt x="18" y="18"/>
                    <a:pt x="0" y="35"/>
                    <a:pt x="0" y="57"/>
                  </a:cubicBezTo>
                  <a:cubicBezTo>
                    <a:pt x="0" y="92"/>
                    <a:pt x="35" y="92"/>
                    <a:pt x="57" y="92"/>
                  </a:cubicBezTo>
                  <a:cubicBezTo>
                    <a:pt x="92" y="75"/>
                    <a:pt x="109" y="57"/>
                    <a:pt x="109" y="35"/>
                  </a:cubicBezTo>
                  <a:cubicBezTo>
                    <a:pt x="109" y="1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5"/>
            <p:cNvSpPr/>
            <p:nvPr/>
          </p:nvSpPr>
          <p:spPr>
            <a:xfrm>
              <a:off x="1679384" y="1408035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" y="1"/>
                    <a:pt x="1" y="36"/>
                    <a:pt x="1" y="57"/>
                  </a:cubicBezTo>
                  <a:cubicBezTo>
                    <a:pt x="1" y="75"/>
                    <a:pt x="36" y="92"/>
                    <a:pt x="53" y="92"/>
                  </a:cubicBezTo>
                  <a:cubicBezTo>
                    <a:pt x="92" y="92"/>
                    <a:pt x="110" y="75"/>
                    <a:pt x="110" y="36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5"/>
            <p:cNvSpPr/>
            <p:nvPr/>
          </p:nvSpPr>
          <p:spPr>
            <a:xfrm>
              <a:off x="1760885" y="1406923"/>
              <a:ext cx="16552" cy="15931"/>
            </a:xfrm>
            <a:custGeom>
              <a:avLst/>
              <a:gdLst/>
              <a:ahLst/>
              <a:cxnLst/>
              <a:rect l="l" t="t" r="r" b="b"/>
              <a:pathLst>
                <a:path w="92" h="86" extrusionOk="0">
                  <a:moveTo>
                    <a:pt x="22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18" y="63"/>
                    <a:pt x="35" y="81"/>
                    <a:pt x="57" y="81"/>
                  </a:cubicBezTo>
                  <a:cubicBezTo>
                    <a:pt x="60" y="84"/>
                    <a:pt x="64" y="86"/>
                    <a:pt x="67" y="86"/>
                  </a:cubicBezTo>
                  <a:cubicBezTo>
                    <a:pt x="80" y="86"/>
                    <a:pt x="92" y="59"/>
                    <a:pt x="92" y="42"/>
                  </a:cubicBezTo>
                  <a:cubicBezTo>
                    <a:pt x="74" y="24"/>
                    <a:pt x="57" y="7"/>
                    <a:pt x="35" y="7"/>
                  </a:cubicBez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5"/>
            <p:cNvSpPr/>
            <p:nvPr/>
          </p:nvSpPr>
          <p:spPr>
            <a:xfrm>
              <a:off x="1819536" y="1414518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8" y="75"/>
                    <a:pt x="36" y="92"/>
                    <a:pt x="36" y="92"/>
                  </a:cubicBezTo>
                  <a:cubicBezTo>
                    <a:pt x="57" y="92"/>
                    <a:pt x="75" y="75"/>
                    <a:pt x="57" y="57"/>
                  </a:cubicBezTo>
                  <a:cubicBezTo>
                    <a:pt x="57" y="40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5"/>
            <p:cNvSpPr/>
            <p:nvPr/>
          </p:nvSpPr>
          <p:spPr>
            <a:xfrm>
              <a:off x="1861815" y="1430264"/>
              <a:ext cx="10435" cy="18339"/>
            </a:xfrm>
            <a:custGeom>
              <a:avLst/>
              <a:gdLst/>
              <a:ahLst/>
              <a:cxnLst/>
              <a:rect l="l" t="t" r="r" b="b"/>
              <a:pathLst>
                <a:path w="58" h="99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" y="64"/>
                    <a:pt x="18" y="81"/>
                    <a:pt x="40" y="98"/>
                  </a:cubicBezTo>
                  <a:cubicBezTo>
                    <a:pt x="40" y="98"/>
                    <a:pt x="57" y="81"/>
                    <a:pt x="40" y="64"/>
                  </a:cubicBezTo>
                  <a:cubicBezTo>
                    <a:pt x="40" y="24"/>
                    <a:pt x="18" y="7"/>
                    <a:pt x="18" y="7"/>
                  </a:cubicBezTo>
                  <a:cubicBezTo>
                    <a:pt x="14" y="2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5"/>
            <p:cNvSpPr/>
            <p:nvPr/>
          </p:nvSpPr>
          <p:spPr>
            <a:xfrm>
              <a:off x="1255150" y="682626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92"/>
                  </a:cubicBezTo>
                  <a:cubicBezTo>
                    <a:pt x="74" y="92"/>
                    <a:pt x="109" y="75"/>
                    <a:pt x="109" y="57"/>
                  </a:cubicBezTo>
                  <a:cubicBezTo>
                    <a:pt x="109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5"/>
            <p:cNvSpPr/>
            <p:nvPr/>
          </p:nvSpPr>
          <p:spPr>
            <a:xfrm>
              <a:off x="1340429" y="685960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7"/>
                    <a:pt x="1" y="57"/>
                  </a:cubicBezTo>
                  <a:cubicBezTo>
                    <a:pt x="1" y="74"/>
                    <a:pt x="18" y="91"/>
                    <a:pt x="53" y="91"/>
                  </a:cubicBezTo>
                  <a:cubicBezTo>
                    <a:pt x="70" y="91"/>
                    <a:pt x="88" y="74"/>
                    <a:pt x="88" y="57"/>
                  </a:cubicBezTo>
                  <a:cubicBezTo>
                    <a:pt x="110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5"/>
            <p:cNvSpPr/>
            <p:nvPr/>
          </p:nvSpPr>
          <p:spPr>
            <a:xfrm>
              <a:off x="1424988" y="68910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22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5"/>
            <p:cNvSpPr/>
            <p:nvPr/>
          </p:nvSpPr>
          <p:spPr>
            <a:xfrm>
              <a:off x="1509547" y="68910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57"/>
                    <a:pt x="109" y="40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5"/>
            <p:cNvSpPr/>
            <p:nvPr/>
          </p:nvSpPr>
          <p:spPr>
            <a:xfrm>
              <a:off x="1604361" y="67503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91" y="0"/>
                  </a:moveTo>
                  <a:cubicBezTo>
                    <a:pt x="85" y="0"/>
                    <a:pt x="79" y="2"/>
                    <a:pt x="74" y="7"/>
                  </a:cubicBezTo>
                  <a:cubicBezTo>
                    <a:pt x="35" y="7"/>
                    <a:pt x="0" y="24"/>
                    <a:pt x="0" y="59"/>
                  </a:cubicBezTo>
                  <a:cubicBezTo>
                    <a:pt x="0" y="76"/>
                    <a:pt x="35" y="98"/>
                    <a:pt x="74" y="98"/>
                  </a:cubicBezTo>
                  <a:cubicBezTo>
                    <a:pt x="92" y="98"/>
                    <a:pt x="126" y="59"/>
                    <a:pt x="126" y="42"/>
                  </a:cubicBezTo>
                  <a:cubicBezTo>
                    <a:pt x="126" y="16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5"/>
            <p:cNvSpPr/>
            <p:nvPr/>
          </p:nvSpPr>
          <p:spPr>
            <a:xfrm>
              <a:off x="1712308" y="65280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3" y="1"/>
                  </a:moveTo>
                  <a:cubicBezTo>
                    <a:pt x="35" y="1"/>
                    <a:pt x="1" y="35"/>
                    <a:pt x="1" y="53"/>
                  </a:cubicBezTo>
                  <a:cubicBezTo>
                    <a:pt x="1" y="78"/>
                    <a:pt x="10" y="96"/>
                    <a:pt x="28" y="96"/>
                  </a:cubicBezTo>
                  <a:cubicBezTo>
                    <a:pt x="35" y="96"/>
                    <a:pt x="43" y="94"/>
                    <a:pt x="53" y="88"/>
                  </a:cubicBezTo>
                  <a:cubicBezTo>
                    <a:pt x="88" y="88"/>
                    <a:pt x="127" y="53"/>
                    <a:pt x="127" y="35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5"/>
            <p:cNvSpPr/>
            <p:nvPr/>
          </p:nvSpPr>
          <p:spPr>
            <a:xfrm>
              <a:off x="1262167" y="759131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26" y="1"/>
                  </a:moveTo>
                  <a:cubicBezTo>
                    <a:pt x="12" y="1"/>
                    <a:pt x="1" y="26"/>
                    <a:pt x="1" y="40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70" y="97"/>
                    <a:pt x="88" y="79"/>
                    <a:pt x="88" y="40"/>
                  </a:cubicBezTo>
                  <a:cubicBezTo>
                    <a:pt x="88" y="23"/>
                    <a:pt x="70" y="5"/>
                    <a:pt x="35" y="5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5"/>
            <p:cNvSpPr/>
            <p:nvPr/>
          </p:nvSpPr>
          <p:spPr>
            <a:xfrm>
              <a:off x="1343667" y="760057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70" y="109"/>
                    <a:pt x="92" y="74"/>
                    <a:pt x="92" y="53"/>
                  </a:cubicBezTo>
                  <a:cubicBezTo>
                    <a:pt x="92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5"/>
            <p:cNvSpPr/>
            <p:nvPr/>
          </p:nvSpPr>
          <p:spPr>
            <a:xfrm>
              <a:off x="1424988" y="763206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92" y="75"/>
                    <a:pt x="92" y="36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5"/>
            <p:cNvSpPr/>
            <p:nvPr/>
          </p:nvSpPr>
          <p:spPr>
            <a:xfrm>
              <a:off x="1509547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5"/>
            <p:cNvSpPr/>
            <p:nvPr/>
          </p:nvSpPr>
          <p:spPr>
            <a:xfrm>
              <a:off x="1604361" y="748387"/>
              <a:ext cx="19611" cy="18339"/>
            </a:xfrm>
            <a:custGeom>
              <a:avLst/>
              <a:gdLst/>
              <a:ahLst/>
              <a:cxnLst/>
              <a:rect l="l" t="t" r="r" b="b"/>
              <a:pathLst>
                <a:path w="109" h="99" extrusionOk="0">
                  <a:moveTo>
                    <a:pt x="81" y="0"/>
                  </a:moveTo>
                  <a:cubicBezTo>
                    <a:pt x="74" y="0"/>
                    <a:pt x="66" y="2"/>
                    <a:pt x="57" y="7"/>
                  </a:cubicBezTo>
                  <a:cubicBezTo>
                    <a:pt x="35" y="7"/>
                    <a:pt x="0" y="29"/>
                    <a:pt x="0" y="63"/>
                  </a:cubicBezTo>
                  <a:cubicBezTo>
                    <a:pt x="0" y="81"/>
                    <a:pt x="18" y="98"/>
                    <a:pt x="57" y="98"/>
                  </a:cubicBezTo>
                  <a:cubicBezTo>
                    <a:pt x="92" y="98"/>
                    <a:pt x="109" y="63"/>
                    <a:pt x="109" y="46"/>
                  </a:cubicBezTo>
                  <a:cubicBezTo>
                    <a:pt x="109" y="17"/>
                    <a:pt x="100" y="0"/>
                    <a:pt x="8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5"/>
            <p:cNvSpPr/>
            <p:nvPr/>
          </p:nvSpPr>
          <p:spPr>
            <a:xfrm>
              <a:off x="1708350" y="728196"/>
              <a:ext cx="22669" cy="21488"/>
            </a:xfrm>
            <a:custGeom>
              <a:avLst/>
              <a:gdLst/>
              <a:ahLst/>
              <a:cxnLst/>
              <a:rect l="l" t="t" r="r" b="b"/>
              <a:pathLst>
                <a:path w="126" h="116" extrusionOk="0">
                  <a:moveTo>
                    <a:pt x="85" y="0"/>
                  </a:moveTo>
                  <a:cubicBezTo>
                    <a:pt x="76" y="0"/>
                    <a:pt x="67" y="2"/>
                    <a:pt x="57" y="7"/>
                  </a:cubicBezTo>
                  <a:cubicBezTo>
                    <a:pt x="23" y="7"/>
                    <a:pt x="1" y="46"/>
                    <a:pt x="1" y="64"/>
                  </a:cubicBezTo>
                  <a:cubicBezTo>
                    <a:pt x="1" y="98"/>
                    <a:pt x="23" y="116"/>
                    <a:pt x="57" y="116"/>
                  </a:cubicBezTo>
                  <a:cubicBezTo>
                    <a:pt x="92" y="98"/>
                    <a:pt x="110" y="81"/>
                    <a:pt x="110" y="46"/>
                  </a:cubicBezTo>
                  <a:cubicBezTo>
                    <a:pt x="126" y="17"/>
                    <a:pt x="109" y="0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5"/>
            <p:cNvSpPr/>
            <p:nvPr/>
          </p:nvSpPr>
          <p:spPr>
            <a:xfrm>
              <a:off x="1271522" y="840638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8" y="75"/>
                    <a:pt x="36" y="109"/>
                    <a:pt x="57" y="109"/>
                  </a:cubicBezTo>
                  <a:cubicBezTo>
                    <a:pt x="92" y="109"/>
                    <a:pt x="92" y="75"/>
                    <a:pt x="92" y="53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5"/>
            <p:cNvSpPr/>
            <p:nvPr/>
          </p:nvSpPr>
          <p:spPr>
            <a:xfrm>
              <a:off x="1346726" y="837489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8" y="70"/>
                    <a:pt x="35" y="109"/>
                    <a:pt x="53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5"/>
            <p:cNvSpPr/>
            <p:nvPr/>
          </p:nvSpPr>
          <p:spPr>
            <a:xfrm>
              <a:off x="1424988" y="8374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36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5"/>
            <p:cNvSpPr/>
            <p:nvPr/>
          </p:nvSpPr>
          <p:spPr>
            <a:xfrm>
              <a:off x="1509547" y="83415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88"/>
                    <a:pt x="18" y="110"/>
                    <a:pt x="57" y="110"/>
                  </a:cubicBezTo>
                  <a:cubicBezTo>
                    <a:pt x="75" y="88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5"/>
            <p:cNvSpPr/>
            <p:nvPr/>
          </p:nvSpPr>
          <p:spPr>
            <a:xfrm>
              <a:off x="1601122" y="82378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5"/>
            <p:cNvSpPr/>
            <p:nvPr/>
          </p:nvSpPr>
          <p:spPr>
            <a:xfrm>
              <a:off x="1698995" y="8100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09" y="74"/>
                    <a:pt x="109" y="39"/>
                  </a:cubicBezTo>
                  <a:cubicBezTo>
                    <a:pt x="127" y="22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5"/>
            <p:cNvSpPr/>
            <p:nvPr/>
          </p:nvSpPr>
          <p:spPr>
            <a:xfrm>
              <a:off x="1284836" y="92121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36" y="1"/>
                  </a:moveTo>
                  <a:cubicBezTo>
                    <a:pt x="18" y="18"/>
                    <a:pt x="1" y="35"/>
                    <a:pt x="18" y="75"/>
                  </a:cubicBezTo>
                  <a:cubicBezTo>
                    <a:pt x="18" y="92"/>
                    <a:pt x="36" y="127"/>
                    <a:pt x="53" y="127"/>
                  </a:cubicBezTo>
                  <a:cubicBezTo>
                    <a:pt x="70" y="109"/>
                    <a:pt x="92" y="92"/>
                    <a:pt x="92" y="53"/>
                  </a:cubicBezTo>
                  <a:cubicBezTo>
                    <a:pt x="92" y="35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5"/>
            <p:cNvSpPr/>
            <p:nvPr/>
          </p:nvSpPr>
          <p:spPr>
            <a:xfrm>
              <a:off x="1353023" y="9147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18" y="1"/>
                    <a:pt x="0" y="36"/>
                    <a:pt x="18" y="53"/>
                  </a:cubicBezTo>
                  <a:cubicBezTo>
                    <a:pt x="18" y="88"/>
                    <a:pt x="40" y="110"/>
                    <a:pt x="57" y="110"/>
                  </a:cubicBezTo>
                  <a:cubicBezTo>
                    <a:pt x="74" y="110"/>
                    <a:pt x="92" y="70"/>
                    <a:pt x="92" y="53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5"/>
            <p:cNvSpPr/>
            <p:nvPr/>
          </p:nvSpPr>
          <p:spPr>
            <a:xfrm>
              <a:off x="1428226" y="9108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22"/>
                    <a:pt x="0" y="39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9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5"/>
            <p:cNvSpPr/>
            <p:nvPr/>
          </p:nvSpPr>
          <p:spPr>
            <a:xfrm>
              <a:off x="1506488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35" y="1"/>
                    <a:pt x="18" y="40"/>
                    <a:pt x="0" y="57"/>
                  </a:cubicBezTo>
                  <a:cubicBezTo>
                    <a:pt x="0" y="75"/>
                    <a:pt x="35" y="109"/>
                    <a:pt x="57" y="109"/>
                  </a:cubicBezTo>
                  <a:cubicBezTo>
                    <a:pt x="92" y="109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5"/>
            <p:cNvSpPr/>
            <p:nvPr/>
          </p:nvSpPr>
          <p:spPr>
            <a:xfrm>
              <a:off x="1594825" y="90343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2" y="1"/>
                  </a:moveTo>
                  <a:cubicBezTo>
                    <a:pt x="66" y="1"/>
                    <a:pt x="60" y="2"/>
                    <a:pt x="53" y="5"/>
                  </a:cubicBezTo>
                  <a:cubicBezTo>
                    <a:pt x="36" y="5"/>
                    <a:pt x="1" y="23"/>
                    <a:pt x="1" y="62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88" y="97"/>
                    <a:pt x="110" y="79"/>
                    <a:pt x="110" y="40"/>
                  </a:cubicBezTo>
                  <a:cubicBezTo>
                    <a:pt x="110" y="26"/>
                    <a:pt x="96" y="1"/>
                    <a:pt x="7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5"/>
            <p:cNvSpPr/>
            <p:nvPr/>
          </p:nvSpPr>
          <p:spPr>
            <a:xfrm>
              <a:off x="1685681" y="894728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40" y="0"/>
                    <a:pt x="18" y="17"/>
                    <a:pt x="18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92" y="109"/>
                    <a:pt x="109" y="70"/>
                    <a:pt x="127" y="35"/>
                  </a:cubicBezTo>
                  <a:cubicBezTo>
                    <a:pt x="127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5"/>
            <p:cNvSpPr/>
            <p:nvPr/>
          </p:nvSpPr>
          <p:spPr>
            <a:xfrm>
              <a:off x="1297430" y="1005133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40" y="0"/>
                  </a:moveTo>
                  <a:cubicBezTo>
                    <a:pt x="22" y="0"/>
                    <a:pt x="0" y="35"/>
                    <a:pt x="22" y="57"/>
                  </a:cubicBezTo>
                  <a:cubicBezTo>
                    <a:pt x="22" y="92"/>
                    <a:pt x="40" y="109"/>
                    <a:pt x="57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5"/>
            <p:cNvSpPr/>
            <p:nvPr/>
          </p:nvSpPr>
          <p:spPr>
            <a:xfrm>
              <a:off x="1360039" y="99142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35" y="0"/>
                  </a:moveTo>
                  <a:cubicBezTo>
                    <a:pt x="18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0" y="109"/>
                    <a:pt x="88" y="74"/>
                    <a:pt x="88" y="57"/>
                  </a:cubicBezTo>
                  <a:cubicBezTo>
                    <a:pt x="70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5"/>
            <p:cNvSpPr/>
            <p:nvPr/>
          </p:nvSpPr>
          <p:spPr>
            <a:xfrm>
              <a:off x="1428226" y="98494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5"/>
            <p:cNvSpPr/>
            <p:nvPr/>
          </p:nvSpPr>
          <p:spPr>
            <a:xfrm>
              <a:off x="1506488" y="981792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2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5"/>
            <p:cNvSpPr/>
            <p:nvPr/>
          </p:nvSpPr>
          <p:spPr>
            <a:xfrm>
              <a:off x="1591047" y="981792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57" y="0"/>
                  </a:moveTo>
                  <a:cubicBezTo>
                    <a:pt x="22" y="0"/>
                    <a:pt x="0" y="17"/>
                    <a:pt x="0" y="35"/>
                  </a:cubicBezTo>
                  <a:cubicBezTo>
                    <a:pt x="0" y="74"/>
                    <a:pt x="22" y="91"/>
                    <a:pt x="57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5"/>
            <p:cNvSpPr/>
            <p:nvPr/>
          </p:nvSpPr>
          <p:spPr>
            <a:xfrm>
              <a:off x="1676326" y="9753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0" y="0"/>
                  </a:moveTo>
                  <a:cubicBezTo>
                    <a:pt x="35" y="0"/>
                    <a:pt x="18" y="35"/>
                    <a:pt x="18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18"/>
                    <a:pt x="92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5"/>
            <p:cNvSpPr/>
            <p:nvPr/>
          </p:nvSpPr>
          <p:spPr>
            <a:xfrm>
              <a:off x="1307685" y="1084417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31" y="0"/>
                  </a:moveTo>
                  <a:cubicBezTo>
                    <a:pt x="27" y="0"/>
                    <a:pt x="22" y="3"/>
                    <a:pt x="17" y="7"/>
                  </a:cubicBezTo>
                  <a:cubicBezTo>
                    <a:pt x="0" y="7"/>
                    <a:pt x="0" y="25"/>
                    <a:pt x="0" y="64"/>
                  </a:cubicBezTo>
                  <a:cubicBezTo>
                    <a:pt x="0" y="81"/>
                    <a:pt x="17" y="99"/>
                    <a:pt x="35" y="99"/>
                  </a:cubicBezTo>
                  <a:cubicBezTo>
                    <a:pt x="52" y="99"/>
                    <a:pt x="52" y="64"/>
                    <a:pt x="52" y="42"/>
                  </a:cubicBezTo>
                  <a:cubicBezTo>
                    <a:pt x="52" y="17"/>
                    <a:pt x="43" y="0"/>
                    <a:pt x="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5"/>
            <p:cNvSpPr/>
            <p:nvPr/>
          </p:nvSpPr>
          <p:spPr>
            <a:xfrm>
              <a:off x="1363098" y="1067559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49" y="0"/>
                  </a:moveTo>
                  <a:cubicBezTo>
                    <a:pt x="45" y="0"/>
                    <a:pt x="40" y="2"/>
                    <a:pt x="36" y="7"/>
                  </a:cubicBezTo>
                  <a:cubicBezTo>
                    <a:pt x="18" y="7"/>
                    <a:pt x="1" y="24"/>
                    <a:pt x="1" y="64"/>
                  </a:cubicBezTo>
                  <a:cubicBezTo>
                    <a:pt x="1" y="81"/>
                    <a:pt x="18" y="98"/>
                    <a:pt x="36" y="98"/>
                  </a:cubicBezTo>
                  <a:cubicBezTo>
                    <a:pt x="53" y="98"/>
                    <a:pt x="71" y="64"/>
                    <a:pt x="71" y="46"/>
                  </a:cubicBezTo>
                  <a:cubicBezTo>
                    <a:pt x="71" y="17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5"/>
            <p:cNvSpPr/>
            <p:nvPr/>
          </p:nvSpPr>
          <p:spPr>
            <a:xfrm>
              <a:off x="1428226" y="1055889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18"/>
                    <a:pt x="0" y="35"/>
                    <a:pt x="0" y="53"/>
                  </a:cubicBezTo>
                  <a:cubicBezTo>
                    <a:pt x="0" y="87"/>
                    <a:pt x="18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5"/>
            <p:cNvSpPr/>
            <p:nvPr/>
          </p:nvSpPr>
          <p:spPr>
            <a:xfrm>
              <a:off x="1506488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74" y="87"/>
                    <a:pt x="109" y="70"/>
                    <a:pt x="109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5"/>
            <p:cNvSpPr/>
            <p:nvPr/>
          </p:nvSpPr>
          <p:spPr>
            <a:xfrm>
              <a:off x="158780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10" y="70"/>
                    <a:pt x="110" y="53"/>
                  </a:cubicBezTo>
                  <a:cubicBezTo>
                    <a:pt x="110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5"/>
            <p:cNvSpPr/>
            <p:nvPr/>
          </p:nvSpPr>
          <p:spPr>
            <a:xfrm>
              <a:off x="1673267" y="1055889"/>
              <a:ext cx="15833" cy="16302"/>
            </a:xfrm>
            <a:custGeom>
              <a:avLst/>
              <a:gdLst/>
              <a:ahLst/>
              <a:cxnLst/>
              <a:rect l="l" t="t" r="r" b="b"/>
              <a:pathLst>
                <a:path w="88" h="88" extrusionOk="0">
                  <a:moveTo>
                    <a:pt x="52" y="0"/>
                  </a:moveTo>
                  <a:cubicBezTo>
                    <a:pt x="17" y="0"/>
                    <a:pt x="0" y="18"/>
                    <a:pt x="0" y="35"/>
                  </a:cubicBezTo>
                  <a:cubicBezTo>
                    <a:pt x="0" y="70"/>
                    <a:pt x="17" y="87"/>
                    <a:pt x="52" y="87"/>
                  </a:cubicBezTo>
                  <a:cubicBezTo>
                    <a:pt x="70" y="87"/>
                    <a:pt x="87" y="70"/>
                    <a:pt x="87" y="35"/>
                  </a:cubicBezTo>
                  <a:cubicBezTo>
                    <a:pt x="87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5"/>
            <p:cNvSpPr/>
            <p:nvPr/>
          </p:nvSpPr>
          <p:spPr>
            <a:xfrm>
              <a:off x="1307685" y="279724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35" y="0"/>
                  </a:moveTo>
                  <a:cubicBezTo>
                    <a:pt x="17" y="17"/>
                    <a:pt x="0" y="35"/>
                    <a:pt x="0" y="74"/>
                  </a:cubicBezTo>
                  <a:cubicBezTo>
                    <a:pt x="0" y="91"/>
                    <a:pt x="17" y="109"/>
                    <a:pt x="35" y="109"/>
                  </a:cubicBezTo>
                  <a:cubicBezTo>
                    <a:pt x="52" y="91"/>
                    <a:pt x="52" y="74"/>
                    <a:pt x="52" y="35"/>
                  </a:cubicBezTo>
                  <a:cubicBezTo>
                    <a:pt x="52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1363098" y="262682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36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83"/>
                    <a:pt x="10" y="99"/>
                    <a:pt x="22" y="99"/>
                  </a:cubicBezTo>
                  <a:cubicBezTo>
                    <a:pt x="26" y="99"/>
                    <a:pt x="31" y="97"/>
                    <a:pt x="36" y="92"/>
                  </a:cubicBezTo>
                  <a:cubicBezTo>
                    <a:pt x="53" y="92"/>
                    <a:pt x="71" y="75"/>
                    <a:pt x="71" y="40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1428226" y="25304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92"/>
                    <a:pt x="57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1506488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5" y="0"/>
                    <a:pt x="0" y="35"/>
                    <a:pt x="0" y="52"/>
                  </a:cubicBezTo>
                  <a:cubicBezTo>
                    <a:pt x="0" y="87"/>
                    <a:pt x="35" y="109"/>
                    <a:pt x="57" y="109"/>
                  </a:cubicBezTo>
                  <a:cubicBezTo>
                    <a:pt x="74" y="109"/>
                    <a:pt x="109" y="87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1591047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9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39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1673267" y="249900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2" y="0"/>
                  </a:moveTo>
                  <a:cubicBezTo>
                    <a:pt x="17" y="0"/>
                    <a:pt x="0" y="35"/>
                    <a:pt x="0" y="52"/>
                  </a:cubicBezTo>
                  <a:cubicBezTo>
                    <a:pt x="0" y="87"/>
                    <a:pt x="17" y="109"/>
                    <a:pt x="52" y="109"/>
                  </a:cubicBezTo>
                  <a:cubicBezTo>
                    <a:pt x="70" y="109"/>
                    <a:pt x="87" y="87"/>
                    <a:pt x="87" y="52"/>
                  </a:cubicBezTo>
                  <a:cubicBezTo>
                    <a:pt x="87" y="35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1301388" y="350487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88"/>
                    <a:pt x="18" y="88"/>
                    <a:pt x="35" y="88"/>
                  </a:cubicBezTo>
                  <a:cubicBezTo>
                    <a:pt x="52" y="88"/>
                    <a:pt x="70" y="71"/>
                    <a:pt x="70" y="36"/>
                  </a:cubicBezTo>
                  <a:cubicBezTo>
                    <a:pt x="70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1363098" y="336779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53" y="92"/>
                    <a:pt x="71" y="53"/>
                    <a:pt x="71" y="36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1428226" y="32640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40"/>
                  </a:cubicBezTo>
                  <a:cubicBezTo>
                    <a:pt x="92" y="22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1506488" y="323256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7"/>
                  </a:cubicBezTo>
                  <a:cubicBezTo>
                    <a:pt x="92" y="39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1591047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7"/>
                    <a:pt x="0" y="57"/>
                  </a:cubicBezTo>
                  <a:cubicBezTo>
                    <a:pt x="0" y="74"/>
                    <a:pt x="22" y="91"/>
                    <a:pt x="39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1676326" y="322330"/>
              <a:ext cx="16552" cy="14634"/>
            </a:xfrm>
            <a:custGeom>
              <a:avLst/>
              <a:gdLst/>
              <a:ahLst/>
              <a:cxnLst/>
              <a:rect l="l" t="t" r="r" b="b"/>
              <a:pathLst>
                <a:path w="92" h="79" extrusionOk="0">
                  <a:moveTo>
                    <a:pt x="54" y="0"/>
                  </a:moveTo>
                  <a:cubicBezTo>
                    <a:pt x="48" y="0"/>
                    <a:pt x="42" y="2"/>
                    <a:pt x="35" y="5"/>
                  </a:cubicBezTo>
                  <a:cubicBezTo>
                    <a:pt x="18" y="5"/>
                    <a:pt x="0" y="22"/>
                    <a:pt x="0" y="44"/>
                  </a:cubicBezTo>
                  <a:cubicBezTo>
                    <a:pt x="0" y="62"/>
                    <a:pt x="18" y="79"/>
                    <a:pt x="53" y="79"/>
                  </a:cubicBezTo>
                  <a:cubicBezTo>
                    <a:pt x="70" y="79"/>
                    <a:pt x="92" y="62"/>
                    <a:pt x="92" y="44"/>
                  </a:cubicBezTo>
                  <a:cubicBezTo>
                    <a:pt x="92" y="27"/>
                    <a:pt x="78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1291133" y="417544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57" y="0"/>
                  </a:moveTo>
                  <a:cubicBezTo>
                    <a:pt x="35" y="0"/>
                    <a:pt x="18" y="18"/>
                    <a:pt x="1" y="35"/>
                  </a:cubicBezTo>
                  <a:cubicBezTo>
                    <a:pt x="1" y="64"/>
                    <a:pt x="10" y="81"/>
                    <a:pt x="22" y="81"/>
                  </a:cubicBezTo>
                  <a:cubicBezTo>
                    <a:pt x="26" y="81"/>
                    <a:pt x="31" y="79"/>
                    <a:pt x="35" y="74"/>
                  </a:cubicBezTo>
                  <a:cubicBezTo>
                    <a:pt x="57" y="74"/>
                    <a:pt x="75" y="52"/>
                    <a:pt x="75" y="35"/>
                  </a:cubicBezTo>
                  <a:cubicBezTo>
                    <a:pt x="92" y="0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1356081" y="405689"/>
              <a:ext cx="16732" cy="16487"/>
            </a:xfrm>
            <a:custGeom>
              <a:avLst/>
              <a:gdLst/>
              <a:ahLst/>
              <a:cxnLst/>
              <a:rect l="l" t="t" r="r" b="b"/>
              <a:pathLst>
                <a:path w="93" h="89" extrusionOk="0">
                  <a:moveTo>
                    <a:pt x="71" y="1"/>
                  </a:moveTo>
                  <a:cubicBezTo>
                    <a:pt x="67" y="1"/>
                    <a:pt x="62" y="3"/>
                    <a:pt x="57" y="8"/>
                  </a:cubicBezTo>
                  <a:cubicBezTo>
                    <a:pt x="40" y="8"/>
                    <a:pt x="1" y="29"/>
                    <a:pt x="1" y="47"/>
                  </a:cubicBezTo>
                  <a:cubicBezTo>
                    <a:pt x="1" y="72"/>
                    <a:pt x="12" y="88"/>
                    <a:pt x="26" y="88"/>
                  </a:cubicBezTo>
                  <a:cubicBezTo>
                    <a:pt x="30" y="88"/>
                    <a:pt x="35" y="86"/>
                    <a:pt x="40" y="82"/>
                  </a:cubicBezTo>
                  <a:cubicBezTo>
                    <a:pt x="57" y="82"/>
                    <a:pt x="92" y="64"/>
                    <a:pt x="92" y="47"/>
                  </a:cubicBezTo>
                  <a:cubicBezTo>
                    <a:pt x="92" y="18"/>
                    <a:pt x="83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1428226" y="39735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1506488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4"/>
                    <a:pt x="35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1594825" y="39401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92"/>
                    <a:pt x="53" y="92"/>
                  </a:cubicBezTo>
                  <a:cubicBezTo>
                    <a:pt x="71" y="92"/>
                    <a:pt x="110" y="71"/>
                    <a:pt x="88" y="36"/>
                  </a:cubicBezTo>
                  <a:cubicBezTo>
                    <a:pt x="88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1682623" y="386794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18" y="75"/>
                    <a:pt x="35" y="92"/>
                    <a:pt x="74" y="92"/>
                  </a:cubicBezTo>
                  <a:cubicBezTo>
                    <a:pt x="92" y="75"/>
                    <a:pt x="109" y="57"/>
                    <a:pt x="109" y="40"/>
                  </a:cubicBezTo>
                  <a:cubicBezTo>
                    <a:pt x="109" y="23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1277819" y="479971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71" y="0"/>
                  </a:moveTo>
                  <a:cubicBezTo>
                    <a:pt x="67" y="0"/>
                    <a:pt x="62" y="2"/>
                    <a:pt x="57" y="7"/>
                  </a:cubicBezTo>
                  <a:cubicBezTo>
                    <a:pt x="40" y="7"/>
                    <a:pt x="1" y="24"/>
                    <a:pt x="1" y="42"/>
                  </a:cubicBezTo>
                  <a:cubicBezTo>
                    <a:pt x="1" y="63"/>
                    <a:pt x="22" y="81"/>
                    <a:pt x="40" y="81"/>
                  </a:cubicBezTo>
                  <a:cubicBezTo>
                    <a:pt x="57" y="81"/>
                    <a:pt x="75" y="63"/>
                    <a:pt x="92" y="42"/>
                  </a:cubicBezTo>
                  <a:cubicBezTo>
                    <a:pt x="92" y="16"/>
                    <a:pt x="8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1349964" y="47478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35" y="0"/>
                    <a:pt x="0" y="17"/>
                    <a:pt x="0" y="35"/>
                  </a:cubicBezTo>
                  <a:cubicBezTo>
                    <a:pt x="0" y="70"/>
                    <a:pt x="17" y="91"/>
                    <a:pt x="35" y="91"/>
                  </a:cubicBezTo>
                  <a:cubicBezTo>
                    <a:pt x="74" y="91"/>
                    <a:pt x="91" y="52"/>
                    <a:pt x="91" y="35"/>
                  </a:cubicBezTo>
                  <a:cubicBezTo>
                    <a:pt x="91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424988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8" y="35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75" y="88"/>
                    <a:pt x="110" y="70"/>
                    <a:pt x="110" y="35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509547" y="46737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40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75"/>
                    <a:pt x="18" y="110"/>
                    <a:pt x="40" y="110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598064" y="46107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74"/>
                    <a:pt x="35" y="91"/>
                    <a:pt x="53" y="91"/>
                  </a:cubicBezTo>
                  <a:cubicBezTo>
                    <a:pt x="92" y="91"/>
                    <a:pt x="109" y="74"/>
                    <a:pt x="109" y="35"/>
                  </a:cubicBezTo>
                  <a:cubicBezTo>
                    <a:pt x="109" y="17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1692698" y="451258"/>
              <a:ext cx="23029" cy="14449"/>
            </a:xfrm>
            <a:custGeom>
              <a:avLst/>
              <a:gdLst/>
              <a:ahLst/>
              <a:cxnLst/>
              <a:rect l="l" t="t" r="r" b="b"/>
              <a:pathLst>
                <a:path w="128" h="78" extrusionOk="0">
                  <a:moveTo>
                    <a:pt x="53" y="1"/>
                  </a:moveTo>
                  <a:cubicBezTo>
                    <a:pt x="36" y="1"/>
                    <a:pt x="1" y="18"/>
                    <a:pt x="18" y="36"/>
                  </a:cubicBezTo>
                  <a:cubicBezTo>
                    <a:pt x="18" y="61"/>
                    <a:pt x="28" y="77"/>
                    <a:pt x="46" y="77"/>
                  </a:cubicBezTo>
                  <a:cubicBezTo>
                    <a:pt x="53" y="77"/>
                    <a:pt x="61" y="75"/>
                    <a:pt x="70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1265405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7" y="92"/>
                    <a:pt x="35" y="92"/>
                  </a:cubicBezTo>
                  <a:cubicBezTo>
                    <a:pt x="70" y="92"/>
                    <a:pt x="91" y="74"/>
                    <a:pt x="91" y="57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1343667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2" y="74"/>
                    <a:pt x="92" y="57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1424988" y="541657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1509547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74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1604361" y="530357"/>
              <a:ext cx="19611" cy="17784"/>
            </a:xfrm>
            <a:custGeom>
              <a:avLst/>
              <a:gdLst/>
              <a:ahLst/>
              <a:cxnLst/>
              <a:rect l="l" t="t" r="r" b="b"/>
              <a:pathLst>
                <a:path w="109" h="96" extrusionOk="0">
                  <a:moveTo>
                    <a:pt x="74" y="0"/>
                  </a:moveTo>
                  <a:cubicBezTo>
                    <a:pt x="68" y="0"/>
                    <a:pt x="62" y="3"/>
                    <a:pt x="57" y="9"/>
                  </a:cubicBezTo>
                  <a:cubicBezTo>
                    <a:pt x="18" y="9"/>
                    <a:pt x="0" y="26"/>
                    <a:pt x="0" y="61"/>
                  </a:cubicBezTo>
                  <a:cubicBezTo>
                    <a:pt x="0" y="79"/>
                    <a:pt x="18" y="96"/>
                    <a:pt x="57" y="96"/>
                  </a:cubicBezTo>
                  <a:cubicBezTo>
                    <a:pt x="92" y="79"/>
                    <a:pt x="109" y="61"/>
                    <a:pt x="109" y="44"/>
                  </a:cubicBezTo>
                  <a:cubicBezTo>
                    <a:pt x="109" y="19"/>
                    <a:pt x="91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1705292" y="513685"/>
              <a:ext cx="22849" cy="15931"/>
            </a:xfrm>
            <a:custGeom>
              <a:avLst/>
              <a:gdLst/>
              <a:ahLst/>
              <a:cxnLst/>
              <a:rect l="l" t="t" r="r" b="b"/>
              <a:pathLst>
                <a:path w="127" h="8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18" y="8"/>
                    <a:pt x="0" y="25"/>
                    <a:pt x="0" y="42"/>
                  </a:cubicBezTo>
                  <a:cubicBezTo>
                    <a:pt x="0" y="68"/>
                    <a:pt x="21" y="86"/>
                    <a:pt x="39" y="86"/>
                  </a:cubicBezTo>
                  <a:cubicBezTo>
                    <a:pt x="46" y="86"/>
                    <a:pt x="52" y="83"/>
                    <a:pt x="57" y="77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1255150" y="60852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8" y="22"/>
                    <a:pt x="0" y="40"/>
                  </a:cubicBezTo>
                  <a:cubicBezTo>
                    <a:pt x="0" y="74"/>
                    <a:pt x="40" y="92"/>
                    <a:pt x="57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1340429" y="612604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0" y="87"/>
                    <a:pt x="88" y="70"/>
                    <a:pt x="88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1424988" y="61575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1509547" y="612604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109" y="70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1604361" y="598896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5" y="18"/>
                    <a:pt x="0" y="35"/>
                    <a:pt x="0" y="74"/>
                  </a:cubicBezTo>
                  <a:cubicBezTo>
                    <a:pt x="0" y="92"/>
                    <a:pt x="35" y="109"/>
                    <a:pt x="74" y="109"/>
                  </a:cubicBezTo>
                  <a:cubicBezTo>
                    <a:pt x="92" y="92"/>
                    <a:pt x="126" y="74"/>
                    <a:pt x="126" y="52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1712308" y="5787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18"/>
                    <a:pt x="1" y="35"/>
                    <a:pt x="1" y="53"/>
                  </a:cubicBezTo>
                  <a:cubicBezTo>
                    <a:pt x="1" y="81"/>
                    <a:pt x="10" y="98"/>
                    <a:pt x="29" y="98"/>
                  </a:cubicBezTo>
                  <a:cubicBezTo>
                    <a:pt x="36" y="98"/>
                    <a:pt x="44" y="96"/>
                    <a:pt x="53" y="92"/>
                  </a:cubicBezTo>
                  <a:cubicBezTo>
                    <a:pt x="88" y="92"/>
                    <a:pt x="127" y="53"/>
                    <a:pt x="127" y="35"/>
                  </a:cubicBezTo>
                  <a:cubicBezTo>
                    <a:pt x="127" y="18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922492" y="166552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46" y="1"/>
                  </a:moveTo>
                  <a:cubicBezTo>
                    <a:pt x="21" y="1"/>
                    <a:pt x="0" y="17"/>
                    <a:pt x="0" y="42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82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1017126" y="16733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1105643" y="166366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1"/>
                    <a:pt x="10" y="98"/>
                    <a:pt x="29" y="98"/>
                  </a:cubicBezTo>
                  <a:cubicBezTo>
                    <a:pt x="36" y="98"/>
                    <a:pt x="43" y="96"/>
                    <a:pt x="53" y="92"/>
                  </a:cubicBezTo>
                  <a:cubicBezTo>
                    <a:pt x="70" y="92"/>
                    <a:pt x="109" y="70"/>
                    <a:pt x="109" y="35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1199557" y="1638662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2" y="0"/>
                  </a:moveTo>
                  <a:cubicBezTo>
                    <a:pt x="75" y="0"/>
                    <a:pt x="67" y="3"/>
                    <a:pt x="57" y="9"/>
                  </a:cubicBezTo>
                  <a:cubicBezTo>
                    <a:pt x="22" y="26"/>
                    <a:pt x="1" y="44"/>
                    <a:pt x="1" y="79"/>
                  </a:cubicBezTo>
                  <a:cubicBezTo>
                    <a:pt x="1" y="91"/>
                    <a:pt x="11" y="105"/>
                    <a:pt x="30" y="105"/>
                  </a:cubicBezTo>
                  <a:cubicBezTo>
                    <a:pt x="37" y="105"/>
                    <a:pt x="47" y="103"/>
                    <a:pt x="57" y="96"/>
                  </a:cubicBezTo>
                  <a:cubicBezTo>
                    <a:pt x="92" y="96"/>
                    <a:pt x="109" y="61"/>
                    <a:pt x="109" y="44"/>
                  </a:cubicBezTo>
                  <a:cubicBezTo>
                    <a:pt x="109" y="19"/>
                    <a:pt x="100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5"/>
            <p:cNvSpPr/>
            <p:nvPr/>
          </p:nvSpPr>
          <p:spPr>
            <a:xfrm>
              <a:off x="1301388" y="1605133"/>
              <a:ext cx="21950" cy="21674"/>
            </a:xfrm>
            <a:custGeom>
              <a:avLst/>
              <a:gdLst/>
              <a:ahLst/>
              <a:cxnLst/>
              <a:rect l="l" t="t" r="r" b="b"/>
              <a:pathLst>
                <a:path w="122" h="117" extrusionOk="0">
                  <a:moveTo>
                    <a:pt x="80" y="0"/>
                  </a:moveTo>
                  <a:cubicBezTo>
                    <a:pt x="71" y="0"/>
                    <a:pt x="62" y="3"/>
                    <a:pt x="52" y="7"/>
                  </a:cubicBezTo>
                  <a:cubicBezTo>
                    <a:pt x="18" y="7"/>
                    <a:pt x="0" y="42"/>
                    <a:pt x="0" y="81"/>
                  </a:cubicBezTo>
                  <a:cubicBezTo>
                    <a:pt x="0" y="99"/>
                    <a:pt x="18" y="116"/>
                    <a:pt x="52" y="116"/>
                  </a:cubicBezTo>
                  <a:cubicBezTo>
                    <a:pt x="87" y="99"/>
                    <a:pt x="109" y="59"/>
                    <a:pt x="109" y="42"/>
                  </a:cubicBezTo>
                  <a:cubicBezTo>
                    <a:pt x="122" y="17"/>
                    <a:pt x="104" y="0"/>
                    <a:pt x="8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5"/>
            <p:cNvSpPr/>
            <p:nvPr/>
          </p:nvSpPr>
          <p:spPr>
            <a:xfrm>
              <a:off x="1405377" y="156604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3" y="1"/>
                  </a:moveTo>
                  <a:cubicBezTo>
                    <a:pt x="18" y="18"/>
                    <a:pt x="1" y="53"/>
                    <a:pt x="1" y="92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10" y="75"/>
                    <a:pt x="110" y="36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5"/>
            <p:cNvSpPr/>
            <p:nvPr/>
          </p:nvSpPr>
          <p:spPr>
            <a:xfrm>
              <a:off x="922492" y="1737025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9" y="0"/>
                    <a:pt x="0" y="22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5"/>
            <p:cNvSpPr/>
            <p:nvPr/>
          </p:nvSpPr>
          <p:spPr>
            <a:xfrm>
              <a:off x="1017126" y="17442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109"/>
                    <a:pt x="57" y="109"/>
                  </a:cubicBezTo>
                  <a:cubicBezTo>
                    <a:pt x="92" y="109"/>
                    <a:pt x="109" y="70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5"/>
            <p:cNvSpPr/>
            <p:nvPr/>
          </p:nvSpPr>
          <p:spPr>
            <a:xfrm>
              <a:off x="1105643" y="173702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109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5"/>
            <p:cNvSpPr/>
            <p:nvPr/>
          </p:nvSpPr>
          <p:spPr>
            <a:xfrm>
              <a:off x="1196499" y="17168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40"/>
                    <a:pt x="0" y="74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92"/>
                    <a:pt x="109" y="74"/>
                    <a:pt x="126" y="40"/>
                  </a:cubicBezTo>
                  <a:cubicBezTo>
                    <a:pt x="126" y="22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5"/>
            <p:cNvSpPr/>
            <p:nvPr/>
          </p:nvSpPr>
          <p:spPr>
            <a:xfrm>
              <a:off x="1294371" y="168701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0"/>
                  </a:moveTo>
                  <a:cubicBezTo>
                    <a:pt x="39" y="18"/>
                    <a:pt x="17" y="53"/>
                    <a:pt x="17" y="92"/>
                  </a:cubicBezTo>
                  <a:cubicBezTo>
                    <a:pt x="0" y="109"/>
                    <a:pt x="39" y="127"/>
                    <a:pt x="74" y="127"/>
                  </a:cubicBezTo>
                  <a:cubicBezTo>
                    <a:pt x="91" y="109"/>
                    <a:pt x="126" y="74"/>
                    <a:pt x="126" y="53"/>
                  </a:cubicBezTo>
                  <a:cubicBezTo>
                    <a:pt x="126" y="18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5"/>
            <p:cNvSpPr/>
            <p:nvPr/>
          </p:nvSpPr>
          <p:spPr>
            <a:xfrm>
              <a:off x="1395302" y="1655148"/>
              <a:ext cx="23569" cy="25564"/>
            </a:xfrm>
            <a:custGeom>
              <a:avLst/>
              <a:gdLst/>
              <a:ahLst/>
              <a:cxnLst/>
              <a:rect l="l" t="t" r="r" b="b"/>
              <a:pathLst>
                <a:path w="131" h="138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22" y="81"/>
                  </a:cubicBezTo>
                  <a:cubicBezTo>
                    <a:pt x="0" y="116"/>
                    <a:pt x="40" y="138"/>
                    <a:pt x="57" y="138"/>
                  </a:cubicBezTo>
                  <a:cubicBezTo>
                    <a:pt x="92" y="116"/>
                    <a:pt x="131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5"/>
            <p:cNvSpPr/>
            <p:nvPr/>
          </p:nvSpPr>
          <p:spPr>
            <a:xfrm>
              <a:off x="922492" y="1811122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18"/>
                    <a:pt x="0" y="35"/>
                  </a:cubicBezTo>
                  <a:cubicBezTo>
                    <a:pt x="0" y="74"/>
                    <a:pt x="39" y="92"/>
                    <a:pt x="74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5"/>
            <p:cNvSpPr/>
            <p:nvPr/>
          </p:nvSpPr>
          <p:spPr>
            <a:xfrm>
              <a:off x="1017126" y="18176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5"/>
            <p:cNvSpPr/>
            <p:nvPr/>
          </p:nvSpPr>
          <p:spPr>
            <a:xfrm>
              <a:off x="1101685" y="181353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5" y="0"/>
                  </a:moveTo>
                  <a:cubicBezTo>
                    <a:pt x="70" y="0"/>
                    <a:pt x="64" y="2"/>
                    <a:pt x="57" y="5"/>
                  </a:cubicBezTo>
                  <a:cubicBezTo>
                    <a:pt x="40" y="5"/>
                    <a:pt x="1" y="22"/>
                    <a:pt x="1" y="61"/>
                  </a:cubicBezTo>
                  <a:cubicBezTo>
                    <a:pt x="1" y="79"/>
                    <a:pt x="40" y="96"/>
                    <a:pt x="57" y="96"/>
                  </a:cubicBezTo>
                  <a:cubicBezTo>
                    <a:pt x="92" y="96"/>
                    <a:pt x="109" y="79"/>
                    <a:pt x="109" y="44"/>
                  </a:cubicBezTo>
                  <a:cubicBezTo>
                    <a:pt x="109" y="26"/>
                    <a:pt x="98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5"/>
            <p:cNvSpPr/>
            <p:nvPr/>
          </p:nvSpPr>
          <p:spPr>
            <a:xfrm>
              <a:off x="1193260" y="17974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5" y="1"/>
                  </a:moveTo>
                  <a:cubicBezTo>
                    <a:pt x="36" y="22"/>
                    <a:pt x="1" y="40"/>
                    <a:pt x="1" y="74"/>
                  </a:cubicBezTo>
                  <a:cubicBezTo>
                    <a:pt x="1" y="92"/>
                    <a:pt x="36" y="109"/>
                    <a:pt x="57" y="109"/>
                  </a:cubicBezTo>
                  <a:cubicBezTo>
                    <a:pt x="92" y="109"/>
                    <a:pt x="110" y="74"/>
                    <a:pt x="110" y="57"/>
                  </a:cubicBezTo>
                  <a:cubicBezTo>
                    <a:pt x="110" y="22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5"/>
            <p:cNvSpPr/>
            <p:nvPr/>
          </p:nvSpPr>
          <p:spPr>
            <a:xfrm>
              <a:off x="1291133" y="1776482"/>
              <a:ext cx="19791" cy="22785"/>
            </a:xfrm>
            <a:custGeom>
              <a:avLst/>
              <a:gdLst/>
              <a:ahLst/>
              <a:cxnLst/>
              <a:rect l="l" t="t" r="r" b="b"/>
              <a:pathLst>
                <a:path w="110" h="123" extrusionOk="0">
                  <a:moveTo>
                    <a:pt x="74" y="0"/>
                  </a:moveTo>
                  <a:cubicBezTo>
                    <a:pt x="69" y="0"/>
                    <a:pt x="63" y="2"/>
                    <a:pt x="57" y="5"/>
                  </a:cubicBezTo>
                  <a:cubicBezTo>
                    <a:pt x="18" y="5"/>
                    <a:pt x="1" y="44"/>
                    <a:pt x="1" y="79"/>
                  </a:cubicBezTo>
                  <a:cubicBezTo>
                    <a:pt x="1" y="104"/>
                    <a:pt x="10" y="122"/>
                    <a:pt x="30" y="122"/>
                  </a:cubicBezTo>
                  <a:cubicBezTo>
                    <a:pt x="37" y="122"/>
                    <a:pt x="46" y="120"/>
                    <a:pt x="57" y="114"/>
                  </a:cubicBezTo>
                  <a:cubicBezTo>
                    <a:pt x="75" y="114"/>
                    <a:pt x="109" y="79"/>
                    <a:pt x="109" y="44"/>
                  </a:cubicBezTo>
                  <a:cubicBezTo>
                    <a:pt x="109" y="30"/>
                    <a:pt x="98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5"/>
            <p:cNvSpPr/>
            <p:nvPr/>
          </p:nvSpPr>
          <p:spPr>
            <a:xfrm>
              <a:off x="1385947" y="1752956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91" y="1"/>
                  </a:moveTo>
                  <a:cubicBezTo>
                    <a:pt x="86" y="1"/>
                    <a:pt x="80" y="2"/>
                    <a:pt x="74" y="6"/>
                  </a:cubicBezTo>
                  <a:cubicBezTo>
                    <a:pt x="35" y="6"/>
                    <a:pt x="18" y="45"/>
                    <a:pt x="18" y="80"/>
                  </a:cubicBezTo>
                  <a:cubicBezTo>
                    <a:pt x="0" y="114"/>
                    <a:pt x="35" y="132"/>
                    <a:pt x="52" y="132"/>
                  </a:cubicBezTo>
                  <a:cubicBezTo>
                    <a:pt x="92" y="132"/>
                    <a:pt x="126" y="97"/>
                    <a:pt x="126" y="62"/>
                  </a:cubicBezTo>
                  <a:cubicBezTo>
                    <a:pt x="126" y="30"/>
                    <a:pt x="115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5"/>
            <p:cNvSpPr/>
            <p:nvPr/>
          </p:nvSpPr>
          <p:spPr>
            <a:xfrm>
              <a:off x="922492" y="1883922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46" y="1"/>
                  </a:moveTo>
                  <a:cubicBezTo>
                    <a:pt x="21" y="1"/>
                    <a:pt x="0" y="17"/>
                    <a:pt x="0" y="43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77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5"/>
            <p:cNvSpPr/>
            <p:nvPr/>
          </p:nvSpPr>
          <p:spPr>
            <a:xfrm>
              <a:off x="1017126" y="18917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5"/>
            <p:cNvSpPr/>
            <p:nvPr/>
          </p:nvSpPr>
          <p:spPr>
            <a:xfrm>
              <a:off x="1101685" y="1888553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35"/>
                    <a:pt x="1" y="52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5"/>
            <p:cNvSpPr/>
            <p:nvPr/>
          </p:nvSpPr>
          <p:spPr>
            <a:xfrm>
              <a:off x="1190202" y="1880773"/>
              <a:ext cx="19791" cy="21674"/>
            </a:xfrm>
            <a:custGeom>
              <a:avLst/>
              <a:gdLst/>
              <a:ahLst/>
              <a:cxnLst/>
              <a:rect l="l" t="t" r="r" b="b"/>
              <a:pathLst>
                <a:path w="110" h="117" extrusionOk="0">
                  <a:moveTo>
                    <a:pt x="74" y="1"/>
                  </a:moveTo>
                  <a:cubicBezTo>
                    <a:pt x="68" y="1"/>
                    <a:pt x="61" y="3"/>
                    <a:pt x="53" y="7"/>
                  </a:cubicBezTo>
                  <a:cubicBezTo>
                    <a:pt x="35" y="7"/>
                    <a:pt x="0" y="25"/>
                    <a:pt x="0" y="60"/>
                  </a:cubicBezTo>
                  <a:cubicBezTo>
                    <a:pt x="0" y="94"/>
                    <a:pt x="18" y="116"/>
                    <a:pt x="53" y="116"/>
                  </a:cubicBezTo>
                  <a:cubicBezTo>
                    <a:pt x="92" y="94"/>
                    <a:pt x="109" y="77"/>
                    <a:pt x="109" y="42"/>
                  </a:cubicBezTo>
                  <a:cubicBezTo>
                    <a:pt x="109" y="28"/>
                    <a:pt x="98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5"/>
            <p:cNvSpPr/>
            <p:nvPr/>
          </p:nvSpPr>
          <p:spPr>
            <a:xfrm>
              <a:off x="1281777" y="1867436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90" y="1"/>
                  </a:moveTo>
                  <a:cubicBezTo>
                    <a:pt x="84" y="1"/>
                    <a:pt x="78" y="2"/>
                    <a:pt x="70" y="5"/>
                  </a:cubicBezTo>
                  <a:cubicBezTo>
                    <a:pt x="35" y="5"/>
                    <a:pt x="18" y="40"/>
                    <a:pt x="18" y="58"/>
                  </a:cubicBezTo>
                  <a:cubicBezTo>
                    <a:pt x="0" y="97"/>
                    <a:pt x="35" y="114"/>
                    <a:pt x="53" y="114"/>
                  </a:cubicBezTo>
                  <a:cubicBezTo>
                    <a:pt x="87" y="114"/>
                    <a:pt x="109" y="79"/>
                    <a:pt x="127" y="40"/>
                  </a:cubicBezTo>
                  <a:cubicBezTo>
                    <a:pt x="127" y="26"/>
                    <a:pt x="115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5"/>
            <p:cNvSpPr/>
            <p:nvPr/>
          </p:nvSpPr>
          <p:spPr>
            <a:xfrm>
              <a:off x="1375692" y="1851505"/>
              <a:ext cx="23749" cy="23526"/>
            </a:xfrm>
            <a:custGeom>
              <a:avLst/>
              <a:gdLst/>
              <a:ahLst/>
              <a:cxnLst/>
              <a:rect l="l" t="t" r="r" b="b"/>
              <a:pathLst>
                <a:path w="132" h="127" extrusionOk="0">
                  <a:moveTo>
                    <a:pt x="75" y="0"/>
                  </a:moveTo>
                  <a:cubicBezTo>
                    <a:pt x="40" y="0"/>
                    <a:pt x="22" y="35"/>
                    <a:pt x="1" y="74"/>
                  </a:cubicBezTo>
                  <a:cubicBezTo>
                    <a:pt x="1" y="109"/>
                    <a:pt x="22" y="126"/>
                    <a:pt x="57" y="126"/>
                  </a:cubicBezTo>
                  <a:cubicBezTo>
                    <a:pt x="92" y="126"/>
                    <a:pt x="109" y="91"/>
                    <a:pt x="109" y="57"/>
                  </a:cubicBezTo>
                  <a:cubicBezTo>
                    <a:pt x="131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5"/>
            <p:cNvSpPr/>
            <p:nvPr/>
          </p:nvSpPr>
          <p:spPr>
            <a:xfrm>
              <a:off x="922492" y="19554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18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40"/>
                    <a:pt x="92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5"/>
            <p:cNvSpPr/>
            <p:nvPr/>
          </p:nvSpPr>
          <p:spPr>
            <a:xfrm>
              <a:off x="1017126" y="19626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5"/>
                    <a:pt x="1" y="53"/>
                  </a:cubicBezTo>
                  <a:cubicBezTo>
                    <a:pt x="1" y="88"/>
                    <a:pt x="18" y="109"/>
                    <a:pt x="57" y="109"/>
                  </a:cubicBezTo>
                  <a:cubicBezTo>
                    <a:pt x="92" y="109"/>
                    <a:pt x="109" y="88"/>
                    <a:pt x="109" y="53"/>
                  </a:cubicBezTo>
                  <a:cubicBezTo>
                    <a:pt x="109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5"/>
            <p:cNvSpPr/>
            <p:nvPr/>
          </p:nvSpPr>
          <p:spPr>
            <a:xfrm>
              <a:off x="1101685" y="1965799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1"/>
                    <a:pt x="22" y="92"/>
                    <a:pt x="57" y="92"/>
                  </a:cubicBezTo>
                  <a:cubicBezTo>
                    <a:pt x="75" y="92"/>
                    <a:pt x="92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5"/>
            <p:cNvSpPr/>
            <p:nvPr/>
          </p:nvSpPr>
          <p:spPr>
            <a:xfrm>
              <a:off x="1186964" y="1961539"/>
              <a:ext cx="19791" cy="17413"/>
            </a:xfrm>
            <a:custGeom>
              <a:avLst/>
              <a:gdLst/>
              <a:ahLst/>
              <a:cxnLst/>
              <a:rect l="l" t="t" r="r" b="b"/>
              <a:pathLst>
                <a:path w="110" h="94" extrusionOk="0">
                  <a:moveTo>
                    <a:pt x="75" y="0"/>
                  </a:moveTo>
                  <a:cubicBezTo>
                    <a:pt x="68" y="0"/>
                    <a:pt x="61" y="2"/>
                    <a:pt x="53" y="7"/>
                  </a:cubicBezTo>
                  <a:cubicBezTo>
                    <a:pt x="36" y="7"/>
                    <a:pt x="18" y="24"/>
                    <a:pt x="18" y="41"/>
                  </a:cubicBezTo>
                  <a:cubicBezTo>
                    <a:pt x="1" y="76"/>
                    <a:pt x="36" y="94"/>
                    <a:pt x="53" y="94"/>
                  </a:cubicBezTo>
                  <a:cubicBezTo>
                    <a:pt x="92" y="94"/>
                    <a:pt x="110" y="76"/>
                    <a:pt x="110" y="41"/>
                  </a:cubicBezTo>
                  <a:cubicBezTo>
                    <a:pt x="110" y="28"/>
                    <a:pt x="9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1277819" y="195542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5"/>
            <p:cNvSpPr/>
            <p:nvPr/>
          </p:nvSpPr>
          <p:spPr>
            <a:xfrm>
              <a:off x="1369395" y="19457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7" y="0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9"/>
                    <a:pt x="18" y="126"/>
                    <a:pt x="57" y="126"/>
                  </a:cubicBezTo>
                  <a:cubicBezTo>
                    <a:pt x="75" y="126"/>
                    <a:pt x="110" y="92"/>
                    <a:pt x="110" y="52"/>
                  </a:cubicBezTo>
                  <a:cubicBezTo>
                    <a:pt x="110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5"/>
            <p:cNvSpPr/>
            <p:nvPr/>
          </p:nvSpPr>
          <p:spPr>
            <a:xfrm>
              <a:off x="922492" y="20295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35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7" y="99"/>
                    <a:pt x="126" y="82"/>
                    <a:pt x="126" y="53"/>
                  </a:cubicBezTo>
                  <a:cubicBezTo>
                    <a:pt x="126" y="35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5"/>
            <p:cNvSpPr/>
            <p:nvPr/>
          </p:nvSpPr>
          <p:spPr>
            <a:xfrm>
              <a:off x="1017126" y="203600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4" y="95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5"/>
            <p:cNvSpPr/>
            <p:nvPr/>
          </p:nvSpPr>
          <p:spPr>
            <a:xfrm>
              <a:off x="1101685" y="203600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92"/>
                    <a:pt x="57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5"/>
            <p:cNvSpPr/>
            <p:nvPr/>
          </p:nvSpPr>
          <p:spPr>
            <a:xfrm>
              <a:off x="1186964" y="20360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3" y="92"/>
                  </a:cubicBezTo>
                  <a:cubicBezTo>
                    <a:pt x="92" y="92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5"/>
            <p:cNvSpPr/>
            <p:nvPr/>
          </p:nvSpPr>
          <p:spPr>
            <a:xfrm>
              <a:off x="1274761" y="20328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9" y="0"/>
                    <a:pt x="0" y="35"/>
                    <a:pt x="0" y="57"/>
                  </a:cubicBezTo>
                  <a:cubicBezTo>
                    <a:pt x="0" y="91"/>
                    <a:pt x="39" y="109"/>
                    <a:pt x="57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5"/>
            <p:cNvSpPr/>
            <p:nvPr/>
          </p:nvSpPr>
          <p:spPr>
            <a:xfrm>
              <a:off x="1366336" y="20328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92" y="17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5"/>
            <p:cNvSpPr/>
            <p:nvPr/>
          </p:nvSpPr>
          <p:spPr>
            <a:xfrm>
              <a:off x="922492" y="12266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57"/>
                    <a:pt x="39" y="92"/>
                    <a:pt x="74" y="92"/>
                  </a:cubicBezTo>
                  <a:cubicBezTo>
                    <a:pt x="92" y="92"/>
                    <a:pt x="126" y="75"/>
                    <a:pt x="126" y="57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5"/>
            <p:cNvSpPr/>
            <p:nvPr/>
          </p:nvSpPr>
          <p:spPr>
            <a:xfrm>
              <a:off x="1017126" y="123316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40"/>
                  </a:cubicBezTo>
                  <a:cubicBezTo>
                    <a:pt x="109" y="22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5"/>
            <p:cNvSpPr/>
            <p:nvPr/>
          </p:nvSpPr>
          <p:spPr>
            <a:xfrm>
              <a:off x="1095388" y="1230017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57" y="92"/>
                    <a:pt x="75" y="74"/>
                    <a:pt x="75" y="39"/>
                  </a:cubicBezTo>
                  <a:cubicBezTo>
                    <a:pt x="75" y="18"/>
                    <a:pt x="57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5"/>
            <p:cNvSpPr/>
            <p:nvPr/>
          </p:nvSpPr>
          <p:spPr>
            <a:xfrm>
              <a:off x="1160336" y="1217050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1"/>
                  </a:moveTo>
                  <a:cubicBezTo>
                    <a:pt x="23" y="1"/>
                    <a:pt x="1" y="35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58" y="88"/>
                    <a:pt x="75" y="53"/>
                    <a:pt x="75" y="35"/>
                  </a:cubicBezTo>
                  <a:cubicBezTo>
                    <a:pt x="75" y="1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5"/>
            <p:cNvSpPr/>
            <p:nvPr/>
          </p:nvSpPr>
          <p:spPr>
            <a:xfrm>
              <a:off x="1215929" y="1196859"/>
              <a:ext cx="13494" cy="17969"/>
            </a:xfrm>
            <a:custGeom>
              <a:avLst/>
              <a:gdLst/>
              <a:ahLst/>
              <a:cxnLst/>
              <a:rect l="l" t="t" r="r" b="b"/>
              <a:pathLst>
                <a:path w="75" h="97" extrusionOk="0">
                  <a:moveTo>
                    <a:pt x="40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78"/>
                    <a:pt x="10" y="97"/>
                    <a:pt x="23" y="97"/>
                  </a:cubicBezTo>
                  <a:cubicBezTo>
                    <a:pt x="28" y="97"/>
                    <a:pt x="34" y="94"/>
                    <a:pt x="40" y="88"/>
                  </a:cubicBezTo>
                  <a:cubicBezTo>
                    <a:pt x="57" y="88"/>
                    <a:pt x="75" y="53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1268464" y="1172777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35" y="0"/>
                  </a:moveTo>
                  <a:cubicBezTo>
                    <a:pt x="18" y="22"/>
                    <a:pt x="0" y="39"/>
                    <a:pt x="18" y="74"/>
                  </a:cubicBezTo>
                  <a:cubicBezTo>
                    <a:pt x="18" y="87"/>
                    <a:pt x="27" y="99"/>
                    <a:pt x="38" y="99"/>
                  </a:cubicBezTo>
                  <a:cubicBezTo>
                    <a:pt x="42" y="99"/>
                    <a:pt x="48" y="97"/>
                    <a:pt x="53" y="92"/>
                  </a:cubicBezTo>
                  <a:cubicBezTo>
                    <a:pt x="74" y="92"/>
                    <a:pt x="74" y="74"/>
                    <a:pt x="74" y="39"/>
                  </a:cubicBezTo>
                  <a:cubicBezTo>
                    <a:pt x="74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5"/>
            <p:cNvSpPr/>
            <p:nvPr/>
          </p:nvSpPr>
          <p:spPr>
            <a:xfrm>
              <a:off x="922492" y="1297630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3"/>
                  </a:cubicBezTo>
                  <a:cubicBezTo>
                    <a:pt x="0" y="70"/>
                    <a:pt x="39" y="88"/>
                    <a:pt x="74" y="109"/>
                  </a:cubicBezTo>
                  <a:cubicBezTo>
                    <a:pt x="92" y="109"/>
                    <a:pt x="126" y="88"/>
                    <a:pt x="126" y="53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5"/>
            <p:cNvSpPr/>
            <p:nvPr/>
          </p:nvSpPr>
          <p:spPr>
            <a:xfrm>
              <a:off x="1017126" y="130652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7" y="0"/>
                  </a:moveTo>
                  <a:cubicBezTo>
                    <a:pt x="12" y="0"/>
                    <a:pt x="1" y="26"/>
                    <a:pt x="1" y="40"/>
                  </a:cubicBezTo>
                  <a:cubicBezTo>
                    <a:pt x="1" y="79"/>
                    <a:pt x="18" y="96"/>
                    <a:pt x="57" y="96"/>
                  </a:cubicBezTo>
                  <a:cubicBezTo>
                    <a:pt x="92" y="96"/>
                    <a:pt x="109" y="79"/>
                    <a:pt x="109" y="40"/>
                  </a:cubicBezTo>
                  <a:cubicBezTo>
                    <a:pt x="109" y="22"/>
                    <a:pt x="92" y="5"/>
                    <a:pt x="57" y="5"/>
                  </a:cubicBezTo>
                  <a:cubicBezTo>
                    <a:pt x="50" y="2"/>
                    <a:pt x="43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1095388" y="130096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" y="91"/>
                    <a:pt x="18" y="109"/>
                    <a:pt x="57" y="109"/>
                  </a:cubicBezTo>
                  <a:cubicBezTo>
                    <a:pt x="75" y="91"/>
                    <a:pt x="92" y="70"/>
                    <a:pt x="92" y="52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5"/>
            <p:cNvSpPr/>
            <p:nvPr/>
          </p:nvSpPr>
          <p:spPr>
            <a:xfrm>
              <a:off x="1164295" y="1287257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6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70" y="92"/>
                    <a:pt x="88" y="57"/>
                    <a:pt x="88" y="35"/>
                  </a:cubicBezTo>
                  <a:cubicBezTo>
                    <a:pt x="70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5"/>
            <p:cNvSpPr/>
            <p:nvPr/>
          </p:nvSpPr>
          <p:spPr>
            <a:xfrm>
              <a:off x="1229243" y="12657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38" y="0"/>
                  </a:moveTo>
                  <a:cubicBezTo>
                    <a:pt x="30" y="0"/>
                    <a:pt x="23" y="2"/>
                    <a:pt x="18" y="7"/>
                  </a:cubicBezTo>
                  <a:cubicBezTo>
                    <a:pt x="1" y="7"/>
                    <a:pt x="1" y="25"/>
                    <a:pt x="1" y="64"/>
                  </a:cubicBezTo>
                  <a:cubicBezTo>
                    <a:pt x="1" y="76"/>
                    <a:pt x="18" y="89"/>
                    <a:pt x="35" y="89"/>
                  </a:cubicBezTo>
                  <a:cubicBezTo>
                    <a:pt x="41" y="89"/>
                    <a:pt x="48" y="86"/>
                    <a:pt x="53" y="81"/>
                  </a:cubicBezTo>
                  <a:cubicBezTo>
                    <a:pt x="75" y="81"/>
                    <a:pt x="75" y="64"/>
                    <a:pt x="75" y="25"/>
                  </a:cubicBezTo>
                  <a:cubicBezTo>
                    <a:pt x="75" y="12"/>
                    <a:pt x="55" y="0"/>
                    <a:pt x="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5"/>
            <p:cNvSpPr/>
            <p:nvPr/>
          </p:nvSpPr>
          <p:spPr>
            <a:xfrm>
              <a:off x="1288074" y="1240391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8"/>
                    <a:pt x="0" y="36"/>
                    <a:pt x="18" y="53"/>
                  </a:cubicBezTo>
                  <a:cubicBezTo>
                    <a:pt x="18" y="92"/>
                    <a:pt x="52" y="92"/>
                    <a:pt x="74" y="92"/>
                  </a:cubicBezTo>
                  <a:cubicBezTo>
                    <a:pt x="92" y="70"/>
                    <a:pt x="92" y="53"/>
                    <a:pt x="92" y="36"/>
                  </a:cubicBezTo>
                  <a:cubicBezTo>
                    <a:pt x="74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922492" y="1370986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40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8" y="99"/>
                    <a:pt x="126" y="83"/>
                    <a:pt x="126" y="57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1017126" y="137821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57" y="110"/>
                  </a:cubicBezTo>
                  <a:cubicBezTo>
                    <a:pt x="92" y="110"/>
                    <a:pt x="109" y="70"/>
                    <a:pt x="109" y="53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1098626" y="137432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1"/>
                    <a:pt x="57" y="91"/>
                  </a:cubicBezTo>
                  <a:cubicBezTo>
                    <a:pt x="74" y="91"/>
                    <a:pt x="92" y="57"/>
                    <a:pt x="92" y="39"/>
                  </a:cubicBezTo>
                  <a:cubicBezTo>
                    <a:pt x="92" y="22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1173650" y="1356352"/>
              <a:ext cx="19791" cy="18154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65" y="1"/>
                  </a:moveTo>
                  <a:cubicBezTo>
                    <a:pt x="57" y="1"/>
                    <a:pt x="47" y="4"/>
                    <a:pt x="36" y="10"/>
                  </a:cubicBezTo>
                  <a:cubicBezTo>
                    <a:pt x="18" y="10"/>
                    <a:pt x="1" y="27"/>
                    <a:pt x="1" y="62"/>
                  </a:cubicBezTo>
                  <a:cubicBezTo>
                    <a:pt x="18" y="80"/>
                    <a:pt x="36" y="97"/>
                    <a:pt x="58" y="97"/>
                  </a:cubicBezTo>
                  <a:cubicBezTo>
                    <a:pt x="92" y="80"/>
                    <a:pt x="110" y="62"/>
                    <a:pt x="92" y="27"/>
                  </a:cubicBezTo>
                  <a:cubicBezTo>
                    <a:pt x="92" y="15"/>
                    <a:pt x="8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1248853" y="13307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5" y="0"/>
                  </a:moveTo>
                  <a:cubicBezTo>
                    <a:pt x="1" y="18"/>
                    <a:pt x="1" y="39"/>
                    <a:pt x="1" y="57"/>
                  </a:cubicBezTo>
                  <a:cubicBezTo>
                    <a:pt x="18" y="91"/>
                    <a:pt x="35" y="91"/>
                    <a:pt x="53" y="91"/>
                  </a:cubicBezTo>
                  <a:cubicBezTo>
                    <a:pt x="92" y="74"/>
                    <a:pt x="92" y="57"/>
                    <a:pt x="92" y="39"/>
                  </a:cubicBezTo>
                  <a:cubicBezTo>
                    <a:pt x="75" y="0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1320998" y="1302817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3" y="0"/>
                  </a:moveTo>
                  <a:cubicBezTo>
                    <a:pt x="47" y="0"/>
                    <a:pt x="40" y="2"/>
                    <a:pt x="35" y="8"/>
                  </a:cubicBezTo>
                  <a:cubicBezTo>
                    <a:pt x="0" y="8"/>
                    <a:pt x="0" y="25"/>
                    <a:pt x="17" y="60"/>
                  </a:cubicBezTo>
                  <a:cubicBezTo>
                    <a:pt x="17" y="81"/>
                    <a:pt x="52" y="81"/>
                    <a:pt x="70" y="81"/>
                  </a:cubicBezTo>
                  <a:cubicBezTo>
                    <a:pt x="109" y="60"/>
                    <a:pt x="109" y="42"/>
                    <a:pt x="87" y="25"/>
                  </a:cubicBezTo>
                  <a:cubicBezTo>
                    <a:pt x="87" y="13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5"/>
            <p:cNvSpPr/>
            <p:nvPr/>
          </p:nvSpPr>
          <p:spPr>
            <a:xfrm>
              <a:off x="922492" y="14450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92" y="92"/>
                    <a:pt x="126" y="75"/>
                    <a:pt x="126" y="53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5"/>
            <p:cNvSpPr/>
            <p:nvPr/>
          </p:nvSpPr>
          <p:spPr>
            <a:xfrm>
              <a:off x="1017126" y="1451567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1101685" y="144508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22" y="1"/>
                    <a:pt x="1" y="36"/>
                    <a:pt x="1" y="53"/>
                  </a:cubicBezTo>
                  <a:cubicBezTo>
                    <a:pt x="1" y="92"/>
                    <a:pt x="22" y="92"/>
                    <a:pt x="57" y="92"/>
                  </a:cubicBezTo>
                  <a:cubicBezTo>
                    <a:pt x="75" y="92"/>
                    <a:pt x="109" y="75"/>
                    <a:pt x="109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1186964" y="142507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92" y="92"/>
                    <a:pt x="110" y="52"/>
                    <a:pt x="110" y="35"/>
                  </a:cubicBezTo>
                  <a:cubicBezTo>
                    <a:pt x="92" y="0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1271522" y="139432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6" y="1"/>
                  </a:moveTo>
                  <a:cubicBezTo>
                    <a:pt x="18" y="23"/>
                    <a:pt x="1" y="40"/>
                    <a:pt x="1" y="75"/>
                  </a:cubicBezTo>
                  <a:cubicBezTo>
                    <a:pt x="13" y="87"/>
                    <a:pt x="25" y="99"/>
                    <a:pt x="45" y="99"/>
                  </a:cubicBezTo>
                  <a:cubicBezTo>
                    <a:pt x="54" y="99"/>
                    <a:pt x="63" y="97"/>
                    <a:pt x="75" y="92"/>
                  </a:cubicBezTo>
                  <a:cubicBezTo>
                    <a:pt x="92" y="75"/>
                    <a:pt x="110" y="57"/>
                    <a:pt x="110" y="40"/>
                  </a:cubicBezTo>
                  <a:cubicBezTo>
                    <a:pt x="92" y="1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1356081" y="1362465"/>
              <a:ext cx="23749" cy="15931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68" y="0"/>
                  </a:moveTo>
                  <a:cubicBezTo>
                    <a:pt x="57" y="0"/>
                    <a:pt x="47" y="5"/>
                    <a:pt x="40" y="12"/>
                  </a:cubicBezTo>
                  <a:cubicBezTo>
                    <a:pt x="1" y="12"/>
                    <a:pt x="1" y="47"/>
                    <a:pt x="1" y="64"/>
                  </a:cubicBezTo>
                  <a:cubicBezTo>
                    <a:pt x="23" y="86"/>
                    <a:pt x="57" y="86"/>
                    <a:pt x="75" y="86"/>
                  </a:cubicBezTo>
                  <a:cubicBezTo>
                    <a:pt x="110" y="64"/>
                    <a:pt x="131" y="47"/>
                    <a:pt x="110" y="29"/>
                  </a:cubicBezTo>
                  <a:cubicBezTo>
                    <a:pt x="99" y="9"/>
                    <a:pt x="8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5"/>
            <p:cNvSpPr/>
            <p:nvPr/>
          </p:nvSpPr>
          <p:spPr>
            <a:xfrm>
              <a:off x="922492" y="1517698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45" y="1"/>
                  </a:moveTo>
                  <a:cubicBezTo>
                    <a:pt x="21" y="1"/>
                    <a:pt x="0" y="19"/>
                    <a:pt x="0" y="44"/>
                  </a:cubicBezTo>
                  <a:cubicBezTo>
                    <a:pt x="0" y="62"/>
                    <a:pt x="39" y="96"/>
                    <a:pt x="74" y="96"/>
                  </a:cubicBezTo>
                  <a:cubicBezTo>
                    <a:pt x="92" y="96"/>
                    <a:pt x="126" y="79"/>
                    <a:pt x="126" y="62"/>
                  </a:cubicBezTo>
                  <a:cubicBezTo>
                    <a:pt x="126" y="27"/>
                    <a:pt x="92" y="9"/>
                    <a:pt x="74" y="9"/>
                  </a:cubicBezTo>
                  <a:cubicBezTo>
                    <a:pt x="65" y="3"/>
                    <a:pt x="55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5"/>
            <p:cNvSpPr/>
            <p:nvPr/>
          </p:nvSpPr>
          <p:spPr>
            <a:xfrm>
              <a:off x="1017126" y="152584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5"/>
            <p:cNvSpPr/>
            <p:nvPr/>
          </p:nvSpPr>
          <p:spPr>
            <a:xfrm>
              <a:off x="1105643" y="151529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18" y="22"/>
                    <a:pt x="0" y="40"/>
                    <a:pt x="0" y="75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109" y="75"/>
                    <a:pt x="109" y="40"/>
                  </a:cubicBezTo>
                  <a:cubicBezTo>
                    <a:pt x="109" y="22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5"/>
            <p:cNvSpPr/>
            <p:nvPr/>
          </p:nvSpPr>
          <p:spPr>
            <a:xfrm>
              <a:off x="1196499" y="1493802"/>
              <a:ext cx="19611" cy="18525"/>
            </a:xfrm>
            <a:custGeom>
              <a:avLst/>
              <a:gdLst/>
              <a:ahLst/>
              <a:cxnLst/>
              <a:rect l="l" t="t" r="r" b="b"/>
              <a:pathLst>
                <a:path w="109" h="100" extrusionOk="0">
                  <a:moveTo>
                    <a:pt x="75" y="1"/>
                  </a:moveTo>
                  <a:cubicBezTo>
                    <a:pt x="68" y="1"/>
                    <a:pt x="62" y="3"/>
                    <a:pt x="57" y="8"/>
                  </a:cubicBezTo>
                  <a:cubicBezTo>
                    <a:pt x="18" y="8"/>
                    <a:pt x="0" y="47"/>
                    <a:pt x="0" y="64"/>
                  </a:cubicBezTo>
                  <a:cubicBezTo>
                    <a:pt x="0" y="82"/>
                    <a:pt x="39" y="99"/>
                    <a:pt x="57" y="99"/>
                  </a:cubicBezTo>
                  <a:cubicBezTo>
                    <a:pt x="92" y="82"/>
                    <a:pt x="109" y="64"/>
                    <a:pt x="109" y="30"/>
                  </a:cubicBezTo>
                  <a:cubicBezTo>
                    <a:pt x="109" y="14"/>
                    <a:pt x="91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5"/>
            <p:cNvSpPr/>
            <p:nvPr/>
          </p:nvSpPr>
          <p:spPr>
            <a:xfrm>
              <a:off x="1291133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18" y="7"/>
                    <a:pt x="1" y="42"/>
                    <a:pt x="1" y="60"/>
                  </a:cubicBezTo>
                  <a:cubicBezTo>
                    <a:pt x="1" y="99"/>
                    <a:pt x="35" y="99"/>
                    <a:pt x="75" y="99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2"/>
                    <a:pt x="92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5"/>
            <p:cNvSpPr/>
            <p:nvPr/>
          </p:nvSpPr>
          <p:spPr>
            <a:xfrm>
              <a:off x="1385947" y="1423780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0"/>
                  </a:moveTo>
                  <a:cubicBezTo>
                    <a:pt x="66" y="0"/>
                    <a:pt x="59" y="2"/>
                    <a:pt x="52" y="7"/>
                  </a:cubicBezTo>
                  <a:cubicBezTo>
                    <a:pt x="18" y="25"/>
                    <a:pt x="0" y="42"/>
                    <a:pt x="18" y="59"/>
                  </a:cubicBezTo>
                  <a:cubicBezTo>
                    <a:pt x="18" y="83"/>
                    <a:pt x="30" y="92"/>
                    <a:pt x="49" y="92"/>
                  </a:cubicBezTo>
                  <a:cubicBezTo>
                    <a:pt x="61" y="92"/>
                    <a:pt x="76" y="88"/>
                    <a:pt x="92" y="81"/>
                  </a:cubicBezTo>
                  <a:cubicBezTo>
                    <a:pt x="109" y="81"/>
                    <a:pt x="126" y="42"/>
                    <a:pt x="126" y="25"/>
                  </a:cubicBezTo>
                  <a:cubicBezTo>
                    <a:pt x="114" y="12"/>
                    <a:pt x="93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5"/>
            <p:cNvSpPr/>
            <p:nvPr/>
          </p:nvSpPr>
          <p:spPr>
            <a:xfrm>
              <a:off x="922492" y="158938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7"/>
                  </a:cubicBezTo>
                  <a:cubicBezTo>
                    <a:pt x="0" y="75"/>
                    <a:pt x="39" y="92"/>
                    <a:pt x="74" y="110"/>
                  </a:cubicBezTo>
                  <a:cubicBezTo>
                    <a:pt x="92" y="110"/>
                    <a:pt x="126" y="92"/>
                    <a:pt x="126" y="57"/>
                  </a:cubicBezTo>
                  <a:cubicBezTo>
                    <a:pt x="126" y="36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5"/>
            <p:cNvSpPr/>
            <p:nvPr/>
          </p:nvSpPr>
          <p:spPr>
            <a:xfrm>
              <a:off x="1017126" y="159587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5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5"/>
            <p:cNvSpPr/>
            <p:nvPr/>
          </p:nvSpPr>
          <p:spPr>
            <a:xfrm>
              <a:off x="1105643" y="158938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53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83"/>
                    <a:pt x="10" y="99"/>
                    <a:pt x="28" y="99"/>
                  </a:cubicBezTo>
                  <a:cubicBezTo>
                    <a:pt x="35" y="99"/>
                    <a:pt x="43" y="97"/>
                    <a:pt x="53" y="92"/>
                  </a:cubicBezTo>
                  <a:cubicBezTo>
                    <a:pt x="70" y="92"/>
                    <a:pt x="109" y="75"/>
                    <a:pt x="109" y="36"/>
                  </a:cubicBezTo>
                  <a:cubicBezTo>
                    <a:pt x="109" y="18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5"/>
            <p:cNvSpPr/>
            <p:nvPr/>
          </p:nvSpPr>
          <p:spPr>
            <a:xfrm>
              <a:off x="1199557" y="1564750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40" y="8"/>
                    <a:pt x="1" y="43"/>
                    <a:pt x="1" y="60"/>
                  </a:cubicBezTo>
                  <a:cubicBezTo>
                    <a:pt x="1" y="89"/>
                    <a:pt x="12" y="106"/>
                    <a:pt x="33" y="106"/>
                  </a:cubicBezTo>
                  <a:cubicBezTo>
                    <a:pt x="40" y="106"/>
                    <a:pt x="48" y="104"/>
                    <a:pt x="57" y="99"/>
                  </a:cubicBezTo>
                  <a:cubicBezTo>
                    <a:pt x="92" y="99"/>
                    <a:pt x="109" y="60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5"/>
            <p:cNvSpPr/>
            <p:nvPr/>
          </p:nvSpPr>
          <p:spPr>
            <a:xfrm>
              <a:off x="1301388" y="1528998"/>
              <a:ext cx="22849" cy="19265"/>
            </a:xfrm>
            <a:custGeom>
              <a:avLst/>
              <a:gdLst/>
              <a:ahLst/>
              <a:cxnLst/>
              <a:rect l="l" t="t" r="r" b="b"/>
              <a:pathLst>
                <a:path w="127" h="104" extrusionOk="0">
                  <a:moveTo>
                    <a:pt x="52" y="1"/>
                  </a:moveTo>
                  <a:cubicBezTo>
                    <a:pt x="18" y="18"/>
                    <a:pt x="0" y="57"/>
                    <a:pt x="0" y="75"/>
                  </a:cubicBezTo>
                  <a:cubicBezTo>
                    <a:pt x="0" y="95"/>
                    <a:pt x="12" y="103"/>
                    <a:pt x="26" y="103"/>
                  </a:cubicBezTo>
                  <a:cubicBezTo>
                    <a:pt x="35" y="103"/>
                    <a:pt x="45" y="99"/>
                    <a:pt x="52" y="92"/>
                  </a:cubicBezTo>
                  <a:cubicBezTo>
                    <a:pt x="87" y="92"/>
                    <a:pt x="126" y="57"/>
                    <a:pt x="126" y="35"/>
                  </a:cubicBezTo>
                  <a:cubicBezTo>
                    <a:pt x="126" y="1"/>
                    <a:pt x="87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5"/>
            <p:cNvSpPr/>
            <p:nvPr/>
          </p:nvSpPr>
          <p:spPr>
            <a:xfrm>
              <a:off x="1405377" y="1489727"/>
              <a:ext cx="23029" cy="19265"/>
            </a:xfrm>
            <a:custGeom>
              <a:avLst/>
              <a:gdLst/>
              <a:ahLst/>
              <a:cxnLst/>
              <a:rect l="l" t="t" r="r" b="b"/>
              <a:pathLst>
                <a:path w="128" h="104" extrusionOk="0">
                  <a:moveTo>
                    <a:pt x="91" y="1"/>
                  </a:moveTo>
                  <a:cubicBezTo>
                    <a:pt x="82" y="1"/>
                    <a:pt x="69" y="5"/>
                    <a:pt x="53" y="12"/>
                  </a:cubicBezTo>
                  <a:cubicBezTo>
                    <a:pt x="18" y="12"/>
                    <a:pt x="1" y="52"/>
                    <a:pt x="1" y="69"/>
                  </a:cubicBezTo>
                  <a:cubicBezTo>
                    <a:pt x="1" y="104"/>
                    <a:pt x="36" y="104"/>
                    <a:pt x="53" y="104"/>
                  </a:cubicBezTo>
                  <a:cubicBezTo>
                    <a:pt x="92" y="86"/>
                    <a:pt x="127" y="52"/>
                    <a:pt x="110" y="30"/>
                  </a:cubicBezTo>
                  <a:cubicBezTo>
                    <a:pt x="110" y="9"/>
                    <a:pt x="104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5"/>
            <p:cNvSpPr/>
            <p:nvPr/>
          </p:nvSpPr>
          <p:spPr>
            <a:xfrm>
              <a:off x="772985" y="665769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35" y="0"/>
                  </a:moveTo>
                  <a:cubicBezTo>
                    <a:pt x="17" y="0"/>
                    <a:pt x="0" y="18"/>
                    <a:pt x="0" y="57"/>
                  </a:cubicBezTo>
                  <a:cubicBezTo>
                    <a:pt x="0" y="71"/>
                    <a:pt x="23" y="96"/>
                    <a:pt x="41" y="96"/>
                  </a:cubicBezTo>
                  <a:cubicBezTo>
                    <a:pt x="45" y="96"/>
                    <a:pt x="49" y="95"/>
                    <a:pt x="52" y="92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5"/>
            <p:cNvSpPr/>
            <p:nvPr/>
          </p:nvSpPr>
          <p:spPr>
            <a:xfrm>
              <a:off x="854305" y="6624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5"/>
            <p:cNvSpPr/>
            <p:nvPr/>
          </p:nvSpPr>
          <p:spPr>
            <a:xfrm>
              <a:off x="935806" y="662435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52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92"/>
                    <a:pt x="35" y="110"/>
                    <a:pt x="52" y="110"/>
                  </a:cubicBezTo>
                  <a:cubicBezTo>
                    <a:pt x="92" y="110"/>
                    <a:pt x="109" y="92"/>
                    <a:pt x="109" y="57"/>
                  </a:cubicBezTo>
                  <a:cubicBezTo>
                    <a:pt x="92" y="36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5"/>
            <p:cNvSpPr/>
            <p:nvPr/>
          </p:nvSpPr>
          <p:spPr>
            <a:xfrm>
              <a:off x="1020364" y="665769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39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1" y="109"/>
                    <a:pt x="109" y="92"/>
                    <a:pt x="91" y="57"/>
                  </a:cubicBezTo>
                  <a:cubicBezTo>
                    <a:pt x="91" y="39"/>
                    <a:pt x="74" y="18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5"/>
            <p:cNvSpPr/>
            <p:nvPr/>
          </p:nvSpPr>
          <p:spPr>
            <a:xfrm>
              <a:off x="1105643" y="67299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35" y="87"/>
                    <a:pt x="53" y="109"/>
                  </a:cubicBezTo>
                  <a:cubicBezTo>
                    <a:pt x="87" y="109"/>
                    <a:pt x="109" y="70"/>
                    <a:pt x="87" y="53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5"/>
            <p:cNvSpPr/>
            <p:nvPr/>
          </p:nvSpPr>
          <p:spPr>
            <a:xfrm>
              <a:off x="1190202" y="67855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5" y="1"/>
                  </a:moveTo>
                  <a:cubicBezTo>
                    <a:pt x="12" y="1"/>
                    <a:pt x="0" y="26"/>
                    <a:pt x="0" y="40"/>
                  </a:cubicBezTo>
                  <a:cubicBezTo>
                    <a:pt x="0" y="79"/>
                    <a:pt x="18" y="97"/>
                    <a:pt x="53" y="97"/>
                  </a:cubicBezTo>
                  <a:cubicBezTo>
                    <a:pt x="74" y="97"/>
                    <a:pt x="109" y="79"/>
                    <a:pt x="109" y="40"/>
                  </a:cubicBezTo>
                  <a:cubicBezTo>
                    <a:pt x="92" y="23"/>
                    <a:pt x="74" y="5"/>
                    <a:pt x="53" y="5"/>
                  </a:cubicBezTo>
                  <a:cubicBezTo>
                    <a:pt x="46" y="2"/>
                    <a:pt x="4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5"/>
            <p:cNvSpPr/>
            <p:nvPr/>
          </p:nvSpPr>
          <p:spPr>
            <a:xfrm>
              <a:off x="788637" y="749498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57" y="1"/>
                  </a:moveTo>
                  <a:cubicBezTo>
                    <a:pt x="22" y="1"/>
                    <a:pt x="0" y="40"/>
                    <a:pt x="22" y="75"/>
                  </a:cubicBezTo>
                  <a:cubicBezTo>
                    <a:pt x="22" y="110"/>
                    <a:pt x="57" y="131"/>
                    <a:pt x="91" y="131"/>
                  </a:cubicBezTo>
                  <a:cubicBezTo>
                    <a:pt x="109" y="131"/>
                    <a:pt x="131" y="110"/>
                    <a:pt x="109" y="75"/>
                  </a:cubicBezTo>
                  <a:cubicBezTo>
                    <a:pt x="109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5"/>
            <p:cNvSpPr/>
            <p:nvPr/>
          </p:nvSpPr>
          <p:spPr>
            <a:xfrm>
              <a:off x="870857" y="749498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5" y="1"/>
                  </a:moveTo>
                  <a:cubicBezTo>
                    <a:pt x="17" y="1"/>
                    <a:pt x="0" y="23"/>
                    <a:pt x="17" y="57"/>
                  </a:cubicBezTo>
                  <a:cubicBezTo>
                    <a:pt x="35" y="92"/>
                    <a:pt x="52" y="131"/>
                    <a:pt x="87" y="131"/>
                  </a:cubicBezTo>
                  <a:cubicBezTo>
                    <a:pt x="109" y="131"/>
                    <a:pt x="126" y="92"/>
                    <a:pt x="109" y="57"/>
                  </a:cubicBezTo>
                  <a:cubicBezTo>
                    <a:pt x="109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5"/>
            <p:cNvSpPr/>
            <p:nvPr/>
          </p:nvSpPr>
          <p:spPr>
            <a:xfrm>
              <a:off x="955236" y="749498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36" y="1"/>
                  </a:moveTo>
                  <a:cubicBezTo>
                    <a:pt x="18" y="1"/>
                    <a:pt x="1" y="40"/>
                    <a:pt x="1" y="75"/>
                  </a:cubicBezTo>
                  <a:cubicBezTo>
                    <a:pt x="18" y="110"/>
                    <a:pt x="53" y="131"/>
                    <a:pt x="75" y="131"/>
                  </a:cubicBezTo>
                  <a:cubicBezTo>
                    <a:pt x="110" y="131"/>
                    <a:pt x="110" y="110"/>
                    <a:pt x="110" y="75"/>
                  </a:cubicBezTo>
                  <a:cubicBezTo>
                    <a:pt x="92" y="40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5"/>
            <p:cNvSpPr/>
            <p:nvPr/>
          </p:nvSpPr>
          <p:spPr>
            <a:xfrm>
              <a:off x="1036737" y="753574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7" y="127"/>
                    <a:pt x="74" y="127"/>
                  </a:cubicBezTo>
                  <a:cubicBezTo>
                    <a:pt x="109" y="127"/>
                    <a:pt x="109" y="88"/>
                    <a:pt x="109" y="53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5"/>
            <p:cNvSpPr/>
            <p:nvPr/>
          </p:nvSpPr>
          <p:spPr>
            <a:xfrm>
              <a:off x="1118237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9" y="1"/>
                  </a:moveTo>
                  <a:cubicBezTo>
                    <a:pt x="17" y="1"/>
                    <a:pt x="0" y="35"/>
                    <a:pt x="0" y="70"/>
                  </a:cubicBezTo>
                  <a:cubicBezTo>
                    <a:pt x="17" y="88"/>
                    <a:pt x="39" y="127"/>
                    <a:pt x="74" y="127"/>
                  </a:cubicBezTo>
                  <a:cubicBezTo>
                    <a:pt x="91" y="127"/>
                    <a:pt x="109" y="88"/>
                    <a:pt x="91" y="70"/>
                  </a:cubicBezTo>
                  <a:cubicBezTo>
                    <a:pt x="91" y="35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5"/>
            <p:cNvSpPr/>
            <p:nvPr/>
          </p:nvSpPr>
          <p:spPr>
            <a:xfrm>
              <a:off x="1199557" y="75672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40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92"/>
                    <a:pt x="40" y="110"/>
                    <a:pt x="57" y="110"/>
                  </a:cubicBezTo>
                  <a:cubicBezTo>
                    <a:pt x="75" y="110"/>
                    <a:pt x="92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821381" y="850270"/>
              <a:ext cx="23029" cy="24452"/>
            </a:xfrm>
            <a:custGeom>
              <a:avLst/>
              <a:gdLst/>
              <a:ahLst/>
              <a:cxnLst/>
              <a:rect l="l" t="t" r="r" b="b"/>
              <a:pathLst>
                <a:path w="128" h="132" extrusionOk="0">
                  <a:moveTo>
                    <a:pt x="36" y="1"/>
                  </a:moveTo>
                  <a:cubicBezTo>
                    <a:pt x="18" y="1"/>
                    <a:pt x="1" y="23"/>
                    <a:pt x="18" y="57"/>
                  </a:cubicBezTo>
                  <a:cubicBezTo>
                    <a:pt x="36" y="92"/>
                    <a:pt x="75" y="131"/>
                    <a:pt x="92" y="131"/>
                  </a:cubicBezTo>
                  <a:cubicBezTo>
                    <a:pt x="127" y="131"/>
                    <a:pt x="127" y="92"/>
                    <a:pt x="127" y="57"/>
                  </a:cubicBezTo>
                  <a:cubicBezTo>
                    <a:pt x="110" y="23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905940" y="850270"/>
              <a:ext cx="23749" cy="24452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40" y="1"/>
                  </a:moveTo>
                  <a:cubicBezTo>
                    <a:pt x="23" y="1"/>
                    <a:pt x="1" y="23"/>
                    <a:pt x="23" y="75"/>
                  </a:cubicBezTo>
                  <a:cubicBezTo>
                    <a:pt x="40" y="110"/>
                    <a:pt x="75" y="131"/>
                    <a:pt x="92" y="131"/>
                  </a:cubicBezTo>
                  <a:cubicBezTo>
                    <a:pt x="131" y="131"/>
                    <a:pt x="131" y="110"/>
                    <a:pt x="110" y="75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988160" y="850270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6" y="1"/>
                  </a:moveTo>
                  <a:cubicBezTo>
                    <a:pt x="18" y="1"/>
                    <a:pt x="1" y="23"/>
                    <a:pt x="18" y="75"/>
                  </a:cubicBezTo>
                  <a:cubicBezTo>
                    <a:pt x="36" y="110"/>
                    <a:pt x="70" y="131"/>
                    <a:pt x="88" y="131"/>
                  </a:cubicBezTo>
                  <a:cubicBezTo>
                    <a:pt x="109" y="131"/>
                    <a:pt x="127" y="110"/>
                    <a:pt x="109" y="57"/>
                  </a:cubicBezTo>
                  <a:cubicBezTo>
                    <a:pt x="88" y="23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5"/>
            <p:cNvSpPr/>
            <p:nvPr/>
          </p:nvSpPr>
          <p:spPr>
            <a:xfrm>
              <a:off x="1066422" y="847121"/>
              <a:ext cx="19791" cy="24638"/>
            </a:xfrm>
            <a:custGeom>
              <a:avLst/>
              <a:gdLst/>
              <a:ahLst/>
              <a:cxnLst/>
              <a:rect l="l" t="t" r="r" b="b"/>
              <a:pathLst>
                <a:path w="110" h="133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32" y="102"/>
                    <a:pt x="46" y="133"/>
                    <a:pt x="69" y="133"/>
                  </a:cubicBezTo>
                  <a:cubicBezTo>
                    <a:pt x="75" y="133"/>
                    <a:pt x="81" y="131"/>
                    <a:pt x="88" y="127"/>
                  </a:cubicBezTo>
                  <a:cubicBezTo>
                    <a:pt x="110" y="127"/>
                    <a:pt x="110" y="109"/>
                    <a:pt x="110" y="74"/>
                  </a:cubicBezTo>
                  <a:cubicBezTo>
                    <a:pt x="88" y="40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5"/>
            <p:cNvSpPr/>
            <p:nvPr/>
          </p:nvSpPr>
          <p:spPr>
            <a:xfrm>
              <a:off x="1140906" y="843787"/>
              <a:ext cx="19611" cy="23711"/>
            </a:xfrm>
            <a:custGeom>
              <a:avLst/>
              <a:gdLst/>
              <a:ahLst/>
              <a:cxnLst/>
              <a:rect l="l" t="t" r="r" b="b"/>
              <a:pathLst>
                <a:path w="109" h="128" extrusionOk="0">
                  <a:moveTo>
                    <a:pt x="39" y="1"/>
                  </a:moveTo>
                  <a:cubicBezTo>
                    <a:pt x="22" y="1"/>
                    <a:pt x="0" y="36"/>
                    <a:pt x="22" y="75"/>
                  </a:cubicBezTo>
                  <a:cubicBezTo>
                    <a:pt x="22" y="110"/>
                    <a:pt x="57" y="127"/>
                    <a:pt x="74" y="127"/>
                  </a:cubicBezTo>
                  <a:cubicBezTo>
                    <a:pt x="92" y="127"/>
                    <a:pt x="109" y="110"/>
                    <a:pt x="92" y="75"/>
                  </a:cubicBezTo>
                  <a:cubicBezTo>
                    <a:pt x="92" y="36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1215929" y="84063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40" y="1"/>
                  </a:moveTo>
                  <a:cubicBezTo>
                    <a:pt x="18" y="18"/>
                    <a:pt x="1" y="35"/>
                    <a:pt x="1" y="75"/>
                  </a:cubicBezTo>
                  <a:cubicBezTo>
                    <a:pt x="18" y="92"/>
                    <a:pt x="40" y="127"/>
                    <a:pt x="57" y="127"/>
                  </a:cubicBezTo>
                  <a:cubicBezTo>
                    <a:pt x="75" y="127"/>
                    <a:pt x="92" y="92"/>
                    <a:pt x="92" y="53"/>
                  </a:cubicBezTo>
                  <a:cubicBezTo>
                    <a:pt x="75" y="35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860602" y="951042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35" y="1"/>
                  </a:moveTo>
                  <a:cubicBezTo>
                    <a:pt x="0" y="1"/>
                    <a:pt x="0" y="40"/>
                    <a:pt x="18" y="75"/>
                  </a:cubicBezTo>
                  <a:cubicBezTo>
                    <a:pt x="18" y="109"/>
                    <a:pt x="57" y="149"/>
                    <a:pt x="92" y="149"/>
                  </a:cubicBezTo>
                  <a:cubicBezTo>
                    <a:pt x="127" y="149"/>
                    <a:pt x="127" y="109"/>
                    <a:pt x="109" y="75"/>
                  </a:cubicBezTo>
                  <a:cubicBezTo>
                    <a:pt x="109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949119" y="955117"/>
              <a:ext cx="22849" cy="26675"/>
            </a:xfrm>
            <a:custGeom>
              <a:avLst/>
              <a:gdLst/>
              <a:ahLst/>
              <a:cxnLst/>
              <a:rect l="l" t="t" r="r" b="b"/>
              <a:pathLst>
                <a:path w="127" h="144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09"/>
                    <a:pt x="70" y="144"/>
                    <a:pt x="87" y="144"/>
                  </a:cubicBezTo>
                  <a:cubicBezTo>
                    <a:pt x="126" y="144"/>
                    <a:pt x="126" y="109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1030440" y="95511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18" y="0"/>
                  </a:moveTo>
                  <a:cubicBezTo>
                    <a:pt x="1" y="0"/>
                    <a:pt x="1" y="35"/>
                    <a:pt x="1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109" y="127"/>
                    <a:pt x="109" y="87"/>
                    <a:pt x="92" y="53"/>
                  </a:cubicBezTo>
                  <a:cubicBezTo>
                    <a:pt x="70" y="18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1101685" y="9478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22" y="0"/>
                  </a:moveTo>
                  <a:cubicBezTo>
                    <a:pt x="1" y="0"/>
                    <a:pt x="1" y="39"/>
                    <a:pt x="22" y="74"/>
                  </a:cubicBezTo>
                  <a:cubicBezTo>
                    <a:pt x="22" y="109"/>
                    <a:pt x="57" y="126"/>
                    <a:pt x="75" y="126"/>
                  </a:cubicBezTo>
                  <a:cubicBezTo>
                    <a:pt x="92" y="126"/>
                    <a:pt x="109" y="92"/>
                    <a:pt x="92" y="57"/>
                  </a:cubicBezTo>
                  <a:cubicBezTo>
                    <a:pt x="75" y="18"/>
                    <a:pt x="57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1170591" y="93826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0"/>
                  </a:moveTo>
                  <a:cubicBezTo>
                    <a:pt x="1" y="17"/>
                    <a:pt x="1" y="35"/>
                    <a:pt x="1" y="70"/>
                  </a:cubicBezTo>
                  <a:cubicBezTo>
                    <a:pt x="18" y="109"/>
                    <a:pt x="35" y="126"/>
                    <a:pt x="53" y="126"/>
                  </a:cubicBezTo>
                  <a:cubicBezTo>
                    <a:pt x="75" y="126"/>
                    <a:pt x="92" y="91"/>
                    <a:pt x="75" y="70"/>
                  </a:cubicBezTo>
                  <a:cubicBezTo>
                    <a:pt x="75" y="35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1235540" y="930110"/>
              <a:ext cx="16732" cy="21118"/>
            </a:xfrm>
            <a:custGeom>
              <a:avLst/>
              <a:gdLst/>
              <a:ahLst/>
              <a:cxnLst/>
              <a:rect l="l" t="t" r="r" b="b"/>
              <a:pathLst>
                <a:path w="93" h="114" extrusionOk="0">
                  <a:moveTo>
                    <a:pt x="49" y="1"/>
                  </a:moveTo>
                  <a:cubicBezTo>
                    <a:pt x="46" y="1"/>
                    <a:pt x="43" y="2"/>
                    <a:pt x="40" y="5"/>
                  </a:cubicBezTo>
                  <a:cubicBezTo>
                    <a:pt x="1" y="5"/>
                    <a:pt x="1" y="27"/>
                    <a:pt x="1" y="61"/>
                  </a:cubicBezTo>
                  <a:cubicBezTo>
                    <a:pt x="18" y="96"/>
                    <a:pt x="40" y="114"/>
                    <a:pt x="57" y="114"/>
                  </a:cubicBezTo>
                  <a:cubicBezTo>
                    <a:pt x="75" y="114"/>
                    <a:pt x="92" y="79"/>
                    <a:pt x="75" y="44"/>
                  </a:cubicBezTo>
                  <a:cubicBezTo>
                    <a:pt x="75" y="30"/>
                    <a:pt x="6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893526" y="1051814"/>
              <a:ext cx="25368" cy="25193"/>
            </a:xfrm>
            <a:custGeom>
              <a:avLst/>
              <a:gdLst/>
              <a:ahLst/>
              <a:cxnLst/>
              <a:rect l="l" t="t" r="r" b="b"/>
              <a:pathLst>
                <a:path w="141" h="136" extrusionOk="0">
                  <a:moveTo>
                    <a:pt x="52" y="1"/>
                  </a:moveTo>
                  <a:cubicBezTo>
                    <a:pt x="18" y="1"/>
                    <a:pt x="0" y="40"/>
                    <a:pt x="18" y="75"/>
                  </a:cubicBezTo>
                  <a:cubicBezTo>
                    <a:pt x="35" y="109"/>
                    <a:pt x="70" y="131"/>
                    <a:pt x="92" y="131"/>
                  </a:cubicBezTo>
                  <a:cubicBezTo>
                    <a:pt x="97" y="134"/>
                    <a:pt x="103" y="135"/>
                    <a:pt x="108" y="135"/>
                  </a:cubicBezTo>
                  <a:cubicBezTo>
                    <a:pt x="131" y="135"/>
                    <a:pt x="141" y="103"/>
                    <a:pt x="126" y="75"/>
                  </a:cubicBezTo>
                  <a:cubicBezTo>
                    <a:pt x="126" y="40"/>
                    <a:pt x="92" y="22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988160" y="1059038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1"/>
                  </a:moveTo>
                  <a:cubicBezTo>
                    <a:pt x="18" y="1"/>
                    <a:pt x="1" y="36"/>
                    <a:pt x="18" y="70"/>
                  </a:cubicBezTo>
                  <a:cubicBezTo>
                    <a:pt x="18" y="110"/>
                    <a:pt x="53" y="127"/>
                    <a:pt x="88" y="127"/>
                  </a:cubicBezTo>
                  <a:cubicBezTo>
                    <a:pt x="109" y="127"/>
                    <a:pt x="127" y="110"/>
                    <a:pt x="109" y="70"/>
                  </a:cubicBezTo>
                  <a:cubicBezTo>
                    <a:pt x="88" y="36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1066422" y="105588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6" y="0"/>
                  </a:moveTo>
                  <a:cubicBezTo>
                    <a:pt x="1" y="0"/>
                    <a:pt x="1" y="35"/>
                    <a:pt x="18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88" y="127"/>
                    <a:pt x="110" y="87"/>
                    <a:pt x="88" y="53"/>
                  </a:cubicBezTo>
                  <a:cubicBezTo>
                    <a:pt x="88" y="35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1134609" y="104533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1"/>
                  </a:moveTo>
                  <a:cubicBezTo>
                    <a:pt x="0" y="1"/>
                    <a:pt x="0" y="36"/>
                    <a:pt x="0" y="75"/>
                  </a:cubicBezTo>
                  <a:cubicBezTo>
                    <a:pt x="18" y="110"/>
                    <a:pt x="35" y="127"/>
                    <a:pt x="57" y="127"/>
                  </a:cubicBezTo>
                  <a:cubicBezTo>
                    <a:pt x="74" y="127"/>
                    <a:pt x="92" y="92"/>
                    <a:pt x="74" y="57"/>
                  </a:cubicBezTo>
                  <a:cubicBezTo>
                    <a:pt x="74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5"/>
            <p:cNvSpPr/>
            <p:nvPr/>
          </p:nvSpPr>
          <p:spPr>
            <a:xfrm>
              <a:off x="1196499" y="1031622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18" y="1"/>
                  </a:moveTo>
                  <a:cubicBezTo>
                    <a:pt x="0" y="1"/>
                    <a:pt x="0" y="40"/>
                    <a:pt x="0" y="75"/>
                  </a:cubicBezTo>
                  <a:cubicBezTo>
                    <a:pt x="0" y="110"/>
                    <a:pt x="39" y="131"/>
                    <a:pt x="57" y="131"/>
                  </a:cubicBezTo>
                  <a:cubicBezTo>
                    <a:pt x="74" y="110"/>
                    <a:pt x="74" y="92"/>
                    <a:pt x="74" y="57"/>
                  </a:cubicBezTo>
                  <a:cubicBezTo>
                    <a:pt x="57" y="23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5"/>
            <p:cNvSpPr/>
            <p:nvPr/>
          </p:nvSpPr>
          <p:spPr>
            <a:xfrm>
              <a:off x="1252092" y="101550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7" y="18"/>
                    <a:pt x="0" y="36"/>
                    <a:pt x="17" y="70"/>
                  </a:cubicBezTo>
                  <a:cubicBezTo>
                    <a:pt x="17" y="110"/>
                    <a:pt x="35" y="127"/>
                    <a:pt x="57" y="127"/>
                  </a:cubicBezTo>
                  <a:cubicBezTo>
                    <a:pt x="74" y="110"/>
                    <a:pt x="91" y="88"/>
                    <a:pt x="74" y="53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5"/>
            <p:cNvSpPr/>
            <p:nvPr/>
          </p:nvSpPr>
          <p:spPr>
            <a:xfrm>
              <a:off x="919254" y="1146102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36" y="109"/>
                    <a:pt x="75" y="109"/>
                  </a:cubicBezTo>
                  <a:cubicBezTo>
                    <a:pt x="92" y="109"/>
                    <a:pt x="127" y="92"/>
                    <a:pt x="110" y="57"/>
                  </a:cubicBezTo>
                  <a:cubicBezTo>
                    <a:pt x="110" y="35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5"/>
            <p:cNvSpPr/>
            <p:nvPr/>
          </p:nvSpPr>
          <p:spPr>
            <a:xfrm>
              <a:off x="1014068" y="115258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35" y="0"/>
                  </a:moveTo>
                  <a:cubicBezTo>
                    <a:pt x="18" y="0"/>
                    <a:pt x="0" y="40"/>
                    <a:pt x="0" y="57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92" y="40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5"/>
            <p:cNvSpPr/>
            <p:nvPr/>
          </p:nvSpPr>
          <p:spPr>
            <a:xfrm>
              <a:off x="1092330" y="1149437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0" y="0"/>
                    <a:pt x="0" y="39"/>
                    <a:pt x="0" y="57"/>
                  </a:cubicBezTo>
                  <a:cubicBezTo>
                    <a:pt x="0" y="91"/>
                    <a:pt x="18" y="109"/>
                    <a:pt x="53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5"/>
            <p:cNvSpPr/>
            <p:nvPr/>
          </p:nvSpPr>
          <p:spPr>
            <a:xfrm>
              <a:off x="1154219" y="113647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87"/>
                    <a:pt x="35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5"/>
            <p:cNvSpPr/>
            <p:nvPr/>
          </p:nvSpPr>
          <p:spPr>
            <a:xfrm>
              <a:off x="1212871" y="1119613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18" y="0"/>
                  </a:moveTo>
                  <a:cubicBezTo>
                    <a:pt x="1" y="0"/>
                    <a:pt x="1" y="35"/>
                    <a:pt x="1" y="52"/>
                  </a:cubicBezTo>
                  <a:cubicBezTo>
                    <a:pt x="1" y="91"/>
                    <a:pt x="18" y="109"/>
                    <a:pt x="35" y="109"/>
                  </a:cubicBezTo>
                  <a:cubicBezTo>
                    <a:pt x="57" y="91"/>
                    <a:pt x="74" y="70"/>
                    <a:pt x="57" y="35"/>
                  </a:cubicBezTo>
                  <a:cubicBezTo>
                    <a:pt x="57" y="17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5"/>
            <p:cNvSpPr/>
            <p:nvPr/>
          </p:nvSpPr>
          <p:spPr>
            <a:xfrm>
              <a:off x="1265405" y="1099421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7" y="0"/>
                    <a:pt x="0" y="35"/>
                    <a:pt x="0" y="53"/>
                  </a:cubicBezTo>
                  <a:cubicBezTo>
                    <a:pt x="0" y="92"/>
                    <a:pt x="17" y="109"/>
                    <a:pt x="35" y="109"/>
                  </a:cubicBezTo>
                  <a:cubicBezTo>
                    <a:pt x="52" y="92"/>
                    <a:pt x="70" y="70"/>
                    <a:pt x="70" y="35"/>
                  </a:cubicBezTo>
                  <a:cubicBezTo>
                    <a:pt x="52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5"/>
            <p:cNvSpPr/>
            <p:nvPr/>
          </p:nvSpPr>
          <p:spPr>
            <a:xfrm>
              <a:off x="922492" y="346596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22"/>
                    <a:pt x="0" y="39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5"/>
            <p:cNvSpPr/>
            <p:nvPr/>
          </p:nvSpPr>
          <p:spPr>
            <a:xfrm>
              <a:off x="1017126" y="35382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5"/>
            <p:cNvSpPr/>
            <p:nvPr/>
          </p:nvSpPr>
          <p:spPr>
            <a:xfrm>
              <a:off x="1095388" y="350487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88"/>
                    <a:pt x="36" y="88"/>
                  </a:cubicBezTo>
                  <a:cubicBezTo>
                    <a:pt x="57" y="88"/>
                    <a:pt x="75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5"/>
            <p:cNvSpPr/>
            <p:nvPr/>
          </p:nvSpPr>
          <p:spPr>
            <a:xfrm>
              <a:off x="1160336" y="33677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3" y="1"/>
                    <a:pt x="1" y="36"/>
                    <a:pt x="1" y="53"/>
                  </a:cubicBezTo>
                  <a:cubicBezTo>
                    <a:pt x="1" y="75"/>
                    <a:pt x="1" y="92"/>
                    <a:pt x="40" y="92"/>
                  </a:cubicBezTo>
                  <a:cubicBezTo>
                    <a:pt x="58" y="92"/>
                    <a:pt x="58" y="53"/>
                    <a:pt x="75" y="36"/>
                  </a:cubicBezTo>
                  <a:cubicBezTo>
                    <a:pt x="75" y="18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5"/>
            <p:cNvSpPr/>
            <p:nvPr/>
          </p:nvSpPr>
          <p:spPr>
            <a:xfrm>
              <a:off x="1215929" y="316772"/>
              <a:ext cx="10435" cy="20192"/>
            </a:xfrm>
            <a:custGeom>
              <a:avLst/>
              <a:gdLst/>
              <a:ahLst/>
              <a:cxnLst/>
              <a:rect l="l" t="t" r="r" b="b"/>
              <a:pathLst>
                <a:path w="58" h="109" extrusionOk="0">
                  <a:moveTo>
                    <a:pt x="40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" y="109"/>
                    <a:pt x="18" y="109"/>
                  </a:cubicBezTo>
                  <a:cubicBezTo>
                    <a:pt x="40" y="92"/>
                    <a:pt x="57" y="74"/>
                    <a:pt x="57" y="35"/>
                  </a:cubicBezTo>
                  <a:cubicBezTo>
                    <a:pt x="57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5"/>
            <p:cNvSpPr/>
            <p:nvPr/>
          </p:nvSpPr>
          <p:spPr>
            <a:xfrm>
              <a:off x="1268464" y="296581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0" y="0"/>
                    <a:pt x="0" y="35"/>
                    <a:pt x="0" y="53"/>
                  </a:cubicBezTo>
                  <a:cubicBezTo>
                    <a:pt x="0" y="81"/>
                    <a:pt x="0" y="99"/>
                    <a:pt x="7" y="99"/>
                  </a:cubicBezTo>
                  <a:cubicBezTo>
                    <a:pt x="10" y="99"/>
                    <a:pt x="13" y="96"/>
                    <a:pt x="18" y="92"/>
                  </a:cubicBezTo>
                  <a:cubicBezTo>
                    <a:pt x="35" y="92"/>
                    <a:pt x="53" y="53"/>
                    <a:pt x="53" y="35"/>
                  </a:cubicBezTo>
                  <a:cubicBezTo>
                    <a:pt x="53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5"/>
            <p:cNvSpPr/>
            <p:nvPr/>
          </p:nvSpPr>
          <p:spPr>
            <a:xfrm>
              <a:off x="905940" y="409394"/>
              <a:ext cx="23749" cy="12782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55" y="0"/>
                  </a:moveTo>
                  <a:cubicBezTo>
                    <a:pt x="38" y="0"/>
                    <a:pt x="16" y="15"/>
                    <a:pt x="1" y="27"/>
                  </a:cubicBezTo>
                  <a:cubicBezTo>
                    <a:pt x="1" y="44"/>
                    <a:pt x="23" y="62"/>
                    <a:pt x="57" y="62"/>
                  </a:cubicBezTo>
                  <a:cubicBezTo>
                    <a:pt x="62" y="67"/>
                    <a:pt x="69" y="69"/>
                    <a:pt x="76" y="69"/>
                  </a:cubicBezTo>
                  <a:cubicBezTo>
                    <a:pt x="94" y="69"/>
                    <a:pt x="116" y="56"/>
                    <a:pt x="131" y="44"/>
                  </a:cubicBezTo>
                  <a:cubicBezTo>
                    <a:pt x="131" y="27"/>
                    <a:pt x="110" y="9"/>
                    <a:pt x="75" y="9"/>
                  </a:cubicBezTo>
                  <a:cubicBezTo>
                    <a:pt x="70" y="3"/>
                    <a:pt x="63" y="0"/>
                    <a:pt x="5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5"/>
            <p:cNvSpPr/>
            <p:nvPr/>
          </p:nvSpPr>
          <p:spPr>
            <a:xfrm>
              <a:off x="1000754" y="417544"/>
              <a:ext cx="19791" cy="11485"/>
            </a:xfrm>
            <a:custGeom>
              <a:avLst/>
              <a:gdLst/>
              <a:ahLst/>
              <a:cxnLst/>
              <a:rect l="l" t="t" r="r" b="b"/>
              <a:pathLst>
                <a:path w="110" h="62" extrusionOk="0">
                  <a:moveTo>
                    <a:pt x="74" y="0"/>
                  </a:moveTo>
                  <a:cubicBezTo>
                    <a:pt x="39" y="0"/>
                    <a:pt x="18" y="0"/>
                    <a:pt x="0" y="35"/>
                  </a:cubicBezTo>
                  <a:cubicBezTo>
                    <a:pt x="0" y="52"/>
                    <a:pt x="0" y="52"/>
                    <a:pt x="39" y="52"/>
                  </a:cubicBezTo>
                  <a:cubicBezTo>
                    <a:pt x="45" y="59"/>
                    <a:pt x="51" y="61"/>
                    <a:pt x="59" y="61"/>
                  </a:cubicBezTo>
                  <a:cubicBezTo>
                    <a:pt x="76" y="61"/>
                    <a:pt x="97" y="47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5"/>
            <p:cNvSpPr/>
            <p:nvPr/>
          </p:nvSpPr>
          <p:spPr>
            <a:xfrm>
              <a:off x="1079016" y="411061"/>
              <a:ext cx="16552" cy="12967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57" y="0"/>
                  </a:moveTo>
                  <a:cubicBezTo>
                    <a:pt x="40" y="18"/>
                    <a:pt x="18" y="35"/>
                    <a:pt x="0" y="53"/>
                  </a:cubicBezTo>
                  <a:cubicBezTo>
                    <a:pt x="0" y="70"/>
                    <a:pt x="0" y="70"/>
                    <a:pt x="18" y="70"/>
                  </a:cubicBezTo>
                  <a:cubicBezTo>
                    <a:pt x="57" y="70"/>
                    <a:pt x="74" y="53"/>
                    <a:pt x="92" y="35"/>
                  </a:cubicBezTo>
                  <a:cubicBezTo>
                    <a:pt x="92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5"/>
            <p:cNvSpPr/>
            <p:nvPr/>
          </p:nvSpPr>
          <p:spPr>
            <a:xfrm>
              <a:off x="1144684" y="40050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"/>
                    <a:pt x="18" y="18"/>
                    <a:pt x="1" y="36"/>
                  </a:cubicBezTo>
                  <a:cubicBezTo>
                    <a:pt x="1" y="57"/>
                    <a:pt x="1" y="75"/>
                    <a:pt x="18" y="75"/>
                  </a:cubicBezTo>
                  <a:cubicBezTo>
                    <a:pt x="53" y="75"/>
                    <a:pt x="71" y="57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5"/>
            <p:cNvSpPr/>
            <p:nvPr/>
          </p:nvSpPr>
          <p:spPr>
            <a:xfrm>
              <a:off x="1203515" y="383645"/>
              <a:ext cx="12594" cy="15190"/>
            </a:xfrm>
            <a:custGeom>
              <a:avLst/>
              <a:gdLst/>
              <a:ahLst/>
              <a:cxnLst/>
              <a:rect l="l" t="t" r="r" b="b"/>
              <a:pathLst>
                <a:path w="70" h="82" extrusionOk="0">
                  <a:moveTo>
                    <a:pt x="53" y="0"/>
                  </a:moveTo>
                  <a:cubicBezTo>
                    <a:pt x="35" y="0"/>
                    <a:pt x="18" y="40"/>
                    <a:pt x="0" y="57"/>
                  </a:cubicBezTo>
                  <a:cubicBezTo>
                    <a:pt x="0" y="69"/>
                    <a:pt x="9" y="82"/>
                    <a:pt x="20" y="82"/>
                  </a:cubicBezTo>
                  <a:cubicBezTo>
                    <a:pt x="25" y="82"/>
                    <a:pt x="30" y="79"/>
                    <a:pt x="35" y="74"/>
                  </a:cubicBezTo>
                  <a:cubicBezTo>
                    <a:pt x="53" y="74"/>
                    <a:pt x="70" y="57"/>
                    <a:pt x="70" y="40"/>
                  </a:cubicBezTo>
                  <a:cubicBezTo>
                    <a:pt x="70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5"/>
            <p:cNvSpPr/>
            <p:nvPr/>
          </p:nvSpPr>
          <p:spPr>
            <a:xfrm>
              <a:off x="1258209" y="36345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57" y="1"/>
                  </a:moveTo>
                  <a:lnTo>
                    <a:pt x="1" y="57"/>
                  </a:lnTo>
                  <a:cubicBezTo>
                    <a:pt x="1" y="92"/>
                    <a:pt x="23" y="92"/>
                    <a:pt x="40" y="92"/>
                  </a:cubicBezTo>
                  <a:cubicBezTo>
                    <a:pt x="57" y="92"/>
                    <a:pt x="75" y="75"/>
                    <a:pt x="75" y="40"/>
                  </a:cubicBezTo>
                  <a:cubicBezTo>
                    <a:pt x="75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5"/>
            <p:cNvSpPr/>
            <p:nvPr/>
          </p:nvSpPr>
          <p:spPr>
            <a:xfrm>
              <a:off x="873916" y="457742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2" y="1"/>
                  </a:moveTo>
                  <a:cubicBezTo>
                    <a:pt x="70" y="1"/>
                    <a:pt x="35" y="18"/>
                    <a:pt x="18" y="35"/>
                  </a:cubicBezTo>
                  <a:cubicBezTo>
                    <a:pt x="0" y="53"/>
                    <a:pt x="18" y="53"/>
                    <a:pt x="53" y="75"/>
                  </a:cubicBezTo>
                  <a:cubicBezTo>
                    <a:pt x="70" y="75"/>
                    <a:pt x="109" y="53"/>
                    <a:pt x="127" y="35"/>
                  </a:cubicBezTo>
                  <a:cubicBezTo>
                    <a:pt x="144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964772" y="464225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0"/>
                  </a:moveTo>
                  <a:cubicBezTo>
                    <a:pt x="57" y="0"/>
                    <a:pt x="39" y="0"/>
                    <a:pt x="22" y="18"/>
                  </a:cubicBezTo>
                  <a:cubicBezTo>
                    <a:pt x="0" y="40"/>
                    <a:pt x="22" y="57"/>
                    <a:pt x="39" y="57"/>
                  </a:cubicBezTo>
                  <a:cubicBezTo>
                    <a:pt x="74" y="57"/>
                    <a:pt x="92" y="40"/>
                    <a:pt x="109" y="18"/>
                  </a:cubicBezTo>
                  <a:cubicBezTo>
                    <a:pt x="131" y="18"/>
                    <a:pt x="131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1043033" y="461076"/>
              <a:ext cx="23569" cy="10559"/>
            </a:xfrm>
            <a:custGeom>
              <a:avLst/>
              <a:gdLst/>
              <a:ahLst/>
              <a:cxnLst/>
              <a:rect l="l" t="t" r="r" b="b"/>
              <a:pathLst>
                <a:path w="131" h="57" extrusionOk="0">
                  <a:moveTo>
                    <a:pt x="92" y="0"/>
                  </a:moveTo>
                  <a:cubicBezTo>
                    <a:pt x="74" y="0"/>
                    <a:pt x="39" y="17"/>
                    <a:pt x="22" y="35"/>
                  </a:cubicBezTo>
                  <a:cubicBezTo>
                    <a:pt x="0" y="57"/>
                    <a:pt x="22" y="57"/>
                    <a:pt x="39" y="57"/>
                  </a:cubicBezTo>
                  <a:cubicBezTo>
                    <a:pt x="57" y="57"/>
                    <a:pt x="92" y="35"/>
                    <a:pt x="109" y="17"/>
                  </a:cubicBezTo>
                  <a:cubicBezTo>
                    <a:pt x="131" y="0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1114998" y="45125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1"/>
                  </a:moveTo>
                  <a:cubicBezTo>
                    <a:pt x="57" y="18"/>
                    <a:pt x="18" y="18"/>
                    <a:pt x="18" y="36"/>
                  </a:cubicBezTo>
                  <a:cubicBezTo>
                    <a:pt x="1" y="53"/>
                    <a:pt x="1" y="70"/>
                    <a:pt x="35" y="70"/>
                  </a:cubicBezTo>
                  <a:cubicBezTo>
                    <a:pt x="57" y="70"/>
                    <a:pt x="75" y="53"/>
                    <a:pt x="92" y="36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1179947" y="440885"/>
              <a:ext cx="16732" cy="13893"/>
            </a:xfrm>
            <a:custGeom>
              <a:avLst/>
              <a:gdLst/>
              <a:ahLst/>
              <a:cxnLst/>
              <a:rect l="l" t="t" r="r" b="b"/>
              <a:pathLst>
                <a:path w="93" h="75" extrusionOk="0">
                  <a:moveTo>
                    <a:pt x="57" y="0"/>
                  </a:moveTo>
                  <a:cubicBezTo>
                    <a:pt x="40" y="0"/>
                    <a:pt x="23" y="18"/>
                    <a:pt x="1" y="35"/>
                  </a:cubicBezTo>
                  <a:cubicBezTo>
                    <a:pt x="1" y="57"/>
                    <a:pt x="1" y="74"/>
                    <a:pt x="40" y="74"/>
                  </a:cubicBezTo>
                  <a:cubicBezTo>
                    <a:pt x="57" y="57"/>
                    <a:pt x="75" y="35"/>
                    <a:pt x="75" y="18"/>
                  </a:cubicBezTo>
                  <a:cubicBezTo>
                    <a:pt x="92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1242556" y="42717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0"/>
                  </a:moveTo>
                  <a:cubicBezTo>
                    <a:pt x="36" y="0"/>
                    <a:pt x="18" y="22"/>
                    <a:pt x="18" y="39"/>
                  </a:cubicBezTo>
                  <a:cubicBezTo>
                    <a:pt x="1" y="57"/>
                    <a:pt x="18" y="74"/>
                    <a:pt x="36" y="74"/>
                  </a:cubicBezTo>
                  <a:cubicBezTo>
                    <a:pt x="53" y="74"/>
                    <a:pt x="70" y="57"/>
                    <a:pt x="88" y="39"/>
                  </a:cubicBezTo>
                  <a:cubicBezTo>
                    <a:pt x="88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837933" y="501274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2" y="1"/>
                    <a:pt x="18" y="18"/>
                    <a:pt x="0" y="35"/>
                  </a:cubicBezTo>
                  <a:cubicBezTo>
                    <a:pt x="0" y="35"/>
                    <a:pt x="0" y="57"/>
                    <a:pt x="35" y="57"/>
                  </a:cubicBezTo>
                  <a:cubicBezTo>
                    <a:pt x="52" y="57"/>
                    <a:pt x="92" y="57"/>
                    <a:pt x="109" y="35"/>
                  </a:cubicBezTo>
                  <a:cubicBezTo>
                    <a:pt x="126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922492" y="504608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4" y="0"/>
                    <a:pt x="39" y="0"/>
                    <a:pt x="18" y="17"/>
                  </a:cubicBezTo>
                  <a:cubicBezTo>
                    <a:pt x="0" y="39"/>
                    <a:pt x="18" y="57"/>
                    <a:pt x="39" y="57"/>
                  </a:cubicBezTo>
                  <a:cubicBezTo>
                    <a:pt x="74" y="57"/>
                    <a:pt x="92" y="39"/>
                    <a:pt x="109" y="17"/>
                  </a:cubicBezTo>
                  <a:cubicBezTo>
                    <a:pt x="126" y="17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1004172" y="503126"/>
              <a:ext cx="22130" cy="10188"/>
            </a:xfrm>
            <a:custGeom>
              <a:avLst/>
              <a:gdLst/>
              <a:ahLst/>
              <a:cxnLst/>
              <a:rect l="l" t="t" r="r" b="b"/>
              <a:pathLst>
                <a:path w="123" h="55" extrusionOk="0">
                  <a:moveTo>
                    <a:pt x="105" y="1"/>
                  </a:moveTo>
                  <a:cubicBezTo>
                    <a:pt x="101" y="1"/>
                    <a:pt x="95" y="3"/>
                    <a:pt x="90" y="8"/>
                  </a:cubicBezTo>
                  <a:cubicBezTo>
                    <a:pt x="55" y="8"/>
                    <a:pt x="38" y="8"/>
                    <a:pt x="20" y="25"/>
                  </a:cubicBezTo>
                  <a:cubicBezTo>
                    <a:pt x="5" y="41"/>
                    <a:pt x="1" y="54"/>
                    <a:pt x="14" y="54"/>
                  </a:cubicBezTo>
                  <a:cubicBezTo>
                    <a:pt x="19" y="54"/>
                    <a:pt x="27" y="52"/>
                    <a:pt x="38" y="47"/>
                  </a:cubicBezTo>
                  <a:cubicBezTo>
                    <a:pt x="55" y="47"/>
                    <a:pt x="90" y="47"/>
                    <a:pt x="108" y="25"/>
                  </a:cubicBezTo>
                  <a:cubicBezTo>
                    <a:pt x="123" y="13"/>
                    <a:pt x="117" y="1"/>
                    <a:pt x="10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1079016" y="49812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92" y="0"/>
                  </a:moveTo>
                  <a:cubicBezTo>
                    <a:pt x="57" y="0"/>
                    <a:pt x="40" y="18"/>
                    <a:pt x="18" y="35"/>
                  </a:cubicBezTo>
                  <a:cubicBezTo>
                    <a:pt x="0" y="52"/>
                    <a:pt x="18" y="74"/>
                    <a:pt x="40" y="74"/>
                  </a:cubicBezTo>
                  <a:cubicBezTo>
                    <a:pt x="57" y="52"/>
                    <a:pt x="92" y="52"/>
                    <a:pt x="109" y="35"/>
                  </a:cubicBezTo>
                  <a:cubicBezTo>
                    <a:pt x="109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1150981" y="491641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0"/>
                  </a:moveTo>
                  <a:cubicBezTo>
                    <a:pt x="53" y="0"/>
                    <a:pt x="36" y="18"/>
                    <a:pt x="18" y="35"/>
                  </a:cubicBezTo>
                  <a:cubicBezTo>
                    <a:pt x="1" y="53"/>
                    <a:pt x="18" y="70"/>
                    <a:pt x="36" y="70"/>
                  </a:cubicBezTo>
                  <a:cubicBezTo>
                    <a:pt x="75" y="70"/>
                    <a:pt x="92" y="53"/>
                    <a:pt x="110" y="35"/>
                  </a:cubicBezTo>
                  <a:cubicBezTo>
                    <a:pt x="110" y="18"/>
                    <a:pt x="110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1223126" y="48441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2" y="0"/>
                  </a:moveTo>
                  <a:cubicBezTo>
                    <a:pt x="35" y="0"/>
                    <a:pt x="17" y="18"/>
                    <a:pt x="17" y="39"/>
                  </a:cubicBezTo>
                  <a:cubicBezTo>
                    <a:pt x="0" y="74"/>
                    <a:pt x="17" y="74"/>
                    <a:pt x="35" y="74"/>
                  </a:cubicBezTo>
                  <a:cubicBezTo>
                    <a:pt x="52" y="74"/>
                    <a:pt x="87" y="57"/>
                    <a:pt x="87" y="39"/>
                  </a:cubicBezTo>
                  <a:cubicBezTo>
                    <a:pt x="87" y="18"/>
                    <a:pt x="87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801951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4" y="1"/>
                  </a:moveTo>
                  <a:cubicBezTo>
                    <a:pt x="57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57" y="75"/>
                    <a:pt x="91" y="57"/>
                    <a:pt x="109" y="40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883271" y="544806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7" y="1"/>
                    <a:pt x="40" y="18"/>
                    <a:pt x="18" y="40"/>
                  </a:cubicBezTo>
                  <a:cubicBezTo>
                    <a:pt x="1" y="57"/>
                    <a:pt x="18" y="57"/>
                    <a:pt x="40" y="57"/>
                  </a:cubicBezTo>
                  <a:cubicBezTo>
                    <a:pt x="75" y="57"/>
                    <a:pt x="92" y="57"/>
                    <a:pt x="109" y="40"/>
                  </a:cubicBezTo>
                  <a:cubicBezTo>
                    <a:pt x="127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968550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1" y="1"/>
                  </a:moveTo>
                  <a:cubicBezTo>
                    <a:pt x="53" y="1"/>
                    <a:pt x="18" y="18"/>
                    <a:pt x="1" y="40"/>
                  </a:cubicBezTo>
                  <a:cubicBezTo>
                    <a:pt x="1" y="57"/>
                    <a:pt x="1" y="75"/>
                    <a:pt x="36" y="75"/>
                  </a:cubicBezTo>
                  <a:cubicBezTo>
                    <a:pt x="53" y="75"/>
                    <a:pt x="88" y="57"/>
                    <a:pt x="88" y="40"/>
                  </a:cubicBezTo>
                  <a:cubicBezTo>
                    <a:pt x="110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1046992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87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26" y="18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1125254" y="544806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0" y="1"/>
                  </a:moveTo>
                  <a:cubicBezTo>
                    <a:pt x="52" y="1"/>
                    <a:pt x="18" y="18"/>
                    <a:pt x="18" y="40"/>
                  </a:cubicBezTo>
                  <a:cubicBezTo>
                    <a:pt x="0" y="57"/>
                    <a:pt x="18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09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1203515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53" y="1"/>
                    <a:pt x="18" y="18"/>
                    <a:pt x="18" y="40"/>
                  </a:cubicBezTo>
                  <a:cubicBezTo>
                    <a:pt x="0" y="57"/>
                    <a:pt x="18" y="75"/>
                    <a:pt x="53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09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76043" y="595562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70" y="1"/>
                  </a:moveTo>
                  <a:cubicBezTo>
                    <a:pt x="53" y="18"/>
                    <a:pt x="18" y="18"/>
                    <a:pt x="18" y="53"/>
                  </a:cubicBezTo>
                  <a:cubicBezTo>
                    <a:pt x="0" y="70"/>
                    <a:pt x="18" y="92"/>
                    <a:pt x="53" y="92"/>
                  </a:cubicBezTo>
                  <a:cubicBezTo>
                    <a:pt x="70" y="92"/>
                    <a:pt x="92" y="70"/>
                    <a:pt x="109" y="36"/>
                  </a:cubicBezTo>
                  <a:cubicBezTo>
                    <a:pt x="109" y="18"/>
                    <a:pt x="92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857544" y="595562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74" y="1"/>
                  </a:moveTo>
                  <a:cubicBezTo>
                    <a:pt x="35" y="1"/>
                    <a:pt x="17" y="18"/>
                    <a:pt x="0" y="36"/>
                  </a:cubicBezTo>
                  <a:cubicBezTo>
                    <a:pt x="0" y="53"/>
                    <a:pt x="17" y="70"/>
                    <a:pt x="35" y="70"/>
                  </a:cubicBezTo>
                  <a:cubicBezTo>
                    <a:pt x="74" y="70"/>
                    <a:pt x="91" y="53"/>
                    <a:pt x="109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941923" y="595562"/>
              <a:ext cx="19791" cy="14820"/>
            </a:xfrm>
            <a:custGeom>
              <a:avLst/>
              <a:gdLst/>
              <a:ahLst/>
              <a:cxnLst/>
              <a:rect l="l" t="t" r="r" b="b"/>
              <a:pathLst>
                <a:path w="110" h="80" extrusionOk="0">
                  <a:moveTo>
                    <a:pt x="58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3"/>
                    <a:pt x="1" y="70"/>
                    <a:pt x="40" y="70"/>
                  </a:cubicBezTo>
                  <a:cubicBezTo>
                    <a:pt x="45" y="76"/>
                    <a:pt x="51" y="79"/>
                    <a:pt x="57" y="79"/>
                  </a:cubicBezTo>
                  <a:cubicBezTo>
                    <a:pt x="74" y="79"/>
                    <a:pt x="92" y="61"/>
                    <a:pt x="92" y="36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1023423" y="598896"/>
              <a:ext cx="19791" cy="15005"/>
            </a:xfrm>
            <a:custGeom>
              <a:avLst/>
              <a:gdLst/>
              <a:ahLst/>
              <a:cxnLst/>
              <a:rect l="l" t="t" r="r" b="b"/>
              <a:pathLst>
                <a:path w="110" h="81" extrusionOk="0">
                  <a:moveTo>
                    <a:pt x="74" y="0"/>
                  </a:moveTo>
                  <a:cubicBezTo>
                    <a:pt x="40" y="0"/>
                    <a:pt x="22" y="18"/>
                    <a:pt x="22" y="35"/>
                  </a:cubicBezTo>
                  <a:cubicBezTo>
                    <a:pt x="1" y="52"/>
                    <a:pt x="22" y="74"/>
                    <a:pt x="57" y="74"/>
                  </a:cubicBezTo>
                  <a:cubicBezTo>
                    <a:pt x="62" y="79"/>
                    <a:pt x="67" y="81"/>
                    <a:pt x="73" y="81"/>
                  </a:cubicBezTo>
                  <a:cubicBezTo>
                    <a:pt x="90" y="81"/>
                    <a:pt x="109" y="6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1108702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1"/>
                  </a:moveTo>
                  <a:cubicBezTo>
                    <a:pt x="36" y="1"/>
                    <a:pt x="1" y="18"/>
                    <a:pt x="1" y="35"/>
                  </a:cubicBezTo>
                  <a:cubicBezTo>
                    <a:pt x="1" y="57"/>
                    <a:pt x="18" y="92"/>
                    <a:pt x="36" y="92"/>
                  </a:cubicBezTo>
                  <a:cubicBezTo>
                    <a:pt x="70" y="92"/>
                    <a:pt x="92" y="75"/>
                    <a:pt x="110" y="35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1193260" y="605195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299275" y="156938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75" y="91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390850" y="157567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23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495020" y="1589387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75"/>
                    <a:pt x="22" y="92"/>
                    <a:pt x="57" y="110"/>
                  </a:cubicBezTo>
                  <a:cubicBezTo>
                    <a:pt x="92" y="110"/>
                    <a:pt x="131" y="92"/>
                    <a:pt x="131" y="75"/>
                  </a:cubicBezTo>
                  <a:cubicBezTo>
                    <a:pt x="131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606206" y="160957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5"/>
                  </a:cubicBezTo>
                  <a:cubicBezTo>
                    <a:pt x="126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5"/>
            <p:cNvSpPr/>
            <p:nvPr/>
          </p:nvSpPr>
          <p:spPr>
            <a:xfrm>
              <a:off x="720450" y="16318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7"/>
                    <a:pt x="1" y="46"/>
                  </a:cubicBezTo>
                  <a:cubicBezTo>
                    <a:pt x="1" y="63"/>
                    <a:pt x="18" y="98"/>
                    <a:pt x="53" y="98"/>
                  </a:cubicBezTo>
                  <a:cubicBezTo>
                    <a:pt x="92" y="98"/>
                    <a:pt x="127" y="81"/>
                    <a:pt x="127" y="63"/>
                  </a:cubicBezTo>
                  <a:cubicBezTo>
                    <a:pt x="127" y="46"/>
                    <a:pt x="92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5"/>
            <p:cNvSpPr/>
            <p:nvPr/>
          </p:nvSpPr>
          <p:spPr>
            <a:xfrm>
              <a:off x="831636" y="16518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3" y="99"/>
                  </a:cubicBezTo>
                  <a:cubicBezTo>
                    <a:pt x="87" y="99"/>
                    <a:pt x="127" y="82"/>
                    <a:pt x="127" y="64"/>
                  </a:cubicBezTo>
                  <a:cubicBezTo>
                    <a:pt x="127" y="25"/>
                    <a:pt x="87" y="8"/>
                    <a:pt x="53" y="8"/>
                  </a:cubicBezTo>
                  <a:cubicBezTo>
                    <a:pt x="44" y="3"/>
                    <a:pt x="36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5"/>
            <p:cNvSpPr/>
            <p:nvPr/>
          </p:nvSpPr>
          <p:spPr>
            <a:xfrm>
              <a:off x="299275" y="1643478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5"/>
            <p:cNvSpPr/>
            <p:nvPr/>
          </p:nvSpPr>
          <p:spPr>
            <a:xfrm>
              <a:off x="390850" y="16486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7"/>
                    <a:pt x="1" y="42"/>
                  </a:cubicBezTo>
                  <a:cubicBezTo>
                    <a:pt x="1" y="64"/>
                    <a:pt x="18" y="99"/>
                    <a:pt x="57" y="99"/>
                  </a:cubicBezTo>
                  <a:cubicBezTo>
                    <a:pt x="92" y="99"/>
                    <a:pt x="109" y="81"/>
                    <a:pt x="109" y="64"/>
                  </a:cubicBezTo>
                  <a:cubicBezTo>
                    <a:pt x="109" y="25"/>
                    <a:pt x="92" y="7"/>
                    <a:pt x="57" y="7"/>
                  </a:cubicBezTo>
                  <a:cubicBezTo>
                    <a:pt x="47" y="3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5"/>
            <p:cNvSpPr/>
            <p:nvPr/>
          </p:nvSpPr>
          <p:spPr>
            <a:xfrm>
              <a:off x="495020" y="166366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5"/>
            <p:cNvSpPr/>
            <p:nvPr/>
          </p:nvSpPr>
          <p:spPr>
            <a:xfrm>
              <a:off x="606206" y="1683675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53"/>
                    <a:pt x="18" y="92"/>
                    <a:pt x="57" y="92"/>
                  </a:cubicBezTo>
                  <a:cubicBezTo>
                    <a:pt x="66" y="97"/>
                    <a:pt x="75" y="99"/>
                    <a:pt x="84" y="99"/>
                  </a:cubicBezTo>
                  <a:cubicBezTo>
                    <a:pt x="108" y="99"/>
                    <a:pt x="126" y="82"/>
                    <a:pt x="126" y="53"/>
                  </a:cubicBezTo>
                  <a:cubicBezTo>
                    <a:pt x="126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5"/>
            <p:cNvSpPr/>
            <p:nvPr/>
          </p:nvSpPr>
          <p:spPr>
            <a:xfrm>
              <a:off x="720450" y="170386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0"/>
                  </a:cubicBezTo>
                  <a:cubicBezTo>
                    <a:pt x="127" y="36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5"/>
            <p:cNvSpPr/>
            <p:nvPr/>
          </p:nvSpPr>
          <p:spPr>
            <a:xfrm>
              <a:off x="831636" y="172405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3" y="109"/>
                  </a:cubicBezTo>
                  <a:cubicBezTo>
                    <a:pt x="87" y="109"/>
                    <a:pt x="127" y="92"/>
                    <a:pt x="127" y="53"/>
                  </a:cubicBezTo>
                  <a:cubicBezTo>
                    <a:pt x="127" y="35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5"/>
            <p:cNvSpPr/>
            <p:nvPr/>
          </p:nvSpPr>
          <p:spPr>
            <a:xfrm>
              <a:off x="299275" y="171349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8"/>
                  </a:cubicBezTo>
                  <a:cubicBezTo>
                    <a:pt x="1" y="75"/>
                    <a:pt x="40" y="110"/>
                    <a:pt x="57" y="110"/>
                  </a:cubicBezTo>
                  <a:cubicBezTo>
                    <a:pt x="75" y="110"/>
                    <a:pt x="109" y="92"/>
                    <a:pt x="109" y="58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5"/>
            <p:cNvSpPr/>
            <p:nvPr/>
          </p:nvSpPr>
          <p:spPr>
            <a:xfrm>
              <a:off x="390850" y="17209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70"/>
                    <a:pt x="18" y="87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5"/>
            <p:cNvSpPr/>
            <p:nvPr/>
          </p:nvSpPr>
          <p:spPr>
            <a:xfrm>
              <a:off x="495020" y="1735728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0"/>
                  </a:moveTo>
                  <a:cubicBezTo>
                    <a:pt x="12" y="0"/>
                    <a:pt x="0" y="17"/>
                    <a:pt x="0" y="46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46"/>
                    <a:pt x="92" y="7"/>
                    <a:pt x="57" y="7"/>
                  </a:cubicBezTo>
                  <a:cubicBezTo>
                    <a:pt x="48" y="3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5"/>
            <p:cNvSpPr/>
            <p:nvPr/>
          </p:nvSpPr>
          <p:spPr>
            <a:xfrm>
              <a:off x="606206" y="175592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4"/>
                    <a:pt x="18" y="98"/>
                    <a:pt x="57" y="98"/>
                  </a:cubicBezTo>
                  <a:cubicBezTo>
                    <a:pt x="92" y="98"/>
                    <a:pt x="126" y="81"/>
                    <a:pt x="126" y="64"/>
                  </a:cubicBezTo>
                  <a:cubicBezTo>
                    <a:pt x="126" y="46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5"/>
            <p:cNvSpPr/>
            <p:nvPr/>
          </p:nvSpPr>
          <p:spPr>
            <a:xfrm>
              <a:off x="720450" y="17772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63" y="97"/>
                    <a:pt x="73" y="99"/>
                    <a:pt x="83" y="99"/>
                  </a:cubicBezTo>
                  <a:cubicBezTo>
                    <a:pt x="108" y="99"/>
                    <a:pt x="127" y="83"/>
                    <a:pt x="127" y="57"/>
                  </a:cubicBezTo>
                  <a:cubicBezTo>
                    <a:pt x="127" y="40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5"/>
            <p:cNvSpPr/>
            <p:nvPr/>
          </p:nvSpPr>
          <p:spPr>
            <a:xfrm>
              <a:off x="831636" y="17974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5"/>
            <p:cNvSpPr/>
            <p:nvPr/>
          </p:nvSpPr>
          <p:spPr>
            <a:xfrm>
              <a:off x="299275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5"/>
            <p:cNvSpPr/>
            <p:nvPr/>
          </p:nvSpPr>
          <p:spPr>
            <a:xfrm>
              <a:off x="390850" y="17942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74"/>
                    <a:pt x="18" y="91"/>
                    <a:pt x="57" y="91"/>
                  </a:cubicBezTo>
                  <a:cubicBezTo>
                    <a:pt x="67" y="96"/>
                    <a:pt x="75" y="98"/>
                    <a:pt x="81" y="98"/>
                  </a:cubicBezTo>
                  <a:cubicBezTo>
                    <a:pt x="100" y="98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5"/>
            <p:cNvSpPr/>
            <p:nvPr/>
          </p:nvSpPr>
          <p:spPr>
            <a:xfrm>
              <a:off x="495020" y="1807973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7"/>
                    <a:pt x="0" y="52"/>
                  </a:cubicBezTo>
                  <a:cubicBezTo>
                    <a:pt x="0" y="74"/>
                    <a:pt x="22" y="91"/>
                    <a:pt x="57" y="109"/>
                  </a:cubicBezTo>
                  <a:cubicBezTo>
                    <a:pt x="92" y="109"/>
                    <a:pt x="131" y="91"/>
                    <a:pt x="131" y="74"/>
                  </a:cubicBezTo>
                  <a:cubicBezTo>
                    <a:pt x="131" y="35"/>
                    <a:pt x="92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5"/>
            <p:cNvSpPr/>
            <p:nvPr/>
          </p:nvSpPr>
          <p:spPr>
            <a:xfrm>
              <a:off x="606206" y="18279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5"/>
            <p:cNvSpPr/>
            <p:nvPr/>
          </p:nvSpPr>
          <p:spPr>
            <a:xfrm>
              <a:off x="720450" y="18502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4"/>
                    <a:pt x="18" y="98"/>
                    <a:pt x="53" y="98"/>
                  </a:cubicBezTo>
                  <a:cubicBezTo>
                    <a:pt x="92" y="98"/>
                    <a:pt x="127" y="98"/>
                    <a:pt x="127" y="64"/>
                  </a:cubicBezTo>
                  <a:cubicBezTo>
                    <a:pt x="127" y="42"/>
                    <a:pt x="92" y="7"/>
                    <a:pt x="53" y="7"/>
                  </a:cubicBezTo>
                  <a:cubicBezTo>
                    <a:pt x="43" y="2"/>
                    <a:pt x="35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5"/>
            <p:cNvSpPr/>
            <p:nvPr/>
          </p:nvSpPr>
          <p:spPr>
            <a:xfrm>
              <a:off x="831636" y="187040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4"/>
                    <a:pt x="87" y="7"/>
                    <a:pt x="53" y="7"/>
                  </a:cubicBezTo>
                  <a:cubicBezTo>
                    <a:pt x="43" y="2"/>
                    <a:pt x="35" y="0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5"/>
            <p:cNvSpPr/>
            <p:nvPr/>
          </p:nvSpPr>
          <p:spPr>
            <a:xfrm>
              <a:off x="299275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5"/>
            <p:cNvSpPr/>
            <p:nvPr/>
          </p:nvSpPr>
          <p:spPr>
            <a:xfrm>
              <a:off x="390850" y="186836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5"/>
            <p:cNvSpPr/>
            <p:nvPr/>
          </p:nvSpPr>
          <p:spPr>
            <a:xfrm>
              <a:off x="495020" y="188207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67" y="93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5"/>
            <p:cNvSpPr/>
            <p:nvPr/>
          </p:nvSpPr>
          <p:spPr>
            <a:xfrm>
              <a:off x="606206" y="1902261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66" y="93"/>
                    <a:pt x="76" y="96"/>
                    <a:pt x="85" y="96"/>
                  </a:cubicBezTo>
                  <a:cubicBezTo>
                    <a:pt x="108" y="96"/>
                    <a:pt x="126" y="78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5"/>
            <p:cNvSpPr/>
            <p:nvPr/>
          </p:nvSpPr>
          <p:spPr>
            <a:xfrm>
              <a:off x="720450" y="19243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53" y="99"/>
                  </a:cubicBezTo>
                  <a:cubicBezTo>
                    <a:pt x="92" y="99"/>
                    <a:pt x="127" y="77"/>
                    <a:pt x="127" y="60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5"/>
            <p:cNvSpPr/>
            <p:nvPr/>
          </p:nvSpPr>
          <p:spPr>
            <a:xfrm>
              <a:off x="831636" y="194245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0"/>
                    <a:pt x="18" y="88"/>
                    <a:pt x="53" y="110"/>
                  </a:cubicBezTo>
                  <a:cubicBezTo>
                    <a:pt x="87" y="110"/>
                    <a:pt x="127" y="88"/>
                    <a:pt x="127" y="70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5"/>
            <p:cNvSpPr/>
            <p:nvPr/>
          </p:nvSpPr>
          <p:spPr>
            <a:xfrm>
              <a:off x="299275" y="1934308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45" y="1"/>
                  </a:moveTo>
                  <a:cubicBezTo>
                    <a:pt x="26" y="1"/>
                    <a:pt x="1" y="27"/>
                    <a:pt x="1" y="45"/>
                  </a:cubicBezTo>
                  <a:cubicBezTo>
                    <a:pt x="1" y="80"/>
                    <a:pt x="40" y="97"/>
                    <a:pt x="57" y="97"/>
                  </a:cubicBezTo>
                  <a:cubicBezTo>
                    <a:pt x="75" y="97"/>
                    <a:pt x="109" y="80"/>
                    <a:pt x="109" y="45"/>
                  </a:cubicBezTo>
                  <a:cubicBezTo>
                    <a:pt x="109" y="23"/>
                    <a:pt x="75" y="6"/>
                    <a:pt x="57" y="6"/>
                  </a:cubicBezTo>
                  <a:cubicBezTo>
                    <a:pt x="54" y="2"/>
                    <a:pt x="50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5"/>
            <p:cNvSpPr/>
            <p:nvPr/>
          </p:nvSpPr>
          <p:spPr>
            <a:xfrm>
              <a:off x="390850" y="193838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3"/>
                    <a:pt x="1" y="58"/>
                  </a:cubicBezTo>
                  <a:cubicBezTo>
                    <a:pt x="1" y="75"/>
                    <a:pt x="18" y="110"/>
                    <a:pt x="57" y="110"/>
                  </a:cubicBezTo>
                  <a:cubicBezTo>
                    <a:pt x="92" y="110"/>
                    <a:pt x="109" y="92"/>
                    <a:pt x="109" y="58"/>
                  </a:cubicBezTo>
                  <a:cubicBezTo>
                    <a:pt x="109" y="40"/>
                    <a:pt x="92" y="23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5"/>
            <p:cNvSpPr/>
            <p:nvPr/>
          </p:nvSpPr>
          <p:spPr>
            <a:xfrm>
              <a:off x="495020" y="1955426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40"/>
                  </a:cubicBezTo>
                  <a:cubicBezTo>
                    <a:pt x="0" y="57"/>
                    <a:pt x="22" y="92"/>
                    <a:pt x="57" y="92"/>
                  </a:cubicBezTo>
                  <a:cubicBezTo>
                    <a:pt x="66" y="96"/>
                    <a:pt x="76" y="99"/>
                    <a:pt x="85" y="99"/>
                  </a:cubicBezTo>
                  <a:cubicBezTo>
                    <a:pt x="110" y="99"/>
                    <a:pt x="131" y="82"/>
                    <a:pt x="131" y="57"/>
                  </a:cubicBezTo>
                  <a:cubicBezTo>
                    <a:pt x="131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5"/>
            <p:cNvSpPr/>
            <p:nvPr/>
          </p:nvSpPr>
          <p:spPr>
            <a:xfrm>
              <a:off x="606206" y="1975617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0"/>
                    <a:pt x="0" y="39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2"/>
                    <a:pt x="126" y="57"/>
                  </a:cubicBezTo>
                  <a:cubicBezTo>
                    <a:pt x="126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5"/>
            <p:cNvSpPr/>
            <p:nvPr/>
          </p:nvSpPr>
          <p:spPr>
            <a:xfrm>
              <a:off x="720450" y="19956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5"/>
                  </a:cubicBezTo>
                  <a:cubicBezTo>
                    <a:pt x="127" y="40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5"/>
            <p:cNvSpPr/>
            <p:nvPr/>
          </p:nvSpPr>
          <p:spPr>
            <a:xfrm>
              <a:off x="831636" y="201581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5"/>
            <p:cNvSpPr/>
            <p:nvPr/>
          </p:nvSpPr>
          <p:spPr>
            <a:xfrm>
              <a:off x="299275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5"/>
            <p:cNvSpPr/>
            <p:nvPr/>
          </p:nvSpPr>
          <p:spPr>
            <a:xfrm>
              <a:off x="390850" y="113647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7" y="87"/>
                  </a:cubicBezTo>
                  <a:cubicBezTo>
                    <a:pt x="67" y="94"/>
                    <a:pt x="75" y="96"/>
                    <a:pt x="82" y="96"/>
                  </a:cubicBezTo>
                  <a:cubicBezTo>
                    <a:pt x="100" y="96"/>
                    <a:pt x="109" y="78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5"/>
            <p:cNvSpPr/>
            <p:nvPr/>
          </p:nvSpPr>
          <p:spPr>
            <a:xfrm>
              <a:off x="495020" y="115128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81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29"/>
                    <a:pt x="92" y="7"/>
                    <a:pt x="57" y="7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5"/>
            <p:cNvSpPr/>
            <p:nvPr/>
          </p:nvSpPr>
          <p:spPr>
            <a:xfrm>
              <a:off x="606206" y="116944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40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5"/>
            <p:cNvSpPr/>
            <p:nvPr/>
          </p:nvSpPr>
          <p:spPr>
            <a:xfrm>
              <a:off x="720450" y="11929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0"/>
                    <a:pt x="1" y="39"/>
                  </a:cubicBezTo>
                  <a:cubicBezTo>
                    <a:pt x="1" y="57"/>
                    <a:pt x="18" y="91"/>
                    <a:pt x="53" y="91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5"/>
            <p:cNvSpPr/>
            <p:nvPr/>
          </p:nvSpPr>
          <p:spPr>
            <a:xfrm>
              <a:off x="831636" y="121186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9"/>
                    <a:pt x="87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5"/>
            <p:cNvSpPr/>
            <p:nvPr/>
          </p:nvSpPr>
          <p:spPr>
            <a:xfrm>
              <a:off x="299275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5"/>
            <p:cNvSpPr/>
            <p:nvPr/>
          </p:nvSpPr>
          <p:spPr>
            <a:xfrm>
              <a:off x="390850" y="12098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5"/>
            <p:cNvSpPr/>
            <p:nvPr/>
          </p:nvSpPr>
          <p:spPr>
            <a:xfrm>
              <a:off x="495020" y="12235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4"/>
                    <a:pt x="22" y="92"/>
                    <a:pt x="57" y="109"/>
                  </a:cubicBezTo>
                  <a:cubicBezTo>
                    <a:pt x="92" y="109"/>
                    <a:pt x="131" y="92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5"/>
            <p:cNvSpPr/>
            <p:nvPr/>
          </p:nvSpPr>
          <p:spPr>
            <a:xfrm>
              <a:off x="606206" y="124372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1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720450" y="12657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81"/>
                    <a:pt x="53" y="99"/>
                  </a:cubicBezTo>
                  <a:cubicBezTo>
                    <a:pt x="92" y="99"/>
                    <a:pt x="127" y="81"/>
                    <a:pt x="127" y="64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5"/>
            <p:cNvSpPr/>
            <p:nvPr/>
          </p:nvSpPr>
          <p:spPr>
            <a:xfrm>
              <a:off x="831636" y="12839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5"/>
            <p:cNvSpPr/>
            <p:nvPr/>
          </p:nvSpPr>
          <p:spPr>
            <a:xfrm>
              <a:off x="299275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71"/>
                    <a:pt x="40" y="88"/>
                    <a:pt x="57" y="88"/>
                  </a:cubicBezTo>
                  <a:cubicBezTo>
                    <a:pt x="75" y="88"/>
                    <a:pt x="109" y="71"/>
                    <a:pt x="109" y="36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5"/>
            <p:cNvSpPr/>
            <p:nvPr/>
          </p:nvSpPr>
          <p:spPr>
            <a:xfrm>
              <a:off x="390850" y="1282626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0" y="1"/>
                  </a:moveTo>
                  <a:cubicBezTo>
                    <a:pt x="10" y="1"/>
                    <a:pt x="1" y="17"/>
                    <a:pt x="1" y="43"/>
                  </a:cubicBezTo>
                  <a:cubicBezTo>
                    <a:pt x="1" y="60"/>
                    <a:pt x="18" y="99"/>
                    <a:pt x="57" y="99"/>
                  </a:cubicBezTo>
                  <a:cubicBezTo>
                    <a:pt x="92" y="99"/>
                    <a:pt x="109" y="82"/>
                    <a:pt x="109" y="60"/>
                  </a:cubicBezTo>
                  <a:cubicBezTo>
                    <a:pt x="109" y="25"/>
                    <a:pt x="92" y="8"/>
                    <a:pt x="57" y="8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5"/>
            <p:cNvSpPr/>
            <p:nvPr/>
          </p:nvSpPr>
          <p:spPr>
            <a:xfrm>
              <a:off x="495020" y="129763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53"/>
                    <a:pt x="22" y="88"/>
                    <a:pt x="57" y="88"/>
                  </a:cubicBezTo>
                  <a:cubicBezTo>
                    <a:pt x="67" y="94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5"/>
            <p:cNvSpPr/>
            <p:nvPr/>
          </p:nvSpPr>
          <p:spPr>
            <a:xfrm>
              <a:off x="606206" y="131782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7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18" y="88"/>
                    <a:pt x="57" y="88"/>
                  </a:cubicBezTo>
                  <a:cubicBezTo>
                    <a:pt x="66" y="94"/>
                    <a:pt x="76" y="96"/>
                    <a:pt x="85" y="96"/>
                  </a:cubicBezTo>
                  <a:cubicBezTo>
                    <a:pt x="108" y="96"/>
                    <a:pt x="126" y="78"/>
                    <a:pt x="126" y="53"/>
                  </a:cubicBezTo>
                  <a:cubicBezTo>
                    <a:pt x="126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5"/>
            <p:cNvSpPr/>
            <p:nvPr/>
          </p:nvSpPr>
          <p:spPr>
            <a:xfrm>
              <a:off x="720450" y="133801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109"/>
                  </a:cubicBezTo>
                  <a:cubicBezTo>
                    <a:pt x="92" y="109"/>
                    <a:pt x="127" y="87"/>
                    <a:pt x="127" y="70"/>
                  </a:cubicBezTo>
                  <a:cubicBezTo>
                    <a:pt x="127" y="35"/>
                    <a:pt x="92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5"/>
            <p:cNvSpPr/>
            <p:nvPr/>
          </p:nvSpPr>
          <p:spPr>
            <a:xfrm>
              <a:off x="831636" y="1358205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0"/>
                    <a:pt x="18" y="87"/>
                    <a:pt x="53" y="87"/>
                  </a:cubicBezTo>
                  <a:cubicBezTo>
                    <a:pt x="62" y="93"/>
                    <a:pt x="72" y="96"/>
                    <a:pt x="82" y="96"/>
                  </a:cubicBezTo>
                  <a:cubicBezTo>
                    <a:pt x="106" y="96"/>
                    <a:pt x="127" y="77"/>
                    <a:pt x="127" y="52"/>
                  </a:cubicBezTo>
                  <a:cubicBezTo>
                    <a:pt x="127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5"/>
            <p:cNvSpPr/>
            <p:nvPr/>
          </p:nvSpPr>
          <p:spPr>
            <a:xfrm>
              <a:off x="299275" y="134764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109"/>
                    <a:pt x="57" y="109"/>
                  </a:cubicBezTo>
                  <a:cubicBezTo>
                    <a:pt x="75" y="109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5"/>
            <p:cNvSpPr/>
            <p:nvPr/>
          </p:nvSpPr>
          <p:spPr>
            <a:xfrm>
              <a:off x="390850" y="135412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7" y="96"/>
                    <a:pt x="75" y="99"/>
                    <a:pt x="81" y="99"/>
                  </a:cubicBezTo>
                  <a:cubicBezTo>
                    <a:pt x="100" y="99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5"/>
            <p:cNvSpPr/>
            <p:nvPr/>
          </p:nvSpPr>
          <p:spPr>
            <a:xfrm>
              <a:off x="495020" y="1369690"/>
              <a:ext cx="23569" cy="18525"/>
            </a:xfrm>
            <a:custGeom>
              <a:avLst/>
              <a:gdLst/>
              <a:ahLst/>
              <a:cxnLst/>
              <a:rect l="l" t="t" r="r" b="b"/>
              <a:pathLst>
                <a:path w="131" h="100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2"/>
                    <a:pt x="131" y="64"/>
                  </a:cubicBezTo>
                  <a:cubicBezTo>
                    <a:pt x="131" y="25"/>
                    <a:pt x="92" y="8"/>
                    <a:pt x="57" y="8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5"/>
            <p:cNvSpPr/>
            <p:nvPr/>
          </p:nvSpPr>
          <p:spPr>
            <a:xfrm>
              <a:off x="606206" y="138988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7" y="99"/>
                  </a:cubicBezTo>
                  <a:cubicBezTo>
                    <a:pt x="92" y="99"/>
                    <a:pt x="126" y="81"/>
                    <a:pt x="126" y="64"/>
                  </a:cubicBezTo>
                  <a:cubicBezTo>
                    <a:pt x="126" y="25"/>
                    <a:pt x="92" y="7"/>
                    <a:pt x="57" y="7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5"/>
            <p:cNvSpPr/>
            <p:nvPr/>
          </p:nvSpPr>
          <p:spPr>
            <a:xfrm>
              <a:off x="720450" y="14113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57"/>
                    <a:pt x="18" y="92"/>
                    <a:pt x="53" y="92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5"/>
            <p:cNvSpPr/>
            <p:nvPr/>
          </p:nvSpPr>
          <p:spPr>
            <a:xfrm>
              <a:off x="831636" y="1431561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3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57"/>
                    <a:pt x="18" y="91"/>
                    <a:pt x="53" y="91"/>
                  </a:cubicBezTo>
                  <a:cubicBezTo>
                    <a:pt x="87" y="91"/>
                    <a:pt x="127" y="91"/>
                    <a:pt x="127" y="57"/>
                  </a:cubicBezTo>
                  <a:cubicBezTo>
                    <a:pt x="127" y="39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5"/>
            <p:cNvSpPr/>
            <p:nvPr/>
          </p:nvSpPr>
          <p:spPr>
            <a:xfrm>
              <a:off x="299275" y="142174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18"/>
                    <a:pt x="1" y="53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5"/>
            <p:cNvSpPr/>
            <p:nvPr/>
          </p:nvSpPr>
          <p:spPr>
            <a:xfrm>
              <a:off x="3908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5"/>
            <p:cNvSpPr/>
            <p:nvPr/>
          </p:nvSpPr>
          <p:spPr>
            <a:xfrm>
              <a:off x="495020" y="14419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5"/>
                  </a:cubicBezTo>
                  <a:cubicBezTo>
                    <a:pt x="0" y="70"/>
                    <a:pt x="22" y="92"/>
                    <a:pt x="57" y="109"/>
                  </a:cubicBezTo>
                  <a:cubicBezTo>
                    <a:pt x="92" y="109"/>
                    <a:pt x="131" y="92"/>
                    <a:pt x="131" y="70"/>
                  </a:cubicBezTo>
                  <a:cubicBezTo>
                    <a:pt x="131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5"/>
            <p:cNvSpPr/>
            <p:nvPr/>
          </p:nvSpPr>
          <p:spPr>
            <a:xfrm>
              <a:off x="606206" y="14621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0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5"/>
            <p:cNvSpPr/>
            <p:nvPr/>
          </p:nvSpPr>
          <p:spPr>
            <a:xfrm>
              <a:off x="720450" y="14841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99"/>
                    <a:pt x="53" y="99"/>
                  </a:cubicBezTo>
                  <a:cubicBezTo>
                    <a:pt x="92" y="99"/>
                    <a:pt x="127" y="82"/>
                    <a:pt x="127" y="60"/>
                  </a:cubicBezTo>
                  <a:cubicBezTo>
                    <a:pt x="127" y="42"/>
                    <a:pt x="92" y="8"/>
                    <a:pt x="53" y="8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5"/>
            <p:cNvSpPr/>
            <p:nvPr/>
          </p:nvSpPr>
          <p:spPr>
            <a:xfrm>
              <a:off x="831636" y="150436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1"/>
                  </a:moveTo>
                  <a:cubicBezTo>
                    <a:pt x="10" y="1"/>
                    <a:pt x="0" y="17"/>
                    <a:pt x="0" y="42"/>
                  </a:cubicBezTo>
                  <a:cubicBezTo>
                    <a:pt x="0" y="60"/>
                    <a:pt x="18" y="99"/>
                    <a:pt x="53" y="99"/>
                  </a:cubicBezTo>
                  <a:cubicBezTo>
                    <a:pt x="87" y="99"/>
                    <a:pt x="127" y="81"/>
                    <a:pt x="127" y="60"/>
                  </a:cubicBezTo>
                  <a:cubicBezTo>
                    <a:pt x="127" y="25"/>
                    <a:pt x="87" y="7"/>
                    <a:pt x="53" y="7"/>
                  </a:cubicBezTo>
                  <a:cubicBezTo>
                    <a:pt x="43" y="3"/>
                    <a:pt x="35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5"/>
            <p:cNvSpPr/>
            <p:nvPr/>
          </p:nvSpPr>
          <p:spPr>
            <a:xfrm>
              <a:off x="299275" y="149509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23"/>
                    <a:pt x="1" y="40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40"/>
                  </a:cubicBezTo>
                  <a:cubicBezTo>
                    <a:pt x="109" y="23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5"/>
            <p:cNvSpPr/>
            <p:nvPr/>
          </p:nvSpPr>
          <p:spPr>
            <a:xfrm>
              <a:off x="390850" y="1501212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59"/>
                    <a:pt x="18" y="98"/>
                    <a:pt x="57" y="98"/>
                  </a:cubicBezTo>
                  <a:cubicBezTo>
                    <a:pt x="92" y="98"/>
                    <a:pt x="109" y="77"/>
                    <a:pt x="109" y="59"/>
                  </a:cubicBezTo>
                  <a:cubicBezTo>
                    <a:pt x="109" y="24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5"/>
            <p:cNvSpPr/>
            <p:nvPr/>
          </p:nvSpPr>
          <p:spPr>
            <a:xfrm>
              <a:off x="495020" y="1515290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1"/>
                  </a:moveTo>
                  <a:cubicBezTo>
                    <a:pt x="22" y="1"/>
                    <a:pt x="0" y="22"/>
                    <a:pt x="0" y="40"/>
                  </a:cubicBezTo>
                  <a:cubicBezTo>
                    <a:pt x="0" y="75"/>
                    <a:pt x="22" y="92"/>
                    <a:pt x="57" y="92"/>
                  </a:cubicBezTo>
                  <a:cubicBezTo>
                    <a:pt x="66" y="97"/>
                    <a:pt x="76" y="99"/>
                    <a:pt x="85" y="99"/>
                  </a:cubicBezTo>
                  <a:cubicBezTo>
                    <a:pt x="110" y="99"/>
                    <a:pt x="131" y="83"/>
                    <a:pt x="131" y="57"/>
                  </a:cubicBezTo>
                  <a:cubicBezTo>
                    <a:pt x="131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5"/>
            <p:cNvSpPr/>
            <p:nvPr/>
          </p:nvSpPr>
          <p:spPr>
            <a:xfrm>
              <a:off x="606206" y="153548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9"/>
                    <a:pt x="84" y="99"/>
                  </a:cubicBezTo>
                  <a:cubicBezTo>
                    <a:pt x="108" y="99"/>
                    <a:pt x="126" y="82"/>
                    <a:pt x="126" y="57"/>
                  </a:cubicBezTo>
                  <a:cubicBezTo>
                    <a:pt x="126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5"/>
            <p:cNvSpPr/>
            <p:nvPr/>
          </p:nvSpPr>
          <p:spPr>
            <a:xfrm>
              <a:off x="720450" y="15556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53" y="0"/>
                  </a:moveTo>
                  <a:cubicBezTo>
                    <a:pt x="18" y="0"/>
                    <a:pt x="1" y="22"/>
                    <a:pt x="1" y="39"/>
                  </a:cubicBezTo>
                  <a:cubicBezTo>
                    <a:pt x="1" y="74"/>
                    <a:pt x="18" y="92"/>
                    <a:pt x="53" y="109"/>
                  </a:cubicBezTo>
                  <a:cubicBezTo>
                    <a:pt x="92" y="109"/>
                    <a:pt x="127" y="92"/>
                    <a:pt x="127" y="74"/>
                  </a:cubicBezTo>
                  <a:cubicBezTo>
                    <a:pt x="127" y="39"/>
                    <a:pt x="92" y="22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5"/>
            <p:cNvSpPr/>
            <p:nvPr/>
          </p:nvSpPr>
          <p:spPr>
            <a:xfrm>
              <a:off x="831636" y="15756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23"/>
                    <a:pt x="0" y="40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40"/>
                    <a:pt x="87" y="23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5"/>
            <p:cNvSpPr/>
            <p:nvPr/>
          </p:nvSpPr>
          <p:spPr>
            <a:xfrm>
              <a:off x="299275" y="689109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22"/>
                    <a:pt x="1" y="57"/>
                  </a:cubicBezTo>
                  <a:cubicBezTo>
                    <a:pt x="1" y="71"/>
                    <a:pt x="15" y="97"/>
                    <a:pt x="39" y="97"/>
                  </a:cubicBezTo>
                  <a:cubicBezTo>
                    <a:pt x="44" y="97"/>
                    <a:pt x="50" y="95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5"/>
            <p:cNvSpPr/>
            <p:nvPr/>
          </p:nvSpPr>
          <p:spPr>
            <a:xfrm>
              <a:off x="381495" y="689109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53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40"/>
                  </a:cubicBezTo>
                  <a:cubicBezTo>
                    <a:pt x="87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5"/>
            <p:cNvSpPr/>
            <p:nvPr/>
          </p:nvSpPr>
          <p:spPr>
            <a:xfrm>
              <a:off x="462816" y="682626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8"/>
                    <a:pt x="1" y="35"/>
                    <a:pt x="1" y="57"/>
                  </a:cubicBezTo>
                  <a:cubicBezTo>
                    <a:pt x="1" y="92"/>
                    <a:pt x="18" y="109"/>
                    <a:pt x="36" y="109"/>
                  </a:cubicBezTo>
                  <a:cubicBezTo>
                    <a:pt x="71" y="109"/>
                    <a:pt x="92" y="75"/>
                    <a:pt x="92" y="57"/>
                  </a:cubicBezTo>
                  <a:cubicBezTo>
                    <a:pt x="92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5"/>
            <p:cNvSpPr/>
            <p:nvPr/>
          </p:nvSpPr>
          <p:spPr>
            <a:xfrm>
              <a:off x="541257" y="67947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18" y="0"/>
                    <a:pt x="0" y="18"/>
                    <a:pt x="0" y="52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1" y="74"/>
                    <a:pt x="91" y="35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5"/>
            <p:cNvSpPr/>
            <p:nvPr/>
          </p:nvSpPr>
          <p:spPr>
            <a:xfrm>
              <a:off x="622578" y="67299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5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87"/>
                    <a:pt x="18" y="109"/>
                    <a:pt x="35" y="109"/>
                  </a:cubicBezTo>
                  <a:cubicBezTo>
                    <a:pt x="75" y="109"/>
                    <a:pt x="92" y="70"/>
                    <a:pt x="92" y="53"/>
                  </a:cubicBezTo>
                  <a:cubicBezTo>
                    <a:pt x="92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5"/>
            <p:cNvSpPr/>
            <p:nvPr/>
          </p:nvSpPr>
          <p:spPr>
            <a:xfrm>
              <a:off x="700840" y="668918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1"/>
                    <a:pt x="24" y="97"/>
                    <a:pt x="41" y="97"/>
                  </a:cubicBezTo>
                  <a:cubicBezTo>
                    <a:pt x="46" y="97"/>
                    <a:pt x="50" y="95"/>
                    <a:pt x="53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22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5"/>
            <p:cNvSpPr/>
            <p:nvPr/>
          </p:nvSpPr>
          <p:spPr>
            <a:xfrm>
              <a:off x="299275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57" y="92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5"/>
            <p:cNvSpPr/>
            <p:nvPr/>
          </p:nvSpPr>
          <p:spPr>
            <a:xfrm>
              <a:off x="381495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109"/>
                    <a:pt x="109" y="92"/>
                    <a:pt x="109" y="53"/>
                  </a:cubicBezTo>
                  <a:cubicBezTo>
                    <a:pt x="87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466054" y="7600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47374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8" y="92"/>
                    <a:pt x="36" y="110"/>
                    <a:pt x="75" y="110"/>
                  </a:cubicBezTo>
                  <a:cubicBezTo>
                    <a:pt x="92" y="110"/>
                    <a:pt x="110" y="92"/>
                    <a:pt x="110" y="53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631933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23" y="71"/>
                    <a:pt x="40" y="110"/>
                    <a:pt x="75" y="110"/>
                  </a:cubicBezTo>
                  <a:cubicBezTo>
                    <a:pt x="92" y="110"/>
                    <a:pt x="110" y="71"/>
                    <a:pt x="110" y="53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717392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5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18" y="88"/>
                    <a:pt x="35" y="127"/>
                    <a:pt x="70" y="127"/>
                  </a:cubicBezTo>
                  <a:cubicBezTo>
                    <a:pt x="92" y="127"/>
                    <a:pt x="109" y="88"/>
                    <a:pt x="109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299275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384554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0" y="92"/>
                    <a:pt x="110" y="70"/>
                    <a:pt x="110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472351" y="837489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109"/>
                    <a:pt x="109" y="92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563926" y="840638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35" y="1"/>
                  </a:moveTo>
                  <a:cubicBezTo>
                    <a:pt x="18" y="1"/>
                    <a:pt x="0" y="35"/>
                    <a:pt x="0" y="53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60" y="112"/>
                    <a:pt x="66" y="114"/>
                    <a:pt x="72" y="114"/>
                  </a:cubicBezTo>
                  <a:cubicBezTo>
                    <a:pt x="97" y="114"/>
                    <a:pt x="109" y="85"/>
                    <a:pt x="109" y="53"/>
                  </a:cubicBezTo>
                  <a:cubicBezTo>
                    <a:pt x="92" y="35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651544" y="843787"/>
              <a:ext cx="23749" cy="23711"/>
            </a:xfrm>
            <a:custGeom>
              <a:avLst/>
              <a:gdLst/>
              <a:ahLst/>
              <a:cxnLst/>
              <a:rect l="l" t="t" r="r" b="b"/>
              <a:pathLst>
                <a:path w="132" h="128" extrusionOk="0">
                  <a:moveTo>
                    <a:pt x="57" y="1"/>
                  </a:moveTo>
                  <a:cubicBezTo>
                    <a:pt x="22" y="1"/>
                    <a:pt x="1" y="36"/>
                    <a:pt x="22" y="58"/>
                  </a:cubicBezTo>
                  <a:cubicBezTo>
                    <a:pt x="22" y="92"/>
                    <a:pt x="57" y="127"/>
                    <a:pt x="92" y="127"/>
                  </a:cubicBezTo>
                  <a:cubicBezTo>
                    <a:pt x="109" y="127"/>
                    <a:pt x="131" y="110"/>
                    <a:pt x="131" y="75"/>
                  </a:cubicBezTo>
                  <a:cubicBezTo>
                    <a:pt x="109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743119" y="847121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18" y="109"/>
                    <a:pt x="57" y="127"/>
                    <a:pt x="92" y="127"/>
                  </a:cubicBezTo>
                  <a:cubicBezTo>
                    <a:pt x="110" y="127"/>
                    <a:pt x="127" y="109"/>
                    <a:pt x="127" y="74"/>
                  </a:cubicBezTo>
                  <a:cubicBezTo>
                    <a:pt x="110" y="4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299275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7"/>
                  </a:cubicBezTo>
                  <a:cubicBezTo>
                    <a:pt x="1" y="92"/>
                    <a:pt x="40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387792" y="91084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2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35" y="109"/>
                    <a:pt x="52" y="109"/>
                  </a:cubicBezTo>
                  <a:cubicBezTo>
                    <a:pt x="92" y="109"/>
                    <a:pt x="109" y="91"/>
                    <a:pt x="109" y="57"/>
                  </a:cubicBezTo>
                  <a:cubicBezTo>
                    <a:pt x="109" y="39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482426" y="91806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36" y="109"/>
                    <a:pt x="53" y="109"/>
                  </a:cubicBezTo>
                  <a:cubicBezTo>
                    <a:pt x="92" y="109"/>
                    <a:pt x="110" y="92"/>
                    <a:pt x="110" y="70"/>
                  </a:cubicBezTo>
                  <a:cubicBezTo>
                    <a:pt x="110" y="35"/>
                    <a:pt x="70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80298" y="927702"/>
              <a:ext cx="22309" cy="21118"/>
            </a:xfrm>
            <a:custGeom>
              <a:avLst/>
              <a:gdLst/>
              <a:ahLst/>
              <a:cxnLst/>
              <a:rect l="l" t="t" r="r" b="b"/>
              <a:pathLst>
                <a:path w="124" h="114" extrusionOk="0">
                  <a:moveTo>
                    <a:pt x="35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92"/>
                    <a:pt x="35" y="109"/>
                    <a:pt x="70" y="109"/>
                  </a:cubicBezTo>
                  <a:cubicBezTo>
                    <a:pt x="78" y="113"/>
                    <a:pt x="84" y="114"/>
                    <a:pt x="90" y="114"/>
                  </a:cubicBezTo>
                  <a:cubicBezTo>
                    <a:pt x="115" y="114"/>
                    <a:pt x="124" y="89"/>
                    <a:pt x="109" y="74"/>
                  </a:cubicBezTo>
                  <a:cubicBezTo>
                    <a:pt x="109" y="40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678171" y="93826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3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8" y="91"/>
                    <a:pt x="53" y="109"/>
                    <a:pt x="92" y="126"/>
                  </a:cubicBezTo>
                  <a:cubicBezTo>
                    <a:pt x="109" y="126"/>
                    <a:pt x="127" y="91"/>
                    <a:pt x="127" y="70"/>
                  </a:cubicBezTo>
                  <a:cubicBezTo>
                    <a:pt x="109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776583" y="94696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33" y="1"/>
                  </a:moveTo>
                  <a:cubicBezTo>
                    <a:pt x="10" y="1"/>
                    <a:pt x="1" y="30"/>
                    <a:pt x="15" y="62"/>
                  </a:cubicBezTo>
                  <a:cubicBezTo>
                    <a:pt x="15" y="97"/>
                    <a:pt x="50" y="131"/>
                    <a:pt x="89" y="131"/>
                  </a:cubicBezTo>
                  <a:cubicBezTo>
                    <a:pt x="124" y="131"/>
                    <a:pt x="124" y="97"/>
                    <a:pt x="124" y="62"/>
                  </a:cubicBezTo>
                  <a:cubicBezTo>
                    <a:pt x="106" y="23"/>
                    <a:pt x="67" y="5"/>
                    <a:pt x="50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299275" y="98179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2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0"/>
                    <a:pt x="109" y="52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390850" y="98809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64" y="96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488723" y="99864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35" y="0"/>
                    <a:pt x="1" y="18"/>
                    <a:pt x="1" y="53"/>
                  </a:cubicBezTo>
                  <a:cubicBezTo>
                    <a:pt x="18" y="70"/>
                    <a:pt x="35" y="109"/>
                    <a:pt x="75" y="109"/>
                  </a:cubicBezTo>
                  <a:cubicBezTo>
                    <a:pt x="109" y="109"/>
                    <a:pt x="127" y="92"/>
                    <a:pt x="127" y="70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93972" y="1014024"/>
              <a:ext cx="25728" cy="21859"/>
            </a:xfrm>
            <a:custGeom>
              <a:avLst/>
              <a:gdLst/>
              <a:ahLst/>
              <a:cxnLst/>
              <a:rect l="l" t="t" r="r" b="b"/>
              <a:pathLst>
                <a:path w="143" h="118" extrusionOk="0">
                  <a:moveTo>
                    <a:pt x="33" y="0"/>
                  </a:moveTo>
                  <a:cubicBezTo>
                    <a:pt x="16" y="0"/>
                    <a:pt x="0" y="18"/>
                    <a:pt x="16" y="44"/>
                  </a:cubicBezTo>
                  <a:cubicBezTo>
                    <a:pt x="16" y="78"/>
                    <a:pt x="51" y="96"/>
                    <a:pt x="68" y="118"/>
                  </a:cubicBezTo>
                  <a:cubicBezTo>
                    <a:pt x="103" y="118"/>
                    <a:pt x="142" y="96"/>
                    <a:pt x="125" y="61"/>
                  </a:cubicBezTo>
                  <a:cubicBezTo>
                    <a:pt x="125" y="26"/>
                    <a:pt x="86" y="9"/>
                    <a:pt x="51" y="9"/>
                  </a:cubicBezTo>
                  <a:cubicBezTo>
                    <a:pt x="46" y="3"/>
                    <a:pt x="40" y="0"/>
                    <a:pt x="3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700840" y="1028473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8" y="92"/>
                    <a:pt x="53" y="109"/>
                    <a:pt x="75" y="127"/>
                  </a:cubicBezTo>
                  <a:cubicBezTo>
                    <a:pt x="110" y="127"/>
                    <a:pt x="144" y="109"/>
                    <a:pt x="127" y="74"/>
                  </a:cubicBezTo>
                  <a:cubicBezTo>
                    <a:pt x="127" y="4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805009" y="1042181"/>
              <a:ext cx="26807" cy="23526"/>
            </a:xfrm>
            <a:custGeom>
              <a:avLst/>
              <a:gdLst/>
              <a:ahLst/>
              <a:cxnLst/>
              <a:rect l="l" t="t" r="r" b="b"/>
              <a:pathLst>
                <a:path w="149" h="127" extrusionOk="0">
                  <a:moveTo>
                    <a:pt x="57" y="0"/>
                  </a:moveTo>
                  <a:cubicBezTo>
                    <a:pt x="18" y="0"/>
                    <a:pt x="0" y="35"/>
                    <a:pt x="18" y="53"/>
                  </a:cubicBezTo>
                  <a:cubicBezTo>
                    <a:pt x="18" y="92"/>
                    <a:pt x="57" y="127"/>
                    <a:pt x="92" y="127"/>
                  </a:cubicBezTo>
                  <a:cubicBezTo>
                    <a:pt x="127" y="127"/>
                    <a:pt x="148" y="109"/>
                    <a:pt x="127" y="74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299275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390850" y="1062373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7" y="0"/>
                  </a:moveTo>
                  <a:cubicBezTo>
                    <a:pt x="35" y="0"/>
                    <a:pt x="1" y="18"/>
                    <a:pt x="1" y="35"/>
                  </a:cubicBezTo>
                  <a:cubicBezTo>
                    <a:pt x="1" y="74"/>
                    <a:pt x="35" y="92"/>
                    <a:pt x="57" y="92"/>
                  </a:cubicBezTo>
                  <a:cubicBezTo>
                    <a:pt x="92" y="92"/>
                    <a:pt x="127" y="74"/>
                    <a:pt x="127" y="52"/>
                  </a:cubicBezTo>
                  <a:cubicBezTo>
                    <a:pt x="127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495020" y="1076081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109"/>
                  </a:cubicBezTo>
                  <a:cubicBezTo>
                    <a:pt x="92" y="109"/>
                    <a:pt x="131" y="87"/>
                    <a:pt x="131" y="52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2967" y="1094605"/>
              <a:ext cx="26088" cy="19451"/>
            </a:xfrm>
            <a:custGeom>
              <a:avLst/>
              <a:gdLst/>
              <a:ahLst/>
              <a:cxnLst/>
              <a:rect l="l" t="t" r="r" b="b"/>
              <a:pathLst>
                <a:path w="145" h="105" extrusionOk="0">
                  <a:moveTo>
                    <a:pt x="44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1"/>
                    <a:pt x="36" y="96"/>
                    <a:pt x="75" y="96"/>
                  </a:cubicBezTo>
                  <a:cubicBezTo>
                    <a:pt x="84" y="102"/>
                    <a:pt x="94" y="105"/>
                    <a:pt x="103" y="105"/>
                  </a:cubicBezTo>
                  <a:cubicBezTo>
                    <a:pt x="126" y="105"/>
                    <a:pt x="144" y="86"/>
                    <a:pt x="144" y="61"/>
                  </a:cubicBezTo>
                  <a:cubicBezTo>
                    <a:pt x="127" y="44"/>
                    <a:pt x="110" y="9"/>
                    <a:pt x="75" y="9"/>
                  </a:cubicBezTo>
                  <a:cubicBezTo>
                    <a:pt x="64" y="3"/>
                    <a:pt x="53" y="0"/>
                    <a:pt x="4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717392" y="1114611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27" y="1"/>
                  </a:moveTo>
                  <a:cubicBezTo>
                    <a:pt x="9" y="1"/>
                    <a:pt x="0" y="19"/>
                    <a:pt x="0" y="44"/>
                  </a:cubicBezTo>
                  <a:cubicBezTo>
                    <a:pt x="0" y="79"/>
                    <a:pt x="35" y="97"/>
                    <a:pt x="70" y="118"/>
                  </a:cubicBezTo>
                  <a:cubicBezTo>
                    <a:pt x="109" y="118"/>
                    <a:pt x="126" y="97"/>
                    <a:pt x="126" y="62"/>
                  </a:cubicBezTo>
                  <a:cubicBezTo>
                    <a:pt x="126" y="44"/>
                    <a:pt x="92" y="10"/>
                    <a:pt x="52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824620" y="1132394"/>
              <a:ext cx="26807" cy="20377"/>
            </a:xfrm>
            <a:custGeom>
              <a:avLst/>
              <a:gdLst/>
              <a:ahLst/>
              <a:cxnLst/>
              <a:rect l="l" t="t" r="r" b="b"/>
              <a:pathLst>
                <a:path w="149" h="110" extrusionOk="0">
                  <a:moveTo>
                    <a:pt x="74" y="1"/>
                  </a:moveTo>
                  <a:cubicBezTo>
                    <a:pt x="39" y="1"/>
                    <a:pt x="0" y="22"/>
                    <a:pt x="18" y="57"/>
                  </a:cubicBezTo>
                  <a:cubicBezTo>
                    <a:pt x="18" y="75"/>
                    <a:pt x="57" y="109"/>
                    <a:pt x="74" y="109"/>
                  </a:cubicBezTo>
                  <a:cubicBezTo>
                    <a:pt x="109" y="109"/>
                    <a:pt x="148" y="92"/>
                    <a:pt x="126" y="75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299275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40" y="0"/>
                    <a:pt x="1" y="35"/>
                    <a:pt x="1" y="52"/>
                  </a:cubicBezTo>
                  <a:cubicBezTo>
                    <a:pt x="1" y="87"/>
                    <a:pt x="40" y="109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390850" y="256198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35" y="110"/>
                    <a:pt x="57" y="110"/>
                  </a:cubicBezTo>
                  <a:cubicBezTo>
                    <a:pt x="92" y="110"/>
                    <a:pt x="109" y="92"/>
                    <a:pt x="109" y="53"/>
                  </a:cubicBezTo>
                  <a:cubicBezTo>
                    <a:pt x="109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495020" y="273241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606206" y="29213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59"/>
                    <a:pt x="18" y="98"/>
                    <a:pt x="57" y="98"/>
                  </a:cubicBezTo>
                  <a:cubicBezTo>
                    <a:pt x="92" y="98"/>
                    <a:pt x="126" y="98"/>
                    <a:pt x="126" y="59"/>
                  </a:cubicBezTo>
                  <a:cubicBezTo>
                    <a:pt x="126" y="42"/>
                    <a:pt x="92" y="7"/>
                    <a:pt x="57" y="7"/>
                  </a:cubicBezTo>
                  <a:cubicBezTo>
                    <a:pt x="46" y="2"/>
                    <a:pt x="37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717392" y="313438"/>
              <a:ext cx="25908" cy="18339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70"/>
                    <a:pt x="35" y="92"/>
                    <a:pt x="70" y="92"/>
                  </a:cubicBezTo>
                  <a:cubicBezTo>
                    <a:pt x="80" y="97"/>
                    <a:pt x="90" y="99"/>
                    <a:pt x="99" y="99"/>
                  </a:cubicBezTo>
                  <a:cubicBezTo>
                    <a:pt x="125" y="99"/>
                    <a:pt x="144" y="82"/>
                    <a:pt x="144" y="53"/>
                  </a:cubicBezTo>
                  <a:cubicBezTo>
                    <a:pt x="144" y="36"/>
                    <a:pt x="109" y="18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827678" y="333630"/>
              <a:ext cx="26807" cy="17043"/>
            </a:xfrm>
            <a:custGeom>
              <a:avLst/>
              <a:gdLst/>
              <a:ahLst/>
              <a:cxnLst/>
              <a:rect l="l" t="t" r="r" b="b"/>
              <a:pathLst>
                <a:path w="149" h="92" extrusionOk="0">
                  <a:moveTo>
                    <a:pt x="75" y="1"/>
                  </a:moveTo>
                  <a:cubicBezTo>
                    <a:pt x="40" y="1"/>
                    <a:pt x="22" y="18"/>
                    <a:pt x="22" y="35"/>
                  </a:cubicBezTo>
                  <a:cubicBezTo>
                    <a:pt x="1" y="53"/>
                    <a:pt x="40" y="92"/>
                    <a:pt x="75" y="92"/>
                  </a:cubicBezTo>
                  <a:cubicBezTo>
                    <a:pt x="109" y="92"/>
                    <a:pt x="131" y="92"/>
                    <a:pt x="149" y="53"/>
                  </a:cubicBezTo>
                  <a:cubicBezTo>
                    <a:pt x="149" y="35"/>
                    <a:pt x="109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299275" y="32325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1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390850" y="330480"/>
              <a:ext cx="19791" cy="17784"/>
            </a:xfrm>
            <a:custGeom>
              <a:avLst/>
              <a:gdLst/>
              <a:ahLst/>
              <a:cxnLst/>
              <a:rect l="l" t="t" r="r" b="b"/>
              <a:pathLst>
                <a:path w="110" h="96" extrusionOk="0">
                  <a:moveTo>
                    <a:pt x="57" y="0"/>
                  </a:moveTo>
                  <a:cubicBezTo>
                    <a:pt x="35" y="0"/>
                    <a:pt x="1" y="18"/>
                    <a:pt x="1" y="52"/>
                  </a:cubicBezTo>
                  <a:cubicBezTo>
                    <a:pt x="1" y="70"/>
                    <a:pt x="35" y="87"/>
                    <a:pt x="57" y="87"/>
                  </a:cubicBezTo>
                  <a:cubicBezTo>
                    <a:pt x="67" y="93"/>
                    <a:pt x="75" y="96"/>
                    <a:pt x="82" y="96"/>
                  </a:cubicBezTo>
                  <a:cubicBezTo>
                    <a:pt x="100" y="96"/>
                    <a:pt x="109" y="78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491781" y="343262"/>
              <a:ext cx="23029" cy="17228"/>
            </a:xfrm>
            <a:custGeom>
              <a:avLst/>
              <a:gdLst/>
              <a:ahLst/>
              <a:cxnLst/>
              <a:rect l="l" t="t" r="r" b="b"/>
              <a:pathLst>
                <a:path w="128" h="93" extrusionOk="0">
                  <a:moveTo>
                    <a:pt x="75" y="1"/>
                  </a:moveTo>
                  <a:cubicBezTo>
                    <a:pt x="40" y="1"/>
                    <a:pt x="1" y="18"/>
                    <a:pt x="1" y="40"/>
                  </a:cubicBezTo>
                  <a:cubicBezTo>
                    <a:pt x="1" y="75"/>
                    <a:pt x="18" y="92"/>
                    <a:pt x="58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40"/>
                    <a:pt x="110" y="18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99909" y="360304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0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57"/>
                    <a:pt x="18" y="92"/>
                    <a:pt x="53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35"/>
                    <a:pt x="109" y="18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707137" y="380311"/>
              <a:ext cx="26807" cy="15375"/>
            </a:xfrm>
            <a:custGeom>
              <a:avLst/>
              <a:gdLst/>
              <a:ahLst/>
              <a:cxnLst/>
              <a:rect l="l" t="t" r="r" b="b"/>
              <a:pathLst>
                <a:path w="149" h="83" extrusionOk="0">
                  <a:moveTo>
                    <a:pt x="92" y="1"/>
                  </a:moveTo>
                  <a:cubicBezTo>
                    <a:pt x="57" y="1"/>
                    <a:pt x="18" y="1"/>
                    <a:pt x="1" y="36"/>
                  </a:cubicBezTo>
                  <a:cubicBezTo>
                    <a:pt x="1" y="58"/>
                    <a:pt x="18" y="75"/>
                    <a:pt x="57" y="75"/>
                  </a:cubicBezTo>
                  <a:cubicBezTo>
                    <a:pt x="67" y="80"/>
                    <a:pt x="78" y="82"/>
                    <a:pt x="87" y="82"/>
                  </a:cubicBezTo>
                  <a:cubicBezTo>
                    <a:pt x="109" y="82"/>
                    <a:pt x="127" y="70"/>
                    <a:pt x="127" y="58"/>
                  </a:cubicBezTo>
                  <a:cubicBezTo>
                    <a:pt x="149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815264" y="397353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1" y="0"/>
                  </a:moveTo>
                  <a:cubicBezTo>
                    <a:pt x="52" y="0"/>
                    <a:pt x="17" y="0"/>
                    <a:pt x="0" y="35"/>
                  </a:cubicBezTo>
                  <a:cubicBezTo>
                    <a:pt x="0" y="53"/>
                    <a:pt x="17" y="74"/>
                    <a:pt x="52" y="74"/>
                  </a:cubicBezTo>
                  <a:cubicBezTo>
                    <a:pt x="91" y="74"/>
                    <a:pt x="126" y="74"/>
                    <a:pt x="126" y="53"/>
                  </a:cubicBezTo>
                  <a:cubicBezTo>
                    <a:pt x="144" y="18"/>
                    <a:pt x="109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299275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387792" y="40050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63" y="97"/>
                    <a:pt x="72" y="99"/>
                    <a:pt x="79" y="99"/>
                  </a:cubicBezTo>
                  <a:cubicBezTo>
                    <a:pt x="100" y="99"/>
                    <a:pt x="109" y="83"/>
                    <a:pt x="109" y="57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485664" y="411061"/>
              <a:ext cx="22849" cy="16302"/>
            </a:xfrm>
            <a:custGeom>
              <a:avLst/>
              <a:gdLst/>
              <a:ahLst/>
              <a:cxnLst/>
              <a:rect l="l" t="t" r="r" b="b"/>
              <a:pathLst>
                <a:path w="127" h="88" extrusionOk="0">
                  <a:moveTo>
                    <a:pt x="74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70"/>
                    <a:pt x="18" y="87"/>
                    <a:pt x="52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26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86595" y="423843"/>
              <a:ext cx="22849" cy="15375"/>
            </a:xfrm>
            <a:custGeom>
              <a:avLst/>
              <a:gdLst/>
              <a:ahLst/>
              <a:cxnLst/>
              <a:rect l="l" t="t" r="r" b="b"/>
              <a:pathLst>
                <a:path w="127" h="83" extrusionOk="0">
                  <a:moveTo>
                    <a:pt x="74" y="1"/>
                  </a:moveTo>
                  <a:cubicBezTo>
                    <a:pt x="35" y="1"/>
                    <a:pt x="0" y="18"/>
                    <a:pt x="0" y="40"/>
                  </a:cubicBezTo>
                  <a:cubicBezTo>
                    <a:pt x="0" y="57"/>
                    <a:pt x="18" y="75"/>
                    <a:pt x="57" y="75"/>
                  </a:cubicBezTo>
                  <a:cubicBezTo>
                    <a:pt x="62" y="80"/>
                    <a:pt x="69" y="82"/>
                    <a:pt x="76" y="82"/>
                  </a:cubicBezTo>
                  <a:cubicBezTo>
                    <a:pt x="92" y="82"/>
                    <a:pt x="109" y="70"/>
                    <a:pt x="109" y="57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687526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1"/>
                  </a:moveTo>
                  <a:cubicBezTo>
                    <a:pt x="57" y="1"/>
                    <a:pt x="18" y="18"/>
                    <a:pt x="1" y="36"/>
                  </a:cubicBezTo>
                  <a:cubicBezTo>
                    <a:pt x="1" y="53"/>
                    <a:pt x="18" y="75"/>
                    <a:pt x="57" y="75"/>
                  </a:cubicBezTo>
                  <a:cubicBezTo>
                    <a:pt x="75" y="75"/>
                    <a:pt x="110" y="53"/>
                    <a:pt x="127" y="36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788637" y="451258"/>
              <a:ext cx="23569" cy="10003"/>
            </a:xfrm>
            <a:custGeom>
              <a:avLst/>
              <a:gdLst/>
              <a:ahLst/>
              <a:cxnLst/>
              <a:rect l="l" t="t" r="r" b="b"/>
              <a:pathLst>
                <a:path w="131" h="54" extrusionOk="0">
                  <a:moveTo>
                    <a:pt x="91" y="1"/>
                  </a:moveTo>
                  <a:cubicBezTo>
                    <a:pt x="57" y="1"/>
                    <a:pt x="22" y="1"/>
                    <a:pt x="0" y="18"/>
                  </a:cubicBezTo>
                  <a:cubicBezTo>
                    <a:pt x="0" y="36"/>
                    <a:pt x="22" y="53"/>
                    <a:pt x="39" y="53"/>
                  </a:cubicBezTo>
                  <a:cubicBezTo>
                    <a:pt x="74" y="53"/>
                    <a:pt x="109" y="53"/>
                    <a:pt x="131" y="36"/>
                  </a:cubicBezTo>
                  <a:cubicBezTo>
                    <a:pt x="131" y="18"/>
                    <a:pt x="109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299275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384554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" y="53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475409" y="477933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53"/>
                    <a:pt x="22" y="74"/>
                    <a:pt x="57" y="74"/>
                  </a:cubicBezTo>
                  <a:cubicBezTo>
                    <a:pt x="75" y="74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66985" y="484417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0"/>
                  </a:moveTo>
                  <a:cubicBezTo>
                    <a:pt x="57" y="0"/>
                    <a:pt x="18" y="0"/>
                    <a:pt x="18" y="39"/>
                  </a:cubicBezTo>
                  <a:cubicBezTo>
                    <a:pt x="1" y="57"/>
                    <a:pt x="36" y="74"/>
                    <a:pt x="57" y="74"/>
                  </a:cubicBezTo>
                  <a:cubicBezTo>
                    <a:pt x="92" y="74"/>
                    <a:pt x="109" y="57"/>
                    <a:pt x="127" y="39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61799" y="491641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92" y="0"/>
                  </a:moveTo>
                  <a:cubicBezTo>
                    <a:pt x="52" y="0"/>
                    <a:pt x="18" y="18"/>
                    <a:pt x="18" y="35"/>
                  </a:cubicBezTo>
                  <a:cubicBezTo>
                    <a:pt x="0" y="53"/>
                    <a:pt x="18" y="70"/>
                    <a:pt x="52" y="70"/>
                  </a:cubicBezTo>
                  <a:cubicBezTo>
                    <a:pt x="92" y="70"/>
                    <a:pt x="109" y="53"/>
                    <a:pt x="126" y="35"/>
                  </a:cubicBezTo>
                  <a:cubicBezTo>
                    <a:pt x="126" y="18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756433" y="498125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92" y="0"/>
                  </a:moveTo>
                  <a:cubicBezTo>
                    <a:pt x="53" y="0"/>
                    <a:pt x="18" y="0"/>
                    <a:pt x="18" y="18"/>
                  </a:cubicBezTo>
                  <a:cubicBezTo>
                    <a:pt x="1" y="35"/>
                    <a:pt x="18" y="52"/>
                    <a:pt x="36" y="52"/>
                  </a:cubicBezTo>
                  <a:cubicBezTo>
                    <a:pt x="70" y="52"/>
                    <a:pt x="109" y="52"/>
                    <a:pt x="127" y="35"/>
                  </a:cubicBezTo>
                  <a:cubicBezTo>
                    <a:pt x="127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299275" y="5416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109"/>
                    <a:pt x="57" y="109"/>
                  </a:cubicBezTo>
                  <a:cubicBezTo>
                    <a:pt x="75" y="92"/>
                    <a:pt x="92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381495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35" y="92"/>
                    <a:pt x="53" y="92"/>
                  </a:cubicBezTo>
                  <a:cubicBezTo>
                    <a:pt x="87" y="92"/>
                    <a:pt x="109" y="74"/>
                    <a:pt x="109" y="57"/>
                  </a:cubicBezTo>
                  <a:cubicBezTo>
                    <a:pt x="109" y="18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466054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4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53671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22" y="92"/>
                    <a:pt x="40" y="92"/>
                  </a:cubicBezTo>
                  <a:cubicBezTo>
                    <a:pt x="75" y="92"/>
                    <a:pt x="92" y="74"/>
                    <a:pt x="110" y="57"/>
                  </a:cubicBezTo>
                  <a:cubicBezTo>
                    <a:pt x="110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639130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0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26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726747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4" y="1"/>
                  </a:moveTo>
                  <a:cubicBezTo>
                    <a:pt x="57" y="1"/>
                    <a:pt x="18" y="18"/>
                    <a:pt x="0" y="40"/>
                  </a:cubicBezTo>
                  <a:cubicBezTo>
                    <a:pt x="0" y="57"/>
                    <a:pt x="0" y="75"/>
                    <a:pt x="40" y="75"/>
                  </a:cubicBezTo>
                  <a:cubicBezTo>
                    <a:pt x="57" y="75"/>
                    <a:pt x="92" y="57"/>
                    <a:pt x="109" y="40"/>
                  </a:cubicBezTo>
                  <a:cubicBezTo>
                    <a:pt x="109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299275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70"/>
                    <a:pt x="22" y="92"/>
                    <a:pt x="57" y="92"/>
                  </a:cubicBezTo>
                  <a:cubicBezTo>
                    <a:pt x="75" y="92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381495" y="612604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87" y="70"/>
                    <a:pt x="87" y="52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462816" y="60852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0"/>
                  </a:moveTo>
                  <a:cubicBezTo>
                    <a:pt x="18" y="0"/>
                    <a:pt x="1" y="40"/>
                    <a:pt x="1" y="57"/>
                  </a:cubicBezTo>
                  <a:cubicBezTo>
                    <a:pt x="1" y="74"/>
                    <a:pt x="18" y="109"/>
                    <a:pt x="36" y="109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22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44316" y="60519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3" y="1"/>
                  </a:moveTo>
                  <a:cubicBezTo>
                    <a:pt x="18" y="1"/>
                    <a:pt x="1" y="40"/>
                    <a:pt x="1" y="58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4" y="92"/>
                    <a:pt x="92" y="75"/>
                    <a:pt x="92" y="58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622578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5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109" y="75"/>
                    <a:pt x="109" y="35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5"/>
            <p:cNvSpPr/>
            <p:nvPr/>
          </p:nvSpPr>
          <p:spPr>
            <a:xfrm>
              <a:off x="704078" y="598896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74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1" name="Google Shape;1981;p25"/>
          <p:cNvSpPr/>
          <p:nvPr/>
        </p:nvSpPr>
        <p:spPr>
          <a:xfrm rot="-5400000">
            <a:off x="7147554" y="1140235"/>
            <a:ext cx="381645" cy="73356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3"/>
                </a:moveTo>
                <a:lnTo>
                  <a:pt x="3373" y="488"/>
                </a:lnTo>
                <a:lnTo>
                  <a:pt x="57" y="488"/>
                </a:lnTo>
                <a:lnTo>
                  <a:pt x="57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9" y="545"/>
                </a:lnTo>
                <a:lnTo>
                  <a:pt x="342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5400000">
            <a:off x="7147830" y="637931"/>
            <a:ext cx="381088" cy="73356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3"/>
                </a:moveTo>
                <a:lnTo>
                  <a:pt x="3372" y="488"/>
                </a:lnTo>
                <a:lnTo>
                  <a:pt x="52" y="488"/>
                </a:lnTo>
                <a:lnTo>
                  <a:pt x="52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5" y="545"/>
                </a:lnTo>
                <a:lnTo>
                  <a:pt x="342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3" name="Google Shape;1983;p25"/>
          <p:cNvSpPr/>
          <p:nvPr/>
        </p:nvSpPr>
        <p:spPr>
          <a:xfrm rot="-5400000">
            <a:off x="6918068" y="1140235"/>
            <a:ext cx="381645" cy="73356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4" name="Google Shape;1984;p25"/>
          <p:cNvSpPr/>
          <p:nvPr/>
        </p:nvSpPr>
        <p:spPr>
          <a:xfrm rot="-5400000">
            <a:off x="6918344" y="637931"/>
            <a:ext cx="381088" cy="73356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5" name="Google Shape;1985;p25"/>
          <p:cNvSpPr/>
          <p:nvPr/>
        </p:nvSpPr>
        <p:spPr>
          <a:xfrm rot="-5400000">
            <a:off x="6686091" y="1140304"/>
            <a:ext cx="381645" cy="73221"/>
          </a:xfrm>
          <a:custGeom>
            <a:avLst/>
            <a:gdLst/>
            <a:ahLst/>
            <a:cxnLst/>
            <a:rect l="l" t="t" r="r" b="b"/>
            <a:pathLst>
              <a:path w="3430" h="544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6" name="Google Shape;1986;p25"/>
          <p:cNvSpPr/>
          <p:nvPr/>
        </p:nvSpPr>
        <p:spPr>
          <a:xfrm rot="-5400000">
            <a:off x="6686368" y="638002"/>
            <a:ext cx="381088" cy="73221"/>
          </a:xfrm>
          <a:custGeom>
            <a:avLst/>
            <a:gdLst/>
            <a:ahLst/>
            <a:cxnLst/>
            <a:rect l="l" t="t" r="r" b="b"/>
            <a:pathLst>
              <a:path w="3425" h="544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7" name="Google Shape;1987;p25"/>
          <p:cNvSpPr/>
          <p:nvPr/>
        </p:nvSpPr>
        <p:spPr>
          <a:xfrm rot="-5400000">
            <a:off x="228887" y="4718747"/>
            <a:ext cx="1621812" cy="1216378"/>
          </a:xfrm>
          <a:custGeom>
            <a:avLst/>
            <a:gdLst/>
            <a:ahLst/>
            <a:cxnLst/>
            <a:rect l="l" t="t" r="r" b="b"/>
            <a:pathLst>
              <a:path w="7507" h="7507" extrusionOk="0">
                <a:moveTo>
                  <a:pt x="3752" y="75"/>
                </a:moveTo>
                <a:cubicBezTo>
                  <a:pt x="5784" y="75"/>
                  <a:pt x="7433" y="1724"/>
                  <a:pt x="7433" y="3756"/>
                </a:cubicBezTo>
                <a:cubicBezTo>
                  <a:pt x="7433" y="5784"/>
                  <a:pt x="5784" y="7437"/>
                  <a:pt x="3752" y="7437"/>
                </a:cubicBezTo>
                <a:cubicBezTo>
                  <a:pt x="1724" y="7437"/>
                  <a:pt x="71" y="5784"/>
                  <a:pt x="71" y="3756"/>
                </a:cubicBezTo>
                <a:cubicBezTo>
                  <a:pt x="71" y="1724"/>
                  <a:pt x="1724" y="75"/>
                  <a:pt x="3752" y="75"/>
                </a:cubicBezTo>
                <a:close/>
                <a:moveTo>
                  <a:pt x="3752" y="1"/>
                </a:moveTo>
                <a:cubicBezTo>
                  <a:pt x="1685" y="1"/>
                  <a:pt x="1" y="1689"/>
                  <a:pt x="1" y="3756"/>
                </a:cubicBezTo>
                <a:cubicBezTo>
                  <a:pt x="1" y="5823"/>
                  <a:pt x="1685" y="7507"/>
                  <a:pt x="3752" y="7507"/>
                </a:cubicBezTo>
                <a:cubicBezTo>
                  <a:pt x="5819" y="7507"/>
                  <a:pt x="7507" y="5823"/>
                  <a:pt x="7507" y="3756"/>
                </a:cubicBezTo>
                <a:cubicBezTo>
                  <a:pt x="7507" y="1689"/>
                  <a:pt x="5819" y="1"/>
                  <a:pt x="37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25"/>
          <p:cNvSpPr/>
          <p:nvPr/>
        </p:nvSpPr>
        <p:spPr>
          <a:xfrm rot="-5400000">
            <a:off x="554589" y="4962204"/>
            <a:ext cx="967643" cy="725582"/>
          </a:xfrm>
          <a:custGeom>
            <a:avLst/>
            <a:gdLst/>
            <a:ahLst/>
            <a:cxnLst/>
            <a:rect l="l" t="t" r="r" b="b"/>
            <a:pathLst>
              <a:path w="4479" h="4478" extrusionOk="0">
                <a:moveTo>
                  <a:pt x="2229" y="74"/>
                </a:moveTo>
                <a:cubicBezTo>
                  <a:pt x="3425" y="74"/>
                  <a:pt x="4404" y="1053"/>
                  <a:pt x="4404" y="2250"/>
                </a:cubicBezTo>
                <a:cubicBezTo>
                  <a:pt x="4404" y="3446"/>
                  <a:pt x="3425" y="4408"/>
                  <a:pt x="2229" y="4408"/>
                </a:cubicBezTo>
                <a:cubicBezTo>
                  <a:pt x="1032" y="4408"/>
                  <a:pt x="70" y="3446"/>
                  <a:pt x="70" y="2250"/>
                </a:cubicBezTo>
                <a:cubicBezTo>
                  <a:pt x="70" y="1053"/>
                  <a:pt x="1032" y="74"/>
                  <a:pt x="2229" y="74"/>
                </a:cubicBezTo>
                <a:close/>
                <a:moveTo>
                  <a:pt x="2229" y="0"/>
                </a:moveTo>
                <a:cubicBezTo>
                  <a:pt x="997" y="0"/>
                  <a:pt x="1" y="1014"/>
                  <a:pt x="1" y="2250"/>
                </a:cubicBezTo>
                <a:cubicBezTo>
                  <a:pt x="1" y="3481"/>
                  <a:pt x="997" y="4478"/>
                  <a:pt x="2229" y="4478"/>
                </a:cubicBezTo>
                <a:cubicBezTo>
                  <a:pt x="3482" y="4478"/>
                  <a:pt x="4478" y="3481"/>
                  <a:pt x="4478" y="2250"/>
                </a:cubicBezTo>
                <a:cubicBezTo>
                  <a:pt x="4478" y="1014"/>
                  <a:pt x="3482" y="0"/>
                  <a:pt x="22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9" name="Google Shape;1989;p25"/>
          <p:cNvSpPr/>
          <p:nvPr/>
        </p:nvSpPr>
        <p:spPr>
          <a:xfrm rot="-5400000">
            <a:off x="805599" y="5150514"/>
            <a:ext cx="466431" cy="349828"/>
          </a:xfrm>
          <a:custGeom>
            <a:avLst/>
            <a:gdLst/>
            <a:ahLst/>
            <a:cxnLst/>
            <a:rect l="l" t="t" r="r" b="b"/>
            <a:pathLst>
              <a:path w="2159" h="2159" extrusionOk="0">
                <a:moveTo>
                  <a:pt x="1071" y="70"/>
                </a:moveTo>
                <a:cubicBezTo>
                  <a:pt x="1632" y="70"/>
                  <a:pt x="2089" y="527"/>
                  <a:pt x="2089" y="1088"/>
                </a:cubicBezTo>
                <a:cubicBezTo>
                  <a:pt x="2089" y="1632"/>
                  <a:pt x="1632" y="2084"/>
                  <a:pt x="1071" y="2084"/>
                </a:cubicBezTo>
                <a:cubicBezTo>
                  <a:pt x="527" y="2084"/>
                  <a:pt x="74" y="1632"/>
                  <a:pt x="74" y="1088"/>
                </a:cubicBezTo>
                <a:cubicBezTo>
                  <a:pt x="74" y="527"/>
                  <a:pt x="527" y="70"/>
                  <a:pt x="1071" y="70"/>
                </a:cubicBezTo>
                <a:close/>
                <a:moveTo>
                  <a:pt x="1071" y="0"/>
                </a:moveTo>
                <a:cubicBezTo>
                  <a:pt x="475" y="0"/>
                  <a:pt x="0" y="487"/>
                  <a:pt x="0" y="1088"/>
                </a:cubicBezTo>
                <a:cubicBezTo>
                  <a:pt x="0" y="1684"/>
                  <a:pt x="475" y="2158"/>
                  <a:pt x="1071" y="2158"/>
                </a:cubicBezTo>
                <a:cubicBezTo>
                  <a:pt x="1671" y="2158"/>
                  <a:pt x="2159" y="1684"/>
                  <a:pt x="2159" y="1088"/>
                </a:cubicBezTo>
                <a:cubicBezTo>
                  <a:pt x="2159" y="487"/>
                  <a:pt x="1671" y="0"/>
                  <a:pt x="10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739938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1" name="Google Shape;1991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92" name="Google Shape;1992;p26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3" name="Google Shape;1993;p26"/>
          <p:cNvSpPr txBox="1">
            <a:spLocks noGrp="1"/>
          </p:cNvSpPr>
          <p:nvPr>
            <p:ph type="title"/>
          </p:nvPr>
        </p:nvSpPr>
        <p:spPr>
          <a:xfrm>
            <a:off x="1553400" y="3448451"/>
            <a:ext cx="2316000" cy="78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94" name="Google Shape;1994;p26"/>
          <p:cNvSpPr txBox="1">
            <a:spLocks noGrp="1"/>
          </p:cNvSpPr>
          <p:nvPr>
            <p:ph type="subTitle" idx="1"/>
          </p:nvPr>
        </p:nvSpPr>
        <p:spPr>
          <a:xfrm>
            <a:off x="1383175" y="4041551"/>
            <a:ext cx="2486100" cy="126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995" name="Google Shape;1995;p26"/>
          <p:cNvGrpSpPr/>
          <p:nvPr/>
        </p:nvGrpSpPr>
        <p:grpSpPr>
          <a:xfrm>
            <a:off x="233452" y="4870812"/>
            <a:ext cx="1261375" cy="1681833"/>
            <a:chOff x="720000" y="3340307"/>
            <a:chExt cx="1261375" cy="1261375"/>
          </a:xfrm>
        </p:grpSpPr>
        <p:sp>
          <p:nvSpPr>
            <p:cNvPr id="1996" name="Google Shape;1996;p26"/>
            <p:cNvSpPr/>
            <p:nvPr/>
          </p:nvSpPr>
          <p:spPr>
            <a:xfrm>
              <a:off x="720000" y="3340307"/>
              <a:ext cx="1261375" cy="1261375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6"/>
            <p:cNvSpPr/>
            <p:nvPr/>
          </p:nvSpPr>
          <p:spPr>
            <a:xfrm>
              <a:off x="775313" y="3485768"/>
              <a:ext cx="1078018" cy="1077547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6"/>
            <p:cNvSpPr/>
            <p:nvPr/>
          </p:nvSpPr>
          <p:spPr>
            <a:xfrm>
              <a:off x="829096" y="3632641"/>
              <a:ext cx="893719" cy="894307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6"/>
            <p:cNvSpPr/>
            <p:nvPr/>
          </p:nvSpPr>
          <p:spPr>
            <a:xfrm>
              <a:off x="884408" y="3778101"/>
              <a:ext cx="710362" cy="710362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6"/>
            <p:cNvSpPr/>
            <p:nvPr/>
          </p:nvSpPr>
          <p:spPr>
            <a:xfrm>
              <a:off x="937603" y="3925091"/>
              <a:ext cx="527122" cy="527005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6"/>
            <p:cNvSpPr/>
            <p:nvPr/>
          </p:nvSpPr>
          <p:spPr>
            <a:xfrm>
              <a:off x="992915" y="4069963"/>
              <a:ext cx="343765" cy="343765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2" name="Google Shape;2002;p26"/>
          <p:cNvGrpSpPr/>
          <p:nvPr/>
        </p:nvGrpSpPr>
        <p:grpSpPr>
          <a:xfrm>
            <a:off x="8112306" y="335840"/>
            <a:ext cx="623386" cy="861781"/>
            <a:chOff x="8112306" y="251880"/>
            <a:chExt cx="623386" cy="646336"/>
          </a:xfrm>
        </p:grpSpPr>
        <p:sp>
          <p:nvSpPr>
            <p:cNvPr id="2003" name="Google Shape;2003;p26"/>
            <p:cNvSpPr/>
            <p:nvPr/>
          </p:nvSpPr>
          <p:spPr>
            <a:xfrm>
              <a:off x="8112306" y="401460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6"/>
            <p:cNvSpPr/>
            <p:nvPr/>
          </p:nvSpPr>
          <p:spPr>
            <a:xfrm>
              <a:off x="8146670" y="290246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6"/>
            <p:cNvSpPr/>
            <p:nvPr/>
          </p:nvSpPr>
          <p:spPr>
            <a:xfrm>
              <a:off x="8182447" y="268827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6"/>
            <p:cNvSpPr/>
            <p:nvPr/>
          </p:nvSpPr>
          <p:spPr>
            <a:xfrm>
              <a:off x="8116425" y="678494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6"/>
            <p:cNvSpPr/>
            <p:nvPr/>
          </p:nvSpPr>
          <p:spPr>
            <a:xfrm>
              <a:off x="8218812" y="305075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6"/>
            <p:cNvSpPr/>
            <p:nvPr/>
          </p:nvSpPr>
          <p:spPr>
            <a:xfrm>
              <a:off x="8152790" y="339439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6"/>
            <p:cNvSpPr/>
            <p:nvPr/>
          </p:nvSpPr>
          <p:spPr>
            <a:xfrm>
              <a:off x="8189155" y="375804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6"/>
            <p:cNvSpPr/>
            <p:nvPr/>
          </p:nvSpPr>
          <p:spPr>
            <a:xfrm>
              <a:off x="8223402" y="347677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6"/>
            <p:cNvSpPr/>
            <p:nvPr/>
          </p:nvSpPr>
          <p:spPr>
            <a:xfrm>
              <a:off x="8259296" y="251880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6"/>
            <p:cNvSpPr/>
            <p:nvPr/>
          </p:nvSpPr>
          <p:spPr>
            <a:xfrm>
              <a:off x="8315080" y="286127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6"/>
            <p:cNvSpPr/>
            <p:nvPr/>
          </p:nvSpPr>
          <p:spPr>
            <a:xfrm>
              <a:off x="8425705" y="322022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6"/>
            <p:cNvSpPr/>
            <p:nvPr/>
          </p:nvSpPr>
          <p:spPr>
            <a:xfrm>
              <a:off x="8466660" y="358387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6"/>
            <p:cNvSpPr/>
            <p:nvPr/>
          </p:nvSpPr>
          <p:spPr>
            <a:xfrm>
              <a:off x="8648015" y="392751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6"/>
            <p:cNvSpPr/>
            <p:nvPr/>
          </p:nvSpPr>
          <p:spPr>
            <a:xfrm>
              <a:off x="8502554" y="588817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6"/>
            <p:cNvSpPr/>
            <p:nvPr/>
          </p:nvSpPr>
          <p:spPr>
            <a:xfrm>
              <a:off x="8536801" y="625182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6"/>
            <p:cNvSpPr/>
            <p:nvPr/>
          </p:nvSpPr>
          <p:spPr>
            <a:xfrm>
              <a:off x="8573166" y="659546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6"/>
            <p:cNvSpPr/>
            <p:nvPr/>
          </p:nvSpPr>
          <p:spPr>
            <a:xfrm>
              <a:off x="8664844" y="695794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0" name="Google Shape;2020;p26"/>
          <p:cNvSpPr/>
          <p:nvPr/>
        </p:nvSpPr>
        <p:spPr>
          <a:xfrm rot="3954364">
            <a:off x="7702402" y="5483117"/>
            <a:ext cx="1327671" cy="995753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242888" dist="85725" dir="1740000" algn="bl" rotWithShape="0">
              <a:schemeClr val="accent2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1" name="Google Shape;2021;p26"/>
          <p:cNvSpPr/>
          <p:nvPr/>
        </p:nvSpPr>
        <p:spPr>
          <a:xfrm rot="5808357">
            <a:off x="7519528" y="5424378"/>
            <a:ext cx="766199" cy="574649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0293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3" name="Google Shape;2023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24" name="Google Shape;2024;p27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27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27"/>
          <p:cNvSpPr txBox="1">
            <a:spLocks noGrp="1"/>
          </p:cNvSpPr>
          <p:nvPr>
            <p:ph type="subTitle" idx="1"/>
          </p:nvPr>
        </p:nvSpPr>
        <p:spPr>
          <a:xfrm>
            <a:off x="1345801" y="4816967"/>
            <a:ext cx="1914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7" name="Google Shape;2027;p27"/>
          <p:cNvSpPr txBox="1">
            <a:spLocks noGrp="1"/>
          </p:cNvSpPr>
          <p:nvPr>
            <p:ph type="title" idx="2"/>
          </p:nvPr>
        </p:nvSpPr>
        <p:spPr>
          <a:xfrm>
            <a:off x="1345800" y="4308567"/>
            <a:ext cx="1914000" cy="5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8" name="Google Shape;2028;p27"/>
          <p:cNvSpPr txBox="1">
            <a:spLocks noGrp="1"/>
          </p:cNvSpPr>
          <p:nvPr>
            <p:ph type="subTitle" idx="3"/>
          </p:nvPr>
        </p:nvSpPr>
        <p:spPr>
          <a:xfrm>
            <a:off x="5884201" y="4816967"/>
            <a:ext cx="1914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9" name="Google Shape;2029;p27"/>
          <p:cNvSpPr txBox="1">
            <a:spLocks noGrp="1"/>
          </p:cNvSpPr>
          <p:nvPr>
            <p:ph type="title" idx="4"/>
          </p:nvPr>
        </p:nvSpPr>
        <p:spPr>
          <a:xfrm>
            <a:off x="5884200" y="4308567"/>
            <a:ext cx="1914000" cy="5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0" name="Google Shape;2030;p27"/>
          <p:cNvSpPr/>
          <p:nvPr/>
        </p:nvSpPr>
        <p:spPr>
          <a:xfrm>
            <a:off x="592130" y="799464"/>
            <a:ext cx="1398225" cy="186375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1" name="Google Shape;2031;p27"/>
          <p:cNvSpPr/>
          <p:nvPr/>
        </p:nvSpPr>
        <p:spPr>
          <a:xfrm>
            <a:off x="314568" y="398106"/>
            <a:ext cx="929884" cy="123948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2" name="Google Shape;2032;p27"/>
          <p:cNvSpPr/>
          <p:nvPr/>
        </p:nvSpPr>
        <p:spPr>
          <a:xfrm>
            <a:off x="8039182" y="3075547"/>
            <a:ext cx="769637" cy="102618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3" name="Google Shape;2033;p27"/>
          <p:cNvSpPr/>
          <p:nvPr/>
        </p:nvSpPr>
        <p:spPr>
          <a:xfrm>
            <a:off x="202950" y="792690"/>
            <a:ext cx="1108622" cy="1475945"/>
          </a:xfrm>
          <a:custGeom>
            <a:avLst/>
            <a:gdLst/>
            <a:ahLst/>
            <a:cxnLst/>
            <a:rect l="l" t="t" r="r" b="b"/>
            <a:pathLst>
              <a:path w="8665" h="8652" extrusionOk="0">
                <a:moveTo>
                  <a:pt x="8612" y="1"/>
                </a:moveTo>
                <a:lnTo>
                  <a:pt x="1" y="8595"/>
                </a:lnTo>
                <a:lnTo>
                  <a:pt x="53" y="8651"/>
                </a:lnTo>
                <a:lnTo>
                  <a:pt x="8664" y="36"/>
                </a:lnTo>
                <a:lnTo>
                  <a:pt x="8612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4" name="Google Shape;2034;p27"/>
          <p:cNvSpPr/>
          <p:nvPr/>
        </p:nvSpPr>
        <p:spPr>
          <a:xfrm>
            <a:off x="441813" y="238969"/>
            <a:ext cx="1106319" cy="1475945"/>
          </a:xfrm>
          <a:custGeom>
            <a:avLst/>
            <a:gdLst/>
            <a:ahLst/>
            <a:cxnLst/>
            <a:rect l="l" t="t" r="r" b="b"/>
            <a:pathLst>
              <a:path w="8647" h="8652" extrusionOk="0">
                <a:moveTo>
                  <a:pt x="8595" y="1"/>
                </a:moveTo>
                <a:lnTo>
                  <a:pt x="1" y="8612"/>
                </a:lnTo>
                <a:lnTo>
                  <a:pt x="53" y="8651"/>
                </a:lnTo>
                <a:lnTo>
                  <a:pt x="8647" y="57"/>
                </a:lnTo>
                <a:lnTo>
                  <a:pt x="8595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5" name="Google Shape;2035;p27"/>
          <p:cNvGrpSpPr/>
          <p:nvPr/>
        </p:nvGrpSpPr>
        <p:grpSpPr>
          <a:xfrm rot="-5400000">
            <a:off x="7637927" y="1322244"/>
            <a:ext cx="1572167" cy="1047024"/>
            <a:chOff x="7595029" y="282856"/>
            <a:chExt cx="1179125" cy="1047024"/>
          </a:xfrm>
        </p:grpSpPr>
        <p:sp>
          <p:nvSpPr>
            <p:cNvPr id="2036" name="Google Shape;2036;p2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68" name="Google Shape;2068;p27"/>
          <p:cNvGrpSpPr/>
          <p:nvPr/>
        </p:nvGrpSpPr>
        <p:grpSpPr>
          <a:xfrm rot="-5400000">
            <a:off x="7293258" y="4294869"/>
            <a:ext cx="2261496" cy="818406"/>
            <a:chOff x="5747281" y="232051"/>
            <a:chExt cx="1696122" cy="818406"/>
          </a:xfrm>
        </p:grpSpPr>
        <p:sp>
          <p:nvSpPr>
            <p:cNvPr id="2069" name="Google Shape;2069;p2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75" name="Google Shape;2075;p27"/>
          <p:cNvSpPr/>
          <p:nvPr/>
        </p:nvSpPr>
        <p:spPr>
          <a:xfrm>
            <a:off x="125743" y="1751450"/>
            <a:ext cx="359496" cy="479188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263091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78" name="Google Shape;2078;p2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79" name="Google Shape;2079;p28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8"/>
          <p:cNvSpPr txBox="1">
            <a:spLocks noGrp="1"/>
          </p:cNvSpPr>
          <p:nvPr>
            <p:ph type="subTitle" idx="1"/>
          </p:nvPr>
        </p:nvSpPr>
        <p:spPr>
          <a:xfrm>
            <a:off x="1002275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1" name="Google Shape;2081;p28"/>
          <p:cNvSpPr txBox="1">
            <a:spLocks noGrp="1"/>
          </p:cNvSpPr>
          <p:nvPr>
            <p:ph type="title" idx="2"/>
          </p:nvPr>
        </p:nvSpPr>
        <p:spPr>
          <a:xfrm>
            <a:off x="1002275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2" name="Google Shape;2082;p28"/>
          <p:cNvSpPr txBox="1">
            <a:spLocks noGrp="1"/>
          </p:cNvSpPr>
          <p:nvPr>
            <p:ph type="subTitle" idx="3"/>
          </p:nvPr>
        </p:nvSpPr>
        <p:spPr>
          <a:xfrm>
            <a:off x="6282976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3" name="Google Shape;2083;p28"/>
          <p:cNvSpPr txBox="1">
            <a:spLocks noGrp="1"/>
          </p:cNvSpPr>
          <p:nvPr>
            <p:ph type="title" idx="4"/>
          </p:nvPr>
        </p:nvSpPr>
        <p:spPr>
          <a:xfrm>
            <a:off x="6283029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4" name="Google Shape;2084;p28"/>
          <p:cNvSpPr txBox="1">
            <a:spLocks noGrp="1"/>
          </p:cNvSpPr>
          <p:nvPr>
            <p:ph type="subTitle" idx="5"/>
          </p:nvPr>
        </p:nvSpPr>
        <p:spPr>
          <a:xfrm>
            <a:off x="3642625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5" name="Google Shape;2085;p28"/>
          <p:cNvSpPr txBox="1">
            <a:spLocks noGrp="1"/>
          </p:cNvSpPr>
          <p:nvPr>
            <p:ph type="title" idx="6"/>
          </p:nvPr>
        </p:nvSpPr>
        <p:spPr>
          <a:xfrm>
            <a:off x="3642638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6" name="Google Shape;2086;p28"/>
          <p:cNvSpPr/>
          <p:nvPr/>
        </p:nvSpPr>
        <p:spPr>
          <a:xfrm>
            <a:off x="1296302" y="626945"/>
            <a:ext cx="672300" cy="896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87" name="Google Shape;2087;p28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2088" name="Google Shape;2088;p2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0" name="Google Shape;2120;p28"/>
          <p:cNvGrpSpPr/>
          <p:nvPr/>
        </p:nvGrpSpPr>
        <p:grpSpPr>
          <a:xfrm rot="-5400000">
            <a:off x="-443481" y="1098669"/>
            <a:ext cx="2261496" cy="818406"/>
            <a:chOff x="5747281" y="232051"/>
            <a:chExt cx="1696122" cy="818406"/>
          </a:xfrm>
        </p:grpSpPr>
        <p:sp>
          <p:nvSpPr>
            <p:cNvPr id="2121" name="Google Shape;2121;p2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27" name="Google Shape;2127;p28"/>
          <p:cNvSpPr/>
          <p:nvPr/>
        </p:nvSpPr>
        <p:spPr>
          <a:xfrm>
            <a:off x="1639935" y="377135"/>
            <a:ext cx="420900" cy="561200"/>
          </a:xfrm>
          <a:prstGeom prst="ellipse">
            <a:avLst/>
          </a:prstGeom>
          <a:gradFill>
            <a:gsLst>
              <a:gs pos="0">
                <a:srgbClr val="EC2519">
                  <a:alpha val="57647"/>
                </a:srgbClr>
              </a:gs>
              <a:gs pos="100000">
                <a:schemeClr val="accent1"/>
              </a:gs>
            </a:gsLst>
            <a:lin ang="5400012" scaled="0"/>
          </a:gradFill>
          <a:ln>
            <a:noFill/>
          </a:ln>
          <a:effectLst>
            <a:outerShdw blurRad="100013" dist="133350" dir="1740000" algn="bl" rotWithShape="0">
              <a:schemeClr val="accent1">
                <a:alpha val="4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28" name="Google Shape;2128;p28"/>
          <p:cNvSpPr/>
          <p:nvPr/>
        </p:nvSpPr>
        <p:spPr>
          <a:xfrm>
            <a:off x="390949" y="2326133"/>
            <a:ext cx="592658" cy="79023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9" name="Google Shape;2129;p28"/>
          <p:cNvGrpSpPr/>
          <p:nvPr/>
        </p:nvGrpSpPr>
        <p:grpSpPr>
          <a:xfrm>
            <a:off x="8225706" y="5706975"/>
            <a:ext cx="623386" cy="861781"/>
            <a:chOff x="7989381" y="2823630"/>
            <a:chExt cx="623386" cy="646336"/>
          </a:xfrm>
        </p:grpSpPr>
        <p:sp>
          <p:nvSpPr>
            <p:cNvPr id="2130" name="Google Shape;2130;p28"/>
            <p:cNvSpPr/>
            <p:nvPr/>
          </p:nvSpPr>
          <p:spPr>
            <a:xfrm>
              <a:off x="7989381" y="2973210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8"/>
            <p:cNvSpPr/>
            <p:nvPr/>
          </p:nvSpPr>
          <p:spPr>
            <a:xfrm>
              <a:off x="8023745" y="2861996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8"/>
            <p:cNvSpPr/>
            <p:nvPr/>
          </p:nvSpPr>
          <p:spPr>
            <a:xfrm>
              <a:off x="8059522" y="2840577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8"/>
            <p:cNvSpPr/>
            <p:nvPr/>
          </p:nvSpPr>
          <p:spPr>
            <a:xfrm>
              <a:off x="7993500" y="3250244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8"/>
            <p:cNvSpPr/>
            <p:nvPr/>
          </p:nvSpPr>
          <p:spPr>
            <a:xfrm>
              <a:off x="8095887" y="2876825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8"/>
            <p:cNvSpPr/>
            <p:nvPr/>
          </p:nvSpPr>
          <p:spPr>
            <a:xfrm>
              <a:off x="8029865" y="2911189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8"/>
            <p:cNvSpPr/>
            <p:nvPr/>
          </p:nvSpPr>
          <p:spPr>
            <a:xfrm>
              <a:off x="8066230" y="2947554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8"/>
            <p:cNvSpPr/>
            <p:nvPr/>
          </p:nvSpPr>
          <p:spPr>
            <a:xfrm>
              <a:off x="8100477" y="2919427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8"/>
            <p:cNvSpPr/>
            <p:nvPr/>
          </p:nvSpPr>
          <p:spPr>
            <a:xfrm>
              <a:off x="8136371" y="2823630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8"/>
            <p:cNvSpPr/>
            <p:nvPr/>
          </p:nvSpPr>
          <p:spPr>
            <a:xfrm>
              <a:off x="8192155" y="2857877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8"/>
            <p:cNvSpPr/>
            <p:nvPr/>
          </p:nvSpPr>
          <p:spPr>
            <a:xfrm>
              <a:off x="8302780" y="2893772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8"/>
            <p:cNvSpPr/>
            <p:nvPr/>
          </p:nvSpPr>
          <p:spPr>
            <a:xfrm>
              <a:off x="8343735" y="2930137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8"/>
            <p:cNvSpPr/>
            <p:nvPr/>
          </p:nvSpPr>
          <p:spPr>
            <a:xfrm>
              <a:off x="8525090" y="2964501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8"/>
            <p:cNvSpPr/>
            <p:nvPr/>
          </p:nvSpPr>
          <p:spPr>
            <a:xfrm>
              <a:off x="8379629" y="3160567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8"/>
            <p:cNvSpPr/>
            <p:nvPr/>
          </p:nvSpPr>
          <p:spPr>
            <a:xfrm>
              <a:off x="8413876" y="3196932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8"/>
            <p:cNvSpPr/>
            <p:nvPr/>
          </p:nvSpPr>
          <p:spPr>
            <a:xfrm>
              <a:off x="8450241" y="3231296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8"/>
            <p:cNvSpPr/>
            <p:nvPr/>
          </p:nvSpPr>
          <p:spPr>
            <a:xfrm>
              <a:off x="8541919" y="3267544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680545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gradFill>
          <a:gsLst>
            <a:gs pos="0">
              <a:srgbClr val="373535"/>
            </a:gs>
            <a:gs pos="100000">
              <a:schemeClr val="dk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Shape 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4" name="Google Shape;2154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55" name="Google Shape;2155;p30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56" name="Google Shape;2156;p30"/>
          <p:cNvGrpSpPr/>
          <p:nvPr/>
        </p:nvGrpSpPr>
        <p:grpSpPr>
          <a:xfrm flipH="1">
            <a:off x="7967960" y="2230589"/>
            <a:ext cx="1004968" cy="1189839"/>
            <a:chOff x="7595029" y="282856"/>
            <a:chExt cx="1179125" cy="1047024"/>
          </a:xfrm>
        </p:grpSpPr>
        <p:sp>
          <p:nvSpPr>
            <p:cNvPr id="2157" name="Google Shape;2157;p3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9" name="Google Shape;2189;p30"/>
          <p:cNvGrpSpPr/>
          <p:nvPr/>
        </p:nvGrpSpPr>
        <p:grpSpPr>
          <a:xfrm rot="5400000" flipH="1">
            <a:off x="7506703" y="751125"/>
            <a:ext cx="1927473" cy="697527"/>
            <a:chOff x="5747281" y="232051"/>
            <a:chExt cx="1696122" cy="818406"/>
          </a:xfrm>
        </p:grpSpPr>
        <p:sp>
          <p:nvSpPr>
            <p:cNvPr id="2190" name="Google Shape;2190;p3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6" name="Google Shape;2196;p30"/>
          <p:cNvSpPr/>
          <p:nvPr/>
        </p:nvSpPr>
        <p:spPr>
          <a:xfrm flipH="1">
            <a:off x="183267" y="3858927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97" name="Google Shape;2197;p30"/>
          <p:cNvGrpSpPr/>
          <p:nvPr/>
        </p:nvGrpSpPr>
        <p:grpSpPr>
          <a:xfrm rot="2688823" flipH="1">
            <a:off x="-1969627" y="4699348"/>
            <a:ext cx="5472118" cy="1865125"/>
            <a:chOff x="640550" y="3765075"/>
            <a:chExt cx="7862936" cy="1028898"/>
          </a:xfrm>
        </p:grpSpPr>
        <p:sp>
          <p:nvSpPr>
            <p:cNvPr id="2198" name="Google Shape;2198;p30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861464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3" name="Google Shape;2223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24" name="Google Shape;2224;p31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31"/>
          <p:cNvSpPr/>
          <p:nvPr/>
        </p:nvSpPr>
        <p:spPr>
          <a:xfrm rot="10800000">
            <a:off x="719996" y="2507108"/>
            <a:ext cx="1398225" cy="186375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6" name="Google Shape;2226;p31"/>
          <p:cNvSpPr/>
          <p:nvPr/>
        </p:nvSpPr>
        <p:spPr>
          <a:xfrm rot="10800000">
            <a:off x="1465894" y="3532739"/>
            <a:ext cx="929884" cy="123948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7" name="Google Shape;2227;p31"/>
          <p:cNvSpPr/>
          <p:nvPr/>
        </p:nvSpPr>
        <p:spPr>
          <a:xfrm rot="10800000">
            <a:off x="1546020" y="1961902"/>
            <a:ext cx="769637" cy="102618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8" name="Google Shape;2228;p31"/>
          <p:cNvSpPr/>
          <p:nvPr/>
        </p:nvSpPr>
        <p:spPr>
          <a:xfrm rot="10800000">
            <a:off x="1398774" y="2901697"/>
            <a:ext cx="1108622" cy="1475945"/>
          </a:xfrm>
          <a:custGeom>
            <a:avLst/>
            <a:gdLst/>
            <a:ahLst/>
            <a:cxnLst/>
            <a:rect l="l" t="t" r="r" b="b"/>
            <a:pathLst>
              <a:path w="8665" h="8652" extrusionOk="0">
                <a:moveTo>
                  <a:pt x="8612" y="1"/>
                </a:moveTo>
                <a:lnTo>
                  <a:pt x="1" y="8595"/>
                </a:lnTo>
                <a:lnTo>
                  <a:pt x="53" y="8651"/>
                </a:lnTo>
                <a:lnTo>
                  <a:pt x="8664" y="36"/>
                </a:lnTo>
                <a:lnTo>
                  <a:pt x="8612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9" name="Google Shape;2229;p31"/>
          <p:cNvSpPr/>
          <p:nvPr/>
        </p:nvSpPr>
        <p:spPr>
          <a:xfrm rot="10800000">
            <a:off x="1162219" y="3455418"/>
            <a:ext cx="1106319" cy="1475945"/>
          </a:xfrm>
          <a:custGeom>
            <a:avLst/>
            <a:gdLst/>
            <a:ahLst/>
            <a:cxnLst/>
            <a:rect l="l" t="t" r="r" b="b"/>
            <a:pathLst>
              <a:path w="8647" h="8652" extrusionOk="0">
                <a:moveTo>
                  <a:pt x="8595" y="1"/>
                </a:moveTo>
                <a:lnTo>
                  <a:pt x="1" y="8612"/>
                </a:lnTo>
                <a:lnTo>
                  <a:pt x="53" y="8651"/>
                </a:lnTo>
                <a:lnTo>
                  <a:pt x="8647" y="57"/>
                </a:lnTo>
                <a:lnTo>
                  <a:pt x="8595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0" name="Google Shape;2230;p31"/>
          <p:cNvSpPr/>
          <p:nvPr/>
        </p:nvSpPr>
        <p:spPr>
          <a:xfrm rot="10800000">
            <a:off x="2225106" y="2939694"/>
            <a:ext cx="359496" cy="479188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31" name="Google Shape;2231;p31"/>
          <p:cNvGrpSpPr/>
          <p:nvPr/>
        </p:nvGrpSpPr>
        <p:grpSpPr>
          <a:xfrm>
            <a:off x="7705496" y="5398048"/>
            <a:ext cx="1042111" cy="1233813"/>
            <a:chOff x="7595029" y="282856"/>
            <a:chExt cx="1179125" cy="1047024"/>
          </a:xfrm>
        </p:grpSpPr>
        <p:sp>
          <p:nvSpPr>
            <p:cNvPr id="2232" name="Google Shape;2232;p3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3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3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3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3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3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3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3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3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3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3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3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3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3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3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3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3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3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3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3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3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3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3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3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3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3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3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3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3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3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3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64" name="Google Shape;2264;p31"/>
          <p:cNvGrpSpPr/>
          <p:nvPr/>
        </p:nvGrpSpPr>
        <p:grpSpPr>
          <a:xfrm>
            <a:off x="327968" y="5469319"/>
            <a:ext cx="1696122" cy="1091208"/>
            <a:chOff x="5747281" y="232051"/>
            <a:chExt cx="1696122" cy="818406"/>
          </a:xfrm>
        </p:grpSpPr>
        <p:sp>
          <p:nvSpPr>
            <p:cNvPr id="2265" name="Google Shape;2265;p31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31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31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31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31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31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7400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" name="Google Shape;387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88" name="Google Shape;388;p9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9" name="Google Shape;389;p9"/>
          <p:cNvSpPr txBox="1">
            <a:spLocks noGrp="1"/>
          </p:cNvSpPr>
          <p:nvPr>
            <p:ph type="title"/>
          </p:nvPr>
        </p:nvSpPr>
        <p:spPr>
          <a:xfrm>
            <a:off x="4389300" y="1748516"/>
            <a:ext cx="30516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90" name="Google Shape;390;p9"/>
          <p:cNvSpPr txBox="1">
            <a:spLocks noGrp="1"/>
          </p:cNvSpPr>
          <p:nvPr>
            <p:ph type="subTitle" idx="1"/>
          </p:nvPr>
        </p:nvSpPr>
        <p:spPr>
          <a:xfrm>
            <a:off x="4389300" y="2540684"/>
            <a:ext cx="3495300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91" name="Google Shape;391;p9"/>
          <p:cNvGrpSpPr/>
          <p:nvPr/>
        </p:nvGrpSpPr>
        <p:grpSpPr>
          <a:xfrm rot="2350084">
            <a:off x="7643756" y="-1361868"/>
            <a:ext cx="2324585" cy="3096947"/>
            <a:chOff x="-892725" y="-649525"/>
            <a:chExt cx="2324575" cy="2322700"/>
          </a:xfrm>
        </p:grpSpPr>
        <p:sp>
          <p:nvSpPr>
            <p:cNvPr id="392" name="Google Shape;392;p9"/>
            <p:cNvSpPr/>
            <p:nvPr/>
          </p:nvSpPr>
          <p:spPr>
            <a:xfrm>
              <a:off x="-758074" y="928672"/>
              <a:ext cx="2106207" cy="370423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-783328" y="881819"/>
              <a:ext cx="2141348" cy="36440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-804820" y="835072"/>
              <a:ext cx="2170793" cy="347104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-594408" y="1065150"/>
              <a:ext cx="1880423" cy="36440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-647279" y="1039896"/>
              <a:ext cx="1948663" cy="366232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-824486" y="794451"/>
              <a:ext cx="2197874" cy="317552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9"/>
            <p:cNvSpPr/>
            <p:nvPr/>
          </p:nvSpPr>
          <p:spPr>
            <a:xfrm>
              <a:off x="-694026" y="1004863"/>
              <a:ext cx="2010885" cy="374184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9"/>
            <p:cNvSpPr/>
            <p:nvPr/>
          </p:nvSpPr>
          <p:spPr>
            <a:xfrm>
              <a:off x="-729059" y="963705"/>
              <a:ext cx="2063650" cy="380202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-876820" y="665818"/>
              <a:ext cx="2273637" cy="189027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-21523" y="1636100"/>
              <a:ext cx="586437" cy="37075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9"/>
            <p:cNvSpPr/>
            <p:nvPr/>
          </p:nvSpPr>
          <p:spPr>
            <a:xfrm>
              <a:off x="-888534" y="544708"/>
              <a:ext cx="2298891" cy="288644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9"/>
            <p:cNvSpPr/>
            <p:nvPr/>
          </p:nvSpPr>
          <p:spPr>
            <a:xfrm>
              <a:off x="-884772" y="624660"/>
              <a:ext cx="2289542" cy="220406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-855328" y="728039"/>
              <a:ext cx="2240430" cy="228250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9"/>
            <p:cNvSpPr/>
            <p:nvPr/>
          </p:nvSpPr>
          <p:spPr>
            <a:xfrm>
              <a:off x="-867041" y="696660"/>
              <a:ext cx="2258270" cy="175486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9"/>
            <p:cNvSpPr/>
            <p:nvPr/>
          </p:nvSpPr>
          <p:spPr>
            <a:xfrm>
              <a:off x="-839853" y="757484"/>
              <a:ext cx="2219367" cy="27832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9"/>
            <p:cNvSpPr/>
            <p:nvPr/>
          </p:nvSpPr>
          <p:spPr>
            <a:xfrm>
              <a:off x="-116950" y="1513162"/>
              <a:ext cx="975997" cy="132824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9"/>
            <p:cNvSpPr/>
            <p:nvPr/>
          </p:nvSpPr>
          <p:spPr>
            <a:xfrm>
              <a:off x="-196902" y="1407956"/>
              <a:ext cx="1202318" cy="208585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9"/>
            <p:cNvSpPr/>
            <p:nvPr/>
          </p:nvSpPr>
          <p:spPr>
            <a:xfrm>
              <a:off x="-892725" y="478833"/>
              <a:ext cx="2309208" cy="34097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9"/>
            <p:cNvSpPr/>
            <p:nvPr/>
          </p:nvSpPr>
          <p:spPr>
            <a:xfrm>
              <a:off x="-21523" y="-414031"/>
              <a:ext cx="360545" cy="44919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9"/>
            <p:cNvSpPr/>
            <p:nvPr/>
          </p:nvSpPr>
          <p:spPr>
            <a:xfrm>
              <a:off x="-280616" y="1332195"/>
              <a:ext cx="1359862" cy="251140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9"/>
            <p:cNvSpPr/>
            <p:nvPr/>
          </p:nvSpPr>
          <p:spPr>
            <a:xfrm>
              <a:off x="-233870" y="-649525"/>
              <a:ext cx="818453" cy="113265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9"/>
            <p:cNvSpPr/>
            <p:nvPr/>
          </p:nvSpPr>
          <p:spPr>
            <a:xfrm>
              <a:off x="-393775" y="1147037"/>
              <a:ext cx="1617133" cy="350758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9"/>
            <p:cNvSpPr/>
            <p:nvPr/>
          </p:nvSpPr>
          <p:spPr>
            <a:xfrm>
              <a:off x="-535948" y="1086643"/>
              <a:ext cx="1808421" cy="36440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9"/>
            <p:cNvSpPr/>
            <p:nvPr/>
          </p:nvSpPr>
          <p:spPr>
            <a:xfrm>
              <a:off x="-430742" y="1123610"/>
              <a:ext cx="1671833" cy="358710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9"/>
            <p:cNvSpPr/>
            <p:nvPr/>
          </p:nvSpPr>
          <p:spPr>
            <a:xfrm>
              <a:off x="-477488" y="1105878"/>
              <a:ext cx="1735882" cy="360537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9"/>
            <p:cNvSpPr/>
            <p:nvPr/>
          </p:nvSpPr>
          <p:spPr>
            <a:xfrm>
              <a:off x="-302109" y="1267610"/>
              <a:ext cx="1431864" cy="276931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9"/>
            <p:cNvSpPr/>
            <p:nvPr/>
          </p:nvSpPr>
          <p:spPr>
            <a:xfrm>
              <a:off x="-331553" y="1219037"/>
              <a:ext cx="1498814" cy="31196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9"/>
            <p:cNvSpPr/>
            <p:nvPr/>
          </p:nvSpPr>
          <p:spPr>
            <a:xfrm>
              <a:off x="-360568" y="1175944"/>
              <a:ext cx="1548786" cy="337325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9"/>
            <p:cNvSpPr/>
            <p:nvPr/>
          </p:nvSpPr>
          <p:spPr>
            <a:xfrm>
              <a:off x="-545727" y="-538194"/>
              <a:ext cx="1576404" cy="220298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9"/>
            <p:cNvSpPr/>
            <p:nvPr/>
          </p:nvSpPr>
          <p:spPr>
            <a:xfrm>
              <a:off x="-711327" y="-456415"/>
              <a:ext cx="2014646" cy="473265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9"/>
            <p:cNvSpPr/>
            <p:nvPr/>
          </p:nvSpPr>
          <p:spPr>
            <a:xfrm>
              <a:off x="-672426" y="-487794"/>
              <a:ext cx="1915349" cy="395784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9"/>
            <p:cNvSpPr/>
            <p:nvPr/>
          </p:nvSpPr>
          <p:spPr>
            <a:xfrm>
              <a:off x="-691662" y="-474146"/>
              <a:ext cx="1967792" cy="436835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9"/>
            <p:cNvSpPr/>
            <p:nvPr/>
          </p:nvSpPr>
          <p:spPr>
            <a:xfrm>
              <a:off x="-775805" y="-332081"/>
              <a:ext cx="2147366" cy="520548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9"/>
            <p:cNvSpPr/>
            <p:nvPr/>
          </p:nvSpPr>
          <p:spPr>
            <a:xfrm>
              <a:off x="-742599" y="-407734"/>
              <a:ext cx="2087078" cy="520011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9"/>
            <p:cNvSpPr/>
            <p:nvPr/>
          </p:nvSpPr>
          <p:spPr>
            <a:xfrm>
              <a:off x="-759901" y="-372701"/>
              <a:ext cx="2117920" cy="526136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9"/>
            <p:cNvSpPr/>
            <p:nvPr/>
          </p:nvSpPr>
          <p:spPr>
            <a:xfrm>
              <a:off x="-726695" y="-434922"/>
              <a:ext cx="2053334" cy="500453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-647279" y="-499400"/>
              <a:ext cx="1851407" cy="350758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-491028" y="-557860"/>
              <a:ext cx="1441750" cy="190853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-337249" y="-616319"/>
              <a:ext cx="1081313" cy="136585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-425154" y="-581287"/>
              <a:ext cx="1280445" cy="160012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-892725" y="422200"/>
              <a:ext cx="2314796" cy="377946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-619662" y="-511113"/>
              <a:ext cx="1777041" cy="305946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9"/>
            <p:cNvSpPr/>
            <p:nvPr/>
          </p:nvSpPr>
          <p:spPr>
            <a:xfrm>
              <a:off x="-586455" y="-524654"/>
              <a:ext cx="1687308" cy="262853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9"/>
            <p:cNvSpPr/>
            <p:nvPr/>
          </p:nvSpPr>
          <p:spPr>
            <a:xfrm>
              <a:off x="-890361" y="303454"/>
              <a:ext cx="2322211" cy="391486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-793107" y="-285227"/>
              <a:ext cx="2176381" cy="518614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-881011" y="203836"/>
              <a:ext cx="2312862" cy="401802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-884772" y="266487"/>
              <a:ext cx="2316623" cy="385898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-892725" y="336660"/>
              <a:ext cx="2322749" cy="401265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-892725" y="373627"/>
              <a:ext cx="2320922" cy="399438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-874993" y="137854"/>
              <a:ext cx="2305017" cy="422865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-836092" y="-123495"/>
              <a:ext cx="2246448" cy="492930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-822551" y="-180021"/>
              <a:ext cx="2225493" cy="505074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-867041" y="71550"/>
              <a:ext cx="2295237" cy="440596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-808581" y="-234289"/>
              <a:ext cx="2203570" cy="512596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-847805" y="-63209"/>
              <a:ext cx="2266114" cy="481754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-857692" y="6964"/>
              <a:ext cx="2282127" cy="458328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48" name="Google Shape;448;p9"/>
          <p:cNvSpPr/>
          <p:nvPr/>
        </p:nvSpPr>
        <p:spPr>
          <a:xfrm rot="5400000">
            <a:off x="7556785" y="5631337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9"/>
          <p:cNvSpPr/>
          <p:nvPr/>
        </p:nvSpPr>
        <p:spPr>
          <a:xfrm rot="5400000">
            <a:off x="8516325" y="5828960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0" name="Google Shape;450;p9"/>
          <p:cNvSpPr/>
          <p:nvPr/>
        </p:nvSpPr>
        <p:spPr>
          <a:xfrm rot="5400000">
            <a:off x="8065134" y="5428942"/>
            <a:ext cx="608571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812636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869100" y="1723900"/>
            <a:ext cx="4554900" cy="23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3869100" y="4190416"/>
            <a:ext cx="3804900" cy="5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14" name="Google Shape;14;p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" name="Google Shape;46;p2"/>
          <p:cNvGrpSpPr/>
          <p:nvPr/>
        </p:nvGrpSpPr>
        <p:grpSpPr>
          <a:xfrm>
            <a:off x="5747281" y="309401"/>
            <a:ext cx="1696122" cy="1091208"/>
            <a:chOff x="5747281" y="232051"/>
            <a:chExt cx="1696122" cy="818406"/>
          </a:xfrm>
        </p:grpSpPr>
        <p:sp>
          <p:nvSpPr>
            <p:cNvPr id="47" name="Google Shape;47;p2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" name="Google Shape;53;p2"/>
          <p:cNvGrpSpPr/>
          <p:nvPr/>
        </p:nvGrpSpPr>
        <p:grpSpPr>
          <a:xfrm>
            <a:off x="3982765" y="5021035"/>
            <a:ext cx="2669915" cy="519468"/>
            <a:chOff x="5747287" y="4213775"/>
            <a:chExt cx="2669915" cy="389601"/>
          </a:xfrm>
        </p:grpSpPr>
        <p:sp>
          <p:nvSpPr>
            <p:cNvPr id="54" name="Google Shape;54;p2"/>
            <p:cNvSpPr/>
            <p:nvPr/>
          </p:nvSpPr>
          <p:spPr>
            <a:xfrm rot="5400000">
              <a:off x="6988804" y="2972258"/>
              <a:ext cx="186880" cy="2669915"/>
            </a:xfrm>
            <a:custGeom>
              <a:avLst/>
              <a:gdLst/>
              <a:ahLst/>
              <a:cxnLst/>
              <a:rect l="l" t="t" r="r" b="b"/>
              <a:pathLst>
                <a:path w="802" h="11458" extrusionOk="0">
                  <a:moveTo>
                    <a:pt x="584" y="1"/>
                  </a:moveTo>
                  <a:cubicBezTo>
                    <a:pt x="584" y="201"/>
                    <a:pt x="475" y="310"/>
                    <a:pt x="327" y="436"/>
                  </a:cubicBezTo>
                  <a:cubicBezTo>
                    <a:pt x="184" y="579"/>
                    <a:pt x="1" y="723"/>
                    <a:pt x="1" y="1032"/>
                  </a:cubicBezTo>
                  <a:cubicBezTo>
                    <a:pt x="1" y="1341"/>
                    <a:pt x="184" y="1506"/>
                    <a:pt x="327" y="1632"/>
                  </a:cubicBezTo>
                  <a:cubicBezTo>
                    <a:pt x="475" y="1776"/>
                    <a:pt x="584" y="1867"/>
                    <a:pt x="584" y="2085"/>
                  </a:cubicBezTo>
                  <a:cubicBezTo>
                    <a:pt x="584" y="2285"/>
                    <a:pt x="475" y="2394"/>
                    <a:pt x="327" y="2520"/>
                  </a:cubicBezTo>
                  <a:cubicBezTo>
                    <a:pt x="184" y="2664"/>
                    <a:pt x="1" y="2812"/>
                    <a:pt x="1" y="3116"/>
                  </a:cubicBezTo>
                  <a:cubicBezTo>
                    <a:pt x="1" y="3425"/>
                    <a:pt x="184" y="3591"/>
                    <a:pt x="327" y="3717"/>
                  </a:cubicBezTo>
                  <a:cubicBezTo>
                    <a:pt x="475" y="3843"/>
                    <a:pt x="584" y="3952"/>
                    <a:pt x="584" y="4169"/>
                  </a:cubicBezTo>
                  <a:cubicBezTo>
                    <a:pt x="584" y="4369"/>
                    <a:pt x="475" y="4478"/>
                    <a:pt x="327" y="4604"/>
                  </a:cubicBezTo>
                  <a:cubicBezTo>
                    <a:pt x="184" y="4748"/>
                    <a:pt x="1" y="4896"/>
                    <a:pt x="1" y="5205"/>
                  </a:cubicBezTo>
                  <a:cubicBezTo>
                    <a:pt x="1" y="5509"/>
                    <a:pt x="184" y="5675"/>
                    <a:pt x="327" y="5801"/>
                  </a:cubicBezTo>
                  <a:cubicBezTo>
                    <a:pt x="475" y="5927"/>
                    <a:pt x="584" y="6036"/>
                    <a:pt x="584" y="6254"/>
                  </a:cubicBezTo>
                  <a:cubicBezTo>
                    <a:pt x="584" y="6454"/>
                    <a:pt x="475" y="6563"/>
                    <a:pt x="327" y="6689"/>
                  </a:cubicBezTo>
                  <a:cubicBezTo>
                    <a:pt x="184" y="6837"/>
                    <a:pt x="1" y="6980"/>
                    <a:pt x="1" y="7289"/>
                  </a:cubicBezTo>
                  <a:cubicBezTo>
                    <a:pt x="1" y="7598"/>
                    <a:pt x="184" y="7759"/>
                    <a:pt x="327" y="7885"/>
                  </a:cubicBezTo>
                  <a:cubicBezTo>
                    <a:pt x="475" y="8011"/>
                    <a:pt x="584" y="8120"/>
                    <a:pt x="584" y="8338"/>
                  </a:cubicBezTo>
                  <a:cubicBezTo>
                    <a:pt x="584" y="8538"/>
                    <a:pt x="475" y="8647"/>
                    <a:pt x="327" y="8773"/>
                  </a:cubicBezTo>
                  <a:cubicBezTo>
                    <a:pt x="184" y="8921"/>
                    <a:pt x="1" y="9064"/>
                    <a:pt x="1" y="9373"/>
                  </a:cubicBezTo>
                  <a:cubicBezTo>
                    <a:pt x="1" y="9682"/>
                    <a:pt x="184" y="9843"/>
                    <a:pt x="327" y="9970"/>
                  </a:cubicBezTo>
                  <a:cubicBezTo>
                    <a:pt x="475" y="10100"/>
                    <a:pt x="584" y="10209"/>
                    <a:pt x="584" y="10426"/>
                  </a:cubicBezTo>
                  <a:cubicBezTo>
                    <a:pt x="584" y="10622"/>
                    <a:pt x="475" y="10731"/>
                    <a:pt x="327" y="10862"/>
                  </a:cubicBezTo>
                  <a:cubicBezTo>
                    <a:pt x="184" y="11005"/>
                    <a:pt x="1" y="11149"/>
                    <a:pt x="1" y="11458"/>
                  </a:cubicBezTo>
                  <a:lnTo>
                    <a:pt x="218" y="11458"/>
                  </a:lnTo>
                  <a:cubicBezTo>
                    <a:pt x="218" y="11240"/>
                    <a:pt x="345" y="11149"/>
                    <a:pt x="475" y="11023"/>
                  </a:cubicBezTo>
                  <a:cubicBezTo>
                    <a:pt x="636" y="10879"/>
                    <a:pt x="802" y="10731"/>
                    <a:pt x="802" y="10426"/>
                  </a:cubicBezTo>
                  <a:cubicBezTo>
                    <a:pt x="802" y="10118"/>
                    <a:pt x="636" y="9952"/>
                    <a:pt x="475" y="9809"/>
                  </a:cubicBezTo>
                  <a:cubicBezTo>
                    <a:pt x="345" y="9682"/>
                    <a:pt x="218" y="9591"/>
                    <a:pt x="218" y="9373"/>
                  </a:cubicBezTo>
                  <a:cubicBezTo>
                    <a:pt x="218" y="9156"/>
                    <a:pt x="345" y="9064"/>
                    <a:pt x="475" y="8938"/>
                  </a:cubicBezTo>
                  <a:cubicBezTo>
                    <a:pt x="636" y="8795"/>
                    <a:pt x="802" y="8647"/>
                    <a:pt x="802" y="8338"/>
                  </a:cubicBezTo>
                  <a:cubicBezTo>
                    <a:pt x="802" y="8033"/>
                    <a:pt x="636" y="7868"/>
                    <a:pt x="475" y="7724"/>
                  </a:cubicBezTo>
                  <a:cubicBezTo>
                    <a:pt x="345" y="7598"/>
                    <a:pt x="218" y="7507"/>
                    <a:pt x="218" y="7289"/>
                  </a:cubicBezTo>
                  <a:cubicBezTo>
                    <a:pt x="218" y="7072"/>
                    <a:pt x="345" y="6980"/>
                    <a:pt x="475" y="6854"/>
                  </a:cubicBezTo>
                  <a:cubicBezTo>
                    <a:pt x="636" y="6706"/>
                    <a:pt x="802" y="6563"/>
                    <a:pt x="802" y="6254"/>
                  </a:cubicBezTo>
                  <a:cubicBezTo>
                    <a:pt x="802" y="5945"/>
                    <a:pt x="636" y="5784"/>
                    <a:pt x="475" y="5640"/>
                  </a:cubicBezTo>
                  <a:cubicBezTo>
                    <a:pt x="345" y="5509"/>
                    <a:pt x="218" y="5422"/>
                    <a:pt x="218" y="5205"/>
                  </a:cubicBezTo>
                  <a:cubicBezTo>
                    <a:pt x="218" y="5005"/>
                    <a:pt x="345" y="4896"/>
                    <a:pt x="475" y="4770"/>
                  </a:cubicBezTo>
                  <a:cubicBezTo>
                    <a:pt x="636" y="4622"/>
                    <a:pt x="802" y="4478"/>
                    <a:pt x="802" y="4169"/>
                  </a:cubicBezTo>
                  <a:cubicBezTo>
                    <a:pt x="802" y="3860"/>
                    <a:pt x="636" y="3699"/>
                    <a:pt x="475" y="3573"/>
                  </a:cubicBezTo>
                  <a:cubicBezTo>
                    <a:pt x="345" y="3425"/>
                    <a:pt x="218" y="3334"/>
                    <a:pt x="218" y="3116"/>
                  </a:cubicBezTo>
                  <a:cubicBezTo>
                    <a:pt x="218" y="2920"/>
                    <a:pt x="345" y="2812"/>
                    <a:pt x="475" y="2681"/>
                  </a:cubicBezTo>
                  <a:cubicBezTo>
                    <a:pt x="636" y="2538"/>
                    <a:pt x="802" y="2394"/>
                    <a:pt x="802" y="2085"/>
                  </a:cubicBezTo>
                  <a:cubicBezTo>
                    <a:pt x="802" y="1776"/>
                    <a:pt x="636" y="1615"/>
                    <a:pt x="475" y="1485"/>
                  </a:cubicBezTo>
                  <a:cubicBezTo>
                    <a:pt x="345" y="1358"/>
                    <a:pt x="218" y="1250"/>
                    <a:pt x="218" y="1032"/>
                  </a:cubicBezTo>
                  <a:cubicBezTo>
                    <a:pt x="218" y="832"/>
                    <a:pt x="345" y="723"/>
                    <a:pt x="475" y="597"/>
                  </a:cubicBezTo>
                  <a:cubicBezTo>
                    <a:pt x="636" y="453"/>
                    <a:pt x="802" y="310"/>
                    <a:pt x="8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5400000">
              <a:off x="6988920" y="3175095"/>
              <a:ext cx="186647" cy="2669915"/>
            </a:xfrm>
            <a:custGeom>
              <a:avLst/>
              <a:gdLst/>
              <a:ahLst/>
              <a:cxnLst/>
              <a:rect l="l" t="t" r="r" b="b"/>
              <a:pathLst>
                <a:path w="801" h="11458" extrusionOk="0">
                  <a:moveTo>
                    <a:pt x="583" y="1"/>
                  </a:moveTo>
                  <a:cubicBezTo>
                    <a:pt x="583" y="201"/>
                    <a:pt x="453" y="310"/>
                    <a:pt x="326" y="436"/>
                  </a:cubicBezTo>
                  <a:cubicBezTo>
                    <a:pt x="166" y="579"/>
                    <a:pt x="0" y="723"/>
                    <a:pt x="0" y="1032"/>
                  </a:cubicBezTo>
                  <a:cubicBezTo>
                    <a:pt x="0" y="1341"/>
                    <a:pt x="166" y="1506"/>
                    <a:pt x="326" y="1632"/>
                  </a:cubicBezTo>
                  <a:cubicBezTo>
                    <a:pt x="453" y="1776"/>
                    <a:pt x="583" y="1867"/>
                    <a:pt x="583" y="2085"/>
                  </a:cubicBezTo>
                  <a:cubicBezTo>
                    <a:pt x="583" y="2285"/>
                    <a:pt x="453" y="2394"/>
                    <a:pt x="326" y="2520"/>
                  </a:cubicBezTo>
                  <a:cubicBezTo>
                    <a:pt x="166" y="2664"/>
                    <a:pt x="0" y="2812"/>
                    <a:pt x="0" y="3116"/>
                  </a:cubicBezTo>
                  <a:cubicBezTo>
                    <a:pt x="0" y="3425"/>
                    <a:pt x="166" y="3591"/>
                    <a:pt x="326" y="3717"/>
                  </a:cubicBezTo>
                  <a:cubicBezTo>
                    <a:pt x="453" y="3843"/>
                    <a:pt x="583" y="3952"/>
                    <a:pt x="583" y="4169"/>
                  </a:cubicBezTo>
                  <a:cubicBezTo>
                    <a:pt x="583" y="4369"/>
                    <a:pt x="453" y="4478"/>
                    <a:pt x="326" y="4604"/>
                  </a:cubicBezTo>
                  <a:cubicBezTo>
                    <a:pt x="166" y="4748"/>
                    <a:pt x="0" y="4896"/>
                    <a:pt x="0" y="5205"/>
                  </a:cubicBezTo>
                  <a:cubicBezTo>
                    <a:pt x="0" y="5509"/>
                    <a:pt x="166" y="5675"/>
                    <a:pt x="326" y="5801"/>
                  </a:cubicBezTo>
                  <a:cubicBezTo>
                    <a:pt x="453" y="5927"/>
                    <a:pt x="583" y="6036"/>
                    <a:pt x="583" y="6254"/>
                  </a:cubicBezTo>
                  <a:cubicBezTo>
                    <a:pt x="583" y="6454"/>
                    <a:pt x="453" y="6563"/>
                    <a:pt x="326" y="6689"/>
                  </a:cubicBezTo>
                  <a:cubicBezTo>
                    <a:pt x="166" y="6837"/>
                    <a:pt x="0" y="6980"/>
                    <a:pt x="0" y="7289"/>
                  </a:cubicBezTo>
                  <a:cubicBezTo>
                    <a:pt x="0" y="7598"/>
                    <a:pt x="166" y="7759"/>
                    <a:pt x="326" y="7885"/>
                  </a:cubicBezTo>
                  <a:cubicBezTo>
                    <a:pt x="453" y="8011"/>
                    <a:pt x="583" y="8120"/>
                    <a:pt x="583" y="8338"/>
                  </a:cubicBezTo>
                  <a:cubicBezTo>
                    <a:pt x="583" y="8538"/>
                    <a:pt x="453" y="8647"/>
                    <a:pt x="326" y="8773"/>
                  </a:cubicBezTo>
                  <a:cubicBezTo>
                    <a:pt x="166" y="8921"/>
                    <a:pt x="0" y="9064"/>
                    <a:pt x="0" y="9373"/>
                  </a:cubicBezTo>
                  <a:cubicBezTo>
                    <a:pt x="0" y="9682"/>
                    <a:pt x="166" y="9843"/>
                    <a:pt x="326" y="9970"/>
                  </a:cubicBezTo>
                  <a:cubicBezTo>
                    <a:pt x="453" y="10100"/>
                    <a:pt x="583" y="10209"/>
                    <a:pt x="583" y="10426"/>
                  </a:cubicBezTo>
                  <a:cubicBezTo>
                    <a:pt x="583" y="10622"/>
                    <a:pt x="453" y="10731"/>
                    <a:pt x="326" y="10862"/>
                  </a:cubicBezTo>
                  <a:cubicBezTo>
                    <a:pt x="166" y="11005"/>
                    <a:pt x="0" y="11149"/>
                    <a:pt x="0" y="11458"/>
                  </a:cubicBezTo>
                  <a:lnTo>
                    <a:pt x="218" y="11458"/>
                  </a:lnTo>
                  <a:cubicBezTo>
                    <a:pt x="218" y="11240"/>
                    <a:pt x="326" y="11149"/>
                    <a:pt x="474" y="11023"/>
                  </a:cubicBezTo>
                  <a:cubicBezTo>
                    <a:pt x="618" y="10879"/>
                    <a:pt x="801" y="10731"/>
                    <a:pt x="801" y="10426"/>
                  </a:cubicBezTo>
                  <a:cubicBezTo>
                    <a:pt x="801" y="10118"/>
                    <a:pt x="618" y="9952"/>
                    <a:pt x="474" y="9809"/>
                  </a:cubicBezTo>
                  <a:cubicBezTo>
                    <a:pt x="326" y="9682"/>
                    <a:pt x="218" y="9591"/>
                    <a:pt x="218" y="9373"/>
                  </a:cubicBezTo>
                  <a:cubicBezTo>
                    <a:pt x="218" y="9156"/>
                    <a:pt x="326" y="9064"/>
                    <a:pt x="474" y="8938"/>
                  </a:cubicBezTo>
                  <a:cubicBezTo>
                    <a:pt x="618" y="8795"/>
                    <a:pt x="801" y="8647"/>
                    <a:pt x="801" y="8338"/>
                  </a:cubicBezTo>
                  <a:cubicBezTo>
                    <a:pt x="801" y="8033"/>
                    <a:pt x="618" y="7868"/>
                    <a:pt x="474" y="7724"/>
                  </a:cubicBezTo>
                  <a:cubicBezTo>
                    <a:pt x="326" y="7598"/>
                    <a:pt x="218" y="7507"/>
                    <a:pt x="218" y="7289"/>
                  </a:cubicBezTo>
                  <a:cubicBezTo>
                    <a:pt x="218" y="7072"/>
                    <a:pt x="326" y="6980"/>
                    <a:pt x="474" y="6854"/>
                  </a:cubicBezTo>
                  <a:cubicBezTo>
                    <a:pt x="618" y="6706"/>
                    <a:pt x="801" y="6563"/>
                    <a:pt x="801" y="6254"/>
                  </a:cubicBezTo>
                  <a:cubicBezTo>
                    <a:pt x="801" y="5945"/>
                    <a:pt x="618" y="5784"/>
                    <a:pt x="474" y="5640"/>
                  </a:cubicBezTo>
                  <a:cubicBezTo>
                    <a:pt x="326" y="5509"/>
                    <a:pt x="218" y="5422"/>
                    <a:pt x="218" y="5205"/>
                  </a:cubicBezTo>
                  <a:cubicBezTo>
                    <a:pt x="218" y="5005"/>
                    <a:pt x="326" y="4896"/>
                    <a:pt x="474" y="4770"/>
                  </a:cubicBezTo>
                  <a:cubicBezTo>
                    <a:pt x="618" y="4622"/>
                    <a:pt x="801" y="4478"/>
                    <a:pt x="801" y="4169"/>
                  </a:cubicBezTo>
                  <a:cubicBezTo>
                    <a:pt x="801" y="3860"/>
                    <a:pt x="618" y="3699"/>
                    <a:pt x="474" y="3573"/>
                  </a:cubicBezTo>
                  <a:cubicBezTo>
                    <a:pt x="326" y="3425"/>
                    <a:pt x="218" y="3334"/>
                    <a:pt x="218" y="3116"/>
                  </a:cubicBezTo>
                  <a:cubicBezTo>
                    <a:pt x="218" y="2920"/>
                    <a:pt x="326" y="2812"/>
                    <a:pt x="474" y="2681"/>
                  </a:cubicBezTo>
                  <a:cubicBezTo>
                    <a:pt x="618" y="2538"/>
                    <a:pt x="801" y="2394"/>
                    <a:pt x="801" y="2085"/>
                  </a:cubicBezTo>
                  <a:cubicBezTo>
                    <a:pt x="801" y="1776"/>
                    <a:pt x="618" y="1615"/>
                    <a:pt x="474" y="1485"/>
                  </a:cubicBezTo>
                  <a:cubicBezTo>
                    <a:pt x="326" y="1358"/>
                    <a:pt x="218" y="1250"/>
                    <a:pt x="218" y="1032"/>
                  </a:cubicBezTo>
                  <a:cubicBezTo>
                    <a:pt x="218" y="832"/>
                    <a:pt x="326" y="723"/>
                    <a:pt x="474" y="597"/>
                  </a:cubicBezTo>
                  <a:cubicBezTo>
                    <a:pt x="618" y="453"/>
                    <a:pt x="801" y="310"/>
                    <a:pt x="8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6303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Google Shape;106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Google Shape;107;p4"/>
          <p:cNvSpPr/>
          <p:nvPr/>
        </p:nvSpPr>
        <p:spPr>
          <a:xfrm flipH="1">
            <a:off x="10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" name="Google Shape;108;p4"/>
          <p:cNvSpPr txBox="1">
            <a:spLocks noGrp="1"/>
          </p:cNvSpPr>
          <p:nvPr>
            <p:ph type="title"/>
          </p:nvPr>
        </p:nvSpPr>
        <p:spPr>
          <a:xfrm>
            <a:off x="1207900" y="720000"/>
            <a:ext cx="6728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10" name="Google Shape;110;p4"/>
          <p:cNvGrpSpPr/>
          <p:nvPr/>
        </p:nvGrpSpPr>
        <p:grpSpPr>
          <a:xfrm>
            <a:off x="8083256" y="5683502"/>
            <a:ext cx="681501" cy="908668"/>
            <a:chOff x="8083253" y="4262625"/>
            <a:chExt cx="681501" cy="681501"/>
          </a:xfrm>
        </p:grpSpPr>
        <p:sp>
          <p:nvSpPr>
            <p:cNvPr id="111" name="Google Shape;111;p4"/>
            <p:cNvSpPr/>
            <p:nvPr/>
          </p:nvSpPr>
          <p:spPr>
            <a:xfrm>
              <a:off x="8083253" y="4262625"/>
              <a:ext cx="681501" cy="681501"/>
            </a:xfrm>
            <a:custGeom>
              <a:avLst/>
              <a:gdLst/>
              <a:ahLst/>
              <a:cxnLst/>
              <a:rect l="l" t="t" r="r" b="b"/>
              <a:pathLst>
                <a:path w="7089" h="7089" extrusionOk="0">
                  <a:moveTo>
                    <a:pt x="3590" y="0"/>
                  </a:moveTo>
                  <a:cubicBezTo>
                    <a:pt x="3591" y="1"/>
                    <a:pt x="3592" y="1"/>
                    <a:pt x="3593" y="1"/>
                  </a:cubicBezTo>
                  <a:lnTo>
                    <a:pt x="3593" y="1"/>
                  </a:lnTo>
                  <a:cubicBezTo>
                    <a:pt x="3598" y="1"/>
                    <a:pt x="3603" y="0"/>
                    <a:pt x="3608" y="0"/>
                  </a:cubicBezTo>
                  <a:close/>
                  <a:moveTo>
                    <a:pt x="3593" y="1"/>
                  </a:moveTo>
                  <a:lnTo>
                    <a:pt x="3593" y="1"/>
                  </a:lnTo>
                  <a:cubicBezTo>
                    <a:pt x="3531" y="8"/>
                    <a:pt x="3482" y="56"/>
                    <a:pt x="3482" y="109"/>
                  </a:cubicBezTo>
                  <a:cubicBezTo>
                    <a:pt x="3482" y="179"/>
                    <a:pt x="3538" y="218"/>
                    <a:pt x="3590" y="218"/>
                  </a:cubicBezTo>
                  <a:cubicBezTo>
                    <a:pt x="3664" y="218"/>
                    <a:pt x="3699" y="179"/>
                    <a:pt x="3699" y="126"/>
                  </a:cubicBezTo>
                  <a:cubicBezTo>
                    <a:pt x="3699" y="54"/>
                    <a:pt x="3665" y="19"/>
                    <a:pt x="3593" y="1"/>
                  </a:cubicBezTo>
                  <a:close/>
                  <a:moveTo>
                    <a:pt x="3081" y="35"/>
                  </a:moveTo>
                  <a:cubicBezTo>
                    <a:pt x="3012" y="52"/>
                    <a:pt x="2972" y="109"/>
                    <a:pt x="2994" y="161"/>
                  </a:cubicBezTo>
                  <a:cubicBezTo>
                    <a:pt x="2994" y="218"/>
                    <a:pt x="3046" y="253"/>
                    <a:pt x="3103" y="253"/>
                  </a:cubicBezTo>
                  <a:cubicBezTo>
                    <a:pt x="3173" y="253"/>
                    <a:pt x="3212" y="196"/>
                    <a:pt x="3190" y="126"/>
                  </a:cubicBezTo>
                  <a:cubicBezTo>
                    <a:pt x="3190" y="70"/>
                    <a:pt x="3138" y="35"/>
                    <a:pt x="3081" y="35"/>
                  </a:cubicBezTo>
                  <a:close/>
                  <a:moveTo>
                    <a:pt x="4095" y="49"/>
                  </a:moveTo>
                  <a:cubicBezTo>
                    <a:pt x="4047" y="49"/>
                    <a:pt x="4006" y="95"/>
                    <a:pt x="3991" y="144"/>
                  </a:cubicBezTo>
                  <a:cubicBezTo>
                    <a:pt x="3991" y="196"/>
                    <a:pt x="4026" y="253"/>
                    <a:pt x="4082" y="270"/>
                  </a:cubicBezTo>
                  <a:lnTo>
                    <a:pt x="4099" y="270"/>
                  </a:lnTo>
                  <a:cubicBezTo>
                    <a:pt x="4152" y="270"/>
                    <a:pt x="4208" y="235"/>
                    <a:pt x="4208" y="179"/>
                  </a:cubicBezTo>
                  <a:cubicBezTo>
                    <a:pt x="4226" y="126"/>
                    <a:pt x="4191" y="52"/>
                    <a:pt x="4117" y="52"/>
                  </a:cubicBezTo>
                  <a:cubicBezTo>
                    <a:pt x="4109" y="50"/>
                    <a:pt x="4102" y="49"/>
                    <a:pt x="4095" y="49"/>
                  </a:cubicBezTo>
                  <a:close/>
                  <a:moveTo>
                    <a:pt x="2594" y="139"/>
                  </a:moveTo>
                  <a:cubicBezTo>
                    <a:pt x="2583" y="139"/>
                    <a:pt x="2571" y="141"/>
                    <a:pt x="2559" y="144"/>
                  </a:cubicBezTo>
                  <a:cubicBezTo>
                    <a:pt x="2503" y="161"/>
                    <a:pt x="2468" y="218"/>
                    <a:pt x="2485" y="287"/>
                  </a:cubicBezTo>
                  <a:cubicBezTo>
                    <a:pt x="2503" y="327"/>
                    <a:pt x="2559" y="361"/>
                    <a:pt x="2594" y="361"/>
                  </a:cubicBezTo>
                  <a:lnTo>
                    <a:pt x="2629" y="361"/>
                  </a:lnTo>
                  <a:cubicBezTo>
                    <a:pt x="2685" y="344"/>
                    <a:pt x="2720" y="270"/>
                    <a:pt x="2703" y="218"/>
                  </a:cubicBezTo>
                  <a:cubicBezTo>
                    <a:pt x="2688" y="171"/>
                    <a:pt x="2647" y="139"/>
                    <a:pt x="2594" y="139"/>
                  </a:cubicBezTo>
                  <a:close/>
                  <a:moveTo>
                    <a:pt x="4587" y="172"/>
                  </a:moveTo>
                  <a:cubicBezTo>
                    <a:pt x="4547" y="172"/>
                    <a:pt x="4512" y="196"/>
                    <a:pt x="4495" y="253"/>
                  </a:cubicBezTo>
                  <a:cubicBezTo>
                    <a:pt x="4478" y="305"/>
                    <a:pt x="4517" y="361"/>
                    <a:pt x="4569" y="379"/>
                  </a:cubicBezTo>
                  <a:lnTo>
                    <a:pt x="4587" y="379"/>
                  </a:lnTo>
                  <a:cubicBezTo>
                    <a:pt x="4643" y="379"/>
                    <a:pt x="4678" y="361"/>
                    <a:pt x="4696" y="305"/>
                  </a:cubicBezTo>
                  <a:cubicBezTo>
                    <a:pt x="4713" y="253"/>
                    <a:pt x="4678" y="196"/>
                    <a:pt x="4626" y="179"/>
                  </a:cubicBezTo>
                  <a:cubicBezTo>
                    <a:pt x="4613" y="175"/>
                    <a:pt x="4600" y="172"/>
                    <a:pt x="4587" y="172"/>
                  </a:cubicBezTo>
                  <a:close/>
                  <a:moveTo>
                    <a:pt x="2113" y="318"/>
                  </a:moveTo>
                  <a:cubicBezTo>
                    <a:pt x="2098" y="318"/>
                    <a:pt x="2082" y="321"/>
                    <a:pt x="2067" y="327"/>
                  </a:cubicBezTo>
                  <a:cubicBezTo>
                    <a:pt x="2015" y="361"/>
                    <a:pt x="1993" y="414"/>
                    <a:pt x="2015" y="470"/>
                  </a:cubicBezTo>
                  <a:cubicBezTo>
                    <a:pt x="2033" y="505"/>
                    <a:pt x="2085" y="544"/>
                    <a:pt x="2124" y="544"/>
                  </a:cubicBezTo>
                  <a:cubicBezTo>
                    <a:pt x="2141" y="544"/>
                    <a:pt x="2159" y="522"/>
                    <a:pt x="2159" y="522"/>
                  </a:cubicBezTo>
                  <a:cubicBezTo>
                    <a:pt x="2211" y="505"/>
                    <a:pt x="2250" y="435"/>
                    <a:pt x="2211" y="379"/>
                  </a:cubicBezTo>
                  <a:cubicBezTo>
                    <a:pt x="2198" y="340"/>
                    <a:pt x="2157" y="318"/>
                    <a:pt x="2113" y="318"/>
                  </a:cubicBezTo>
                  <a:close/>
                  <a:moveTo>
                    <a:pt x="5074" y="355"/>
                  </a:moveTo>
                  <a:cubicBezTo>
                    <a:pt x="5034" y="355"/>
                    <a:pt x="4996" y="374"/>
                    <a:pt x="4970" y="414"/>
                  </a:cubicBezTo>
                  <a:cubicBezTo>
                    <a:pt x="4952" y="470"/>
                    <a:pt x="4970" y="544"/>
                    <a:pt x="5022" y="562"/>
                  </a:cubicBezTo>
                  <a:cubicBezTo>
                    <a:pt x="5039" y="579"/>
                    <a:pt x="5061" y="579"/>
                    <a:pt x="5061" y="579"/>
                  </a:cubicBezTo>
                  <a:cubicBezTo>
                    <a:pt x="5113" y="579"/>
                    <a:pt x="5148" y="562"/>
                    <a:pt x="5170" y="505"/>
                  </a:cubicBezTo>
                  <a:cubicBezTo>
                    <a:pt x="5187" y="453"/>
                    <a:pt x="5170" y="396"/>
                    <a:pt x="5113" y="361"/>
                  </a:cubicBezTo>
                  <a:cubicBezTo>
                    <a:pt x="5100" y="357"/>
                    <a:pt x="5087" y="355"/>
                    <a:pt x="5074" y="355"/>
                  </a:cubicBezTo>
                  <a:close/>
                  <a:moveTo>
                    <a:pt x="1675" y="561"/>
                  </a:moveTo>
                  <a:cubicBezTo>
                    <a:pt x="1655" y="561"/>
                    <a:pt x="1633" y="567"/>
                    <a:pt x="1615" y="579"/>
                  </a:cubicBezTo>
                  <a:cubicBezTo>
                    <a:pt x="1558" y="614"/>
                    <a:pt x="1558" y="688"/>
                    <a:pt x="1580" y="723"/>
                  </a:cubicBezTo>
                  <a:cubicBezTo>
                    <a:pt x="1615" y="762"/>
                    <a:pt x="1650" y="779"/>
                    <a:pt x="1667" y="779"/>
                  </a:cubicBezTo>
                  <a:cubicBezTo>
                    <a:pt x="1706" y="779"/>
                    <a:pt x="1724" y="779"/>
                    <a:pt x="1741" y="762"/>
                  </a:cubicBezTo>
                  <a:cubicBezTo>
                    <a:pt x="1798" y="723"/>
                    <a:pt x="1798" y="670"/>
                    <a:pt x="1758" y="614"/>
                  </a:cubicBezTo>
                  <a:cubicBezTo>
                    <a:pt x="1747" y="580"/>
                    <a:pt x="1712" y="561"/>
                    <a:pt x="1675" y="561"/>
                  </a:cubicBezTo>
                  <a:close/>
                  <a:moveTo>
                    <a:pt x="5511" y="613"/>
                  </a:moveTo>
                  <a:cubicBezTo>
                    <a:pt x="5477" y="613"/>
                    <a:pt x="5445" y="634"/>
                    <a:pt x="5422" y="670"/>
                  </a:cubicBezTo>
                  <a:cubicBezTo>
                    <a:pt x="5387" y="705"/>
                    <a:pt x="5387" y="779"/>
                    <a:pt x="5440" y="814"/>
                  </a:cubicBezTo>
                  <a:cubicBezTo>
                    <a:pt x="5457" y="831"/>
                    <a:pt x="5474" y="831"/>
                    <a:pt x="5514" y="831"/>
                  </a:cubicBezTo>
                  <a:cubicBezTo>
                    <a:pt x="5531" y="831"/>
                    <a:pt x="5566" y="814"/>
                    <a:pt x="5605" y="779"/>
                  </a:cubicBezTo>
                  <a:cubicBezTo>
                    <a:pt x="5622" y="740"/>
                    <a:pt x="5622" y="670"/>
                    <a:pt x="5566" y="631"/>
                  </a:cubicBezTo>
                  <a:cubicBezTo>
                    <a:pt x="5548" y="619"/>
                    <a:pt x="5529" y="613"/>
                    <a:pt x="5511" y="613"/>
                  </a:cubicBezTo>
                  <a:close/>
                  <a:moveTo>
                    <a:pt x="1276" y="871"/>
                  </a:moveTo>
                  <a:cubicBezTo>
                    <a:pt x="1250" y="871"/>
                    <a:pt x="1222" y="880"/>
                    <a:pt x="1197" y="905"/>
                  </a:cubicBezTo>
                  <a:cubicBezTo>
                    <a:pt x="1162" y="940"/>
                    <a:pt x="1162" y="1014"/>
                    <a:pt x="1197" y="1049"/>
                  </a:cubicBezTo>
                  <a:cubicBezTo>
                    <a:pt x="1215" y="1066"/>
                    <a:pt x="1254" y="1088"/>
                    <a:pt x="1271" y="1088"/>
                  </a:cubicBezTo>
                  <a:cubicBezTo>
                    <a:pt x="1306" y="1088"/>
                    <a:pt x="1323" y="1088"/>
                    <a:pt x="1341" y="1066"/>
                  </a:cubicBezTo>
                  <a:cubicBezTo>
                    <a:pt x="1397" y="1014"/>
                    <a:pt x="1397" y="958"/>
                    <a:pt x="1363" y="905"/>
                  </a:cubicBezTo>
                  <a:cubicBezTo>
                    <a:pt x="1341" y="886"/>
                    <a:pt x="1309" y="871"/>
                    <a:pt x="1276" y="871"/>
                  </a:cubicBezTo>
                  <a:close/>
                  <a:moveTo>
                    <a:pt x="5894" y="931"/>
                  </a:moveTo>
                  <a:cubicBezTo>
                    <a:pt x="5867" y="931"/>
                    <a:pt x="5840" y="940"/>
                    <a:pt x="5823" y="958"/>
                  </a:cubicBezTo>
                  <a:cubicBezTo>
                    <a:pt x="5783" y="1014"/>
                    <a:pt x="5783" y="1088"/>
                    <a:pt x="5823" y="1123"/>
                  </a:cubicBezTo>
                  <a:cubicBezTo>
                    <a:pt x="5840" y="1140"/>
                    <a:pt x="5875" y="1158"/>
                    <a:pt x="5892" y="1158"/>
                  </a:cubicBezTo>
                  <a:cubicBezTo>
                    <a:pt x="5931" y="1158"/>
                    <a:pt x="5966" y="1140"/>
                    <a:pt x="5984" y="1123"/>
                  </a:cubicBezTo>
                  <a:cubicBezTo>
                    <a:pt x="6018" y="1066"/>
                    <a:pt x="6018" y="997"/>
                    <a:pt x="5966" y="958"/>
                  </a:cubicBezTo>
                  <a:cubicBezTo>
                    <a:pt x="5949" y="940"/>
                    <a:pt x="5922" y="931"/>
                    <a:pt x="5894" y="931"/>
                  </a:cubicBezTo>
                  <a:close/>
                  <a:moveTo>
                    <a:pt x="919" y="1234"/>
                  </a:moveTo>
                  <a:cubicBezTo>
                    <a:pt x="886" y="1234"/>
                    <a:pt x="855" y="1247"/>
                    <a:pt x="836" y="1266"/>
                  </a:cubicBezTo>
                  <a:cubicBezTo>
                    <a:pt x="797" y="1323"/>
                    <a:pt x="797" y="1393"/>
                    <a:pt x="853" y="1432"/>
                  </a:cubicBezTo>
                  <a:cubicBezTo>
                    <a:pt x="871" y="1449"/>
                    <a:pt x="888" y="1449"/>
                    <a:pt x="927" y="1449"/>
                  </a:cubicBezTo>
                  <a:cubicBezTo>
                    <a:pt x="945" y="1449"/>
                    <a:pt x="980" y="1432"/>
                    <a:pt x="997" y="1414"/>
                  </a:cubicBezTo>
                  <a:cubicBezTo>
                    <a:pt x="1036" y="1358"/>
                    <a:pt x="1036" y="1306"/>
                    <a:pt x="997" y="1266"/>
                  </a:cubicBezTo>
                  <a:cubicBezTo>
                    <a:pt x="973" y="1243"/>
                    <a:pt x="945" y="1234"/>
                    <a:pt x="919" y="1234"/>
                  </a:cubicBezTo>
                  <a:close/>
                  <a:moveTo>
                    <a:pt x="6236" y="1302"/>
                  </a:moveTo>
                  <a:cubicBezTo>
                    <a:pt x="6216" y="1302"/>
                    <a:pt x="6197" y="1308"/>
                    <a:pt x="6184" y="1323"/>
                  </a:cubicBezTo>
                  <a:cubicBezTo>
                    <a:pt x="6127" y="1358"/>
                    <a:pt x="6127" y="1432"/>
                    <a:pt x="6166" y="1484"/>
                  </a:cubicBezTo>
                  <a:cubicBezTo>
                    <a:pt x="6184" y="1501"/>
                    <a:pt x="6219" y="1523"/>
                    <a:pt x="6236" y="1523"/>
                  </a:cubicBezTo>
                  <a:cubicBezTo>
                    <a:pt x="6275" y="1523"/>
                    <a:pt x="6293" y="1523"/>
                    <a:pt x="6310" y="1501"/>
                  </a:cubicBezTo>
                  <a:cubicBezTo>
                    <a:pt x="6367" y="1467"/>
                    <a:pt x="6367" y="1393"/>
                    <a:pt x="6327" y="1340"/>
                  </a:cubicBezTo>
                  <a:cubicBezTo>
                    <a:pt x="6306" y="1319"/>
                    <a:pt x="6269" y="1302"/>
                    <a:pt x="6236" y="1302"/>
                  </a:cubicBezTo>
                  <a:close/>
                  <a:moveTo>
                    <a:pt x="622" y="1649"/>
                  </a:moveTo>
                  <a:cubicBezTo>
                    <a:pt x="588" y="1649"/>
                    <a:pt x="550" y="1668"/>
                    <a:pt x="527" y="1702"/>
                  </a:cubicBezTo>
                  <a:cubicBezTo>
                    <a:pt x="492" y="1741"/>
                    <a:pt x="510" y="1810"/>
                    <a:pt x="562" y="1850"/>
                  </a:cubicBezTo>
                  <a:cubicBezTo>
                    <a:pt x="579" y="1867"/>
                    <a:pt x="601" y="1867"/>
                    <a:pt x="618" y="1867"/>
                  </a:cubicBezTo>
                  <a:cubicBezTo>
                    <a:pt x="653" y="1867"/>
                    <a:pt x="688" y="1850"/>
                    <a:pt x="710" y="1810"/>
                  </a:cubicBezTo>
                  <a:cubicBezTo>
                    <a:pt x="745" y="1758"/>
                    <a:pt x="727" y="1684"/>
                    <a:pt x="671" y="1667"/>
                  </a:cubicBezTo>
                  <a:cubicBezTo>
                    <a:pt x="658" y="1654"/>
                    <a:pt x="641" y="1649"/>
                    <a:pt x="622" y="1649"/>
                  </a:cubicBezTo>
                  <a:close/>
                  <a:moveTo>
                    <a:pt x="6538" y="1720"/>
                  </a:moveTo>
                  <a:cubicBezTo>
                    <a:pt x="6517" y="1720"/>
                    <a:pt x="6494" y="1726"/>
                    <a:pt x="6475" y="1741"/>
                  </a:cubicBezTo>
                  <a:cubicBezTo>
                    <a:pt x="6419" y="1776"/>
                    <a:pt x="6401" y="1828"/>
                    <a:pt x="6436" y="1884"/>
                  </a:cubicBezTo>
                  <a:cubicBezTo>
                    <a:pt x="6454" y="1919"/>
                    <a:pt x="6493" y="1937"/>
                    <a:pt x="6528" y="1937"/>
                  </a:cubicBezTo>
                  <a:cubicBezTo>
                    <a:pt x="6545" y="1937"/>
                    <a:pt x="6562" y="1937"/>
                    <a:pt x="6584" y="1919"/>
                  </a:cubicBezTo>
                  <a:cubicBezTo>
                    <a:pt x="6636" y="1902"/>
                    <a:pt x="6654" y="1828"/>
                    <a:pt x="6619" y="1776"/>
                  </a:cubicBezTo>
                  <a:cubicBezTo>
                    <a:pt x="6608" y="1740"/>
                    <a:pt x="6574" y="1720"/>
                    <a:pt x="6538" y="1720"/>
                  </a:cubicBezTo>
                  <a:close/>
                  <a:moveTo>
                    <a:pt x="394" y="2095"/>
                  </a:moveTo>
                  <a:cubicBezTo>
                    <a:pt x="350" y="2095"/>
                    <a:pt x="305" y="2115"/>
                    <a:pt x="292" y="2154"/>
                  </a:cubicBezTo>
                  <a:cubicBezTo>
                    <a:pt x="275" y="2211"/>
                    <a:pt x="292" y="2285"/>
                    <a:pt x="344" y="2302"/>
                  </a:cubicBezTo>
                  <a:cubicBezTo>
                    <a:pt x="362" y="2320"/>
                    <a:pt x="383" y="2320"/>
                    <a:pt x="383" y="2320"/>
                  </a:cubicBezTo>
                  <a:cubicBezTo>
                    <a:pt x="436" y="2320"/>
                    <a:pt x="470" y="2285"/>
                    <a:pt x="492" y="2246"/>
                  </a:cubicBezTo>
                  <a:cubicBezTo>
                    <a:pt x="510" y="2193"/>
                    <a:pt x="492" y="2119"/>
                    <a:pt x="436" y="2102"/>
                  </a:cubicBezTo>
                  <a:cubicBezTo>
                    <a:pt x="423" y="2098"/>
                    <a:pt x="408" y="2095"/>
                    <a:pt x="394" y="2095"/>
                  </a:cubicBezTo>
                  <a:close/>
                  <a:moveTo>
                    <a:pt x="6752" y="2187"/>
                  </a:moveTo>
                  <a:cubicBezTo>
                    <a:pt x="6738" y="2187"/>
                    <a:pt x="6723" y="2189"/>
                    <a:pt x="6710" y="2193"/>
                  </a:cubicBezTo>
                  <a:cubicBezTo>
                    <a:pt x="6654" y="2211"/>
                    <a:pt x="6619" y="2263"/>
                    <a:pt x="6654" y="2337"/>
                  </a:cubicBezTo>
                  <a:cubicBezTo>
                    <a:pt x="6671" y="2372"/>
                    <a:pt x="6710" y="2393"/>
                    <a:pt x="6745" y="2393"/>
                  </a:cubicBezTo>
                  <a:lnTo>
                    <a:pt x="6780" y="2393"/>
                  </a:lnTo>
                  <a:cubicBezTo>
                    <a:pt x="6854" y="2372"/>
                    <a:pt x="6871" y="2302"/>
                    <a:pt x="6854" y="2246"/>
                  </a:cubicBezTo>
                  <a:cubicBezTo>
                    <a:pt x="6841" y="2206"/>
                    <a:pt x="6796" y="2187"/>
                    <a:pt x="6752" y="2187"/>
                  </a:cubicBezTo>
                  <a:close/>
                  <a:moveTo>
                    <a:pt x="253" y="2572"/>
                  </a:moveTo>
                  <a:cubicBezTo>
                    <a:pt x="201" y="2572"/>
                    <a:pt x="127" y="2589"/>
                    <a:pt x="127" y="2663"/>
                  </a:cubicBezTo>
                  <a:cubicBezTo>
                    <a:pt x="109" y="2720"/>
                    <a:pt x="144" y="2772"/>
                    <a:pt x="201" y="2789"/>
                  </a:cubicBezTo>
                  <a:lnTo>
                    <a:pt x="218" y="2789"/>
                  </a:lnTo>
                  <a:cubicBezTo>
                    <a:pt x="275" y="2789"/>
                    <a:pt x="327" y="2755"/>
                    <a:pt x="327" y="2720"/>
                  </a:cubicBezTo>
                  <a:cubicBezTo>
                    <a:pt x="344" y="2646"/>
                    <a:pt x="309" y="2589"/>
                    <a:pt x="253" y="2572"/>
                  </a:cubicBezTo>
                  <a:close/>
                  <a:moveTo>
                    <a:pt x="6901" y="2659"/>
                  </a:moveTo>
                  <a:cubicBezTo>
                    <a:pt x="6891" y="2659"/>
                    <a:pt x="6881" y="2660"/>
                    <a:pt x="6871" y="2663"/>
                  </a:cubicBezTo>
                  <a:cubicBezTo>
                    <a:pt x="6819" y="2681"/>
                    <a:pt x="6780" y="2737"/>
                    <a:pt x="6802" y="2789"/>
                  </a:cubicBezTo>
                  <a:cubicBezTo>
                    <a:pt x="6802" y="2846"/>
                    <a:pt x="6854" y="2881"/>
                    <a:pt x="6910" y="2881"/>
                  </a:cubicBezTo>
                  <a:lnTo>
                    <a:pt x="6928" y="2881"/>
                  </a:lnTo>
                  <a:cubicBezTo>
                    <a:pt x="6980" y="2863"/>
                    <a:pt x="7019" y="2807"/>
                    <a:pt x="6997" y="2755"/>
                  </a:cubicBezTo>
                  <a:cubicBezTo>
                    <a:pt x="6997" y="2693"/>
                    <a:pt x="6950" y="2659"/>
                    <a:pt x="6901" y="2659"/>
                  </a:cubicBezTo>
                  <a:close/>
                  <a:moveTo>
                    <a:pt x="123" y="3078"/>
                  </a:moveTo>
                  <a:cubicBezTo>
                    <a:pt x="78" y="3078"/>
                    <a:pt x="33" y="3123"/>
                    <a:pt x="18" y="3172"/>
                  </a:cubicBezTo>
                  <a:cubicBezTo>
                    <a:pt x="18" y="3225"/>
                    <a:pt x="57" y="3281"/>
                    <a:pt x="127" y="3299"/>
                  </a:cubicBezTo>
                  <a:cubicBezTo>
                    <a:pt x="183" y="3299"/>
                    <a:pt x="236" y="3242"/>
                    <a:pt x="236" y="3190"/>
                  </a:cubicBezTo>
                  <a:cubicBezTo>
                    <a:pt x="253" y="3133"/>
                    <a:pt x="201" y="3081"/>
                    <a:pt x="144" y="3081"/>
                  </a:cubicBezTo>
                  <a:cubicBezTo>
                    <a:pt x="137" y="3079"/>
                    <a:pt x="130" y="3078"/>
                    <a:pt x="123" y="3078"/>
                  </a:cubicBezTo>
                  <a:close/>
                  <a:moveTo>
                    <a:pt x="6991" y="3169"/>
                  </a:moveTo>
                  <a:cubicBezTo>
                    <a:pt x="6982" y="3169"/>
                    <a:pt x="6972" y="3170"/>
                    <a:pt x="6963" y="3172"/>
                  </a:cubicBezTo>
                  <a:cubicBezTo>
                    <a:pt x="6910" y="3172"/>
                    <a:pt x="6871" y="3225"/>
                    <a:pt x="6871" y="3281"/>
                  </a:cubicBezTo>
                  <a:cubicBezTo>
                    <a:pt x="6871" y="3333"/>
                    <a:pt x="6928" y="3390"/>
                    <a:pt x="6980" y="3390"/>
                  </a:cubicBezTo>
                  <a:cubicBezTo>
                    <a:pt x="7054" y="3373"/>
                    <a:pt x="7089" y="3333"/>
                    <a:pt x="7089" y="3264"/>
                  </a:cubicBezTo>
                  <a:cubicBezTo>
                    <a:pt x="7089" y="3215"/>
                    <a:pt x="7050" y="3169"/>
                    <a:pt x="6991" y="3169"/>
                  </a:cubicBezTo>
                  <a:close/>
                  <a:moveTo>
                    <a:pt x="6980" y="3442"/>
                  </a:moveTo>
                  <a:cubicBezTo>
                    <a:pt x="6928" y="3442"/>
                    <a:pt x="6871" y="3499"/>
                    <a:pt x="6871" y="3551"/>
                  </a:cubicBezTo>
                  <a:cubicBezTo>
                    <a:pt x="6871" y="3607"/>
                    <a:pt x="6928" y="3660"/>
                    <a:pt x="6980" y="3660"/>
                  </a:cubicBezTo>
                  <a:cubicBezTo>
                    <a:pt x="7054" y="3660"/>
                    <a:pt x="7089" y="3607"/>
                    <a:pt x="7089" y="3551"/>
                  </a:cubicBezTo>
                  <a:cubicBezTo>
                    <a:pt x="7089" y="3499"/>
                    <a:pt x="7054" y="3442"/>
                    <a:pt x="6980" y="3442"/>
                  </a:cubicBezTo>
                  <a:close/>
                  <a:moveTo>
                    <a:pt x="140" y="3585"/>
                  </a:moveTo>
                  <a:cubicBezTo>
                    <a:pt x="131" y="3585"/>
                    <a:pt x="120" y="3587"/>
                    <a:pt x="109" y="3590"/>
                  </a:cubicBezTo>
                  <a:cubicBezTo>
                    <a:pt x="57" y="3590"/>
                    <a:pt x="1" y="3642"/>
                    <a:pt x="18" y="3699"/>
                  </a:cubicBezTo>
                  <a:cubicBezTo>
                    <a:pt x="18" y="3751"/>
                    <a:pt x="57" y="3808"/>
                    <a:pt x="127" y="3808"/>
                  </a:cubicBezTo>
                  <a:cubicBezTo>
                    <a:pt x="183" y="3786"/>
                    <a:pt x="236" y="3751"/>
                    <a:pt x="236" y="3677"/>
                  </a:cubicBezTo>
                  <a:cubicBezTo>
                    <a:pt x="221" y="3633"/>
                    <a:pt x="193" y="3585"/>
                    <a:pt x="140" y="3585"/>
                  </a:cubicBezTo>
                  <a:close/>
                  <a:moveTo>
                    <a:pt x="6942" y="3948"/>
                  </a:moveTo>
                  <a:cubicBezTo>
                    <a:pt x="6896" y="3948"/>
                    <a:pt x="6852" y="3994"/>
                    <a:pt x="6836" y="4043"/>
                  </a:cubicBezTo>
                  <a:cubicBezTo>
                    <a:pt x="6836" y="4095"/>
                    <a:pt x="6871" y="4151"/>
                    <a:pt x="6945" y="4169"/>
                  </a:cubicBezTo>
                  <a:cubicBezTo>
                    <a:pt x="6997" y="4169"/>
                    <a:pt x="7054" y="4134"/>
                    <a:pt x="7054" y="4077"/>
                  </a:cubicBezTo>
                  <a:cubicBezTo>
                    <a:pt x="7071" y="4003"/>
                    <a:pt x="7037" y="3951"/>
                    <a:pt x="6963" y="3951"/>
                  </a:cubicBezTo>
                  <a:cubicBezTo>
                    <a:pt x="6956" y="3949"/>
                    <a:pt x="6949" y="3948"/>
                    <a:pt x="6942" y="3948"/>
                  </a:cubicBezTo>
                  <a:close/>
                  <a:moveTo>
                    <a:pt x="194" y="4090"/>
                  </a:moveTo>
                  <a:cubicBezTo>
                    <a:pt x="184" y="4090"/>
                    <a:pt x="175" y="4092"/>
                    <a:pt x="166" y="4095"/>
                  </a:cubicBezTo>
                  <a:cubicBezTo>
                    <a:pt x="92" y="4095"/>
                    <a:pt x="57" y="4151"/>
                    <a:pt x="75" y="4221"/>
                  </a:cubicBezTo>
                  <a:cubicBezTo>
                    <a:pt x="75" y="4260"/>
                    <a:pt x="127" y="4295"/>
                    <a:pt x="183" y="4295"/>
                  </a:cubicBezTo>
                  <a:lnTo>
                    <a:pt x="201" y="4295"/>
                  </a:lnTo>
                  <a:cubicBezTo>
                    <a:pt x="253" y="4295"/>
                    <a:pt x="292" y="4243"/>
                    <a:pt x="292" y="4169"/>
                  </a:cubicBezTo>
                  <a:cubicBezTo>
                    <a:pt x="278" y="4122"/>
                    <a:pt x="237" y="4090"/>
                    <a:pt x="194" y="4090"/>
                  </a:cubicBezTo>
                  <a:close/>
                  <a:moveTo>
                    <a:pt x="6844" y="4434"/>
                  </a:moveTo>
                  <a:cubicBezTo>
                    <a:pt x="6797" y="4434"/>
                    <a:pt x="6745" y="4469"/>
                    <a:pt x="6745" y="4513"/>
                  </a:cubicBezTo>
                  <a:cubicBezTo>
                    <a:pt x="6728" y="4587"/>
                    <a:pt x="6745" y="4639"/>
                    <a:pt x="6819" y="4656"/>
                  </a:cubicBezTo>
                  <a:lnTo>
                    <a:pt x="6836" y="4656"/>
                  </a:lnTo>
                  <a:cubicBezTo>
                    <a:pt x="6889" y="4656"/>
                    <a:pt x="6928" y="4621"/>
                    <a:pt x="6945" y="4587"/>
                  </a:cubicBezTo>
                  <a:cubicBezTo>
                    <a:pt x="6963" y="4530"/>
                    <a:pt x="6928" y="4460"/>
                    <a:pt x="6871" y="4439"/>
                  </a:cubicBezTo>
                  <a:cubicBezTo>
                    <a:pt x="6863" y="4436"/>
                    <a:pt x="6854" y="4434"/>
                    <a:pt x="6844" y="4434"/>
                  </a:cubicBezTo>
                  <a:close/>
                  <a:moveTo>
                    <a:pt x="314" y="4580"/>
                  </a:moveTo>
                  <a:cubicBezTo>
                    <a:pt x="301" y="4580"/>
                    <a:pt x="288" y="4582"/>
                    <a:pt x="275" y="4587"/>
                  </a:cubicBezTo>
                  <a:cubicBezTo>
                    <a:pt x="218" y="4604"/>
                    <a:pt x="183" y="4656"/>
                    <a:pt x="201" y="4713"/>
                  </a:cubicBezTo>
                  <a:cubicBezTo>
                    <a:pt x="218" y="4765"/>
                    <a:pt x="253" y="4787"/>
                    <a:pt x="309" y="4787"/>
                  </a:cubicBezTo>
                  <a:lnTo>
                    <a:pt x="344" y="4787"/>
                  </a:lnTo>
                  <a:cubicBezTo>
                    <a:pt x="401" y="4765"/>
                    <a:pt x="436" y="4713"/>
                    <a:pt x="418" y="4639"/>
                  </a:cubicBezTo>
                  <a:cubicBezTo>
                    <a:pt x="392" y="4600"/>
                    <a:pt x="354" y="4580"/>
                    <a:pt x="314" y="4580"/>
                  </a:cubicBezTo>
                  <a:close/>
                  <a:moveTo>
                    <a:pt x="6661" y="4916"/>
                  </a:moveTo>
                  <a:cubicBezTo>
                    <a:pt x="6619" y="4916"/>
                    <a:pt x="6578" y="4945"/>
                    <a:pt x="6562" y="4982"/>
                  </a:cubicBezTo>
                  <a:cubicBezTo>
                    <a:pt x="6528" y="5039"/>
                    <a:pt x="6562" y="5091"/>
                    <a:pt x="6619" y="5130"/>
                  </a:cubicBezTo>
                  <a:lnTo>
                    <a:pt x="6654" y="5130"/>
                  </a:lnTo>
                  <a:cubicBezTo>
                    <a:pt x="6693" y="5130"/>
                    <a:pt x="6745" y="5113"/>
                    <a:pt x="6762" y="5074"/>
                  </a:cubicBezTo>
                  <a:cubicBezTo>
                    <a:pt x="6780" y="5022"/>
                    <a:pt x="6762" y="4948"/>
                    <a:pt x="6710" y="4930"/>
                  </a:cubicBezTo>
                  <a:cubicBezTo>
                    <a:pt x="6694" y="4921"/>
                    <a:pt x="6678" y="4916"/>
                    <a:pt x="6661" y="4916"/>
                  </a:cubicBezTo>
                  <a:close/>
                  <a:moveTo>
                    <a:pt x="515" y="5038"/>
                  </a:moveTo>
                  <a:cubicBezTo>
                    <a:pt x="495" y="5038"/>
                    <a:pt x="473" y="5044"/>
                    <a:pt x="453" y="5056"/>
                  </a:cubicBezTo>
                  <a:cubicBezTo>
                    <a:pt x="401" y="5074"/>
                    <a:pt x="383" y="5148"/>
                    <a:pt x="418" y="5200"/>
                  </a:cubicBezTo>
                  <a:cubicBezTo>
                    <a:pt x="436" y="5239"/>
                    <a:pt x="470" y="5257"/>
                    <a:pt x="510" y="5257"/>
                  </a:cubicBezTo>
                  <a:cubicBezTo>
                    <a:pt x="527" y="5257"/>
                    <a:pt x="544" y="5257"/>
                    <a:pt x="562" y="5239"/>
                  </a:cubicBezTo>
                  <a:cubicBezTo>
                    <a:pt x="618" y="5222"/>
                    <a:pt x="636" y="5148"/>
                    <a:pt x="601" y="5091"/>
                  </a:cubicBezTo>
                  <a:cubicBezTo>
                    <a:pt x="587" y="5058"/>
                    <a:pt x="553" y="5038"/>
                    <a:pt x="515" y="5038"/>
                  </a:cubicBezTo>
                  <a:close/>
                  <a:moveTo>
                    <a:pt x="6394" y="5359"/>
                  </a:moveTo>
                  <a:cubicBezTo>
                    <a:pt x="6360" y="5359"/>
                    <a:pt x="6329" y="5371"/>
                    <a:pt x="6310" y="5400"/>
                  </a:cubicBezTo>
                  <a:cubicBezTo>
                    <a:pt x="6275" y="5457"/>
                    <a:pt x="6293" y="5526"/>
                    <a:pt x="6345" y="5566"/>
                  </a:cubicBezTo>
                  <a:cubicBezTo>
                    <a:pt x="6367" y="5566"/>
                    <a:pt x="6384" y="5583"/>
                    <a:pt x="6401" y="5583"/>
                  </a:cubicBezTo>
                  <a:cubicBezTo>
                    <a:pt x="6436" y="5583"/>
                    <a:pt x="6475" y="5566"/>
                    <a:pt x="6493" y="5526"/>
                  </a:cubicBezTo>
                  <a:cubicBezTo>
                    <a:pt x="6528" y="5474"/>
                    <a:pt x="6510" y="5400"/>
                    <a:pt x="6475" y="5383"/>
                  </a:cubicBezTo>
                  <a:cubicBezTo>
                    <a:pt x="6450" y="5367"/>
                    <a:pt x="6421" y="5359"/>
                    <a:pt x="6394" y="5359"/>
                  </a:cubicBezTo>
                  <a:close/>
                  <a:moveTo>
                    <a:pt x="776" y="5473"/>
                  </a:moveTo>
                  <a:cubicBezTo>
                    <a:pt x="753" y="5473"/>
                    <a:pt x="730" y="5478"/>
                    <a:pt x="710" y="5492"/>
                  </a:cubicBezTo>
                  <a:cubicBezTo>
                    <a:pt x="671" y="5526"/>
                    <a:pt x="653" y="5600"/>
                    <a:pt x="688" y="5635"/>
                  </a:cubicBezTo>
                  <a:cubicBezTo>
                    <a:pt x="710" y="5674"/>
                    <a:pt x="745" y="5692"/>
                    <a:pt x="779" y="5692"/>
                  </a:cubicBezTo>
                  <a:cubicBezTo>
                    <a:pt x="797" y="5692"/>
                    <a:pt x="819" y="5674"/>
                    <a:pt x="836" y="5674"/>
                  </a:cubicBezTo>
                  <a:cubicBezTo>
                    <a:pt x="888" y="5635"/>
                    <a:pt x="906" y="5566"/>
                    <a:pt x="871" y="5509"/>
                  </a:cubicBezTo>
                  <a:cubicBezTo>
                    <a:pt x="849" y="5487"/>
                    <a:pt x="813" y="5473"/>
                    <a:pt x="776" y="5473"/>
                  </a:cubicBezTo>
                  <a:close/>
                  <a:moveTo>
                    <a:pt x="6100" y="5756"/>
                  </a:moveTo>
                  <a:cubicBezTo>
                    <a:pt x="6070" y="5756"/>
                    <a:pt x="6040" y="5770"/>
                    <a:pt x="6018" y="5801"/>
                  </a:cubicBezTo>
                  <a:cubicBezTo>
                    <a:pt x="5966" y="5835"/>
                    <a:pt x="5984" y="5909"/>
                    <a:pt x="6018" y="5944"/>
                  </a:cubicBezTo>
                  <a:cubicBezTo>
                    <a:pt x="6040" y="5962"/>
                    <a:pt x="6075" y="5983"/>
                    <a:pt x="6092" y="5983"/>
                  </a:cubicBezTo>
                  <a:cubicBezTo>
                    <a:pt x="6127" y="5983"/>
                    <a:pt x="6149" y="5962"/>
                    <a:pt x="6166" y="5944"/>
                  </a:cubicBezTo>
                  <a:cubicBezTo>
                    <a:pt x="6219" y="5892"/>
                    <a:pt x="6219" y="5818"/>
                    <a:pt x="6166" y="5783"/>
                  </a:cubicBezTo>
                  <a:cubicBezTo>
                    <a:pt x="6149" y="5765"/>
                    <a:pt x="6124" y="5756"/>
                    <a:pt x="6100" y="5756"/>
                  </a:cubicBezTo>
                  <a:close/>
                  <a:moveTo>
                    <a:pt x="1108" y="5849"/>
                  </a:moveTo>
                  <a:cubicBezTo>
                    <a:pt x="1081" y="5849"/>
                    <a:pt x="1054" y="5864"/>
                    <a:pt x="1036" y="5892"/>
                  </a:cubicBezTo>
                  <a:cubicBezTo>
                    <a:pt x="980" y="5927"/>
                    <a:pt x="980" y="6001"/>
                    <a:pt x="1036" y="6036"/>
                  </a:cubicBezTo>
                  <a:cubicBezTo>
                    <a:pt x="1054" y="6053"/>
                    <a:pt x="1071" y="6070"/>
                    <a:pt x="1106" y="6070"/>
                  </a:cubicBezTo>
                  <a:cubicBezTo>
                    <a:pt x="1123" y="6070"/>
                    <a:pt x="1162" y="6070"/>
                    <a:pt x="1180" y="6036"/>
                  </a:cubicBezTo>
                  <a:cubicBezTo>
                    <a:pt x="1232" y="6001"/>
                    <a:pt x="1232" y="5927"/>
                    <a:pt x="1180" y="5892"/>
                  </a:cubicBezTo>
                  <a:cubicBezTo>
                    <a:pt x="1162" y="5864"/>
                    <a:pt x="1135" y="5849"/>
                    <a:pt x="1108" y="5849"/>
                  </a:cubicBezTo>
                  <a:close/>
                  <a:moveTo>
                    <a:pt x="5730" y="6103"/>
                  </a:moveTo>
                  <a:cubicBezTo>
                    <a:pt x="5707" y="6103"/>
                    <a:pt x="5683" y="6111"/>
                    <a:pt x="5657" y="6127"/>
                  </a:cubicBezTo>
                  <a:cubicBezTo>
                    <a:pt x="5605" y="6162"/>
                    <a:pt x="5605" y="6236"/>
                    <a:pt x="5640" y="6288"/>
                  </a:cubicBezTo>
                  <a:cubicBezTo>
                    <a:pt x="5657" y="6310"/>
                    <a:pt x="5692" y="6327"/>
                    <a:pt x="5731" y="6327"/>
                  </a:cubicBezTo>
                  <a:cubicBezTo>
                    <a:pt x="5749" y="6327"/>
                    <a:pt x="5766" y="6310"/>
                    <a:pt x="5801" y="6288"/>
                  </a:cubicBezTo>
                  <a:cubicBezTo>
                    <a:pt x="5840" y="6253"/>
                    <a:pt x="5840" y="6201"/>
                    <a:pt x="5801" y="6144"/>
                  </a:cubicBezTo>
                  <a:cubicBezTo>
                    <a:pt x="5782" y="6116"/>
                    <a:pt x="5757" y="6103"/>
                    <a:pt x="5730" y="6103"/>
                  </a:cubicBezTo>
                  <a:close/>
                  <a:moveTo>
                    <a:pt x="1479" y="6191"/>
                  </a:moveTo>
                  <a:cubicBezTo>
                    <a:pt x="1447" y="6191"/>
                    <a:pt x="1416" y="6205"/>
                    <a:pt x="1397" y="6236"/>
                  </a:cubicBezTo>
                  <a:cubicBezTo>
                    <a:pt x="1363" y="6288"/>
                    <a:pt x="1380" y="6344"/>
                    <a:pt x="1415" y="6379"/>
                  </a:cubicBezTo>
                  <a:cubicBezTo>
                    <a:pt x="1432" y="6397"/>
                    <a:pt x="1471" y="6397"/>
                    <a:pt x="1489" y="6397"/>
                  </a:cubicBezTo>
                  <a:cubicBezTo>
                    <a:pt x="1524" y="6397"/>
                    <a:pt x="1558" y="6397"/>
                    <a:pt x="1580" y="6362"/>
                  </a:cubicBezTo>
                  <a:cubicBezTo>
                    <a:pt x="1615" y="6310"/>
                    <a:pt x="1597" y="6253"/>
                    <a:pt x="1558" y="6218"/>
                  </a:cubicBezTo>
                  <a:cubicBezTo>
                    <a:pt x="1535" y="6200"/>
                    <a:pt x="1506" y="6191"/>
                    <a:pt x="1479" y="6191"/>
                  </a:cubicBezTo>
                  <a:close/>
                  <a:moveTo>
                    <a:pt x="5317" y="6397"/>
                  </a:moveTo>
                  <a:cubicBezTo>
                    <a:pt x="5298" y="6397"/>
                    <a:pt x="5278" y="6404"/>
                    <a:pt x="5257" y="6418"/>
                  </a:cubicBezTo>
                  <a:cubicBezTo>
                    <a:pt x="5205" y="6436"/>
                    <a:pt x="5187" y="6505"/>
                    <a:pt x="5222" y="6562"/>
                  </a:cubicBezTo>
                  <a:cubicBezTo>
                    <a:pt x="5240" y="6597"/>
                    <a:pt x="5279" y="6614"/>
                    <a:pt x="5313" y="6614"/>
                  </a:cubicBezTo>
                  <a:cubicBezTo>
                    <a:pt x="5331" y="6614"/>
                    <a:pt x="5348" y="6614"/>
                    <a:pt x="5366" y="6597"/>
                  </a:cubicBezTo>
                  <a:cubicBezTo>
                    <a:pt x="5422" y="6562"/>
                    <a:pt x="5440" y="6505"/>
                    <a:pt x="5405" y="6453"/>
                  </a:cubicBezTo>
                  <a:cubicBezTo>
                    <a:pt x="5380" y="6417"/>
                    <a:pt x="5350" y="6397"/>
                    <a:pt x="5317" y="6397"/>
                  </a:cubicBezTo>
                  <a:close/>
                  <a:moveTo>
                    <a:pt x="1920" y="6464"/>
                  </a:moveTo>
                  <a:cubicBezTo>
                    <a:pt x="1880" y="6464"/>
                    <a:pt x="1841" y="6485"/>
                    <a:pt x="1815" y="6527"/>
                  </a:cubicBezTo>
                  <a:cubicBezTo>
                    <a:pt x="1798" y="6579"/>
                    <a:pt x="1815" y="6636"/>
                    <a:pt x="1867" y="6671"/>
                  </a:cubicBezTo>
                  <a:cubicBezTo>
                    <a:pt x="1885" y="6671"/>
                    <a:pt x="1906" y="6688"/>
                    <a:pt x="1924" y="6688"/>
                  </a:cubicBezTo>
                  <a:cubicBezTo>
                    <a:pt x="1959" y="6688"/>
                    <a:pt x="1993" y="6653"/>
                    <a:pt x="2015" y="6614"/>
                  </a:cubicBezTo>
                  <a:cubicBezTo>
                    <a:pt x="2033" y="6579"/>
                    <a:pt x="2015" y="6505"/>
                    <a:pt x="1959" y="6471"/>
                  </a:cubicBezTo>
                  <a:cubicBezTo>
                    <a:pt x="1946" y="6466"/>
                    <a:pt x="1933" y="6464"/>
                    <a:pt x="1920" y="6464"/>
                  </a:cubicBezTo>
                  <a:close/>
                  <a:moveTo>
                    <a:pt x="4865" y="6628"/>
                  </a:moveTo>
                  <a:cubicBezTo>
                    <a:pt x="4851" y="6628"/>
                    <a:pt x="4837" y="6630"/>
                    <a:pt x="4822" y="6636"/>
                  </a:cubicBezTo>
                  <a:cubicBezTo>
                    <a:pt x="4770" y="6653"/>
                    <a:pt x="4735" y="6723"/>
                    <a:pt x="4752" y="6780"/>
                  </a:cubicBezTo>
                  <a:cubicBezTo>
                    <a:pt x="4770" y="6814"/>
                    <a:pt x="4804" y="6832"/>
                    <a:pt x="4861" y="6832"/>
                  </a:cubicBezTo>
                  <a:lnTo>
                    <a:pt x="4896" y="6832"/>
                  </a:lnTo>
                  <a:cubicBezTo>
                    <a:pt x="4952" y="6814"/>
                    <a:pt x="4987" y="6745"/>
                    <a:pt x="4952" y="6688"/>
                  </a:cubicBezTo>
                  <a:cubicBezTo>
                    <a:pt x="4936" y="6650"/>
                    <a:pt x="4903" y="6628"/>
                    <a:pt x="4865" y="6628"/>
                  </a:cubicBezTo>
                  <a:close/>
                  <a:moveTo>
                    <a:pt x="2383" y="6666"/>
                  </a:moveTo>
                  <a:cubicBezTo>
                    <a:pt x="2340" y="6666"/>
                    <a:pt x="2296" y="6698"/>
                    <a:pt x="2268" y="6745"/>
                  </a:cubicBezTo>
                  <a:cubicBezTo>
                    <a:pt x="2250" y="6797"/>
                    <a:pt x="2285" y="6871"/>
                    <a:pt x="2342" y="6888"/>
                  </a:cubicBezTo>
                  <a:lnTo>
                    <a:pt x="2376" y="6888"/>
                  </a:lnTo>
                  <a:cubicBezTo>
                    <a:pt x="2411" y="6888"/>
                    <a:pt x="2468" y="6871"/>
                    <a:pt x="2485" y="6814"/>
                  </a:cubicBezTo>
                  <a:cubicBezTo>
                    <a:pt x="2503" y="6762"/>
                    <a:pt x="2468" y="6706"/>
                    <a:pt x="2411" y="6671"/>
                  </a:cubicBezTo>
                  <a:cubicBezTo>
                    <a:pt x="2402" y="6668"/>
                    <a:pt x="2393" y="6666"/>
                    <a:pt x="2383" y="6666"/>
                  </a:cubicBezTo>
                  <a:close/>
                  <a:moveTo>
                    <a:pt x="4380" y="6775"/>
                  </a:moveTo>
                  <a:cubicBezTo>
                    <a:pt x="4371" y="6775"/>
                    <a:pt x="4361" y="6777"/>
                    <a:pt x="4352" y="6780"/>
                  </a:cubicBezTo>
                  <a:cubicBezTo>
                    <a:pt x="4300" y="6797"/>
                    <a:pt x="4260" y="6854"/>
                    <a:pt x="4260" y="6906"/>
                  </a:cubicBezTo>
                  <a:cubicBezTo>
                    <a:pt x="4278" y="6962"/>
                    <a:pt x="4334" y="6997"/>
                    <a:pt x="4369" y="6997"/>
                  </a:cubicBezTo>
                  <a:lnTo>
                    <a:pt x="4408" y="6997"/>
                  </a:lnTo>
                  <a:cubicBezTo>
                    <a:pt x="4461" y="6980"/>
                    <a:pt x="4495" y="6923"/>
                    <a:pt x="4478" y="6871"/>
                  </a:cubicBezTo>
                  <a:cubicBezTo>
                    <a:pt x="4464" y="6810"/>
                    <a:pt x="4425" y="6775"/>
                    <a:pt x="4380" y="6775"/>
                  </a:cubicBezTo>
                  <a:close/>
                  <a:moveTo>
                    <a:pt x="2857" y="6810"/>
                  </a:moveTo>
                  <a:cubicBezTo>
                    <a:pt x="2812" y="6810"/>
                    <a:pt x="2773" y="6844"/>
                    <a:pt x="2755" y="6906"/>
                  </a:cubicBezTo>
                  <a:cubicBezTo>
                    <a:pt x="2738" y="6962"/>
                    <a:pt x="2794" y="7015"/>
                    <a:pt x="2846" y="7032"/>
                  </a:cubicBezTo>
                  <a:lnTo>
                    <a:pt x="2864" y="7032"/>
                  </a:lnTo>
                  <a:cubicBezTo>
                    <a:pt x="2920" y="7032"/>
                    <a:pt x="2955" y="6997"/>
                    <a:pt x="2972" y="6941"/>
                  </a:cubicBezTo>
                  <a:cubicBezTo>
                    <a:pt x="2994" y="6888"/>
                    <a:pt x="2938" y="6814"/>
                    <a:pt x="2885" y="6814"/>
                  </a:cubicBezTo>
                  <a:cubicBezTo>
                    <a:pt x="2876" y="6811"/>
                    <a:pt x="2866" y="6810"/>
                    <a:pt x="2857" y="6810"/>
                  </a:cubicBezTo>
                  <a:close/>
                  <a:moveTo>
                    <a:pt x="3373" y="6871"/>
                  </a:moveTo>
                  <a:cubicBezTo>
                    <a:pt x="3321" y="6871"/>
                    <a:pt x="3264" y="6923"/>
                    <a:pt x="3264" y="6980"/>
                  </a:cubicBezTo>
                  <a:cubicBezTo>
                    <a:pt x="3264" y="7032"/>
                    <a:pt x="3299" y="7089"/>
                    <a:pt x="3355" y="7089"/>
                  </a:cubicBezTo>
                  <a:lnTo>
                    <a:pt x="3373" y="7089"/>
                  </a:lnTo>
                  <a:cubicBezTo>
                    <a:pt x="3429" y="7089"/>
                    <a:pt x="3482" y="7049"/>
                    <a:pt x="3482" y="6997"/>
                  </a:cubicBezTo>
                  <a:cubicBezTo>
                    <a:pt x="3482" y="6923"/>
                    <a:pt x="3429" y="6871"/>
                    <a:pt x="3373" y="6871"/>
                  </a:cubicBezTo>
                  <a:close/>
                  <a:moveTo>
                    <a:pt x="3886" y="6868"/>
                  </a:moveTo>
                  <a:cubicBezTo>
                    <a:pt x="3879" y="6868"/>
                    <a:pt x="3871" y="6869"/>
                    <a:pt x="3865" y="6871"/>
                  </a:cubicBezTo>
                  <a:cubicBezTo>
                    <a:pt x="3808" y="6871"/>
                    <a:pt x="3756" y="6923"/>
                    <a:pt x="3773" y="6980"/>
                  </a:cubicBezTo>
                  <a:cubicBezTo>
                    <a:pt x="3773" y="7032"/>
                    <a:pt x="3825" y="7089"/>
                    <a:pt x="3882" y="7089"/>
                  </a:cubicBezTo>
                  <a:cubicBezTo>
                    <a:pt x="3952" y="7071"/>
                    <a:pt x="3991" y="7015"/>
                    <a:pt x="3991" y="6962"/>
                  </a:cubicBezTo>
                  <a:cubicBezTo>
                    <a:pt x="3976" y="6913"/>
                    <a:pt x="3931" y="6868"/>
                    <a:pt x="3886" y="68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8191211" y="4370487"/>
              <a:ext cx="465678" cy="465293"/>
            </a:xfrm>
            <a:custGeom>
              <a:avLst/>
              <a:gdLst/>
              <a:ahLst/>
              <a:cxnLst/>
              <a:rect l="l" t="t" r="r" b="b"/>
              <a:pathLst>
                <a:path w="4844" h="4840" extrusionOk="0">
                  <a:moveTo>
                    <a:pt x="2341" y="1"/>
                  </a:moveTo>
                  <a:cubicBezTo>
                    <a:pt x="2285" y="18"/>
                    <a:pt x="2232" y="53"/>
                    <a:pt x="2232" y="127"/>
                  </a:cubicBezTo>
                  <a:cubicBezTo>
                    <a:pt x="2250" y="184"/>
                    <a:pt x="2285" y="218"/>
                    <a:pt x="2341" y="218"/>
                  </a:cubicBezTo>
                  <a:lnTo>
                    <a:pt x="2359" y="218"/>
                  </a:lnTo>
                  <a:cubicBezTo>
                    <a:pt x="2415" y="218"/>
                    <a:pt x="2467" y="184"/>
                    <a:pt x="2450" y="110"/>
                  </a:cubicBezTo>
                  <a:cubicBezTo>
                    <a:pt x="2450" y="53"/>
                    <a:pt x="2415" y="1"/>
                    <a:pt x="2341" y="1"/>
                  </a:cubicBezTo>
                  <a:close/>
                  <a:moveTo>
                    <a:pt x="2840" y="49"/>
                  </a:moveTo>
                  <a:cubicBezTo>
                    <a:pt x="2795" y="49"/>
                    <a:pt x="2756" y="83"/>
                    <a:pt x="2742" y="127"/>
                  </a:cubicBezTo>
                  <a:cubicBezTo>
                    <a:pt x="2742" y="201"/>
                    <a:pt x="2776" y="253"/>
                    <a:pt x="2829" y="253"/>
                  </a:cubicBezTo>
                  <a:lnTo>
                    <a:pt x="2850" y="271"/>
                  </a:lnTo>
                  <a:cubicBezTo>
                    <a:pt x="2903" y="271"/>
                    <a:pt x="2959" y="236"/>
                    <a:pt x="2959" y="184"/>
                  </a:cubicBezTo>
                  <a:cubicBezTo>
                    <a:pt x="2976" y="110"/>
                    <a:pt x="2937" y="53"/>
                    <a:pt x="2868" y="53"/>
                  </a:cubicBezTo>
                  <a:cubicBezTo>
                    <a:pt x="2858" y="50"/>
                    <a:pt x="2849" y="49"/>
                    <a:pt x="2840" y="49"/>
                  </a:cubicBezTo>
                  <a:close/>
                  <a:moveTo>
                    <a:pt x="1846" y="88"/>
                  </a:moveTo>
                  <a:cubicBezTo>
                    <a:pt x="1835" y="88"/>
                    <a:pt x="1825" y="89"/>
                    <a:pt x="1815" y="92"/>
                  </a:cubicBezTo>
                  <a:cubicBezTo>
                    <a:pt x="1762" y="92"/>
                    <a:pt x="1723" y="162"/>
                    <a:pt x="1741" y="218"/>
                  </a:cubicBezTo>
                  <a:cubicBezTo>
                    <a:pt x="1762" y="271"/>
                    <a:pt x="1797" y="292"/>
                    <a:pt x="1849" y="292"/>
                  </a:cubicBezTo>
                  <a:lnTo>
                    <a:pt x="1871" y="292"/>
                  </a:lnTo>
                  <a:cubicBezTo>
                    <a:pt x="1923" y="271"/>
                    <a:pt x="1958" y="218"/>
                    <a:pt x="1958" y="162"/>
                  </a:cubicBezTo>
                  <a:cubicBezTo>
                    <a:pt x="1944" y="119"/>
                    <a:pt x="1894" y="88"/>
                    <a:pt x="1846" y="88"/>
                  </a:cubicBezTo>
                  <a:close/>
                  <a:moveTo>
                    <a:pt x="3333" y="195"/>
                  </a:moveTo>
                  <a:cubicBezTo>
                    <a:pt x="3294" y="195"/>
                    <a:pt x="3259" y="214"/>
                    <a:pt x="3246" y="253"/>
                  </a:cubicBezTo>
                  <a:cubicBezTo>
                    <a:pt x="3211" y="310"/>
                    <a:pt x="3246" y="379"/>
                    <a:pt x="3303" y="401"/>
                  </a:cubicBezTo>
                  <a:cubicBezTo>
                    <a:pt x="3303" y="401"/>
                    <a:pt x="3320" y="419"/>
                    <a:pt x="3338" y="419"/>
                  </a:cubicBezTo>
                  <a:cubicBezTo>
                    <a:pt x="3372" y="419"/>
                    <a:pt x="3429" y="379"/>
                    <a:pt x="3446" y="345"/>
                  </a:cubicBezTo>
                  <a:cubicBezTo>
                    <a:pt x="3464" y="292"/>
                    <a:pt x="3429" y="218"/>
                    <a:pt x="3372" y="201"/>
                  </a:cubicBezTo>
                  <a:cubicBezTo>
                    <a:pt x="3359" y="197"/>
                    <a:pt x="3346" y="195"/>
                    <a:pt x="3333" y="195"/>
                  </a:cubicBezTo>
                  <a:close/>
                  <a:moveTo>
                    <a:pt x="1366" y="264"/>
                  </a:moveTo>
                  <a:cubicBezTo>
                    <a:pt x="1353" y="264"/>
                    <a:pt x="1340" y="266"/>
                    <a:pt x="1327" y="271"/>
                  </a:cubicBezTo>
                  <a:cubicBezTo>
                    <a:pt x="1271" y="310"/>
                    <a:pt x="1253" y="362"/>
                    <a:pt x="1271" y="419"/>
                  </a:cubicBezTo>
                  <a:cubicBezTo>
                    <a:pt x="1288" y="453"/>
                    <a:pt x="1327" y="471"/>
                    <a:pt x="1380" y="471"/>
                  </a:cubicBezTo>
                  <a:lnTo>
                    <a:pt x="1414" y="471"/>
                  </a:lnTo>
                  <a:cubicBezTo>
                    <a:pt x="1471" y="436"/>
                    <a:pt x="1506" y="379"/>
                    <a:pt x="1471" y="327"/>
                  </a:cubicBezTo>
                  <a:cubicBezTo>
                    <a:pt x="1445" y="285"/>
                    <a:pt x="1406" y="264"/>
                    <a:pt x="1366" y="264"/>
                  </a:cubicBezTo>
                  <a:close/>
                  <a:moveTo>
                    <a:pt x="3782" y="443"/>
                  </a:moveTo>
                  <a:cubicBezTo>
                    <a:pt x="3743" y="443"/>
                    <a:pt x="3706" y="455"/>
                    <a:pt x="3681" y="488"/>
                  </a:cubicBezTo>
                  <a:cubicBezTo>
                    <a:pt x="3664" y="545"/>
                    <a:pt x="3664" y="597"/>
                    <a:pt x="3721" y="636"/>
                  </a:cubicBezTo>
                  <a:cubicBezTo>
                    <a:pt x="3738" y="654"/>
                    <a:pt x="3755" y="654"/>
                    <a:pt x="3773" y="654"/>
                  </a:cubicBezTo>
                  <a:cubicBezTo>
                    <a:pt x="3808" y="654"/>
                    <a:pt x="3847" y="636"/>
                    <a:pt x="3864" y="619"/>
                  </a:cubicBezTo>
                  <a:cubicBezTo>
                    <a:pt x="3899" y="562"/>
                    <a:pt x="3899" y="488"/>
                    <a:pt x="3847" y="453"/>
                  </a:cubicBezTo>
                  <a:cubicBezTo>
                    <a:pt x="3826" y="447"/>
                    <a:pt x="3804" y="443"/>
                    <a:pt x="3782" y="443"/>
                  </a:cubicBezTo>
                  <a:close/>
                  <a:moveTo>
                    <a:pt x="956" y="538"/>
                  </a:moveTo>
                  <a:cubicBezTo>
                    <a:pt x="931" y="538"/>
                    <a:pt x="908" y="547"/>
                    <a:pt x="892" y="562"/>
                  </a:cubicBezTo>
                  <a:cubicBezTo>
                    <a:pt x="836" y="597"/>
                    <a:pt x="836" y="671"/>
                    <a:pt x="870" y="728"/>
                  </a:cubicBezTo>
                  <a:cubicBezTo>
                    <a:pt x="892" y="745"/>
                    <a:pt x="927" y="762"/>
                    <a:pt x="944" y="762"/>
                  </a:cubicBezTo>
                  <a:cubicBezTo>
                    <a:pt x="979" y="762"/>
                    <a:pt x="1001" y="745"/>
                    <a:pt x="1018" y="728"/>
                  </a:cubicBezTo>
                  <a:cubicBezTo>
                    <a:pt x="1071" y="688"/>
                    <a:pt x="1071" y="636"/>
                    <a:pt x="1036" y="580"/>
                  </a:cubicBezTo>
                  <a:cubicBezTo>
                    <a:pt x="1017" y="551"/>
                    <a:pt x="986" y="538"/>
                    <a:pt x="956" y="538"/>
                  </a:cubicBezTo>
                  <a:close/>
                  <a:moveTo>
                    <a:pt x="4154" y="782"/>
                  </a:moveTo>
                  <a:cubicBezTo>
                    <a:pt x="4130" y="782"/>
                    <a:pt x="4105" y="791"/>
                    <a:pt x="4082" y="815"/>
                  </a:cubicBezTo>
                  <a:cubicBezTo>
                    <a:pt x="4047" y="854"/>
                    <a:pt x="4025" y="923"/>
                    <a:pt x="4082" y="963"/>
                  </a:cubicBezTo>
                  <a:cubicBezTo>
                    <a:pt x="4099" y="980"/>
                    <a:pt x="4117" y="997"/>
                    <a:pt x="4156" y="997"/>
                  </a:cubicBezTo>
                  <a:cubicBezTo>
                    <a:pt x="4190" y="997"/>
                    <a:pt x="4208" y="997"/>
                    <a:pt x="4225" y="980"/>
                  </a:cubicBezTo>
                  <a:cubicBezTo>
                    <a:pt x="4282" y="923"/>
                    <a:pt x="4282" y="871"/>
                    <a:pt x="4243" y="815"/>
                  </a:cubicBezTo>
                  <a:cubicBezTo>
                    <a:pt x="4214" y="795"/>
                    <a:pt x="4184" y="782"/>
                    <a:pt x="4154" y="782"/>
                  </a:cubicBezTo>
                  <a:close/>
                  <a:moveTo>
                    <a:pt x="607" y="905"/>
                  </a:moveTo>
                  <a:cubicBezTo>
                    <a:pt x="568" y="905"/>
                    <a:pt x="531" y="921"/>
                    <a:pt x="509" y="945"/>
                  </a:cubicBezTo>
                  <a:cubicBezTo>
                    <a:pt x="474" y="997"/>
                    <a:pt x="492" y="1071"/>
                    <a:pt x="527" y="1106"/>
                  </a:cubicBezTo>
                  <a:cubicBezTo>
                    <a:pt x="544" y="1124"/>
                    <a:pt x="583" y="1124"/>
                    <a:pt x="601" y="1124"/>
                  </a:cubicBezTo>
                  <a:cubicBezTo>
                    <a:pt x="635" y="1124"/>
                    <a:pt x="675" y="1106"/>
                    <a:pt x="692" y="1089"/>
                  </a:cubicBezTo>
                  <a:cubicBezTo>
                    <a:pt x="727" y="1032"/>
                    <a:pt x="709" y="963"/>
                    <a:pt x="675" y="923"/>
                  </a:cubicBezTo>
                  <a:cubicBezTo>
                    <a:pt x="653" y="910"/>
                    <a:pt x="630" y="905"/>
                    <a:pt x="607" y="905"/>
                  </a:cubicBezTo>
                  <a:close/>
                  <a:moveTo>
                    <a:pt x="4452" y="1197"/>
                  </a:moveTo>
                  <a:cubicBezTo>
                    <a:pt x="4430" y="1197"/>
                    <a:pt x="4409" y="1203"/>
                    <a:pt x="4391" y="1215"/>
                  </a:cubicBezTo>
                  <a:cubicBezTo>
                    <a:pt x="4334" y="1232"/>
                    <a:pt x="4317" y="1306"/>
                    <a:pt x="4351" y="1359"/>
                  </a:cubicBezTo>
                  <a:cubicBezTo>
                    <a:pt x="4373" y="1398"/>
                    <a:pt x="4408" y="1415"/>
                    <a:pt x="4443" y="1415"/>
                  </a:cubicBezTo>
                  <a:cubicBezTo>
                    <a:pt x="4460" y="1415"/>
                    <a:pt x="4482" y="1415"/>
                    <a:pt x="4499" y="1398"/>
                  </a:cubicBezTo>
                  <a:cubicBezTo>
                    <a:pt x="4552" y="1359"/>
                    <a:pt x="4569" y="1306"/>
                    <a:pt x="4552" y="1250"/>
                  </a:cubicBezTo>
                  <a:cubicBezTo>
                    <a:pt x="4529" y="1216"/>
                    <a:pt x="4490" y="1197"/>
                    <a:pt x="4452" y="1197"/>
                  </a:cubicBezTo>
                  <a:close/>
                  <a:moveTo>
                    <a:pt x="340" y="1335"/>
                  </a:moveTo>
                  <a:cubicBezTo>
                    <a:pt x="295" y="1335"/>
                    <a:pt x="253" y="1355"/>
                    <a:pt x="240" y="1398"/>
                  </a:cubicBezTo>
                  <a:cubicBezTo>
                    <a:pt x="218" y="1450"/>
                    <a:pt x="240" y="1524"/>
                    <a:pt x="292" y="1541"/>
                  </a:cubicBezTo>
                  <a:cubicBezTo>
                    <a:pt x="309" y="1559"/>
                    <a:pt x="327" y="1559"/>
                    <a:pt x="327" y="1559"/>
                  </a:cubicBezTo>
                  <a:cubicBezTo>
                    <a:pt x="383" y="1559"/>
                    <a:pt x="418" y="1524"/>
                    <a:pt x="435" y="1489"/>
                  </a:cubicBezTo>
                  <a:cubicBezTo>
                    <a:pt x="457" y="1432"/>
                    <a:pt x="435" y="1380"/>
                    <a:pt x="383" y="1341"/>
                  </a:cubicBezTo>
                  <a:cubicBezTo>
                    <a:pt x="369" y="1337"/>
                    <a:pt x="354" y="1335"/>
                    <a:pt x="340" y="1335"/>
                  </a:cubicBezTo>
                  <a:close/>
                  <a:moveTo>
                    <a:pt x="4644" y="1663"/>
                  </a:moveTo>
                  <a:cubicBezTo>
                    <a:pt x="4632" y="1663"/>
                    <a:pt x="4620" y="1664"/>
                    <a:pt x="4608" y="1667"/>
                  </a:cubicBezTo>
                  <a:cubicBezTo>
                    <a:pt x="4552" y="1685"/>
                    <a:pt x="4534" y="1741"/>
                    <a:pt x="4534" y="1794"/>
                  </a:cubicBezTo>
                  <a:cubicBezTo>
                    <a:pt x="4552" y="1850"/>
                    <a:pt x="4608" y="1885"/>
                    <a:pt x="4643" y="1885"/>
                  </a:cubicBezTo>
                  <a:cubicBezTo>
                    <a:pt x="4660" y="1885"/>
                    <a:pt x="4660" y="1868"/>
                    <a:pt x="4678" y="1868"/>
                  </a:cubicBezTo>
                  <a:cubicBezTo>
                    <a:pt x="4734" y="1850"/>
                    <a:pt x="4769" y="1794"/>
                    <a:pt x="4752" y="1741"/>
                  </a:cubicBezTo>
                  <a:cubicBezTo>
                    <a:pt x="4737" y="1695"/>
                    <a:pt x="4696" y="1663"/>
                    <a:pt x="4644" y="1663"/>
                  </a:cubicBezTo>
                  <a:close/>
                  <a:moveTo>
                    <a:pt x="200" y="1815"/>
                  </a:moveTo>
                  <a:cubicBezTo>
                    <a:pt x="131" y="1815"/>
                    <a:pt x="74" y="1850"/>
                    <a:pt x="57" y="1902"/>
                  </a:cubicBezTo>
                  <a:cubicBezTo>
                    <a:pt x="57" y="1959"/>
                    <a:pt x="92" y="2011"/>
                    <a:pt x="148" y="2033"/>
                  </a:cubicBezTo>
                  <a:lnTo>
                    <a:pt x="166" y="2033"/>
                  </a:lnTo>
                  <a:cubicBezTo>
                    <a:pt x="218" y="2033"/>
                    <a:pt x="274" y="1994"/>
                    <a:pt x="274" y="1959"/>
                  </a:cubicBezTo>
                  <a:cubicBezTo>
                    <a:pt x="292" y="1885"/>
                    <a:pt x="257" y="1833"/>
                    <a:pt x="200" y="1815"/>
                  </a:cubicBezTo>
                  <a:close/>
                  <a:moveTo>
                    <a:pt x="4734" y="2159"/>
                  </a:moveTo>
                  <a:cubicBezTo>
                    <a:pt x="4660" y="2159"/>
                    <a:pt x="4626" y="2211"/>
                    <a:pt x="4626" y="2268"/>
                  </a:cubicBezTo>
                  <a:cubicBezTo>
                    <a:pt x="4626" y="2338"/>
                    <a:pt x="4678" y="2377"/>
                    <a:pt x="4734" y="2377"/>
                  </a:cubicBezTo>
                  <a:lnTo>
                    <a:pt x="4752" y="2377"/>
                  </a:lnTo>
                  <a:cubicBezTo>
                    <a:pt x="4808" y="2377"/>
                    <a:pt x="4843" y="2320"/>
                    <a:pt x="4843" y="2268"/>
                  </a:cubicBezTo>
                  <a:cubicBezTo>
                    <a:pt x="4843" y="2194"/>
                    <a:pt x="4787" y="2159"/>
                    <a:pt x="4734" y="2159"/>
                  </a:cubicBezTo>
                  <a:close/>
                  <a:moveTo>
                    <a:pt x="109" y="2320"/>
                  </a:moveTo>
                  <a:cubicBezTo>
                    <a:pt x="57" y="2320"/>
                    <a:pt x="0" y="2377"/>
                    <a:pt x="0" y="2429"/>
                  </a:cubicBezTo>
                  <a:cubicBezTo>
                    <a:pt x="0" y="2485"/>
                    <a:pt x="57" y="2538"/>
                    <a:pt x="109" y="2538"/>
                  </a:cubicBezTo>
                  <a:cubicBezTo>
                    <a:pt x="183" y="2538"/>
                    <a:pt x="218" y="2485"/>
                    <a:pt x="218" y="2429"/>
                  </a:cubicBezTo>
                  <a:cubicBezTo>
                    <a:pt x="218" y="2377"/>
                    <a:pt x="183" y="2320"/>
                    <a:pt x="109" y="2320"/>
                  </a:cubicBezTo>
                  <a:close/>
                  <a:moveTo>
                    <a:pt x="151" y="2643"/>
                  </a:moveTo>
                  <a:cubicBezTo>
                    <a:pt x="144" y="2643"/>
                    <a:pt x="137" y="2644"/>
                    <a:pt x="131" y="2646"/>
                  </a:cubicBezTo>
                  <a:cubicBezTo>
                    <a:pt x="57" y="2646"/>
                    <a:pt x="22" y="2703"/>
                    <a:pt x="39" y="2773"/>
                  </a:cubicBezTo>
                  <a:cubicBezTo>
                    <a:pt x="39" y="2829"/>
                    <a:pt x="92" y="2864"/>
                    <a:pt x="148" y="2864"/>
                  </a:cubicBezTo>
                  <a:cubicBezTo>
                    <a:pt x="218" y="2847"/>
                    <a:pt x="257" y="2794"/>
                    <a:pt x="240" y="2738"/>
                  </a:cubicBezTo>
                  <a:cubicBezTo>
                    <a:pt x="240" y="2692"/>
                    <a:pt x="196" y="2643"/>
                    <a:pt x="151" y="2643"/>
                  </a:cubicBezTo>
                  <a:close/>
                  <a:moveTo>
                    <a:pt x="4734" y="2664"/>
                  </a:moveTo>
                  <a:cubicBezTo>
                    <a:pt x="4678" y="2664"/>
                    <a:pt x="4626" y="2703"/>
                    <a:pt x="4608" y="2755"/>
                  </a:cubicBezTo>
                  <a:cubicBezTo>
                    <a:pt x="4608" y="2812"/>
                    <a:pt x="4643" y="2864"/>
                    <a:pt x="4700" y="2881"/>
                  </a:cubicBezTo>
                  <a:lnTo>
                    <a:pt x="4717" y="2881"/>
                  </a:lnTo>
                  <a:cubicBezTo>
                    <a:pt x="4769" y="2881"/>
                    <a:pt x="4826" y="2847"/>
                    <a:pt x="4826" y="2794"/>
                  </a:cubicBezTo>
                  <a:cubicBezTo>
                    <a:pt x="4826" y="2738"/>
                    <a:pt x="4787" y="2664"/>
                    <a:pt x="4734" y="2664"/>
                  </a:cubicBezTo>
                  <a:close/>
                  <a:moveTo>
                    <a:pt x="249" y="3134"/>
                  </a:moveTo>
                  <a:cubicBezTo>
                    <a:pt x="238" y="3134"/>
                    <a:pt x="228" y="3135"/>
                    <a:pt x="218" y="3138"/>
                  </a:cubicBezTo>
                  <a:cubicBezTo>
                    <a:pt x="166" y="3156"/>
                    <a:pt x="148" y="3230"/>
                    <a:pt x="166" y="3282"/>
                  </a:cubicBezTo>
                  <a:cubicBezTo>
                    <a:pt x="183" y="3317"/>
                    <a:pt x="218" y="3356"/>
                    <a:pt x="257" y="3356"/>
                  </a:cubicBezTo>
                  <a:lnTo>
                    <a:pt x="309" y="3356"/>
                  </a:lnTo>
                  <a:cubicBezTo>
                    <a:pt x="366" y="3317"/>
                    <a:pt x="383" y="3264"/>
                    <a:pt x="366" y="3208"/>
                  </a:cubicBezTo>
                  <a:cubicBezTo>
                    <a:pt x="351" y="3165"/>
                    <a:pt x="299" y="3134"/>
                    <a:pt x="249" y="3134"/>
                  </a:cubicBezTo>
                  <a:close/>
                  <a:moveTo>
                    <a:pt x="4596" y="3151"/>
                  </a:moveTo>
                  <a:cubicBezTo>
                    <a:pt x="4551" y="3151"/>
                    <a:pt x="4511" y="3183"/>
                    <a:pt x="4482" y="3230"/>
                  </a:cubicBezTo>
                  <a:cubicBezTo>
                    <a:pt x="4460" y="3282"/>
                    <a:pt x="4499" y="3338"/>
                    <a:pt x="4552" y="3373"/>
                  </a:cubicBezTo>
                  <a:lnTo>
                    <a:pt x="4591" y="3373"/>
                  </a:lnTo>
                  <a:cubicBezTo>
                    <a:pt x="4626" y="3373"/>
                    <a:pt x="4678" y="3356"/>
                    <a:pt x="4700" y="3299"/>
                  </a:cubicBezTo>
                  <a:cubicBezTo>
                    <a:pt x="4717" y="3247"/>
                    <a:pt x="4678" y="3190"/>
                    <a:pt x="4626" y="3156"/>
                  </a:cubicBezTo>
                  <a:cubicBezTo>
                    <a:pt x="4616" y="3153"/>
                    <a:pt x="4606" y="3151"/>
                    <a:pt x="4596" y="3151"/>
                  </a:cubicBezTo>
                  <a:close/>
                  <a:moveTo>
                    <a:pt x="493" y="3590"/>
                  </a:moveTo>
                  <a:cubicBezTo>
                    <a:pt x="475" y="3590"/>
                    <a:pt x="455" y="3596"/>
                    <a:pt x="435" y="3608"/>
                  </a:cubicBezTo>
                  <a:cubicBezTo>
                    <a:pt x="383" y="3643"/>
                    <a:pt x="366" y="3699"/>
                    <a:pt x="401" y="3752"/>
                  </a:cubicBezTo>
                  <a:cubicBezTo>
                    <a:pt x="418" y="3791"/>
                    <a:pt x="457" y="3808"/>
                    <a:pt x="492" y="3808"/>
                  </a:cubicBezTo>
                  <a:cubicBezTo>
                    <a:pt x="509" y="3808"/>
                    <a:pt x="527" y="3791"/>
                    <a:pt x="544" y="3791"/>
                  </a:cubicBezTo>
                  <a:cubicBezTo>
                    <a:pt x="601" y="3752"/>
                    <a:pt x="618" y="3682"/>
                    <a:pt x="583" y="3643"/>
                  </a:cubicBezTo>
                  <a:cubicBezTo>
                    <a:pt x="558" y="3609"/>
                    <a:pt x="527" y="3590"/>
                    <a:pt x="493" y="3590"/>
                  </a:cubicBezTo>
                  <a:close/>
                  <a:moveTo>
                    <a:pt x="4355" y="3607"/>
                  </a:moveTo>
                  <a:cubicBezTo>
                    <a:pt x="4322" y="3607"/>
                    <a:pt x="4286" y="3621"/>
                    <a:pt x="4264" y="3643"/>
                  </a:cubicBezTo>
                  <a:cubicBezTo>
                    <a:pt x="4225" y="3699"/>
                    <a:pt x="4243" y="3773"/>
                    <a:pt x="4299" y="3808"/>
                  </a:cubicBezTo>
                  <a:cubicBezTo>
                    <a:pt x="4317" y="3808"/>
                    <a:pt x="4334" y="3826"/>
                    <a:pt x="4351" y="3826"/>
                  </a:cubicBezTo>
                  <a:cubicBezTo>
                    <a:pt x="4391" y="3826"/>
                    <a:pt x="4425" y="3808"/>
                    <a:pt x="4443" y="3773"/>
                  </a:cubicBezTo>
                  <a:cubicBezTo>
                    <a:pt x="4482" y="3717"/>
                    <a:pt x="4460" y="3665"/>
                    <a:pt x="4408" y="3626"/>
                  </a:cubicBezTo>
                  <a:cubicBezTo>
                    <a:pt x="4395" y="3612"/>
                    <a:pt x="4376" y="3607"/>
                    <a:pt x="4355" y="3607"/>
                  </a:cubicBezTo>
                  <a:close/>
                  <a:moveTo>
                    <a:pt x="818" y="3979"/>
                  </a:moveTo>
                  <a:cubicBezTo>
                    <a:pt x="791" y="3979"/>
                    <a:pt x="764" y="3989"/>
                    <a:pt x="744" y="4008"/>
                  </a:cubicBezTo>
                  <a:cubicBezTo>
                    <a:pt x="692" y="4061"/>
                    <a:pt x="692" y="4117"/>
                    <a:pt x="744" y="4169"/>
                  </a:cubicBezTo>
                  <a:cubicBezTo>
                    <a:pt x="762" y="4187"/>
                    <a:pt x="783" y="4187"/>
                    <a:pt x="818" y="4187"/>
                  </a:cubicBezTo>
                  <a:cubicBezTo>
                    <a:pt x="836" y="4187"/>
                    <a:pt x="870" y="4187"/>
                    <a:pt x="892" y="4169"/>
                  </a:cubicBezTo>
                  <a:cubicBezTo>
                    <a:pt x="927" y="4117"/>
                    <a:pt x="927" y="4043"/>
                    <a:pt x="892" y="4008"/>
                  </a:cubicBezTo>
                  <a:cubicBezTo>
                    <a:pt x="873" y="3989"/>
                    <a:pt x="845" y="3979"/>
                    <a:pt x="818" y="3979"/>
                  </a:cubicBezTo>
                  <a:close/>
                  <a:moveTo>
                    <a:pt x="4027" y="4000"/>
                  </a:moveTo>
                  <a:cubicBezTo>
                    <a:pt x="4000" y="4000"/>
                    <a:pt x="3973" y="4008"/>
                    <a:pt x="3956" y="4026"/>
                  </a:cubicBezTo>
                  <a:cubicBezTo>
                    <a:pt x="3916" y="4061"/>
                    <a:pt x="3899" y="4135"/>
                    <a:pt x="3956" y="4169"/>
                  </a:cubicBezTo>
                  <a:cubicBezTo>
                    <a:pt x="3973" y="4209"/>
                    <a:pt x="4008" y="4209"/>
                    <a:pt x="4025" y="4209"/>
                  </a:cubicBezTo>
                  <a:cubicBezTo>
                    <a:pt x="4064" y="4209"/>
                    <a:pt x="4082" y="4209"/>
                    <a:pt x="4099" y="4169"/>
                  </a:cubicBezTo>
                  <a:cubicBezTo>
                    <a:pt x="4156" y="4135"/>
                    <a:pt x="4156" y="4061"/>
                    <a:pt x="4099" y="4026"/>
                  </a:cubicBezTo>
                  <a:cubicBezTo>
                    <a:pt x="4082" y="4008"/>
                    <a:pt x="4055" y="4000"/>
                    <a:pt x="4027" y="4000"/>
                  </a:cubicBezTo>
                  <a:close/>
                  <a:moveTo>
                    <a:pt x="1229" y="4289"/>
                  </a:moveTo>
                  <a:cubicBezTo>
                    <a:pt x="1190" y="4289"/>
                    <a:pt x="1153" y="4306"/>
                    <a:pt x="1127" y="4335"/>
                  </a:cubicBezTo>
                  <a:cubicBezTo>
                    <a:pt x="1088" y="4387"/>
                    <a:pt x="1110" y="4461"/>
                    <a:pt x="1162" y="4496"/>
                  </a:cubicBezTo>
                  <a:cubicBezTo>
                    <a:pt x="1179" y="4496"/>
                    <a:pt x="1197" y="4513"/>
                    <a:pt x="1219" y="4513"/>
                  </a:cubicBezTo>
                  <a:cubicBezTo>
                    <a:pt x="1253" y="4513"/>
                    <a:pt x="1288" y="4496"/>
                    <a:pt x="1306" y="4461"/>
                  </a:cubicBezTo>
                  <a:cubicBezTo>
                    <a:pt x="1345" y="4404"/>
                    <a:pt x="1327" y="4335"/>
                    <a:pt x="1271" y="4296"/>
                  </a:cubicBezTo>
                  <a:cubicBezTo>
                    <a:pt x="1257" y="4291"/>
                    <a:pt x="1243" y="4289"/>
                    <a:pt x="1229" y="4289"/>
                  </a:cubicBezTo>
                  <a:close/>
                  <a:moveTo>
                    <a:pt x="3633" y="4296"/>
                  </a:moveTo>
                  <a:cubicBezTo>
                    <a:pt x="3614" y="4296"/>
                    <a:pt x="3593" y="4303"/>
                    <a:pt x="3573" y="4317"/>
                  </a:cubicBezTo>
                  <a:cubicBezTo>
                    <a:pt x="3520" y="4352"/>
                    <a:pt x="3503" y="4404"/>
                    <a:pt x="3538" y="4461"/>
                  </a:cubicBezTo>
                  <a:cubicBezTo>
                    <a:pt x="3555" y="4496"/>
                    <a:pt x="3590" y="4513"/>
                    <a:pt x="3629" y="4513"/>
                  </a:cubicBezTo>
                  <a:cubicBezTo>
                    <a:pt x="3647" y="4513"/>
                    <a:pt x="3664" y="4513"/>
                    <a:pt x="3681" y="4496"/>
                  </a:cubicBezTo>
                  <a:cubicBezTo>
                    <a:pt x="3738" y="4478"/>
                    <a:pt x="3755" y="4404"/>
                    <a:pt x="3721" y="4352"/>
                  </a:cubicBezTo>
                  <a:cubicBezTo>
                    <a:pt x="3696" y="4316"/>
                    <a:pt x="3666" y="4296"/>
                    <a:pt x="3633" y="4296"/>
                  </a:cubicBezTo>
                  <a:close/>
                  <a:moveTo>
                    <a:pt x="1669" y="4507"/>
                  </a:moveTo>
                  <a:cubicBezTo>
                    <a:pt x="1628" y="4507"/>
                    <a:pt x="1589" y="4530"/>
                    <a:pt x="1562" y="4587"/>
                  </a:cubicBezTo>
                  <a:cubicBezTo>
                    <a:pt x="1545" y="4644"/>
                    <a:pt x="1580" y="4696"/>
                    <a:pt x="1632" y="4713"/>
                  </a:cubicBezTo>
                  <a:cubicBezTo>
                    <a:pt x="1654" y="4713"/>
                    <a:pt x="1654" y="4731"/>
                    <a:pt x="1671" y="4731"/>
                  </a:cubicBezTo>
                  <a:cubicBezTo>
                    <a:pt x="1723" y="4731"/>
                    <a:pt x="1762" y="4696"/>
                    <a:pt x="1780" y="4661"/>
                  </a:cubicBezTo>
                  <a:cubicBezTo>
                    <a:pt x="1797" y="4587"/>
                    <a:pt x="1762" y="4535"/>
                    <a:pt x="1706" y="4513"/>
                  </a:cubicBezTo>
                  <a:cubicBezTo>
                    <a:pt x="1694" y="4509"/>
                    <a:pt x="1681" y="4507"/>
                    <a:pt x="1669" y="4507"/>
                  </a:cubicBezTo>
                  <a:close/>
                  <a:moveTo>
                    <a:pt x="3165" y="4509"/>
                  </a:moveTo>
                  <a:cubicBezTo>
                    <a:pt x="3156" y="4509"/>
                    <a:pt x="3147" y="4510"/>
                    <a:pt x="3137" y="4513"/>
                  </a:cubicBezTo>
                  <a:cubicBezTo>
                    <a:pt x="3085" y="4535"/>
                    <a:pt x="3046" y="4605"/>
                    <a:pt x="3068" y="4661"/>
                  </a:cubicBezTo>
                  <a:cubicBezTo>
                    <a:pt x="3085" y="4696"/>
                    <a:pt x="3120" y="4731"/>
                    <a:pt x="3177" y="4731"/>
                  </a:cubicBezTo>
                  <a:lnTo>
                    <a:pt x="3211" y="4731"/>
                  </a:lnTo>
                  <a:cubicBezTo>
                    <a:pt x="3264" y="4713"/>
                    <a:pt x="3285" y="4644"/>
                    <a:pt x="3264" y="4587"/>
                  </a:cubicBezTo>
                  <a:cubicBezTo>
                    <a:pt x="3249" y="4544"/>
                    <a:pt x="3210" y="4509"/>
                    <a:pt x="3165" y="4509"/>
                  </a:cubicBezTo>
                  <a:close/>
                  <a:moveTo>
                    <a:pt x="2156" y="4619"/>
                  </a:moveTo>
                  <a:cubicBezTo>
                    <a:pt x="2110" y="4619"/>
                    <a:pt x="2065" y="4668"/>
                    <a:pt x="2050" y="4713"/>
                  </a:cubicBezTo>
                  <a:cubicBezTo>
                    <a:pt x="2050" y="4770"/>
                    <a:pt x="2089" y="4822"/>
                    <a:pt x="2158" y="4840"/>
                  </a:cubicBezTo>
                  <a:cubicBezTo>
                    <a:pt x="2215" y="4840"/>
                    <a:pt x="2267" y="4787"/>
                    <a:pt x="2267" y="4731"/>
                  </a:cubicBezTo>
                  <a:cubicBezTo>
                    <a:pt x="2285" y="4679"/>
                    <a:pt x="2232" y="4622"/>
                    <a:pt x="2176" y="4622"/>
                  </a:cubicBezTo>
                  <a:cubicBezTo>
                    <a:pt x="2169" y="4620"/>
                    <a:pt x="2163" y="4619"/>
                    <a:pt x="2156" y="4619"/>
                  </a:cubicBezTo>
                  <a:close/>
                  <a:moveTo>
                    <a:pt x="2668" y="4622"/>
                  </a:moveTo>
                  <a:cubicBezTo>
                    <a:pt x="2594" y="4622"/>
                    <a:pt x="2559" y="4679"/>
                    <a:pt x="2559" y="4731"/>
                  </a:cubicBezTo>
                  <a:cubicBezTo>
                    <a:pt x="2576" y="4805"/>
                    <a:pt x="2611" y="4840"/>
                    <a:pt x="2668" y="4840"/>
                  </a:cubicBezTo>
                  <a:lnTo>
                    <a:pt x="2685" y="4840"/>
                  </a:lnTo>
                  <a:cubicBezTo>
                    <a:pt x="2742" y="4822"/>
                    <a:pt x="2794" y="4787"/>
                    <a:pt x="2776" y="4713"/>
                  </a:cubicBezTo>
                  <a:cubicBezTo>
                    <a:pt x="2776" y="4661"/>
                    <a:pt x="2720" y="4622"/>
                    <a:pt x="2668" y="4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8294375" y="4478445"/>
              <a:ext cx="249374" cy="249374"/>
            </a:xfrm>
            <a:custGeom>
              <a:avLst/>
              <a:gdLst/>
              <a:ahLst/>
              <a:cxnLst/>
              <a:rect l="l" t="t" r="r" b="b"/>
              <a:pathLst>
                <a:path w="2594" h="2594" extrusionOk="0">
                  <a:moveTo>
                    <a:pt x="1249" y="1"/>
                  </a:moveTo>
                  <a:cubicBezTo>
                    <a:pt x="1197" y="1"/>
                    <a:pt x="1141" y="57"/>
                    <a:pt x="1141" y="109"/>
                  </a:cubicBezTo>
                  <a:cubicBezTo>
                    <a:pt x="1162" y="183"/>
                    <a:pt x="1197" y="218"/>
                    <a:pt x="1249" y="218"/>
                  </a:cubicBezTo>
                  <a:lnTo>
                    <a:pt x="1271" y="218"/>
                  </a:lnTo>
                  <a:cubicBezTo>
                    <a:pt x="1323" y="218"/>
                    <a:pt x="1380" y="183"/>
                    <a:pt x="1358" y="109"/>
                  </a:cubicBezTo>
                  <a:cubicBezTo>
                    <a:pt x="1358" y="57"/>
                    <a:pt x="1323" y="1"/>
                    <a:pt x="1249" y="1"/>
                  </a:cubicBezTo>
                  <a:close/>
                  <a:moveTo>
                    <a:pt x="1754" y="103"/>
                  </a:moveTo>
                  <a:cubicBezTo>
                    <a:pt x="1715" y="103"/>
                    <a:pt x="1676" y="123"/>
                    <a:pt x="1650" y="166"/>
                  </a:cubicBezTo>
                  <a:cubicBezTo>
                    <a:pt x="1632" y="218"/>
                    <a:pt x="1650" y="292"/>
                    <a:pt x="1706" y="309"/>
                  </a:cubicBezTo>
                  <a:cubicBezTo>
                    <a:pt x="1724" y="309"/>
                    <a:pt x="1741" y="327"/>
                    <a:pt x="1759" y="327"/>
                  </a:cubicBezTo>
                  <a:cubicBezTo>
                    <a:pt x="1793" y="327"/>
                    <a:pt x="1832" y="292"/>
                    <a:pt x="1850" y="257"/>
                  </a:cubicBezTo>
                  <a:cubicBezTo>
                    <a:pt x="1885" y="201"/>
                    <a:pt x="1850" y="127"/>
                    <a:pt x="1793" y="109"/>
                  </a:cubicBezTo>
                  <a:cubicBezTo>
                    <a:pt x="1780" y="105"/>
                    <a:pt x="1767" y="103"/>
                    <a:pt x="1754" y="103"/>
                  </a:cubicBezTo>
                  <a:close/>
                  <a:moveTo>
                    <a:pt x="766" y="120"/>
                  </a:moveTo>
                  <a:cubicBezTo>
                    <a:pt x="753" y="120"/>
                    <a:pt x="740" y="122"/>
                    <a:pt x="727" y="127"/>
                  </a:cubicBezTo>
                  <a:cubicBezTo>
                    <a:pt x="671" y="166"/>
                    <a:pt x="653" y="218"/>
                    <a:pt x="671" y="275"/>
                  </a:cubicBezTo>
                  <a:cubicBezTo>
                    <a:pt x="688" y="327"/>
                    <a:pt x="727" y="344"/>
                    <a:pt x="762" y="344"/>
                  </a:cubicBezTo>
                  <a:cubicBezTo>
                    <a:pt x="779" y="344"/>
                    <a:pt x="797" y="344"/>
                    <a:pt x="814" y="327"/>
                  </a:cubicBezTo>
                  <a:cubicBezTo>
                    <a:pt x="871" y="309"/>
                    <a:pt x="888" y="236"/>
                    <a:pt x="871" y="183"/>
                  </a:cubicBezTo>
                  <a:cubicBezTo>
                    <a:pt x="845" y="141"/>
                    <a:pt x="806" y="120"/>
                    <a:pt x="766" y="120"/>
                  </a:cubicBezTo>
                  <a:close/>
                  <a:moveTo>
                    <a:pt x="2165" y="394"/>
                  </a:moveTo>
                  <a:cubicBezTo>
                    <a:pt x="2138" y="394"/>
                    <a:pt x="2110" y="403"/>
                    <a:pt x="2085" y="418"/>
                  </a:cubicBezTo>
                  <a:cubicBezTo>
                    <a:pt x="2050" y="475"/>
                    <a:pt x="2050" y="527"/>
                    <a:pt x="2085" y="584"/>
                  </a:cubicBezTo>
                  <a:cubicBezTo>
                    <a:pt x="2102" y="601"/>
                    <a:pt x="2141" y="618"/>
                    <a:pt x="2159" y="618"/>
                  </a:cubicBezTo>
                  <a:cubicBezTo>
                    <a:pt x="2194" y="618"/>
                    <a:pt x="2211" y="601"/>
                    <a:pt x="2228" y="584"/>
                  </a:cubicBezTo>
                  <a:cubicBezTo>
                    <a:pt x="2285" y="544"/>
                    <a:pt x="2285" y="475"/>
                    <a:pt x="2250" y="436"/>
                  </a:cubicBezTo>
                  <a:cubicBezTo>
                    <a:pt x="2229" y="407"/>
                    <a:pt x="2198" y="394"/>
                    <a:pt x="2165" y="394"/>
                  </a:cubicBezTo>
                  <a:close/>
                  <a:moveTo>
                    <a:pt x="374" y="429"/>
                  </a:moveTo>
                  <a:cubicBezTo>
                    <a:pt x="343" y="429"/>
                    <a:pt x="312" y="443"/>
                    <a:pt x="292" y="475"/>
                  </a:cubicBezTo>
                  <a:cubicBezTo>
                    <a:pt x="253" y="527"/>
                    <a:pt x="253" y="584"/>
                    <a:pt x="310" y="618"/>
                  </a:cubicBezTo>
                  <a:cubicBezTo>
                    <a:pt x="327" y="636"/>
                    <a:pt x="344" y="653"/>
                    <a:pt x="379" y="653"/>
                  </a:cubicBezTo>
                  <a:cubicBezTo>
                    <a:pt x="401" y="653"/>
                    <a:pt x="436" y="636"/>
                    <a:pt x="453" y="618"/>
                  </a:cubicBezTo>
                  <a:cubicBezTo>
                    <a:pt x="488" y="562"/>
                    <a:pt x="488" y="492"/>
                    <a:pt x="436" y="453"/>
                  </a:cubicBezTo>
                  <a:cubicBezTo>
                    <a:pt x="420" y="438"/>
                    <a:pt x="398" y="429"/>
                    <a:pt x="374" y="429"/>
                  </a:cubicBezTo>
                  <a:close/>
                  <a:moveTo>
                    <a:pt x="2421" y="831"/>
                  </a:moveTo>
                  <a:cubicBezTo>
                    <a:pt x="2412" y="831"/>
                    <a:pt x="2403" y="833"/>
                    <a:pt x="2394" y="836"/>
                  </a:cubicBezTo>
                  <a:cubicBezTo>
                    <a:pt x="2320" y="853"/>
                    <a:pt x="2302" y="910"/>
                    <a:pt x="2320" y="980"/>
                  </a:cubicBezTo>
                  <a:cubicBezTo>
                    <a:pt x="2320" y="1019"/>
                    <a:pt x="2376" y="1054"/>
                    <a:pt x="2411" y="1054"/>
                  </a:cubicBezTo>
                  <a:cubicBezTo>
                    <a:pt x="2429" y="1054"/>
                    <a:pt x="2446" y="1054"/>
                    <a:pt x="2446" y="1036"/>
                  </a:cubicBezTo>
                  <a:cubicBezTo>
                    <a:pt x="2503" y="1019"/>
                    <a:pt x="2537" y="962"/>
                    <a:pt x="2520" y="910"/>
                  </a:cubicBezTo>
                  <a:cubicBezTo>
                    <a:pt x="2506" y="863"/>
                    <a:pt x="2465" y="831"/>
                    <a:pt x="2421" y="831"/>
                  </a:cubicBezTo>
                  <a:close/>
                  <a:moveTo>
                    <a:pt x="136" y="884"/>
                  </a:moveTo>
                  <a:cubicBezTo>
                    <a:pt x="92" y="884"/>
                    <a:pt x="50" y="919"/>
                    <a:pt x="35" y="962"/>
                  </a:cubicBezTo>
                  <a:cubicBezTo>
                    <a:pt x="18" y="1019"/>
                    <a:pt x="53" y="1071"/>
                    <a:pt x="109" y="1088"/>
                  </a:cubicBezTo>
                  <a:lnTo>
                    <a:pt x="144" y="1088"/>
                  </a:lnTo>
                  <a:cubicBezTo>
                    <a:pt x="183" y="1088"/>
                    <a:pt x="236" y="1071"/>
                    <a:pt x="236" y="1019"/>
                  </a:cubicBezTo>
                  <a:cubicBezTo>
                    <a:pt x="253" y="962"/>
                    <a:pt x="218" y="910"/>
                    <a:pt x="162" y="888"/>
                  </a:cubicBezTo>
                  <a:cubicBezTo>
                    <a:pt x="153" y="885"/>
                    <a:pt x="144" y="884"/>
                    <a:pt x="136" y="884"/>
                  </a:cubicBezTo>
                  <a:close/>
                  <a:moveTo>
                    <a:pt x="2485" y="1197"/>
                  </a:moveTo>
                  <a:cubicBezTo>
                    <a:pt x="2411" y="1197"/>
                    <a:pt x="2376" y="1254"/>
                    <a:pt x="2376" y="1306"/>
                  </a:cubicBezTo>
                  <a:cubicBezTo>
                    <a:pt x="2376" y="1362"/>
                    <a:pt x="2411" y="1415"/>
                    <a:pt x="2485" y="1415"/>
                  </a:cubicBezTo>
                  <a:cubicBezTo>
                    <a:pt x="2537" y="1415"/>
                    <a:pt x="2594" y="1362"/>
                    <a:pt x="2594" y="1306"/>
                  </a:cubicBezTo>
                  <a:cubicBezTo>
                    <a:pt x="2594" y="1254"/>
                    <a:pt x="2537" y="1197"/>
                    <a:pt x="2485" y="1197"/>
                  </a:cubicBezTo>
                  <a:close/>
                  <a:moveTo>
                    <a:pt x="92" y="1380"/>
                  </a:moveTo>
                  <a:cubicBezTo>
                    <a:pt x="35" y="1397"/>
                    <a:pt x="1" y="1454"/>
                    <a:pt x="1" y="1506"/>
                  </a:cubicBezTo>
                  <a:cubicBezTo>
                    <a:pt x="18" y="1563"/>
                    <a:pt x="53" y="1597"/>
                    <a:pt x="109" y="1597"/>
                  </a:cubicBezTo>
                  <a:lnTo>
                    <a:pt x="127" y="1597"/>
                  </a:lnTo>
                  <a:cubicBezTo>
                    <a:pt x="183" y="1597"/>
                    <a:pt x="218" y="1541"/>
                    <a:pt x="218" y="1471"/>
                  </a:cubicBezTo>
                  <a:cubicBezTo>
                    <a:pt x="201" y="1415"/>
                    <a:pt x="144" y="1380"/>
                    <a:pt x="92" y="1380"/>
                  </a:cubicBezTo>
                  <a:close/>
                  <a:moveTo>
                    <a:pt x="2367" y="1692"/>
                  </a:moveTo>
                  <a:cubicBezTo>
                    <a:pt x="2329" y="1692"/>
                    <a:pt x="2293" y="1721"/>
                    <a:pt x="2268" y="1758"/>
                  </a:cubicBezTo>
                  <a:cubicBezTo>
                    <a:pt x="2250" y="1815"/>
                    <a:pt x="2268" y="1867"/>
                    <a:pt x="2320" y="1906"/>
                  </a:cubicBezTo>
                  <a:lnTo>
                    <a:pt x="2376" y="1906"/>
                  </a:lnTo>
                  <a:cubicBezTo>
                    <a:pt x="2411" y="1906"/>
                    <a:pt x="2446" y="1889"/>
                    <a:pt x="2468" y="1850"/>
                  </a:cubicBezTo>
                  <a:cubicBezTo>
                    <a:pt x="2485" y="1798"/>
                    <a:pt x="2468" y="1724"/>
                    <a:pt x="2411" y="1706"/>
                  </a:cubicBezTo>
                  <a:cubicBezTo>
                    <a:pt x="2397" y="1697"/>
                    <a:pt x="2382" y="1692"/>
                    <a:pt x="2367" y="1692"/>
                  </a:cubicBezTo>
                  <a:close/>
                  <a:moveTo>
                    <a:pt x="293" y="1849"/>
                  </a:moveTo>
                  <a:cubicBezTo>
                    <a:pt x="274" y="1849"/>
                    <a:pt x="255" y="1855"/>
                    <a:pt x="236" y="1867"/>
                  </a:cubicBezTo>
                  <a:cubicBezTo>
                    <a:pt x="183" y="1906"/>
                    <a:pt x="162" y="1976"/>
                    <a:pt x="201" y="2015"/>
                  </a:cubicBezTo>
                  <a:cubicBezTo>
                    <a:pt x="218" y="2050"/>
                    <a:pt x="253" y="2067"/>
                    <a:pt x="292" y="2067"/>
                  </a:cubicBezTo>
                  <a:cubicBezTo>
                    <a:pt x="310" y="2067"/>
                    <a:pt x="327" y="2067"/>
                    <a:pt x="344" y="2050"/>
                  </a:cubicBezTo>
                  <a:cubicBezTo>
                    <a:pt x="401" y="2015"/>
                    <a:pt x="418" y="1959"/>
                    <a:pt x="379" y="1906"/>
                  </a:cubicBezTo>
                  <a:cubicBezTo>
                    <a:pt x="356" y="1870"/>
                    <a:pt x="326" y="1849"/>
                    <a:pt x="293" y="1849"/>
                  </a:cubicBezTo>
                  <a:close/>
                  <a:moveTo>
                    <a:pt x="2076" y="2095"/>
                  </a:moveTo>
                  <a:cubicBezTo>
                    <a:pt x="2049" y="2095"/>
                    <a:pt x="2022" y="2104"/>
                    <a:pt x="1993" y="2124"/>
                  </a:cubicBezTo>
                  <a:cubicBezTo>
                    <a:pt x="1959" y="2159"/>
                    <a:pt x="1941" y="2233"/>
                    <a:pt x="1993" y="2268"/>
                  </a:cubicBezTo>
                  <a:cubicBezTo>
                    <a:pt x="2011" y="2302"/>
                    <a:pt x="2033" y="2302"/>
                    <a:pt x="2067" y="2302"/>
                  </a:cubicBezTo>
                  <a:cubicBezTo>
                    <a:pt x="2085" y="2302"/>
                    <a:pt x="2120" y="2302"/>
                    <a:pt x="2141" y="2285"/>
                  </a:cubicBezTo>
                  <a:cubicBezTo>
                    <a:pt x="2194" y="2250"/>
                    <a:pt x="2194" y="2176"/>
                    <a:pt x="2159" y="2124"/>
                  </a:cubicBezTo>
                  <a:cubicBezTo>
                    <a:pt x="2131" y="2104"/>
                    <a:pt x="2103" y="2095"/>
                    <a:pt x="2076" y="2095"/>
                  </a:cubicBezTo>
                  <a:close/>
                  <a:moveTo>
                    <a:pt x="662" y="2207"/>
                  </a:moveTo>
                  <a:cubicBezTo>
                    <a:pt x="624" y="2207"/>
                    <a:pt x="587" y="2225"/>
                    <a:pt x="562" y="2250"/>
                  </a:cubicBezTo>
                  <a:cubicBezTo>
                    <a:pt x="527" y="2302"/>
                    <a:pt x="544" y="2376"/>
                    <a:pt x="597" y="2411"/>
                  </a:cubicBezTo>
                  <a:cubicBezTo>
                    <a:pt x="618" y="2411"/>
                    <a:pt x="636" y="2433"/>
                    <a:pt x="653" y="2433"/>
                  </a:cubicBezTo>
                  <a:cubicBezTo>
                    <a:pt x="688" y="2433"/>
                    <a:pt x="727" y="2411"/>
                    <a:pt x="745" y="2376"/>
                  </a:cubicBezTo>
                  <a:cubicBezTo>
                    <a:pt x="779" y="2324"/>
                    <a:pt x="762" y="2250"/>
                    <a:pt x="705" y="2215"/>
                  </a:cubicBezTo>
                  <a:cubicBezTo>
                    <a:pt x="691" y="2209"/>
                    <a:pt x="676" y="2207"/>
                    <a:pt x="662" y="2207"/>
                  </a:cubicBezTo>
                  <a:close/>
                  <a:moveTo>
                    <a:pt x="1627" y="2337"/>
                  </a:moveTo>
                  <a:cubicBezTo>
                    <a:pt x="1617" y="2337"/>
                    <a:pt x="1607" y="2338"/>
                    <a:pt x="1598" y="2342"/>
                  </a:cubicBezTo>
                  <a:cubicBezTo>
                    <a:pt x="1541" y="2359"/>
                    <a:pt x="1506" y="2411"/>
                    <a:pt x="1524" y="2485"/>
                  </a:cubicBezTo>
                  <a:cubicBezTo>
                    <a:pt x="1541" y="2520"/>
                    <a:pt x="1576" y="2559"/>
                    <a:pt x="1632" y="2559"/>
                  </a:cubicBezTo>
                  <a:lnTo>
                    <a:pt x="1650" y="2559"/>
                  </a:lnTo>
                  <a:cubicBezTo>
                    <a:pt x="1724" y="2542"/>
                    <a:pt x="1741" y="2468"/>
                    <a:pt x="1724" y="2411"/>
                  </a:cubicBezTo>
                  <a:cubicBezTo>
                    <a:pt x="1724" y="2368"/>
                    <a:pt x="1674" y="2337"/>
                    <a:pt x="1627" y="2337"/>
                  </a:cubicBezTo>
                  <a:close/>
                  <a:moveTo>
                    <a:pt x="1141" y="2376"/>
                  </a:moveTo>
                  <a:cubicBezTo>
                    <a:pt x="1088" y="2376"/>
                    <a:pt x="1032" y="2411"/>
                    <a:pt x="1014" y="2468"/>
                  </a:cubicBezTo>
                  <a:cubicBezTo>
                    <a:pt x="1014" y="2542"/>
                    <a:pt x="1054" y="2594"/>
                    <a:pt x="1106" y="2594"/>
                  </a:cubicBezTo>
                  <a:lnTo>
                    <a:pt x="1123" y="2594"/>
                  </a:lnTo>
                  <a:cubicBezTo>
                    <a:pt x="1180" y="2594"/>
                    <a:pt x="1232" y="2559"/>
                    <a:pt x="1232" y="2503"/>
                  </a:cubicBezTo>
                  <a:cubicBezTo>
                    <a:pt x="1232" y="2450"/>
                    <a:pt x="1197" y="2394"/>
                    <a:pt x="1141" y="23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114;p4"/>
          <p:cNvGrpSpPr/>
          <p:nvPr/>
        </p:nvGrpSpPr>
        <p:grpSpPr>
          <a:xfrm rot="-5400000">
            <a:off x="529541" y="5854156"/>
            <a:ext cx="380900" cy="809501"/>
            <a:chOff x="8631552" y="2704678"/>
            <a:chExt cx="285675" cy="809501"/>
          </a:xfrm>
        </p:grpSpPr>
        <p:sp>
          <p:nvSpPr>
            <p:cNvPr id="115" name="Google Shape;115;p4"/>
            <p:cNvSpPr/>
            <p:nvPr/>
          </p:nvSpPr>
          <p:spPr>
            <a:xfrm>
              <a:off x="8742031" y="2704678"/>
              <a:ext cx="63548" cy="243698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8651957" y="2794752"/>
              <a:ext cx="238743" cy="63548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8742031" y="2704678"/>
              <a:ext cx="63548" cy="243698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8742031" y="3228504"/>
              <a:ext cx="63548" cy="285675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631552" y="3338691"/>
              <a:ext cx="285675" cy="63840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742031" y="3228504"/>
              <a:ext cx="63548" cy="285675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1" name="Google Shape;121;p4"/>
          <p:cNvGrpSpPr/>
          <p:nvPr/>
        </p:nvGrpSpPr>
        <p:grpSpPr>
          <a:xfrm>
            <a:off x="7968206" y="277519"/>
            <a:ext cx="911582" cy="1079272"/>
            <a:chOff x="7595029" y="282856"/>
            <a:chExt cx="1179125" cy="1047024"/>
          </a:xfrm>
        </p:grpSpPr>
        <p:sp>
          <p:nvSpPr>
            <p:cNvPr id="122" name="Google Shape;122;p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4" name="Google Shape;154;p4"/>
          <p:cNvGrpSpPr/>
          <p:nvPr/>
        </p:nvGrpSpPr>
        <p:grpSpPr>
          <a:xfrm rot="-5400000">
            <a:off x="-309414" y="727573"/>
            <a:ext cx="1410495" cy="510440"/>
            <a:chOff x="5747281" y="232051"/>
            <a:chExt cx="1696122" cy="818406"/>
          </a:xfrm>
        </p:grpSpPr>
        <p:sp>
          <p:nvSpPr>
            <p:cNvPr id="155" name="Google Shape;155;p4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145213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3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59;p3"/>
          <p:cNvSpPr txBox="1">
            <a:spLocks noGrp="1"/>
          </p:cNvSpPr>
          <p:nvPr>
            <p:ph type="title"/>
          </p:nvPr>
        </p:nvSpPr>
        <p:spPr>
          <a:xfrm>
            <a:off x="2564950" y="2539399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" name="Google Shape;60;p3"/>
          <p:cNvSpPr txBox="1">
            <a:spLocks noGrp="1"/>
          </p:cNvSpPr>
          <p:nvPr>
            <p:ph type="body" idx="1"/>
          </p:nvPr>
        </p:nvSpPr>
        <p:spPr>
          <a:xfrm>
            <a:off x="2564950" y="3262057"/>
            <a:ext cx="3495900" cy="3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" name="Google Shape;61;p3"/>
          <p:cNvSpPr txBox="1">
            <a:spLocks noGrp="1"/>
          </p:cNvSpPr>
          <p:nvPr>
            <p:ph type="title" idx="2" hasCustomPrompt="1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62" name="Google Shape;62;p3"/>
          <p:cNvGrpSpPr/>
          <p:nvPr/>
        </p:nvGrpSpPr>
        <p:grpSpPr>
          <a:xfrm flipH="1">
            <a:off x="719836" y="5181178"/>
            <a:ext cx="1008388" cy="1193887"/>
            <a:chOff x="7595029" y="282856"/>
            <a:chExt cx="1179125" cy="1047024"/>
          </a:xfrm>
        </p:grpSpPr>
        <p:sp>
          <p:nvSpPr>
            <p:cNvPr id="63" name="Google Shape;63;p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" name="Google Shape;95;p3"/>
          <p:cNvGrpSpPr/>
          <p:nvPr/>
        </p:nvGrpSpPr>
        <p:grpSpPr>
          <a:xfrm flipH="1">
            <a:off x="719819" y="723614"/>
            <a:ext cx="1450524" cy="933201"/>
            <a:chOff x="5747281" y="232051"/>
            <a:chExt cx="1696122" cy="818406"/>
          </a:xfrm>
        </p:grpSpPr>
        <p:sp>
          <p:nvSpPr>
            <p:cNvPr id="96" name="Google Shape;96;p3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2" name="Google Shape;102;p3"/>
          <p:cNvSpPr/>
          <p:nvPr/>
        </p:nvSpPr>
        <p:spPr>
          <a:xfrm rot="5400000">
            <a:off x="1923410" y="5407804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" name="Google Shape;103;p3"/>
          <p:cNvSpPr/>
          <p:nvPr/>
        </p:nvSpPr>
        <p:spPr>
          <a:xfrm rot="5400000">
            <a:off x="2882950" y="560542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4" name="Google Shape;104;p3"/>
          <p:cNvSpPr/>
          <p:nvPr/>
        </p:nvSpPr>
        <p:spPr>
          <a:xfrm rot="5400000">
            <a:off x="2431759" y="5205408"/>
            <a:ext cx="608571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859968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Google Shape;106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Google Shape;107;p4"/>
          <p:cNvSpPr/>
          <p:nvPr/>
        </p:nvSpPr>
        <p:spPr>
          <a:xfrm flipH="1">
            <a:off x="10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" name="Google Shape;108;p4"/>
          <p:cNvSpPr txBox="1">
            <a:spLocks noGrp="1"/>
          </p:cNvSpPr>
          <p:nvPr>
            <p:ph type="title"/>
          </p:nvPr>
        </p:nvSpPr>
        <p:spPr>
          <a:xfrm>
            <a:off x="1207900" y="720000"/>
            <a:ext cx="6728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10" name="Google Shape;110;p4"/>
          <p:cNvGrpSpPr/>
          <p:nvPr/>
        </p:nvGrpSpPr>
        <p:grpSpPr>
          <a:xfrm>
            <a:off x="8083256" y="5683502"/>
            <a:ext cx="681501" cy="908668"/>
            <a:chOff x="8083253" y="4262625"/>
            <a:chExt cx="681501" cy="681501"/>
          </a:xfrm>
        </p:grpSpPr>
        <p:sp>
          <p:nvSpPr>
            <p:cNvPr id="111" name="Google Shape;111;p4"/>
            <p:cNvSpPr/>
            <p:nvPr/>
          </p:nvSpPr>
          <p:spPr>
            <a:xfrm>
              <a:off x="8083253" y="4262625"/>
              <a:ext cx="681501" cy="681501"/>
            </a:xfrm>
            <a:custGeom>
              <a:avLst/>
              <a:gdLst/>
              <a:ahLst/>
              <a:cxnLst/>
              <a:rect l="l" t="t" r="r" b="b"/>
              <a:pathLst>
                <a:path w="7089" h="7089" extrusionOk="0">
                  <a:moveTo>
                    <a:pt x="3590" y="0"/>
                  </a:moveTo>
                  <a:cubicBezTo>
                    <a:pt x="3591" y="1"/>
                    <a:pt x="3592" y="1"/>
                    <a:pt x="3593" y="1"/>
                  </a:cubicBezTo>
                  <a:lnTo>
                    <a:pt x="3593" y="1"/>
                  </a:lnTo>
                  <a:cubicBezTo>
                    <a:pt x="3598" y="1"/>
                    <a:pt x="3603" y="0"/>
                    <a:pt x="3608" y="0"/>
                  </a:cubicBezTo>
                  <a:close/>
                  <a:moveTo>
                    <a:pt x="3593" y="1"/>
                  </a:moveTo>
                  <a:lnTo>
                    <a:pt x="3593" y="1"/>
                  </a:lnTo>
                  <a:cubicBezTo>
                    <a:pt x="3531" y="8"/>
                    <a:pt x="3482" y="56"/>
                    <a:pt x="3482" y="109"/>
                  </a:cubicBezTo>
                  <a:cubicBezTo>
                    <a:pt x="3482" y="179"/>
                    <a:pt x="3538" y="218"/>
                    <a:pt x="3590" y="218"/>
                  </a:cubicBezTo>
                  <a:cubicBezTo>
                    <a:pt x="3664" y="218"/>
                    <a:pt x="3699" y="179"/>
                    <a:pt x="3699" y="126"/>
                  </a:cubicBezTo>
                  <a:cubicBezTo>
                    <a:pt x="3699" y="54"/>
                    <a:pt x="3665" y="19"/>
                    <a:pt x="3593" y="1"/>
                  </a:cubicBezTo>
                  <a:close/>
                  <a:moveTo>
                    <a:pt x="3081" y="35"/>
                  </a:moveTo>
                  <a:cubicBezTo>
                    <a:pt x="3012" y="52"/>
                    <a:pt x="2972" y="109"/>
                    <a:pt x="2994" y="161"/>
                  </a:cubicBezTo>
                  <a:cubicBezTo>
                    <a:pt x="2994" y="218"/>
                    <a:pt x="3046" y="253"/>
                    <a:pt x="3103" y="253"/>
                  </a:cubicBezTo>
                  <a:cubicBezTo>
                    <a:pt x="3173" y="253"/>
                    <a:pt x="3212" y="196"/>
                    <a:pt x="3190" y="126"/>
                  </a:cubicBezTo>
                  <a:cubicBezTo>
                    <a:pt x="3190" y="70"/>
                    <a:pt x="3138" y="35"/>
                    <a:pt x="3081" y="35"/>
                  </a:cubicBezTo>
                  <a:close/>
                  <a:moveTo>
                    <a:pt x="4095" y="49"/>
                  </a:moveTo>
                  <a:cubicBezTo>
                    <a:pt x="4047" y="49"/>
                    <a:pt x="4006" y="95"/>
                    <a:pt x="3991" y="144"/>
                  </a:cubicBezTo>
                  <a:cubicBezTo>
                    <a:pt x="3991" y="196"/>
                    <a:pt x="4026" y="253"/>
                    <a:pt x="4082" y="270"/>
                  </a:cubicBezTo>
                  <a:lnTo>
                    <a:pt x="4099" y="270"/>
                  </a:lnTo>
                  <a:cubicBezTo>
                    <a:pt x="4152" y="270"/>
                    <a:pt x="4208" y="235"/>
                    <a:pt x="4208" y="179"/>
                  </a:cubicBezTo>
                  <a:cubicBezTo>
                    <a:pt x="4226" y="126"/>
                    <a:pt x="4191" y="52"/>
                    <a:pt x="4117" y="52"/>
                  </a:cubicBezTo>
                  <a:cubicBezTo>
                    <a:pt x="4109" y="50"/>
                    <a:pt x="4102" y="49"/>
                    <a:pt x="4095" y="49"/>
                  </a:cubicBezTo>
                  <a:close/>
                  <a:moveTo>
                    <a:pt x="2594" y="139"/>
                  </a:moveTo>
                  <a:cubicBezTo>
                    <a:pt x="2583" y="139"/>
                    <a:pt x="2571" y="141"/>
                    <a:pt x="2559" y="144"/>
                  </a:cubicBezTo>
                  <a:cubicBezTo>
                    <a:pt x="2503" y="161"/>
                    <a:pt x="2468" y="218"/>
                    <a:pt x="2485" y="287"/>
                  </a:cubicBezTo>
                  <a:cubicBezTo>
                    <a:pt x="2503" y="327"/>
                    <a:pt x="2559" y="361"/>
                    <a:pt x="2594" y="361"/>
                  </a:cubicBezTo>
                  <a:lnTo>
                    <a:pt x="2629" y="361"/>
                  </a:lnTo>
                  <a:cubicBezTo>
                    <a:pt x="2685" y="344"/>
                    <a:pt x="2720" y="270"/>
                    <a:pt x="2703" y="218"/>
                  </a:cubicBezTo>
                  <a:cubicBezTo>
                    <a:pt x="2688" y="171"/>
                    <a:pt x="2647" y="139"/>
                    <a:pt x="2594" y="139"/>
                  </a:cubicBezTo>
                  <a:close/>
                  <a:moveTo>
                    <a:pt x="4587" y="172"/>
                  </a:moveTo>
                  <a:cubicBezTo>
                    <a:pt x="4547" y="172"/>
                    <a:pt x="4512" y="196"/>
                    <a:pt x="4495" y="253"/>
                  </a:cubicBezTo>
                  <a:cubicBezTo>
                    <a:pt x="4478" y="305"/>
                    <a:pt x="4517" y="361"/>
                    <a:pt x="4569" y="379"/>
                  </a:cubicBezTo>
                  <a:lnTo>
                    <a:pt x="4587" y="379"/>
                  </a:lnTo>
                  <a:cubicBezTo>
                    <a:pt x="4643" y="379"/>
                    <a:pt x="4678" y="361"/>
                    <a:pt x="4696" y="305"/>
                  </a:cubicBezTo>
                  <a:cubicBezTo>
                    <a:pt x="4713" y="253"/>
                    <a:pt x="4678" y="196"/>
                    <a:pt x="4626" y="179"/>
                  </a:cubicBezTo>
                  <a:cubicBezTo>
                    <a:pt x="4613" y="175"/>
                    <a:pt x="4600" y="172"/>
                    <a:pt x="4587" y="172"/>
                  </a:cubicBezTo>
                  <a:close/>
                  <a:moveTo>
                    <a:pt x="2113" y="318"/>
                  </a:moveTo>
                  <a:cubicBezTo>
                    <a:pt x="2098" y="318"/>
                    <a:pt x="2082" y="321"/>
                    <a:pt x="2067" y="327"/>
                  </a:cubicBezTo>
                  <a:cubicBezTo>
                    <a:pt x="2015" y="361"/>
                    <a:pt x="1993" y="414"/>
                    <a:pt x="2015" y="470"/>
                  </a:cubicBezTo>
                  <a:cubicBezTo>
                    <a:pt x="2033" y="505"/>
                    <a:pt x="2085" y="544"/>
                    <a:pt x="2124" y="544"/>
                  </a:cubicBezTo>
                  <a:cubicBezTo>
                    <a:pt x="2141" y="544"/>
                    <a:pt x="2159" y="522"/>
                    <a:pt x="2159" y="522"/>
                  </a:cubicBezTo>
                  <a:cubicBezTo>
                    <a:pt x="2211" y="505"/>
                    <a:pt x="2250" y="435"/>
                    <a:pt x="2211" y="379"/>
                  </a:cubicBezTo>
                  <a:cubicBezTo>
                    <a:pt x="2198" y="340"/>
                    <a:pt x="2157" y="318"/>
                    <a:pt x="2113" y="318"/>
                  </a:cubicBezTo>
                  <a:close/>
                  <a:moveTo>
                    <a:pt x="5074" y="355"/>
                  </a:moveTo>
                  <a:cubicBezTo>
                    <a:pt x="5034" y="355"/>
                    <a:pt x="4996" y="374"/>
                    <a:pt x="4970" y="414"/>
                  </a:cubicBezTo>
                  <a:cubicBezTo>
                    <a:pt x="4952" y="470"/>
                    <a:pt x="4970" y="544"/>
                    <a:pt x="5022" y="562"/>
                  </a:cubicBezTo>
                  <a:cubicBezTo>
                    <a:pt x="5039" y="579"/>
                    <a:pt x="5061" y="579"/>
                    <a:pt x="5061" y="579"/>
                  </a:cubicBezTo>
                  <a:cubicBezTo>
                    <a:pt x="5113" y="579"/>
                    <a:pt x="5148" y="562"/>
                    <a:pt x="5170" y="505"/>
                  </a:cubicBezTo>
                  <a:cubicBezTo>
                    <a:pt x="5187" y="453"/>
                    <a:pt x="5170" y="396"/>
                    <a:pt x="5113" y="361"/>
                  </a:cubicBezTo>
                  <a:cubicBezTo>
                    <a:pt x="5100" y="357"/>
                    <a:pt x="5087" y="355"/>
                    <a:pt x="5074" y="355"/>
                  </a:cubicBezTo>
                  <a:close/>
                  <a:moveTo>
                    <a:pt x="1675" y="561"/>
                  </a:moveTo>
                  <a:cubicBezTo>
                    <a:pt x="1655" y="561"/>
                    <a:pt x="1633" y="567"/>
                    <a:pt x="1615" y="579"/>
                  </a:cubicBezTo>
                  <a:cubicBezTo>
                    <a:pt x="1558" y="614"/>
                    <a:pt x="1558" y="688"/>
                    <a:pt x="1580" y="723"/>
                  </a:cubicBezTo>
                  <a:cubicBezTo>
                    <a:pt x="1615" y="762"/>
                    <a:pt x="1650" y="779"/>
                    <a:pt x="1667" y="779"/>
                  </a:cubicBezTo>
                  <a:cubicBezTo>
                    <a:pt x="1706" y="779"/>
                    <a:pt x="1724" y="779"/>
                    <a:pt x="1741" y="762"/>
                  </a:cubicBezTo>
                  <a:cubicBezTo>
                    <a:pt x="1798" y="723"/>
                    <a:pt x="1798" y="670"/>
                    <a:pt x="1758" y="614"/>
                  </a:cubicBezTo>
                  <a:cubicBezTo>
                    <a:pt x="1747" y="580"/>
                    <a:pt x="1712" y="561"/>
                    <a:pt x="1675" y="561"/>
                  </a:cubicBezTo>
                  <a:close/>
                  <a:moveTo>
                    <a:pt x="5511" y="613"/>
                  </a:moveTo>
                  <a:cubicBezTo>
                    <a:pt x="5477" y="613"/>
                    <a:pt x="5445" y="634"/>
                    <a:pt x="5422" y="670"/>
                  </a:cubicBezTo>
                  <a:cubicBezTo>
                    <a:pt x="5387" y="705"/>
                    <a:pt x="5387" y="779"/>
                    <a:pt x="5440" y="814"/>
                  </a:cubicBezTo>
                  <a:cubicBezTo>
                    <a:pt x="5457" y="831"/>
                    <a:pt x="5474" y="831"/>
                    <a:pt x="5514" y="831"/>
                  </a:cubicBezTo>
                  <a:cubicBezTo>
                    <a:pt x="5531" y="831"/>
                    <a:pt x="5566" y="814"/>
                    <a:pt x="5605" y="779"/>
                  </a:cubicBezTo>
                  <a:cubicBezTo>
                    <a:pt x="5622" y="740"/>
                    <a:pt x="5622" y="670"/>
                    <a:pt x="5566" y="631"/>
                  </a:cubicBezTo>
                  <a:cubicBezTo>
                    <a:pt x="5548" y="619"/>
                    <a:pt x="5529" y="613"/>
                    <a:pt x="5511" y="613"/>
                  </a:cubicBezTo>
                  <a:close/>
                  <a:moveTo>
                    <a:pt x="1276" y="871"/>
                  </a:moveTo>
                  <a:cubicBezTo>
                    <a:pt x="1250" y="871"/>
                    <a:pt x="1222" y="880"/>
                    <a:pt x="1197" y="905"/>
                  </a:cubicBezTo>
                  <a:cubicBezTo>
                    <a:pt x="1162" y="940"/>
                    <a:pt x="1162" y="1014"/>
                    <a:pt x="1197" y="1049"/>
                  </a:cubicBezTo>
                  <a:cubicBezTo>
                    <a:pt x="1215" y="1066"/>
                    <a:pt x="1254" y="1088"/>
                    <a:pt x="1271" y="1088"/>
                  </a:cubicBezTo>
                  <a:cubicBezTo>
                    <a:pt x="1306" y="1088"/>
                    <a:pt x="1323" y="1088"/>
                    <a:pt x="1341" y="1066"/>
                  </a:cubicBezTo>
                  <a:cubicBezTo>
                    <a:pt x="1397" y="1014"/>
                    <a:pt x="1397" y="958"/>
                    <a:pt x="1363" y="905"/>
                  </a:cubicBezTo>
                  <a:cubicBezTo>
                    <a:pt x="1341" y="886"/>
                    <a:pt x="1309" y="871"/>
                    <a:pt x="1276" y="871"/>
                  </a:cubicBezTo>
                  <a:close/>
                  <a:moveTo>
                    <a:pt x="5894" y="931"/>
                  </a:moveTo>
                  <a:cubicBezTo>
                    <a:pt x="5867" y="931"/>
                    <a:pt x="5840" y="940"/>
                    <a:pt x="5823" y="958"/>
                  </a:cubicBezTo>
                  <a:cubicBezTo>
                    <a:pt x="5783" y="1014"/>
                    <a:pt x="5783" y="1088"/>
                    <a:pt x="5823" y="1123"/>
                  </a:cubicBezTo>
                  <a:cubicBezTo>
                    <a:pt x="5840" y="1140"/>
                    <a:pt x="5875" y="1158"/>
                    <a:pt x="5892" y="1158"/>
                  </a:cubicBezTo>
                  <a:cubicBezTo>
                    <a:pt x="5931" y="1158"/>
                    <a:pt x="5966" y="1140"/>
                    <a:pt x="5984" y="1123"/>
                  </a:cubicBezTo>
                  <a:cubicBezTo>
                    <a:pt x="6018" y="1066"/>
                    <a:pt x="6018" y="997"/>
                    <a:pt x="5966" y="958"/>
                  </a:cubicBezTo>
                  <a:cubicBezTo>
                    <a:pt x="5949" y="940"/>
                    <a:pt x="5922" y="931"/>
                    <a:pt x="5894" y="931"/>
                  </a:cubicBezTo>
                  <a:close/>
                  <a:moveTo>
                    <a:pt x="919" y="1234"/>
                  </a:moveTo>
                  <a:cubicBezTo>
                    <a:pt x="886" y="1234"/>
                    <a:pt x="855" y="1247"/>
                    <a:pt x="836" y="1266"/>
                  </a:cubicBezTo>
                  <a:cubicBezTo>
                    <a:pt x="797" y="1323"/>
                    <a:pt x="797" y="1393"/>
                    <a:pt x="853" y="1432"/>
                  </a:cubicBezTo>
                  <a:cubicBezTo>
                    <a:pt x="871" y="1449"/>
                    <a:pt x="888" y="1449"/>
                    <a:pt x="927" y="1449"/>
                  </a:cubicBezTo>
                  <a:cubicBezTo>
                    <a:pt x="945" y="1449"/>
                    <a:pt x="980" y="1432"/>
                    <a:pt x="997" y="1414"/>
                  </a:cubicBezTo>
                  <a:cubicBezTo>
                    <a:pt x="1036" y="1358"/>
                    <a:pt x="1036" y="1306"/>
                    <a:pt x="997" y="1266"/>
                  </a:cubicBezTo>
                  <a:cubicBezTo>
                    <a:pt x="973" y="1243"/>
                    <a:pt x="945" y="1234"/>
                    <a:pt x="919" y="1234"/>
                  </a:cubicBezTo>
                  <a:close/>
                  <a:moveTo>
                    <a:pt x="6236" y="1302"/>
                  </a:moveTo>
                  <a:cubicBezTo>
                    <a:pt x="6216" y="1302"/>
                    <a:pt x="6197" y="1308"/>
                    <a:pt x="6184" y="1323"/>
                  </a:cubicBezTo>
                  <a:cubicBezTo>
                    <a:pt x="6127" y="1358"/>
                    <a:pt x="6127" y="1432"/>
                    <a:pt x="6166" y="1484"/>
                  </a:cubicBezTo>
                  <a:cubicBezTo>
                    <a:pt x="6184" y="1501"/>
                    <a:pt x="6219" y="1523"/>
                    <a:pt x="6236" y="1523"/>
                  </a:cubicBezTo>
                  <a:cubicBezTo>
                    <a:pt x="6275" y="1523"/>
                    <a:pt x="6293" y="1523"/>
                    <a:pt x="6310" y="1501"/>
                  </a:cubicBezTo>
                  <a:cubicBezTo>
                    <a:pt x="6367" y="1467"/>
                    <a:pt x="6367" y="1393"/>
                    <a:pt x="6327" y="1340"/>
                  </a:cubicBezTo>
                  <a:cubicBezTo>
                    <a:pt x="6306" y="1319"/>
                    <a:pt x="6269" y="1302"/>
                    <a:pt x="6236" y="1302"/>
                  </a:cubicBezTo>
                  <a:close/>
                  <a:moveTo>
                    <a:pt x="622" y="1649"/>
                  </a:moveTo>
                  <a:cubicBezTo>
                    <a:pt x="588" y="1649"/>
                    <a:pt x="550" y="1668"/>
                    <a:pt x="527" y="1702"/>
                  </a:cubicBezTo>
                  <a:cubicBezTo>
                    <a:pt x="492" y="1741"/>
                    <a:pt x="510" y="1810"/>
                    <a:pt x="562" y="1850"/>
                  </a:cubicBezTo>
                  <a:cubicBezTo>
                    <a:pt x="579" y="1867"/>
                    <a:pt x="601" y="1867"/>
                    <a:pt x="618" y="1867"/>
                  </a:cubicBezTo>
                  <a:cubicBezTo>
                    <a:pt x="653" y="1867"/>
                    <a:pt x="688" y="1850"/>
                    <a:pt x="710" y="1810"/>
                  </a:cubicBezTo>
                  <a:cubicBezTo>
                    <a:pt x="745" y="1758"/>
                    <a:pt x="727" y="1684"/>
                    <a:pt x="671" y="1667"/>
                  </a:cubicBezTo>
                  <a:cubicBezTo>
                    <a:pt x="658" y="1654"/>
                    <a:pt x="641" y="1649"/>
                    <a:pt x="622" y="1649"/>
                  </a:cubicBezTo>
                  <a:close/>
                  <a:moveTo>
                    <a:pt x="6538" y="1720"/>
                  </a:moveTo>
                  <a:cubicBezTo>
                    <a:pt x="6517" y="1720"/>
                    <a:pt x="6494" y="1726"/>
                    <a:pt x="6475" y="1741"/>
                  </a:cubicBezTo>
                  <a:cubicBezTo>
                    <a:pt x="6419" y="1776"/>
                    <a:pt x="6401" y="1828"/>
                    <a:pt x="6436" y="1884"/>
                  </a:cubicBezTo>
                  <a:cubicBezTo>
                    <a:pt x="6454" y="1919"/>
                    <a:pt x="6493" y="1937"/>
                    <a:pt x="6528" y="1937"/>
                  </a:cubicBezTo>
                  <a:cubicBezTo>
                    <a:pt x="6545" y="1937"/>
                    <a:pt x="6562" y="1937"/>
                    <a:pt x="6584" y="1919"/>
                  </a:cubicBezTo>
                  <a:cubicBezTo>
                    <a:pt x="6636" y="1902"/>
                    <a:pt x="6654" y="1828"/>
                    <a:pt x="6619" y="1776"/>
                  </a:cubicBezTo>
                  <a:cubicBezTo>
                    <a:pt x="6608" y="1740"/>
                    <a:pt x="6574" y="1720"/>
                    <a:pt x="6538" y="1720"/>
                  </a:cubicBezTo>
                  <a:close/>
                  <a:moveTo>
                    <a:pt x="394" y="2095"/>
                  </a:moveTo>
                  <a:cubicBezTo>
                    <a:pt x="350" y="2095"/>
                    <a:pt x="305" y="2115"/>
                    <a:pt x="292" y="2154"/>
                  </a:cubicBezTo>
                  <a:cubicBezTo>
                    <a:pt x="275" y="2211"/>
                    <a:pt x="292" y="2285"/>
                    <a:pt x="344" y="2302"/>
                  </a:cubicBezTo>
                  <a:cubicBezTo>
                    <a:pt x="362" y="2320"/>
                    <a:pt x="383" y="2320"/>
                    <a:pt x="383" y="2320"/>
                  </a:cubicBezTo>
                  <a:cubicBezTo>
                    <a:pt x="436" y="2320"/>
                    <a:pt x="470" y="2285"/>
                    <a:pt x="492" y="2246"/>
                  </a:cubicBezTo>
                  <a:cubicBezTo>
                    <a:pt x="510" y="2193"/>
                    <a:pt x="492" y="2119"/>
                    <a:pt x="436" y="2102"/>
                  </a:cubicBezTo>
                  <a:cubicBezTo>
                    <a:pt x="423" y="2098"/>
                    <a:pt x="408" y="2095"/>
                    <a:pt x="394" y="2095"/>
                  </a:cubicBezTo>
                  <a:close/>
                  <a:moveTo>
                    <a:pt x="6752" y="2187"/>
                  </a:moveTo>
                  <a:cubicBezTo>
                    <a:pt x="6738" y="2187"/>
                    <a:pt x="6723" y="2189"/>
                    <a:pt x="6710" y="2193"/>
                  </a:cubicBezTo>
                  <a:cubicBezTo>
                    <a:pt x="6654" y="2211"/>
                    <a:pt x="6619" y="2263"/>
                    <a:pt x="6654" y="2337"/>
                  </a:cubicBezTo>
                  <a:cubicBezTo>
                    <a:pt x="6671" y="2372"/>
                    <a:pt x="6710" y="2393"/>
                    <a:pt x="6745" y="2393"/>
                  </a:cubicBezTo>
                  <a:lnTo>
                    <a:pt x="6780" y="2393"/>
                  </a:lnTo>
                  <a:cubicBezTo>
                    <a:pt x="6854" y="2372"/>
                    <a:pt x="6871" y="2302"/>
                    <a:pt x="6854" y="2246"/>
                  </a:cubicBezTo>
                  <a:cubicBezTo>
                    <a:pt x="6841" y="2206"/>
                    <a:pt x="6796" y="2187"/>
                    <a:pt x="6752" y="2187"/>
                  </a:cubicBezTo>
                  <a:close/>
                  <a:moveTo>
                    <a:pt x="253" y="2572"/>
                  </a:moveTo>
                  <a:cubicBezTo>
                    <a:pt x="201" y="2572"/>
                    <a:pt x="127" y="2589"/>
                    <a:pt x="127" y="2663"/>
                  </a:cubicBezTo>
                  <a:cubicBezTo>
                    <a:pt x="109" y="2720"/>
                    <a:pt x="144" y="2772"/>
                    <a:pt x="201" y="2789"/>
                  </a:cubicBezTo>
                  <a:lnTo>
                    <a:pt x="218" y="2789"/>
                  </a:lnTo>
                  <a:cubicBezTo>
                    <a:pt x="275" y="2789"/>
                    <a:pt x="327" y="2755"/>
                    <a:pt x="327" y="2720"/>
                  </a:cubicBezTo>
                  <a:cubicBezTo>
                    <a:pt x="344" y="2646"/>
                    <a:pt x="309" y="2589"/>
                    <a:pt x="253" y="2572"/>
                  </a:cubicBezTo>
                  <a:close/>
                  <a:moveTo>
                    <a:pt x="6901" y="2659"/>
                  </a:moveTo>
                  <a:cubicBezTo>
                    <a:pt x="6891" y="2659"/>
                    <a:pt x="6881" y="2660"/>
                    <a:pt x="6871" y="2663"/>
                  </a:cubicBezTo>
                  <a:cubicBezTo>
                    <a:pt x="6819" y="2681"/>
                    <a:pt x="6780" y="2737"/>
                    <a:pt x="6802" y="2789"/>
                  </a:cubicBezTo>
                  <a:cubicBezTo>
                    <a:pt x="6802" y="2846"/>
                    <a:pt x="6854" y="2881"/>
                    <a:pt x="6910" y="2881"/>
                  </a:cubicBezTo>
                  <a:lnTo>
                    <a:pt x="6928" y="2881"/>
                  </a:lnTo>
                  <a:cubicBezTo>
                    <a:pt x="6980" y="2863"/>
                    <a:pt x="7019" y="2807"/>
                    <a:pt x="6997" y="2755"/>
                  </a:cubicBezTo>
                  <a:cubicBezTo>
                    <a:pt x="6997" y="2693"/>
                    <a:pt x="6950" y="2659"/>
                    <a:pt x="6901" y="2659"/>
                  </a:cubicBezTo>
                  <a:close/>
                  <a:moveTo>
                    <a:pt x="123" y="3078"/>
                  </a:moveTo>
                  <a:cubicBezTo>
                    <a:pt x="78" y="3078"/>
                    <a:pt x="33" y="3123"/>
                    <a:pt x="18" y="3172"/>
                  </a:cubicBezTo>
                  <a:cubicBezTo>
                    <a:pt x="18" y="3225"/>
                    <a:pt x="57" y="3281"/>
                    <a:pt x="127" y="3299"/>
                  </a:cubicBezTo>
                  <a:cubicBezTo>
                    <a:pt x="183" y="3299"/>
                    <a:pt x="236" y="3242"/>
                    <a:pt x="236" y="3190"/>
                  </a:cubicBezTo>
                  <a:cubicBezTo>
                    <a:pt x="253" y="3133"/>
                    <a:pt x="201" y="3081"/>
                    <a:pt x="144" y="3081"/>
                  </a:cubicBezTo>
                  <a:cubicBezTo>
                    <a:pt x="137" y="3079"/>
                    <a:pt x="130" y="3078"/>
                    <a:pt x="123" y="3078"/>
                  </a:cubicBezTo>
                  <a:close/>
                  <a:moveTo>
                    <a:pt x="6991" y="3169"/>
                  </a:moveTo>
                  <a:cubicBezTo>
                    <a:pt x="6982" y="3169"/>
                    <a:pt x="6972" y="3170"/>
                    <a:pt x="6963" y="3172"/>
                  </a:cubicBezTo>
                  <a:cubicBezTo>
                    <a:pt x="6910" y="3172"/>
                    <a:pt x="6871" y="3225"/>
                    <a:pt x="6871" y="3281"/>
                  </a:cubicBezTo>
                  <a:cubicBezTo>
                    <a:pt x="6871" y="3333"/>
                    <a:pt x="6928" y="3390"/>
                    <a:pt x="6980" y="3390"/>
                  </a:cubicBezTo>
                  <a:cubicBezTo>
                    <a:pt x="7054" y="3373"/>
                    <a:pt x="7089" y="3333"/>
                    <a:pt x="7089" y="3264"/>
                  </a:cubicBezTo>
                  <a:cubicBezTo>
                    <a:pt x="7089" y="3215"/>
                    <a:pt x="7050" y="3169"/>
                    <a:pt x="6991" y="3169"/>
                  </a:cubicBezTo>
                  <a:close/>
                  <a:moveTo>
                    <a:pt x="6980" y="3442"/>
                  </a:moveTo>
                  <a:cubicBezTo>
                    <a:pt x="6928" y="3442"/>
                    <a:pt x="6871" y="3499"/>
                    <a:pt x="6871" y="3551"/>
                  </a:cubicBezTo>
                  <a:cubicBezTo>
                    <a:pt x="6871" y="3607"/>
                    <a:pt x="6928" y="3660"/>
                    <a:pt x="6980" y="3660"/>
                  </a:cubicBezTo>
                  <a:cubicBezTo>
                    <a:pt x="7054" y="3660"/>
                    <a:pt x="7089" y="3607"/>
                    <a:pt x="7089" y="3551"/>
                  </a:cubicBezTo>
                  <a:cubicBezTo>
                    <a:pt x="7089" y="3499"/>
                    <a:pt x="7054" y="3442"/>
                    <a:pt x="6980" y="3442"/>
                  </a:cubicBezTo>
                  <a:close/>
                  <a:moveTo>
                    <a:pt x="140" y="3585"/>
                  </a:moveTo>
                  <a:cubicBezTo>
                    <a:pt x="131" y="3585"/>
                    <a:pt x="120" y="3587"/>
                    <a:pt x="109" y="3590"/>
                  </a:cubicBezTo>
                  <a:cubicBezTo>
                    <a:pt x="57" y="3590"/>
                    <a:pt x="1" y="3642"/>
                    <a:pt x="18" y="3699"/>
                  </a:cubicBezTo>
                  <a:cubicBezTo>
                    <a:pt x="18" y="3751"/>
                    <a:pt x="57" y="3808"/>
                    <a:pt x="127" y="3808"/>
                  </a:cubicBezTo>
                  <a:cubicBezTo>
                    <a:pt x="183" y="3786"/>
                    <a:pt x="236" y="3751"/>
                    <a:pt x="236" y="3677"/>
                  </a:cubicBezTo>
                  <a:cubicBezTo>
                    <a:pt x="221" y="3633"/>
                    <a:pt x="193" y="3585"/>
                    <a:pt x="140" y="3585"/>
                  </a:cubicBezTo>
                  <a:close/>
                  <a:moveTo>
                    <a:pt x="6942" y="3948"/>
                  </a:moveTo>
                  <a:cubicBezTo>
                    <a:pt x="6896" y="3948"/>
                    <a:pt x="6852" y="3994"/>
                    <a:pt x="6836" y="4043"/>
                  </a:cubicBezTo>
                  <a:cubicBezTo>
                    <a:pt x="6836" y="4095"/>
                    <a:pt x="6871" y="4151"/>
                    <a:pt x="6945" y="4169"/>
                  </a:cubicBezTo>
                  <a:cubicBezTo>
                    <a:pt x="6997" y="4169"/>
                    <a:pt x="7054" y="4134"/>
                    <a:pt x="7054" y="4077"/>
                  </a:cubicBezTo>
                  <a:cubicBezTo>
                    <a:pt x="7071" y="4003"/>
                    <a:pt x="7037" y="3951"/>
                    <a:pt x="6963" y="3951"/>
                  </a:cubicBezTo>
                  <a:cubicBezTo>
                    <a:pt x="6956" y="3949"/>
                    <a:pt x="6949" y="3948"/>
                    <a:pt x="6942" y="3948"/>
                  </a:cubicBezTo>
                  <a:close/>
                  <a:moveTo>
                    <a:pt x="194" y="4090"/>
                  </a:moveTo>
                  <a:cubicBezTo>
                    <a:pt x="184" y="4090"/>
                    <a:pt x="175" y="4092"/>
                    <a:pt x="166" y="4095"/>
                  </a:cubicBezTo>
                  <a:cubicBezTo>
                    <a:pt x="92" y="4095"/>
                    <a:pt x="57" y="4151"/>
                    <a:pt x="75" y="4221"/>
                  </a:cubicBezTo>
                  <a:cubicBezTo>
                    <a:pt x="75" y="4260"/>
                    <a:pt x="127" y="4295"/>
                    <a:pt x="183" y="4295"/>
                  </a:cubicBezTo>
                  <a:lnTo>
                    <a:pt x="201" y="4295"/>
                  </a:lnTo>
                  <a:cubicBezTo>
                    <a:pt x="253" y="4295"/>
                    <a:pt x="292" y="4243"/>
                    <a:pt x="292" y="4169"/>
                  </a:cubicBezTo>
                  <a:cubicBezTo>
                    <a:pt x="278" y="4122"/>
                    <a:pt x="237" y="4090"/>
                    <a:pt x="194" y="4090"/>
                  </a:cubicBezTo>
                  <a:close/>
                  <a:moveTo>
                    <a:pt x="6844" y="4434"/>
                  </a:moveTo>
                  <a:cubicBezTo>
                    <a:pt x="6797" y="4434"/>
                    <a:pt x="6745" y="4469"/>
                    <a:pt x="6745" y="4513"/>
                  </a:cubicBezTo>
                  <a:cubicBezTo>
                    <a:pt x="6728" y="4587"/>
                    <a:pt x="6745" y="4639"/>
                    <a:pt x="6819" y="4656"/>
                  </a:cubicBezTo>
                  <a:lnTo>
                    <a:pt x="6836" y="4656"/>
                  </a:lnTo>
                  <a:cubicBezTo>
                    <a:pt x="6889" y="4656"/>
                    <a:pt x="6928" y="4621"/>
                    <a:pt x="6945" y="4587"/>
                  </a:cubicBezTo>
                  <a:cubicBezTo>
                    <a:pt x="6963" y="4530"/>
                    <a:pt x="6928" y="4460"/>
                    <a:pt x="6871" y="4439"/>
                  </a:cubicBezTo>
                  <a:cubicBezTo>
                    <a:pt x="6863" y="4436"/>
                    <a:pt x="6854" y="4434"/>
                    <a:pt x="6844" y="4434"/>
                  </a:cubicBezTo>
                  <a:close/>
                  <a:moveTo>
                    <a:pt x="314" y="4580"/>
                  </a:moveTo>
                  <a:cubicBezTo>
                    <a:pt x="301" y="4580"/>
                    <a:pt x="288" y="4582"/>
                    <a:pt x="275" y="4587"/>
                  </a:cubicBezTo>
                  <a:cubicBezTo>
                    <a:pt x="218" y="4604"/>
                    <a:pt x="183" y="4656"/>
                    <a:pt x="201" y="4713"/>
                  </a:cubicBezTo>
                  <a:cubicBezTo>
                    <a:pt x="218" y="4765"/>
                    <a:pt x="253" y="4787"/>
                    <a:pt x="309" y="4787"/>
                  </a:cubicBezTo>
                  <a:lnTo>
                    <a:pt x="344" y="4787"/>
                  </a:lnTo>
                  <a:cubicBezTo>
                    <a:pt x="401" y="4765"/>
                    <a:pt x="436" y="4713"/>
                    <a:pt x="418" y="4639"/>
                  </a:cubicBezTo>
                  <a:cubicBezTo>
                    <a:pt x="392" y="4600"/>
                    <a:pt x="354" y="4580"/>
                    <a:pt x="314" y="4580"/>
                  </a:cubicBezTo>
                  <a:close/>
                  <a:moveTo>
                    <a:pt x="6661" y="4916"/>
                  </a:moveTo>
                  <a:cubicBezTo>
                    <a:pt x="6619" y="4916"/>
                    <a:pt x="6578" y="4945"/>
                    <a:pt x="6562" y="4982"/>
                  </a:cubicBezTo>
                  <a:cubicBezTo>
                    <a:pt x="6528" y="5039"/>
                    <a:pt x="6562" y="5091"/>
                    <a:pt x="6619" y="5130"/>
                  </a:cubicBezTo>
                  <a:lnTo>
                    <a:pt x="6654" y="5130"/>
                  </a:lnTo>
                  <a:cubicBezTo>
                    <a:pt x="6693" y="5130"/>
                    <a:pt x="6745" y="5113"/>
                    <a:pt x="6762" y="5074"/>
                  </a:cubicBezTo>
                  <a:cubicBezTo>
                    <a:pt x="6780" y="5022"/>
                    <a:pt x="6762" y="4948"/>
                    <a:pt x="6710" y="4930"/>
                  </a:cubicBezTo>
                  <a:cubicBezTo>
                    <a:pt x="6694" y="4921"/>
                    <a:pt x="6678" y="4916"/>
                    <a:pt x="6661" y="4916"/>
                  </a:cubicBezTo>
                  <a:close/>
                  <a:moveTo>
                    <a:pt x="515" y="5038"/>
                  </a:moveTo>
                  <a:cubicBezTo>
                    <a:pt x="495" y="5038"/>
                    <a:pt x="473" y="5044"/>
                    <a:pt x="453" y="5056"/>
                  </a:cubicBezTo>
                  <a:cubicBezTo>
                    <a:pt x="401" y="5074"/>
                    <a:pt x="383" y="5148"/>
                    <a:pt x="418" y="5200"/>
                  </a:cubicBezTo>
                  <a:cubicBezTo>
                    <a:pt x="436" y="5239"/>
                    <a:pt x="470" y="5257"/>
                    <a:pt x="510" y="5257"/>
                  </a:cubicBezTo>
                  <a:cubicBezTo>
                    <a:pt x="527" y="5257"/>
                    <a:pt x="544" y="5257"/>
                    <a:pt x="562" y="5239"/>
                  </a:cubicBezTo>
                  <a:cubicBezTo>
                    <a:pt x="618" y="5222"/>
                    <a:pt x="636" y="5148"/>
                    <a:pt x="601" y="5091"/>
                  </a:cubicBezTo>
                  <a:cubicBezTo>
                    <a:pt x="587" y="5058"/>
                    <a:pt x="553" y="5038"/>
                    <a:pt x="515" y="5038"/>
                  </a:cubicBezTo>
                  <a:close/>
                  <a:moveTo>
                    <a:pt x="6394" y="5359"/>
                  </a:moveTo>
                  <a:cubicBezTo>
                    <a:pt x="6360" y="5359"/>
                    <a:pt x="6329" y="5371"/>
                    <a:pt x="6310" y="5400"/>
                  </a:cubicBezTo>
                  <a:cubicBezTo>
                    <a:pt x="6275" y="5457"/>
                    <a:pt x="6293" y="5526"/>
                    <a:pt x="6345" y="5566"/>
                  </a:cubicBezTo>
                  <a:cubicBezTo>
                    <a:pt x="6367" y="5566"/>
                    <a:pt x="6384" y="5583"/>
                    <a:pt x="6401" y="5583"/>
                  </a:cubicBezTo>
                  <a:cubicBezTo>
                    <a:pt x="6436" y="5583"/>
                    <a:pt x="6475" y="5566"/>
                    <a:pt x="6493" y="5526"/>
                  </a:cubicBezTo>
                  <a:cubicBezTo>
                    <a:pt x="6528" y="5474"/>
                    <a:pt x="6510" y="5400"/>
                    <a:pt x="6475" y="5383"/>
                  </a:cubicBezTo>
                  <a:cubicBezTo>
                    <a:pt x="6450" y="5367"/>
                    <a:pt x="6421" y="5359"/>
                    <a:pt x="6394" y="5359"/>
                  </a:cubicBezTo>
                  <a:close/>
                  <a:moveTo>
                    <a:pt x="776" y="5473"/>
                  </a:moveTo>
                  <a:cubicBezTo>
                    <a:pt x="753" y="5473"/>
                    <a:pt x="730" y="5478"/>
                    <a:pt x="710" y="5492"/>
                  </a:cubicBezTo>
                  <a:cubicBezTo>
                    <a:pt x="671" y="5526"/>
                    <a:pt x="653" y="5600"/>
                    <a:pt x="688" y="5635"/>
                  </a:cubicBezTo>
                  <a:cubicBezTo>
                    <a:pt x="710" y="5674"/>
                    <a:pt x="745" y="5692"/>
                    <a:pt x="779" y="5692"/>
                  </a:cubicBezTo>
                  <a:cubicBezTo>
                    <a:pt x="797" y="5692"/>
                    <a:pt x="819" y="5674"/>
                    <a:pt x="836" y="5674"/>
                  </a:cubicBezTo>
                  <a:cubicBezTo>
                    <a:pt x="888" y="5635"/>
                    <a:pt x="906" y="5566"/>
                    <a:pt x="871" y="5509"/>
                  </a:cubicBezTo>
                  <a:cubicBezTo>
                    <a:pt x="849" y="5487"/>
                    <a:pt x="813" y="5473"/>
                    <a:pt x="776" y="5473"/>
                  </a:cubicBezTo>
                  <a:close/>
                  <a:moveTo>
                    <a:pt x="6100" y="5756"/>
                  </a:moveTo>
                  <a:cubicBezTo>
                    <a:pt x="6070" y="5756"/>
                    <a:pt x="6040" y="5770"/>
                    <a:pt x="6018" y="5801"/>
                  </a:cubicBezTo>
                  <a:cubicBezTo>
                    <a:pt x="5966" y="5835"/>
                    <a:pt x="5984" y="5909"/>
                    <a:pt x="6018" y="5944"/>
                  </a:cubicBezTo>
                  <a:cubicBezTo>
                    <a:pt x="6040" y="5962"/>
                    <a:pt x="6075" y="5983"/>
                    <a:pt x="6092" y="5983"/>
                  </a:cubicBezTo>
                  <a:cubicBezTo>
                    <a:pt x="6127" y="5983"/>
                    <a:pt x="6149" y="5962"/>
                    <a:pt x="6166" y="5944"/>
                  </a:cubicBezTo>
                  <a:cubicBezTo>
                    <a:pt x="6219" y="5892"/>
                    <a:pt x="6219" y="5818"/>
                    <a:pt x="6166" y="5783"/>
                  </a:cubicBezTo>
                  <a:cubicBezTo>
                    <a:pt x="6149" y="5765"/>
                    <a:pt x="6124" y="5756"/>
                    <a:pt x="6100" y="5756"/>
                  </a:cubicBezTo>
                  <a:close/>
                  <a:moveTo>
                    <a:pt x="1108" y="5849"/>
                  </a:moveTo>
                  <a:cubicBezTo>
                    <a:pt x="1081" y="5849"/>
                    <a:pt x="1054" y="5864"/>
                    <a:pt x="1036" y="5892"/>
                  </a:cubicBezTo>
                  <a:cubicBezTo>
                    <a:pt x="980" y="5927"/>
                    <a:pt x="980" y="6001"/>
                    <a:pt x="1036" y="6036"/>
                  </a:cubicBezTo>
                  <a:cubicBezTo>
                    <a:pt x="1054" y="6053"/>
                    <a:pt x="1071" y="6070"/>
                    <a:pt x="1106" y="6070"/>
                  </a:cubicBezTo>
                  <a:cubicBezTo>
                    <a:pt x="1123" y="6070"/>
                    <a:pt x="1162" y="6070"/>
                    <a:pt x="1180" y="6036"/>
                  </a:cubicBezTo>
                  <a:cubicBezTo>
                    <a:pt x="1232" y="6001"/>
                    <a:pt x="1232" y="5927"/>
                    <a:pt x="1180" y="5892"/>
                  </a:cubicBezTo>
                  <a:cubicBezTo>
                    <a:pt x="1162" y="5864"/>
                    <a:pt x="1135" y="5849"/>
                    <a:pt x="1108" y="5849"/>
                  </a:cubicBezTo>
                  <a:close/>
                  <a:moveTo>
                    <a:pt x="5730" y="6103"/>
                  </a:moveTo>
                  <a:cubicBezTo>
                    <a:pt x="5707" y="6103"/>
                    <a:pt x="5683" y="6111"/>
                    <a:pt x="5657" y="6127"/>
                  </a:cubicBezTo>
                  <a:cubicBezTo>
                    <a:pt x="5605" y="6162"/>
                    <a:pt x="5605" y="6236"/>
                    <a:pt x="5640" y="6288"/>
                  </a:cubicBezTo>
                  <a:cubicBezTo>
                    <a:pt x="5657" y="6310"/>
                    <a:pt x="5692" y="6327"/>
                    <a:pt x="5731" y="6327"/>
                  </a:cubicBezTo>
                  <a:cubicBezTo>
                    <a:pt x="5749" y="6327"/>
                    <a:pt x="5766" y="6310"/>
                    <a:pt x="5801" y="6288"/>
                  </a:cubicBezTo>
                  <a:cubicBezTo>
                    <a:pt x="5840" y="6253"/>
                    <a:pt x="5840" y="6201"/>
                    <a:pt x="5801" y="6144"/>
                  </a:cubicBezTo>
                  <a:cubicBezTo>
                    <a:pt x="5782" y="6116"/>
                    <a:pt x="5757" y="6103"/>
                    <a:pt x="5730" y="6103"/>
                  </a:cubicBezTo>
                  <a:close/>
                  <a:moveTo>
                    <a:pt x="1479" y="6191"/>
                  </a:moveTo>
                  <a:cubicBezTo>
                    <a:pt x="1447" y="6191"/>
                    <a:pt x="1416" y="6205"/>
                    <a:pt x="1397" y="6236"/>
                  </a:cubicBezTo>
                  <a:cubicBezTo>
                    <a:pt x="1363" y="6288"/>
                    <a:pt x="1380" y="6344"/>
                    <a:pt x="1415" y="6379"/>
                  </a:cubicBezTo>
                  <a:cubicBezTo>
                    <a:pt x="1432" y="6397"/>
                    <a:pt x="1471" y="6397"/>
                    <a:pt x="1489" y="6397"/>
                  </a:cubicBezTo>
                  <a:cubicBezTo>
                    <a:pt x="1524" y="6397"/>
                    <a:pt x="1558" y="6397"/>
                    <a:pt x="1580" y="6362"/>
                  </a:cubicBezTo>
                  <a:cubicBezTo>
                    <a:pt x="1615" y="6310"/>
                    <a:pt x="1597" y="6253"/>
                    <a:pt x="1558" y="6218"/>
                  </a:cubicBezTo>
                  <a:cubicBezTo>
                    <a:pt x="1535" y="6200"/>
                    <a:pt x="1506" y="6191"/>
                    <a:pt x="1479" y="6191"/>
                  </a:cubicBezTo>
                  <a:close/>
                  <a:moveTo>
                    <a:pt x="5317" y="6397"/>
                  </a:moveTo>
                  <a:cubicBezTo>
                    <a:pt x="5298" y="6397"/>
                    <a:pt x="5278" y="6404"/>
                    <a:pt x="5257" y="6418"/>
                  </a:cubicBezTo>
                  <a:cubicBezTo>
                    <a:pt x="5205" y="6436"/>
                    <a:pt x="5187" y="6505"/>
                    <a:pt x="5222" y="6562"/>
                  </a:cubicBezTo>
                  <a:cubicBezTo>
                    <a:pt x="5240" y="6597"/>
                    <a:pt x="5279" y="6614"/>
                    <a:pt x="5313" y="6614"/>
                  </a:cubicBezTo>
                  <a:cubicBezTo>
                    <a:pt x="5331" y="6614"/>
                    <a:pt x="5348" y="6614"/>
                    <a:pt x="5366" y="6597"/>
                  </a:cubicBezTo>
                  <a:cubicBezTo>
                    <a:pt x="5422" y="6562"/>
                    <a:pt x="5440" y="6505"/>
                    <a:pt x="5405" y="6453"/>
                  </a:cubicBezTo>
                  <a:cubicBezTo>
                    <a:pt x="5380" y="6417"/>
                    <a:pt x="5350" y="6397"/>
                    <a:pt x="5317" y="6397"/>
                  </a:cubicBezTo>
                  <a:close/>
                  <a:moveTo>
                    <a:pt x="1920" y="6464"/>
                  </a:moveTo>
                  <a:cubicBezTo>
                    <a:pt x="1880" y="6464"/>
                    <a:pt x="1841" y="6485"/>
                    <a:pt x="1815" y="6527"/>
                  </a:cubicBezTo>
                  <a:cubicBezTo>
                    <a:pt x="1798" y="6579"/>
                    <a:pt x="1815" y="6636"/>
                    <a:pt x="1867" y="6671"/>
                  </a:cubicBezTo>
                  <a:cubicBezTo>
                    <a:pt x="1885" y="6671"/>
                    <a:pt x="1906" y="6688"/>
                    <a:pt x="1924" y="6688"/>
                  </a:cubicBezTo>
                  <a:cubicBezTo>
                    <a:pt x="1959" y="6688"/>
                    <a:pt x="1993" y="6653"/>
                    <a:pt x="2015" y="6614"/>
                  </a:cubicBezTo>
                  <a:cubicBezTo>
                    <a:pt x="2033" y="6579"/>
                    <a:pt x="2015" y="6505"/>
                    <a:pt x="1959" y="6471"/>
                  </a:cubicBezTo>
                  <a:cubicBezTo>
                    <a:pt x="1946" y="6466"/>
                    <a:pt x="1933" y="6464"/>
                    <a:pt x="1920" y="6464"/>
                  </a:cubicBezTo>
                  <a:close/>
                  <a:moveTo>
                    <a:pt x="4865" y="6628"/>
                  </a:moveTo>
                  <a:cubicBezTo>
                    <a:pt x="4851" y="6628"/>
                    <a:pt x="4837" y="6630"/>
                    <a:pt x="4822" y="6636"/>
                  </a:cubicBezTo>
                  <a:cubicBezTo>
                    <a:pt x="4770" y="6653"/>
                    <a:pt x="4735" y="6723"/>
                    <a:pt x="4752" y="6780"/>
                  </a:cubicBezTo>
                  <a:cubicBezTo>
                    <a:pt x="4770" y="6814"/>
                    <a:pt x="4804" y="6832"/>
                    <a:pt x="4861" y="6832"/>
                  </a:cubicBezTo>
                  <a:lnTo>
                    <a:pt x="4896" y="6832"/>
                  </a:lnTo>
                  <a:cubicBezTo>
                    <a:pt x="4952" y="6814"/>
                    <a:pt x="4987" y="6745"/>
                    <a:pt x="4952" y="6688"/>
                  </a:cubicBezTo>
                  <a:cubicBezTo>
                    <a:pt x="4936" y="6650"/>
                    <a:pt x="4903" y="6628"/>
                    <a:pt x="4865" y="6628"/>
                  </a:cubicBezTo>
                  <a:close/>
                  <a:moveTo>
                    <a:pt x="2383" y="6666"/>
                  </a:moveTo>
                  <a:cubicBezTo>
                    <a:pt x="2340" y="6666"/>
                    <a:pt x="2296" y="6698"/>
                    <a:pt x="2268" y="6745"/>
                  </a:cubicBezTo>
                  <a:cubicBezTo>
                    <a:pt x="2250" y="6797"/>
                    <a:pt x="2285" y="6871"/>
                    <a:pt x="2342" y="6888"/>
                  </a:cubicBezTo>
                  <a:lnTo>
                    <a:pt x="2376" y="6888"/>
                  </a:lnTo>
                  <a:cubicBezTo>
                    <a:pt x="2411" y="6888"/>
                    <a:pt x="2468" y="6871"/>
                    <a:pt x="2485" y="6814"/>
                  </a:cubicBezTo>
                  <a:cubicBezTo>
                    <a:pt x="2503" y="6762"/>
                    <a:pt x="2468" y="6706"/>
                    <a:pt x="2411" y="6671"/>
                  </a:cubicBezTo>
                  <a:cubicBezTo>
                    <a:pt x="2402" y="6668"/>
                    <a:pt x="2393" y="6666"/>
                    <a:pt x="2383" y="6666"/>
                  </a:cubicBezTo>
                  <a:close/>
                  <a:moveTo>
                    <a:pt x="4380" y="6775"/>
                  </a:moveTo>
                  <a:cubicBezTo>
                    <a:pt x="4371" y="6775"/>
                    <a:pt x="4361" y="6777"/>
                    <a:pt x="4352" y="6780"/>
                  </a:cubicBezTo>
                  <a:cubicBezTo>
                    <a:pt x="4300" y="6797"/>
                    <a:pt x="4260" y="6854"/>
                    <a:pt x="4260" y="6906"/>
                  </a:cubicBezTo>
                  <a:cubicBezTo>
                    <a:pt x="4278" y="6962"/>
                    <a:pt x="4334" y="6997"/>
                    <a:pt x="4369" y="6997"/>
                  </a:cubicBezTo>
                  <a:lnTo>
                    <a:pt x="4408" y="6997"/>
                  </a:lnTo>
                  <a:cubicBezTo>
                    <a:pt x="4461" y="6980"/>
                    <a:pt x="4495" y="6923"/>
                    <a:pt x="4478" y="6871"/>
                  </a:cubicBezTo>
                  <a:cubicBezTo>
                    <a:pt x="4464" y="6810"/>
                    <a:pt x="4425" y="6775"/>
                    <a:pt x="4380" y="6775"/>
                  </a:cubicBezTo>
                  <a:close/>
                  <a:moveTo>
                    <a:pt x="2857" y="6810"/>
                  </a:moveTo>
                  <a:cubicBezTo>
                    <a:pt x="2812" y="6810"/>
                    <a:pt x="2773" y="6844"/>
                    <a:pt x="2755" y="6906"/>
                  </a:cubicBezTo>
                  <a:cubicBezTo>
                    <a:pt x="2738" y="6962"/>
                    <a:pt x="2794" y="7015"/>
                    <a:pt x="2846" y="7032"/>
                  </a:cubicBezTo>
                  <a:lnTo>
                    <a:pt x="2864" y="7032"/>
                  </a:lnTo>
                  <a:cubicBezTo>
                    <a:pt x="2920" y="7032"/>
                    <a:pt x="2955" y="6997"/>
                    <a:pt x="2972" y="6941"/>
                  </a:cubicBezTo>
                  <a:cubicBezTo>
                    <a:pt x="2994" y="6888"/>
                    <a:pt x="2938" y="6814"/>
                    <a:pt x="2885" y="6814"/>
                  </a:cubicBezTo>
                  <a:cubicBezTo>
                    <a:pt x="2876" y="6811"/>
                    <a:pt x="2866" y="6810"/>
                    <a:pt x="2857" y="6810"/>
                  </a:cubicBezTo>
                  <a:close/>
                  <a:moveTo>
                    <a:pt x="3373" y="6871"/>
                  </a:moveTo>
                  <a:cubicBezTo>
                    <a:pt x="3321" y="6871"/>
                    <a:pt x="3264" y="6923"/>
                    <a:pt x="3264" y="6980"/>
                  </a:cubicBezTo>
                  <a:cubicBezTo>
                    <a:pt x="3264" y="7032"/>
                    <a:pt x="3299" y="7089"/>
                    <a:pt x="3355" y="7089"/>
                  </a:cubicBezTo>
                  <a:lnTo>
                    <a:pt x="3373" y="7089"/>
                  </a:lnTo>
                  <a:cubicBezTo>
                    <a:pt x="3429" y="7089"/>
                    <a:pt x="3482" y="7049"/>
                    <a:pt x="3482" y="6997"/>
                  </a:cubicBezTo>
                  <a:cubicBezTo>
                    <a:pt x="3482" y="6923"/>
                    <a:pt x="3429" y="6871"/>
                    <a:pt x="3373" y="6871"/>
                  </a:cubicBezTo>
                  <a:close/>
                  <a:moveTo>
                    <a:pt x="3886" y="6868"/>
                  </a:moveTo>
                  <a:cubicBezTo>
                    <a:pt x="3879" y="6868"/>
                    <a:pt x="3871" y="6869"/>
                    <a:pt x="3865" y="6871"/>
                  </a:cubicBezTo>
                  <a:cubicBezTo>
                    <a:pt x="3808" y="6871"/>
                    <a:pt x="3756" y="6923"/>
                    <a:pt x="3773" y="6980"/>
                  </a:cubicBezTo>
                  <a:cubicBezTo>
                    <a:pt x="3773" y="7032"/>
                    <a:pt x="3825" y="7089"/>
                    <a:pt x="3882" y="7089"/>
                  </a:cubicBezTo>
                  <a:cubicBezTo>
                    <a:pt x="3952" y="7071"/>
                    <a:pt x="3991" y="7015"/>
                    <a:pt x="3991" y="6962"/>
                  </a:cubicBezTo>
                  <a:cubicBezTo>
                    <a:pt x="3976" y="6913"/>
                    <a:pt x="3931" y="6868"/>
                    <a:pt x="3886" y="68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8191211" y="4370487"/>
              <a:ext cx="465678" cy="465293"/>
            </a:xfrm>
            <a:custGeom>
              <a:avLst/>
              <a:gdLst/>
              <a:ahLst/>
              <a:cxnLst/>
              <a:rect l="l" t="t" r="r" b="b"/>
              <a:pathLst>
                <a:path w="4844" h="4840" extrusionOk="0">
                  <a:moveTo>
                    <a:pt x="2341" y="1"/>
                  </a:moveTo>
                  <a:cubicBezTo>
                    <a:pt x="2285" y="18"/>
                    <a:pt x="2232" y="53"/>
                    <a:pt x="2232" y="127"/>
                  </a:cubicBezTo>
                  <a:cubicBezTo>
                    <a:pt x="2250" y="184"/>
                    <a:pt x="2285" y="218"/>
                    <a:pt x="2341" y="218"/>
                  </a:cubicBezTo>
                  <a:lnTo>
                    <a:pt x="2359" y="218"/>
                  </a:lnTo>
                  <a:cubicBezTo>
                    <a:pt x="2415" y="218"/>
                    <a:pt x="2467" y="184"/>
                    <a:pt x="2450" y="110"/>
                  </a:cubicBezTo>
                  <a:cubicBezTo>
                    <a:pt x="2450" y="53"/>
                    <a:pt x="2415" y="1"/>
                    <a:pt x="2341" y="1"/>
                  </a:cubicBezTo>
                  <a:close/>
                  <a:moveTo>
                    <a:pt x="2840" y="49"/>
                  </a:moveTo>
                  <a:cubicBezTo>
                    <a:pt x="2795" y="49"/>
                    <a:pt x="2756" y="83"/>
                    <a:pt x="2742" y="127"/>
                  </a:cubicBezTo>
                  <a:cubicBezTo>
                    <a:pt x="2742" y="201"/>
                    <a:pt x="2776" y="253"/>
                    <a:pt x="2829" y="253"/>
                  </a:cubicBezTo>
                  <a:lnTo>
                    <a:pt x="2850" y="271"/>
                  </a:lnTo>
                  <a:cubicBezTo>
                    <a:pt x="2903" y="271"/>
                    <a:pt x="2959" y="236"/>
                    <a:pt x="2959" y="184"/>
                  </a:cubicBezTo>
                  <a:cubicBezTo>
                    <a:pt x="2976" y="110"/>
                    <a:pt x="2937" y="53"/>
                    <a:pt x="2868" y="53"/>
                  </a:cubicBezTo>
                  <a:cubicBezTo>
                    <a:pt x="2858" y="50"/>
                    <a:pt x="2849" y="49"/>
                    <a:pt x="2840" y="49"/>
                  </a:cubicBezTo>
                  <a:close/>
                  <a:moveTo>
                    <a:pt x="1846" y="88"/>
                  </a:moveTo>
                  <a:cubicBezTo>
                    <a:pt x="1835" y="88"/>
                    <a:pt x="1825" y="89"/>
                    <a:pt x="1815" y="92"/>
                  </a:cubicBezTo>
                  <a:cubicBezTo>
                    <a:pt x="1762" y="92"/>
                    <a:pt x="1723" y="162"/>
                    <a:pt x="1741" y="218"/>
                  </a:cubicBezTo>
                  <a:cubicBezTo>
                    <a:pt x="1762" y="271"/>
                    <a:pt x="1797" y="292"/>
                    <a:pt x="1849" y="292"/>
                  </a:cubicBezTo>
                  <a:lnTo>
                    <a:pt x="1871" y="292"/>
                  </a:lnTo>
                  <a:cubicBezTo>
                    <a:pt x="1923" y="271"/>
                    <a:pt x="1958" y="218"/>
                    <a:pt x="1958" y="162"/>
                  </a:cubicBezTo>
                  <a:cubicBezTo>
                    <a:pt x="1944" y="119"/>
                    <a:pt x="1894" y="88"/>
                    <a:pt x="1846" y="88"/>
                  </a:cubicBezTo>
                  <a:close/>
                  <a:moveTo>
                    <a:pt x="3333" y="195"/>
                  </a:moveTo>
                  <a:cubicBezTo>
                    <a:pt x="3294" y="195"/>
                    <a:pt x="3259" y="214"/>
                    <a:pt x="3246" y="253"/>
                  </a:cubicBezTo>
                  <a:cubicBezTo>
                    <a:pt x="3211" y="310"/>
                    <a:pt x="3246" y="379"/>
                    <a:pt x="3303" y="401"/>
                  </a:cubicBezTo>
                  <a:cubicBezTo>
                    <a:pt x="3303" y="401"/>
                    <a:pt x="3320" y="419"/>
                    <a:pt x="3338" y="419"/>
                  </a:cubicBezTo>
                  <a:cubicBezTo>
                    <a:pt x="3372" y="419"/>
                    <a:pt x="3429" y="379"/>
                    <a:pt x="3446" y="345"/>
                  </a:cubicBezTo>
                  <a:cubicBezTo>
                    <a:pt x="3464" y="292"/>
                    <a:pt x="3429" y="218"/>
                    <a:pt x="3372" y="201"/>
                  </a:cubicBezTo>
                  <a:cubicBezTo>
                    <a:pt x="3359" y="197"/>
                    <a:pt x="3346" y="195"/>
                    <a:pt x="3333" y="195"/>
                  </a:cubicBezTo>
                  <a:close/>
                  <a:moveTo>
                    <a:pt x="1366" y="264"/>
                  </a:moveTo>
                  <a:cubicBezTo>
                    <a:pt x="1353" y="264"/>
                    <a:pt x="1340" y="266"/>
                    <a:pt x="1327" y="271"/>
                  </a:cubicBezTo>
                  <a:cubicBezTo>
                    <a:pt x="1271" y="310"/>
                    <a:pt x="1253" y="362"/>
                    <a:pt x="1271" y="419"/>
                  </a:cubicBezTo>
                  <a:cubicBezTo>
                    <a:pt x="1288" y="453"/>
                    <a:pt x="1327" y="471"/>
                    <a:pt x="1380" y="471"/>
                  </a:cubicBezTo>
                  <a:lnTo>
                    <a:pt x="1414" y="471"/>
                  </a:lnTo>
                  <a:cubicBezTo>
                    <a:pt x="1471" y="436"/>
                    <a:pt x="1506" y="379"/>
                    <a:pt x="1471" y="327"/>
                  </a:cubicBezTo>
                  <a:cubicBezTo>
                    <a:pt x="1445" y="285"/>
                    <a:pt x="1406" y="264"/>
                    <a:pt x="1366" y="264"/>
                  </a:cubicBezTo>
                  <a:close/>
                  <a:moveTo>
                    <a:pt x="3782" y="443"/>
                  </a:moveTo>
                  <a:cubicBezTo>
                    <a:pt x="3743" y="443"/>
                    <a:pt x="3706" y="455"/>
                    <a:pt x="3681" y="488"/>
                  </a:cubicBezTo>
                  <a:cubicBezTo>
                    <a:pt x="3664" y="545"/>
                    <a:pt x="3664" y="597"/>
                    <a:pt x="3721" y="636"/>
                  </a:cubicBezTo>
                  <a:cubicBezTo>
                    <a:pt x="3738" y="654"/>
                    <a:pt x="3755" y="654"/>
                    <a:pt x="3773" y="654"/>
                  </a:cubicBezTo>
                  <a:cubicBezTo>
                    <a:pt x="3808" y="654"/>
                    <a:pt x="3847" y="636"/>
                    <a:pt x="3864" y="619"/>
                  </a:cubicBezTo>
                  <a:cubicBezTo>
                    <a:pt x="3899" y="562"/>
                    <a:pt x="3899" y="488"/>
                    <a:pt x="3847" y="453"/>
                  </a:cubicBezTo>
                  <a:cubicBezTo>
                    <a:pt x="3826" y="447"/>
                    <a:pt x="3804" y="443"/>
                    <a:pt x="3782" y="443"/>
                  </a:cubicBezTo>
                  <a:close/>
                  <a:moveTo>
                    <a:pt x="956" y="538"/>
                  </a:moveTo>
                  <a:cubicBezTo>
                    <a:pt x="931" y="538"/>
                    <a:pt x="908" y="547"/>
                    <a:pt x="892" y="562"/>
                  </a:cubicBezTo>
                  <a:cubicBezTo>
                    <a:pt x="836" y="597"/>
                    <a:pt x="836" y="671"/>
                    <a:pt x="870" y="728"/>
                  </a:cubicBezTo>
                  <a:cubicBezTo>
                    <a:pt x="892" y="745"/>
                    <a:pt x="927" y="762"/>
                    <a:pt x="944" y="762"/>
                  </a:cubicBezTo>
                  <a:cubicBezTo>
                    <a:pt x="979" y="762"/>
                    <a:pt x="1001" y="745"/>
                    <a:pt x="1018" y="728"/>
                  </a:cubicBezTo>
                  <a:cubicBezTo>
                    <a:pt x="1071" y="688"/>
                    <a:pt x="1071" y="636"/>
                    <a:pt x="1036" y="580"/>
                  </a:cubicBezTo>
                  <a:cubicBezTo>
                    <a:pt x="1017" y="551"/>
                    <a:pt x="986" y="538"/>
                    <a:pt x="956" y="538"/>
                  </a:cubicBezTo>
                  <a:close/>
                  <a:moveTo>
                    <a:pt x="4154" y="782"/>
                  </a:moveTo>
                  <a:cubicBezTo>
                    <a:pt x="4130" y="782"/>
                    <a:pt x="4105" y="791"/>
                    <a:pt x="4082" y="815"/>
                  </a:cubicBezTo>
                  <a:cubicBezTo>
                    <a:pt x="4047" y="854"/>
                    <a:pt x="4025" y="923"/>
                    <a:pt x="4082" y="963"/>
                  </a:cubicBezTo>
                  <a:cubicBezTo>
                    <a:pt x="4099" y="980"/>
                    <a:pt x="4117" y="997"/>
                    <a:pt x="4156" y="997"/>
                  </a:cubicBezTo>
                  <a:cubicBezTo>
                    <a:pt x="4190" y="997"/>
                    <a:pt x="4208" y="997"/>
                    <a:pt x="4225" y="980"/>
                  </a:cubicBezTo>
                  <a:cubicBezTo>
                    <a:pt x="4282" y="923"/>
                    <a:pt x="4282" y="871"/>
                    <a:pt x="4243" y="815"/>
                  </a:cubicBezTo>
                  <a:cubicBezTo>
                    <a:pt x="4214" y="795"/>
                    <a:pt x="4184" y="782"/>
                    <a:pt x="4154" y="782"/>
                  </a:cubicBezTo>
                  <a:close/>
                  <a:moveTo>
                    <a:pt x="607" y="905"/>
                  </a:moveTo>
                  <a:cubicBezTo>
                    <a:pt x="568" y="905"/>
                    <a:pt x="531" y="921"/>
                    <a:pt x="509" y="945"/>
                  </a:cubicBezTo>
                  <a:cubicBezTo>
                    <a:pt x="474" y="997"/>
                    <a:pt x="492" y="1071"/>
                    <a:pt x="527" y="1106"/>
                  </a:cubicBezTo>
                  <a:cubicBezTo>
                    <a:pt x="544" y="1124"/>
                    <a:pt x="583" y="1124"/>
                    <a:pt x="601" y="1124"/>
                  </a:cubicBezTo>
                  <a:cubicBezTo>
                    <a:pt x="635" y="1124"/>
                    <a:pt x="675" y="1106"/>
                    <a:pt x="692" y="1089"/>
                  </a:cubicBezTo>
                  <a:cubicBezTo>
                    <a:pt x="727" y="1032"/>
                    <a:pt x="709" y="963"/>
                    <a:pt x="675" y="923"/>
                  </a:cubicBezTo>
                  <a:cubicBezTo>
                    <a:pt x="653" y="910"/>
                    <a:pt x="630" y="905"/>
                    <a:pt x="607" y="905"/>
                  </a:cubicBezTo>
                  <a:close/>
                  <a:moveTo>
                    <a:pt x="4452" y="1197"/>
                  </a:moveTo>
                  <a:cubicBezTo>
                    <a:pt x="4430" y="1197"/>
                    <a:pt x="4409" y="1203"/>
                    <a:pt x="4391" y="1215"/>
                  </a:cubicBezTo>
                  <a:cubicBezTo>
                    <a:pt x="4334" y="1232"/>
                    <a:pt x="4317" y="1306"/>
                    <a:pt x="4351" y="1359"/>
                  </a:cubicBezTo>
                  <a:cubicBezTo>
                    <a:pt x="4373" y="1398"/>
                    <a:pt x="4408" y="1415"/>
                    <a:pt x="4443" y="1415"/>
                  </a:cubicBezTo>
                  <a:cubicBezTo>
                    <a:pt x="4460" y="1415"/>
                    <a:pt x="4482" y="1415"/>
                    <a:pt x="4499" y="1398"/>
                  </a:cubicBezTo>
                  <a:cubicBezTo>
                    <a:pt x="4552" y="1359"/>
                    <a:pt x="4569" y="1306"/>
                    <a:pt x="4552" y="1250"/>
                  </a:cubicBezTo>
                  <a:cubicBezTo>
                    <a:pt x="4529" y="1216"/>
                    <a:pt x="4490" y="1197"/>
                    <a:pt x="4452" y="1197"/>
                  </a:cubicBezTo>
                  <a:close/>
                  <a:moveTo>
                    <a:pt x="340" y="1335"/>
                  </a:moveTo>
                  <a:cubicBezTo>
                    <a:pt x="295" y="1335"/>
                    <a:pt x="253" y="1355"/>
                    <a:pt x="240" y="1398"/>
                  </a:cubicBezTo>
                  <a:cubicBezTo>
                    <a:pt x="218" y="1450"/>
                    <a:pt x="240" y="1524"/>
                    <a:pt x="292" y="1541"/>
                  </a:cubicBezTo>
                  <a:cubicBezTo>
                    <a:pt x="309" y="1559"/>
                    <a:pt x="327" y="1559"/>
                    <a:pt x="327" y="1559"/>
                  </a:cubicBezTo>
                  <a:cubicBezTo>
                    <a:pt x="383" y="1559"/>
                    <a:pt x="418" y="1524"/>
                    <a:pt x="435" y="1489"/>
                  </a:cubicBezTo>
                  <a:cubicBezTo>
                    <a:pt x="457" y="1432"/>
                    <a:pt x="435" y="1380"/>
                    <a:pt x="383" y="1341"/>
                  </a:cubicBezTo>
                  <a:cubicBezTo>
                    <a:pt x="369" y="1337"/>
                    <a:pt x="354" y="1335"/>
                    <a:pt x="340" y="1335"/>
                  </a:cubicBezTo>
                  <a:close/>
                  <a:moveTo>
                    <a:pt x="4644" y="1663"/>
                  </a:moveTo>
                  <a:cubicBezTo>
                    <a:pt x="4632" y="1663"/>
                    <a:pt x="4620" y="1664"/>
                    <a:pt x="4608" y="1667"/>
                  </a:cubicBezTo>
                  <a:cubicBezTo>
                    <a:pt x="4552" y="1685"/>
                    <a:pt x="4534" y="1741"/>
                    <a:pt x="4534" y="1794"/>
                  </a:cubicBezTo>
                  <a:cubicBezTo>
                    <a:pt x="4552" y="1850"/>
                    <a:pt x="4608" y="1885"/>
                    <a:pt x="4643" y="1885"/>
                  </a:cubicBezTo>
                  <a:cubicBezTo>
                    <a:pt x="4660" y="1885"/>
                    <a:pt x="4660" y="1868"/>
                    <a:pt x="4678" y="1868"/>
                  </a:cubicBezTo>
                  <a:cubicBezTo>
                    <a:pt x="4734" y="1850"/>
                    <a:pt x="4769" y="1794"/>
                    <a:pt x="4752" y="1741"/>
                  </a:cubicBezTo>
                  <a:cubicBezTo>
                    <a:pt x="4737" y="1695"/>
                    <a:pt x="4696" y="1663"/>
                    <a:pt x="4644" y="1663"/>
                  </a:cubicBezTo>
                  <a:close/>
                  <a:moveTo>
                    <a:pt x="200" y="1815"/>
                  </a:moveTo>
                  <a:cubicBezTo>
                    <a:pt x="131" y="1815"/>
                    <a:pt x="74" y="1850"/>
                    <a:pt x="57" y="1902"/>
                  </a:cubicBezTo>
                  <a:cubicBezTo>
                    <a:pt x="57" y="1959"/>
                    <a:pt x="92" y="2011"/>
                    <a:pt x="148" y="2033"/>
                  </a:cubicBezTo>
                  <a:lnTo>
                    <a:pt x="166" y="2033"/>
                  </a:lnTo>
                  <a:cubicBezTo>
                    <a:pt x="218" y="2033"/>
                    <a:pt x="274" y="1994"/>
                    <a:pt x="274" y="1959"/>
                  </a:cubicBezTo>
                  <a:cubicBezTo>
                    <a:pt x="292" y="1885"/>
                    <a:pt x="257" y="1833"/>
                    <a:pt x="200" y="1815"/>
                  </a:cubicBezTo>
                  <a:close/>
                  <a:moveTo>
                    <a:pt x="4734" y="2159"/>
                  </a:moveTo>
                  <a:cubicBezTo>
                    <a:pt x="4660" y="2159"/>
                    <a:pt x="4626" y="2211"/>
                    <a:pt x="4626" y="2268"/>
                  </a:cubicBezTo>
                  <a:cubicBezTo>
                    <a:pt x="4626" y="2338"/>
                    <a:pt x="4678" y="2377"/>
                    <a:pt x="4734" y="2377"/>
                  </a:cubicBezTo>
                  <a:lnTo>
                    <a:pt x="4752" y="2377"/>
                  </a:lnTo>
                  <a:cubicBezTo>
                    <a:pt x="4808" y="2377"/>
                    <a:pt x="4843" y="2320"/>
                    <a:pt x="4843" y="2268"/>
                  </a:cubicBezTo>
                  <a:cubicBezTo>
                    <a:pt x="4843" y="2194"/>
                    <a:pt x="4787" y="2159"/>
                    <a:pt x="4734" y="2159"/>
                  </a:cubicBezTo>
                  <a:close/>
                  <a:moveTo>
                    <a:pt x="109" y="2320"/>
                  </a:moveTo>
                  <a:cubicBezTo>
                    <a:pt x="57" y="2320"/>
                    <a:pt x="0" y="2377"/>
                    <a:pt x="0" y="2429"/>
                  </a:cubicBezTo>
                  <a:cubicBezTo>
                    <a:pt x="0" y="2485"/>
                    <a:pt x="57" y="2538"/>
                    <a:pt x="109" y="2538"/>
                  </a:cubicBezTo>
                  <a:cubicBezTo>
                    <a:pt x="183" y="2538"/>
                    <a:pt x="218" y="2485"/>
                    <a:pt x="218" y="2429"/>
                  </a:cubicBezTo>
                  <a:cubicBezTo>
                    <a:pt x="218" y="2377"/>
                    <a:pt x="183" y="2320"/>
                    <a:pt x="109" y="2320"/>
                  </a:cubicBezTo>
                  <a:close/>
                  <a:moveTo>
                    <a:pt x="151" y="2643"/>
                  </a:moveTo>
                  <a:cubicBezTo>
                    <a:pt x="144" y="2643"/>
                    <a:pt x="137" y="2644"/>
                    <a:pt x="131" y="2646"/>
                  </a:cubicBezTo>
                  <a:cubicBezTo>
                    <a:pt x="57" y="2646"/>
                    <a:pt x="22" y="2703"/>
                    <a:pt x="39" y="2773"/>
                  </a:cubicBezTo>
                  <a:cubicBezTo>
                    <a:pt x="39" y="2829"/>
                    <a:pt x="92" y="2864"/>
                    <a:pt x="148" y="2864"/>
                  </a:cubicBezTo>
                  <a:cubicBezTo>
                    <a:pt x="218" y="2847"/>
                    <a:pt x="257" y="2794"/>
                    <a:pt x="240" y="2738"/>
                  </a:cubicBezTo>
                  <a:cubicBezTo>
                    <a:pt x="240" y="2692"/>
                    <a:pt x="196" y="2643"/>
                    <a:pt x="151" y="2643"/>
                  </a:cubicBezTo>
                  <a:close/>
                  <a:moveTo>
                    <a:pt x="4734" y="2664"/>
                  </a:moveTo>
                  <a:cubicBezTo>
                    <a:pt x="4678" y="2664"/>
                    <a:pt x="4626" y="2703"/>
                    <a:pt x="4608" y="2755"/>
                  </a:cubicBezTo>
                  <a:cubicBezTo>
                    <a:pt x="4608" y="2812"/>
                    <a:pt x="4643" y="2864"/>
                    <a:pt x="4700" y="2881"/>
                  </a:cubicBezTo>
                  <a:lnTo>
                    <a:pt x="4717" y="2881"/>
                  </a:lnTo>
                  <a:cubicBezTo>
                    <a:pt x="4769" y="2881"/>
                    <a:pt x="4826" y="2847"/>
                    <a:pt x="4826" y="2794"/>
                  </a:cubicBezTo>
                  <a:cubicBezTo>
                    <a:pt x="4826" y="2738"/>
                    <a:pt x="4787" y="2664"/>
                    <a:pt x="4734" y="2664"/>
                  </a:cubicBezTo>
                  <a:close/>
                  <a:moveTo>
                    <a:pt x="249" y="3134"/>
                  </a:moveTo>
                  <a:cubicBezTo>
                    <a:pt x="238" y="3134"/>
                    <a:pt x="228" y="3135"/>
                    <a:pt x="218" y="3138"/>
                  </a:cubicBezTo>
                  <a:cubicBezTo>
                    <a:pt x="166" y="3156"/>
                    <a:pt x="148" y="3230"/>
                    <a:pt x="166" y="3282"/>
                  </a:cubicBezTo>
                  <a:cubicBezTo>
                    <a:pt x="183" y="3317"/>
                    <a:pt x="218" y="3356"/>
                    <a:pt x="257" y="3356"/>
                  </a:cubicBezTo>
                  <a:lnTo>
                    <a:pt x="309" y="3356"/>
                  </a:lnTo>
                  <a:cubicBezTo>
                    <a:pt x="366" y="3317"/>
                    <a:pt x="383" y="3264"/>
                    <a:pt x="366" y="3208"/>
                  </a:cubicBezTo>
                  <a:cubicBezTo>
                    <a:pt x="351" y="3165"/>
                    <a:pt x="299" y="3134"/>
                    <a:pt x="249" y="3134"/>
                  </a:cubicBezTo>
                  <a:close/>
                  <a:moveTo>
                    <a:pt x="4596" y="3151"/>
                  </a:moveTo>
                  <a:cubicBezTo>
                    <a:pt x="4551" y="3151"/>
                    <a:pt x="4511" y="3183"/>
                    <a:pt x="4482" y="3230"/>
                  </a:cubicBezTo>
                  <a:cubicBezTo>
                    <a:pt x="4460" y="3282"/>
                    <a:pt x="4499" y="3338"/>
                    <a:pt x="4552" y="3373"/>
                  </a:cubicBezTo>
                  <a:lnTo>
                    <a:pt x="4591" y="3373"/>
                  </a:lnTo>
                  <a:cubicBezTo>
                    <a:pt x="4626" y="3373"/>
                    <a:pt x="4678" y="3356"/>
                    <a:pt x="4700" y="3299"/>
                  </a:cubicBezTo>
                  <a:cubicBezTo>
                    <a:pt x="4717" y="3247"/>
                    <a:pt x="4678" y="3190"/>
                    <a:pt x="4626" y="3156"/>
                  </a:cubicBezTo>
                  <a:cubicBezTo>
                    <a:pt x="4616" y="3153"/>
                    <a:pt x="4606" y="3151"/>
                    <a:pt x="4596" y="3151"/>
                  </a:cubicBezTo>
                  <a:close/>
                  <a:moveTo>
                    <a:pt x="493" y="3590"/>
                  </a:moveTo>
                  <a:cubicBezTo>
                    <a:pt x="475" y="3590"/>
                    <a:pt x="455" y="3596"/>
                    <a:pt x="435" y="3608"/>
                  </a:cubicBezTo>
                  <a:cubicBezTo>
                    <a:pt x="383" y="3643"/>
                    <a:pt x="366" y="3699"/>
                    <a:pt x="401" y="3752"/>
                  </a:cubicBezTo>
                  <a:cubicBezTo>
                    <a:pt x="418" y="3791"/>
                    <a:pt x="457" y="3808"/>
                    <a:pt x="492" y="3808"/>
                  </a:cubicBezTo>
                  <a:cubicBezTo>
                    <a:pt x="509" y="3808"/>
                    <a:pt x="527" y="3791"/>
                    <a:pt x="544" y="3791"/>
                  </a:cubicBezTo>
                  <a:cubicBezTo>
                    <a:pt x="601" y="3752"/>
                    <a:pt x="618" y="3682"/>
                    <a:pt x="583" y="3643"/>
                  </a:cubicBezTo>
                  <a:cubicBezTo>
                    <a:pt x="558" y="3609"/>
                    <a:pt x="527" y="3590"/>
                    <a:pt x="493" y="3590"/>
                  </a:cubicBezTo>
                  <a:close/>
                  <a:moveTo>
                    <a:pt x="4355" y="3607"/>
                  </a:moveTo>
                  <a:cubicBezTo>
                    <a:pt x="4322" y="3607"/>
                    <a:pt x="4286" y="3621"/>
                    <a:pt x="4264" y="3643"/>
                  </a:cubicBezTo>
                  <a:cubicBezTo>
                    <a:pt x="4225" y="3699"/>
                    <a:pt x="4243" y="3773"/>
                    <a:pt x="4299" y="3808"/>
                  </a:cubicBezTo>
                  <a:cubicBezTo>
                    <a:pt x="4317" y="3808"/>
                    <a:pt x="4334" y="3826"/>
                    <a:pt x="4351" y="3826"/>
                  </a:cubicBezTo>
                  <a:cubicBezTo>
                    <a:pt x="4391" y="3826"/>
                    <a:pt x="4425" y="3808"/>
                    <a:pt x="4443" y="3773"/>
                  </a:cubicBezTo>
                  <a:cubicBezTo>
                    <a:pt x="4482" y="3717"/>
                    <a:pt x="4460" y="3665"/>
                    <a:pt x="4408" y="3626"/>
                  </a:cubicBezTo>
                  <a:cubicBezTo>
                    <a:pt x="4395" y="3612"/>
                    <a:pt x="4376" y="3607"/>
                    <a:pt x="4355" y="3607"/>
                  </a:cubicBezTo>
                  <a:close/>
                  <a:moveTo>
                    <a:pt x="818" y="3979"/>
                  </a:moveTo>
                  <a:cubicBezTo>
                    <a:pt x="791" y="3979"/>
                    <a:pt x="764" y="3989"/>
                    <a:pt x="744" y="4008"/>
                  </a:cubicBezTo>
                  <a:cubicBezTo>
                    <a:pt x="692" y="4061"/>
                    <a:pt x="692" y="4117"/>
                    <a:pt x="744" y="4169"/>
                  </a:cubicBezTo>
                  <a:cubicBezTo>
                    <a:pt x="762" y="4187"/>
                    <a:pt x="783" y="4187"/>
                    <a:pt x="818" y="4187"/>
                  </a:cubicBezTo>
                  <a:cubicBezTo>
                    <a:pt x="836" y="4187"/>
                    <a:pt x="870" y="4187"/>
                    <a:pt x="892" y="4169"/>
                  </a:cubicBezTo>
                  <a:cubicBezTo>
                    <a:pt x="927" y="4117"/>
                    <a:pt x="927" y="4043"/>
                    <a:pt x="892" y="4008"/>
                  </a:cubicBezTo>
                  <a:cubicBezTo>
                    <a:pt x="873" y="3989"/>
                    <a:pt x="845" y="3979"/>
                    <a:pt x="818" y="3979"/>
                  </a:cubicBezTo>
                  <a:close/>
                  <a:moveTo>
                    <a:pt x="4027" y="4000"/>
                  </a:moveTo>
                  <a:cubicBezTo>
                    <a:pt x="4000" y="4000"/>
                    <a:pt x="3973" y="4008"/>
                    <a:pt x="3956" y="4026"/>
                  </a:cubicBezTo>
                  <a:cubicBezTo>
                    <a:pt x="3916" y="4061"/>
                    <a:pt x="3899" y="4135"/>
                    <a:pt x="3956" y="4169"/>
                  </a:cubicBezTo>
                  <a:cubicBezTo>
                    <a:pt x="3973" y="4209"/>
                    <a:pt x="4008" y="4209"/>
                    <a:pt x="4025" y="4209"/>
                  </a:cubicBezTo>
                  <a:cubicBezTo>
                    <a:pt x="4064" y="4209"/>
                    <a:pt x="4082" y="4209"/>
                    <a:pt x="4099" y="4169"/>
                  </a:cubicBezTo>
                  <a:cubicBezTo>
                    <a:pt x="4156" y="4135"/>
                    <a:pt x="4156" y="4061"/>
                    <a:pt x="4099" y="4026"/>
                  </a:cubicBezTo>
                  <a:cubicBezTo>
                    <a:pt x="4082" y="4008"/>
                    <a:pt x="4055" y="4000"/>
                    <a:pt x="4027" y="4000"/>
                  </a:cubicBezTo>
                  <a:close/>
                  <a:moveTo>
                    <a:pt x="1229" y="4289"/>
                  </a:moveTo>
                  <a:cubicBezTo>
                    <a:pt x="1190" y="4289"/>
                    <a:pt x="1153" y="4306"/>
                    <a:pt x="1127" y="4335"/>
                  </a:cubicBezTo>
                  <a:cubicBezTo>
                    <a:pt x="1088" y="4387"/>
                    <a:pt x="1110" y="4461"/>
                    <a:pt x="1162" y="4496"/>
                  </a:cubicBezTo>
                  <a:cubicBezTo>
                    <a:pt x="1179" y="4496"/>
                    <a:pt x="1197" y="4513"/>
                    <a:pt x="1219" y="4513"/>
                  </a:cubicBezTo>
                  <a:cubicBezTo>
                    <a:pt x="1253" y="4513"/>
                    <a:pt x="1288" y="4496"/>
                    <a:pt x="1306" y="4461"/>
                  </a:cubicBezTo>
                  <a:cubicBezTo>
                    <a:pt x="1345" y="4404"/>
                    <a:pt x="1327" y="4335"/>
                    <a:pt x="1271" y="4296"/>
                  </a:cubicBezTo>
                  <a:cubicBezTo>
                    <a:pt x="1257" y="4291"/>
                    <a:pt x="1243" y="4289"/>
                    <a:pt x="1229" y="4289"/>
                  </a:cubicBezTo>
                  <a:close/>
                  <a:moveTo>
                    <a:pt x="3633" y="4296"/>
                  </a:moveTo>
                  <a:cubicBezTo>
                    <a:pt x="3614" y="4296"/>
                    <a:pt x="3593" y="4303"/>
                    <a:pt x="3573" y="4317"/>
                  </a:cubicBezTo>
                  <a:cubicBezTo>
                    <a:pt x="3520" y="4352"/>
                    <a:pt x="3503" y="4404"/>
                    <a:pt x="3538" y="4461"/>
                  </a:cubicBezTo>
                  <a:cubicBezTo>
                    <a:pt x="3555" y="4496"/>
                    <a:pt x="3590" y="4513"/>
                    <a:pt x="3629" y="4513"/>
                  </a:cubicBezTo>
                  <a:cubicBezTo>
                    <a:pt x="3647" y="4513"/>
                    <a:pt x="3664" y="4513"/>
                    <a:pt x="3681" y="4496"/>
                  </a:cubicBezTo>
                  <a:cubicBezTo>
                    <a:pt x="3738" y="4478"/>
                    <a:pt x="3755" y="4404"/>
                    <a:pt x="3721" y="4352"/>
                  </a:cubicBezTo>
                  <a:cubicBezTo>
                    <a:pt x="3696" y="4316"/>
                    <a:pt x="3666" y="4296"/>
                    <a:pt x="3633" y="4296"/>
                  </a:cubicBezTo>
                  <a:close/>
                  <a:moveTo>
                    <a:pt x="1669" y="4507"/>
                  </a:moveTo>
                  <a:cubicBezTo>
                    <a:pt x="1628" y="4507"/>
                    <a:pt x="1589" y="4530"/>
                    <a:pt x="1562" y="4587"/>
                  </a:cubicBezTo>
                  <a:cubicBezTo>
                    <a:pt x="1545" y="4644"/>
                    <a:pt x="1580" y="4696"/>
                    <a:pt x="1632" y="4713"/>
                  </a:cubicBezTo>
                  <a:cubicBezTo>
                    <a:pt x="1654" y="4713"/>
                    <a:pt x="1654" y="4731"/>
                    <a:pt x="1671" y="4731"/>
                  </a:cubicBezTo>
                  <a:cubicBezTo>
                    <a:pt x="1723" y="4731"/>
                    <a:pt x="1762" y="4696"/>
                    <a:pt x="1780" y="4661"/>
                  </a:cubicBezTo>
                  <a:cubicBezTo>
                    <a:pt x="1797" y="4587"/>
                    <a:pt x="1762" y="4535"/>
                    <a:pt x="1706" y="4513"/>
                  </a:cubicBezTo>
                  <a:cubicBezTo>
                    <a:pt x="1694" y="4509"/>
                    <a:pt x="1681" y="4507"/>
                    <a:pt x="1669" y="4507"/>
                  </a:cubicBezTo>
                  <a:close/>
                  <a:moveTo>
                    <a:pt x="3165" y="4509"/>
                  </a:moveTo>
                  <a:cubicBezTo>
                    <a:pt x="3156" y="4509"/>
                    <a:pt x="3147" y="4510"/>
                    <a:pt x="3137" y="4513"/>
                  </a:cubicBezTo>
                  <a:cubicBezTo>
                    <a:pt x="3085" y="4535"/>
                    <a:pt x="3046" y="4605"/>
                    <a:pt x="3068" y="4661"/>
                  </a:cubicBezTo>
                  <a:cubicBezTo>
                    <a:pt x="3085" y="4696"/>
                    <a:pt x="3120" y="4731"/>
                    <a:pt x="3177" y="4731"/>
                  </a:cubicBezTo>
                  <a:lnTo>
                    <a:pt x="3211" y="4731"/>
                  </a:lnTo>
                  <a:cubicBezTo>
                    <a:pt x="3264" y="4713"/>
                    <a:pt x="3285" y="4644"/>
                    <a:pt x="3264" y="4587"/>
                  </a:cubicBezTo>
                  <a:cubicBezTo>
                    <a:pt x="3249" y="4544"/>
                    <a:pt x="3210" y="4509"/>
                    <a:pt x="3165" y="4509"/>
                  </a:cubicBezTo>
                  <a:close/>
                  <a:moveTo>
                    <a:pt x="2156" y="4619"/>
                  </a:moveTo>
                  <a:cubicBezTo>
                    <a:pt x="2110" y="4619"/>
                    <a:pt x="2065" y="4668"/>
                    <a:pt x="2050" y="4713"/>
                  </a:cubicBezTo>
                  <a:cubicBezTo>
                    <a:pt x="2050" y="4770"/>
                    <a:pt x="2089" y="4822"/>
                    <a:pt x="2158" y="4840"/>
                  </a:cubicBezTo>
                  <a:cubicBezTo>
                    <a:pt x="2215" y="4840"/>
                    <a:pt x="2267" y="4787"/>
                    <a:pt x="2267" y="4731"/>
                  </a:cubicBezTo>
                  <a:cubicBezTo>
                    <a:pt x="2285" y="4679"/>
                    <a:pt x="2232" y="4622"/>
                    <a:pt x="2176" y="4622"/>
                  </a:cubicBezTo>
                  <a:cubicBezTo>
                    <a:pt x="2169" y="4620"/>
                    <a:pt x="2163" y="4619"/>
                    <a:pt x="2156" y="4619"/>
                  </a:cubicBezTo>
                  <a:close/>
                  <a:moveTo>
                    <a:pt x="2668" y="4622"/>
                  </a:moveTo>
                  <a:cubicBezTo>
                    <a:pt x="2594" y="4622"/>
                    <a:pt x="2559" y="4679"/>
                    <a:pt x="2559" y="4731"/>
                  </a:cubicBezTo>
                  <a:cubicBezTo>
                    <a:pt x="2576" y="4805"/>
                    <a:pt x="2611" y="4840"/>
                    <a:pt x="2668" y="4840"/>
                  </a:cubicBezTo>
                  <a:lnTo>
                    <a:pt x="2685" y="4840"/>
                  </a:lnTo>
                  <a:cubicBezTo>
                    <a:pt x="2742" y="4822"/>
                    <a:pt x="2794" y="4787"/>
                    <a:pt x="2776" y="4713"/>
                  </a:cubicBezTo>
                  <a:cubicBezTo>
                    <a:pt x="2776" y="4661"/>
                    <a:pt x="2720" y="4622"/>
                    <a:pt x="2668" y="46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8294375" y="4478445"/>
              <a:ext cx="249374" cy="249374"/>
            </a:xfrm>
            <a:custGeom>
              <a:avLst/>
              <a:gdLst/>
              <a:ahLst/>
              <a:cxnLst/>
              <a:rect l="l" t="t" r="r" b="b"/>
              <a:pathLst>
                <a:path w="2594" h="2594" extrusionOk="0">
                  <a:moveTo>
                    <a:pt x="1249" y="1"/>
                  </a:moveTo>
                  <a:cubicBezTo>
                    <a:pt x="1197" y="1"/>
                    <a:pt x="1141" y="57"/>
                    <a:pt x="1141" y="109"/>
                  </a:cubicBezTo>
                  <a:cubicBezTo>
                    <a:pt x="1162" y="183"/>
                    <a:pt x="1197" y="218"/>
                    <a:pt x="1249" y="218"/>
                  </a:cubicBezTo>
                  <a:lnTo>
                    <a:pt x="1271" y="218"/>
                  </a:lnTo>
                  <a:cubicBezTo>
                    <a:pt x="1323" y="218"/>
                    <a:pt x="1380" y="183"/>
                    <a:pt x="1358" y="109"/>
                  </a:cubicBezTo>
                  <a:cubicBezTo>
                    <a:pt x="1358" y="57"/>
                    <a:pt x="1323" y="1"/>
                    <a:pt x="1249" y="1"/>
                  </a:cubicBezTo>
                  <a:close/>
                  <a:moveTo>
                    <a:pt x="1754" y="103"/>
                  </a:moveTo>
                  <a:cubicBezTo>
                    <a:pt x="1715" y="103"/>
                    <a:pt x="1676" y="123"/>
                    <a:pt x="1650" y="166"/>
                  </a:cubicBezTo>
                  <a:cubicBezTo>
                    <a:pt x="1632" y="218"/>
                    <a:pt x="1650" y="292"/>
                    <a:pt x="1706" y="309"/>
                  </a:cubicBezTo>
                  <a:cubicBezTo>
                    <a:pt x="1724" y="309"/>
                    <a:pt x="1741" y="327"/>
                    <a:pt x="1759" y="327"/>
                  </a:cubicBezTo>
                  <a:cubicBezTo>
                    <a:pt x="1793" y="327"/>
                    <a:pt x="1832" y="292"/>
                    <a:pt x="1850" y="257"/>
                  </a:cubicBezTo>
                  <a:cubicBezTo>
                    <a:pt x="1885" y="201"/>
                    <a:pt x="1850" y="127"/>
                    <a:pt x="1793" y="109"/>
                  </a:cubicBezTo>
                  <a:cubicBezTo>
                    <a:pt x="1780" y="105"/>
                    <a:pt x="1767" y="103"/>
                    <a:pt x="1754" y="103"/>
                  </a:cubicBezTo>
                  <a:close/>
                  <a:moveTo>
                    <a:pt x="766" y="120"/>
                  </a:moveTo>
                  <a:cubicBezTo>
                    <a:pt x="753" y="120"/>
                    <a:pt x="740" y="122"/>
                    <a:pt x="727" y="127"/>
                  </a:cubicBezTo>
                  <a:cubicBezTo>
                    <a:pt x="671" y="166"/>
                    <a:pt x="653" y="218"/>
                    <a:pt x="671" y="275"/>
                  </a:cubicBezTo>
                  <a:cubicBezTo>
                    <a:pt x="688" y="327"/>
                    <a:pt x="727" y="344"/>
                    <a:pt x="762" y="344"/>
                  </a:cubicBezTo>
                  <a:cubicBezTo>
                    <a:pt x="779" y="344"/>
                    <a:pt x="797" y="344"/>
                    <a:pt x="814" y="327"/>
                  </a:cubicBezTo>
                  <a:cubicBezTo>
                    <a:pt x="871" y="309"/>
                    <a:pt x="888" y="236"/>
                    <a:pt x="871" y="183"/>
                  </a:cubicBezTo>
                  <a:cubicBezTo>
                    <a:pt x="845" y="141"/>
                    <a:pt x="806" y="120"/>
                    <a:pt x="766" y="120"/>
                  </a:cubicBezTo>
                  <a:close/>
                  <a:moveTo>
                    <a:pt x="2165" y="394"/>
                  </a:moveTo>
                  <a:cubicBezTo>
                    <a:pt x="2138" y="394"/>
                    <a:pt x="2110" y="403"/>
                    <a:pt x="2085" y="418"/>
                  </a:cubicBezTo>
                  <a:cubicBezTo>
                    <a:pt x="2050" y="475"/>
                    <a:pt x="2050" y="527"/>
                    <a:pt x="2085" y="584"/>
                  </a:cubicBezTo>
                  <a:cubicBezTo>
                    <a:pt x="2102" y="601"/>
                    <a:pt x="2141" y="618"/>
                    <a:pt x="2159" y="618"/>
                  </a:cubicBezTo>
                  <a:cubicBezTo>
                    <a:pt x="2194" y="618"/>
                    <a:pt x="2211" y="601"/>
                    <a:pt x="2228" y="584"/>
                  </a:cubicBezTo>
                  <a:cubicBezTo>
                    <a:pt x="2285" y="544"/>
                    <a:pt x="2285" y="475"/>
                    <a:pt x="2250" y="436"/>
                  </a:cubicBezTo>
                  <a:cubicBezTo>
                    <a:pt x="2229" y="407"/>
                    <a:pt x="2198" y="394"/>
                    <a:pt x="2165" y="394"/>
                  </a:cubicBezTo>
                  <a:close/>
                  <a:moveTo>
                    <a:pt x="374" y="429"/>
                  </a:moveTo>
                  <a:cubicBezTo>
                    <a:pt x="343" y="429"/>
                    <a:pt x="312" y="443"/>
                    <a:pt x="292" y="475"/>
                  </a:cubicBezTo>
                  <a:cubicBezTo>
                    <a:pt x="253" y="527"/>
                    <a:pt x="253" y="584"/>
                    <a:pt x="310" y="618"/>
                  </a:cubicBezTo>
                  <a:cubicBezTo>
                    <a:pt x="327" y="636"/>
                    <a:pt x="344" y="653"/>
                    <a:pt x="379" y="653"/>
                  </a:cubicBezTo>
                  <a:cubicBezTo>
                    <a:pt x="401" y="653"/>
                    <a:pt x="436" y="636"/>
                    <a:pt x="453" y="618"/>
                  </a:cubicBezTo>
                  <a:cubicBezTo>
                    <a:pt x="488" y="562"/>
                    <a:pt x="488" y="492"/>
                    <a:pt x="436" y="453"/>
                  </a:cubicBezTo>
                  <a:cubicBezTo>
                    <a:pt x="420" y="438"/>
                    <a:pt x="398" y="429"/>
                    <a:pt x="374" y="429"/>
                  </a:cubicBezTo>
                  <a:close/>
                  <a:moveTo>
                    <a:pt x="2421" y="831"/>
                  </a:moveTo>
                  <a:cubicBezTo>
                    <a:pt x="2412" y="831"/>
                    <a:pt x="2403" y="833"/>
                    <a:pt x="2394" y="836"/>
                  </a:cubicBezTo>
                  <a:cubicBezTo>
                    <a:pt x="2320" y="853"/>
                    <a:pt x="2302" y="910"/>
                    <a:pt x="2320" y="980"/>
                  </a:cubicBezTo>
                  <a:cubicBezTo>
                    <a:pt x="2320" y="1019"/>
                    <a:pt x="2376" y="1054"/>
                    <a:pt x="2411" y="1054"/>
                  </a:cubicBezTo>
                  <a:cubicBezTo>
                    <a:pt x="2429" y="1054"/>
                    <a:pt x="2446" y="1054"/>
                    <a:pt x="2446" y="1036"/>
                  </a:cubicBezTo>
                  <a:cubicBezTo>
                    <a:pt x="2503" y="1019"/>
                    <a:pt x="2537" y="962"/>
                    <a:pt x="2520" y="910"/>
                  </a:cubicBezTo>
                  <a:cubicBezTo>
                    <a:pt x="2506" y="863"/>
                    <a:pt x="2465" y="831"/>
                    <a:pt x="2421" y="831"/>
                  </a:cubicBezTo>
                  <a:close/>
                  <a:moveTo>
                    <a:pt x="136" y="884"/>
                  </a:moveTo>
                  <a:cubicBezTo>
                    <a:pt x="92" y="884"/>
                    <a:pt x="50" y="919"/>
                    <a:pt x="35" y="962"/>
                  </a:cubicBezTo>
                  <a:cubicBezTo>
                    <a:pt x="18" y="1019"/>
                    <a:pt x="53" y="1071"/>
                    <a:pt x="109" y="1088"/>
                  </a:cubicBezTo>
                  <a:lnTo>
                    <a:pt x="144" y="1088"/>
                  </a:lnTo>
                  <a:cubicBezTo>
                    <a:pt x="183" y="1088"/>
                    <a:pt x="236" y="1071"/>
                    <a:pt x="236" y="1019"/>
                  </a:cubicBezTo>
                  <a:cubicBezTo>
                    <a:pt x="253" y="962"/>
                    <a:pt x="218" y="910"/>
                    <a:pt x="162" y="888"/>
                  </a:cubicBezTo>
                  <a:cubicBezTo>
                    <a:pt x="153" y="885"/>
                    <a:pt x="144" y="884"/>
                    <a:pt x="136" y="884"/>
                  </a:cubicBezTo>
                  <a:close/>
                  <a:moveTo>
                    <a:pt x="2485" y="1197"/>
                  </a:moveTo>
                  <a:cubicBezTo>
                    <a:pt x="2411" y="1197"/>
                    <a:pt x="2376" y="1254"/>
                    <a:pt x="2376" y="1306"/>
                  </a:cubicBezTo>
                  <a:cubicBezTo>
                    <a:pt x="2376" y="1362"/>
                    <a:pt x="2411" y="1415"/>
                    <a:pt x="2485" y="1415"/>
                  </a:cubicBezTo>
                  <a:cubicBezTo>
                    <a:pt x="2537" y="1415"/>
                    <a:pt x="2594" y="1362"/>
                    <a:pt x="2594" y="1306"/>
                  </a:cubicBezTo>
                  <a:cubicBezTo>
                    <a:pt x="2594" y="1254"/>
                    <a:pt x="2537" y="1197"/>
                    <a:pt x="2485" y="1197"/>
                  </a:cubicBezTo>
                  <a:close/>
                  <a:moveTo>
                    <a:pt x="92" y="1380"/>
                  </a:moveTo>
                  <a:cubicBezTo>
                    <a:pt x="35" y="1397"/>
                    <a:pt x="1" y="1454"/>
                    <a:pt x="1" y="1506"/>
                  </a:cubicBezTo>
                  <a:cubicBezTo>
                    <a:pt x="18" y="1563"/>
                    <a:pt x="53" y="1597"/>
                    <a:pt x="109" y="1597"/>
                  </a:cubicBezTo>
                  <a:lnTo>
                    <a:pt x="127" y="1597"/>
                  </a:lnTo>
                  <a:cubicBezTo>
                    <a:pt x="183" y="1597"/>
                    <a:pt x="218" y="1541"/>
                    <a:pt x="218" y="1471"/>
                  </a:cubicBezTo>
                  <a:cubicBezTo>
                    <a:pt x="201" y="1415"/>
                    <a:pt x="144" y="1380"/>
                    <a:pt x="92" y="1380"/>
                  </a:cubicBezTo>
                  <a:close/>
                  <a:moveTo>
                    <a:pt x="2367" y="1692"/>
                  </a:moveTo>
                  <a:cubicBezTo>
                    <a:pt x="2329" y="1692"/>
                    <a:pt x="2293" y="1721"/>
                    <a:pt x="2268" y="1758"/>
                  </a:cubicBezTo>
                  <a:cubicBezTo>
                    <a:pt x="2250" y="1815"/>
                    <a:pt x="2268" y="1867"/>
                    <a:pt x="2320" y="1906"/>
                  </a:cubicBezTo>
                  <a:lnTo>
                    <a:pt x="2376" y="1906"/>
                  </a:lnTo>
                  <a:cubicBezTo>
                    <a:pt x="2411" y="1906"/>
                    <a:pt x="2446" y="1889"/>
                    <a:pt x="2468" y="1850"/>
                  </a:cubicBezTo>
                  <a:cubicBezTo>
                    <a:pt x="2485" y="1798"/>
                    <a:pt x="2468" y="1724"/>
                    <a:pt x="2411" y="1706"/>
                  </a:cubicBezTo>
                  <a:cubicBezTo>
                    <a:pt x="2397" y="1697"/>
                    <a:pt x="2382" y="1692"/>
                    <a:pt x="2367" y="1692"/>
                  </a:cubicBezTo>
                  <a:close/>
                  <a:moveTo>
                    <a:pt x="293" y="1849"/>
                  </a:moveTo>
                  <a:cubicBezTo>
                    <a:pt x="274" y="1849"/>
                    <a:pt x="255" y="1855"/>
                    <a:pt x="236" y="1867"/>
                  </a:cubicBezTo>
                  <a:cubicBezTo>
                    <a:pt x="183" y="1906"/>
                    <a:pt x="162" y="1976"/>
                    <a:pt x="201" y="2015"/>
                  </a:cubicBezTo>
                  <a:cubicBezTo>
                    <a:pt x="218" y="2050"/>
                    <a:pt x="253" y="2067"/>
                    <a:pt x="292" y="2067"/>
                  </a:cubicBezTo>
                  <a:cubicBezTo>
                    <a:pt x="310" y="2067"/>
                    <a:pt x="327" y="2067"/>
                    <a:pt x="344" y="2050"/>
                  </a:cubicBezTo>
                  <a:cubicBezTo>
                    <a:pt x="401" y="2015"/>
                    <a:pt x="418" y="1959"/>
                    <a:pt x="379" y="1906"/>
                  </a:cubicBezTo>
                  <a:cubicBezTo>
                    <a:pt x="356" y="1870"/>
                    <a:pt x="326" y="1849"/>
                    <a:pt x="293" y="1849"/>
                  </a:cubicBezTo>
                  <a:close/>
                  <a:moveTo>
                    <a:pt x="2076" y="2095"/>
                  </a:moveTo>
                  <a:cubicBezTo>
                    <a:pt x="2049" y="2095"/>
                    <a:pt x="2022" y="2104"/>
                    <a:pt x="1993" y="2124"/>
                  </a:cubicBezTo>
                  <a:cubicBezTo>
                    <a:pt x="1959" y="2159"/>
                    <a:pt x="1941" y="2233"/>
                    <a:pt x="1993" y="2268"/>
                  </a:cubicBezTo>
                  <a:cubicBezTo>
                    <a:pt x="2011" y="2302"/>
                    <a:pt x="2033" y="2302"/>
                    <a:pt x="2067" y="2302"/>
                  </a:cubicBezTo>
                  <a:cubicBezTo>
                    <a:pt x="2085" y="2302"/>
                    <a:pt x="2120" y="2302"/>
                    <a:pt x="2141" y="2285"/>
                  </a:cubicBezTo>
                  <a:cubicBezTo>
                    <a:pt x="2194" y="2250"/>
                    <a:pt x="2194" y="2176"/>
                    <a:pt x="2159" y="2124"/>
                  </a:cubicBezTo>
                  <a:cubicBezTo>
                    <a:pt x="2131" y="2104"/>
                    <a:pt x="2103" y="2095"/>
                    <a:pt x="2076" y="2095"/>
                  </a:cubicBezTo>
                  <a:close/>
                  <a:moveTo>
                    <a:pt x="662" y="2207"/>
                  </a:moveTo>
                  <a:cubicBezTo>
                    <a:pt x="624" y="2207"/>
                    <a:pt x="587" y="2225"/>
                    <a:pt x="562" y="2250"/>
                  </a:cubicBezTo>
                  <a:cubicBezTo>
                    <a:pt x="527" y="2302"/>
                    <a:pt x="544" y="2376"/>
                    <a:pt x="597" y="2411"/>
                  </a:cubicBezTo>
                  <a:cubicBezTo>
                    <a:pt x="618" y="2411"/>
                    <a:pt x="636" y="2433"/>
                    <a:pt x="653" y="2433"/>
                  </a:cubicBezTo>
                  <a:cubicBezTo>
                    <a:pt x="688" y="2433"/>
                    <a:pt x="727" y="2411"/>
                    <a:pt x="745" y="2376"/>
                  </a:cubicBezTo>
                  <a:cubicBezTo>
                    <a:pt x="779" y="2324"/>
                    <a:pt x="762" y="2250"/>
                    <a:pt x="705" y="2215"/>
                  </a:cubicBezTo>
                  <a:cubicBezTo>
                    <a:pt x="691" y="2209"/>
                    <a:pt x="676" y="2207"/>
                    <a:pt x="662" y="2207"/>
                  </a:cubicBezTo>
                  <a:close/>
                  <a:moveTo>
                    <a:pt x="1627" y="2337"/>
                  </a:moveTo>
                  <a:cubicBezTo>
                    <a:pt x="1617" y="2337"/>
                    <a:pt x="1607" y="2338"/>
                    <a:pt x="1598" y="2342"/>
                  </a:cubicBezTo>
                  <a:cubicBezTo>
                    <a:pt x="1541" y="2359"/>
                    <a:pt x="1506" y="2411"/>
                    <a:pt x="1524" y="2485"/>
                  </a:cubicBezTo>
                  <a:cubicBezTo>
                    <a:pt x="1541" y="2520"/>
                    <a:pt x="1576" y="2559"/>
                    <a:pt x="1632" y="2559"/>
                  </a:cubicBezTo>
                  <a:lnTo>
                    <a:pt x="1650" y="2559"/>
                  </a:lnTo>
                  <a:cubicBezTo>
                    <a:pt x="1724" y="2542"/>
                    <a:pt x="1741" y="2468"/>
                    <a:pt x="1724" y="2411"/>
                  </a:cubicBezTo>
                  <a:cubicBezTo>
                    <a:pt x="1724" y="2368"/>
                    <a:pt x="1674" y="2337"/>
                    <a:pt x="1627" y="2337"/>
                  </a:cubicBezTo>
                  <a:close/>
                  <a:moveTo>
                    <a:pt x="1141" y="2376"/>
                  </a:moveTo>
                  <a:cubicBezTo>
                    <a:pt x="1088" y="2376"/>
                    <a:pt x="1032" y="2411"/>
                    <a:pt x="1014" y="2468"/>
                  </a:cubicBezTo>
                  <a:cubicBezTo>
                    <a:pt x="1014" y="2542"/>
                    <a:pt x="1054" y="2594"/>
                    <a:pt x="1106" y="2594"/>
                  </a:cubicBezTo>
                  <a:lnTo>
                    <a:pt x="1123" y="2594"/>
                  </a:lnTo>
                  <a:cubicBezTo>
                    <a:pt x="1180" y="2594"/>
                    <a:pt x="1232" y="2559"/>
                    <a:pt x="1232" y="2503"/>
                  </a:cubicBezTo>
                  <a:cubicBezTo>
                    <a:pt x="1232" y="2450"/>
                    <a:pt x="1197" y="2394"/>
                    <a:pt x="1141" y="23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114;p4"/>
          <p:cNvGrpSpPr/>
          <p:nvPr/>
        </p:nvGrpSpPr>
        <p:grpSpPr>
          <a:xfrm rot="-5400000">
            <a:off x="529541" y="5854156"/>
            <a:ext cx="380900" cy="809501"/>
            <a:chOff x="8631552" y="2704678"/>
            <a:chExt cx="285675" cy="809501"/>
          </a:xfrm>
        </p:grpSpPr>
        <p:sp>
          <p:nvSpPr>
            <p:cNvPr id="115" name="Google Shape;115;p4"/>
            <p:cNvSpPr/>
            <p:nvPr/>
          </p:nvSpPr>
          <p:spPr>
            <a:xfrm>
              <a:off x="8742031" y="2704678"/>
              <a:ext cx="63548" cy="243698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8651957" y="2794752"/>
              <a:ext cx="238743" cy="63548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8742031" y="2704678"/>
              <a:ext cx="63548" cy="243698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8742031" y="3228504"/>
              <a:ext cx="63548" cy="285675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631552" y="3338691"/>
              <a:ext cx="285675" cy="63840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742031" y="3228504"/>
              <a:ext cx="63548" cy="285675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1" name="Google Shape;121;p4"/>
          <p:cNvGrpSpPr/>
          <p:nvPr/>
        </p:nvGrpSpPr>
        <p:grpSpPr>
          <a:xfrm>
            <a:off x="7968206" y="277519"/>
            <a:ext cx="911582" cy="1079272"/>
            <a:chOff x="7595029" y="282856"/>
            <a:chExt cx="1179125" cy="1047024"/>
          </a:xfrm>
        </p:grpSpPr>
        <p:sp>
          <p:nvSpPr>
            <p:cNvPr id="122" name="Google Shape;122;p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4" name="Google Shape;154;p4"/>
          <p:cNvGrpSpPr/>
          <p:nvPr/>
        </p:nvGrpSpPr>
        <p:grpSpPr>
          <a:xfrm rot="-5400000">
            <a:off x="-309414" y="727573"/>
            <a:ext cx="1410495" cy="510440"/>
            <a:chOff x="5747281" y="232051"/>
            <a:chExt cx="1696122" cy="818406"/>
          </a:xfrm>
        </p:grpSpPr>
        <p:sp>
          <p:nvSpPr>
            <p:cNvPr id="155" name="Google Shape;155;p4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02598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5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" name="Google Shape;164;p5"/>
          <p:cNvSpPr txBox="1">
            <a:spLocks noGrp="1"/>
          </p:cNvSpPr>
          <p:nvPr>
            <p:ph type="title"/>
          </p:nvPr>
        </p:nvSpPr>
        <p:spPr>
          <a:xfrm>
            <a:off x="1955650" y="720000"/>
            <a:ext cx="52326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5"/>
          <p:cNvSpPr txBox="1">
            <a:spLocks noGrp="1"/>
          </p:cNvSpPr>
          <p:nvPr>
            <p:ph type="subTitle" idx="1"/>
          </p:nvPr>
        </p:nvSpPr>
        <p:spPr>
          <a:xfrm>
            <a:off x="1629464" y="4146063"/>
            <a:ext cx="25557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title" idx="2"/>
          </p:nvPr>
        </p:nvSpPr>
        <p:spPr>
          <a:xfrm>
            <a:off x="1629463" y="3635100"/>
            <a:ext cx="25557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ubTitle" idx="3"/>
          </p:nvPr>
        </p:nvSpPr>
        <p:spPr>
          <a:xfrm>
            <a:off x="4958839" y="4146063"/>
            <a:ext cx="25557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8" name="Google Shape;168;p5"/>
          <p:cNvSpPr txBox="1">
            <a:spLocks noGrp="1"/>
          </p:cNvSpPr>
          <p:nvPr>
            <p:ph type="title" idx="4"/>
          </p:nvPr>
        </p:nvSpPr>
        <p:spPr>
          <a:xfrm>
            <a:off x="4958838" y="3635100"/>
            <a:ext cx="25557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169" name="Google Shape;169;p5"/>
          <p:cNvGrpSpPr/>
          <p:nvPr/>
        </p:nvGrpSpPr>
        <p:grpSpPr>
          <a:xfrm>
            <a:off x="7769266" y="367138"/>
            <a:ext cx="1004968" cy="1189839"/>
            <a:chOff x="7595029" y="282856"/>
            <a:chExt cx="1179125" cy="1047024"/>
          </a:xfrm>
        </p:grpSpPr>
        <p:sp>
          <p:nvSpPr>
            <p:cNvPr id="170" name="Google Shape;170;p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02;p5"/>
          <p:cNvGrpSpPr/>
          <p:nvPr/>
        </p:nvGrpSpPr>
        <p:grpSpPr>
          <a:xfrm>
            <a:off x="244658" y="5575670"/>
            <a:ext cx="1445605" cy="930036"/>
            <a:chOff x="5747281" y="232051"/>
            <a:chExt cx="1696122" cy="818406"/>
          </a:xfrm>
        </p:grpSpPr>
        <p:sp>
          <p:nvSpPr>
            <p:cNvPr id="203" name="Google Shape;203;p5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9" name="Google Shape;209;p5"/>
          <p:cNvGrpSpPr/>
          <p:nvPr/>
        </p:nvGrpSpPr>
        <p:grpSpPr>
          <a:xfrm rot="2350084">
            <a:off x="-892722" y="-866035"/>
            <a:ext cx="2324585" cy="3096947"/>
            <a:chOff x="-892725" y="-649525"/>
            <a:chExt cx="2324575" cy="2322700"/>
          </a:xfrm>
        </p:grpSpPr>
        <p:sp>
          <p:nvSpPr>
            <p:cNvPr id="210" name="Google Shape;210;p5"/>
            <p:cNvSpPr/>
            <p:nvPr/>
          </p:nvSpPr>
          <p:spPr>
            <a:xfrm>
              <a:off x="-758074" y="928672"/>
              <a:ext cx="2106207" cy="370423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-783328" y="881819"/>
              <a:ext cx="2141348" cy="36440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-804820" y="835072"/>
              <a:ext cx="2170793" cy="347104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-594408" y="1065150"/>
              <a:ext cx="1880423" cy="36440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-647279" y="1039896"/>
              <a:ext cx="1948663" cy="366232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-824486" y="794451"/>
              <a:ext cx="2197874" cy="317552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-694026" y="1004863"/>
              <a:ext cx="2010885" cy="374184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-729059" y="963705"/>
              <a:ext cx="2063650" cy="380202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-876820" y="665818"/>
              <a:ext cx="2273637" cy="189027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-21523" y="1636100"/>
              <a:ext cx="586437" cy="37075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-888534" y="544708"/>
              <a:ext cx="2298891" cy="288644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-884772" y="624660"/>
              <a:ext cx="2289542" cy="220406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-855328" y="728039"/>
              <a:ext cx="2240430" cy="228250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-867041" y="696660"/>
              <a:ext cx="2258270" cy="175486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-839853" y="757484"/>
              <a:ext cx="2219367" cy="27832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-116950" y="1513162"/>
              <a:ext cx="975997" cy="132824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-196902" y="1407956"/>
              <a:ext cx="1202318" cy="208585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-892725" y="478833"/>
              <a:ext cx="2309208" cy="34097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-21523" y="-414031"/>
              <a:ext cx="360545" cy="44919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-280616" y="1332195"/>
              <a:ext cx="1359862" cy="251140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-233870" y="-649525"/>
              <a:ext cx="818453" cy="113265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-393775" y="1147037"/>
              <a:ext cx="1617133" cy="350758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-535948" y="1086643"/>
              <a:ext cx="1808421" cy="36440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-430742" y="1123610"/>
              <a:ext cx="1671833" cy="358710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-477488" y="1105878"/>
              <a:ext cx="1735882" cy="360537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-302109" y="1267610"/>
              <a:ext cx="1431864" cy="276931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-331553" y="1219037"/>
              <a:ext cx="1498814" cy="31196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-360568" y="1175944"/>
              <a:ext cx="1548786" cy="337325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-545727" y="-538194"/>
              <a:ext cx="1576404" cy="220298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-711327" y="-456415"/>
              <a:ext cx="2014646" cy="473265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-672426" y="-487794"/>
              <a:ext cx="1915349" cy="395784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-691662" y="-474146"/>
              <a:ext cx="1967792" cy="436835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-775805" y="-332081"/>
              <a:ext cx="2147366" cy="520548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-742599" y="-407734"/>
              <a:ext cx="2087078" cy="520011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-759901" y="-372701"/>
              <a:ext cx="2117920" cy="526136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-726695" y="-434922"/>
              <a:ext cx="2053334" cy="500453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-647279" y="-499400"/>
              <a:ext cx="1851407" cy="350758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-491028" y="-557860"/>
              <a:ext cx="1441750" cy="190853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-337249" y="-616319"/>
              <a:ext cx="1081313" cy="136585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-425154" y="-581287"/>
              <a:ext cx="1280445" cy="160012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-892725" y="422200"/>
              <a:ext cx="2314796" cy="377946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-619662" y="-511113"/>
              <a:ext cx="1777041" cy="305946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-586455" y="-524654"/>
              <a:ext cx="1687308" cy="262853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-890361" y="303454"/>
              <a:ext cx="2322211" cy="391486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-793107" y="-285227"/>
              <a:ext cx="2176381" cy="518614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-881011" y="203836"/>
              <a:ext cx="2312862" cy="401802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-884772" y="266487"/>
              <a:ext cx="2316623" cy="385898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-892725" y="336660"/>
              <a:ext cx="2322749" cy="401265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-892725" y="373627"/>
              <a:ext cx="2320922" cy="399438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-874993" y="137854"/>
              <a:ext cx="2305017" cy="422865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-836092" y="-123495"/>
              <a:ext cx="2246448" cy="492930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-822551" y="-180021"/>
              <a:ext cx="2225493" cy="505074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-867041" y="71550"/>
              <a:ext cx="2295237" cy="440596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-808581" y="-234289"/>
              <a:ext cx="2203570" cy="512596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-847805" y="-63209"/>
              <a:ext cx="2266114" cy="481754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-857692" y="6964"/>
              <a:ext cx="2282127" cy="458328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" name="Google Shape;266;p5"/>
          <p:cNvGrpSpPr/>
          <p:nvPr/>
        </p:nvGrpSpPr>
        <p:grpSpPr>
          <a:xfrm rot="1309431">
            <a:off x="8008475" y="3716299"/>
            <a:ext cx="1228298" cy="3908204"/>
            <a:chOff x="7664075" y="-234946"/>
            <a:chExt cx="2354950" cy="5619746"/>
          </a:xfrm>
        </p:grpSpPr>
        <p:sp>
          <p:nvSpPr>
            <p:cNvPr id="267" name="Google Shape;267;p5"/>
            <p:cNvSpPr/>
            <p:nvPr/>
          </p:nvSpPr>
          <p:spPr>
            <a:xfrm rot="-5400000">
              <a:off x="5728526" y="1772142"/>
              <a:ext cx="5521738" cy="1650639"/>
            </a:xfrm>
            <a:custGeom>
              <a:avLst/>
              <a:gdLst/>
              <a:ahLst/>
              <a:cxnLst/>
              <a:rect l="l" t="t" r="r" b="b"/>
              <a:pathLst>
                <a:path w="30874" h="10117" extrusionOk="0">
                  <a:moveTo>
                    <a:pt x="10640" y="0"/>
                  </a:moveTo>
                  <a:cubicBezTo>
                    <a:pt x="10605" y="0"/>
                    <a:pt x="10570" y="39"/>
                    <a:pt x="10570" y="74"/>
                  </a:cubicBezTo>
                  <a:cubicBezTo>
                    <a:pt x="10570" y="109"/>
                    <a:pt x="10605" y="148"/>
                    <a:pt x="10640" y="148"/>
                  </a:cubicBezTo>
                  <a:cubicBezTo>
                    <a:pt x="10696" y="148"/>
                    <a:pt x="10714" y="109"/>
                    <a:pt x="10714" y="74"/>
                  </a:cubicBezTo>
                  <a:cubicBezTo>
                    <a:pt x="10714" y="39"/>
                    <a:pt x="10679" y="0"/>
                    <a:pt x="10640" y="0"/>
                  </a:cubicBezTo>
                  <a:close/>
                  <a:moveTo>
                    <a:pt x="11005" y="0"/>
                  </a:moveTo>
                  <a:cubicBezTo>
                    <a:pt x="10966" y="0"/>
                    <a:pt x="10931" y="39"/>
                    <a:pt x="10931" y="74"/>
                  </a:cubicBezTo>
                  <a:cubicBezTo>
                    <a:pt x="10931" y="109"/>
                    <a:pt x="10966" y="148"/>
                    <a:pt x="11005" y="148"/>
                  </a:cubicBezTo>
                  <a:cubicBezTo>
                    <a:pt x="11040" y="148"/>
                    <a:pt x="11075" y="109"/>
                    <a:pt x="11075" y="74"/>
                  </a:cubicBezTo>
                  <a:cubicBezTo>
                    <a:pt x="11075" y="39"/>
                    <a:pt x="11057" y="0"/>
                    <a:pt x="11005" y="0"/>
                  </a:cubicBezTo>
                  <a:close/>
                  <a:moveTo>
                    <a:pt x="10278" y="22"/>
                  </a:moveTo>
                  <a:cubicBezTo>
                    <a:pt x="10244" y="22"/>
                    <a:pt x="10205" y="57"/>
                    <a:pt x="10205" y="91"/>
                  </a:cubicBezTo>
                  <a:cubicBezTo>
                    <a:pt x="10205" y="131"/>
                    <a:pt x="10244" y="165"/>
                    <a:pt x="10278" y="165"/>
                  </a:cubicBezTo>
                  <a:lnTo>
                    <a:pt x="10296" y="165"/>
                  </a:lnTo>
                  <a:cubicBezTo>
                    <a:pt x="10335" y="165"/>
                    <a:pt x="10352" y="131"/>
                    <a:pt x="10352" y="91"/>
                  </a:cubicBezTo>
                  <a:cubicBezTo>
                    <a:pt x="10352" y="57"/>
                    <a:pt x="10313" y="22"/>
                    <a:pt x="10278" y="22"/>
                  </a:cubicBezTo>
                  <a:close/>
                  <a:moveTo>
                    <a:pt x="11366" y="22"/>
                  </a:moveTo>
                  <a:cubicBezTo>
                    <a:pt x="11332" y="22"/>
                    <a:pt x="11292" y="39"/>
                    <a:pt x="11292" y="91"/>
                  </a:cubicBezTo>
                  <a:cubicBezTo>
                    <a:pt x="11292" y="131"/>
                    <a:pt x="11332" y="165"/>
                    <a:pt x="11366" y="165"/>
                  </a:cubicBezTo>
                  <a:cubicBezTo>
                    <a:pt x="11401" y="165"/>
                    <a:pt x="11440" y="131"/>
                    <a:pt x="11440" y="91"/>
                  </a:cubicBezTo>
                  <a:cubicBezTo>
                    <a:pt x="11440" y="57"/>
                    <a:pt x="11423" y="22"/>
                    <a:pt x="11384" y="22"/>
                  </a:cubicBezTo>
                  <a:close/>
                  <a:moveTo>
                    <a:pt x="9917" y="57"/>
                  </a:moveTo>
                  <a:cubicBezTo>
                    <a:pt x="9878" y="57"/>
                    <a:pt x="9843" y="91"/>
                    <a:pt x="9843" y="131"/>
                  </a:cubicBezTo>
                  <a:cubicBezTo>
                    <a:pt x="9861" y="183"/>
                    <a:pt x="9878" y="200"/>
                    <a:pt x="9917" y="200"/>
                  </a:cubicBezTo>
                  <a:lnTo>
                    <a:pt x="9935" y="200"/>
                  </a:lnTo>
                  <a:cubicBezTo>
                    <a:pt x="9970" y="200"/>
                    <a:pt x="10009" y="165"/>
                    <a:pt x="9987" y="131"/>
                  </a:cubicBezTo>
                  <a:cubicBezTo>
                    <a:pt x="9987" y="74"/>
                    <a:pt x="9952" y="57"/>
                    <a:pt x="9917" y="57"/>
                  </a:cubicBezTo>
                  <a:close/>
                  <a:moveTo>
                    <a:pt x="11727" y="57"/>
                  </a:moveTo>
                  <a:cubicBezTo>
                    <a:pt x="11693" y="57"/>
                    <a:pt x="11658" y="74"/>
                    <a:pt x="11658" y="109"/>
                  </a:cubicBezTo>
                  <a:cubicBezTo>
                    <a:pt x="11658" y="165"/>
                    <a:pt x="11675" y="200"/>
                    <a:pt x="11727" y="200"/>
                  </a:cubicBezTo>
                  <a:cubicBezTo>
                    <a:pt x="11767" y="200"/>
                    <a:pt x="11801" y="165"/>
                    <a:pt x="11801" y="131"/>
                  </a:cubicBezTo>
                  <a:cubicBezTo>
                    <a:pt x="11801" y="91"/>
                    <a:pt x="11784" y="57"/>
                    <a:pt x="11749" y="57"/>
                  </a:cubicBezTo>
                  <a:close/>
                  <a:moveTo>
                    <a:pt x="9552" y="109"/>
                  </a:moveTo>
                  <a:cubicBezTo>
                    <a:pt x="9517" y="109"/>
                    <a:pt x="9482" y="148"/>
                    <a:pt x="9500" y="183"/>
                  </a:cubicBezTo>
                  <a:cubicBezTo>
                    <a:pt x="9500" y="218"/>
                    <a:pt x="9534" y="257"/>
                    <a:pt x="9574" y="257"/>
                  </a:cubicBezTo>
                  <a:cubicBezTo>
                    <a:pt x="9608" y="239"/>
                    <a:pt x="9643" y="200"/>
                    <a:pt x="9643" y="165"/>
                  </a:cubicBezTo>
                  <a:cubicBezTo>
                    <a:pt x="9626" y="131"/>
                    <a:pt x="9591" y="109"/>
                    <a:pt x="9574" y="109"/>
                  </a:cubicBezTo>
                  <a:close/>
                  <a:moveTo>
                    <a:pt x="12093" y="109"/>
                  </a:moveTo>
                  <a:cubicBezTo>
                    <a:pt x="12054" y="109"/>
                    <a:pt x="12019" y="131"/>
                    <a:pt x="12019" y="165"/>
                  </a:cubicBezTo>
                  <a:cubicBezTo>
                    <a:pt x="12019" y="218"/>
                    <a:pt x="12036" y="257"/>
                    <a:pt x="12076" y="257"/>
                  </a:cubicBezTo>
                  <a:lnTo>
                    <a:pt x="12093" y="257"/>
                  </a:lnTo>
                  <a:cubicBezTo>
                    <a:pt x="12128" y="257"/>
                    <a:pt x="12145" y="239"/>
                    <a:pt x="12163" y="200"/>
                  </a:cubicBezTo>
                  <a:cubicBezTo>
                    <a:pt x="12163" y="165"/>
                    <a:pt x="12145" y="131"/>
                    <a:pt x="12110" y="109"/>
                  </a:cubicBezTo>
                  <a:close/>
                  <a:moveTo>
                    <a:pt x="9208" y="165"/>
                  </a:moveTo>
                  <a:cubicBezTo>
                    <a:pt x="9208" y="165"/>
                    <a:pt x="9191" y="165"/>
                    <a:pt x="9191" y="183"/>
                  </a:cubicBezTo>
                  <a:cubicBezTo>
                    <a:pt x="9156" y="183"/>
                    <a:pt x="9138" y="218"/>
                    <a:pt x="9138" y="257"/>
                  </a:cubicBezTo>
                  <a:cubicBezTo>
                    <a:pt x="9138" y="292"/>
                    <a:pt x="9173" y="309"/>
                    <a:pt x="9208" y="309"/>
                  </a:cubicBezTo>
                  <a:lnTo>
                    <a:pt x="9225" y="309"/>
                  </a:lnTo>
                  <a:cubicBezTo>
                    <a:pt x="9265" y="309"/>
                    <a:pt x="9282" y="274"/>
                    <a:pt x="9282" y="239"/>
                  </a:cubicBezTo>
                  <a:cubicBezTo>
                    <a:pt x="9265" y="200"/>
                    <a:pt x="9247" y="165"/>
                    <a:pt x="9208" y="165"/>
                  </a:cubicBezTo>
                  <a:close/>
                  <a:moveTo>
                    <a:pt x="12437" y="183"/>
                  </a:moveTo>
                  <a:cubicBezTo>
                    <a:pt x="12419" y="183"/>
                    <a:pt x="12380" y="218"/>
                    <a:pt x="12363" y="257"/>
                  </a:cubicBezTo>
                  <a:cubicBezTo>
                    <a:pt x="12363" y="292"/>
                    <a:pt x="12380" y="326"/>
                    <a:pt x="12419" y="326"/>
                  </a:cubicBezTo>
                  <a:lnTo>
                    <a:pt x="12437" y="326"/>
                  </a:lnTo>
                  <a:cubicBezTo>
                    <a:pt x="12472" y="326"/>
                    <a:pt x="12511" y="309"/>
                    <a:pt x="12511" y="274"/>
                  </a:cubicBezTo>
                  <a:cubicBezTo>
                    <a:pt x="12528" y="239"/>
                    <a:pt x="12489" y="200"/>
                    <a:pt x="12454" y="200"/>
                  </a:cubicBezTo>
                  <a:cubicBezTo>
                    <a:pt x="12454" y="200"/>
                    <a:pt x="12454" y="183"/>
                    <a:pt x="12437" y="183"/>
                  </a:cubicBezTo>
                  <a:close/>
                  <a:moveTo>
                    <a:pt x="8830" y="257"/>
                  </a:moveTo>
                  <a:cubicBezTo>
                    <a:pt x="8790" y="257"/>
                    <a:pt x="8773" y="309"/>
                    <a:pt x="8773" y="348"/>
                  </a:cubicBezTo>
                  <a:cubicBezTo>
                    <a:pt x="8790" y="383"/>
                    <a:pt x="8830" y="400"/>
                    <a:pt x="8847" y="400"/>
                  </a:cubicBezTo>
                  <a:lnTo>
                    <a:pt x="8864" y="400"/>
                  </a:lnTo>
                  <a:cubicBezTo>
                    <a:pt x="8899" y="383"/>
                    <a:pt x="8938" y="348"/>
                    <a:pt x="8921" y="309"/>
                  </a:cubicBezTo>
                  <a:cubicBezTo>
                    <a:pt x="8921" y="274"/>
                    <a:pt x="8882" y="257"/>
                    <a:pt x="8847" y="257"/>
                  </a:cubicBezTo>
                  <a:close/>
                  <a:moveTo>
                    <a:pt x="12798" y="292"/>
                  </a:moveTo>
                  <a:cubicBezTo>
                    <a:pt x="12763" y="292"/>
                    <a:pt x="12728" y="309"/>
                    <a:pt x="12728" y="348"/>
                  </a:cubicBezTo>
                  <a:cubicBezTo>
                    <a:pt x="12707" y="383"/>
                    <a:pt x="12728" y="418"/>
                    <a:pt x="12763" y="435"/>
                  </a:cubicBezTo>
                  <a:lnTo>
                    <a:pt x="12798" y="435"/>
                  </a:lnTo>
                  <a:cubicBezTo>
                    <a:pt x="12815" y="435"/>
                    <a:pt x="12854" y="418"/>
                    <a:pt x="12854" y="383"/>
                  </a:cubicBezTo>
                  <a:cubicBezTo>
                    <a:pt x="12872" y="348"/>
                    <a:pt x="12854" y="309"/>
                    <a:pt x="12815" y="292"/>
                  </a:cubicBezTo>
                  <a:close/>
                  <a:moveTo>
                    <a:pt x="8486" y="348"/>
                  </a:moveTo>
                  <a:cubicBezTo>
                    <a:pt x="8447" y="366"/>
                    <a:pt x="8429" y="400"/>
                    <a:pt x="8429" y="435"/>
                  </a:cubicBezTo>
                  <a:cubicBezTo>
                    <a:pt x="8447" y="474"/>
                    <a:pt x="8464" y="492"/>
                    <a:pt x="8503" y="492"/>
                  </a:cubicBezTo>
                  <a:lnTo>
                    <a:pt x="8521" y="492"/>
                  </a:lnTo>
                  <a:cubicBezTo>
                    <a:pt x="8555" y="474"/>
                    <a:pt x="8573" y="435"/>
                    <a:pt x="8573" y="400"/>
                  </a:cubicBezTo>
                  <a:cubicBezTo>
                    <a:pt x="8555" y="366"/>
                    <a:pt x="8538" y="348"/>
                    <a:pt x="8503" y="348"/>
                  </a:cubicBezTo>
                  <a:close/>
                  <a:moveTo>
                    <a:pt x="13124" y="418"/>
                  </a:moveTo>
                  <a:cubicBezTo>
                    <a:pt x="13107" y="418"/>
                    <a:pt x="13072" y="435"/>
                    <a:pt x="13072" y="457"/>
                  </a:cubicBezTo>
                  <a:cubicBezTo>
                    <a:pt x="13055" y="492"/>
                    <a:pt x="13072" y="544"/>
                    <a:pt x="13107" y="566"/>
                  </a:cubicBezTo>
                  <a:lnTo>
                    <a:pt x="13124" y="566"/>
                  </a:lnTo>
                  <a:cubicBezTo>
                    <a:pt x="13163" y="566"/>
                    <a:pt x="13181" y="544"/>
                    <a:pt x="13198" y="509"/>
                  </a:cubicBezTo>
                  <a:cubicBezTo>
                    <a:pt x="13216" y="474"/>
                    <a:pt x="13198" y="435"/>
                    <a:pt x="13163" y="418"/>
                  </a:cubicBezTo>
                  <a:close/>
                  <a:moveTo>
                    <a:pt x="8159" y="435"/>
                  </a:moveTo>
                  <a:cubicBezTo>
                    <a:pt x="8138" y="435"/>
                    <a:pt x="8138" y="457"/>
                    <a:pt x="8138" y="457"/>
                  </a:cubicBezTo>
                  <a:cubicBezTo>
                    <a:pt x="8103" y="457"/>
                    <a:pt x="8068" y="509"/>
                    <a:pt x="8085" y="544"/>
                  </a:cubicBezTo>
                  <a:cubicBezTo>
                    <a:pt x="8103" y="566"/>
                    <a:pt x="8120" y="583"/>
                    <a:pt x="8159" y="583"/>
                  </a:cubicBezTo>
                  <a:lnTo>
                    <a:pt x="8177" y="583"/>
                  </a:lnTo>
                  <a:cubicBezTo>
                    <a:pt x="8212" y="583"/>
                    <a:pt x="8229" y="527"/>
                    <a:pt x="8229" y="492"/>
                  </a:cubicBezTo>
                  <a:cubicBezTo>
                    <a:pt x="8212" y="474"/>
                    <a:pt x="8194" y="435"/>
                    <a:pt x="8159" y="435"/>
                  </a:cubicBezTo>
                  <a:close/>
                  <a:moveTo>
                    <a:pt x="24855" y="544"/>
                  </a:moveTo>
                  <a:cubicBezTo>
                    <a:pt x="24821" y="544"/>
                    <a:pt x="24803" y="583"/>
                    <a:pt x="24803" y="618"/>
                  </a:cubicBezTo>
                  <a:cubicBezTo>
                    <a:pt x="24781" y="653"/>
                    <a:pt x="24821" y="692"/>
                    <a:pt x="24855" y="692"/>
                  </a:cubicBezTo>
                  <a:lnTo>
                    <a:pt x="24873" y="692"/>
                  </a:lnTo>
                  <a:cubicBezTo>
                    <a:pt x="24912" y="692"/>
                    <a:pt x="24929" y="653"/>
                    <a:pt x="24947" y="618"/>
                  </a:cubicBezTo>
                  <a:cubicBezTo>
                    <a:pt x="24947" y="583"/>
                    <a:pt x="24912" y="544"/>
                    <a:pt x="24873" y="544"/>
                  </a:cubicBezTo>
                  <a:close/>
                  <a:moveTo>
                    <a:pt x="7776" y="566"/>
                  </a:moveTo>
                  <a:cubicBezTo>
                    <a:pt x="7742" y="583"/>
                    <a:pt x="7724" y="618"/>
                    <a:pt x="7742" y="653"/>
                  </a:cubicBezTo>
                  <a:cubicBezTo>
                    <a:pt x="7759" y="692"/>
                    <a:pt x="7776" y="709"/>
                    <a:pt x="7811" y="709"/>
                  </a:cubicBezTo>
                  <a:cubicBezTo>
                    <a:pt x="7811" y="709"/>
                    <a:pt x="7833" y="709"/>
                    <a:pt x="7833" y="692"/>
                  </a:cubicBezTo>
                  <a:cubicBezTo>
                    <a:pt x="7868" y="692"/>
                    <a:pt x="7885" y="635"/>
                    <a:pt x="7885" y="601"/>
                  </a:cubicBezTo>
                  <a:cubicBezTo>
                    <a:pt x="7868" y="583"/>
                    <a:pt x="7833" y="566"/>
                    <a:pt x="7811" y="566"/>
                  </a:cubicBezTo>
                  <a:close/>
                  <a:moveTo>
                    <a:pt x="13468" y="566"/>
                  </a:moveTo>
                  <a:cubicBezTo>
                    <a:pt x="13433" y="566"/>
                    <a:pt x="13416" y="583"/>
                    <a:pt x="13398" y="601"/>
                  </a:cubicBezTo>
                  <a:cubicBezTo>
                    <a:pt x="13381" y="635"/>
                    <a:pt x="13398" y="675"/>
                    <a:pt x="13433" y="692"/>
                  </a:cubicBezTo>
                  <a:cubicBezTo>
                    <a:pt x="13451" y="709"/>
                    <a:pt x="13451" y="709"/>
                    <a:pt x="13468" y="709"/>
                  </a:cubicBezTo>
                  <a:cubicBezTo>
                    <a:pt x="13490" y="709"/>
                    <a:pt x="13525" y="692"/>
                    <a:pt x="13525" y="653"/>
                  </a:cubicBezTo>
                  <a:cubicBezTo>
                    <a:pt x="13542" y="618"/>
                    <a:pt x="13525" y="583"/>
                    <a:pt x="13490" y="566"/>
                  </a:cubicBezTo>
                  <a:close/>
                  <a:moveTo>
                    <a:pt x="24494" y="566"/>
                  </a:moveTo>
                  <a:cubicBezTo>
                    <a:pt x="24455" y="566"/>
                    <a:pt x="24420" y="601"/>
                    <a:pt x="24438" y="635"/>
                  </a:cubicBezTo>
                  <a:cubicBezTo>
                    <a:pt x="24438" y="675"/>
                    <a:pt x="24455" y="709"/>
                    <a:pt x="24512" y="709"/>
                  </a:cubicBezTo>
                  <a:cubicBezTo>
                    <a:pt x="24546" y="709"/>
                    <a:pt x="24586" y="675"/>
                    <a:pt x="24586" y="618"/>
                  </a:cubicBezTo>
                  <a:cubicBezTo>
                    <a:pt x="24564" y="583"/>
                    <a:pt x="24546" y="566"/>
                    <a:pt x="24512" y="566"/>
                  </a:cubicBezTo>
                  <a:close/>
                  <a:moveTo>
                    <a:pt x="25217" y="583"/>
                  </a:moveTo>
                  <a:cubicBezTo>
                    <a:pt x="25182" y="583"/>
                    <a:pt x="25164" y="601"/>
                    <a:pt x="25147" y="635"/>
                  </a:cubicBezTo>
                  <a:cubicBezTo>
                    <a:pt x="25147" y="692"/>
                    <a:pt x="25182" y="727"/>
                    <a:pt x="25217" y="727"/>
                  </a:cubicBezTo>
                  <a:cubicBezTo>
                    <a:pt x="25256" y="727"/>
                    <a:pt x="25290" y="709"/>
                    <a:pt x="25290" y="675"/>
                  </a:cubicBezTo>
                  <a:cubicBezTo>
                    <a:pt x="25308" y="618"/>
                    <a:pt x="25273" y="583"/>
                    <a:pt x="25238" y="583"/>
                  </a:cubicBezTo>
                  <a:close/>
                  <a:moveTo>
                    <a:pt x="24129" y="618"/>
                  </a:moveTo>
                  <a:cubicBezTo>
                    <a:pt x="24094" y="618"/>
                    <a:pt x="24059" y="653"/>
                    <a:pt x="24076" y="709"/>
                  </a:cubicBezTo>
                  <a:cubicBezTo>
                    <a:pt x="24076" y="727"/>
                    <a:pt x="24111" y="762"/>
                    <a:pt x="24150" y="762"/>
                  </a:cubicBezTo>
                  <a:lnTo>
                    <a:pt x="24168" y="762"/>
                  </a:lnTo>
                  <a:cubicBezTo>
                    <a:pt x="24203" y="744"/>
                    <a:pt x="24220" y="709"/>
                    <a:pt x="24220" y="675"/>
                  </a:cubicBezTo>
                  <a:cubicBezTo>
                    <a:pt x="24203" y="635"/>
                    <a:pt x="24185" y="618"/>
                    <a:pt x="24150" y="618"/>
                  </a:cubicBezTo>
                  <a:close/>
                  <a:moveTo>
                    <a:pt x="25582" y="653"/>
                  </a:moveTo>
                  <a:cubicBezTo>
                    <a:pt x="25543" y="653"/>
                    <a:pt x="25525" y="692"/>
                    <a:pt x="25508" y="709"/>
                  </a:cubicBezTo>
                  <a:cubicBezTo>
                    <a:pt x="25491" y="744"/>
                    <a:pt x="25525" y="801"/>
                    <a:pt x="25565" y="801"/>
                  </a:cubicBezTo>
                  <a:lnTo>
                    <a:pt x="25582" y="801"/>
                  </a:lnTo>
                  <a:cubicBezTo>
                    <a:pt x="25617" y="801"/>
                    <a:pt x="25634" y="783"/>
                    <a:pt x="25652" y="762"/>
                  </a:cubicBezTo>
                  <a:cubicBezTo>
                    <a:pt x="25652" y="709"/>
                    <a:pt x="25634" y="675"/>
                    <a:pt x="25599" y="675"/>
                  </a:cubicBezTo>
                  <a:cubicBezTo>
                    <a:pt x="25599" y="653"/>
                    <a:pt x="25582" y="653"/>
                    <a:pt x="25582" y="653"/>
                  </a:cubicBezTo>
                  <a:close/>
                  <a:moveTo>
                    <a:pt x="7450" y="692"/>
                  </a:moveTo>
                  <a:cubicBezTo>
                    <a:pt x="7398" y="709"/>
                    <a:pt x="7376" y="744"/>
                    <a:pt x="7398" y="783"/>
                  </a:cubicBezTo>
                  <a:cubicBezTo>
                    <a:pt x="7415" y="818"/>
                    <a:pt x="7433" y="836"/>
                    <a:pt x="7468" y="836"/>
                  </a:cubicBezTo>
                  <a:lnTo>
                    <a:pt x="7485" y="818"/>
                  </a:lnTo>
                  <a:cubicBezTo>
                    <a:pt x="7524" y="801"/>
                    <a:pt x="7542" y="762"/>
                    <a:pt x="7542" y="727"/>
                  </a:cubicBezTo>
                  <a:cubicBezTo>
                    <a:pt x="7524" y="692"/>
                    <a:pt x="7507" y="692"/>
                    <a:pt x="7468" y="692"/>
                  </a:cubicBezTo>
                  <a:close/>
                  <a:moveTo>
                    <a:pt x="23768" y="709"/>
                  </a:moveTo>
                  <a:cubicBezTo>
                    <a:pt x="23733" y="709"/>
                    <a:pt x="23715" y="762"/>
                    <a:pt x="23733" y="801"/>
                  </a:cubicBezTo>
                  <a:cubicBezTo>
                    <a:pt x="23733" y="836"/>
                    <a:pt x="23768" y="853"/>
                    <a:pt x="23785" y="853"/>
                  </a:cubicBezTo>
                  <a:cubicBezTo>
                    <a:pt x="23802" y="853"/>
                    <a:pt x="23802" y="853"/>
                    <a:pt x="23824" y="836"/>
                  </a:cubicBezTo>
                  <a:cubicBezTo>
                    <a:pt x="23859" y="836"/>
                    <a:pt x="23876" y="801"/>
                    <a:pt x="23859" y="744"/>
                  </a:cubicBezTo>
                  <a:cubicBezTo>
                    <a:pt x="23859" y="727"/>
                    <a:pt x="23824" y="709"/>
                    <a:pt x="23785" y="709"/>
                  </a:cubicBezTo>
                  <a:close/>
                  <a:moveTo>
                    <a:pt x="13794" y="727"/>
                  </a:moveTo>
                  <a:cubicBezTo>
                    <a:pt x="13760" y="727"/>
                    <a:pt x="13742" y="744"/>
                    <a:pt x="13725" y="762"/>
                  </a:cubicBezTo>
                  <a:cubicBezTo>
                    <a:pt x="13707" y="801"/>
                    <a:pt x="13725" y="836"/>
                    <a:pt x="13760" y="853"/>
                  </a:cubicBezTo>
                  <a:cubicBezTo>
                    <a:pt x="13760" y="870"/>
                    <a:pt x="13777" y="870"/>
                    <a:pt x="13794" y="870"/>
                  </a:cubicBezTo>
                  <a:cubicBezTo>
                    <a:pt x="13816" y="870"/>
                    <a:pt x="13834" y="853"/>
                    <a:pt x="13851" y="836"/>
                  </a:cubicBezTo>
                  <a:cubicBezTo>
                    <a:pt x="13868" y="801"/>
                    <a:pt x="13851" y="744"/>
                    <a:pt x="13816" y="727"/>
                  </a:cubicBezTo>
                  <a:close/>
                  <a:moveTo>
                    <a:pt x="25908" y="801"/>
                  </a:moveTo>
                  <a:cubicBezTo>
                    <a:pt x="25891" y="801"/>
                    <a:pt x="25869" y="818"/>
                    <a:pt x="25852" y="836"/>
                  </a:cubicBezTo>
                  <a:cubicBezTo>
                    <a:pt x="25834" y="870"/>
                    <a:pt x="25834" y="927"/>
                    <a:pt x="25869" y="944"/>
                  </a:cubicBezTo>
                  <a:lnTo>
                    <a:pt x="25908" y="944"/>
                  </a:lnTo>
                  <a:cubicBezTo>
                    <a:pt x="25943" y="944"/>
                    <a:pt x="25961" y="927"/>
                    <a:pt x="25978" y="909"/>
                  </a:cubicBezTo>
                  <a:cubicBezTo>
                    <a:pt x="26000" y="870"/>
                    <a:pt x="25978" y="836"/>
                    <a:pt x="25943" y="818"/>
                  </a:cubicBezTo>
                  <a:cubicBezTo>
                    <a:pt x="25943" y="801"/>
                    <a:pt x="25926" y="801"/>
                    <a:pt x="25908" y="801"/>
                  </a:cubicBezTo>
                  <a:close/>
                  <a:moveTo>
                    <a:pt x="7106" y="818"/>
                  </a:moveTo>
                  <a:cubicBezTo>
                    <a:pt x="7072" y="836"/>
                    <a:pt x="7050" y="870"/>
                    <a:pt x="7072" y="909"/>
                  </a:cubicBezTo>
                  <a:cubicBezTo>
                    <a:pt x="7072" y="944"/>
                    <a:pt x="7106" y="962"/>
                    <a:pt x="7124" y="962"/>
                  </a:cubicBezTo>
                  <a:lnTo>
                    <a:pt x="7159" y="962"/>
                  </a:lnTo>
                  <a:cubicBezTo>
                    <a:pt x="7198" y="944"/>
                    <a:pt x="7215" y="892"/>
                    <a:pt x="7198" y="853"/>
                  </a:cubicBezTo>
                  <a:cubicBezTo>
                    <a:pt x="7180" y="836"/>
                    <a:pt x="7159" y="818"/>
                    <a:pt x="7124" y="818"/>
                  </a:cubicBezTo>
                  <a:close/>
                  <a:moveTo>
                    <a:pt x="23424" y="818"/>
                  </a:moveTo>
                  <a:cubicBezTo>
                    <a:pt x="23389" y="836"/>
                    <a:pt x="23367" y="892"/>
                    <a:pt x="23389" y="927"/>
                  </a:cubicBezTo>
                  <a:cubicBezTo>
                    <a:pt x="23389" y="944"/>
                    <a:pt x="23424" y="962"/>
                    <a:pt x="23459" y="962"/>
                  </a:cubicBezTo>
                  <a:lnTo>
                    <a:pt x="23476" y="962"/>
                  </a:lnTo>
                  <a:cubicBezTo>
                    <a:pt x="23515" y="944"/>
                    <a:pt x="23533" y="909"/>
                    <a:pt x="23515" y="870"/>
                  </a:cubicBezTo>
                  <a:cubicBezTo>
                    <a:pt x="23515" y="836"/>
                    <a:pt x="23476" y="818"/>
                    <a:pt x="23459" y="818"/>
                  </a:cubicBezTo>
                  <a:close/>
                  <a:moveTo>
                    <a:pt x="14103" y="909"/>
                  </a:moveTo>
                  <a:cubicBezTo>
                    <a:pt x="14068" y="909"/>
                    <a:pt x="14051" y="927"/>
                    <a:pt x="14034" y="944"/>
                  </a:cubicBezTo>
                  <a:cubicBezTo>
                    <a:pt x="14012" y="979"/>
                    <a:pt x="14034" y="1018"/>
                    <a:pt x="14068" y="1036"/>
                  </a:cubicBezTo>
                  <a:cubicBezTo>
                    <a:pt x="14068" y="1053"/>
                    <a:pt x="14086" y="1053"/>
                    <a:pt x="14103" y="1053"/>
                  </a:cubicBezTo>
                  <a:cubicBezTo>
                    <a:pt x="14121" y="1053"/>
                    <a:pt x="14142" y="1036"/>
                    <a:pt x="14160" y="1018"/>
                  </a:cubicBezTo>
                  <a:cubicBezTo>
                    <a:pt x="14177" y="979"/>
                    <a:pt x="14177" y="944"/>
                    <a:pt x="14142" y="927"/>
                  </a:cubicBezTo>
                  <a:cubicBezTo>
                    <a:pt x="14121" y="909"/>
                    <a:pt x="14121" y="909"/>
                    <a:pt x="14103" y="909"/>
                  </a:cubicBezTo>
                  <a:close/>
                  <a:moveTo>
                    <a:pt x="6763" y="962"/>
                  </a:moveTo>
                  <a:cubicBezTo>
                    <a:pt x="6723" y="979"/>
                    <a:pt x="6706" y="1018"/>
                    <a:pt x="6723" y="1053"/>
                  </a:cubicBezTo>
                  <a:cubicBezTo>
                    <a:pt x="6745" y="1088"/>
                    <a:pt x="6763" y="1110"/>
                    <a:pt x="6797" y="1110"/>
                  </a:cubicBezTo>
                  <a:cubicBezTo>
                    <a:pt x="6797" y="1110"/>
                    <a:pt x="6815" y="1110"/>
                    <a:pt x="6815" y="1088"/>
                  </a:cubicBezTo>
                  <a:cubicBezTo>
                    <a:pt x="6854" y="1070"/>
                    <a:pt x="6871" y="1036"/>
                    <a:pt x="6871" y="1001"/>
                  </a:cubicBezTo>
                  <a:cubicBezTo>
                    <a:pt x="6854" y="979"/>
                    <a:pt x="6815" y="962"/>
                    <a:pt x="6797" y="962"/>
                  </a:cubicBezTo>
                  <a:close/>
                  <a:moveTo>
                    <a:pt x="23080" y="962"/>
                  </a:moveTo>
                  <a:cubicBezTo>
                    <a:pt x="23041" y="979"/>
                    <a:pt x="23041" y="1036"/>
                    <a:pt x="23063" y="1070"/>
                  </a:cubicBezTo>
                  <a:cubicBezTo>
                    <a:pt x="23063" y="1088"/>
                    <a:pt x="23097" y="1110"/>
                    <a:pt x="23115" y="1110"/>
                  </a:cubicBezTo>
                  <a:lnTo>
                    <a:pt x="23150" y="1110"/>
                  </a:lnTo>
                  <a:cubicBezTo>
                    <a:pt x="23189" y="1088"/>
                    <a:pt x="23206" y="1036"/>
                    <a:pt x="23189" y="1001"/>
                  </a:cubicBezTo>
                  <a:cubicBezTo>
                    <a:pt x="23171" y="979"/>
                    <a:pt x="23150" y="962"/>
                    <a:pt x="23115" y="962"/>
                  </a:cubicBezTo>
                  <a:close/>
                  <a:moveTo>
                    <a:pt x="26217" y="1001"/>
                  </a:moveTo>
                  <a:cubicBezTo>
                    <a:pt x="26196" y="1001"/>
                    <a:pt x="26178" y="1001"/>
                    <a:pt x="26161" y="1018"/>
                  </a:cubicBezTo>
                  <a:cubicBezTo>
                    <a:pt x="26143" y="1053"/>
                    <a:pt x="26143" y="1110"/>
                    <a:pt x="26178" y="1127"/>
                  </a:cubicBezTo>
                  <a:cubicBezTo>
                    <a:pt x="26196" y="1127"/>
                    <a:pt x="26196" y="1144"/>
                    <a:pt x="26217" y="1144"/>
                  </a:cubicBezTo>
                  <a:cubicBezTo>
                    <a:pt x="26235" y="1144"/>
                    <a:pt x="26270" y="1127"/>
                    <a:pt x="26270" y="1110"/>
                  </a:cubicBezTo>
                  <a:cubicBezTo>
                    <a:pt x="26304" y="1070"/>
                    <a:pt x="26287" y="1036"/>
                    <a:pt x="26270" y="1001"/>
                  </a:cubicBezTo>
                  <a:close/>
                  <a:moveTo>
                    <a:pt x="6436" y="1110"/>
                  </a:moveTo>
                  <a:cubicBezTo>
                    <a:pt x="6397" y="1127"/>
                    <a:pt x="6380" y="1179"/>
                    <a:pt x="6397" y="1218"/>
                  </a:cubicBezTo>
                  <a:cubicBezTo>
                    <a:pt x="6419" y="1236"/>
                    <a:pt x="6436" y="1253"/>
                    <a:pt x="6471" y="1253"/>
                  </a:cubicBezTo>
                  <a:cubicBezTo>
                    <a:pt x="6471" y="1253"/>
                    <a:pt x="6489" y="1253"/>
                    <a:pt x="6489" y="1236"/>
                  </a:cubicBezTo>
                  <a:cubicBezTo>
                    <a:pt x="6528" y="1236"/>
                    <a:pt x="6545" y="1179"/>
                    <a:pt x="6528" y="1144"/>
                  </a:cubicBezTo>
                  <a:cubicBezTo>
                    <a:pt x="6528" y="1127"/>
                    <a:pt x="6489" y="1110"/>
                    <a:pt x="6471" y="1110"/>
                  </a:cubicBezTo>
                  <a:close/>
                  <a:moveTo>
                    <a:pt x="14412" y="1110"/>
                  </a:moveTo>
                  <a:cubicBezTo>
                    <a:pt x="14377" y="1110"/>
                    <a:pt x="14360" y="1110"/>
                    <a:pt x="14338" y="1144"/>
                  </a:cubicBezTo>
                  <a:cubicBezTo>
                    <a:pt x="14321" y="1162"/>
                    <a:pt x="14321" y="1218"/>
                    <a:pt x="14360" y="1236"/>
                  </a:cubicBezTo>
                  <a:cubicBezTo>
                    <a:pt x="14377" y="1253"/>
                    <a:pt x="14395" y="1253"/>
                    <a:pt x="14412" y="1253"/>
                  </a:cubicBezTo>
                  <a:cubicBezTo>
                    <a:pt x="14430" y="1253"/>
                    <a:pt x="14447" y="1236"/>
                    <a:pt x="14469" y="1218"/>
                  </a:cubicBezTo>
                  <a:cubicBezTo>
                    <a:pt x="14486" y="1179"/>
                    <a:pt x="14486" y="1144"/>
                    <a:pt x="14447" y="1127"/>
                  </a:cubicBezTo>
                  <a:cubicBezTo>
                    <a:pt x="14430" y="1110"/>
                    <a:pt x="14412" y="1110"/>
                    <a:pt x="14412" y="1110"/>
                  </a:cubicBezTo>
                  <a:close/>
                  <a:moveTo>
                    <a:pt x="22788" y="1127"/>
                  </a:moveTo>
                  <a:cubicBezTo>
                    <a:pt x="22788" y="1127"/>
                    <a:pt x="22771" y="1127"/>
                    <a:pt x="22754" y="1144"/>
                  </a:cubicBezTo>
                  <a:cubicBezTo>
                    <a:pt x="22715" y="1162"/>
                    <a:pt x="22715" y="1197"/>
                    <a:pt x="22736" y="1236"/>
                  </a:cubicBezTo>
                  <a:cubicBezTo>
                    <a:pt x="22736" y="1253"/>
                    <a:pt x="22771" y="1271"/>
                    <a:pt x="22788" y="1271"/>
                  </a:cubicBezTo>
                  <a:lnTo>
                    <a:pt x="22823" y="1271"/>
                  </a:lnTo>
                  <a:cubicBezTo>
                    <a:pt x="22862" y="1253"/>
                    <a:pt x="22880" y="1197"/>
                    <a:pt x="22862" y="1162"/>
                  </a:cubicBezTo>
                  <a:cubicBezTo>
                    <a:pt x="22845" y="1144"/>
                    <a:pt x="22823" y="1127"/>
                    <a:pt x="22788" y="1127"/>
                  </a:cubicBezTo>
                  <a:close/>
                  <a:moveTo>
                    <a:pt x="26504" y="1218"/>
                  </a:moveTo>
                  <a:cubicBezTo>
                    <a:pt x="26470" y="1218"/>
                    <a:pt x="26452" y="1236"/>
                    <a:pt x="26452" y="1253"/>
                  </a:cubicBezTo>
                  <a:cubicBezTo>
                    <a:pt x="26413" y="1271"/>
                    <a:pt x="26413" y="1327"/>
                    <a:pt x="26452" y="1345"/>
                  </a:cubicBezTo>
                  <a:cubicBezTo>
                    <a:pt x="26470" y="1362"/>
                    <a:pt x="26487" y="1362"/>
                    <a:pt x="26504" y="1362"/>
                  </a:cubicBezTo>
                  <a:cubicBezTo>
                    <a:pt x="26522" y="1362"/>
                    <a:pt x="26544" y="1362"/>
                    <a:pt x="26544" y="1345"/>
                  </a:cubicBezTo>
                  <a:cubicBezTo>
                    <a:pt x="26578" y="1327"/>
                    <a:pt x="26578" y="1271"/>
                    <a:pt x="26544" y="1253"/>
                  </a:cubicBezTo>
                  <a:cubicBezTo>
                    <a:pt x="26544" y="1236"/>
                    <a:pt x="26522" y="1218"/>
                    <a:pt x="26504" y="1218"/>
                  </a:cubicBezTo>
                  <a:close/>
                  <a:moveTo>
                    <a:pt x="6145" y="1253"/>
                  </a:moveTo>
                  <a:cubicBezTo>
                    <a:pt x="6127" y="1253"/>
                    <a:pt x="6110" y="1271"/>
                    <a:pt x="6110" y="1271"/>
                  </a:cubicBezTo>
                  <a:cubicBezTo>
                    <a:pt x="6071" y="1288"/>
                    <a:pt x="6053" y="1327"/>
                    <a:pt x="6071" y="1362"/>
                  </a:cubicBezTo>
                  <a:cubicBezTo>
                    <a:pt x="6093" y="1397"/>
                    <a:pt x="6110" y="1397"/>
                    <a:pt x="6145" y="1397"/>
                  </a:cubicBezTo>
                  <a:lnTo>
                    <a:pt x="6162" y="1397"/>
                  </a:lnTo>
                  <a:cubicBezTo>
                    <a:pt x="6201" y="1379"/>
                    <a:pt x="6219" y="1345"/>
                    <a:pt x="6201" y="1305"/>
                  </a:cubicBezTo>
                  <a:cubicBezTo>
                    <a:pt x="6180" y="1271"/>
                    <a:pt x="6162" y="1253"/>
                    <a:pt x="6145" y="1253"/>
                  </a:cubicBezTo>
                  <a:close/>
                  <a:moveTo>
                    <a:pt x="22445" y="1305"/>
                  </a:moveTo>
                  <a:cubicBezTo>
                    <a:pt x="22410" y="1345"/>
                    <a:pt x="22388" y="1379"/>
                    <a:pt x="22410" y="1414"/>
                  </a:cubicBezTo>
                  <a:cubicBezTo>
                    <a:pt x="22427" y="1436"/>
                    <a:pt x="22462" y="1453"/>
                    <a:pt x="22480" y="1453"/>
                  </a:cubicBezTo>
                  <a:cubicBezTo>
                    <a:pt x="22497" y="1453"/>
                    <a:pt x="22497" y="1453"/>
                    <a:pt x="22519" y="1436"/>
                  </a:cubicBezTo>
                  <a:cubicBezTo>
                    <a:pt x="22554" y="1414"/>
                    <a:pt x="22554" y="1379"/>
                    <a:pt x="22536" y="1345"/>
                  </a:cubicBezTo>
                  <a:cubicBezTo>
                    <a:pt x="22536" y="1327"/>
                    <a:pt x="22497" y="1305"/>
                    <a:pt x="22480" y="1305"/>
                  </a:cubicBezTo>
                  <a:close/>
                  <a:moveTo>
                    <a:pt x="14704" y="1327"/>
                  </a:moveTo>
                  <a:cubicBezTo>
                    <a:pt x="14665" y="1327"/>
                    <a:pt x="14647" y="1327"/>
                    <a:pt x="14630" y="1345"/>
                  </a:cubicBezTo>
                  <a:cubicBezTo>
                    <a:pt x="14612" y="1379"/>
                    <a:pt x="14612" y="1414"/>
                    <a:pt x="14647" y="1453"/>
                  </a:cubicBezTo>
                  <a:cubicBezTo>
                    <a:pt x="14665" y="1453"/>
                    <a:pt x="14686" y="1471"/>
                    <a:pt x="14704" y="1471"/>
                  </a:cubicBezTo>
                  <a:cubicBezTo>
                    <a:pt x="14721" y="1471"/>
                    <a:pt x="14739" y="1453"/>
                    <a:pt x="14756" y="1436"/>
                  </a:cubicBezTo>
                  <a:cubicBezTo>
                    <a:pt x="14773" y="1397"/>
                    <a:pt x="14773" y="1362"/>
                    <a:pt x="14739" y="1327"/>
                  </a:cubicBezTo>
                  <a:lnTo>
                    <a:pt x="14739" y="1345"/>
                  </a:lnTo>
                  <a:cubicBezTo>
                    <a:pt x="14721" y="1327"/>
                    <a:pt x="14721" y="1327"/>
                    <a:pt x="14704" y="1327"/>
                  </a:cubicBezTo>
                  <a:close/>
                  <a:moveTo>
                    <a:pt x="5818" y="1414"/>
                  </a:moveTo>
                  <a:cubicBezTo>
                    <a:pt x="5801" y="1414"/>
                    <a:pt x="5784" y="1436"/>
                    <a:pt x="5784" y="1436"/>
                  </a:cubicBezTo>
                  <a:cubicBezTo>
                    <a:pt x="5744" y="1453"/>
                    <a:pt x="5727" y="1488"/>
                    <a:pt x="5744" y="1523"/>
                  </a:cubicBezTo>
                  <a:cubicBezTo>
                    <a:pt x="5766" y="1562"/>
                    <a:pt x="5784" y="1562"/>
                    <a:pt x="5818" y="1562"/>
                  </a:cubicBezTo>
                  <a:lnTo>
                    <a:pt x="5853" y="1562"/>
                  </a:lnTo>
                  <a:cubicBezTo>
                    <a:pt x="5875" y="1545"/>
                    <a:pt x="5892" y="1506"/>
                    <a:pt x="5875" y="1471"/>
                  </a:cubicBezTo>
                  <a:cubicBezTo>
                    <a:pt x="5875" y="1436"/>
                    <a:pt x="5836" y="1414"/>
                    <a:pt x="5818" y="1414"/>
                  </a:cubicBezTo>
                  <a:close/>
                  <a:moveTo>
                    <a:pt x="22171" y="1488"/>
                  </a:moveTo>
                  <a:cubicBezTo>
                    <a:pt x="22153" y="1488"/>
                    <a:pt x="22136" y="1506"/>
                    <a:pt x="22136" y="1506"/>
                  </a:cubicBezTo>
                  <a:cubicBezTo>
                    <a:pt x="22101" y="1523"/>
                    <a:pt x="22084" y="1580"/>
                    <a:pt x="22101" y="1614"/>
                  </a:cubicBezTo>
                  <a:cubicBezTo>
                    <a:pt x="22118" y="1632"/>
                    <a:pt x="22153" y="1632"/>
                    <a:pt x="22171" y="1632"/>
                  </a:cubicBezTo>
                  <a:lnTo>
                    <a:pt x="22210" y="1632"/>
                  </a:lnTo>
                  <a:cubicBezTo>
                    <a:pt x="22245" y="1614"/>
                    <a:pt x="22245" y="1562"/>
                    <a:pt x="22227" y="1523"/>
                  </a:cubicBezTo>
                  <a:cubicBezTo>
                    <a:pt x="22210" y="1506"/>
                    <a:pt x="22192" y="1488"/>
                    <a:pt x="22171" y="1488"/>
                  </a:cubicBezTo>
                  <a:close/>
                  <a:moveTo>
                    <a:pt x="26739" y="1488"/>
                  </a:moveTo>
                  <a:cubicBezTo>
                    <a:pt x="26722" y="1488"/>
                    <a:pt x="26705" y="1488"/>
                    <a:pt x="26705" y="1506"/>
                  </a:cubicBezTo>
                  <a:cubicBezTo>
                    <a:pt x="26670" y="1523"/>
                    <a:pt x="26670" y="1580"/>
                    <a:pt x="26687" y="1614"/>
                  </a:cubicBezTo>
                  <a:cubicBezTo>
                    <a:pt x="26705" y="1632"/>
                    <a:pt x="26722" y="1632"/>
                    <a:pt x="26739" y="1632"/>
                  </a:cubicBezTo>
                  <a:cubicBezTo>
                    <a:pt x="26761" y="1632"/>
                    <a:pt x="26779" y="1632"/>
                    <a:pt x="26796" y="1614"/>
                  </a:cubicBezTo>
                  <a:cubicBezTo>
                    <a:pt x="26813" y="1597"/>
                    <a:pt x="26831" y="1545"/>
                    <a:pt x="26796" y="1523"/>
                  </a:cubicBezTo>
                  <a:cubicBezTo>
                    <a:pt x="26779" y="1506"/>
                    <a:pt x="26761" y="1488"/>
                    <a:pt x="26739" y="1488"/>
                  </a:cubicBezTo>
                  <a:close/>
                  <a:moveTo>
                    <a:pt x="14974" y="1545"/>
                  </a:moveTo>
                  <a:cubicBezTo>
                    <a:pt x="14956" y="1545"/>
                    <a:pt x="14939" y="1562"/>
                    <a:pt x="14921" y="1580"/>
                  </a:cubicBezTo>
                  <a:cubicBezTo>
                    <a:pt x="14904" y="1597"/>
                    <a:pt x="14904" y="1654"/>
                    <a:pt x="14939" y="1671"/>
                  </a:cubicBezTo>
                  <a:cubicBezTo>
                    <a:pt x="14939" y="1688"/>
                    <a:pt x="14956" y="1688"/>
                    <a:pt x="14974" y="1688"/>
                  </a:cubicBezTo>
                  <a:cubicBezTo>
                    <a:pt x="14991" y="1688"/>
                    <a:pt x="15030" y="1688"/>
                    <a:pt x="15030" y="1671"/>
                  </a:cubicBezTo>
                  <a:cubicBezTo>
                    <a:pt x="15065" y="1632"/>
                    <a:pt x="15048" y="1597"/>
                    <a:pt x="15030" y="1562"/>
                  </a:cubicBezTo>
                  <a:cubicBezTo>
                    <a:pt x="15013" y="1562"/>
                    <a:pt x="14991" y="1545"/>
                    <a:pt x="14974" y="1545"/>
                  </a:cubicBezTo>
                  <a:close/>
                  <a:moveTo>
                    <a:pt x="5457" y="1597"/>
                  </a:moveTo>
                  <a:cubicBezTo>
                    <a:pt x="5418" y="1614"/>
                    <a:pt x="5401" y="1671"/>
                    <a:pt x="5418" y="1706"/>
                  </a:cubicBezTo>
                  <a:cubicBezTo>
                    <a:pt x="5440" y="1723"/>
                    <a:pt x="5475" y="1741"/>
                    <a:pt x="5492" y="1741"/>
                  </a:cubicBezTo>
                  <a:cubicBezTo>
                    <a:pt x="5509" y="1741"/>
                    <a:pt x="5509" y="1741"/>
                    <a:pt x="5527" y="1723"/>
                  </a:cubicBezTo>
                  <a:cubicBezTo>
                    <a:pt x="5566" y="1706"/>
                    <a:pt x="5583" y="1671"/>
                    <a:pt x="5566" y="1632"/>
                  </a:cubicBezTo>
                  <a:cubicBezTo>
                    <a:pt x="5549" y="1614"/>
                    <a:pt x="5509" y="1597"/>
                    <a:pt x="5492" y="1597"/>
                  </a:cubicBezTo>
                  <a:close/>
                  <a:moveTo>
                    <a:pt x="21866" y="1688"/>
                  </a:moveTo>
                  <a:cubicBezTo>
                    <a:pt x="21844" y="1688"/>
                    <a:pt x="21844" y="1706"/>
                    <a:pt x="21827" y="1706"/>
                  </a:cubicBezTo>
                  <a:cubicBezTo>
                    <a:pt x="21792" y="1723"/>
                    <a:pt x="21792" y="1780"/>
                    <a:pt x="21809" y="1815"/>
                  </a:cubicBezTo>
                  <a:cubicBezTo>
                    <a:pt x="21827" y="1832"/>
                    <a:pt x="21844" y="1832"/>
                    <a:pt x="21866" y="1832"/>
                  </a:cubicBezTo>
                  <a:lnTo>
                    <a:pt x="21901" y="1832"/>
                  </a:lnTo>
                  <a:cubicBezTo>
                    <a:pt x="21936" y="1797"/>
                    <a:pt x="21953" y="1762"/>
                    <a:pt x="21918" y="1723"/>
                  </a:cubicBezTo>
                  <a:cubicBezTo>
                    <a:pt x="21918" y="1706"/>
                    <a:pt x="21883" y="1688"/>
                    <a:pt x="21866" y="1688"/>
                  </a:cubicBezTo>
                  <a:close/>
                  <a:moveTo>
                    <a:pt x="5148" y="1780"/>
                  </a:moveTo>
                  <a:cubicBezTo>
                    <a:pt x="5113" y="1797"/>
                    <a:pt x="5092" y="1849"/>
                    <a:pt x="5113" y="1889"/>
                  </a:cubicBezTo>
                  <a:cubicBezTo>
                    <a:pt x="5131" y="1906"/>
                    <a:pt x="5148" y="1923"/>
                    <a:pt x="5183" y="1923"/>
                  </a:cubicBezTo>
                  <a:cubicBezTo>
                    <a:pt x="5183" y="1923"/>
                    <a:pt x="5201" y="1906"/>
                    <a:pt x="5222" y="1906"/>
                  </a:cubicBezTo>
                  <a:cubicBezTo>
                    <a:pt x="5240" y="1889"/>
                    <a:pt x="5257" y="1849"/>
                    <a:pt x="5240" y="1815"/>
                  </a:cubicBezTo>
                  <a:cubicBezTo>
                    <a:pt x="5222" y="1780"/>
                    <a:pt x="5201" y="1780"/>
                    <a:pt x="5183" y="1780"/>
                  </a:cubicBezTo>
                  <a:close/>
                  <a:moveTo>
                    <a:pt x="15265" y="1780"/>
                  </a:moveTo>
                  <a:cubicBezTo>
                    <a:pt x="15248" y="1780"/>
                    <a:pt x="15230" y="1780"/>
                    <a:pt x="15209" y="1797"/>
                  </a:cubicBezTo>
                  <a:cubicBezTo>
                    <a:pt x="15174" y="1832"/>
                    <a:pt x="15174" y="1871"/>
                    <a:pt x="15209" y="1906"/>
                  </a:cubicBezTo>
                  <a:cubicBezTo>
                    <a:pt x="15230" y="1906"/>
                    <a:pt x="15248" y="1923"/>
                    <a:pt x="15265" y="1923"/>
                  </a:cubicBezTo>
                  <a:cubicBezTo>
                    <a:pt x="15282" y="1923"/>
                    <a:pt x="15300" y="1906"/>
                    <a:pt x="15317" y="1906"/>
                  </a:cubicBezTo>
                  <a:cubicBezTo>
                    <a:pt x="15339" y="1871"/>
                    <a:pt x="15339" y="1815"/>
                    <a:pt x="15300" y="1797"/>
                  </a:cubicBezTo>
                  <a:cubicBezTo>
                    <a:pt x="15300" y="1780"/>
                    <a:pt x="15282" y="1780"/>
                    <a:pt x="15265" y="1780"/>
                  </a:cubicBezTo>
                  <a:close/>
                  <a:moveTo>
                    <a:pt x="26957" y="1780"/>
                  </a:moveTo>
                  <a:cubicBezTo>
                    <a:pt x="26940" y="1780"/>
                    <a:pt x="26940" y="1780"/>
                    <a:pt x="26922" y="1797"/>
                  </a:cubicBezTo>
                  <a:cubicBezTo>
                    <a:pt x="26887" y="1815"/>
                    <a:pt x="26887" y="1849"/>
                    <a:pt x="26905" y="1889"/>
                  </a:cubicBezTo>
                  <a:cubicBezTo>
                    <a:pt x="26922" y="1906"/>
                    <a:pt x="26940" y="1923"/>
                    <a:pt x="26957" y="1923"/>
                  </a:cubicBezTo>
                  <a:cubicBezTo>
                    <a:pt x="26979" y="1923"/>
                    <a:pt x="26996" y="1923"/>
                    <a:pt x="26996" y="1906"/>
                  </a:cubicBezTo>
                  <a:cubicBezTo>
                    <a:pt x="27031" y="1889"/>
                    <a:pt x="27048" y="1849"/>
                    <a:pt x="27014" y="1815"/>
                  </a:cubicBezTo>
                  <a:cubicBezTo>
                    <a:pt x="27014" y="1797"/>
                    <a:pt x="26979" y="1780"/>
                    <a:pt x="26957" y="1780"/>
                  </a:cubicBezTo>
                  <a:close/>
                  <a:moveTo>
                    <a:pt x="21574" y="1906"/>
                  </a:moveTo>
                  <a:cubicBezTo>
                    <a:pt x="21557" y="1906"/>
                    <a:pt x="21540" y="1906"/>
                    <a:pt x="21518" y="1923"/>
                  </a:cubicBezTo>
                  <a:cubicBezTo>
                    <a:pt x="21501" y="1941"/>
                    <a:pt x="21483" y="1980"/>
                    <a:pt x="21518" y="2015"/>
                  </a:cubicBezTo>
                  <a:cubicBezTo>
                    <a:pt x="21518" y="2032"/>
                    <a:pt x="21557" y="2050"/>
                    <a:pt x="21574" y="2050"/>
                  </a:cubicBezTo>
                  <a:cubicBezTo>
                    <a:pt x="21592" y="2050"/>
                    <a:pt x="21592" y="2050"/>
                    <a:pt x="21609" y="2032"/>
                  </a:cubicBezTo>
                  <a:cubicBezTo>
                    <a:pt x="21648" y="2015"/>
                    <a:pt x="21648" y="1958"/>
                    <a:pt x="21627" y="1941"/>
                  </a:cubicBezTo>
                  <a:cubicBezTo>
                    <a:pt x="21609" y="1906"/>
                    <a:pt x="21592" y="1906"/>
                    <a:pt x="21574" y="1906"/>
                  </a:cubicBezTo>
                  <a:close/>
                  <a:moveTo>
                    <a:pt x="4822" y="1958"/>
                  </a:moveTo>
                  <a:cubicBezTo>
                    <a:pt x="4787" y="1980"/>
                    <a:pt x="4787" y="2032"/>
                    <a:pt x="4805" y="2067"/>
                  </a:cubicBezTo>
                  <a:cubicBezTo>
                    <a:pt x="4822" y="2089"/>
                    <a:pt x="4839" y="2106"/>
                    <a:pt x="4857" y="2106"/>
                  </a:cubicBezTo>
                  <a:cubicBezTo>
                    <a:pt x="4874" y="2106"/>
                    <a:pt x="4896" y="2089"/>
                    <a:pt x="4896" y="2089"/>
                  </a:cubicBezTo>
                  <a:cubicBezTo>
                    <a:pt x="4931" y="2067"/>
                    <a:pt x="4948" y="2015"/>
                    <a:pt x="4931" y="1997"/>
                  </a:cubicBezTo>
                  <a:cubicBezTo>
                    <a:pt x="4913" y="1958"/>
                    <a:pt x="4896" y="1958"/>
                    <a:pt x="4857" y="1958"/>
                  </a:cubicBezTo>
                  <a:close/>
                  <a:moveTo>
                    <a:pt x="15500" y="2032"/>
                  </a:moveTo>
                  <a:cubicBezTo>
                    <a:pt x="15483" y="2032"/>
                    <a:pt x="15465" y="2050"/>
                    <a:pt x="15465" y="2050"/>
                  </a:cubicBezTo>
                  <a:cubicBezTo>
                    <a:pt x="15426" y="2089"/>
                    <a:pt x="15426" y="2124"/>
                    <a:pt x="15448" y="2158"/>
                  </a:cubicBezTo>
                  <a:cubicBezTo>
                    <a:pt x="15465" y="2176"/>
                    <a:pt x="15483" y="2176"/>
                    <a:pt x="15500" y="2176"/>
                  </a:cubicBezTo>
                  <a:lnTo>
                    <a:pt x="15557" y="2176"/>
                  </a:lnTo>
                  <a:cubicBezTo>
                    <a:pt x="15591" y="2141"/>
                    <a:pt x="15591" y="2106"/>
                    <a:pt x="15557" y="2067"/>
                  </a:cubicBezTo>
                  <a:cubicBezTo>
                    <a:pt x="15557" y="2050"/>
                    <a:pt x="15517" y="2032"/>
                    <a:pt x="15500" y="2032"/>
                  </a:cubicBezTo>
                  <a:close/>
                  <a:moveTo>
                    <a:pt x="27157" y="2089"/>
                  </a:moveTo>
                  <a:cubicBezTo>
                    <a:pt x="27140" y="2089"/>
                    <a:pt x="27122" y="2089"/>
                    <a:pt x="27122" y="2106"/>
                  </a:cubicBezTo>
                  <a:cubicBezTo>
                    <a:pt x="27088" y="2124"/>
                    <a:pt x="27066" y="2158"/>
                    <a:pt x="27088" y="2197"/>
                  </a:cubicBezTo>
                  <a:cubicBezTo>
                    <a:pt x="27105" y="2215"/>
                    <a:pt x="27122" y="2232"/>
                    <a:pt x="27157" y="2232"/>
                  </a:cubicBezTo>
                  <a:lnTo>
                    <a:pt x="27196" y="2232"/>
                  </a:lnTo>
                  <a:cubicBezTo>
                    <a:pt x="27231" y="2197"/>
                    <a:pt x="27231" y="2158"/>
                    <a:pt x="27214" y="2124"/>
                  </a:cubicBezTo>
                  <a:cubicBezTo>
                    <a:pt x="27196" y="2106"/>
                    <a:pt x="27175" y="2089"/>
                    <a:pt x="27157" y="2089"/>
                  </a:cubicBezTo>
                  <a:close/>
                  <a:moveTo>
                    <a:pt x="21231" y="2124"/>
                  </a:moveTo>
                  <a:cubicBezTo>
                    <a:pt x="21192" y="2158"/>
                    <a:pt x="21192" y="2197"/>
                    <a:pt x="21213" y="2232"/>
                  </a:cubicBezTo>
                  <a:cubicBezTo>
                    <a:pt x="21231" y="2250"/>
                    <a:pt x="21248" y="2267"/>
                    <a:pt x="21283" y="2267"/>
                  </a:cubicBezTo>
                  <a:cubicBezTo>
                    <a:pt x="21283" y="2267"/>
                    <a:pt x="21300" y="2250"/>
                    <a:pt x="21322" y="2250"/>
                  </a:cubicBezTo>
                  <a:cubicBezTo>
                    <a:pt x="21357" y="2232"/>
                    <a:pt x="21357" y="2176"/>
                    <a:pt x="21340" y="2141"/>
                  </a:cubicBezTo>
                  <a:cubicBezTo>
                    <a:pt x="21322" y="2124"/>
                    <a:pt x="21300" y="2124"/>
                    <a:pt x="21283" y="2124"/>
                  </a:cubicBezTo>
                  <a:close/>
                  <a:moveTo>
                    <a:pt x="4548" y="2141"/>
                  </a:moveTo>
                  <a:cubicBezTo>
                    <a:pt x="4530" y="2141"/>
                    <a:pt x="4530" y="2141"/>
                    <a:pt x="4513" y="2158"/>
                  </a:cubicBezTo>
                  <a:cubicBezTo>
                    <a:pt x="4478" y="2176"/>
                    <a:pt x="4478" y="2215"/>
                    <a:pt x="4496" y="2250"/>
                  </a:cubicBezTo>
                  <a:cubicBezTo>
                    <a:pt x="4513" y="2267"/>
                    <a:pt x="4530" y="2284"/>
                    <a:pt x="4548" y="2284"/>
                  </a:cubicBezTo>
                  <a:cubicBezTo>
                    <a:pt x="4570" y="2284"/>
                    <a:pt x="4587" y="2284"/>
                    <a:pt x="4587" y="2267"/>
                  </a:cubicBezTo>
                  <a:cubicBezTo>
                    <a:pt x="4622" y="2250"/>
                    <a:pt x="4639" y="2215"/>
                    <a:pt x="4622" y="2176"/>
                  </a:cubicBezTo>
                  <a:cubicBezTo>
                    <a:pt x="4604" y="2158"/>
                    <a:pt x="4587" y="2141"/>
                    <a:pt x="4548" y="2141"/>
                  </a:cubicBezTo>
                  <a:close/>
                  <a:moveTo>
                    <a:pt x="15718" y="2324"/>
                  </a:moveTo>
                  <a:cubicBezTo>
                    <a:pt x="15718" y="2324"/>
                    <a:pt x="15700" y="2341"/>
                    <a:pt x="15683" y="2341"/>
                  </a:cubicBezTo>
                  <a:cubicBezTo>
                    <a:pt x="15644" y="2358"/>
                    <a:pt x="15644" y="2415"/>
                    <a:pt x="15665" y="2450"/>
                  </a:cubicBezTo>
                  <a:cubicBezTo>
                    <a:pt x="15683" y="2467"/>
                    <a:pt x="15700" y="2467"/>
                    <a:pt x="15718" y="2467"/>
                  </a:cubicBezTo>
                  <a:lnTo>
                    <a:pt x="15774" y="2467"/>
                  </a:lnTo>
                  <a:cubicBezTo>
                    <a:pt x="15809" y="2432"/>
                    <a:pt x="15809" y="2393"/>
                    <a:pt x="15792" y="2358"/>
                  </a:cubicBezTo>
                  <a:cubicBezTo>
                    <a:pt x="15774" y="2341"/>
                    <a:pt x="15752" y="2324"/>
                    <a:pt x="15718" y="2324"/>
                  </a:cubicBezTo>
                  <a:close/>
                  <a:moveTo>
                    <a:pt x="4204" y="2341"/>
                  </a:moveTo>
                  <a:cubicBezTo>
                    <a:pt x="4169" y="2358"/>
                    <a:pt x="4169" y="2415"/>
                    <a:pt x="4187" y="2450"/>
                  </a:cubicBezTo>
                  <a:cubicBezTo>
                    <a:pt x="4204" y="2467"/>
                    <a:pt x="4221" y="2485"/>
                    <a:pt x="4243" y="2485"/>
                  </a:cubicBezTo>
                  <a:cubicBezTo>
                    <a:pt x="4261" y="2485"/>
                    <a:pt x="4278" y="2467"/>
                    <a:pt x="4278" y="2467"/>
                  </a:cubicBezTo>
                  <a:cubicBezTo>
                    <a:pt x="4313" y="2450"/>
                    <a:pt x="4330" y="2393"/>
                    <a:pt x="4313" y="2358"/>
                  </a:cubicBezTo>
                  <a:cubicBezTo>
                    <a:pt x="4295" y="2341"/>
                    <a:pt x="4278" y="2341"/>
                    <a:pt x="4243" y="2341"/>
                  </a:cubicBezTo>
                  <a:close/>
                  <a:moveTo>
                    <a:pt x="20939" y="2341"/>
                  </a:moveTo>
                  <a:cubicBezTo>
                    <a:pt x="20904" y="2376"/>
                    <a:pt x="20904" y="2415"/>
                    <a:pt x="20922" y="2450"/>
                  </a:cubicBezTo>
                  <a:cubicBezTo>
                    <a:pt x="20939" y="2467"/>
                    <a:pt x="20957" y="2485"/>
                    <a:pt x="20974" y="2485"/>
                  </a:cubicBezTo>
                  <a:cubicBezTo>
                    <a:pt x="20996" y="2485"/>
                    <a:pt x="21013" y="2467"/>
                    <a:pt x="21031" y="2467"/>
                  </a:cubicBezTo>
                  <a:cubicBezTo>
                    <a:pt x="21065" y="2432"/>
                    <a:pt x="21065" y="2393"/>
                    <a:pt x="21048" y="2358"/>
                  </a:cubicBezTo>
                  <a:cubicBezTo>
                    <a:pt x="21031" y="2341"/>
                    <a:pt x="21013" y="2341"/>
                    <a:pt x="20974" y="2341"/>
                  </a:cubicBezTo>
                  <a:close/>
                  <a:moveTo>
                    <a:pt x="27283" y="2415"/>
                  </a:moveTo>
                  <a:cubicBezTo>
                    <a:pt x="27249" y="2432"/>
                    <a:pt x="27231" y="2485"/>
                    <a:pt x="27249" y="2524"/>
                  </a:cubicBezTo>
                  <a:cubicBezTo>
                    <a:pt x="27266" y="2541"/>
                    <a:pt x="27283" y="2559"/>
                    <a:pt x="27323" y="2559"/>
                  </a:cubicBezTo>
                  <a:cubicBezTo>
                    <a:pt x="27323" y="2559"/>
                    <a:pt x="27340" y="2559"/>
                    <a:pt x="27357" y="2541"/>
                  </a:cubicBezTo>
                  <a:cubicBezTo>
                    <a:pt x="27392" y="2524"/>
                    <a:pt x="27392" y="2485"/>
                    <a:pt x="27375" y="2450"/>
                  </a:cubicBezTo>
                  <a:cubicBezTo>
                    <a:pt x="27375" y="2432"/>
                    <a:pt x="27340" y="2415"/>
                    <a:pt x="27323" y="2415"/>
                  </a:cubicBezTo>
                  <a:close/>
                  <a:moveTo>
                    <a:pt x="3895" y="2541"/>
                  </a:moveTo>
                  <a:cubicBezTo>
                    <a:pt x="3860" y="2559"/>
                    <a:pt x="3860" y="2611"/>
                    <a:pt x="3878" y="2650"/>
                  </a:cubicBezTo>
                  <a:cubicBezTo>
                    <a:pt x="3895" y="2667"/>
                    <a:pt x="3917" y="2685"/>
                    <a:pt x="3934" y="2685"/>
                  </a:cubicBezTo>
                  <a:cubicBezTo>
                    <a:pt x="3952" y="2685"/>
                    <a:pt x="3969" y="2667"/>
                    <a:pt x="3987" y="2667"/>
                  </a:cubicBezTo>
                  <a:cubicBezTo>
                    <a:pt x="4026" y="2650"/>
                    <a:pt x="4026" y="2593"/>
                    <a:pt x="4004" y="2559"/>
                  </a:cubicBezTo>
                  <a:cubicBezTo>
                    <a:pt x="3987" y="2541"/>
                    <a:pt x="3969" y="2541"/>
                    <a:pt x="3934" y="2541"/>
                  </a:cubicBezTo>
                  <a:close/>
                  <a:moveTo>
                    <a:pt x="20648" y="2559"/>
                  </a:moveTo>
                  <a:cubicBezTo>
                    <a:pt x="20613" y="2593"/>
                    <a:pt x="20613" y="2633"/>
                    <a:pt x="20630" y="2667"/>
                  </a:cubicBezTo>
                  <a:cubicBezTo>
                    <a:pt x="20648" y="2685"/>
                    <a:pt x="20669" y="2702"/>
                    <a:pt x="20704" y="2702"/>
                  </a:cubicBezTo>
                  <a:cubicBezTo>
                    <a:pt x="20704" y="2702"/>
                    <a:pt x="20722" y="2685"/>
                    <a:pt x="20739" y="2685"/>
                  </a:cubicBezTo>
                  <a:cubicBezTo>
                    <a:pt x="20778" y="2667"/>
                    <a:pt x="20778" y="2611"/>
                    <a:pt x="20756" y="2576"/>
                  </a:cubicBezTo>
                  <a:cubicBezTo>
                    <a:pt x="20739" y="2559"/>
                    <a:pt x="20722" y="2559"/>
                    <a:pt x="20704" y="2559"/>
                  </a:cubicBezTo>
                  <a:close/>
                  <a:moveTo>
                    <a:pt x="15935" y="2633"/>
                  </a:moveTo>
                  <a:cubicBezTo>
                    <a:pt x="15918" y="2633"/>
                    <a:pt x="15900" y="2633"/>
                    <a:pt x="15883" y="2650"/>
                  </a:cubicBezTo>
                  <a:cubicBezTo>
                    <a:pt x="15861" y="2667"/>
                    <a:pt x="15844" y="2702"/>
                    <a:pt x="15861" y="2741"/>
                  </a:cubicBezTo>
                  <a:cubicBezTo>
                    <a:pt x="15883" y="2759"/>
                    <a:pt x="15900" y="2776"/>
                    <a:pt x="15935" y="2776"/>
                  </a:cubicBezTo>
                  <a:cubicBezTo>
                    <a:pt x="15935" y="2776"/>
                    <a:pt x="15953" y="2776"/>
                    <a:pt x="15970" y="2759"/>
                  </a:cubicBezTo>
                  <a:cubicBezTo>
                    <a:pt x="16009" y="2741"/>
                    <a:pt x="16009" y="2702"/>
                    <a:pt x="15992" y="2667"/>
                  </a:cubicBezTo>
                  <a:cubicBezTo>
                    <a:pt x="15970" y="2650"/>
                    <a:pt x="15953" y="2633"/>
                    <a:pt x="15935" y="2633"/>
                  </a:cubicBezTo>
                  <a:close/>
                  <a:moveTo>
                    <a:pt x="3608" y="2741"/>
                  </a:moveTo>
                  <a:cubicBezTo>
                    <a:pt x="3569" y="2776"/>
                    <a:pt x="3551" y="2811"/>
                    <a:pt x="3591" y="2850"/>
                  </a:cubicBezTo>
                  <a:cubicBezTo>
                    <a:pt x="3591" y="2868"/>
                    <a:pt x="3625" y="2885"/>
                    <a:pt x="3643" y="2885"/>
                  </a:cubicBezTo>
                  <a:cubicBezTo>
                    <a:pt x="3660" y="2885"/>
                    <a:pt x="3660" y="2868"/>
                    <a:pt x="3678" y="2868"/>
                  </a:cubicBezTo>
                  <a:cubicBezTo>
                    <a:pt x="3717" y="2850"/>
                    <a:pt x="3717" y="2794"/>
                    <a:pt x="3699" y="2759"/>
                  </a:cubicBezTo>
                  <a:cubicBezTo>
                    <a:pt x="3678" y="2741"/>
                    <a:pt x="3660" y="2741"/>
                    <a:pt x="3643" y="2741"/>
                  </a:cubicBezTo>
                  <a:close/>
                  <a:moveTo>
                    <a:pt x="27449" y="2741"/>
                  </a:moveTo>
                  <a:cubicBezTo>
                    <a:pt x="27414" y="2759"/>
                    <a:pt x="27392" y="2811"/>
                    <a:pt x="27392" y="2850"/>
                  </a:cubicBezTo>
                  <a:cubicBezTo>
                    <a:pt x="27414" y="2868"/>
                    <a:pt x="27449" y="2885"/>
                    <a:pt x="27466" y="2885"/>
                  </a:cubicBezTo>
                  <a:lnTo>
                    <a:pt x="27501" y="2885"/>
                  </a:lnTo>
                  <a:cubicBezTo>
                    <a:pt x="27540" y="2868"/>
                    <a:pt x="27558" y="2828"/>
                    <a:pt x="27540" y="2776"/>
                  </a:cubicBezTo>
                  <a:cubicBezTo>
                    <a:pt x="27523" y="2759"/>
                    <a:pt x="27501" y="2741"/>
                    <a:pt x="27466" y="2741"/>
                  </a:cubicBezTo>
                  <a:close/>
                  <a:moveTo>
                    <a:pt x="20413" y="2776"/>
                  </a:moveTo>
                  <a:cubicBezTo>
                    <a:pt x="20395" y="2776"/>
                    <a:pt x="20378" y="2776"/>
                    <a:pt x="20360" y="2794"/>
                  </a:cubicBezTo>
                  <a:cubicBezTo>
                    <a:pt x="20321" y="2811"/>
                    <a:pt x="20321" y="2850"/>
                    <a:pt x="20343" y="2885"/>
                  </a:cubicBezTo>
                  <a:cubicBezTo>
                    <a:pt x="20360" y="2902"/>
                    <a:pt x="20378" y="2920"/>
                    <a:pt x="20413" y="2920"/>
                  </a:cubicBezTo>
                  <a:cubicBezTo>
                    <a:pt x="20413" y="2920"/>
                    <a:pt x="20430" y="2920"/>
                    <a:pt x="20452" y="2902"/>
                  </a:cubicBezTo>
                  <a:cubicBezTo>
                    <a:pt x="20487" y="2885"/>
                    <a:pt x="20487" y="2828"/>
                    <a:pt x="20469" y="2794"/>
                  </a:cubicBezTo>
                  <a:cubicBezTo>
                    <a:pt x="20452" y="2776"/>
                    <a:pt x="20430" y="2776"/>
                    <a:pt x="20413" y="2776"/>
                  </a:cubicBezTo>
                  <a:close/>
                  <a:moveTo>
                    <a:pt x="3351" y="2937"/>
                  </a:moveTo>
                  <a:cubicBezTo>
                    <a:pt x="3334" y="2937"/>
                    <a:pt x="3316" y="2937"/>
                    <a:pt x="3299" y="2959"/>
                  </a:cubicBezTo>
                  <a:cubicBezTo>
                    <a:pt x="3264" y="2976"/>
                    <a:pt x="3264" y="3029"/>
                    <a:pt x="3282" y="3046"/>
                  </a:cubicBezTo>
                  <a:cubicBezTo>
                    <a:pt x="3299" y="3085"/>
                    <a:pt x="3316" y="3085"/>
                    <a:pt x="3334" y="3085"/>
                  </a:cubicBezTo>
                  <a:cubicBezTo>
                    <a:pt x="3351" y="3085"/>
                    <a:pt x="3373" y="3085"/>
                    <a:pt x="3390" y="3068"/>
                  </a:cubicBezTo>
                  <a:cubicBezTo>
                    <a:pt x="3425" y="3046"/>
                    <a:pt x="3425" y="3011"/>
                    <a:pt x="3408" y="2976"/>
                  </a:cubicBezTo>
                  <a:cubicBezTo>
                    <a:pt x="3390" y="2959"/>
                    <a:pt x="3373" y="2937"/>
                    <a:pt x="3351" y="2937"/>
                  </a:cubicBezTo>
                  <a:close/>
                  <a:moveTo>
                    <a:pt x="16079" y="2937"/>
                  </a:moveTo>
                  <a:cubicBezTo>
                    <a:pt x="16044" y="2976"/>
                    <a:pt x="16044" y="3011"/>
                    <a:pt x="16061" y="3046"/>
                  </a:cubicBezTo>
                  <a:cubicBezTo>
                    <a:pt x="16079" y="3068"/>
                    <a:pt x="16101" y="3085"/>
                    <a:pt x="16118" y="3085"/>
                  </a:cubicBezTo>
                  <a:cubicBezTo>
                    <a:pt x="16135" y="3085"/>
                    <a:pt x="16153" y="3085"/>
                    <a:pt x="16153" y="3068"/>
                  </a:cubicBezTo>
                  <a:cubicBezTo>
                    <a:pt x="16188" y="3046"/>
                    <a:pt x="16209" y="3011"/>
                    <a:pt x="16188" y="2976"/>
                  </a:cubicBezTo>
                  <a:cubicBezTo>
                    <a:pt x="16170" y="2959"/>
                    <a:pt x="16153" y="2937"/>
                    <a:pt x="16118" y="2937"/>
                  </a:cubicBezTo>
                  <a:close/>
                  <a:moveTo>
                    <a:pt x="20125" y="2994"/>
                  </a:moveTo>
                  <a:cubicBezTo>
                    <a:pt x="20104" y="2994"/>
                    <a:pt x="20086" y="2994"/>
                    <a:pt x="20069" y="3011"/>
                  </a:cubicBezTo>
                  <a:cubicBezTo>
                    <a:pt x="20052" y="3029"/>
                    <a:pt x="20034" y="3085"/>
                    <a:pt x="20052" y="3103"/>
                  </a:cubicBezTo>
                  <a:cubicBezTo>
                    <a:pt x="20069" y="3120"/>
                    <a:pt x="20086" y="3137"/>
                    <a:pt x="20125" y="3137"/>
                  </a:cubicBezTo>
                  <a:cubicBezTo>
                    <a:pt x="20143" y="3137"/>
                    <a:pt x="20143" y="3137"/>
                    <a:pt x="20160" y="3120"/>
                  </a:cubicBezTo>
                  <a:cubicBezTo>
                    <a:pt x="20195" y="3103"/>
                    <a:pt x="20195" y="3046"/>
                    <a:pt x="20178" y="3011"/>
                  </a:cubicBezTo>
                  <a:cubicBezTo>
                    <a:pt x="20160" y="2994"/>
                    <a:pt x="20143" y="2994"/>
                    <a:pt x="20125" y="2994"/>
                  </a:cubicBezTo>
                  <a:close/>
                  <a:moveTo>
                    <a:pt x="27575" y="3085"/>
                  </a:moveTo>
                  <a:cubicBezTo>
                    <a:pt x="27540" y="3103"/>
                    <a:pt x="27523" y="3137"/>
                    <a:pt x="27540" y="3177"/>
                  </a:cubicBezTo>
                  <a:cubicBezTo>
                    <a:pt x="27540" y="3211"/>
                    <a:pt x="27575" y="3229"/>
                    <a:pt x="27610" y="3229"/>
                  </a:cubicBezTo>
                  <a:cubicBezTo>
                    <a:pt x="27610" y="3229"/>
                    <a:pt x="27631" y="3229"/>
                    <a:pt x="27631" y="3211"/>
                  </a:cubicBezTo>
                  <a:cubicBezTo>
                    <a:pt x="27666" y="3211"/>
                    <a:pt x="27684" y="3155"/>
                    <a:pt x="27666" y="3120"/>
                  </a:cubicBezTo>
                  <a:cubicBezTo>
                    <a:pt x="27666" y="3103"/>
                    <a:pt x="27631" y="3085"/>
                    <a:pt x="27610" y="3085"/>
                  </a:cubicBezTo>
                  <a:close/>
                  <a:moveTo>
                    <a:pt x="3047" y="3155"/>
                  </a:moveTo>
                  <a:cubicBezTo>
                    <a:pt x="3025" y="3155"/>
                    <a:pt x="3025" y="3155"/>
                    <a:pt x="3007" y="3177"/>
                  </a:cubicBezTo>
                  <a:cubicBezTo>
                    <a:pt x="2973" y="3194"/>
                    <a:pt x="2973" y="3229"/>
                    <a:pt x="2990" y="3264"/>
                  </a:cubicBezTo>
                  <a:cubicBezTo>
                    <a:pt x="3007" y="3285"/>
                    <a:pt x="3025" y="3303"/>
                    <a:pt x="3047" y="3303"/>
                  </a:cubicBezTo>
                  <a:cubicBezTo>
                    <a:pt x="3064" y="3303"/>
                    <a:pt x="3081" y="3303"/>
                    <a:pt x="3099" y="3285"/>
                  </a:cubicBezTo>
                  <a:cubicBezTo>
                    <a:pt x="3116" y="3264"/>
                    <a:pt x="3134" y="3211"/>
                    <a:pt x="3099" y="3177"/>
                  </a:cubicBezTo>
                  <a:cubicBezTo>
                    <a:pt x="3099" y="3155"/>
                    <a:pt x="3064" y="3155"/>
                    <a:pt x="3047" y="3155"/>
                  </a:cubicBezTo>
                  <a:close/>
                  <a:moveTo>
                    <a:pt x="19834" y="3211"/>
                  </a:moveTo>
                  <a:cubicBezTo>
                    <a:pt x="19817" y="3211"/>
                    <a:pt x="19799" y="3211"/>
                    <a:pt x="19777" y="3229"/>
                  </a:cubicBezTo>
                  <a:cubicBezTo>
                    <a:pt x="19743" y="3246"/>
                    <a:pt x="19743" y="3285"/>
                    <a:pt x="19760" y="3320"/>
                  </a:cubicBezTo>
                  <a:cubicBezTo>
                    <a:pt x="19777" y="3338"/>
                    <a:pt x="19799" y="3355"/>
                    <a:pt x="19834" y="3355"/>
                  </a:cubicBezTo>
                  <a:cubicBezTo>
                    <a:pt x="19834" y="3355"/>
                    <a:pt x="19851" y="3355"/>
                    <a:pt x="19869" y="3338"/>
                  </a:cubicBezTo>
                  <a:cubicBezTo>
                    <a:pt x="19908" y="3320"/>
                    <a:pt x="19908" y="3264"/>
                    <a:pt x="19886" y="3229"/>
                  </a:cubicBezTo>
                  <a:cubicBezTo>
                    <a:pt x="19869" y="3211"/>
                    <a:pt x="19851" y="3211"/>
                    <a:pt x="19834" y="3211"/>
                  </a:cubicBezTo>
                  <a:close/>
                  <a:moveTo>
                    <a:pt x="16279" y="3246"/>
                  </a:moveTo>
                  <a:cubicBezTo>
                    <a:pt x="16244" y="3285"/>
                    <a:pt x="16227" y="3320"/>
                    <a:pt x="16262" y="3355"/>
                  </a:cubicBezTo>
                  <a:cubicBezTo>
                    <a:pt x="16262" y="3372"/>
                    <a:pt x="16296" y="3394"/>
                    <a:pt x="16318" y="3394"/>
                  </a:cubicBezTo>
                  <a:cubicBezTo>
                    <a:pt x="16336" y="3394"/>
                    <a:pt x="16336" y="3394"/>
                    <a:pt x="16353" y="3372"/>
                  </a:cubicBezTo>
                  <a:cubicBezTo>
                    <a:pt x="16388" y="3355"/>
                    <a:pt x="16405" y="3320"/>
                    <a:pt x="16370" y="3285"/>
                  </a:cubicBezTo>
                  <a:cubicBezTo>
                    <a:pt x="16370" y="3246"/>
                    <a:pt x="16336" y="3246"/>
                    <a:pt x="16318" y="3246"/>
                  </a:cubicBezTo>
                  <a:close/>
                  <a:moveTo>
                    <a:pt x="2755" y="3372"/>
                  </a:moveTo>
                  <a:cubicBezTo>
                    <a:pt x="2738" y="3372"/>
                    <a:pt x="2738" y="3372"/>
                    <a:pt x="2720" y="3394"/>
                  </a:cubicBezTo>
                  <a:cubicBezTo>
                    <a:pt x="2681" y="3411"/>
                    <a:pt x="2681" y="3446"/>
                    <a:pt x="2699" y="3481"/>
                  </a:cubicBezTo>
                  <a:cubicBezTo>
                    <a:pt x="2720" y="3503"/>
                    <a:pt x="2738" y="3520"/>
                    <a:pt x="2755" y="3520"/>
                  </a:cubicBezTo>
                  <a:cubicBezTo>
                    <a:pt x="2772" y="3520"/>
                    <a:pt x="2790" y="3520"/>
                    <a:pt x="2807" y="3503"/>
                  </a:cubicBezTo>
                  <a:cubicBezTo>
                    <a:pt x="2829" y="3481"/>
                    <a:pt x="2846" y="3429"/>
                    <a:pt x="2807" y="3394"/>
                  </a:cubicBezTo>
                  <a:cubicBezTo>
                    <a:pt x="2807" y="3372"/>
                    <a:pt x="2772" y="3372"/>
                    <a:pt x="2755" y="3372"/>
                  </a:cubicBezTo>
                  <a:close/>
                  <a:moveTo>
                    <a:pt x="27740" y="3411"/>
                  </a:moveTo>
                  <a:cubicBezTo>
                    <a:pt x="27719" y="3411"/>
                    <a:pt x="27719" y="3411"/>
                    <a:pt x="27701" y="3429"/>
                  </a:cubicBezTo>
                  <a:cubicBezTo>
                    <a:pt x="27666" y="3429"/>
                    <a:pt x="27649" y="3481"/>
                    <a:pt x="27666" y="3520"/>
                  </a:cubicBezTo>
                  <a:cubicBezTo>
                    <a:pt x="27666" y="3538"/>
                    <a:pt x="27701" y="3555"/>
                    <a:pt x="27740" y="3555"/>
                  </a:cubicBezTo>
                  <a:lnTo>
                    <a:pt x="27758" y="3555"/>
                  </a:lnTo>
                  <a:cubicBezTo>
                    <a:pt x="27792" y="3538"/>
                    <a:pt x="27810" y="3503"/>
                    <a:pt x="27792" y="3464"/>
                  </a:cubicBezTo>
                  <a:cubicBezTo>
                    <a:pt x="27792" y="3429"/>
                    <a:pt x="27758" y="3411"/>
                    <a:pt x="27740" y="3411"/>
                  </a:cubicBezTo>
                  <a:close/>
                  <a:moveTo>
                    <a:pt x="19490" y="3429"/>
                  </a:moveTo>
                  <a:cubicBezTo>
                    <a:pt x="19451" y="3464"/>
                    <a:pt x="19451" y="3503"/>
                    <a:pt x="19473" y="3538"/>
                  </a:cubicBezTo>
                  <a:cubicBezTo>
                    <a:pt x="19490" y="3555"/>
                    <a:pt x="19508" y="3572"/>
                    <a:pt x="19525" y="3572"/>
                  </a:cubicBezTo>
                  <a:cubicBezTo>
                    <a:pt x="19542" y="3572"/>
                    <a:pt x="19560" y="3555"/>
                    <a:pt x="19582" y="3555"/>
                  </a:cubicBezTo>
                  <a:cubicBezTo>
                    <a:pt x="19616" y="3538"/>
                    <a:pt x="19616" y="3481"/>
                    <a:pt x="19599" y="3446"/>
                  </a:cubicBezTo>
                  <a:cubicBezTo>
                    <a:pt x="19582" y="3429"/>
                    <a:pt x="19560" y="3429"/>
                    <a:pt x="19525" y="3429"/>
                  </a:cubicBezTo>
                  <a:close/>
                  <a:moveTo>
                    <a:pt x="16479" y="3555"/>
                  </a:moveTo>
                  <a:cubicBezTo>
                    <a:pt x="16444" y="3590"/>
                    <a:pt x="16427" y="3629"/>
                    <a:pt x="16462" y="3664"/>
                  </a:cubicBezTo>
                  <a:cubicBezTo>
                    <a:pt x="16462" y="3681"/>
                    <a:pt x="16497" y="3699"/>
                    <a:pt x="16514" y="3699"/>
                  </a:cubicBezTo>
                  <a:cubicBezTo>
                    <a:pt x="16536" y="3699"/>
                    <a:pt x="16553" y="3681"/>
                    <a:pt x="16553" y="3681"/>
                  </a:cubicBezTo>
                  <a:cubicBezTo>
                    <a:pt x="16588" y="3664"/>
                    <a:pt x="16605" y="3612"/>
                    <a:pt x="16570" y="3572"/>
                  </a:cubicBezTo>
                  <a:cubicBezTo>
                    <a:pt x="16570" y="3555"/>
                    <a:pt x="16536" y="3555"/>
                    <a:pt x="16514" y="3555"/>
                  </a:cubicBezTo>
                  <a:close/>
                  <a:moveTo>
                    <a:pt x="2481" y="3590"/>
                  </a:moveTo>
                  <a:cubicBezTo>
                    <a:pt x="2464" y="3590"/>
                    <a:pt x="2446" y="3612"/>
                    <a:pt x="2429" y="3612"/>
                  </a:cubicBezTo>
                  <a:cubicBezTo>
                    <a:pt x="2394" y="3646"/>
                    <a:pt x="2394" y="3699"/>
                    <a:pt x="2429" y="3720"/>
                  </a:cubicBezTo>
                  <a:cubicBezTo>
                    <a:pt x="2446" y="3738"/>
                    <a:pt x="2464" y="3738"/>
                    <a:pt x="2481" y="3738"/>
                  </a:cubicBezTo>
                  <a:cubicBezTo>
                    <a:pt x="2503" y="3738"/>
                    <a:pt x="2520" y="3738"/>
                    <a:pt x="2520" y="3720"/>
                  </a:cubicBezTo>
                  <a:cubicBezTo>
                    <a:pt x="2555" y="3699"/>
                    <a:pt x="2555" y="3646"/>
                    <a:pt x="2520" y="3629"/>
                  </a:cubicBezTo>
                  <a:cubicBezTo>
                    <a:pt x="2520" y="3612"/>
                    <a:pt x="2503" y="3590"/>
                    <a:pt x="2481" y="3590"/>
                  </a:cubicBezTo>
                  <a:close/>
                  <a:moveTo>
                    <a:pt x="19233" y="3629"/>
                  </a:moveTo>
                  <a:cubicBezTo>
                    <a:pt x="19216" y="3629"/>
                    <a:pt x="19199" y="3629"/>
                    <a:pt x="19199" y="3646"/>
                  </a:cubicBezTo>
                  <a:cubicBezTo>
                    <a:pt x="19164" y="3664"/>
                    <a:pt x="19146" y="3699"/>
                    <a:pt x="19181" y="3738"/>
                  </a:cubicBezTo>
                  <a:cubicBezTo>
                    <a:pt x="19181" y="3755"/>
                    <a:pt x="19216" y="3773"/>
                    <a:pt x="19233" y="3773"/>
                  </a:cubicBezTo>
                  <a:cubicBezTo>
                    <a:pt x="19255" y="3773"/>
                    <a:pt x="19273" y="3773"/>
                    <a:pt x="19273" y="3755"/>
                  </a:cubicBezTo>
                  <a:cubicBezTo>
                    <a:pt x="19307" y="3738"/>
                    <a:pt x="19325" y="3699"/>
                    <a:pt x="19290" y="3664"/>
                  </a:cubicBezTo>
                  <a:cubicBezTo>
                    <a:pt x="19290" y="3646"/>
                    <a:pt x="19255" y="3629"/>
                    <a:pt x="19233" y="3629"/>
                  </a:cubicBezTo>
                  <a:close/>
                  <a:moveTo>
                    <a:pt x="27827" y="3755"/>
                  </a:moveTo>
                  <a:cubicBezTo>
                    <a:pt x="27792" y="3773"/>
                    <a:pt x="27775" y="3807"/>
                    <a:pt x="27792" y="3864"/>
                  </a:cubicBezTo>
                  <a:cubicBezTo>
                    <a:pt x="27792" y="3881"/>
                    <a:pt x="27827" y="3899"/>
                    <a:pt x="27849" y="3899"/>
                  </a:cubicBezTo>
                  <a:lnTo>
                    <a:pt x="27884" y="3899"/>
                  </a:lnTo>
                  <a:cubicBezTo>
                    <a:pt x="27919" y="3881"/>
                    <a:pt x="27936" y="3847"/>
                    <a:pt x="27919" y="3807"/>
                  </a:cubicBezTo>
                  <a:cubicBezTo>
                    <a:pt x="27919" y="3773"/>
                    <a:pt x="27884" y="3755"/>
                    <a:pt x="27849" y="3755"/>
                  </a:cubicBezTo>
                  <a:close/>
                  <a:moveTo>
                    <a:pt x="18929" y="3829"/>
                  </a:moveTo>
                  <a:cubicBezTo>
                    <a:pt x="18929" y="3829"/>
                    <a:pt x="18907" y="3829"/>
                    <a:pt x="18890" y="3847"/>
                  </a:cubicBezTo>
                  <a:cubicBezTo>
                    <a:pt x="18855" y="3864"/>
                    <a:pt x="18855" y="3899"/>
                    <a:pt x="18872" y="3938"/>
                  </a:cubicBezTo>
                  <a:cubicBezTo>
                    <a:pt x="18890" y="3955"/>
                    <a:pt x="18907" y="3973"/>
                    <a:pt x="18929" y="3973"/>
                  </a:cubicBezTo>
                  <a:cubicBezTo>
                    <a:pt x="18946" y="3973"/>
                    <a:pt x="18964" y="3973"/>
                    <a:pt x="18964" y="3955"/>
                  </a:cubicBezTo>
                  <a:cubicBezTo>
                    <a:pt x="18999" y="3938"/>
                    <a:pt x="19016" y="3899"/>
                    <a:pt x="18999" y="3864"/>
                  </a:cubicBezTo>
                  <a:cubicBezTo>
                    <a:pt x="18981" y="3847"/>
                    <a:pt x="18964" y="3829"/>
                    <a:pt x="18929" y="3829"/>
                  </a:cubicBezTo>
                  <a:close/>
                  <a:moveTo>
                    <a:pt x="16731" y="3847"/>
                  </a:moveTo>
                  <a:cubicBezTo>
                    <a:pt x="16714" y="3847"/>
                    <a:pt x="16697" y="3847"/>
                    <a:pt x="16679" y="3864"/>
                  </a:cubicBezTo>
                  <a:cubicBezTo>
                    <a:pt x="16662" y="3881"/>
                    <a:pt x="16644" y="3916"/>
                    <a:pt x="16679" y="3955"/>
                  </a:cubicBezTo>
                  <a:cubicBezTo>
                    <a:pt x="16697" y="3973"/>
                    <a:pt x="16714" y="3990"/>
                    <a:pt x="16731" y="3990"/>
                  </a:cubicBezTo>
                  <a:cubicBezTo>
                    <a:pt x="16753" y="3990"/>
                    <a:pt x="16771" y="3973"/>
                    <a:pt x="16771" y="3973"/>
                  </a:cubicBezTo>
                  <a:cubicBezTo>
                    <a:pt x="16805" y="3938"/>
                    <a:pt x="16805" y="3899"/>
                    <a:pt x="16788" y="3864"/>
                  </a:cubicBezTo>
                  <a:cubicBezTo>
                    <a:pt x="16771" y="3847"/>
                    <a:pt x="16753" y="3847"/>
                    <a:pt x="16731" y="3847"/>
                  </a:cubicBezTo>
                  <a:close/>
                  <a:moveTo>
                    <a:pt x="2229" y="3864"/>
                  </a:moveTo>
                  <a:cubicBezTo>
                    <a:pt x="2211" y="3864"/>
                    <a:pt x="2176" y="3864"/>
                    <a:pt x="2176" y="3881"/>
                  </a:cubicBezTo>
                  <a:cubicBezTo>
                    <a:pt x="2137" y="3916"/>
                    <a:pt x="2137" y="3955"/>
                    <a:pt x="2176" y="3990"/>
                  </a:cubicBezTo>
                  <a:cubicBezTo>
                    <a:pt x="2194" y="3990"/>
                    <a:pt x="2211" y="4008"/>
                    <a:pt x="2229" y="4008"/>
                  </a:cubicBezTo>
                  <a:cubicBezTo>
                    <a:pt x="2246" y="4008"/>
                    <a:pt x="2263" y="3990"/>
                    <a:pt x="2285" y="3973"/>
                  </a:cubicBezTo>
                  <a:cubicBezTo>
                    <a:pt x="2303" y="3955"/>
                    <a:pt x="2303" y="3899"/>
                    <a:pt x="2263" y="3881"/>
                  </a:cubicBezTo>
                  <a:cubicBezTo>
                    <a:pt x="2263" y="3864"/>
                    <a:pt x="2246" y="3864"/>
                    <a:pt x="2229" y="3864"/>
                  </a:cubicBezTo>
                  <a:close/>
                  <a:moveTo>
                    <a:pt x="18620" y="4008"/>
                  </a:moveTo>
                  <a:cubicBezTo>
                    <a:pt x="18620" y="4008"/>
                    <a:pt x="18603" y="4025"/>
                    <a:pt x="18581" y="4025"/>
                  </a:cubicBezTo>
                  <a:cubicBezTo>
                    <a:pt x="18546" y="4047"/>
                    <a:pt x="18546" y="4099"/>
                    <a:pt x="18563" y="4116"/>
                  </a:cubicBezTo>
                  <a:cubicBezTo>
                    <a:pt x="18563" y="4156"/>
                    <a:pt x="18603" y="4156"/>
                    <a:pt x="18620" y="4156"/>
                  </a:cubicBezTo>
                  <a:lnTo>
                    <a:pt x="18655" y="4156"/>
                  </a:lnTo>
                  <a:cubicBezTo>
                    <a:pt x="18690" y="4134"/>
                    <a:pt x="18711" y="4082"/>
                    <a:pt x="18690" y="4047"/>
                  </a:cubicBezTo>
                  <a:cubicBezTo>
                    <a:pt x="18672" y="4025"/>
                    <a:pt x="18655" y="4008"/>
                    <a:pt x="18620" y="4008"/>
                  </a:cubicBezTo>
                  <a:close/>
                  <a:moveTo>
                    <a:pt x="16971" y="4099"/>
                  </a:moveTo>
                  <a:cubicBezTo>
                    <a:pt x="16949" y="4099"/>
                    <a:pt x="16932" y="4116"/>
                    <a:pt x="16932" y="4134"/>
                  </a:cubicBezTo>
                  <a:cubicBezTo>
                    <a:pt x="16897" y="4156"/>
                    <a:pt x="16897" y="4208"/>
                    <a:pt x="16932" y="4225"/>
                  </a:cubicBezTo>
                  <a:cubicBezTo>
                    <a:pt x="16949" y="4243"/>
                    <a:pt x="16971" y="4243"/>
                    <a:pt x="16988" y="4243"/>
                  </a:cubicBezTo>
                  <a:cubicBezTo>
                    <a:pt x="17006" y="4243"/>
                    <a:pt x="17023" y="4243"/>
                    <a:pt x="17023" y="4225"/>
                  </a:cubicBezTo>
                  <a:cubicBezTo>
                    <a:pt x="17058" y="4190"/>
                    <a:pt x="17058" y="4156"/>
                    <a:pt x="17023" y="4116"/>
                  </a:cubicBezTo>
                  <a:cubicBezTo>
                    <a:pt x="17006" y="4116"/>
                    <a:pt x="16988" y="4099"/>
                    <a:pt x="16971" y="4099"/>
                  </a:cubicBezTo>
                  <a:close/>
                  <a:moveTo>
                    <a:pt x="27958" y="4099"/>
                  </a:moveTo>
                  <a:cubicBezTo>
                    <a:pt x="27919" y="4116"/>
                    <a:pt x="27901" y="4156"/>
                    <a:pt x="27901" y="4190"/>
                  </a:cubicBezTo>
                  <a:cubicBezTo>
                    <a:pt x="27919" y="4225"/>
                    <a:pt x="27958" y="4243"/>
                    <a:pt x="27975" y="4243"/>
                  </a:cubicBezTo>
                  <a:lnTo>
                    <a:pt x="28010" y="4243"/>
                  </a:lnTo>
                  <a:cubicBezTo>
                    <a:pt x="28045" y="4225"/>
                    <a:pt x="28067" y="4190"/>
                    <a:pt x="28045" y="4156"/>
                  </a:cubicBezTo>
                  <a:cubicBezTo>
                    <a:pt x="28027" y="4116"/>
                    <a:pt x="28010" y="4099"/>
                    <a:pt x="27975" y="4099"/>
                  </a:cubicBezTo>
                  <a:close/>
                  <a:moveTo>
                    <a:pt x="1976" y="4134"/>
                  </a:moveTo>
                  <a:cubicBezTo>
                    <a:pt x="1959" y="4134"/>
                    <a:pt x="1937" y="4134"/>
                    <a:pt x="1920" y="4156"/>
                  </a:cubicBezTo>
                  <a:cubicBezTo>
                    <a:pt x="1902" y="4190"/>
                    <a:pt x="1902" y="4225"/>
                    <a:pt x="1937" y="4264"/>
                  </a:cubicBezTo>
                  <a:cubicBezTo>
                    <a:pt x="1959" y="4264"/>
                    <a:pt x="1976" y="4282"/>
                    <a:pt x="1976" y="4282"/>
                  </a:cubicBezTo>
                  <a:cubicBezTo>
                    <a:pt x="2011" y="4282"/>
                    <a:pt x="2028" y="4264"/>
                    <a:pt x="2046" y="4243"/>
                  </a:cubicBezTo>
                  <a:cubicBezTo>
                    <a:pt x="2068" y="4225"/>
                    <a:pt x="2068" y="4173"/>
                    <a:pt x="2028" y="4156"/>
                  </a:cubicBezTo>
                  <a:cubicBezTo>
                    <a:pt x="2011" y="4134"/>
                    <a:pt x="1994" y="4134"/>
                    <a:pt x="1976" y="4134"/>
                  </a:cubicBezTo>
                  <a:close/>
                  <a:moveTo>
                    <a:pt x="18276" y="4190"/>
                  </a:moveTo>
                  <a:cubicBezTo>
                    <a:pt x="18237" y="4208"/>
                    <a:pt x="18220" y="4264"/>
                    <a:pt x="18237" y="4299"/>
                  </a:cubicBezTo>
                  <a:cubicBezTo>
                    <a:pt x="18254" y="4317"/>
                    <a:pt x="18276" y="4334"/>
                    <a:pt x="18311" y="4334"/>
                  </a:cubicBezTo>
                  <a:lnTo>
                    <a:pt x="18328" y="4334"/>
                  </a:lnTo>
                  <a:cubicBezTo>
                    <a:pt x="18363" y="4317"/>
                    <a:pt x="18385" y="4264"/>
                    <a:pt x="18363" y="4225"/>
                  </a:cubicBezTo>
                  <a:cubicBezTo>
                    <a:pt x="18346" y="4208"/>
                    <a:pt x="18328" y="4190"/>
                    <a:pt x="18311" y="4190"/>
                  </a:cubicBezTo>
                  <a:close/>
                  <a:moveTo>
                    <a:pt x="17275" y="4317"/>
                  </a:moveTo>
                  <a:cubicBezTo>
                    <a:pt x="17241" y="4317"/>
                    <a:pt x="17223" y="4334"/>
                    <a:pt x="17206" y="4351"/>
                  </a:cubicBezTo>
                  <a:cubicBezTo>
                    <a:pt x="17188" y="4391"/>
                    <a:pt x="17206" y="4425"/>
                    <a:pt x="17241" y="4443"/>
                  </a:cubicBezTo>
                  <a:cubicBezTo>
                    <a:pt x="17258" y="4460"/>
                    <a:pt x="17258" y="4460"/>
                    <a:pt x="17275" y="4460"/>
                  </a:cubicBezTo>
                  <a:cubicBezTo>
                    <a:pt x="17297" y="4460"/>
                    <a:pt x="17332" y="4443"/>
                    <a:pt x="17332" y="4408"/>
                  </a:cubicBezTo>
                  <a:cubicBezTo>
                    <a:pt x="17349" y="4391"/>
                    <a:pt x="17349" y="4334"/>
                    <a:pt x="17315" y="4317"/>
                  </a:cubicBezTo>
                  <a:close/>
                  <a:moveTo>
                    <a:pt x="17967" y="4334"/>
                  </a:moveTo>
                  <a:lnTo>
                    <a:pt x="17950" y="4351"/>
                  </a:lnTo>
                  <a:cubicBezTo>
                    <a:pt x="17911" y="4351"/>
                    <a:pt x="17893" y="4408"/>
                    <a:pt x="17911" y="4443"/>
                  </a:cubicBezTo>
                  <a:cubicBezTo>
                    <a:pt x="17911" y="4460"/>
                    <a:pt x="17950" y="4482"/>
                    <a:pt x="17985" y="4482"/>
                  </a:cubicBezTo>
                  <a:lnTo>
                    <a:pt x="18002" y="4482"/>
                  </a:lnTo>
                  <a:cubicBezTo>
                    <a:pt x="18037" y="4460"/>
                    <a:pt x="18059" y="4425"/>
                    <a:pt x="18037" y="4391"/>
                  </a:cubicBezTo>
                  <a:cubicBezTo>
                    <a:pt x="18037" y="4351"/>
                    <a:pt x="18002" y="4334"/>
                    <a:pt x="17967" y="4334"/>
                  </a:cubicBezTo>
                  <a:close/>
                  <a:moveTo>
                    <a:pt x="1759" y="4408"/>
                  </a:moveTo>
                  <a:cubicBezTo>
                    <a:pt x="1741" y="4408"/>
                    <a:pt x="1719" y="4425"/>
                    <a:pt x="1702" y="4443"/>
                  </a:cubicBezTo>
                  <a:cubicBezTo>
                    <a:pt x="1685" y="4482"/>
                    <a:pt x="1685" y="4517"/>
                    <a:pt x="1719" y="4552"/>
                  </a:cubicBezTo>
                  <a:lnTo>
                    <a:pt x="1759" y="4552"/>
                  </a:lnTo>
                  <a:cubicBezTo>
                    <a:pt x="1776" y="4552"/>
                    <a:pt x="1793" y="4552"/>
                    <a:pt x="1811" y="4534"/>
                  </a:cubicBezTo>
                  <a:cubicBezTo>
                    <a:pt x="1850" y="4499"/>
                    <a:pt x="1828" y="4443"/>
                    <a:pt x="1793" y="4425"/>
                  </a:cubicBezTo>
                  <a:cubicBezTo>
                    <a:pt x="1793" y="4425"/>
                    <a:pt x="1776" y="4408"/>
                    <a:pt x="1759" y="4408"/>
                  </a:cubicBezTo>
                  <a:close/>
                  <a:moveTo>
                    <a:pt x="17623" y="4408"/>
                  </a:moveTo>
                  <a:cubicBezTo>
                    <a:pt x="17584" y="4408"/>
                    <a:pt x="17550" y="4425"/>
                    <a:pt x="17550" y="4482"/>
                  </a:cubicBezTo>
                  <a:cubicBezTo>
                    <a:pt x="17550" y="4517"/>
                    <a:pt x="17584" y="4552"/>
                    <a:pt x="17623" y="4552"/>
                  </a:cubicBezTo>
                  <a:cubicBezTo>
                    <a:pt x="17658" y="4552"/>
                    <a:pt x="17693" y="4517"/>
                    <a:pt x="17693" y="4482"/>
                  </a:cubicBezTo>
                  <a:cubicBezTo>
                    <a:pt x="17693" y="4443"/>
                    <a:pt x="17658" y="4408"/>
                    <a:pt x="17623" y="4408"/>
                  </a:cubicBezTo>
                  <a:close/>
                  <a:moveTo>
                    <a:pt x="28084" y="4443"/>
                  </a:moveTo>
                  <a:cubicBezTo>
                    <a:pt x="28045" y="4460"/>
                    <a:pt x="28027" y="4499"/>
                    <a:pt x="28027" y="4534"/>
                  </a:cubicBezTo>
                  <a:cubicBezTo>
                    <a:pt x="28045" y="4569"/>
                    <a:pt x="28084" y="4591"/>
                    <a:pt x="28101" y="4591"/>
                  </a:cubicBezTo>
                  <a:cubicBezTo>
                    <a:pt x="28119" y="4591"/>
                    <a:pt x="28119" y="4591"/>
                    <a:pt x="28136" y="4569"/>
                  </a:cubicBezTo>
                  <a:cubicBezTo>
                    <a:pt x="28175" y="4569"/>
                    <a:pt x="28193" y="4517"/>
                    <a:pt x="28175" y="4482"/>
                  </a:cubicBezTo>
                  <a:cubicBezTo>
                    <a:pt x="28154" y="4460"/>
                    <a:pt x="28136" y="4443"/>
                    <a:pt x="28101" y="4443"/>
                  </a:cubicBezTo>
                  <a:close/>
                  <a:moveTo>
                    <a:pt x="1541" y="4717"/>
                  </a:moveTo>
                  <a:cubicBezTo>
                    <a:pt x="1524" y="4717"/>
                    <a:pt x="1502" y="4717"/>
                    <a:pt x="1485" y="4734"/>
                  </a:cubicBezTo>
                  <a:cubicBezTo>
                    <a:pt x="1467" y="4769"/>
                    <a:pt x="1467" y="4826"/>
                    <a:pt x="1502" y="4843"/>
                  </a:cubicBezTo>
                  <a:cubicBezTo>
                    <a:pt x="1524" y="4843"/>
                    <a:pt x="1541" y="4860"/>
                    <a:pt x="1541" y="4860"/>
                  </a:cubicBezTo>
                  <a:cubicBezTo>
                    <a:pt x="1576" y="4860"/>
                    <a:pt x="1593" y="4843"/>
                    <a:pt x="1611" y="4826"/>
                  </a:cubicBezTo>
                  <a:cubicBezTo>
                    <a:pt x="1632" y="4786"/>
                    <a:pt x="1632" y="4752"/>
                    <a:pt x="1593" y="4717"/>
                  </a:cubicBezTo>
                  <a:close/>
                  <a:moveTo>
                    <a:pt x="28245" y="4769"/>
                  </a:moveTo>
                  <a:cubicBezTo>
                    <a:pt x="28228" y="4769"/>
                    <a:pt x="28228" y="4769"/>
                    <a:pt x="28210" y="4786"/>
                  </a:cubicBezTo>
                  <a:cubicBezTo>
                    <a:pt x="28175" y="4786"/>
                    <a:pt x="28154" y="4843"/>
                    <a:pt x="28175" y="4878"/>
                  </a:cubicBezTo>
                  <a:cubicBezTo>
                    <a:pt x="28193" y="4895"/>
                    <a:pt x="28210" y="4917"/>
                    <a:pt x="28245" y="4917"/>
                  </a:cubicBezTo>
                  <a:lnTo>
                    <a:pt x="28262" y="4917"/>
                  </a:lnTo>
                  <a:cubicBezTo>
                    <a:pt x="28302" y="4895"/>
                    <a:pt x="28319" y="4860"/>
                    <a:pt x="28302" y="4826"/>
                  </a:cubicBezTo>
                  <a:cubicBezTo>
                    <a:pt x="28302" y="4786"/>
                    <a:pt x="28262" y="4769"/>
                    <a:pt x="28245" y="4769"/>
                  </a:cubicBezTo>
                  <a:close/>
                  <a:moveTo>
                    <a:pt x="1358" y="5004"/>
                  </a:moveTo>
                  <a:cubicBezTo>
                    <a:pt x="1324" y="5004"/>
                    <a:pt x="1306" y="5026"/>
                    <a:pt x="1284" y="5043"/>
                  </a:cubicBezTo>
                  <a:cubicBezTo>
                    <a:pt x="1267" y="5078"/>
                    <a:pt x="1284" y="5135"/>
                    <a:pt x="1306" y="5152"/>
                  </a:cubicBezTo>
                  <a:lnTo>
                    <a:pt x="1358" y="5152"/>
                  </a:lnTo>
                  <a:cubicBezTo>
                    <a:pt x="1376" y="5152"/>
                    <a:pt x="1393" y="5152"/>
                    <a:pt x="1415" y="5135"/>
                  </a:cubicBezTo>
                  <a:cubicBezTo>
                    <a:pt x="1432" y="5095"/>
                    <a:pt x="1432" y="5043"/>
                    <a:pt x="1393" y="5026"/>
                  </a:cubicBezTo>
                  <a:cubicBezTo>
                    <a:pt x="1376" y="5026"/>
                    <a:pt x="1358" y="5004"/>
                    <a:pt x="1358" y="5004"/>
                  </a:cubicBezTo>
                  <a:close/>
                  <a:moveTo>
                    <a:pt x="28393" y="5095"/>
                  </a:moveTo>
                  <a:cubicBezTo>
                    <a:pt x="28371" y="5095"/>
                    <a:pt x="28371" y="5113"/>
                    <a:pt x="28354" y="5113"/>
                  </a:cubicBezTo>
                  <a:cubicBezTo>
                    <a:pt x="28319" y="5135"/>
                    <a:pt x="28302" y="5169"/>
                    <a:pt x="28319" y="5204"/>
                  </a:cubicBezTo>
                  <a:cubicBezTo>
                    <a:pt x="28336" y="5243"/>
                    <a:pt x="28371" y="5243"/>
                    <a:pt x="28393" y="5243"/>
                  </a:cubicBezTo>
                  <a:lnTo>
                    <a:pt x="28428" y="5243"/>
                  </a:lnTo>
                  <a:cubicBezTo>
                    <a:pt x="28463" y="5222"/>
                    <a:pt x="28480" y="5187"/>
                    <a:pt x="28463" y="5152"/>
                  </a:cubicBezTo>
                  <a:cubicBezTo>
                    <a:pt x="28445" y="5113"/>
                    <a:pt x="28428" y="5095"/>
                    <a:pt x="28393" y="5095"/>
                  </a:cubicBezTo>
                  <a:close/>
                  <a:moveTo>
                    <a:pt x="1158" y="5330"/>
                  </a:moveTo>
                  <a:cubicBezTo>
                    <a:pt x="1141" y="5330"/>
                    <a:pt x="1123" y="5330"/>
                    <a:pt x="1106" y="5370"/>
                  </a:cubicBezTo>
                  <a:cubicBezTo>
                    <a:pt x="1089" y="5404"/>
                    <a:pt x="1089" y="5439"/>
                    <a:pt x="1123" y="5461"/>
                  </a:cubicBezTo>
                  <a:cubicBezTo>
                    <a:pt x="1141" y="5461"/>
                    <a:pt x="1158" y="5478"/>
                    <a:pt x="1158" y="5478"/>
                  </a:cubicBezTo>
                  <a:cubicBezTo>
                    <a:pt x="1197" y="5478"/>
                    <a:pt x="1215" y="5461"/>
                    <a:pt x="1232" y="5439"/>
                  </a:cubicBezTo>
                  <a:cubicBezTo>
                    <a:pt x="1250" y="5404"/>
                    <a:pt x="1232" y="5352"/>
                    <a:pt x="1197" y="5330"/>
                  </a:cubicBezTo>
                  <a:close/>
                  <a:moveTo>
                    <a:pt x="28554" y="5422"/>
                  </a:moveTo>
                  <a:cubicBezTo>
                    <a:pt x="28537" y="5422"/>
                    <a:pt x="28537" y="5439"/>
                    <a:pt x="28519" y="5439"/>
                  </a:cubicBezTo>
                  <a:cubicBezTo>
                    <a:pt x="28480" y="5461"/>
                    <a:pt x="28463" y="5496"/>
                    <a:pt x="28480" y="5531"/>
                  </a:cubicBezTo>
                  <a:cubicBezTo>
                    <a:pt x="28502" y="5570"/>
                    <a:pt x="28519" y="5570"/>
                    <a:pt x="28554" y="5570"/>
                  </a:cubicBezTo>
                  <a:lnTo>
                    <a:pt x="28589" y="5570"/>
                  </a:lnTo>
                  <a:cubicBezTo>
                    <a:pt x="28628" y="5548"/>
                    <a:pt x="28628" y="5513"/>
                    <a:pt x="28611" y="5478"/>
                  </a:cubicBezTo>
                  <a:cubicBezTo>
                    <a:pt x="28611" y="5439"/>
                    <a:pt x="28571" y="5422"/>
                    <a:pt x="28554" y="5422"/>
                  </a:cubicBezTo>
                  <a:close/>
                  <a:moveTo>
                    <a:pt x="997" y="5639"/>
                  </a:moveTo>
                  <a:cubicBezTo>
                    <a:pt x="958" y="5639"/>
                    <a:pt x="941" y="5657"/>
                    <a:pt x="923" y="5679"/>
                  </a:cubicBezTo>
                  <a:cubicBezTo>
                    <a:pt x="906" y="5713"/>
                    <a:pt x="923" y="5766"/>
                    <a:pt x="958" y="5787"/>
                  </a:cubicBezTo>
                  <a:lnTo>
                    <a:pt x="997" y="5787"/>
                  </a:lnTo>
                  <a:cubicBezTo>
                    <a:pt x="1015" y="5787"/>
                    <a:pt x="1049" y="5766"/>
                    <a:pt x="1049" y="5748"/>
                  </a:cubicBezTo>
                  <a:cubicBezTo>
                    <a:pt x="1067" y="5713"/>
                    <a:pt x="1067" y="5679"/>
                    <a:pt x="1032" y="5657"/>
                  </a:cubicBezTo>
                  <a:cubicBezTo>
                    <a:pt x="1015" y="5639"/>
                    <a:pt x="997" y="5639"/>
                    <a:pt x="997" y="5639"/>
                  </a:cubicBezTo>
                  <a:close/>
                  <a:moveTo>
                    <a:pt x="28719" y="5748"/>
                  </a:moveTo>
                  <a:cubicBezTo>
                    <a:pt x="28698" y="5748"/>
                    <a:pt x="28698" y="5748"/>
                    <a:pt x="28680" y="5766"/>
                  </a:cubicBezTo>
                  <a:cubicBezTo>
                    <a:pt x="28645" y="5787"/>
                    <a:pt x="28628" y="5822"/>
                    <a:pt x="28645" y="5857"/>
                  </a:cubicBezTo>
                  <a:cubicBezTo>
                    <a:pt x="28663" y="5896"/>
                    <a:pt x="28680" y="5896"/>
                    <a:pt x="28719" y="5896"/>
                  </a:cubicBezTo>
                  <a:lnTo>
                    <a:pt x="28754" y="5896"/>
                  </a:lnTo>
                  <a:cubicBezTo>
                    <a:pt x="28789" y="5874"/>
                    <a:pt x="28789" y="5822"/>
                    <a:pt x="28772" y="5787"/>
                  </a:cubicBezTo>
                  <a:cubicBezTo>
                    <a:pt x="28772" y="5766"/>
                    <a:pt x="28737" y="5748"/>
                    <a:pt x="28719" y="5748"/>
                  </a:cubicBezTo>
                  <a:close/>
                  <a:moveTo>
                    <a:pt x="832" y="5966"/>
                  </a:moveTo>
                  <a:cubicBezTo>
                    <a:pt x="797" y="5966"/>
                    <a:pt x="780" y="5983"/>
                    <a:pt x="762" y="6005"/>
                  </a:cubicBezTo>
                  <a:cubicBezTo>
                    <a:pt x="740" y="6040"/>
                    <a:pt x="762" y="6092"/>
                    <a:pt x="797" y="6114"/>
                  </a:cubicBezTo>
                  <a:lnTo>
                    <a:pt x="832" y="6114"/>
                  </a:lnTo>
                  <a:cubicBezTo>
                    <a:pt x="849" y="6114"/>
                    <a:pt x="888" y="6092"/>
                    <a:pt x="888" y="6074"/>
                  </a:cubicBezTo>
                  <a:cubicBezTo>
                    <a:pt x="906" y="6040"/>
                    <a:pt x="906" y="5983"/>
                    <a:pt x="871" y="5966"/>
                  </a:cubicBezTo>
                  <a:close/>
                  <a:moveTo>
                    <a:pt x="28880" y="6074"/>
                  </a:moveTo>
                  <a:cubicBezTo>
                    <a:pt x="28863" y="6074"/>
                    <a:pt x="28863" y="6074"/>
                    <a:pt x="28845" y="6092"/>
                  </a:cubicBezTo>
                  <a:cubicBezTo>
                    <a:pt x="28806" y="6114"/>
                    <a:pt x="28789" y="6148"/>
                    <a:pt x="28806" y="6183"/>
                  </a:cubicBezTo>
                  <a:cubicBezTo>
                    <a:pt x="28828" y="6201"/>
                    <a:pt x="28863" y="6222"/>
                    <a:pt x="28880" y="6222"/>
                  </a:cubicBezTo>
                  <a:lnTo>
                    <a:pt x="28915" y="6222"/>
                  </a:lnTo>
                  <a:cubicBezTo>
                    <a:pt x="28954" y="6201"/>
                    <a:pt x="28972" y="6148"/>
                    <a:pt x="28954" y="6114"/>
                  </a:cubicBezTo>
                  <a:cubicBezTo>
                    <a:pt x="28937" y="6092"/>
                    <a:pt x="28898" y="6074"/>
                    <a:pt x="28880" y="6074"/>
                  </a:cubicBezTo>
                  <a:close/>
                  <a:moveTo>
                    <a:pt x="671" y="6292"/>
                  </a:moveTo>
                  <a:cubicBezTo>
                    <a:pt x="653" y="6292"/>
                    <a:pt x="614" y="6309"/>
                    <a:pt x="614" y="6349"/>
                  </a:cubicBezTo>
                  <a:cubicBezTo>
                    <a:pt x="597" y="6383"/>
                    <a:pt x="614" y="6418"/>
                    <a:pt x="653" y="6440"/>
                  </a:cubicBezTo>
                  <a:lnTo>
                    <a:pt x="671" y="6440"/>
                  </a:lnTo>
                  <a:cubicBezTo>
                    <a:pt x="706" y="6440"/>
                    <a:pt x="723" y="6418"/>
                    <a:pt x="740" y="6401"/>
                  </a:cubicBezTo>
                  <a:cubicBezTo>
                    <a:pt x="762" y="6366"/>
                    <a:pt x="740" y="6309"/>
                    <a:pt x="706" y="6309"/>
                  </a:cubicBezTo>
                  <a:cubicBezTo>
                    <a:pt x="706" y="6292"/>
                    <a:pt x="688" y="6292"/>
                    <a:pt x="671" y="6292"/>
                  </a:cubicBezTo>
                  <a:close/>
                  <a:moveTo>
                    <a:pt x="29006" y="6401"/>
                  </a:moveTo>
                  <a:cubicBezTo>
                    <a:pt x="28972" y="6418"/>
                    <a:pt x="28972" y="6475"/>
                    <a:pt x="28989" y="6510"/>
                  </a:cubicBezTo>
                  <a:cubicBezTo>
                    <a:pt x="28989" y="6527"/>
                    <a:pt x="29024" y="6549"/>
                    <a:pt x="29046" y="6549"/>
                  </a:cubicBezTo>
                  <a:cubicBezTo>
                    <a:pt x="29063" y="6549"/>
                    <a:pt x="29080" y="6549"/>
                    <a:pt x="29080" y="6527"/>
                  </a:cubicBezTo>
                  <a:cubicBezTo>
                    <a:pt x="29115" y="6510"/>
                    <a:pt x="29133" y="6475"/>
                    <a:pt x="29115" y="6440"/>
                  </a:cubicBezTo>
                  <a:cubicBezTo>
                    <a:pt x="29098" y="6418"/>
                    <a:pt x="29080" y="6401"/>
                    <a:pt x="29046" y="6401"/>
                  </a:cubicBezTo>
                  <a:close/>
                  <a:moveTo>
                    <a:pt x="545" y="6636"/>
                  </a:moveTo>
                  <a:cubicBezTo>
                    <a:pt x="505" y="6636"/>
                    <a:pt x="488" y="6658"/>
                    <a:pt x="471" y="6675"/>
                  </a:cubicBezTo>
                  <a:cubicBezTo>
                    <a:pt x="453" y="6710"/>
                    <a:pt x="471" y="6766"/>
                    <a:pt x="505" y="6766"/>
                  </a:cubicBezTo>
                  <a:cubicBezTo>
                    <a:pt x="523" y="6784"/>
                    <a:pt x="523" y="6784"/>
                    <a:pt x="545" y="6784"/>
                  </a:cubicBezTo>
                  <a:cubicBezTo>
                    <a:pt x="562" y="6784"/>
                    <a:pt x="597" y="6766"/>
                    <a:pt x="597" y="6727"/>
                  </a:cubicBezTo>
                  <a:cubicBezTo>
                    <a:pt x="614" y="6692"/>
                    <a:pt x="597" y="6658"/>
                    <a:pt x="562" y="6636"/>
                  </a:cubicBezTo>
                  <a:close/>
                  <a:moveTo>
                    <a:pt x="29224" y="6710"/>
                  </a:moveTo>
                  <a:cubicBezTo>
                    <a:pt x="29207" y="6710"/>
                    <a:pt x="29189" y="6727"/>
                    <a:pt x="29189" y="6727"/>
                  </a:cubicBezTo>
                  <a:cubicBezTo>
                    <a:pt x="29154" y="6745"/>
                    <a:pt x="29133" y="6784"/>
                    <a:pt x="29154" y="6819"/>
                  </a:cubicBezTo>
                  <a:cubicBezTo>
                    <a:pt x="29172" y="6853"/>
                    <a:pt x="29189" y="6853"/>
                    <a:pt x="29224" y="6853"/>
                  </a:cubicBezTo>
                  <a:lnTo>
                    <a:pt x="29263" y="6853"/>
                  </a:lnTo>
                  <a:cubicBezTo>
                    <a:pt x="29298" y="6836"/>
                    <a:pt x="29298" y="6784"/>
                    <a:pt x="29281" y="6766"/>
                  </a:cubicBezTo>
                  <a:cubicBezTo>
                    <a:pt x="29281" y="6727"/>
                    <a:pt x="29241" y="6710"/>
                    <a:pt x="29224" y="6710"/>
                  </a:cubicBezTo>
                  <a:close/>
                  <a:moveTo>
                    <a:pt x="397" y="6962"/>
                  </a:moveTo>
                  <a:cubicBezTo>
                    <a:pt x="379" y="6962"/>
                    <a:pt x="344" y="6984"/>
                    <a:pt x="344" y="7019"/>
                  </a:cubicBezTo>
                  <a:cubicBezTo>
                    <a:pt x="327" y="7054"/>
                    <a:pt x="344" y="7093"/>
                    <a:pt x="379" y="7110"/>
                  </a:cubicBezTo>
                  <a:lnTo>
                    <a:pt x="397" y="7110"/>
                  </a:lnTo>
                  <a:cubicBezTo>
                    <a:pt x="436" y="7110"/>
                    <a:pt x="471" y="7093"/>
                    <a:pt x="471" y="7071"/>
                  </a:cubicBezTo>
                  <a:cubicBezTo>
                    <a:pt x="488" y="7036"/>
                    <a:pt x="471" y="6984"/>
                    <a:pt x="436" y="6984"/>
                  </a:cubicBezTo>
                  <a:cubicBezTo>
                    <a:pt x="414" y="6962"/>
                    <a:pt x="414" y="6962"/>
                    <a:pt x="397" y="6962"/>
                  </a:cubicBezTo>
                  <a:close/>
                  <a:moveTo>
                    <a:pt x="29389" y="7036"/>
                  </a:moveTo>
                  <a:cubicBezTo>
                    <a:pt x="29372" y="7036"/>
                    <a:pt x="29372" y="7036"/>
                    <a:pt x="29350" y="7054"/>
                  </a:cubicBezTo>
                  <a:cubicBezTo>
                    <a:pt x="29315" y="7071"/>
                    <a:pt x="29315" y="7110"/>
                    <a:pt x="29333" y="7145"/>
                  </a:cubicBezTo>
                  <a:cubicBezTo>
                    <a:pt x="29333" y="7162"/>
                    <a:pt x="29372" y="7180"/>
                    <a:pt x="29389" y="7180"/>
                  </a:cubicBezTo>
                  <a:lnTo>
                    <a:pt x="29424" y="7180"/>
                  </a:lnTo>
                  <a:cubicBezTo>
                    <a:pt x="29459" y="7162"/>
                    <a:pt x="29481" y="7110"/>
                    <a:pt x="29459" y="7071"/>
                  </a:cubicBezTo>
                  <a:cubicBezTo>
                    <a:pt x="29442" y="7054"/>
                    <a:pt x="29424" y="7036"/>
                    <a:pt x="29389" y="7036"/>
                  </a:cubicBezTo>
                  <a:close/>
                  <a:moveTo>
                    <a:pt x="288" y="7310"/>
                  </a:moveTo>
                  <a:cubicBezTo>
                    <a:pt x="253" y="7310"/>
                    <a:pt x="218" y="7328"/>
                    <a:pt x="218" y="7362"/>
                  </a:cubicBezTo>
                  <a:cubicBezTo>
                    <a:pt x="197" y="7397"/>
                    <a:pt x="218" y="7436"/>
                    <a:pt x="253" y="7454"/>
                  </a:cubicBezTo>
                  <a:lnTo>
                    <a:pt x="288" y="7454"/>
                  </a:lnTo>
                  <a:cubicBezTo>
                    <a:pt x="305" y="7454"/>
                    <a:pt x="344" y="7436"/>
                    <a:pt x="344" y="7397"/>
                  </a:cubicBezTo>
                  <a:lnTo>
                    <a:pt x="362" y="7397"/>
                  </a:lnTo>
                  <a:cubicBezTo>
                    <a:pt x="344" y="7380"/>
                    <a:pt x="344" y="7362"/>
                    <a:pt x="344" y="7362"/>
                  </a:cubicBezTo>
                  <a:cubicBezTo>
                    <a:pt x="344" y="7345"/>
                    <a:pt x="327" y="7328"/>
                    <a:pt x="305" y="7310"/>
                  </a:cubicBezTo>
                  <a:close/>
                  <a:moveTo>
                    <a:pt x="29516" y="7362"/>
                  </a:moveTo>
                  <a:cubicBezTo>
                    <a:pt x="29498" y="7380"/>
                    <a:pt x="29481" y="7436"/>
                    <a:pt x="29498" y="7471"/>
                  </a:cubicBezTo>
                  <a:cubicBezTo>
                    <a:pt x="29498" y="7489"/>
                    <a:pt x="29533" y="7506"/>
                    <a:pt x="29550" y="7506"/>
                  </a:cubicBezTo>
                  <a:cubicBezTo>
                    <a:pt x="29568" y="7506"/>
                    <a:pt x="29590" y="7506"/>
                    <a:pt x="29590" y="7489"/>
                  </a:cubicBezTo>
                  <a:cubicBezTo>
                    <a:pt x="29624" y="7471"/>
                    <a:pt x="29642" y="7436"/>
                    <a:pt x="29624" y="7397"/>
                  </a:cubicBezTo>
                  <a:cubicBezTo>
                    <a:pt x="29607" y="7380"/>
                    <a:pt x="29590" y="7362"/>
                    <a:pt x="29550" y="7362"/>
                  </a:cubicBezTo>
                  <a:close/>
                  <a:moveTo>
                    <a:pt x="179" y="7654"/>
                  </a:moveTo>
                  <a:cubicBezTo>
                    <a:pt x="144" y="7654"/>
                    <a:pt x="109" y="7671"/>
                    <a:pt x="109" y="7706"/>
                  </a:cubicBezTo>
                  <a:cubicBezTo>
                    <a:pt x="88" y="7745"/>
                    <a:pt x="109" y="7780"/>
                    <a:pt x="144" y="7798"/>
                  </a:cubicBezTo>
                  <a:lnTo>
                    <a:pt x="179" y="7798"/>
                  </a:lnTo>
                  <a:cubicBezTo>
                    <a:pt x="197" y="7798"/>
                    <a:pt x="236" y="7780"/>
                    <a:pt x="236" y="7763"/>
                  </a:cubicBezTo>
                  <a:cubicBezTo>
                    <a:pt x="218" y="7745"/>
                    <a:pt x="218" y="7706"/>
                    <a:pt x="218" y="7671"/>
                  </a:cubicBezTo>
                  <a:lnTo>
                    <a:pt x="197" y="7654"/>
                  </a:lnTo>
                  <a:close/>
                  <a:moveTo>
                    <a:pt x="29698" y="7689"/>
                  </a:moveTo>
                  <a:cubicBezTo>
                    <a:pt x="29659" y="7706"/>
                    <a:pt x="29642" y="7745"/>
                    <a:pt x="29659" y="7780"/>
                  </a:cubicBezTo>
                  <a:cubicBezTo>
                    <a:pt x="29659" y="7815"/>
                    <a:pt x="29698" y="7832"/>
                    <a:pt x="29716" y="7832"/>
                  </a:cubicBezTo>
                  <a:cubicBezTo>
                    <a:pt x="29733" y="7832"/>
                    <a:pt x="29751" y="7832"/>
                    <a:pt x="29751" y="7815"/>
                  </a:cubicBezTo>
                  <a:cubicBezTo>
                    <a:pt x="29785" y="7798"/>
                    <a:pt x="29807" y="7763"/>
                    <a:pt x="29785" y="7724"/>
                  </a:cubicBezTo>
                  <a:cubicBezTo>
                    <a:pt x="29768" y="7689"/>
                    <a:pt x="29751" y="7689"/>
                    <a:pt x="29716" y="7689"/>
                  </a:cubicBezTo>
                  <a:close/>
                  <a:moveTo>
                    <a:pt x="70" y="8015"/>
                  </a:moveTo>
                  <a:cubicBezTo>
                    <a:pt x="53" y="8015"/>
                    <a:pt x="18" y="8033"/>
                    <a:pt x="18" y="8072"/>
                  </a:cubicBezTo>
                  <a:cubicBezTo>
                    <a:pt x="1" y="8107"/>
                    <a:pt x="36" y="8141"/>
                    <a:pt x="70" y="8141"/>
                  </a:cubicBezTo>
                  <a:lnTo>
                    <a:pt x="70" y="8159"/>
                  </a:lnTo>
                  <a:cubicBezTo>
                    <a:pt x="109" y="8159"/>
                    <a:pt x="127" y="8141"/>
                    <a:pt x="144" y="8107"/>
                  </a:cubicBezTo>
                  <a:cubicBezTo>
                    <a:pt x="109" y="8107"/>
                    <a:pt x="88" y="8050"/>
                    <a:pt x="109" y="8015"/>
                  </a:cubicBezTo>
                  <a:close/>
                  <a:moveTo>
                    <a:pt x="29842" y="8015"/>
                  </a:moveTo>
                  <a:cubicBezTo>
                    <a:pt x="29807" y="8033"/>
                    <a:pt x="29785" y="8072"/>
                    <a:pt x="29807" y="8107"/>
                  </a:cubicBezTo>
                  <a:cubicBezTo>
                    <a:pt x="29825" y="8141"/>
                    <a:pt x="29859" y="8159"/>
                    <a:pt x="29877" y="8159"/>
                  </a:cubicBezTo>
                  <a:cubicBezTo>
                    <a:pt x="29894" y="8159"/>
                    <a:pt x="29894" y="8159"/>
                    <a:pt x="29916" y="8141"/>
                  </a:cubicBezTo>
                  <a:cubicBezTo>
                    <a:pt x="29951" y="8124"/>
                    <a:pt x="29968" y="8089"/>
                    <a:pt x="29951" y="8050"/>
                  </a:cubicBezTo>
                  <a:cubicBezTo>
                    <a:pt x="29933" y="8033"/>
                    <a:pt x="29916" y="8015"/>
                    <a:pt x="29877" y="8015"/>
                  </a:cubicBezTo>
                  <a:close/>
                  <a:moveTo>
                    <a:pt x="30003" y="8341"/>
                  </a:moveTo>
                  <a:cubicBezTo>
                    <a:pt x="29968" y="8359"/>
                    <a:pt x="29951" y="8398"/>
                    <a:pt x="29968" y="8450"/>
                  </a:cubicBezTo>
                  <a:lnTo>
                    <a:pt x="29986" y="8468"/>
                  </a:lnTo>
                  <a:cubicBezTo>
                    <a:pt x="29986" y="8485"/>
                    <a:pt x="30003" y="8485"/>
                    <a:pt x="30025" y="8485"/>
                  </a:cubicBezTo>
                  <a:lnTo>
                    <a:pt x="30060" y="8485"/>
                  </a:lnTo>
                  <a:cubicBezTo>
                    <a:pt x="30094" y="8468"/>
                    <a:pt x="30112" y="8415"/>
                    <a:pt x="30094" y="8376"/>
                  </a:cubicBezTo>
                  <a:cubicBezTo>
                    <a:pt x="30077" y="8359"/>
                    <a:pt x="30060" y="8341"/>
                    <a:pt x="30025" y="8341"/>
                  </a:cubicBezTo>
                  <a:close/>
                  <a:moveTo>
                    <a:pt x="30168" y="8668"/>
                  </a:moveTo>
                  <a:cubicBezTo>
                    <a:pt x="30168" y="8668"/>
                    <a:pt x="30151" y="8668"/>
                    <a:pt x="30151" y="8685"/>
                  </a:cubicBezTo>
                  <a:cubicBezTo>
                    <a:pt x="30112" y="8685"/>
                    <a:pt x="30094" y="8724"/>
                    <a:pt x="30112" y="8759"/>
                  </a:cubicBezTo>
                  <a:lnTo>
                    <a:pt x="30151" y="8794"/>
                  </a:lnTo>
                  <a:lnTo>
                    <a:pt x="30151" y="8811"/>
                  </a:lnTo>
                  <a:lnTo>
                    <a:pt x="30203" y="8811"/>
                  </a:lnTo>
                  <a:cubicBezTo>
                    <a:pt x="30242" y="8794"/>
                    <a:pt x="30260" y="8742"/>
                    <a:pt x="30242" y="8703"/>
                  </a:cubicBezTo>
                  <a:cubicBezTo>
                    <a:pt x="30221" y="8685"/>
                    <a:pt x="30203" y="8668"/>
                    <a:pt x="30168" y="8668"/>
                  </a:cubicBezTo>
                  <a:close/>
                  <a:moveTo>
                    <a:pt x="30312" y="8994"/>
                  </a:moveTo>
                  <a:cubicBezTo>
                    <a:pt x="30277" y="9012"/>
                    <a:pt x="30277" y="9051"/>
                    <a:pt x="30277" y="9086"/>
                  </a:cubicBezTo>
                  <a:cubicBezTo>
                    <a:pt x="30294" y="9086"/>
                    <a:pt x="30294" y="9103"/>
                    <a:pt x="30312" y="9103"/>
                  </a:cubicBezTo>
                  <a:lnTo>
                    <a:pt x="30312" y="9120"/>
                  </a:lnTo>
                  <a:cubicBezTo>
                    <a:pt x="30329" y="9120"/>
                    <a:pt x="30329" y="9138"/>
                    <a:pt x="30351" y="9138"/>
                  </a:cubicBezTo>
                  <a:cubicBezTo>
                    <a:pt x="30368" y="9138"/>
                    <a:pt x="30368" y="9138"/>
                    <a:pt x="30386" y="9120"/>
                  </a:cubicBezTo>
                  <a:cubicBezTo>
                    <a:pt x="30421" y="9103"/>
                    <a:pt x="30438" y="9068"/>
                    <a:pt x="30421" y="9029"/>
                  </a:cubicBezTo>
                  <a:cubicBezTo>
                    <a:pt x="30403" y="8994"/>
                    <a:pt x="30368" y="8994"/>
                    <a:pt x="30351" y="8994"/>
                  </a:cubicBezTo>
                  <a:close/>
                  <a:moveTo>
                    <a:pt x="30529" y="9303"/>
                  </a:moveTo>
                  <a:cubicBezTo>
                    <a:pt x="30512" y="9303"/>
                    <a:pt x="30495" y="9303"/>
                    <a:pt x="30495" y="9321"/>
                  </a:cubicBezTo>
                  <a:cubicBezTo>
                    <a:pt x="30460" y="9321"/>
                    <a:pt x="30460" y="9355"/>
                    <a:pt x="30460" y="9395"/>
                  </a:cubicBezTo>
                  <a:cubicBezTo>
                    <a:pt x="30477" y="9395"/>
                    <a:pt x="30477" y="9412"/>
                    <a:pt x="30495" y="9429"/>
                  </a:cubicBezTo>
                  <a:lnTo>
                    <a:pt x="30495" y="9447"/>
                  </a:lnTo>
                  <a:lnTo>
                    <a:pt x="30569" y="9447"/>
                  </a:lnTo>
                  <a:cubicBezTo>
                    <a:pt x="30603" y="9429"/>
                    <a:pt x="30603" y="9377"/>
                    <a:pt x="30586" y="9338"/>
                  </a:cubicBezTo>
                  <a:cubicBezTo>
                    <a:pt x="30586" y="9321"/>
                    <a:pt x="30547" y="9303"/>
                    <a:pt x="30529" y="9303"/>
                  </a:cubicBezTo>
                  <a:close/>
                  <a:moveTo>
                    <a:pt x="30677" y="9629"/>
                  </a:moveTo>
                  <a:cubicBezTo>
                    <a:pt x="30677" y="9629"/>
                    <a:pt x="30656" y="9629"/>
                    <a:pt x="30656" y="9647"/>
                  </a:cubicBezTo>
                  <a:cubicBezTo>
                    <a:pt x="30621" y="9647"/>
                    <a:pt x="30621" y="9682"/>
                    <a:pt x="30603" y="9703"/>
                  </a:cubicBezTo>
                  <a:cubicBezTo>
                    <a:pt x="30638" y="9703"/>
                    <a:pt x="30656" y="9721"/>
                    <a:pt x="30677" y="9738"/>
                  </a:cubicBezTo>
                  <a:lnTo>
                    <a:pt x="30677" y="9773"/>
                  </a:lnTo>
                  <a:lnTo>
                    <a:pt x="30712" y="9773"/>
                  </a:lnTo>
                  <a:cubicBezTo>
                    <a:pt x="30747" y="9756"/>
                    <a:pt x="30764" y="9721"/>
                    <a:pt x="30747" y="9682"/>
                  </a:cubicBezTo>
                  <a:cubicBezTo>
                    <a:pt x="30730" y="9647"/>
                    <a:pt x="30712" y="9629"/>
                    <a:pt x="30677" y="9629"/>
                  </a:cubicBezTo>
                  <a:close/>
                  <a:moveTo>
                    <a:pt x="30786" y="9973"/>
                  </a:moveTo>
                  <a:cubicBezTo>
                    <a:pt x="30747" y="9991"/>
                    <a:pt x="30730" y="10008"/>
                    <a:pt x="30730" y="10030"/>
                  </a:cubicBezTo>
                  <a:lnTo>
                    <a:pt x="30747" y="10030"/>
                  </a:lnTo>
                  <a:cubicBezTo>
                    <a:pt x="30786" y="10030"/>
                    <a:pt x="30821" y="10047"/>
                    <a:pt x="30821" y="10082"/>
                  </a:cubicBezTo>
                  <a:lnTo>
                    <a:pt x="30821" y="10117"/>
                  </a:lnTo>
                  <a:cubicBezTo>
                    <a:pt x="30856" y="10099"/>
                    <a:pt x="30873" y="10065"/>
                    <a:pt x="30873" y="10030"/>
                  </a:cubicBezTo>
                  <a:cubicBezTo>
                    <a:pt x="30856" y="9991"/>
                    <a:pt x="30838" y="9973"/>
                    <a:pt x="30804" y="9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5"/>
            <p:cNvSpPr/>
            <p:nvPr/>
          </p:nvSpPr>
          <p:spPr>
            <a:xfrm rot="-5400000">
              <a:off x="5799138" y="1777332"/>
              <a:ext cx="5531753" cy="1630245"/>
            </a:xfrm>
            <a:custGeom>
              <a:avLst/>
              <a:gdLst/>
              <a:ahLst/>
              <a:cxnLst/>
              <a:rect l="l" t="t" r="r" b="b"/>
              <a:pathLst>
                <a:path w="30930" h="9992" extrusionOk="0">
                  <a:moveTo>
                    <a:pt x="10822" y="1"/>
                  </a:moveTo>
                  <a:cubicBezTo>
                    <a:pt x="10788" y="1"/>
                    <a:pt x="10748" y="40"/>
                    <a:pt x="10748" y="75"/>
                  </a:cubicBezTo>
                  <a:cubicBezTo>
                    <a:pt x="10770" y="109"/>
                    <a:pt x="10788" y="149"/>
                    <a:pt x="10822" y="149"/>
                  </a:cubicBezTo>
                  <a:lnTo>
                    <a:pt x="10840" y="149"/>
                  </a:lnTo>
                  <a:cubicBezTo>
                    <a:pt x="10879" y="149"/>
                    <a:pt x="10914" y="109"/>
                    <a:pt x="10896" y="75"/>
                  </a:cubicBezTo>
                  <a:cubicBezTo>
                    <a:pt x="10896" y="40"/>
                    <a:pt x="10879" y="1"/>
                    <a:pt x="10840" y="1"/>
                  </a:cubicBezTo>
                  <a:close/>
                  <a:moveTo>
                    <a:pt x="11184" y="1"/>
                  </a:moveTo>
                  <a:cubicBezTo>
                    <a:pt x="11149" y="1"/>
                    <a:pt x="11131" y="18"/>
                    <a:pt x="11114" y="75"/>
                  </a:cubicBezTo>
                  <a:cubicBezTo>
                    <a:pt x="11114" y="109"/>
                    <a:pt x="11149" y="149"/>
                    <a:pt x="11184" y="149"/>
                  </a:cubicBezTo>
                  <a:cubicBezTo>
                    <a:pt x="11240" y="149"/>
                    <a:pt x="11258" y="109"/>
                    <a:pt x="11258" y="75"/>
                  </a:cubicBezTo>
                  <a:cubicBezTo>
                    <a:pt x="11275" y="40"/>
                    <a:pt x="11240" y="1"/>
                    <a:pt x="11205" y="1"/>
                  </a:cubicBezTo>
                  <a:close/>
                  <a:moveTo>
                    <a:pt x="10461" y="18"/>
                  </a:moveTo>
                  <a:cubicBezTo>
                    <a:pt x="10422" y="18"/>
                    <a:pt x="10387" y="57"/>
                    <a:pt x="10405" y="92"/>
                  </a:cubicBezTo>
                  <a:cubicBezTo>
                    <a:pt x="10405" y="127"/>
                    <a:pt x="10422" y="166"/>
                    <a:pt x="10479" y="166"/>
                  </a:cubicBezTo>
                  <a:cubicBezTo>
                    <a:pt x="10513" y="166"/>
                    <a:pt x="10553" y="127"/>
                    <a:pt x="10531" y="92"/>
                  </a:cubicBezTo>
                  <a:cubicBezTo>
                    <a:pt x="10531" y="40"/>
                    <a:pt x="10513" y="18"/>
                    <a:pt x="10461" y="18"/>
                  </a:cubicBezTo>
                  <a:close/>
                  <a:moveTo>
                    <a:pt x="11549" y="18"/>
                  </a:moveTo>
                  <a:cubicBezTo>
                    <a:pt x="11510" y="18"/>
                    <a:pt x="11493" y="40"/>
                    <a:pt x="11475" y="75"/>
                  </a:cubicBezTo>
                  <a:cubicBezTo>
                    <a:pt x="11475" y="127"/>
                    <a:pt x="11510" y="149"/>
                    <a:pt x="11549" y="166"/>
                  </a:cubicBezTo>
                  <a:cubicBezTo>
                    <a:pt x="11601" y="166"/>
                    <a:pt x="11619" y="127"/>
                    <a:pt x="11619" y="92"/>
                  </a:cubicBezTo>
                  <a:cubicBezTo>
                    <a:pt x="11640" y="57"/>
                    <a:pt x="11601" y="18"/>
                    <a:pt x="11566" y="18"/>
                  </a:cubicBezTo>
                  <a:close/>
                  <a:moveTo>
                    <a:pt x="10096" y="57"/>
                  </a:moveTo>
                  <a:cubicBezTo>
                    <a:pt x="10061" y="57"/>
                    <a:pt x="10026" y="92"/>
                    <a:pt x="10044" y="127"/>
                  </a:cubicBezTo>
                  <a:cubicBezTo>
                    <a:pt x="10044" y="166"/>
                    <a:pt x="10078" y="201"/>
                    <a:pt x="10117" y="201"/>
                  </a:cubicBezTo>
                  <a:cubicBezTo>
                    <a:pt x="10152" y="201"/>
                    <a:pt x="10187" y="166"/>
                    <a:pt x="10187" y="109"/>
                  </a:cubicBezTo>
                  <a:cubicBezTo>
                    <a:pt x="10170" y="75"/>
                    <a:pt x="10152" y="57"/>
                    <a:pt x="10117" y="57"/>
                  </a:cubicBezTo>
                  <a:close/>
                  <a:moveTo>
                    <a:pt x="11910" y="57"/>
                  </a:moveTo>
                  <a:cubicBezTo>
                    <a:pt x="11875" y="57"/>
                    <a:pt x="11858" y="75"/>
                    <a:pt x="11836" y="109"/>
                  </a:cubicBezTo>
                  <a:cubicBezTo>
                    <a:pt x="11836" y="149"/>
                    <a:pt x="11875" y="183"/>
                    <a:pt x="11910" y="201"/>
                  </a:cubicBezTo>
                  <a:cubicBezTo>
                    <a:pt x="11945" y="201"/>
                    <a:pt x="11984" y="166"/>
                    <a:pt x="11984" y="127"/>
                  </a:cubicBezTo>
                  <a:cubicBezTo>
                    <a:pt x="12002" y="92"/>
                    <a:pt x="11967" y="57"/>
                    <a:pt x="11928" y="57"/>
                  </a:cubicBezTo>
                  <a:close/>
                  <a:moveTo>
                    <a:pt x="9735" y="109"/>
                  </a:moveTo>
                  <a:cubicBezTo>
                    <a:pt x="9700" y="109"/>
                    <a:pt x="9661" y="149"/>
                    <a:pt x="9682" y="183"/>
                  </a:cubicBezTo>
                  <a:cubicBezTo>
                    <a:pt x="9682" y="218"/>
                    <a:pt x="9717" y="257"/>
                    <a:pt x="9752" y="257"/>
                  </a:cubicBezTo>
                  <a:cubicBezTo>
                    <a:pt x="9809" y="236"/>
                    <a:pt x="9826" y="201"/>
                    <a:pt x="9826" y="166"/>
                  </a:cubicBezTo>
                  <a:cubicBezTo>
                    <a:pt x="9809" y="127"/>
                    <a:pt x="9791" y="109"/>
                    <a:pt x="9752" y="109"/>
                  </a:cubicBezTo>
                  <a:close/>
                  <a:moveTo>
                    <a:pt x="12271" y="109"/>
                  </a:moveTo>
                  <a:cubicBezTo>
                    <a:pt x="12237" y="109"/>
                    <a:pt x="12219" y="127"/>
                    <a:pt x="12202" y="166"/>
                  </a:cubicBezTo>
                  <a:cubicBezTo>
                    <a:pt x="12202" y="201"/>
                    <a:pt x="12219" y="236"/>
                    <a:pt x="12254" y="257"/>
                  </a:cubicBezTo>
                  <a:lnTo>
                    <a:pt x="12271" y="257"/>
                  </a:lnTo>
                  <a:cubicBezTo>
                    <a:pt x="12311" y="257"/>
                    <a:pt x="12345" y="218"/>
                    <a:pt x="12345" y="183"/>
                  </a:cubicBezTo>
                  <a:cubicBezTo>
                    <a:pt x="12345" y="149"/>
                    <a:pt x="12328" y="109"/>
                    <a:pt x="12293" y="109"/>
                  </a:cubicBezTo>
                  <a:close/>
                  <a:moveTo>
                    <a:pt x="9373" y="166"/>
                  </a:moveTo>
                  <a:cubicBezTo>
                    <a:pt x="9334" y="183"/>
                    <a:pt x="9317" y="218"/>
                    <a:pt x="9317" y="257"/>
                  </a:cubicBezTo>
                  <a:cubicBezTo>
                    <a:pt x="9334" y="292"/>
                    <a:pt x="9356" y="310"/>
                    <a:pt x="9391" y="310"/>
                  </a:cubicBezTo>
                  <a:lnTo>
                    <a:pt x="9408" y="310"/>
                  </a:lnTo>
                  <a:cubicBezTo>
                    <a:pt x="9443" y="310"/>
                    <a:pt x="9465" y="275"/>
                    <a:pt x="9465" y="236"/>
                  </a:cubicBezTo>
                  <a:cubicBezTo>
                    <a:pt x="9465" y="201"/>
                    <a:pt x="9426" y="166"/>
                    <a:pt x="9391" y="166"/>
                  </a:cubicBezTo>
                  <a:close/>
                  <a:moveTo>
                    <a:pt x="12637" y="183"/>
                  </a:moveTo>
                  <a:cubicBezTo>
                    <a:pt x="12598" y="183"/>
                    <a:pt x="12563" y="201"/>
                    <a:pt x="12563" y="236"/>
                  </a:cubicBezTo>
                  <a:cubicBezTo>
                    <a:pt x="12546" y="275"/>
                    <a:pt x="12580" y="310"/>
                    <a:pt x="12619" y="327"/>
                  </a:cubicBezTo>
                  <a:lnTo>
                    <a:pt x="12637" y="327"/>
                  </a:lnTo>
                  <a:cubicBezTo>
                    <a:pt x="12654" y="327"/>
                    <a:pt x="12689" y="310"/>
                    <a:pt x="12707" y="275"/>
                  </a:cubicBezTo>
                  <a:cubicBezTo>
                    <a:pt x="12707" y="236"/>
                    <a:pt x="12689" y="201"/>
                    <a:pt x="12654" y="183"/>
                  </a:cubicBezTo>
                  <a:close/>
                  <a:moveTo>
                    <a:pt x="9030" y="257"/>
                  </a:moveTo>
                  <a:cubicBezTo>
                    <a:pt x="8991" y="257"/>
                    <a:pt x="8956" y="292"/>
                    <a:pt x="8973" y="327"/>
                  </a:cubicBezTo>
                  <a:cubicBezTo>
                    <a:pt x="8973" y="366"/>
                    <a:pt x="9008" y="401"/>
                    <a:pt x="9047" y="401"/>
                  </a:cubicBezTo>
                  <a:lnTo>
                    <a:pt x="9047" y="383"/>
                  </a:lnTo>
                  <a:cubicBezTo>
                    <a:pt x="9099" y="383"/>
                    <a:pt x="9117" y="344"/>
                    <a:pt x="9099" y="310"/>
                  </a:cubicBezTo>
                  <a:cubicBezTo>
                    <a:pt x="9099" y="275"/>
                    <a:pt x="9064" y="257"/>
                    <a:pt x="9047" y="257"/>
                  </a:cubicBezTo>
                  <a:close/>
                  <a:moveTo>
                    <a:pt x="12981" y="292"/>
                  </a:moveTo>
                  <a:cubicBezTo>
                    <a:pt x="12946" y="292"/>
                    <a:pt x="12924" y="310"/>
                    <a:pt x="12907" y="327"/>
                  </a:cubicBezTo>
                  <a:cubicBezTo>
                    <a:pt x="12889" y="366"/>
                    <a:pt x="12924" y="418"/>
                    <a:pt x="12963" y="418"/>
                  </a:cubicBezTo>
                  <a:cubicBezTo>
                    <a:pt x="12963" y="418"/>
                    <a:pt x="12963" y="436"/>
                    <a:pt x="12981" y="436"/>
                  </a:cubicBezTo>
                  <a:cubicBezTo>
                    <a:pt x="13015" y="436"/>
                    <a:pt x="13033" y="401"/>
                    <a:pt x="13055" y="383"/>
                  </a:cubicBezTo>
                  <a:cubicBezTo>
                    <a:pt x="13055" y="344"/>
                    <a:pt x="13033" y="292"/>
                    <a:pt x="12998" y="292"/>
                  </a:cubicBezTo>
                  <a:close/>
                  <a:moveTo>
                    <a:pt x="8664" y="327"/>
                  </a:moveTo>
                  <a:cubicBezTo>
                    <a:pt x="8629" y="344"/>
                    <a:pt x="8612" y="383"/>
                    <a:pt x="8612" y="418"/>
                  </a:cubicBezTo>
                  <a:cubicBezTo>
                    <a:pt x="8629" y="453"/>
                    <a:pt x="8647" y="475"/>
                    <a:pt x="8682" y="475"/>
                  </a:cubicBezTo>
                  <a:lnTo>
                    <a:pt x="8703" y="475"/>
                  </a:lnTo>
                  <a:cubicBezTo>
                    <a:pt x="8738" y="475"/>
                    <a:pt x="8773" y="418"/>
                    <a:pt x="8756" y="383"/>
                  </a:cubicBezTo>
                  <a:cubicBezTo>
                    <a:pt x="8756" y="344"/>
                    <a:pt x="8721" y="327"/>
                    <a:pt x="8682" y="327"/>
                  </a:cubicBezTo>
                  <a:close/>
                  <a:moveTo>
                    <a:pt x="13324" y="401"/>
                  </a:moveTo>
                  <a:cubicBezTo>
                    <a:pt x="13290" y="401"/>
                    <a:pt x="13272" y="418"/>
                    <a:pt x="13250" y="453"/>
                  </a:cubicBezTo>
                  <a:cubicBezTo>
                    <a:pt x="13233" y="492"/>
                    <a:pt x="13250" y="527"/>
                    <a:pt x="13290" y="544"/>
                  </a:cubicBezTo>
                  <a:lnTo>
                    <a:pt x="13324" y="544"/>
                  </a:lnTo>
                  <a:cubicBezTo>
                    <a:pt x="13342" y="544"/>
                    <a:pt x="13381" y="527"/>
                    <a:pt x="13381" y="510"/>
                  </a:cubicBezTo>
                  <a:cubicBezTo>
                    <a:pt x="13398" y="475"/>
                    <a:pt x="13381" y="418"/>
                    <a:pt x="13342" y="401"/>
                  </a:cubicBezTo>
                  <a:close/>
                  <a:moveTo>
                    <a:pt x="8320" y="436"/>
                  </a:moveTo>
                  <a:cubicBezTo>
                    <a:pt x="8286" y="453"/>
                    <a:pt x="8246" y="492"/>
                    <a:pt x="8268" y="527"/>
                  </a:cubicBezTo>
                  <a:cubicBezTo>
                    <a:pt x="8286" y="562"/>
                    <a:pt x="8303" y="584"/>
                    <a:pt x="8338" y="584"/>
                  </a:cubicBezTo>
                  <a:lnTo>
                    <a:pt x="8355" y="584"/>
                  </a:lnTo>
                  <a:cubicBezTo>
                    <a:pt x="8394" y="562"/>
                    <a:pt x="8412" y="527"/>
                    <a:pt x="8412" y="492"/>
                  </a:cubicBezTo>
                  <a:cubicBezTo>
                    <a:pt x="8394" y="453"/>
                    <a:pt x="8377" y="436"/>
                    <a:pt x="8338" y="436"/>
                  </a:cubicBezTo>
                  <a:close/>
                  <a:moveTo>
                    <a:pt x="24838" y="453"/>
                  </a:moveTo>
                  <a:cubicBezTo>
                    <a:pt x="24803" y="453"/>
                    <a:pt x="24764" y="492"/>
                    <a:pt x="24764" y="527"/>
                  </a:cubicBezTo>
                  <a:cubicBezTo>
                    <a:pt x="24764" y="562"/>
                    <a:pt x="24803" y="601"/>
                    <a:pt x="24838" y="601"/>
                  </a:cubicBezTo>
                  <a:cubicBezTo>
                    <a:pt x="24873" y="601"/>
                    <a:pt x="24912" y="584"/>
                    <a:pt x="24912" y="527"/>
                  </a:cubicBezTo>
                  <a:cubicBezTo>
                    <a:pt x="24912" y="492"/>
                    <a:pt x="24873" y="453"/>
                    <a:pt x="24838" y="453"/>
                  </a:cubicBezTo>
                  <a:close/>
                  <a:moveTo>
                    <a:pt x="24477" y="475"/>
                  </a:moveTo>
                  <a:cubicBezTo>
                    <a:pt x="24438" y="475"/>
                    <a:pt x="24403" y="510"/>
                    <a:pt x="24403" y="544"/>
                  </a:cubicBezTo>
                  <a:cubicBezTo>
                    <a:pt x="24403" y="584"/>
                    <a:pt x="24438" y="618"/>
                    <a:pt x="24477" y="618"/>
                  </a:cubicBezTo>
                  <a:cubicBezTo>
                    <a:pt x="24529" y="618"/>
                    <a:pt x="24546" y="584"/>
                    <a:pt x="24546" y="544"/>
                  </a:cubicBezTo>
                  <a:cubicBezTo>
                    <a:pt x="24546" y="492"/>
                    <a:pt x="24512" y="475"/>
                    <a:pt x="24477" y="475"/>
                  </a:cubicBezTo>
                  <a:close/>
                  <a:moveTo>
                    <a:pt x="25199" y="492"/>
                  </a:moveTo>
                  <a:cubicBezTo>
                    <a:pt x="25164" y="492"/>
                    <a:pt x="25129" y="510"/>
                    <a:pt x="25129" y="544"/>
                  </a:cubicBezTo>
                  <a:cubicBezTo>
                    <a:pt x="25129" y="601"/>
                    <a:pt x="25147" y="636"/>
                    <a:pt x="25182" y="636"/>
                  </a:cubicBezTo>
                  <a:lnTo>
                    <a:pt x="25199" y="636"/>
                  </a:lnTo>
                  <a:cubicBezTo>
                    <a:pt x="25238" y="636"/>
                    <a:pt x="25273" y="618"/>
                    <a:pt x="25273" y="584"/>
                  </a:cubicBezTo>
                  <a:cubicBezTo>
                    <a:pt x="25273" y="544"/>
                    <a:pt x="25256" y="492"/>
                    <a:pt x="25217" y="492"/>
                  </a:cubicBezTo>
                  <a:close/>
                  <a:moveTo>
                    <a:pt x="24094" y="527"/>
                  </a:moveTo>
                  <a:cubicBezTo>
                    <a:pt x="24059" y="527"/>
                    <a:pt x="24042" y="562"/>
                    <a:pt x="24042" y="601"/>
                  </a:cubicBezTo>
                  <a:cubicBezTo>
                    <a:pt x="24059" y="636"/>
                    <a:pt x="24076" y="671"/>
                    <a:pt x="24111" y="671"/>
                  </a:cubicBezTo>
                  <a:lnTo>
                    <a:pt x="24129" y="671"/>
                  </a:lnTo>
                  <a:cubicBezTo>
                    <a:pt x="24168" y="653"/>
                    <a:pt x="24203" y="618"/>
                    <a:pt x="24185" y="584"/>
                  </a:cubicBezTo>
                  <a:cubicBezTo>
                    <a:pt x="24185" y="544"/>
                    <a:pt x="24150" y="527"/>
                    <a:pt x="24111" y="527"/>
                  </a:cubicBezTo>
                  <a:close/>
                  <a:moveTo>
                    <a:pt x="7977" y="544"/>
                  </a:moveTo>
                  <a:cubicBezTo>
                    <a:pt x="7920" y="562"/>
                    <a:pt x="7903" y="601"/>
                    <a:pt x="7920" y="636"/>
                  </a:cubicBezTo>
                  <a:cubicBezTo>
                    <a:pt x="7942" y="671"/>
                    <a:pt x="7959" y="692"/>
                    <a:pt x="7994" y="692"/>
                  </a:cubicBezTo>
                  <a:cubicBezTo>
                    <a:pt x="7994" y="692"/>
                    <a:pt x="8011" y="692"/>
                    <a:pt x="8011" y="671"/>
                  </a:cubicBezTo>
                  <a:cubicBezTo>
                    <a:pt x="8051" y="671"/>
                    <a:pt x="8068" y="636"/>
                    <a:pt x="8068" y="584"/>
                  </a:cubicBezTo>
                  <a:cubicBezTo>
                    <a:pt x="8051" y="562"/>
                    <a:pt x="8011" y="544"/>
                    <a:pt x="7994" y="544"/>
                  </a:cubicBezTo>
                  <a:close/>
                  <a:moveTo>
                    <a:pt x="13651" y="544"/>
                  </a:moveTo>
                  <a:cubicBezTo>
                    <a:pt x="13633" y="544"/>
                    <a:pt x="13599" y="562"/>
                    <a:pt x="13577" y="584"/>
                  </a:cubicBezTo>
                  <a:cubicBezTo>
                    <a:pt x="13577" y="618"/>
                    <a:pt x="13577" y="671"/>
                    <a:pt x="13616" y="692"/>
                  </a:cubicBezTo>
                  <a:lnTo>
                    <a:pt x="13651" y="692"/>
                  </a:lnTo>
                  <a:cubicBezTo>
                    <a:pt x="13686" y="692"/>
                    <a:pt x="13707" y="671"/>
                    <a:pt x="13725" y="653"/>
                  </a:cubicBezTo>
                  <a:cubicBezTo>
                    <a:pt x="13742" y="618"/>
                    <a:pt x="13725" y="562"/>
                    <a:pt x="13686" y="544"/>
                  </a:cubicBezTo>
                  <a:close/>
                  <a:moveTo>
                    <a:pt x="25543" y="584"/>
                  </a:moveTo>
                  <a:cubicBezTo>
                    <a:pt x="25525" y="584"/>
                    <a:pt x="25491" y="601"/>
                    <a:pt x="25491" y="618"/>
                  </a:cubicBezTo>
                  <a:cubicBezTo>
                    <a:pt x="25473" y="671"/>
                    <a:pt x="25491" y="710"/>
                    <a:pt x="25525" y="727"/>
                  </a:cubicBezTo>
                  <a:lnTo>
                    <a:pt x="25543" y="727"/>
                  </a:lnTo>
                  <a:cubicBezTo>
                    <a:pt x="25582" y="727"/>
                    <a:pt x="25617" y="710"/>
                    <a:pt x="25617" y="671"/>
                  </a:cubicBezTo>
                  <a:cubicBezTo>
                    <a:pt x="25634" y="636"/>
                    <a:pt x="25617" y="601"/>
                    <a:pt x="25582" y="584"/>
                  </a:cubicBezTo>
                  <a:close/>
                  <a:moveTo>
                    <a:pt x="23750" y="618"/>
                  </a:moveTo>
                  <a:cubicBezTo>
                    <a:pt x="23715" y="618"/>
                    <a:pt x="23676" y="671"/>
                    <a:pt x="23694" y="710"/>
                  </a:cubicBezTo>
                  <a:cubicBezTo>
                    <a:pt x="23715" y="727"/>
                    <a:pt x="23733" y="745"/>
                    <a:pt x="23768" y="745"/>
                  </a:cubicBezTo>
                  <a:lnTo>
                    <a:pt x="23785" y="745"/>
                  </a:lnTo>
                  <a:cubicBezTo>
                    <a:pt x="23824" y="745"/>
                    <a:pt x="23842" y="692"/>
                    <a:pt x="23842" y="653"/>
                  </a:cubicBezTo>
                  <a:cubicBezTo>
                    <a:pt x="23824" y="636"/>
                    <a:pt x="23802" y="618"/>
                    <a:pt x="23768" y="618"/>
                  </a:cubicBezTo>
                  <a:close/>
                  <a:moveTo>
                    <a:pt x="7615" y="653"/>
                  </a:moveTo>
                  <a:cubicBezTo>
                    <a:pt x="7576" y="671"/>
                    <a:pt x="7559" y="710"/>
                    <a:pt x="7576" y="745"/>
                  </a:cubicBezTo>
                  <a:cubicBezTo>
                    <a:pt x="7594" y="779"/>
                    <a:pt x="7615" y="801"/>
                    <a:pt x="7650" y="801"/>
                  </a:cubicBezTo>
                  <a:lnTo>
                    <a:pt x="7668" y="801"/>
                  </a:lnTo>
                  <a:cubicBezTo>
                    <a:pt x="7703" y="779"/>
                    <a:pt x="7724" y="745"/>
                    <a:pt x="7724" y="710"/>
                  </a:cubicBezTo>
                  <a:cubicBezTo>
                    <a:pt x="7703" y="671"/>
                    <a:pt x="7685" y="653"/>
                    <a:pt x="7650" y="653"/>
                  </a:cubicBezTo>
                  <a:close/>
                  <a:moveTo>
                    <a:pt x="13977" y="710"/>
                  </a:moveTo>
                  <a:cubicBezTo>
                    <a:pt x="13960" y="710"/>
                    <a:pt x="13925" y="727"/>
                    <a:pt x="13903" y="745"/>
                  </a:cubicBezTo>
                  <a:cubicBezTo>
                    <a:pt x="13886" y="779"/>
                    <a:pt x="13903" y="819"/>
                    <a:pt x="13942" y="836"/>
                  </a:cubicBezTo>
                  <a:cubicBezTo>
                    <a:pt x="13960" y="853"/>
                    <a:pt x="13960" y="853"/>
                    <a:pt x="13977" y="853"/>
                  </a:cubicBezTo>
                  <a:cubicBezTo>
                    <a:pt x="13995" y="853"/>
                    <a:pt x="14034" y="836"/>
                    <a:pt x="14034" y="819"/>
                  </a:cubicBezTo>
                  <a:cubicBezTo>
                    <a:pt x="14068" y="779"/>
                    <a:pt x="14051" y="745"/>
                    <a:pt x="14012" y="710"/>
                  </a:cubicBezTo>
                  <a:close/>
                  <a:moveTo>
                    <a:pt x="25891" y="710"/>
                  </a:moveTo>
                  <a:cubicBezTo>
                    <a:pt x="25852" y="710"/>
                    <a:pt x="25834" y="727"/>
                    <a:pt x="25817" y="762"/>
                  </a:cubicBezTo>
                  <a:cubicBezTo>
                    <a:pt x="25800" y="801"/>
                    <a:pt x="25817" y="836"/>
                    <a:pt x="25852" y="853"/>
                  </a:cubicBezTo>
                  <a:lnTo>
                    <a:pt x="25891" y="853"/>
                  </a:lnTo>
                  <a:cubicBezTo>
                    <a:pt x="25908" y="853"/>
                    <a:pt x="25943" y="853"/>
                    <a:pt x="25943" y="819"/>
                  </a:cubicBezTo>
                  <a:cubicBezTo>
                    <a:pt x="25961" y="779"/>
                    <a:pt x="25961" y="745"/>
                    <a:pt x="25926" y="727"/>
                  </a:cubicBezTo>
                  <a:cubicBezTo>
                    <a:pt x="25908" y="727"/>
                    <a:pt x="25891" y="710"/>
                    <a:pt x="25891" y="710"/>
                  </a:cubicBezTo>
                  <a:close/>
                  <a:moveTo>
                    <a:pt x="23389" y="727"/>
                  </a:moveTo>
                  <a:cubicBezTo>
                    <a:pt x="23350" y="745"/>
                    <a:pt x="23332" y="779"/>
                    <a:pt x="23350" y="819"/>
                  </a:cubicBezTo>
                  <a:cubicBezTo>
                    <a:pt x="23367" y="853"/>
                    <a:pt x="23389" y="871"/>
                    <a:pt x="23424" y="871"/>
                  </a:cubicBezTo>
                  <a:lnTo>
                    <a:pt x="23441" y="871"/>
                  </a:lnTo>
                  <a:cubicBezTo>
                    <a:pt x="23476" y="853"/>
                    <a:pt x="23498" y="819"/>
                    <a:pt x="23498" y="779"/>
                  </a:cubicBezTo>
                  <a:cubicBezTo>
                    <a:pt x="23476" y="745"/>
                    <a:pt x="23459" y="727"/>
                    <a:pt x="23424" y="727"/>
                  </a:cubicBezTo>
                  <a:close/>
                  <a:moveTo>
                    <a:pt x="7289" y="779"/>
                  </a:moveTo>
                  <a:cubicBezTo>
                    <a:pt x="7250" y="801"/>
                    <a:pt x="7233" y="836"/>
                    <a:pt x="7233" y="871"/>
                  </a:cubicBezTo>
                  <a:cubicBezTo>
                    <a:pt x="7250" y="910"/>
                    <a:pt x="7267" y="927"/>
                    <a:pt x="7307" y="927"/>
                  </a:cubicBezTo>
                  <a:lnTo>
                    <a:pt x="7341" y="927"/>
                  </a:lnTo>
                  <a:cubicBezTo>
                    <a:pt x="7376" y="910"/>
                    <a:pt x="7398" y="871"/>
                    <a:pt x="7376" y="836"/>
                  </a:cubicBezTo>
                  <a:cubicBezTo>
                    <a:pt x="7359" y="801"/>
                    <a:pt x="7341" y="779"/>
                    <a:pt x="7307" y="779"/>
                  </a:cubicBezTo>
                  <a:close/>
                  <a:moveTo>
                    <a:pt x="23063" y="871"/>
                  </a:moveTo>
                  <a:cubicBezTo>
                    <a:pt x="23023" y="888"/>
                    <a:pt x="23006" y="927"/>
                    <a:pt x="23023" y="962"/>
                  </a:cubicBezTo>
                  <a:cubicBezTo>
                    <a:pt x="23041" y="997"/>
                    <a:pt x="23063" y="1019"/>
                    <a:pt x="23080" y="1019"/>
                  </a:cubicBezTo>
                  <a:cubicBezTo>
                    <a:pt x="23097" y="1019"/>
                    <a:pt x="23115" y="1019"/>
                    <a:pt x="23115" y="997"/>
                  </a:cubicBezTo>
                  <a:cubicBezTo>
                    <a:pt x="23150" y="980"/>
                    <a:pt x="23171" y="945"/>
                    <a:pt x="23150" y="910"/>
                  </a:cubicBezTo>
                  <a:cubicBezTo>
                    <a:pt x="23132" y="888"/>
                    <a:pt x="23115" y="871"/>
                    <a:pt x="23080" y="871"/>
                  </a:cubicBezTo>
                  <a:close/>
                  <a:moveTo>
                    <a:pt x="14286" y="888"/>
                  </a:moveTo>
                  <a:cubicBezTo>
                    <a:pt x="14269" y="888"/>
                    <a:pt x="14251" y="910"/>
                    <a:pt x="14229" y="927"/>
                  </a:cubicBezTo>
                  <a:cubicBezTo>
                    <a:pt x="14212" y="962"/>
                    <a:pt x="14212" y="997"/>
                    <a:pt x="14251" y="1019"/>
                  </a:cubicBezTo>
                  <a:cubicBezTo>
                    <a:pt x="14269" y="1036"/>
                    <a:pt x="14269" y="1036"/>
                    <a:pt x="14286" y="1036"/>
                  </a:cubicBezTo>
                  <a:cubicBezTo>
                    <a:pt x="14321" y="1036"/>
                    <a:pt x="14338" y="1019"/>
                    <a:pt x="14360" y="997"/>
                  </a:cubicBezTo>
                  <a:cubicBezTo>
                    <a:pt x="14377" y="962"/>
                    <a:pt x="14360" y="927"/>
                    <a:pt x="14321" y="910"/>
                  </a:cubicBezTo>
                  <a:cubicBezTo>
                    <a:pt x="14321" y="888"/>
                    <a:pt x="14303" y="888"/>
                    <a:pt x="14286" y="888"/>
                  </a:cubicBezTo>
                  <a:close/>
                  <a:moveTo>
                    <a:pt x="6963" y="910"/>
                  </a:moveTo>
                  <a:lnTo>
                    <a:pt x="6941" y="927"/>
                  </a:lnTo>
                  <a:cubicBezTo>
                    <a:pt x="6906" y="945"/>
                    <a:pt x="6889" y="980"/>
                    <a:pt x="6906" y="1019"/>
                  </a:cubicBezTo>
                  <a:cubicBezTo>
                    <a:pt x="6906" y="1036"/>
                    <a:pt x="6941" y="1054"/>
                    <a:pt x="6963" y="1054"/>
                  </a:cubicBezTo>
                  <a:lnTo>
                    <a:pt x="6998" y="1054"/>
                  </a:lnTo>
                  <a:cubicBezTo>
                    <a:pt x="7032" y="1036"/>
                    <a:pt x="7050" y="997"/>
                    <a:pt x="7032" y="962"/>
                  </a:cubicBezTo>
                  <a:cubicBezTo>
                    <a:pt x="7032" y="927"/>
                    <a:pt x="6998" y="910"/>
                    <a:pt x="6963" y="910"/>
                  </a:cubicBezTo>
                  <a:close/>
                  <a:moveTo>
                    <a:pt x="26196" y="910"/>
                  </a:moveTo>
                  <a:cubicBezTo>
                    <a:pt x="26161" y="910"/>
                    <a:pt x="26143" y="927"/>
                    <a:pt x="26126" y="945"/>
                  </a:cubicBezTo>
                  <a:cubicBezTo>
                    <a:pt x="26109" y="962"/>
                    <a:pt x="26126" y="1019"/>
                    <a:pt x="26143" y="1036"/>
                  </a:cubicBezTo>
                  <a:cubicBezTo>
                    <a:pt x="26161" y="1054"/>
                    <a:pt x="26178" y="1054"/>
                    <a:pt x="26196" y="1054"/>
                  </a:cubicBezTo>
                  <a:cubicBezTo>
                    <a:pt x="26217" y="1054"/>
                    <a:pt x="26235" y="1054"/>
                    <a:pt x="26252" y="1019"/>
                  </a:cubicBezTo>
                  <a:cubicBezTo>
                    <a:pt x="26270" y="997"/>
                    <a:pt x="26270" y="945"/>
                    <a:pt x="26235" y="927"/>
                  </a:cubicBezTo>
                  <a:cubicBezTo>
                    <a:pt x="26217" y="910"/>
                    <a:pt x="26217" y="910"/>
                    <a:pt x="26196" y="910"/>
                  </a:cubicBezTo>
                  <a:close/>
                  <a:moveTo>
                    <a:pt x="22736" y="1036"/>
                  </a:moveTo>
                  <a:cubicBezTo>
                    <a:pt x="22697" y="1054"/>
                    <a:pt x="22680" y="1088"/>
                    <a:pt x="22697" y="1128"/>
                  </a:cubicBezTo>
                  <a:cubicBezTo>
                    <a:pt x="22715" y="1162"/>
                    <a:pt x="22736" y="1180"/>
                    <a:pt x="22771" y="1180"/>
                  </a:cubicBezTo>
                  <a:lnTo>
                    <a:pt x="22788" y="1162"/>
                  </a:lnTo>
                  <a:cubicBezTo>
                    <a:pt x="22823" y="1145"/>
                    <a:pt x="22845" y="1106"/>
                    <a:pt x="22823" y="1071"/>
                  </a:cubicBezTo>
                  <a:cubicBezTo>
                    <a:pt x="22806" y="1036"/>
                    <a:pt x="22788" y="1036"/>
                    <a:pt x="22771" y="1036"/>
                  </a:cubicBezTo>
                  <a:close/>
                  <a:moveTo>
                    <a:pt x="6636" y="1054"/>
                  </a:moveTo>
                  <a:cubicBezTo>
                    <a:pt x="6636" y="1054"/>
                    <a:pt x="6615" y="1054"/>
                    <a:pt x="6597" y="1071"/>
                  </a:cubicBezTo>
                  <a:cubicBezTo>
                    <a:pt x="6562" y="1071"/>
                    <a:pt x="6562" y="1128"/>
                    <a:pt x="6562" y="1162"/>
                  </a:cubicBezTo>
                  <a:cubicBezTo>
                    <a:pt x="6580" y="1180"/>
                    <a:pt x="6615" y="1197"/>
                    <a:pt x="6636" y="1197"/>
                  </a:cubicBezTo>
                  <a:lnTo>
                    <a:pt x="6671" y="1197"/>
                  </a:lnTo>
                  <a:cubicBezTo>
                    <a:pt x="6706" y="1180"/>
                    <a:pt x="6723" y="1145"/>
                    <a:pt x="6706" y="1106"/>
                  </a:cubicBezTo>
                  <a:cubicBezTo>
                    <a:pt x="6689" y="1071"/>
                    <a:pt x="6671" y="1054"/>
                    <a:pt x="6636" y="1054"/>
                  </a:cubicBezTo>
                  <a:close/>
                  <a:moveTo>
                    <a:pt x="14595" y="1088"/>
                  </a:moveTo>
                  <a:cubicBezTo>
                    <a:pt x="14556" y="1088"/>
                    <a:pt x="14538" y="1106"/>
                    <a:pt x="14521" y="1128"/>
                  </a:cubicBezTo>
                  <a:cubicBezTo>
                    <a:pt x="14504" y="1162"/>
                    <a:pt x="14504" y="1197"/>
                    <a:pt x="14538" y="1236"/>
                  </a:cubicBezTo>
                  <a:lnTo>
                    <a:pt x="14595" y="1236"/>
                  </a:lnTo>
                  <a:cubicBezTo>
                    <a:pt x="14612" y="1236"/>
                    <a:pt x="14630" y="1236"/>
                    <a:pt x="14647" y="1215"/>
                  </a:cubicBezTo>
                  <a:cubicBezTo>
                    <a:pt x="14665" y="1180"/>
                    <a:pt x="14665" y="1145"/>
                    <a:pt x="14630" y="1106"/>
                  </a:cubicBezTo>
                  <a:cubicBezTo>
                    <a:pt x="14612" y="1106"/>
                    <a:pt x="14595" y="1088"/>
                    <a:pt x="14595" y="1088"/>
                  </a:cubicBezTo>
                  <a:close/>
                  <a:moveTo>
                    <a:pt x="26470" y="1145"/>
                  </a:moveTo>
                  <a:cubicBezTo>
                    <a:pt x="26452" y="1145"/>
                    <a:pt x="26435" y="1145"/>
                    <a:pt x="26413" y="1162"/>
                  </a:cubicBezTo>
                  <a:cubicBezTo>
                    <a:pt x="26378" y="1197"/>
                    <a:pt x="26396" y="1236"/>
                    <a:pt x="26413" y="1271"/>
                  </a:cubicBezTo>
                  <a:cubicBezTo>
                    <a:pt x="26435" y="1289"/>
                    <a:pt x="26452" y="1289"/>
                    <a:pt x="26470" y="1289"/>
                  </a:cubicBezTo>
                  <a:cubicBezTo>
                    <a:pt x="26487" y="1289"/>
                    <a:pt x="26504" y="1289"/>
                    <a:pt x="26522" y="1271"/>
                  </a:cubicBezTo>
                  <a:cubicBezTo>
                    <a:pt x="26544" y="1236"/>
                    <a:pt x="26544" y="1197"/>
                    <a:pt x="26522" y="1162"/>
                  </a:cubicBezTo>
                  <a:cubicBezTo>
                    <a:pt x="26504" y="1145"/>
                    <a:pt x="26487" y="1145"/>
                    <a:pt x="26470" y="1145"/>
                  </a:cubicBezTo>
                  <a:close/>
                  <a:moveTo>
                    <a:pt x="6310" y="1197"/>
                  </a:moveTo>
                  <a:cubicBezTo>
                    <a:pt x="6288" y="1197"/>
                    <a:pt x="6288" y="1215"/>
                    <a:pt x="6271" y="1215"/>
                  </a:cubicBezTo>
                  <a:cubicBezTo>
                    <a:pt x="6236" y="1236"/>
                    <a:pt x="6219" y="1271"/>
                    <a:pt x="6236" y="1306"/>
                  </a:cubicBezTo>
                  <a:cubicBezTo>
                    <a:pt x="6254" y="1345"/>
                    <a:pt x="6271" y="1345"/>
                    <a:pt x="6310" y="1345"/>
                  </a:cubicBezTo>
                  <a:lnTo>
                    <a:pt x="6345" y="1345"/>
                  </a:lnTo>
                  <a:cubicBezTo>
                    <a:pt x="6380" y="1323"/>
                    <a:pt x="6380" y="1289"/>
                    <a:pt x="6362" y="1254"/>
                  </a:cubicBezTo>
                  <a:cubicBezTo>
                    <a:pt x="6362" y="1215"/>
                    <a:pt x="6328" y="1197"/>
                    <a:pt x="6310" y="1197"/>
                  </a:cubicBezTo>
                  <a:close/>
                  <a:moveTo>
                    <a:pt x="22445" y="1197"/>
                  </a:moveTo>
                  <a:cubicBezTo>
                    <a:pt x="22427" y="1197"/>
                    <a:pt x="22427" y="1197"/>
                    <a:pt x="22410" y="1215"/>
                  </a:cubicBezTo>
                  <a:cubicBezTo>
                    <a:pt x="22371" y="1236"/>
                    <a:pt x="22353" y="1271"/>
                    <a:pt x="22388" y="1306"/>
                  </a:cubicBezTo>
                  <a:cubicBezTo>
                    <a:pt x="22388" y="1345"/>
                    <a:pt x="22427" y="1345"/>
                    <a:pt x="22445" y="1345"/>
                  </a:cubicBezTo>
                  <a:lnTo>
                    <a:pt x="22480" y="1345"/>
                  </a:lnTo>
                  <a:cubicBezTo>
                    <a:pt x="22519" y="1323"/>
                    <a:pt x="22536" y="1271"/>
                    <a:pt x="22519" y="1236"/>
                  </a:cubicBezTo>
                  <a:cubicBezTo>
                    <a:pt x="22497" y="1215"/>
                    <a:pt x="22462" y="1197"/>
                    <a:pt x="22445" y="1197"/>
                  </a:cubicBezTo>
                  <a:close/>
                  <a:moveTo>
                    <a:pt x="14882" y="1306"/>
                  </a:moveTo>
                  <a:cubicBezTo>
                    <a:pt x="14847" y="1306"/>
                    <a:pt x="14830" y="1323"/>
                    <a:pt x="14813" y="1345"/>
                  </a:cubicBezTo>
                  <a:cubicBezTo>
                    <a:pt x="14795" y="1380"/>
                    <a:pt x="14795" y="1415"/>
                    <a:pt x="14830" y="1454"/>
                  </a:cubicBezTo>
                  <a:lnTo>
                    <a:pt x="14882" y="1454"/>
                  </a:lnTo>
                  <a:cubicBezTo>
                    <a:pt x="14904" y="1454"/>
                    <a:pt x="14921" y="1454"/>
                    <a:pt x="14939" y="1432"/>
                  </a:cubicBezTo>
                  <a:cubicBezTo>
                    <a:pt x="14956" y="1397"/>
                    <a:pt x="14956" y="1363"/>
                    <a:pt x="14921" y="1323"/>
                  </a:cubicBezTo>
                  <a:cubicBezTo>
                    <a:pt x="14904" y="1323"/>
                    <a:pt x="14882" y="1306"/>
                    <a:pt x="14882" y="1306"/>
                  </a:cubicBezTo>
                  <a:close/>
                  <a:moveTo>
                    <a:pt x="5945" y="1363"/>
                  </a:moveTo>
                  <a:cubicBezTo>
                    <a:pt x="5910" y="1380"/>
                    <a:pt x="5892" y="1432"/>
                    <a:pt x="5910" y="1471"/>
                  </a:cubicBezTo>
                  <a:cubicBezTo>
                    <a:pt x="5927" y="1489"/>
                    <a:pt x="5945" y="1506"/>
                    <a:pt x="5984" y="1506"/>
                  </a:cubicBezTo>
                  <a:lnTo>
                    <a:pt x="6019" y="1506"/>
                  </a:lnTo>
                  <a:cubicBezTo>
                    <a:pt x="6053" y="1489"/>
                    <a:pt x="6053" y="1432"/>
                    <a:pt x="6036" y="1397"/>
                  </a:cubicBezTo>
                  <a:cubicBezTo>
                    <a:pt x="6036" y="1380"/>
                    <a:pt x="6001" y="1363"/>
                    <a:pt x="5984" y="1363"/>
                  </a:cubicBezTo>
                  <a:close/>
                  <a:moveTo>
                    <a:pt x="22101" y="1397"/>
                  </a:moveTo>
                  <a:cubicBezTo>
                    <a:pt x="22062" y="1415"/>
                    <a:pt x="22044" y="1471"/>
                    <a:pt x="22084" y="1506"/>
                  </a:cubicBezTo>
                  <a:cubicBezTo>
                    <a:pt x="22084" y="1524"/>
                    <a:pt x="22118" y="1541"/>
                    <a:pt x="22136" y="1541"/>
                  </a:cubicBezTo>
                  <a:cubicBezTo>
                    <a:pt x="22153" y="1541"/>
                    <a:pt x="22153" y="1524"/>
                    <a:pt x="22171" y="1524"/>
                  </a:cubicBezTo>
                  <a:cubicBezTo>
                    <a:pt x="22210" y="1506"/>
                    <a:pt x="22227" y="1454"/>
                    <a:pt x="22192" y="1432"/>
                  </a:cubicBezTo>
                  <a:cubicBezTo>
                    <a:pt x="22192" y="1397"/>
                    <a:pt x="22153" y="1397"/>
                    <a:pt x="22136" y="1397"/>
                  </a:cubicBezTo>
                  <a:close/>
                  <a:moveTo>
                    <a:pt x="26705" y="1415"/>
                  </a:moveTo>
                  <a:cubicBezTo>
                    <a:pt x="26705" y="1415"/>
                    <a:pt x="26687" y="1415"/>
                    <a:pt x="26670" y="1432"/>
                  </a:cubicBezTo>
                  <a:cubicBezTo>
                    <a:pt x="26631" y="1454"/>
                    <a:pt x="26631" y="1506"/>
                    <a:pt x="26652" y="1524"/>
                  </a:cubicBezTo>
                  <a:cubicBezTo>
                    <a:pt x="26670" y="1541"/>
                    <a:pt x="26687" y="1563"/>
                    <a:pt x="26705" y="1563"/>
                  </a:cubicBezTo>
                  <a:cubicBezTo>
                    <a:pt x="26722" y="1563"/>
                    <a:pt x="26739" y="1541"/>
                    <a:pt x="26761" y="1541"/>
                  </a:cubicBezTo>
                  <a:cubicBezTo>
                    <a:pt x="26796" y="1506"/>
                    <a:pt x="26796" y="1471"/>
                    <a:pt x="26779" y="1432"/>
                  </a:cubicBezTo>
                  <a:cubicBezTo>
                    <a:pt x="26761" y="1415"/>
                    <a:pt x="26739" y="1415"/>
                    <a:pt x="26705" y="1415"/>
                  </a:cubicBezTo>
                  <a:close/>
                  <a:moveTo>
                    <a:pt x="5618" y="1524"/>
                  </a:moveTo>
                  <a:cubicBezTo>
                    <a:pt x="5583" y="1541"/>
                    <a:pt x="5566" y="1598"/>
                    <a:pt x="5583" y="1632"/>
                  </a:cubicBezTo>
                  <a:cubicBezTo>
                    <a:pt x="5601" y="1650"/>
                    <a:pt x="5618" y="1671"/>
                    <a:pt x="5657" y="1671"/>
                  </a:cubicBezTo>
                  <a:lnTo>
                    <a:pt x="5692" y="1671"/>
                  </a:lnTo>
                  <a:cubicBezTo>
                    <a:pt x="5727" y="1650"/>
                    <a:pt x="5727" y="1598"/>
                    <a:pt x="5710" y="1563"/>
                  </a:cubicBezTo>
                  <a:cubicBezTo>
                    <a:pt x="5710" y="1541"/>
                    <a:pt x="5675" y="1524"/>
                    <a:pt x="5657" y="1524"/>
                  </a:cubicBezTo>
                  <a:close/>
                  <a:moveTo>
                    <a:pt x="15174" y="1541"/>
                  </a:moveTo>
                  <a:cubicBezTo>
                    <a:pt x="15139" y="1541"/>
                    <a:pt x="15121" y="1541"/>
                    <a:pt x="15100" y="1563"/>
                  </a:cubicBezTo>
                  <a:cubicBezTo>
                    <a:pt x="15082" y="1598"/>
                    <a:pt x="15082" y="1632"/>
                    <a:pt x="15121" y="1671"/>
                  </a:cubicBezTo>
                  <a:cubicBezTo>
                    <a:pt x="15139" y="1671"/>
                    <a:pt x="15156" y="1689"/>
                    <a:pt x="15174" y="1689"/>
                  </a:cubicBezTo>
                  <a:cubicBezTo>
                    <a:pt x="15191" y="1689"/>
                    <a:pt x="15209" y="1671"/>
                    <a:pt x="15230" y="1650"/>
                  </a:cubicBezTo>
                  <a:cubicBezTo>
                    <a:pt x="15248" y="1615"/>
                    <a:pt x="15248" y="1580"/>
                    <a:pt x="15209" y="1563"/>
                  </a:cubicBezTo>
                  <a:cubicBezTo>
                    <a:pt x="15191" y="1541"/>
                    <a:pt x="15174" y="1541"/>
                    <a:pt x="15174" y="1541"/>
                  </a:cubicBezTo>
                  <a:close/>
                  <a:moveTo>
                    <a:pt x="21792" y="1598"/>
                  </a:moveTo>
                  <a:cubicBezTo>
                    <a:pt x="21757" y="1632"/>
                    <a:pt x="21757" y="1671"/>
                    <a:pt x="21775" y="1706"/>
                  </a:cubicBezTo>
                  <a:cubicBezTo>
                    <a:pt x="21792" y="1724"/>
                    <a:pt x="21809" y="1741"/>
                    <a:pt x="21827" y="1741"/>
                  </a:cubicBezTo>
                  <a:cubicBezTo>
                    <a:pt x="21844" y="1741"/>
                    <a:pt x="21866" y="1724"/>
                    <a:pt x="21866" y="1724"/>
                  </a:cubicBezTo>
                  <a:cubicBezTo>
                    <a:pt x="21901" y="1706"/>
                    <a:pt x="21918" y="1650"/>
                    <a:pt x="21901" y="1615"/>
                  </a:cubicBezTo>
                  <a:cubicBezTo>
                    <a:pt x="21883" y="1598"/>
                    <a:pt x="21844" y="1598"/>
                    <a:pt x="21827" y="1598"/>
                  </a:cubicBezTo>
                  <a:close/>
                  <a:moveTo>
                    <a:pt x="5331" y="1689"/>
                  </a:moveTo>
                  <a:cubicBezTo>
                    <a:pt x="5331" y="1689"/>
                    <a:pt x="5309" y="1689"/>
                    <a:pt x="5292" y="1706"/>
                  </a:cubicBezTo>
                  <a:cubicBezTo>
                    <a:pt x="5257" y="1724"/>
                    <a:pt x="5257" y="1758"/>
                    <a:pt x="5274" y="1798"/>
                  </a:cubicBezTo>
                  <a:cubicBezTo>
                    <a:pt x="5274" y="1832"/>
                    <a:pt x="5309" y="1832"/>
                    <a:pt x="5331" y="1832"/>
                  </a:cubicBezTo>
                  <a:lnTo>
                    <a:pt x="5366" y="1832"/>
                  </a:lnTo>
                  <a:cubicBezTo>
                    <a:pt x="5401" y="1815"/>
                    <a:pt x="5418" y="1758"/>
                    <a:pt x="5401" y="1724"/>
                  </a:cubicBezTo>
                  <a:cubicBezTo>
                    <a:pt x="5383" y="1706"/>
                    <a:pt x="5366" y="1689"/>
                    <a:pt x="5331" y="1689"/>
                  </a:cubicBezTo>
                  <a:close/>
                  <a:moveTo>
                    <a:pt x="26887" y="1706"/>
                  </a:moveTo>
                  <a:cubicBezTo>
                    <a:pt x="26848" y="1741"/>
                    <a:pt x="26848" y="1780"/>
                    <a:pt x="26870" y="1815"/>
                  </a:cubicBezTo>
                  <a:cubicBezTo>
                    <a:pt x="26887" y="1832"/>
                    <a:pt x="26905" y="1850"/>
                    <a:pt x="26922" y="1850"/>
                  </a:cubicBezTo>
                  <a:cubicBezTo>
                    <a:pt x="26940" y="1850"/>
                    <a:pt x="26957" y="1850"/>
                    <a:pt x="26979" y="1832"/>
                  </a:cubicBezTo>
                  <a:cubicBezTo>
                    <a:pt x="26996" y="1815"/>
                    <a:pt x="27014" y="1758"/>
                    <a:pt x="26996" y="1741"/>
                  </a:cubicBezTo>
                  <a:lnTo>
                    <a:pt x="26996" y="1724"/>
                  </a:lnTo>
                  <a:cubicBezTo>
                    <a:pt x="26979" y="1706"/>
                    <a:pt x="26957" y="1706"/>
                    <a:pt x="26922" y="1706"/>
                  </a:cubicBezTo>
                  <a:close/>
                  <a:moveTo>
                    <a:pt x="15426" y="1780"/>
                  </a:moveTo>
                  <a:cubicBezTo>
                    <a:pt x="15409" y="1780"/>
                    <a:pt x="15391" y="1798"/>
                    <a:pt x="15374" y="1798"/>
                  </a:cubicBezTo>
                  <a:cubicBezTo>
                    <a:pt x="15356" y="1832"/>
                    <a:pt x="15356" y="1867"/>
                    <a:pt x="15374" y="1906"/>
                  </a:cubicBezTo>
                  <a:cubicBezTo>
                    <a:pt x="15391" y="1924"/>
                    <a:pt x="15409" y="1924"/>
                    <a:pt x="15426" y="1924"/>
                  </a:cubicBezTo>
                  <a:cubicBezTo>
                    <a:pt x="15448" y="1924"/>
                    <a:pt x="15465" y="1924"/>
                    <a:pt x="15483" y="1906"/>
                  </a:cubicBezTo>
                  <a:cubicBezTo>
                    <a:pt x="15500" y="1889"/>
                    <a:pt x="15500" y="1832"/>
                    <a:pt x="15483" y="1815"/>
                  </a:cubicBezTo>
                  <a:cubicBezTo>
                    <a:pt x="15465" y="1798"/>
                    <a:pt x="15448" y="1780"/>
                    <a:pt x="15426" y="1780"/>
                  </a:cubicBezTo>
                  <a:close/>
                  <a:moveTo>
                    <a:pt x="21540" y="1798"/>
                  </a:moveTo>
                  <a:cubicBezTo>
                    <a:pt x="21518" y="1798"/>
                    <a:pt x="21501" y="1798"/>
                    <a:pt x="21483" y="1815"/>
                  </a:cubicBezTo>
                  <a:cubicBezTo>
                    <a:pt x="21466" y="1832"/>
                    <a:pt x="21448" y="1867"/>
                    <a:pt x="21466" y="1906"/>
                  </a:cubicBezTo>
                  <a:cubicBezTo>
                    <a:pt x="21483" y="1924"/>
                    <a:pt x="21501" y="1941"/>
                    <a:pt x="21540" y="1941"/>
                  </a:cubicBezTo>
                  <a:cubicBezTo>
                    <a:pt x="21540" y="1941"/>
                    <a:pt x="21557" y="1941"/>
                    <a:pt x="21574" y="1924"/>
                  </a:cubicBezTo>
                  <a:cubicBezTo>
                    <a:pt x="21609" y="1906"/>
                    <a:pt x="21609" y="1850"/>
                    <a:pt x="21592" y="1832"/>
                  </a:cubicBezTo>
                  <a:cubicBezTo>
                    <a:pt x="21574" y="1815"/>
                    <a:pt x="21557" y="1798"/>
                    <a:pt x="21540" y="1798"/>
                  </a:cubicBezTo>
                  <a:close/>
                  <a:moveTo>
                    <a:pt x="4983" y="1867"/>
                  </a:moveTo>
                  <a:cubicBezTo>
                    <a:pt x="4948" y="1906"/>
                    <a:pt x="4931" y="1941"/>
                    <a:pt x="4948" y="1976"/>
                  </a:cubicBezTo>
                  <a:cubicBezTo>
                    <a:pt x="4966" y="1998"/>
                    <a:pt x="4983" y="2015"/>
                    <a:pt x="5022" y="2015"/>
                  </a:cubicBezTo>
                  <a:cubicBezTo>
                    <a:pt x="5022" y="2015"/>
                    <a:pt x="5040" y="2015"/>
                    <a:pt x="5057" y="1998"/>
                  </a:cubicBezTo>
                  <a:cubicBezTo>
                    <a:pt x="5092" y="1976"/>
                    <a:pt x="5092" y="1941"/>
                    <a:pt x="5074" y="1906"/>
                  </a:cubicBezTo>
                  <a:cubicBezTo>
                    <a:pt x="5057" y="1889"/>
                    <a:pt x="5040" y="1867"/>
                    <a:pt x="5022" y="1867"/>
                  </a:cubicBezTo>
                  <a:close/>
                  <a:moveTo>
                    <a:pt x="21192" y="2015"/>
                  </a:moveTo>
                  <a:cubicBezTo>
                    <a:pt x="21157" y="2050"/>
                    <a:pt x="21157" y="2085"/>
                    <a:pt x="21174" y="2124"/>
                  </a:cubicBezTo>
                  <a:cubicBezTo>
                    <a:pt x="21192" y="2141"/>
                    <a:pt x="21213" y="2159"/>
                    <a:pt x="21231" y="2159"/>
                  </a:cubicBezTo>
                  <a:cubicBezTo>
                    <a:pt x="21248" y="2159"/>
                    <a:pt x="21266" y="2141"/>
                    <a:pt x="21283" y="2141"/>
                  </a:cubicBezTo>
                  <a:cubicBezTo>
                    <a:pt x="21322" y="2107"/>
                    <a:pt x="21322" y="2067"/>
                    <a:pt x="21300" y="2033"/>
                  </a:cubicBezTo>
                  <a:cubicBezTo>
                    <a:pt x="21283" y="2015"/>
                    <a:pt x="21266" y="2015"/>
                    <a:pt x="21231" y="2015"/>
                  </a:cubicBezTo>
                  <a:close/>
                  <a:moveTo>
                    <a:pt x="27088" y="2015"/>
                  </a:moveTo>
                  <a:cubicBezTo>
                    <a:pt x="27048" y="2033"/>
                    <a:pt x="27031" y="2085"/>
                    <a:pt x="27066" y="2124"/>
                  </a:cubicBezTo>
                  <a:lnTo>
                    <a:pt x="27048" y="2124"/>
                  </a:lnTo>
                  <a:cubicBezTo>
                    <a:pt x="27066" y="2141"/>
                    <a:pt x="27105" y="2159"/>
                    <a:pt x="27122" y="2159"/>
                  </a:cubicBezTo>
                  <a:cubicBezTo>
                    <a:pt x="27140" y="2159"/>
                    <a:pt x="27140" y="2159"/>
                    <a:pt x="27157" y="2141"/>
                  </a:cubicBezTo>
                  <a:cubicBezTo>
                    <a:pt x="27196" y="2124"/>
                    <a:pt x="27214" y="2085"/>
                    <a:pt x="27175" y="2050"/>
                  </a:cubicBezTo>
                  <a:cubicBezTo>
                    <a:pt x="27175" y="2015"/>
                    <a:pt x="27140" y="2015"/>
                    <a:pt x="27122" y="2015"/>
                  </a:cubicBezTo>
                  <a:close/>
                  <a:moveTo>
                    <a:pt x="4657" y="2050"/>
                  </a:moveTo>
                  <a:cubicBezTo>
                    <a:pt x="4622" y="2085"/>
                    <a:pt x="4622" y="2124"/>
                    <a:pt x="4639" y="2159"/>
                  </a:cubicBezTo>
                  <a:cubicBezTo>
                    <a:pt x="4657" y="2176"/>
                    <a:pt x="4678" y="2194"/>
                    <a:pt x="4696" y="2194"/>
                  </a:cubicBezTo>
                  <a:cubicBezTo>
                    <a:pt x="4713" y="2194"/>
                    <a:pt x="4731" y="2194"/>
                    <a:pt x="4731" y="2176"/>
                  </a:cubicBezTo>
                  <a:cubicBezTo>
                    <a:pt x="4765" y="2159"/>
                    <a:pt x="4787" y="2124"/>
                    <a:pt x="4765" y="2085"/>
                  </a:cubicBezTo>
                  <a:cubicBezTo>
                    <a:pt x="4748" y="2067"/>
                    <a:pt x="4731" y="2050"/>
                    <a:pt x="4696" y="2050"/>
                  </a:cubicBezTo>
                  <a:close/>
                  <a:moveTo>
                    <a:pt x="15626" y="2067"/>
                  </a:moveTo>
                  <a:cubicBezTo>
                    <a:pt x="15591" y="2107"/>
                    <a:pt x="15591" y="2141"/>
                    <a:pt x="15609" y="2176"/>
                  </a:cubicBezTo>
                  <a:cubicBezTo>
                    <a:pt x="15626" y="2194"/>
                    <a:pt x="15644" y="2215"/>
                    <a:pt x="15665" y="2215"/>
                  </a:cubicBezTo>
                  <a:cubicBezTo>
                    <a:pt x="15683" y="2215"/>
                    <a:pt x="15700" y="2194"/>
                    <a:pt x="15718" y="2194"/>
                  </a:cubicBezTo>
                  <a:cubicBezTo>
                    <a:pt x="15735" y="2159"/>
                    <a:pt x="15752" y="2124"/>
                    <a:pt x="15718" y="2085"/>
                  </a:cubicBezTo>
                  <a:cubicBezTo>
                    <a:pt x="15700" y="2067"/>
                    <a:pt x="15683" y="2067"/>
                    <a:pt x="15665" y="2067"/>
                  </a:cubicBezTo>
                  <a:close/>
                  <a:moveTo>
                    <a:pt x="20939" y="2215"/>
                  </a:moveTo>
                  <a:cubicBezTo>
                    <a:pt x="20922" y="2215"/>
                    <a:pt x="20922" y="2233"/>
                    <a:pt x="20904" y="2233"/>
                  </a:cubicBezTo>
                  <a:cubicBezTo>
                    <a:pt x="20865" y="2250"/>
                    <a:pt x="20865" y="2302"/>
                    <a:pt x="20887" y="2342"/>
                  </a:cubicBezTo>
                  <a:cubicBezTo>
                    <a:pt x="20904" y="2359"/>
                    <a:pt x="20922" y="2359"/>
                    <a:pt x="20939" y="2359"/>
                  </a:cubicBezTo>
                  <a:lnTo>
                    <a:pt x="20996" y="2359"/>
                  </a:lnTo>
                  <a:cubicBezTo>
                    <a:pt x="21013" y="2324"/>
                    <a:pt x="21031" y="2285"/>
                    <a:pt x="20996" y="2250"/>
                  </a:cubicBezTo>
                  <a:cubicBezTo>
                    <a:pt x="20996" y="2233"/>
                    <a:pt x="20957" y="2215"/>
                    <a:pt x="20939" y="2215"/>
                  </a:cubicBezTo>
                  <a:close/>
                  <a:moveTo>
                    <a:pt x="4387" y="2233"/>
                  </a:moveTo>
                  <a:cubicBezTo>
                    <a:pt x="4369" y="2233"/>
                    <a:pt x="4369" y="2233"/>
                    <a:pt x="4352" y="2250"/>
                  </a:cubicBezTo>
                  <a:cubicBezTo>
                    <a:pt x="4313" y="2268"/>
                    <a:pt x="4313" y="2302"/>
                    <a:pt x="4330" y="2342"/>
                  </a:cubicBezTo>
                  <a:cubicBezTo>
                    <a:pt x="4352" y="2376"/>
                    <a:pt x="4369" y="2376"/>
                    <a:pt x="4387" y="2376"/>
                  </a:cubicBezTo>
                  <a:lnTo>
                    <a:pt x="4422" y="2376"/>
                  </a:lnTo>
                  <a:cubicBezTo>
                    <a:pt x="4461" y="2342"/>
                    <a:pt x="4478" y="2302"/>
                    <a:pt x="4461" y="2268"/>
                  </a:cubicBezTo>
                  <a:cubicBezTo>
                    <a:pt x="4439" y="2250"/>
                    <a:pt x="4422" y="2233"/>
                    <a:pt x="4387" y="2233"/>
                  </a:cubicBezTo>
                  <a:close/>
                  <a:moveTo>
                    <a:pt x="27283" y="2324"/>
                  </a:moveTo>
                  <a:lnTo>
                    <a:pt x="27266" y="2342"/>
                  </a:lnTo>
                  <a:cubicBezTo>
                    <a:pt x="27231" y="2359"/>
                    <a:pt x="27214" y="2394"/>
                    <a:pt x="27231" y="2433"/>
                  </a:cubicBezTo>
                  <a:cubicBezTo>
                    <a:pt x="27231" y="2468"/>
                    <a:pt x="27266" y="2468"/>
                    <a:pt x="27283" y="2468"/>
                  </a:cubicBezTo>
                  <a:lnTo>
                    <a:pt x="27323" y="2468"/>
                  </a:lnTo>
                  <a:cubicBezTo>
                    <a:pt x="27357" y="2450"/>
                    <a:pt x="27375" y="2411"/>
                    <a:pt x="27357" y="2376"/>
                  </a:cubicBezTo>
                  <a:cubicBezTo>
                    <a:pt x="27340" y="2342"/>
                    <a:pt x="27323" y="2324"/>
                    <a:pt x="27283" y="2324"/>
                  </a:cubicBezTo>
                  <a:close/>
                  <a:moveTo>
                    <a:pt x="15844" y="2359"/>
                  </a:moveTo>
                  <a:cubicBezTo>
                    <a:pt x="15809" y="2394"/>
                    <a:pt x="15792" y="2433"/>
                    <a:pt x="15826" y="2468"/>
                  </a:cubicBezTo>
                  <a:cubicBezTo>
                    <a:pt x="15826" y="2485"/>
                    <a:pt x="15861" y="2503"/>
                    <a:pt x="15883" y="2503"/>
                  </a:cubicBezTo>
                  <a:cubicBezTo>
                    <a:pt x="15900" y="2503"/>
                    <a:pt x="15918" y="2485"/>
                    <a:pt x="15918" y="2485"/>
                  </a:cubicBezTo>
                  <a:cubicBezTo>
                    <a:pt x="15953" y="2468"/>
                    <a:pt x="15970" y="2411"/>
                    <a:pt x="15935" y="2376"/>
                  </a:cubicBezTo>
                  <a:cubicBezTo>
                    <a:pt x="15918" y="2359"/>
                    <a:pt x="15900" y="2359"/>
                    <a:pt x="15883" y="2359"/>
                  </a:cubicBezTo>
                  <a:close/>
                  <a:moveTo>
                    <a:pt x="4043" y="2433"/>
                  </a:moveTo>
                  <a:cubicBezTo>
                    <a:pt x="4004" y="2468"/>
                    <a:pt x="4004" y="2503"/>
                    <a:pt x="4026" y="2542"/>
                  </a:cubicBezTo>
                  <a:cubicBezTo>
                    <a:pt x="4043" y="2559"/>
                    <a:pt x="4060" y="2577"/>
                    <a:pt x="4078" y="2577"/>
                  </a:cubicBezTo>
                  <a:cubicBezTo>
                    <a:pt x="4095" y="2577"/>
                    <a:pt x="4113" y="2577"/>
                    <a:pt x="4113" y="2559"/>
                  </a:cubicBezTo>
                  <a:cubicBezTo>
                    <a:pt x="4152" y="2542"/>
                    <a:pt x="4169" y="2503"/>
                    <a:pt x="4152" y="2468"/>
                  </a:cubicBezTo>
                  <a:cubicBezTo>
                    <a:pt x="4134" y="2433"/>
                    <a:pt x="4113" y="2433"/>
                    <a:pt x="4078" y="2433"/>
                  </a:cubicBezTo>
                  <a:close/>
                  <a:moveTo>
                    <a:pt x="20648" y="2433"/>
                  </a:moveTo>
                  <a:cubicBezTo>
                    <a:pt x="20630" y="2433"/>
                    <a:pt x="20630" y="2450"/>
                    <a:pt x="20613" y="2450"/>
                  </a:cubicBezTo>
                  <a:cubicBezTo>
                    <a:pt x="20578" y="2468"/>
                    <a:pt x="20578" y="2520"/>
                    <a:pt x="20595" y="2559"/>
                  </a:cubicBezTo>
                  <a:cubicBezTo>
                    <a:pt x="20613" y="2577"/>
                    <a:pt x="20630" y="2577"/>
                    <a:pt x="20648" y="2577"/>
                  </a:cubicBezTo>
                  <a:lnTo>
                    <a:pt x="20704" y="2577"/>
                  </a:lnTo>
                  <a:cubicBezTo>
                    <a:pt x="20722" y="2542"/>
                    <a:pt x="20739" y="2503"/>
                    <a:pt x="20704" y="2468"/>
                  </a:cubicBezTo>
                  <a:cubicBezTo>
                    <a:pt x="20704" y="2450"/>
                    <a:pt x="20669" y="2433"/>
                    <a:pt x="20648" y="2433"/>
                  </a:cubicBezTo>
                  <a:close/>
                  <a:moveTo>
                    <a:pt x="3734" y="2629"/>
                  </a:moveTo>
                  <a:cubicBezTo>
                    <a:pt x="3699" y="2668"/>
                    <a:pt x="3699" y="2703"/>
                    <a:pt x="3717" y="2738"/>
                  </a:cubicBezTo>
                  <a:cubicBezTo>
                    <a:pt x="3734" y="2759"/>
                    <a:pt x="3752" y="2777"/>
                    <a:pt x="3769" y="2777"/>
                  </a:cubicBezTo>
                  <a:cubicBezTo>
                    <a:pt x="3786" y="2777"/>
                    <a:pt x="3808" y="2759"/>
                    <a:pt x="3826" y="2759"/>
                  </a:cubicBezTo>
                  <a:cubicBezTo>
                    <a:pt x="3843" y="2738"/>
                    <a:pt x="3860" y="2685"/>
                    <a:pt x="3843" y="2651"/>
                  </a:cubicBezTo>
                  <a:cubicBezTo>
                    <a:pt x="3826" y="2629"/>
                    <a:pt x="3808" y="2629"/>
                    <a:pt x="3769" y="2629"/>
                  </a:cubicBezTo>
                  <a:close/>
                  <a:moveTo>
                    <a:pt x="16079" y="2651"/>
                  </a:moveTo>
                  <a:cubicBezTo>
                    <a:pt x="16061" y="2651"/>
                    <a:pt x="16061" y="2651"/>
                    <a:pt x="16044" y="2668"/>
                  </a:cubicBezTo>
                  <a:cubicBezTo>
                    <a:pt x="16009" y="2685"/>
                    <a:pt x="16009" y="2720"/>
                    <a:pt x="16027" y="2759"/>
                  </a:cubicBezTo>
                  <a:cubicBezTo>
                    <a:pt x="16044" y="2777"/>
                    <a:pt x="16061" y="2794"/>
                    <a:pt x="16079" y="2794"/>
                  </a:cubicBezTo>
                  <a:cubicBezTo>
                    <a:pt x="16101" y="2794"/>
                    <a:pt x="16118" y="2794"/>
                    <a:pt x="16118" y="2777"/>
                  </a:cubicBezTo>
                  <a:cubicBezTo>
                    <a:pt x="16153" y="2759"/>
                    <a:pt x="16170" y="2720"/>
                    <a:pt x="16153" y="2685"/>
                  </a:cubicBezTo>
                  <a:cubicBezTo>
                    <a:pt x="16135" y="2668"/>
                    <a:pt x="16118" y="2651"/>
                    <a:pt x="16079" y="2651"/>
                  </a:cubicBezTo>
                  <a:close/>
                  <a:moveTo>
                    <a:pt x="20360" y="2651"/>
                  </a:moveTo>
                  <a:cubicBezTo>
                    <a:pt x="20343" y="2651"/>
                    <a:pt x="20343" y="2668"/>
                    <a:pt x="20321" y="2668"/>
                  </a:cubicBezTo>
                  <a:cubicBezTo>
                    <a:pt x="20286" y="2685"/>
                    <a:pt x="20286" y="2738"/>
                    <a:pt x="20304" y="2777"/>
                  </a:cubicBezTo>
                  <a:cubicBezTo>
                    <a:pt x="20321" y="2794"/>
                    <a:pt x="20343" y="2794"/>
                    <a:pt x="20360" y="2794"/>
                  </a:cubicBezTo>
                  <a:cubicBezTo>
                    <a:pt x="20378" y="2794"/>
                    <a:pt x="20395" y="2794"/>
                    <a:pt x="20413" y="2777"/>
                  </a:cubicBezTo>
                  <a:cubicBezTo>
                    <a:pt x="20430" y="2759"/>
                    <a:pt x="20452" y="2720"/>
                    <a:pt x="20413" y="2685"/>
                  </a:cubicBezTo>
                  <a:cubicBezTo>
                    <a:pt x="20413" y="2668"/>
                    <a:pt x="20378" y="2651"/>
                    <a:pt x="20360" y="2651"/>
                  </a:cubicBezTo>
                  <a:close/>
                  <a:moveTo>
                    <a:pt x="27414" y="2668"/>
                  </a:moveTo>
                  <a:cubicBezTo>
                    <a:pt x="27375" y="2685"/>
                    <a:pt x="27357" y="2720"/>
                    <a:pt x="27375" y="2759"/>
                  </a:cubicBezTo>
                  <a:cubicBezTo>
                    <a:pt x="27392" y="2794"/>
                    <a:pt x="27414" y="2812"/>
                    <a:pt x="27449" y="2812"/>
                  </a:cubicBezTo>
                  <a:lnTo>
                    <a:pt x="27466" y="2794"/>
                  </a:lnTo>
                  <a:cubicBezTo>
                    <a:pt x="27501" y="2777"/>
                    <a:pt x="27523" y="2738"/>
                    <a:pt x="27501" y="2703"/>
                  </a:cubicBezTo>
                  <a:cubicBezTo>
                    <a:pt x="27501" y="2668"/>
                    <a:pt x="27466" y="2668"/>
                    <a:pt x="27449" y="2668"/>
                  </a:cubicBezTo>
                  <a:close/>
                  <a:moveTo>
                    <a:pt x="3482" y="2829"/>
                  </a:moveTo>
                  <a:cubicBezTo>
                    <a:pt x="3460" y="2829"/>
                    <a:pt x="3443" y="2829"/>
                    <a:pt x="3443" y="2846"/>
                  </a:cubicBezTo>
                  <a:cubicBezTo>
                    <a:pt x="3408" y="2868"/>
                    <a:pt x="3390" y="2903"/>
                    <a:pt x="3425" y="2938"/>
                  </a:cubicBezTo>
                  <a:cubicBezTo>
                    <a:pt x="3425" y="2955"/>
                    <a:pt x="3460" y="2977"/>
                    <a:pt x="3482" y="2977"/>
                  </a:cubicBezTo>
                  <a:cubicBezTo>
                    <a:pt x="3499" y="2977"/>
                    <a:pt x="3499" y="2977"/>
                    <a:pt x="3517" y="2955"/>
                  </a:cubicBezTo>
                  <a:cubicBezTo>
                    <a:pt x="3551" y="2938"/>
                    <a:pt x="3551" y="2885"/>
                    <a:pt x="3534" y="2868"/>
                  </a:cubicBezTo>
                  <a:cubicBezTo>
                    <a:pt x="3517" y="2829"/>
                    <a:pt x="3499" y="2829"/>
                    <a:pt x="3482" y="2829"/>
                  </a:cubicBezTo>
                  <a:close/>
                  <a:moveTo>
                    <a:pt x="20069" y="2868"/>
                  </a:moveTo>
                  <a:cubicBezTo>
                    <a:pt x="20052" y="2868"/>
                    <a:pt x="20034" y="2868"/>
                    <a:pt x="20034" y="2885"/>
                  </a:cubicBezTo>
                  <a:cubicBezTo>
                    <a:pt x="19995" y="2903"/>
                    <a:pt x="19995" y="2955"/>
                    <a:pt x="20017" y="2994"/>
                  </a:cubicBezTo>
                  <a:cubicBezTo>
                    <a:pt x="20034" y="3012"/>
                    <a:pt x="20052" y="3012"/>
                    <a:pt x="20069" y="3012"/>
                  </a:cubicBezTo>
                  <a:cubicBezTo>
                    <a:pt x="20086" y="3012"/>
                    <a:pt x="20104" y="3012"/>
                    <a:pt x="20125" y="2994"/>
                  </a:cubicBezTo>
                  <a:cubicBezTo>
                    <a:pt x="20143" y="2977"/>
                    <a:pt x="20160" y="2938"/>
                    <a:pt x="20125" y="2903"/>
                  </a:cubicBezTo>
                  <a:cubicBezTo>
                    <a:pt x="20125" y="2885"/>
                    <a:pt x="20086" y="2868"/>
                    <a:pt x="20069" y="2868"/>
                  </a:cubicBezTo>
                  <a:close/>
                  <a:moveTo>
                    <a:pt x="16279" y="2955"/>
                  </a:moveTo>
                  <a:cubicBezTo>
                    <a:pt x="16262" y="2955"/>
                    <a:pt x="16262" y="2955"/>
                    <a:pt x="16244" y="2977"/>
                  </a:cubicBezTo>
                  <a:cubicBezTo>
                    <a:pt x="16209" y="2994"/>
                    <a:pt x="16188" y="3029"/>
                    <a:pt x="16227" y="3064"/>
                  </a:cubicBezTo>
                  <a:cubicBezTo>
                    <a:pt x="16227" y="3086"/>
                    <a:pt x="16262" y="3103"/>
                    <a:pt x="16279" y="3103"/>
                  </a:cubicBezTo>
                  <a:cubicBezTo>
                    <a:pt x="16296" y="3103"/>
                    <a:pt x="16318" y="3103"/>
                    <a:pt x="16318" y="3086"/>
                  </a:cubicBezTo>
                  <a:cubicBezTo>
                    <a:pt x="16353" y="3064"/>
                    <a:pt x="16370" y="3029"/>
                    <a:pt x="16336" y="2994"/>
                  </a:cubicBezTo>
                  <a:cubicBezTo>
                    <a:pt x="16336" y="2977"/>
                    <a:pt x="16296" y="2955"/>
                    <a:pt x="16279" y="2955"/>
                  </a:cubicBezTo>
                  <a:close/>
                  <a:moveTo>
                    <a:pt x="27558" y="2994"/>
                  </a:moveTo>
                  <a:cubicBezTo>
                    <a:pt x="27523" y="3012"/>
                    <a:pt x="27501" y="3046"/>
                    <a:pt x="27523" y="3086"/>
                  </a:cubicBezTo>
                  <a:cubicBezTo>
                    <a:pt x="27523" y="3120"/>
                    <a:pt x="27558" y="3138"/>
                    <a:pt x="27575" y="3138"/>
                  </a:cubicBezTo>
                  <a:lnTo>
                    <a:pt x="27610" y="3138"/>
                  </a:lnTo>
                  <a:cubicBezTo>
                    <a:pt x="27649" y="3120"/>
                    <a:pt x="27666" y="3086"/>
                    <a:pt x="27649" y="3029"/>
                  </a:cubicBezTo>
                  <a:cubicBezTo>
                    <a:pt x="27649" y="3012"/>
                    <a:pt x="27610" y="2994"/>
                    <a:pt x="27575" y="2994"/>
                  </a:cubicBezTo>
                  <a:close/>
                  <a:moveTo>
                    <a:pt x="3173" y="3029"/>
                  </a:moveTo>
                  <a:cubicBezTo>
                    <a:pt x="3173" y="3029"/>
                    <a:pt x="3155" y="3029"/>
                    <a:pt x="3134" y="3046"/>
                  </a:cubicBezTo>
                  <a:cubicBezTo>
                    <a:pt x="3099" y="3064"/>
                    <a:pt x="3099" y="3120"/>
                    <a:pt x="3116" y="3138"/>
                  </a:cubicBezTo>
                  <a:cubicBezTo>
                    <a:pt x="3134" y="3173"/>
                    <a:pt x="3155" y="3173"/>
                    <a:pt x="3173" y="3173"/>
                  </a:cubicBezTo>
                  <a:lnTo>
                    <a:pt x="3225" y="3173"/>
                  </a:lnTo>
                  <a:cubicBezTo>
                    <a:pt x="3242" y="3138"/>
                    <a:pt x="3264" y="3103"/>
                    <a:pt x="3242" y="3064"/>
                  </a:cubicBezTo>
                  <a:cubicBezTo>
                    <a:pt x="3225" y="3046"/>
                    <a:pt x="3208" y="3029"/>
                    <a:pt x="3173" y="3029"/>
                  </a:cubicBezTo>
                  <a:close/>
                  <a:moveTo>
                    <a:pt x="19777" y="3086"/>
                  </a:moveTo>
                  <a:cubicBezTo>
                    <a:pt x="19760" y="3086"/>
                    <a:pt x="19743" y="3086"/>
                    <a:pt x="19743" y="3103"/>
                  </a:cubicBezTo>
                  <a:cubicBezTo>
                    <a:pt x="19708" y="3120"/>
                    <a:pt x="19690" y="3155"/>
                    <a:pt x="19725" y="3194"/>
                  </a:cubicBezTo>
                  <a:cubicBezTo>
                    <a:pt x="19725" y="3212"/>
                    <a:pt x="19760" y="3229"/>
                    <a:pt x="19777" y="3229"/>
                  </a:cubicBezTo>
                  <a:cubicBezTo>
                    <a:pt x="19799" y="3229"/>
                    <a:pt x="19817" y="3229"/>
                    <a:pt x="19817" y="3212"/>
                  </a:cubicBezTo>
                  <a:cubicBezTo>
                    <a:pt x="19851" y="3194"/>
                    <a:pt x="19869" y="3138"/>
                    <a:pt x="19834" y="3120"/>
                  </a:cubicBezTo>
                  <a:cubicBezTo>
                    <a:pt x="19817" y="3103"/>
                    <a:pt x="19799" y="3086"/>
                    <a:pt x="19777" y="3086"/>
                  </a:cubicBezTo>
                  <a:close/>
                  <a:moveTo>
                    <a:pt x="2846" y="3247"/>
                  </a:moveTo>
                  <a:cubicBezTo>
                    <a:pt x="2807" y="3281"/>
                    <a:pt x="2790" y="3321"/>
                    <a:pt x="2829" y="3355"/>
                  </a:cubicBezTo>
                  <a:cubicBezTo>
                    <a:pt x="2846" y="3373"/>
                    <a:pt x="2864" y="3390"/>
                    <a:pt x="2881" y="3390"/>
                  </a:cubicBezTo>
                  <a:cubicBezTo>
                    <a:pt x="2899" y="3390"/>
                    <a:pt x="2916" y="3373"/>
                    <a:pt x="2916" y="3373"/>
                  </a:cubicBezTo>
                  <a:cubicBezTo>
                    <a:pt x="2955" y="3355"/>
                    <a:pt x="2973" y="3303"/>
                    <a:pt x="2938" y="3264"/>
                  </a:cubicBezTo>
                  <a:cubicBezTo>
                    <a:pt x="2916" y="3247"/>
                    <a:pt x="2899" y="3247"/>
                    <a:pt x="2881" y="3247"/>
                  </a:cubicBezTo>
                  <a:close/>
                  <a:moveTo>
                    <a:pt x="16444" y="3264"/>
                  </a:moveTo>
                  <a:cubicBezTo>
                    <a:pt x="16405" y="3303"/>
                    <a:pt x="16388" y="3338"/>
                    <a:pt x="16427" y="3373"/>
                  </a:cubicBezTo>
                  <a:cubicBezTo>
                    <a:pt x="16427" y="3390"/>
                    <a:pt x="16462" y="3412"/>
                    <a:pt x="16479" y="3412"/>
                  </a:cubicBezTo>
                  <a:cubicBezTo>
                    <a:pt x="16497" y="3412"/>
                    <a:pt x="16514" y="3390"/>
                    <a:pt x="16514" y="3390"/>
                  </a:cubicBezTo>
                  <a:cubicBezTo>
                    <a:pt x="16553" y="3373"/>
                    <a:pt x="16570" y="3321"/>
                    <a:pt x="16536" y="3281"/>
                  </a:cubicBezTo>
                  <a:cubicBezTo>
                    <a:pt x="16536" y="3264"/>
                    <a:pt x="16497" y="3264"/>
                    <a:pt x="16479" y="3264"/>
                  </a:cubicBezTo>
                  <a:close/>
                  <a:moveTo>
                    <a:pt x="19490" y="3281"/>
                  </a:moveTo>
                  <a:cubicBezTo>
                    <a:pt x="19473" y="3281"/>
                    <a:pt x="19451" y="3303"/>
                    <a:pt x="19434" y="3303"/>
                  </a:cubicBezTo>
                  <a:cubicBezTo>
                    <a:pt x="19416" y="3321"/>
                    <a:pt x="19399" y="3373"/>
                    <a:pt x="19416" y="3412"/>
                  </a:cubicBezTo>
                  <a:cubicBezTo>
                    <a:pt x="19434" y="3429"/>
                    <a:pt x="19451" y="3429"/>
                    <a:pt x="19490" y="3429"/>
                  </a:cubicBezTo>
                  <a:lnTo>
                    <a:pt x="19525" y="3429"/>
                  </a:lnTo>
                  <a:cubicBezTo>
                    <a:pt x="19560" y="3390"/>
                    <a:pt x="19560" y="3355"/>
                    <a:pt x="19542" y="3321"/>
                  </a:cubicBezTo>
                  <a:cubicBezTo>
                    <a:pt x="19525" y="3303"/>
                    <a:pt x="19508" y="3281"/>
                    <a:pt x="19490" y="3281"/>
                  </a:cubicBezTo>
                  <a:close/>
                  <a:moveTo>
                    <a:pt x="27684" y="3338"/>
                  </a:moveTo>
                  <a:cubicBezTo>
                    <a:pt x="27649" y="3355"/>
                    <a:pt x="27631" y="3390"/>
                    <a:pt x="27649" y="3429"/>
                  </a:cubicBezTo>
                  <a:cubicBezTo>
                    <a:pt x="27666" y="3464"/>
                    <a:pt x="27684" y="3482"/>
                    <a:pt x="27719" y="3482"/>
                  </a:cubicBezTo>
                  <a:cubicBezTo>
                    <a:pt x="27719" y="3482"/>
                    <a:pt x="27740" y="3482"/>
                    <a:pt x="27740" y="3464"/>
                  </a:cubicBezTo>
                  <a:cubicBezTo>
                    <a:pt x="27775" y="3464"/>
                    <a:pt x="27792" y="3412"/>
                    <a:pt x="27775" y="3373"/>
                  </a:cubicBezTo>
                  <a:cubicBezTo>
                    <a:pt x="27775" y="3355"/>
                    <a:pt x="27740" y="3338"/>
                    <a:pt x="27719" y="3338"/>
                  </a:cubicBezTo>
                  <a:close/>
                  <a:moveTo>
                    <a:pt x="2590" y="3464"/>
                  </a:moveTo>
                  <a:cubicBezTo>
                    <a:pt x="2572" y="3464"/>
                    <a:pt x="2555" y="3464"/>
                    <a:pt x="2555" y="3482"/>
                  </a:cubicBezTo>
                  <a:cubicBezTo>
                    <a:pt x="2520" y="3499"/>
                    <a:pt x="2520" y="3556"/>
                    <a:pt x="2538" y="3573"/>
                  </a:cubicBezTo>
                  <a:cubicBezTo>
                    <a:pt x="2555" y="3590"/>
                    <a:pt x="2572" y="3608"/>
                    <a:pt x="2590" y="3608"/>
                  </a:cubicBezTo>
                  <a:cubicBezTo>
                    <a:pt x="2611" y="3608"/>
                    <a:pt x="2629" y="3590"/>
                    <a:pt x="2646" y="3590"/>
                  </a:cubicBezTo>
                  <a:cubicBezTo>
                    <a:pt x="2664" y="3556"/>
                    <a:pt x="2681" y="3521"/>
                    <a:pt x="2646" y="3482"/>
                  </a:cubicBezTo>
                  <a:cubicBezTo>
                    <a:pt x="2629" y="3464"/>
                    <a:pt x="2611" y="3464"/>
                    <a:pt x="2590" y="3464"/>
                  </a:cubicBezTo>
                  <a:close/>
                  <a:moveTo>
                    <a:pt x="19146" y="3499"/>
                  </a:moveTo>
                  <a:cubicBezTo>
                    <a:pt x="19107" y="3521"/>
                    <a:pt x="19090" y="3573"/>
                    <a:pt x="19125" y="3608"/>
                  </a:cubicBezTo>
                  <a:cubicBezTo>
                    <a:pt x="19125" y="3630"/>
                    <a:pt x="19164" y="3647"/>
                    <a:pt x="19181" y="3647"/>
                  </a:cubicBezTo>
                  <a:cubicBezTo>
                    <a:pt x="19199" y="3647"/>
                    <a:pt x="19216" y="3630"/>
                    <a:pt x="19216" y="3630"/>
                  </a:cubicBezTo>
                  <a:cubicBezTo>
                    <a:pt x="19255" y="3608"/>
                    <a:pt x="19273" y="3556"/>
                    <a:pt x="19233" y="3521"/>
                  </a:cubicBezTo>
                  <a:cubicBezTo>
                    <a:pt x="19233" y="3499"/>
                    <a:pt x="19199" y="3499"/>
                    <a:pt x="19181" y="3499"/>
                  </a:cubicBezTo>
                  <a:close/>
                  <a:moveTo>
                    <a:pt x="16697" y="3556"/>
                  </a:moveTo>
                  <a:cubicBezTo>
                    <a:pt x="16679" y="3556"/>
                    <a:pt x="16662" y="3556"/>
                    <a:pt x="16644" y="3573"/>
                  </a:cubicBezTo>
                  <a:cubicBezTo>
                    <a:pt x="16605" y="3590"/>
                    <a:pt x="16605" y="3647"/>
                    <a:pt x="16644" y="3664"/>
                  </a:cubicBezTo>
                  <a:cubicBezTo>
                    <a:pt x="16644" y="3682"/>
                    <a:pt x="16662" y="3699"/>
                    <a:pt x="16697" y="3699"/>
                  </a:cubicBezTo>
                  <a:cubicBezTo>
                    <a:pt x="16714" y="3699"/>
                    <a:pt x="16714" y="3699"/>
                    <a:pt x="16731" y="3682"/>
                  </a:cubicBezTo>
                  <a:cubicBezTo>
                    <a:pt x="16771" y="3664"/>
                    <a:pt x="16771" y="3608"/>
                    <a:pt x="16753" y="3573"/>
                  </a:cubicBezTo>
                  <a:cubicBezTo>
                    <a:pt x="16731" y="3556"/>
                    <a:pt x="16714" y="3556"/>
                    <a:pt x="16697" y="3556"/>
                  </a:cubicBezTo>
                  <a:close/>
                  <a:moveTo>
                    <a:pt x="27849" y="3664"/>
                  </a:moveTo>
                  <a:cubicBezTo>
                    <a:pt x="27827" y="3664"/>
                    <a:pt x="27827" y="3664"/>
                    <a:pt x="27810" y="3682"/>
                  </a:cubicBezTo>
                  <a:cubicBezTo>
                    <a:pt x="27775" y="3682"/>
                    <a:pt x="27758" y="3738"/>
                    <a:pt x="27775" y="3773"/>
                  </a:cubicBezTo>
                  <a:cubicBezTo>
                    <a:pt x="27792" y="3791"/>
                    <a:pt x="27810" y="3808"/>
                    <a:pt x="27849" y="3808"/>
                  </a:cubicBezTo>
                  <a:lnTo>
                    <a:pt x="27866" y="3808"/>
                  </a:lnTo>
                  <a:cubicBezTo>
                    <a:pt x="27901" y="3791"/>
                    <a:pt x="27919" y="3756"/>
                    <a:pt x="27901" y="3717"/>
                  </a:cubicBezTo>
                  <a:cubicBezTo>
                    <a:pt x="27901" y="3682"/>
                    <a:pt x="27866" y="3664"/>
                    <a:pt x="27849" y="3664"/>
                  </a:cubicBezTo>
                  <a:close/>
                  <a:moveTo>
                    <a:pt x="18872" y="3682"/>
                  </a:moveTo>
                  <a:cubicBezTo>
                    <a:pt x="18855" y="3682"/>
                    <a:pt x="18855" y="3699"/>
                    <a:pt x="18838" y="3699"/>
                  </a:cubicBezTo>
                  <a:cubicBezTo>
                    <a:pt x="18798" y="3717"/>
                    <a:pt x="18798" y="3773"/>
                    <a:pt x="18820" y="3791"/>
                  </a:cubicBezTo>
                  <a:cubicBezTo>
                    <a:pt x="18820" y="3825"/>
                    <a:pt x="18855" y="3825"/>
                    <a:pt x="18872" y="3825"/>
                  </a:cubicBezTo>
                  <a:lnTo>
                    <a:pt x="18907" y="3825"/>
                  </a:lnTo>
                  <a:cubicBezTo>
                    <a:pt x="18946" y="3808"/>
                    <a:pt x="18964" y="3756"/>
                    <a:pt x="18946" y="3717"/>
                  </a:cubicBezTo>
                  <a:cubicBezTo>
                    <a:pt x="18929" y="3699"/>
                    <a:pt x="18890" y="3682"/>
                    <a:pt x="18872" y="3682"/>
                  </a:cubicBezTo>
                  <a:close/>
                  <a:moveTo>
                    <a:pt x="2337" y="3717"/>
                  </a:moveTo>
                  <a:cubicBezTo>
                    <a:pt x="2320" y="3717"/>
                    <a:pt x="2303" y="3717"/>
                    <a:pt x="2285" y="3738"/>
                  </a:cubicBezTo>
                  <a:cubicBezTo>
                    <a:pt x="2246" y="3756"/>
                    <a:pt x="2246" y="3808"/>
                    <a:pt x="2285" y="3825"/>
                  </a:cubicBezTo>
                  <a:cubicBezTo>
                    <a:pt x="2303" y="3847"/>
                    <a:pt x="2320" y="3865"/>
                    <a:pt x="2337" y="3865"/>
                  </a:cubicBezTo>
                  <a:cubicBezTo>
                    <a:pt x="2355" y="3865"/>
                    <a:pt x="2372" y="3847"/>
                    <a:pt x="2372" y="3825"/>
                  </a:cubicBezTo>
                  <a:cubicBezTo>
                    <a:pt x="2411" y="3808"/>
                    <a:pt x="2411" y="3756"/>
                    <a:pt x="2372" y="3738"/>
                  </a:cubicBezTo>
                  <a:cubicBezTo>
                    <a:pt x="2372" y="3717"/>
                    <a:pt x="2355" y="3717"/>
                    <a:pt x="2337" y="3717"/>
                  </a:cubicBezTo>
                  <a:close/>
                  <a:moveTo>
                    <a:pt x="16932" y="3825"/>
                  </a:moveTo>
                  <a:cubicBezTo>
                    <a:pt x="16914" y="3825"/>
                    <a:pt x="16897" y="3825"/>
                    <a:pt x="16879" y="3847"/>
                  </a:cubicBezTo>
                  <a:cubicBezTo>
                    <a:pt x="16840" y="3882"/>
                    <a:pt x="16840" y="3917"/>
                    <a:pt x="16879" y="3956"/>
                  </a:cubicBezTo>
                  <a:cubicBezTo>
                    <a:pt x="16897" y="3973"/>
                    <a:pt x="16914" y="3973"/>
                    <a:pt x="16932" y="3973"/>
                  </a:cubicBezTo>
                  <a:cubicBezTo>
                    <a:pt x="16949" y="3973"/>
                    <a:pt x="16971" y="3973"/>
                    <a:pt x="16988" y="3956"/>
                  </a:cubicBezTo>
                  <a:cubicBezTo>
                    <a:pt x="17006" y="3917"/>
                    <a:pt x="17006" y="3882"/>
                    <a:pt x="16988" y="3847"/>
                  </a:cubicBezTo>
                  <a:cubicBezTo>
                    <a:pt x="16971" y="3825"/>
                    <a:pt x="16949" y="3825"/>
                    <a:pt x="16932" y="3825"/>
                  </a:cubicBezTo>
                  <a:close/>
                  <a:moveTo>
                    <a:pt x="18563" y="3865"/>
                  </a:moveTo>
                  <a:cubicBezTo>
                    <a:pt x="18546" y="3865"/>
                    <a:pt x="18546" y="3882"/>
                    <a:pt x="18529" y="3882"/>
                  </a:cubicBezTo>
                  <a:cubicBezTo>
                    <a:pt x="18494" y="3899"/>
                    <a:pt x="18472" y="3934"/>
                    <a:pt x="18494" y="3973"/>
                  </a:cubicBezTo>
                  <a:cubicBezTo>
                    <a:pt x="18511" y="4008"/>
                    <a:pt x="18529" y="4008"/>
                    <a:pt x="18563" y="4008"/>
                  </a:cubicBezTo>
                  <a:lnTo>
                    <a:pt x="18603" y="4008"/>
                  </a:lnTo>
                  <a:cubicBezTo>
                    <a:pt x="18637" y="3991"/>
                    <a:pt x="18637" y="3934"/>
                    <a:pt x="18620" y="3899"/>
                  </a:cubicBezTo>
                  <a:cubicBezTo>
                    <a:pt x="18620" y="3882"/>
                    <a:pt x="18581" y="3865"/>
                    <a:pt x="18563" y="3865"/>
                  </a:cubicBezTo>
                  <a:close/>
                  <a:moveTo>
                    <a:pt x="2085" y="3973"/>
                  </a:moveTo>
                  <a:cubicBezTo>
                    <a:pt x="2068" y="3973"/>
                    <a:pt x="2046" y="3991"/>
                    <a:pt x="2028" y="4008"/>
                  </a:cubicBezTo>
                  <a:cubicBezTo>
                    <a:pt x="2011" y="4026"/>
                    <a:pt x="2011" y="4082"/>
                    <a:pt x="2028" y="4099"/>
                  </a:cubicBezTo>
                  <a:cubicBezTo>
                    <a:pt x="2046" y="4117"/>
                    <a:pt x="2068" y="4117"/>
                    <a:pt x="2085" y="4117"/>
                  </a:cubicBezTo>
                  <a:cubicBezTo>
                    <a:pt x="2102" y="4117"/>
                    <a:pt x="2120" y="4117"/>
                    <a:pt x="2137" y="4099"/>
                  </a:cubicBezTo>
                  <a:cubicBezTo>
                    <a:pt x="2155" y="4065"/>
                    <a:pt x="2155" y="4026"/>
                    <a:pt x="2137" y="3991"/>
                  </a:cubicBezTo>
                  <a:cubicBezTo>
                    <a:pt x="2120" y="3991"/>
                    <a:pt x="2102" y="3973"/>
                    <a:pt x="2085" y="3973"/>
                  </a:cubicBezTo>
                  <a:close/>
                  <a:moveTo>
                    <a:pt x="27936" y="4008"/>
                  </a:moveTo>
                  <a:cubicBezTo>
                    <a:pt x="27901" y="4026"/>
                    <a:pt x="27884" y="4065"/>
                    <a:pt x="27901" y="4099"/>
                  </a:cubicBezTo>
                  <a:lnTo>
                    <a:pt x="27901" y="4117"/>
                  </a:lnTo>
                  <a:cubicBezTo>
                    <a:pt x="27919" y="4134"/>
                    <a:pt x="27936" y="4152"/>
                    <a:pt x="27975" y="4152"/>
                  </a:cubicBezTo>
                  <a:lnTo>
                    <a:pt x="27993" y="4152"/>
                  </a:lnTo>
                  <a:cubicBezTo>
                    <a:pt x="28027" y="4134"/>
                    <a:pt x="28045" y="4099"/>
                    <a:pt x="28045" y="4065"/>
                  </a:cubicBezTo>
                  <a:cubicBezTo>
                    <a:pt x="28027" y="4026"/>
                    <a:pt x="27993" y="4008"/>
                    <a:pt x="27975" y="4008"/>
                  </a:cubicBezTo>
                  <a:close/>
                  <a:moveTo>
                    <a:pt x="18202" y="4043"/>
                  </a:moveTo>
                  <a:cubicBezTo>
                    <a:pt x="18167" y="4065"/>
                    <a:pt x="18167" y="4099"/>
                    <a:pt x="18167" y="4134"/>
                  </a:cubicBezTo>
                  <a:cubicBezTo>
                    <a:pt x="18185" y="4173"/>
                    <a:pt x="18220" y="4191"/>
                    <a:pt x="18237" y="4191"/>
                  </a:cubicBezTo>
                  <a:cubicBezTo>
                    <a:pt x="18254" y="4191"/>
                    <a:pt x="18254" y="4173"/>
                    <a:pt x="18276" y="4173"/>
                  </a:cubicBezTo>
                  <a:cubicBezTo>
                    <a:pt x="18311" y="4152"/>
                    <a:pt x="18328" y="4117"/>
                    <a:pt x="18311" y="4082"/>
                  </a:cubicBezTo>
                  <a:cubicBezTo>
                    <a:pt x="18294" y="4043"/>
                    <a:pt x="18276" y="4043"/>
                    <a:pt x="18237" y="4043"/>
                  </a:cubicBezTo>
                  <a:close/>
                  <a:moveTo>
                    <a:pt x="17206" y="4065"/>
                  </a:moveTo>
                  <a:cubicBezTo>
                    <a:pt x="17188" y="4065"/>
                    <a:pt x="17167" y="4065"/>
                    <a:pt x="17149" y="4099"/>
                  </a:cubicBezTo>
                  <a:cubicBezTo>
                    <a:pt x="17132" y="4117"/>
                    <a:pt x="17132" y="4173"/>
                    <a:pt x="17167" y="4191"/>
                  </a:cubicBezTo>
                  <a:cubicBezTo>
                    <a:pt x="17188" y="4191"/>
                    <a:pt x="17206" y="4208"/>
                    <a:pt x="17206" y="4208"/>
                  </a:cubicBezTo>
                  <a:cubicBezTo>
                    <a:pt x="17241" y="4208"/>
                    <a:pt x="17258" y="4191"/>
                    <a:pt x="17275" y="4173"/>
                  </a:cubicBezTo>
                  <a:cubicBezTo>
                    <a:pt x="17297" y="4134"/>
                    <a:pt x="17275" y="4082"/>
                    <a:pt x="17241" y="4065"/>
                  </a:cubicBezTo>
                  <a:close/>
                  <a:moveTo>
                    <a:pt x="17893" y="4173"/>
                  </a:moveTo>
                  <a:cubicBezTo>
                    <a:pt x="17841" y="4191"/>
                    <a:pt x="17819" y="4226"/>
                    <a:pt x="17841" y="4260"/>
                  </a:cubicBezTo>
                  <a:cubicBezTo>
                    <a:pt x="17841" y="4300"/>
                    <a:pt x="17876" y="4317"/>
                    <a:pt x="17911" y="4317"/>
                  </a:cubicBezTo>
                  <a:lnTo>
                    <a:pt x="17928" y="4317"/>
                  </a:lnTo>
                  <a:cubicBezTo>
                    <a:pt x="17967" y="4300"/>
                    <a:pt x="17985" y="4260"/>
                    <a:pt x="17967" y="4226"/>
                  </a:cubicBezTo>
                  <a:cubicBezTo>
                    <a:pt x="17967" y="4191"/>
                    <a:pt x="17928" y="4173"/>
                    <a:pt x="17911" y="4173"/>
                  </a:cubicBezTo>
                  <a:close/>
                  <a:moveTo>
                    <a:pt x="17550" y="4191"/>
                  </a:moveTo>
                  <a:cubicBezTo>
                    <a:pt x="17515" y="4191"/>
                    <a:pt x="17476" y="4208"/>
                    <a:pt x="17476" y="4243"/>
                  </a:cubicBezTo>
                  <a:cubicBezTo>
                    <a:pt x="17458" y="4282"/>
                    <a:pt x="17493" y="4317"/>
                    <a:pt x="17532" y="4334"/>
                  </a:cubicBezTo>
                  <a:lnTo>
                    <a:pt x="17550" y="4334"/>
                  </a:lnTo>
                  <a:cubicBezTo>
                    <a:pt x="17584" y="4334"/>
                    <a:pt x="17602" y="4300"/>
                    <a:pt x="17623" y="4282"/>
                  </a:cubicBezTo>
                  <a:cubicBezTo>
                    <a:pt x="17623" y="4226"/>
                    <a:pt x="17602" y="4191"/>
                    <a:pt x="17550" y="4191"/>
                  </a:cubicBezTo>
                  <a:close/>
                  <a:moveTo>
                    <a:pt x="1850" y="4260"/>
                  </a:moveTo>
                  <a:cubicBezTo>
                    <a:pt x="1828" y="4260"/>
                    <a:pt x="1811" y="4260"/>
                    <a:pt x="1793" y="4282"/>
                  </a:cubicBezTo>
                  <a:cubicBezTo>
                    <a:pt x="1776" y="4317"/>
                    <a:pt x="1776" y="4352"/>
                    <a:pt x="1811" y="4391"/>
                  </a:cubicBezTo>
                  <a:cubicBezTo>
                    <a:pt x="1811" y="4391"/>
                    <a:pt x="1828" y="4408"/>
                    <a:pt x="1850" y="4408"/>
                  </a:cubicBezTo>
                  <a:cubicBezTo>
                    <a:pt x="1867" y="4408"/>
                    <a:pt x="1885" y="4391"/>
                    <a:pt x="1902" y="4369"/>
                  </a:cubicBezTo>
                  <a:cubicBezTo>
                    <a:pt x="1937" y="4334"/>
                    <a:pt x="1920" y="4300"/>
                    <a:pt x="1902" y="4260"/>
                  </a:cubicBezTo>
                  <a:close/>
                  <a:moveTo>
                    <a:pt x="28084" y="4352"/>
                  </a:moveTo>
                  <a:cubicBezTo>
                    <a:pt x="28027" y="4369"/>
                    <a:pt x="28010" y="4408"/>
                    <a:pt x="28027" y="4443"/>
                  </a:cubicBezTo>
                  <a:cubicBezTo>
                    <a:pt x="28045" y="4478"/>
                    <a:pt x="28067" y="4500"/>
                    <a:pt x="28101" y="4500"/>
                  </a:cubicBezTo>
                  <a:cubicBezTo>
                    <a:pt x="28101" y="4500"/>
                    <a:pt x="28119" y="4500"/>
                    <a:pt x="28119" y="4478"/>
                  </a:cubicBezTo>
                  <a:cubicBezTo>
                    <a:pt x="28175" y="4478"/>
                    <a:pt x="28193" y="4426"/>
                    <a:pt x="28175" y="4391"/>
                  </a:cubicBezTo>
                  <a:cubicBezTo>
                    <a:pt x="28154" y="4369"/>
                    <a:pt x="28136" y="4352"/>
                    <a:pt x="28101" y="4352"/>
                  </a:cubicBezTo>
                  <a:close/>
                  <a:moveTo>
                    <a:pt x="1632" y="4535"/>
                  </a:moveTo>
                  <a:cubicBezTo>
                    <a:pt x="1611" y="4535"/>
                    <a:pt x="1593" y="4552"/>
                    <a:pt x="1576" y="4569"/>
                  </a:cubicBezTo>
                  <a:cubicBezTo>
                    <a:pt x="1541" y="4609"/>
                    <a:pt x="1558" y="4643"/>
                    <a:pt x="1593" y="4678"/>
                  </a:cubicBezTo>
                  <a:lnTo>
                    <a:pt x="1632" y="4678"/>
                  </a:lnTo>
                  <a:cubicBezTo>
                    <a:pt x="1650" y="4678"/>
                    <a:pt x="1667" y="4678"/>
                    <a:pt x="1685" y="4661"/>
                  </a:cubicBezTo>
                  <a:cubicBezTo>
                    <a:pt x="1719" y="4626"/>
                    <a:pt x="1702" y="4569"/>
                    <a:pt x="1667" y="4552"/>
                  </a:cubicBezTo>
                  <a:cubicBezTo>
                    <a:pt x="1667" y="4552"/>
                    <a:pt x="1650" y="4535"/>
                    <a:pt x="1632" y="4535"/>
                  </a:cubicBezTo>
                  <a:close/>
                  <a:moveTo>
                    <a:pt x="28245" y="4678"/>
                  </a:moveTo>
                  <a:cubicBezTo>
                    <a:pt x="28228" y="4678"/>
                    <a:pt x="28228" y="4678"/>
                    <a:pt x="28210" y="4696"/>
                  </a:cubicBezTo>
                  <a:cubicBezTo>
                    <a:pt x="28175" y="4696"/>
                    <a:pt x="28154" y="4752"/>
                    <a:pt x="28175" y="4787"/>
                  </a:cubicBezTo>
                  <a:cubicBezTo>
                    <a:pt x="28193" y="4804"/>
                    <a:pt x="28210" y="4826"/>
                    <a:pt x="28245" y="4826"/>
                  </a:cubicBezTo>
                  <a:lnTo>
                    <a:pt x="28262" y="4826"/>
                  </a:lnTo>
                  <a:cubicBezTo>
                    <a:pt x="28302" y="4804"/>
                    <a:pt x="28319" y="4770"/>
                    <a:pt x="28302" y="4735"/>
                  </a:cubicBezTo>
                  <a:cubicBezTo>
                    <a:pt x="28302" y="4696"/>
                    <a:pt x="28262" y="4678"/>
                    <a:pt x="28245" y="4678"/>
                  </a:cubicBezTo>
                  <a:close/>
                  <a:moveTo>
                    <a:pt x="1432" y="4844"/>
                  </a:moveTo>
                  <a:cubicBezTo>
                    <a:pt x="1393" y="4844"/>
                    <a:pt x="1376" y="4844"/>
                    <a:pt x="1358" y="4878"/>
                  </a:cubicBezTo>
                  <a:cubicBezTo>
                    <a:pt x="1341" y="4896"/>
                    <a:pt x="1358" y="4952"/>
                    <a:pt x="1376" y="4970"/>
                  </a:cubicBezTo>
                  <a:cubicBezTo>
                    <a:pt x="1393" y="4987"/>
                    <a:pt x="1415" y="4987"/>
                    <a:pt x="1432" y="4987"/>
                  </a:cubicBezTo>
                  <a:cubicBezTo>
                    <a:pt x="1450" y="4987"/>
                    <a:pt x="1467" y="4970"/>
                    <a:pt x="1485" y="4952"/>
                  </a:cubicBezTo>
                  <a:cubicBezTo>
                    <a:pt x="1502" y="4913"/>
                    <a:pt x="1502" y="4878"/>
                    <a:pt x="1467" y="4844"/>
                  </a:cubicBezTo>
                  <a:close/>
                  <a:moveTo>
                    <a:pt x="28393" y="5005"/>
                  </a:moveTo>
                  <a:cubicBezTo>
                    <a:pt x="28393" y="5005"/>
                    <a:pt x="28371" y="5005"/>
                    <a:pt x="28354" y="5022"/>
                  </a:cubicBezTo>
                  <a:cubicBezTo>
                    <a:pt x="28319" y="5044"/>
                    <a:pt x="28319" y="5079"/>
                    <a:pt x="28336" y="5113"/>
                  </a:cubicBezTo>
                  <a:cubicBezTo>
                    <a:pt x="28336" y="5131"/>
                    <a:pt x="28371" y="5153"/>
                    <a:pt x="28393" y="5153"/>
                  </a:cubicBezTo>
                  <a:lnTo>
                    <a:pt x="28428" y="5153"/>
                  </a:lnTo>
                  <a:cubicBezTo>
                    <a:pt x="28463" y="5131"/>
                    <a:pt x="28480" y="5079"/>
                    <a:pt x="28463" y="5044"/>
                  </a:cubicBezTo>
                  <a:cubicBezTo>
                    <a:pt x="28445" y="5022"/>
                    <a:pt x="28428" y="5005"/>
                    <a:pt x="28393" y="5005"/>
                  </a:cubicBezTo>
                  <a:close/>
                  <a:moveTo>
                    <a:pt x="1232" y="5153"/>
                  </a:moveTo>
                  <a:cubicBezTo>
                    <a:pt x="1197" y="5153"/>
                    <a:pt x="1176" y="5153"/>
                    <a:pt x="1158" y="5187"/>
                  </a:cubicBezTo>
                  <a:cubicBezTo>
                    <a:pt x="1141" y="5205"/>
                    <a:pt x="1158" y="5261"/>
                    <a:pt x="1197" y="5279"/>
                  </a:cubicBezTo>
                  <a:cubicBezTo>
                    <a:pt x="1197" y="5279"/>
                    <a:pt x="1215" y="5296"/>
                    <a:pt x="1232" y="5296"/>
                  </a:cubicBezTo>
                  <a:cubicBezTo>
                    <a:pt x="1250" y="5296"/>
                    <a:pt x="1267" y="5279"/>
                    <a:pt x="1284" y="5261"/>
                  </a:cubicBezTo>
                  <a:cubicBezTo>
                    <a:pt x="1306" y="5222"/>
                    <a:pt x="1306" y="5170"/>
                    <a:pt x="1267" y="5153"/>
                  </a:cubicBezTo>
                  <a:close/>
                  <a:moveTo>
                    <a:pt x="28554" y="5331"/>
                  </a:moveTo>
                  <a:cubicBezTo>
                    <a:pt x="28554" y="5331"/>
                    <a:pt x="28537" y="5331"/>
                    <a:pt x="28519" y="5348"/>
                  </a:cubicBezTo>
                  <a:cubicBezTo>
                    <a:pt x="28502" y="5370"/>
                    <a:pt x="28480" y="5405"/>
                    <a:pt x="28502" y="5440"/>
                  </a:cubicBezTo>
                  <a:cubicBezTo>
                    <a:pt x="28502" y="5457"/>
                    <a:pt x="28537" y="5479"/>
                    <a:pt x="28554" y="5479"/>
                  </a:cubicBezTo>
                  <a:lnTo>
                    <a:pt x="28589" y="5479"/>
                  </a:lnTo>
                  <a:cubicBezTo>
                    <a:pt x="28628" y="5457"/>
                    <a:pt x="28645" y="5405"/>
                    <a:pt x="28628" y="5370"/>
                  </a:cubicBezTo>
                  <a:cubicBezTo>
                    <a:pt x="28611" y="5348"/>
                    <a:pt x="28589" y="5331"/>
                    <a:pt x="28554" y="5331"/>
                  </a:cubicBezTo>
                  <a:close/>
                  <a:moveTo>
                    <a:pt x="1049" y="5457"/>
                  </a:moveTo>
                  <a:cubicBezTo>
                    <a:pt x="1015" y="5457"/>
                    <a:pt x="997" y="5479"/>
                    <a:pt x="980" y="5496"/>
                  </a:cubicBezTo>
                  <a:cubicBezTo>
                    <a:pt x="958" y="5531"/>
                    <a:pt x="980" y="5566"/>
                    <a:pt x="1015" y="5588"/>
                  </a:cubicBezTo>
                  <a:cubicBezTo>
                    <a:pt x="1015" y="5605"/>
                    <a:pt x="1032" y="5605"/>
                    <a:pt x="1049" y="5605"/>
                  </a:cubicBezTo>
                  <a:cubicBezTo>
                    <a:pt x="1067" y="5605"/>
                    <a:pt x="1089" y="5588"/>
                    <a:pt x="1106" y="5566"/>
                  </a:cubicBezTo>
                  <a:cubicBezTo>
                    <a:pt x="1123" y="5531"/>
                    <a:pt x="1123" y="5496"/>
                    <a:pt x="1089" y="5457"/>
                  </a:cubicBezTo>
                  <a:close/>
                  <a:moveTo>
                    <a:pt x="28698" y="5657"/>
                  </a:moveTo>
                  <a:cubicBezTo>
                    <a:pt x="28663" y="5675"/>
                    <a:pt x="28645" y="5731"/>
                    <a:pt x="28663" y="5766"/>
                  </a:cubicBezTo>
                  <a:cubicBezTo>
                    <a:pt x="28680" y="5783"/>
                    <a:pt x="28698" y="5805"/>
                    <a:pt x="28737" y="5805"/>
                  </a:cubicBezTo>
                  <a:cubicBezTo>
                    <a:pt x="28737" y="5805"/>
                    <a:pt x="28754" y="5805"/>
                    <a:pt x="28754" y="5783"/>
                  </a:cubicBezTo>
                  <a:cubicBezTo>
                    <a:pt x="28789" y="5766"/>
                    <a:pt x="28806" y="5731"/>
                    <a:pt x="28789" y="5696"/>
                  </a:cubicBezTo>
                  <a:cubicBezTo>
                    <a:pt x="28772" y="5675"/>
                    <a:pt x="28754" y="5657"/>
                    <a:pt x="28737" y="5657"/>
                  </a:cubicBezTo>
                  <a:close/>
                  <a:moveTo>
                    <a:pt x="871" y="5783"/>
                  </a:moveTo>
                  <a:cubicBezTo>
                    <a:pt x="849" y="5783"/>
                    <a:pt x="814" y="5783"/>
                    <a:pt x="814" y="5823"/>
                  </a:cubicBezTo>
                  <a:cubicBezTo>
                    <a:pt x="797" y="5857"/>
                    <a:pt x="797" y="5892"/>
                    <a:pt x="832" y="5914"/>
                  </a:cubicBezTo>
                  <a:cubicBezTo>
                    <a:pt x="849" y="5914"/>
                    <a:pt x="871" y="5931"/>
                    <a:pt x="871" y="5931"/>
                  </a:cubicBezTo>
                  <a:cubicBezTo>
                    <a:pt x="906" y="5931"/>
                    <a:pt x="923" y="5914"/>
                    <a:pt x="941" y="5875"/>
                  </a:cubicBezTo>
                  <a:cubicBezTo>
                    <a:pt x="958" y="5840"/>
                    <a:pt x="941" y="5805"/>
                    <a:pt x="906" y="5783"/>
                  </a:cubicBezTo>
                  <a:close/>
                  <a:moveTo>
                    <a:pt x="28863" y="5984"/>
                  </a:moveTo>
                  <a:cubicBezTo>
                    <a:pt x="28828" y="6001"/>
                    <a:pt x="28806" y="6040"/>
                    <a:pt x="28828" y="6075"/>
                  </a:cubicBezTo>
                  <a:cubicBezTo>
                    <a:pt x="28845" y="6110"/>
                    <a:pt x="28863" y="6132"/>
                    <a:pt x="28898" y="6132"/>
                  </a:cubicBezTo>
                  <a:cubicBezTo>
                    <a:pt x="28915" y="6132"/>
                    <a:pt x="28915" y="6110"/>
                    <a:pt x="28937" y="6110"/>
                  </a:cubicBezTo>
                  <a:cubicBezTo>
                    <a:pt x="28972" y="6092"/>
                    <a:pt x="28972" y="6058"/>
                    <a:pt x="28954" y="6023"/>
                  </a:cubicBezTo>
                  <a:cubicBezTo>
                    <a:pt x="28954" y="5984"/>
                    <a:pt x="28915" y="5984"/>
                    <a:pt x="28898" y="5984"/>
                  </a:cubicBezTo>
                  <a:close/>
                  <a:moveTo>
                    <a:pt x="706" y="6092"/>
                  </a:moveTo>
                  <a:cubicBezTo>
                    <a:pt x="688" y="6092"/>
                    <a:pt x="653" y="6110"/>
                    <a:pt x="653" y="6149"/>
                  </a:cubicBezTo>
                  <a:cubicBezTo>
                    <a:pt x="632" y="6184"/>
                    <a:pt x="653" y="6219"/>
                    <a:pt x="688" y="6240"/>
                  </a:cubicBezTo>
                  <a:lnTo>
                    <a:pt x="706" y="6240"/>
                  </a:lnTo>
                  <a:cubicBezTo>
                    <a:pt x="740" y="6240"/>
                    <a:pt x="762" y="6240"/>
                    <a:pt x="780" y="6201"/>
                  </a:cubicBezTo>
                  <a:cubicBezTo>
                    <a:pt x="797" y="6166"/>
                    <a:pt x="780" y="6132"/>
                    <a:pt x="740" y="6110"/>
                  </a:cubicBezTo>
                  <a:cubicBezTo>
                    <a:pt x="740" y="6110"/>
                    <a:pt x="723" y="6092"/>
                    <a:pt x="706" y="6092"/>
                  </a:cubicBezTo>
                  <a:close/>
                  <a:moveTo>
                    <a:pt x="29063" y="6293"/>
                  </a:moveTo>
                  <a:cubicBezTo>
                    <a:pt x="29063" y="6293"/>
                    <a:pt x="29046" y="6293"/>
                    <a:pt x="29024" y="6310"/>
                  </a:cubicBezTo>
                  <a:cubicBezTo>
                    <a:pt x="29006" y="6327"/>
                    <a:pt x="28989" y="6367"/>
                    <a:pt x="29006" y="6401"/>
                  </a:cubicBezTo>
                  <a:cubicBezTo>
                    <a:pt x="29024" y="6419"/>
                    <a:pt x="29046" y="6436"/>
                    <a:pt x="29063" y="6436"/>
                  </a:cubicBezTo>
                  <a:lnTo>
                    <a:pt x="29098" y="6436"/>
                  </a:lnTo>
                  <a:cubicBezTo>
                    <a:pt x="29133" y="6419"/>
                    <a:pt x="29154" y="6367"/>
                    <a:pt x="29133" y="6327"/>
                  </a:cubicBezTo>
                  <a:cubicBezTo>
                    <a:pt x="29115" y="6310"/>
                    <a:pt x="29098" y="6293"/>
                    <a:pt x="29063" y="6293"/>
                  </a:cubicBezTo>
                  <a:close/>
                  <a:moveTo>
                    <a:pt x="562" y="6436"/>
                  </a:moveTo>
                  <a:cubicBezTo>
                    <a:pt x="523" y="6436"/>
                    <a:pt x="505" y="6458"/>
                    <a:pt x="488" y="6475"/>
                  </a:cubicBezTo>
                  <a:cubicBezTo>
                    <a:pt x="471" y="6510"/>
                    <a:pt x="488" y="6545"/>
                    <a:pt x="523" y="6567"/>
                  </a:cubicBezTo>
                  <a:cubicBezTo>
                    <a:pt x="545" y="6584"/>
                    <a:pt x="545" y="6584"/>
                    <a:pt x="562" y="6584"/>
                  </a:cubicBezTo>
                  <a:cubicBezTo>
                    <a:pt x="597" y="6584"/>
                    <a:pt x="614" y="6567"/>
                    <a:pt x="632" y="6528"/>
                  </a:cubicBezTo>
                  <a:cubicBezTo>
                    <a:pt x="653" y="6493"/>
                    <a:pt x="632" y="6458"/>
                    <a:pt x="597" y="6436"/>
                  </a:cubicBezTo>
                  <a:close/>
                  <a:moveTo>
                    <a:pt x="29207" y="6619"/>
                  </a:moveTo>
                  <a:cubicBezTo>
                    <a:pt x="29172" y="6636"/>
                    <a:pt x="29154" y="6693"/>
                    <a:pt x="29172" y="6728"/>
                  </a:cubicBezTo>
                  <a:cubicBezTo>
                    <a:pt x="29189" y="6745"/>
                    <a:pt x="29207" y="6762"/>
                    <a:pt x="29241" y="6762"/>
                  </a:cubicBezTo>
                  <a:cubicBezTo>
                    <a:pt x="29241" y="6762"/>
                    <a:pt x="29263" y="6762"/>
                    <a:pt x="29281" y="6745"/>
                  </a:cubicBezTo>
                  <a:cubicBezTo>
                    <a:pt x="29315" y="6728"/>
                    <a:pt x="29315" y="6693"/>
                    <a:pt x="29298" y="6654"/>
                  </a:cubicBezTo>
                  <a:cubicBezTo>
                    <a:pt x="29298" y="6636"/>
                    <a:pt x="29263" y="6619"/>
                    <a:pt x="29241" y="6619"/>
                  </a:cubicBezTo>
                  <a:close/>
                  <a:moveTo>
                    <a:pt x="414" y="6762"/>
                  </a:moveTo>
                  <a:cubicBezTo>
                    <a:pt x="397" y="6762"/>
                    <a:pt x="362" y="6784"/>
                    <a:pt x="362" y="6819"/>
                  </a:cubicBezTo>
                  <a:cubicBezTo>
                    <a:pt x="344" y="6819"/>
                    <a:pt x="344" y="6819"/>
                    <a:pt x="344" y="6836"/>
                  </a:cubicBezTo>
                  <a:cubicBezTo>
                    <a:pt x="362" y="6836"/>
                    <a:pt x="362" y="6854"/>
                    <a:pt x="362" y="6871"/>
                  </a:cubicBezTo>
                  <a:cubicBezTo>
                    <a:pt x="362" y="6893"/>
                    <a:pt x="379" y="6893"/>
                    <a:pt x="397" y="6910"/>
                  </a:cubicBezTo>
                  <a:lnTo>
                    <a:pt x="414" y="6910"/>
                  </a:lnTo>
                  <a:cubicBezTo>
                    <a:pt x="453" y="6910"/>
                    <a:pt x="471" y="6893"/>
                    <a:pt x="488" y="6871"/>
                  </a:cubicBezTo>
                  <a:cubicBezTo>
                    <a:pt x="505" y="6836"/>
                    <a:pt x="488" y="6784"/>
                    <a:pt x="453" y="6762"/>
                  </a:cubicBezTo>
                  <a:close/>
                  <a:moveTo>
                    <a:pt x="29407" y="6928"/>
                  </a:moveTo>
                  <a:cubicBezTo>
                    <a:pt x="29407" y="6928"/>
                    <a:pt x="29389" y="6945"/>
                    <a:pt x="29372" y="6945"/>
                  </a:cubicBezTo>
                  <a:cubicBezTo>
                    <a:pt x="29333" y="6963"/>
                    <a:pt x="29333" y="7002"/>
                    <a:pt x="29350" y="7037"/>
                  </a:cubicBezTo>
                  <a:cubicBezTo>
                    <a:pt x="29350" y="7071"/>
                    <a:pt x="29389" y="7071"/>
                    <a:pt x="29407" y="7071"/>
                  </a:cubicBezTo>
                  <a:lnTo>
                    <a:pt x="29442" y="7071"/>
                  </a:lnTo>
                  <a:cubicBezTo>
                    <a:pt x="29481" y="7054"/>
                    <a:pt x="29498" y="7002"/>
                    <a:pt x="29481" y="6980"/>
                  </a:cubicBezTo>
                  <a:cubicBezTo>
                    <a:pt x="29459" y="6945"/>
                    <a:pt x="29442" y="6928"/>
                    <a:pt x="29407" y="6928"/>
                  </a:cubicBezTo>
                  <a:close/>
                  <a:moveTo>
                    <a:pt x="288" y="7111"/>
                  </a:moveTo>
                  <a:cubicBezTo>
                    <a:pt x="253" y="7111"/>
                    <a:pt x="236" y="7128"/>
                    <a:pt x="218" y="7145"/>
                  </a:cubicBezTo>
                  <a:cubicBezTo>
                    <a:pt x="236" y="7163"/>
                    <a:pt x="253" y="7198"/>
                    <a:pt x="236" y="7219"/>
                  </a:cubicBezTo>
                  <a:lnTo>
                    <a:pt x="236" y="7237"/>
                  </a:lnTo>
                  <a:lnTo>
                    <a:pt x="270" y="7237"/>
                  </a:lnTo>
                  <a:cubicBezTo>
                    <a:pt x="270" y="7254"/>
                    <a:pt x="288" y="7254"/>
                    <a:pt x="288" y="7254"/>
                  </a:cubicBezTo>
                  <a:cubicBezTo>
                    <a:pt x="327" y="7254"/>
                    <a:pt x="344" y="7237"/>
                    <a:pt x="362" y="7198"/>
                  </a:cubicBezTo>
                  <a:cubicBezTo>
                    <a:pt x="379" y="7163"/>
                    <a:pt x="362" y="7128"/>
                    <a:pt x="305" y="7111"/>
                  </a:cubicBezTo>
                  <a:close/>
                  <a:moveTo>
                    <a:pt x="29590" y="7254"/>
                  </a:moveTo>
                  <a:cubicBezTo>
                    <a:pt x="29568" y="7254"/>
                    <a:pt x="29550" y="7254"/>
                    <a:pt x="29550" y="7272"/>
                  </a:cubicBezTo>
                  <a:cubicBezTo>
                    <a:pt x="29516" y="7289"/>
                    <a:pt x="29498" y="7328"/>
                    <a:pt x="29516" y="7363"/>
                  </a:cubicBezTo>
                  <a:cubicBezTo>
                    <a:pt x="29533" y="7380"/>
                    <a:pt x="29550" y="7398"/>
                    <a:pt x="29590" y="7398"/>
                  </a:cubicBezTo>
                  <a:lnTo>
                    <a:pt x="29624" y="7398"/>
                  </a:lnTo>
                  <a:cubicBezTo>
                    <a:pt x="29642" y="7380"/>
                    <a:pt x="29659" y="7328"/>
                    <a:pt x="29642" y="7289"/>
                  </a:cubicBezTo>
                  <a:cubicBezTo>
                    <a:pt x="29624" y="7272"/>
                    <a:pt x="29607" y="7254"/>
                    <a:pt x="29590" y="7254"/>
                  </a:cubicBezTo>
                  <a:close/>
                  <a:moveTo>
                    <a:pt x="179" y="7454"/>
                  </a:moveTo>
                  <a:cubicBezTo>
                    <a:pt x="144" y="7454"/>
                    <a:pt x="127" y="7454"/>
                    <a:pt x="109" y="7489"/>
                  </a:cubicBezTo>
                  <a:cubicBezTo>
                    <a:pt x="144" y="7507"/>
                    <a:pt x="162" y="7524"/>
                    <a:pt x="144" y="7563"/>
                  </a:cubicBezTo>
                  <a:lnTo>
                    <a:pt x="144" y="7581"/>
                  </a:lnTo>
                  <a:cubicBezTo>
                    <a:pt x="162" y="7598"/>
                    <a:pt x="162" y="7598"/>
                    <a:pt x="179" y="7598"/>
                  </a:cubicBezTo>
                  <a:cubicBezTo>
                    <a:pt x="197" y="7598"/>
                    <a:pt x="236" y="7581"/>
                    <a:pt x="236" y="7546"/>
                  </a:cubicBezTo>
                  <a:cubicBezTo>
                    <a:pt x="236" y="7524"/>
                    <a:pt x="218" y="7507"/>
                    <a:pt x="236" y="7472"/>
                  </a:cubicBezTo>
                  <a:cubicBezTo>
                    <a:pt x="218" y="7472"/>
                    <a:pt x="218" y="7454"/>
                    <a:pt x="197" y="7454"/>
                  </a:cubicBezTo>
                  <a:close/>
                  <a:moveTo>
                    <a:pt x="29716" y="7581"/>
                  </a:moveTo>
                  <a:cubicBezTo>
                    <a:pt x="29677" y="7598"/>
                    <a:pt x="29659" y="7654"/>
                    <a:pt x="29677" y="7689"/>
                  </a:cubicBezTo>
                  <a:cubicBezTo>
                    <a:pt x="29698" y="7707"/>
                    <a:pt x="29733" y="7724"/>
                    <a:pt x="29751" y="7724"/>
                  </a:cubicBezTo>
                  <a:cubicBezTo>
                    <a:pt x="29768" y="7724"/>
                    <a:pt x="29768" y="7724"/>
                    <a:pt x="29785" y="7707"/>
                  </a:cubicBezTo>
                  <a:cubicBezTo>
                    <a:pt x="29825" y="7689"/>
                    <a:pt x="29842" y="7654"/>
                    <a:pt x="29807" y="7615"/>
                  </a:cubicBezTo>
                  <a:cubicBezTo>
                    <a:pt x="29807" y="7598"/>
                    <a:pt x="29768" y="7581"/>
                    <a:pt x="29751" y="7581"/>
                  </a:cubicBezTo>
                  <a:close/>
                  <a:moveTo>
                    <a:pt x="70" y="7798"/>
                  </a:moveTo>
                  <a:cubicBezTo>
                    <a:pt x="36" y="7798"/>
                    <a:pt x="1" y="7815"/>
                    <a:pt x="1" y="7850"/>
                  </a:cubicBezTo>
                  <a:cubicBezTo>
                    <a:pt x="1" y="7889"/>
                    <a:pt x="18" y="7924"/>
                    <a:pt x="53" y="7942"/>
                  </a:cubicBezTo>
                  <a:lnTo>
                    <a:pt x="70" y="7942"/>
                  </a:lnTo>
                  <a:cubicBezTo>
                    <a:pt x="88" y="7942"/>
                    <a:pt x="127" y="7924"/>
                    <a:pt x="144" y="7907"/>
                  </a:cubicBezTo>
                  <a:cubicBezTo>
                    <a:pt x="109" y="7889"/>
                    <a:pt x="88" y="7850"/>
                    <a:pt x="109" y="7815"/>
                  </a:cubicBezTo>
                  <a:lnTo>
                    <a:pt x="109" y="7798"/>
                  </a:lnTo>
                  <a:close/>
                  <a:moveTo>
                    <a:pt x="29877" y="7907"/>
                  </a:moveTo>
                  <a:cubicBezTo>
                    <a:pt x="29842" y="7924"/>
                    <a:pt x="29825" y="7959"/>
                    <a:pt x="29859" y="7998"/>
                  </a:cubicBezTo>
                  <a:cubicBezTo>
                    <a:pt x="29859" y="8033"/>
                    <a:pt x="29894" y="8050"/>
                    <a:pt x="29916" y="8050"/>
                  </a:cubicBezTo>
                  <a:cubicBezTo>
                    <a:pt x="29933" y="8050"/>
                    <a:pt x="29933" y="8033"/>
                    <a:pt x="29951" y="8033"/>
                  </a:cubicBezTo>
                  <a:cubicBezTo>
                    <a:pt x="29986" y="8016"/>
                    <a:pt x="30003" y="7981"/>
                    <a:pt x="29986" y="7942"/>
                  </a:cubicBezTo>
                  <a:cubicBezTo>
                    <a:pt x="29968" y="7942"/>
                    <a:pt x="29968" y="7924"/>
                    <a:pt x="29968" y="7924"/>
                  </a:cubicBezTo>
                  <a:cubicBezTo>
                    <a:pt x="29951" y="7907"/>
                    <a:pt x="29933" y="7907"/>
                    <a:pt x="29916" y="7907"/>
                  </a:cubicBezTo>
                  <a:close/>
                  <a:moveTo>
                    <a:pt x="30042" y="8233"/>
                  </a:moveTo>
                  <a:cubicBezTo>
                    <a:pt x="30025" y="8251"/>
                    <a:pt x="30003" y="8285"/>
                    <a:pt x="30003" y="8307"/>
                  </a:cubicBezTo>
                  <a:cubicBezTo>
                    <a:pt x="30025" y="8325"/>
                    <a:pt x="30025" y="8325"/>
                    <a:pt x="30025" y="8342"/>
                  </a:cubicBezTo>
                  <a:cubicBezTo>
                    <a:pt x="30025" y="8342"/>
                    <a:pt x="30042" y="8342"/>
                    <a:pt x="30042" y="8359"/>
                  </a:cubicBezTo>
                  <a:cubicBezTo>
                    <a:pt x="30042" y="8359"/>
                    <a:pt x="30060" y="8377"/>
                    <a:pt x="30077" y="8377"/>
                  </a:cubicBezTo>
                  <a:cubicBezTo>
                    <a:pt x="30094" y="8377"/>
                    <a:pt x="30094" y="8359"/>
                    <a:pt x="30112" y="8359"/>
                  </a:cubicBezTo>
                  <a:cubicBezTo>
                    <a:pt x="30133" y="8342"/>
                    <a:pt x="30151" y="8325"/>
                    <a:pt x="30151" y="8285"/>
                  </a:cubicBezTo>
                  <a:cubicBezTo>
                    <a:pt x="30133" y="8268"/>
                    <a:pt x="30112" y="8268"/>
                    <a:pt x="30112" y="8251"/>
                  </a:cubicBezTo>
                  <a:lnTo>
                    <a:pt x="30112" y="8233"/>
                  </a:lnTo>
                  <a:close/>
                  <a:moveTo>
                    <a:pt x="30242" y="8542"/>
                  </a:moveTo>
                  <a:cubicBezTo>
                    <a:pt x="30221" y="8542"/>
                    <a:pt x="30221" y="8542"/>
                    <a:pt x="30203" y="8560"/>
                  </a:cubicBezTo>
                  <a:cubicBezTo>
                    <a:pt x="30186" y="8577"/>
                    <a:pt x="30168" y="8594"/>
                    <a:pt x="30168" y="8634"/>
                  </a:cubicBezTo>
                  <a:cubicBezTo>
                    <a:pt x="30186" y="8634"/>
                    <a:pt x="30186" y="8651"/>
                    <a:pt x="30203" y="8668"/>
                  </a:cubicBezTo>
                  <a:lnTo>
                    <a:pt x="30203" y="8686"/>
                  </a:lnTo>
                  <a:lnTo>
                    <a:pt x="30277" y="8686"/>
                  </a:lnTo>
                  <a:cubicBezTo>
                    <a:pt x="30312" y="8668"/>
                    <a:pt x="30329" y="8634"/>
                    <a:pt x="30312" y="8594"/>
                  </a:cubicBezTo>
                  <a:cubicBezTo>
                    <a:pt x="30294" y="8594"/>
                    <a:pt x="30294" y="8577"/>
                    <a:pt x="30294" y="8577"/>
                  </a:cubicBezTo>
                  <a:lnTo>
                    <a:pt x="30277" y="8560"/>
                  </a:lnTo>
                  <a:cubicBezTo>
                    <a:pt x="30277" y="8560"/>
                    <a:pt x="30260" y="8542"/>
                    <a:pt x="30242" y="8542"/>
                  </a:cubicBezTo>
                  <a:close/>
                  <a:moveTo>
                    <a:pt x="30386" y="8869"/>
                  </a:moveTo>
                  <a:cubicBezTo>
                    <a:pt x="30368" y="8886"/>
                    <a:pt x="30351" y="8921"/>
                    <a:pt x="30351" y="8960"/>
                  </a:cubicBezTo>
                  <a:cubicBezTo>
                    <a:pt x="30368" y="8960"/>
                    <a:pt x="30368" y="8960"/>
                    <a:pt x="30368" y="8977"/>
                  </a:cubicBezTo>
                  <a:cubicBezTo>
                    <a:pt x="30368" y="8977"/>
                    <a:pt x="30386" y="8977"/>
                    <a:pt x="30386" y="8995"/>
                  </a:cubicBezTo>
                  <a:cubicBezTo>
                    <a:pt x="30386" y="8995"/>
                    <a:pt x="30403" y="9012"/>
                    <a:pt x="30421" y="9012"/>
                  </a:cubicBezTo>
                  <a:cubicBezTo>
                    <a:pt x="30438" y="9012"/>
                    <a:pt x="30460" y="8995"/>
                    <a:pt x="30460" y="8995"/>
                  </a:cubicBezTo>
                  <a:cubicBezTo>
                    <a:pt x="30495" y="8977"/>
                    <a:pt x="30495" y="8938"/>
                    <a:pt x="30495" y="8921"/>
                  </a:cubicBezTo>
                  <a:cubicBezTo>
                    <a:pt x="30477" y="8921"/>
                    <a:pt x="30477" y="8903"/>
                    <a:pt x="30460" y="8886"/>
                  </a:cubicBezTo>
                  <a:lnTo>
                    <a:pt x="30460" y="8869"/>
                  </a:lnTo>
                  <a:close/>
                  <a:moveTo>
                    <a:pt x="30569" y="9177"/>
                  </a:moveTo>
                  <a:cubicBezTo>
                    <a:pt x="30547" y="9195"/>
                    <a:pt x="30529" y="9230"/>
                    <a:pt x="30529" y="9247"/>
                  </a:cubicBezTo>
                  <a:lnTo>
                    <a:pt x="30569" y="9286"/>
                  </a:lnTo>
                  <a:lnTo>
                    <a:pt x="30569" y="9321"/>
                  </a:lnTo>
                  <a:lnTo>
                    <a:pt x="30638" y="9321"/>
                  </a:lnTo>
                  <a:cubicBezTo>
                    <a:pt x="30656" y="9304"/>
                    <a:pt x="30677" y="9286"/>
                    <a:pt x="30677" y="9247"/>
                  </a:cubicBezTo>
                  <a:cubicBezTo>
                    <a:pt x="30656" y="9247"/>
                    <a:pt x="30621" y="9230"/>
                    <a:pt x="30621" y="9212"/>
                  </a:cubicBezTo>
                  <a:cubicBezTo>
                    <a:pt x="30621" y="9195"/>
                    <a:pt x="30603" y="9195"/>
                    <a:pt x="30603" y="9177"/>
                  </a:cubicBezTo>
                  <a:close/>
                  <a:moveTo>
                    <a:pt x="30730" y="9504"/>
                  </a:moveTo>
                  <a:cubicBezTo>
                    <a:pt x="30712" y="9521"/>
                    <a:pt x="30695" y="9539"/>
                    <a:pt x="30695" y="9556"/>
                  </a:cubicBezTo>
                  <a:cubicBezTo>
                    <a:pt x="30712" y="9556"/>
                    <a:pt x="30730" y="9573"/>
                    <a:pt x="30747" y="9591"/>
                  </a:cubicBezTo>
                  <a:lnTo>
                    <a:pt x="30747" y="9647"/>
                  </a:lnTo>
                  <a:lnTo>
                    <a:pt x="30786" y="9647"/>
                  </a:lnTo>
                  <a:cubicBezTo>
                    <a:pt x="30804" y="9630"/>
                    <a:pt x="30821" y="9613"/>
                    <a:pt x="30821" y="9591"/>
                  </a:cubicBezTo>
                  <a:lnTo>
                    <a:pt x="30804" y="9591"/>
                  </a:lnTo>
                  <a:cubicBezTo>
                    <a:pt x="30764" y="9591"/>
                    <a:pt x="30747" y="9573"/>
                    <a:pt x="30730" y="9539"/>
                  </a:cubicBezTo>
                  <a:lnTo>
                    <a:pt x="30730" y="9504"/>
                  </a:lnTo>
                  <a:close/>
                  <a:moveTo>
                    <a:pt x="30838" y="9848"/>
                  </a:moveTo>
                  <a:cubicBezTo>
                    <a:pt x="30821" y="9865"/>
                    <a:pt x="30804" y="9882"/>
                    <a:pt x="30786" y="9900"/>
                  </a:cubicBezTo>
                  <a:lnTo>
                    <a:pt x="30821" y="9900"/>
                  </a:lnTo>
                  <a:cubicBezTo>
                    <a:pt x="30856" y="9900"/>
                    <a:pt x="30873" y="9917"/>
                    <a:pt x="30895" y="9939"/>
                  </a:cubicBezTo>
                  <a:lnTo>
                    <a:pt x="30895" y="9991"/>
                  </a:lnTo>
                  <a:cubicBezTo>
                    <a:pt x="30912" y="9974"/>
                    <a:pt x="30930" y="9939"/>
                    <a:pt x="30930" y="9917"/>
                  </a:cubicBezTo>
                  <a:cubicBezTo>
                    <a:pt x="30930" y="9882"/>
                    <a:pt x="30895" y="9848"/>
                    <a:pt x="30856" y="98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5"/>
            <p:cNvSpPr/>
            <p:nvPr/>
          </p:nvSpPr>
          <p:spPr>
            <a:xfrm rot="-5400000">
              <a:off x="6341590" y="2369675"/>
              <a:ext cx="5496699" cy="449492"/>
            </a:xfrm>
            <a:custGeom>
              <a:avLst/>
              <a:gdLst/>
              <a:ahLst/>
              <a:cxnLst/>
              <a:rect l="l" t="t" r="r" b="b"/>
              <a:pathLst>
                <a:path w="30734" h="2755" extrusionOk="0">
                  <a:moveTo>
                    <a:pt x="257" y="0"/>
                  </a:moveTo>
                  <a:cubicBezTo>
                    <a:pt x="257" y="0"/>
                    <a:pt x="257" y="18"/>
                    <a:pt x="275" y="35"/>
                  </a:cubicBezTo>
                  <a:cubicBezTo>
                    <a:pt x="275" y="18"/>
                    <a:pt x="275" y="0"/>
                    <a:pt x="257" y="0"/>
                  </a:cubicBezTo>
                  <a:close/>
                  <a:moveTo>
                    <a:pt x="131" y="309"/>
                  </a:moveTo>
                  <a:cubicBezTo>
                    <a:pt x="131" y="344"/>
                    <a:pt x="131" y="383"/>
                    <a:pt x="149" y="401"/>
                  </a:cubicBezTo>
                  <a:lnTo>
                    <a:pt x="149" y="383"/>
                  </a:lnTo>
                  <a:cubicBezTo>
                    <a:pt x="166" y="362"/>
                    <a:pt x="149" y="327"/>
                    <a:pt x="131" y="309"/>
                  </a:cubicBezTo>
                  <a:close/>
                  <a:moveTo>
                    <a:pt x="22" y="653"/>
                  </a:moveTo>
                  <a:lnTo>
                    <a:pt x="22" y="653"/>
                  </a:lnTo>
                  <a:cubicBezTo>
                    <a:pt x="1" y="688"/>
                    <a:pt x="22" y="745"/>
                    <a:pt x="57" y="745"/>
                  </a:cubicBezTo>
                  <a:lnTo>
                    <a:pt x="57" y="727"/>
                  </a:lnTo>
                  <a:cubicBezTo>
                    <a:pt x="75" y="688"/>
                    <a:pt x="57" y="671"/>
                    <a:pt x="22" y="653"/>
                  </a:cubicBezTo>
                  <a:close/>
                  <a:moveTo>
                    <a:pt x="29881" y="1088"/>
                  </a:moveTo>
                  <a:cubicBezTo>
                    <a:pt x="29881" y="1088"/>
                    <a:pt x="29881" y="1106"/>
                    <a:pt x="29899" y="1106"/>
                  </a:cubicBezTo>
                  <a:lnTo>
                    <a:pt x="29881" y="1088"/>
                  </a:lnTo>
                  <a:close/>
                  <a:moveTo>
                    <a:pt x="30025" y="1397"/>
                  </a:moveTo>
                  <a:lnTo>
                    <a:pt x="30025" y="1415"/>
                  </a:lnTo>
                  <a:cubicBezTo>
                    <a:pt x="30025" y="1432"/>
                    <a:pt x="30046" y="1432"/>
                    <a:pt x="30064" y="1449"/>
                  </a:cubicBezTo>
                  <a:lnTo>
                    <a:pt x="30064" y="1432"/>
                  </a:lnTo>
                  <a:lnTo>
                    <a:pt x="30025" y="1397"/>
                  </a:lnTo>
                  <a:close/>
                  <a:moveTo>
                    <a:pt x="30190" y="1724"/>
                  </a:moveTo>
                  <a:lnTo>
                    <a:pt x="30207" y="1741"/>
                  </a:lnTo>
                  <a:cubicBezTo>
                    <a:pt x="30207" y="1741"/>
                    <a:pt x="30207" y="1758"/>
                    <a:pt x="30225" y="1758"/>
                  </a:cubicBezTo>
                  <a:lnTo>
                    <a:pt x="30225" y="1741"/>
                  </a:lnTo>
                  <a:cubicBezTo>
                    <a:pt x="30207" y="1741"/>
                    <a:pt x="30207" y="1724"/>
                    <a:pt x="30190" y="1724"/>
                  </a:cubicBezTo>
                  <a:close/>
                  <a:moveTo>
                    <a:pt x="30373" y="2033"/>
                  </a:moveTo>
                  <a:lnTo>
                    <a:pt x="30373" y="2050"/>
                  </a:lnTo>
                  <a:cubicBezTo>
                    <a:pt x="30390" y="2067"/>
                    <a:pt x="30390" y="2085"/>
                    <a:pt x="30408" y="2085"/>
                  </a:cubicBezTo>
                  <a:lnTo>
                    <a:pt x="30408" y="2067"/>
                  </a:lnTo>
                  <a:cubicBezTo>
                    <a:pt x="30390" y="2050"/>
                    <a:pt x="30390" y="2033"/>
                    <a:pt x="30373" y="2033"/>
                  </a:cubicBezTo>
                  <a:close/>
                  <a:moveTo>
                    <a:pt x="30516" y="2341"/>
                  </a:moveTo>
                  <a:cubicBezTo>
                    <a:pt x="30516" y="2359"/>
                    <a:pt x="30534" y="2359"/>
                    <a:pt x="30534" y="2376"/>
                  </a:cubicBezTo>
                  <a:cubicBezTo>
                    <a:pt x="30534" y="2394"/>
                    <a:pt x="30569" y="2411"/>
                    <a:pt x="30590" y="2411"/>
                  </a:cubicBezTo>
                  <a:lnTo>
                    <a:pt x="30590" y="2376"/>
                  </a:lnTo>
                  <a:cubicBezTo>
                    <a:pt x="30569" y="2359"/>
                    <a:pt x="30551" y="2341"/>
                    <a:pt x="30516" y="2341"/>
                  </a:cubicBezTo>
                  <a:close/>
                  <a:moveTo>
                    <a:pt x="30643" y="2668"/>
                  </a:moveTo>
                  <a:lnTo>
                    <a:pt x="30643" y="2703"/>
                  </a:lnTo>
                  <a:cubicBezTo>
                    <a:pt x="30660" y="2737"/>
                    <a:pt x="30677" y="2755"/>
                    <a:pt x="30717" y="2755"/>
                  </a:cubicBezTo>
                  <a:lnTo>
                    <a:pt x="30734" y="2755"/>
                  </a:lnTo>
                  <a:lnTo>
                    <a:pt x="30734" y="2720"/>
                  </a:lnTo>
                  <a:cubicBezTo>
                    <a:pt x="30734" y="2685"/>
                    <a:pt x="30699" y="2668"/>
                    <a:pt x="30660" y="266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5"/>
            <p:cNvSpPr/>
            <p:nvPr/>
          </p:nvSpPr>
          <p:spPr>
            <a:xfrm rot="-5400000">
              <a:off x="5788529" y="2120835"/>
              <a:ext cx="5239874" cy="1151059"/>
            </a:xfrm>
            <a:custGeom>
              <a:avLst/>
              <a:gdLst/>
              <a:ahLst/>
              <a:cxnLst/>
              <a:rect l="l" t="t" r="r" b="b"/>
              <a:pathLst>
                <a:path w="29298" h="7055" extrusionOk="0">
                  <a:moveTo>
                    <a:pt x="10770" y="1"/>
                  </a:moveTo>
                  <a:cubicBezTo>
                    <a:pt x="10731" y="18"/>
                    <a:pt x="10714" y="35"/>
                    <a:pt x="10714" y="92"/>
                  </a:cubicBezTo>
                  <a:cubicBezTo>
                    <a:pt x="10714" y="127"/>
                    <a:pt x="10731" y="144"/>
                    <a:pt x="10788" y="144"/>
                  </a:cubicBezTo>
                  <a:cubicBezTo>
                    <a:pt x="10822" y="144"/>
                    <a:pt x="10862" y="127"/>
                    <a:pt x="10862" y="75"/>
                  </a:cubicBezTo>
                  <a:cubicBezTo>
                    <a:pt x="10862" y="35"/>
                    <a:pt x="10822" y="1"/>
                    <a:pt x="10788" y="1"/>
                  </a:cubicBezTo>
                  <a:close/>
                  <a:moveTo>
                    <a:pt x="11149" y="1"/>
                  </a:moveTo>
                  <a:cubicBezTo>
                    <a:pt x="11097" y="1"/>
                    <a:pt x="11079" y="35"/>
                    <a:pt x="11079" y="75"/>
                  </a:cubicBezTo>
                  <a:cubicBezTo>
                    <a:pt x="11079" y="109"/>
                    <a:pt x="11097" y="144"/>
                    <a:pt x="11149" y="144"/>
                  </a:cubicBezTo>
                  <a:cubicBezTo>
                    <a:pt x="11188" y="144"/>
                    <a:pt x="11223" y="109"/>
                    <a:pt x="11223" y="75"/>
                  </a:cubicBezTo>
                  <a:cubicBezTo>
                    <a:pt x="11223" y="35"/>
                    <a:pt x="11188" y="1"/>
                    <a:pt x="11149" y="1"/>
                  </a:cubicBezTo>
                  <a:close/>
                  <a:moveTo>
                    <a:pt x="11514" y="18"/>
                  </a:moveTo>
                  <a:cubicBezTo>
                    <a:pt x="11458" y="18"/>
                    <a:pt x="11440" y="53"/>
                    <a:pt x="11440" y="92"/>
                  </a:cubicBezTo>
                  <a:cubicBezTo>
                    <a:pt x="11423" y="127"/>
                    <a:pt x="11458" y="162"/>
                    <a:pt x="11492" y="162"/>
                  </a:cubicBezTo>
                  <a:lnTo>
                    <a:pt x="11514" y="162"/>
                  </a:lnTo>
                  <a:cubicBezTo>
                    <a:pt x="11549" y="162"/>
                    <a:pt x="11566" y="127"/>
                    <a:pt x="11584" y="92"/>
                  </a:cubicBezTo>
                  <a:cubicBezTo>
                    <a:pt x="11584" y="53"/>
                    <a:pt x="11549" y="18"/>
                    <a:pt x="11514" y="18"/>
                  </a:cubicBezTo>
                  <a:close/>
                  <a:moveTo>
                    <a:pt x="10405" y="35"/>
                  </a:moveTo>
                  <a:cubicBezTo>
                    <a:pt x="10370" y="35"/>
                    <a:pt x="10335" y="75"/>
                    <a:pt x="10352" y="109"/>
                  </a:cubicBezTo>
                  <a:cubicBezTo>
                    <a:pt x="10352" y="144"/>
                    <a:pt x="10387" y="183"/>
                    <a:pt x="10426" y="183"/>
                  </a:cubicBezTo>
                  <a:cubicBezTo>
                    <a:pt x="10461" y="162"/>
                    <a:pt x="10496" y="144"/>
                    <a:pt x="10496" y="92"/>
                  </a:cubicBezTo>
                  <a:cubicBezTo>
                    <a:pt x="10479" y="53"/>
                    <a:pt x="10461" y="35"/>
                    <a:pt x="10426" y="35"/>
                  </a:cubicBezTo>
                  <a:close/>
                  <a:moveTo>
                    <a:pt x="11858" y="53"/>
                  </a:moveTo>
                  <a:cubicBezTo>
                    <a:pt x="11819" y="53"/>
                    <a:pt x="11801" y="75"/>
                    <a:pt x="11801" y="109"/>
                  </a:cubicBezTo>
                  <a:cubicBezTo>
                    <a:pt x="11784" y="144"/>
                    <a:pt x="11819" y="183"/>
                    <a:pt x="11858" y="201"/>
                  </a:cubicBezTo>
                  <a:lnTo>
                    <a:pt x="11875" y="201"/>
                  </a:lnTo>
                  <a:cubicBezTo>
                    <a:pt x="11910" y="201"/>
                    <a:pt x="11928" y="162"/>
                    <a:pt x="11928" y="127"/>
                  </a:cubicBezTo>
                  <a:cubicBezTo>
                    <a:pt x="11949" y="92"/>
                    <a:pt x="11910" y="53"/>
                    <a:pt x="11875" y="53"/>
                  </a:cubicBezTo>
                  <a:close/>
                  <a:moveTo>
                    <a:pt x="10043" y="75"/>
                  </a:moveTo>
                  <a:cubicBezTo>
                    <a:pt x="10009" y="75"/>
                    <a:pt x="9991" y="109"/>
                    <a:pt x="9991" y="144"/>
                  </a:cubicBezTo>
                  <a:cubicBezTo>
                    <a:pt x="9991" y="183"/>
                    <a:pt x="10026" y="218"/>
                    <a:pt x="10061" y="218"/>
                  </a:cubicBezTo>
                  <a:cubicBezTo>
                    <a:pt x="10100" y="201"/>
                    <a:pt x="10135" y="162"/>
                    <a:pt x="10135" y="127"/>
                  </a:cubicBezTo>
                  <a:cubicBezTo>
                    <a:pt x="10117" y="92"/>
                    <a:pt x="10100" y="75"/>
                    <a:pt x="10061" y="75"/>
                  </a:cubicBezTo>
                  <a:close/>
                  <a:moveTo>
                    <a:pt x="12219" y="109"/>
                  </a:moveTo>
                  <a:cubicBezTo>
                    <a:pt x="12184" y="109"/>
                    <a:pt x="12167" y="127"/>
                    <a:pt x="12145" y="162"/>
                  </a:cubicBezTo>
                  <a:cubicBezTo>
                    <a:pt x="12145" y="201"/>
                    <a:pt x="12167" y="236"/>
                    <a:pt x="12219" y="253"/>
                  </a:cubicBezTo>
                  <a:cubicBezTo>
                    <a:pt x="12254" y="253"/>
                    <a:pt x="12293" y="218"/>
                    <a:pt x="12293" y="183"/>
                  </a:cubicBezTo>
                  <a:cubicBezTo>
                    <a:pt x="12311" y="144"/>
                    <a:pt x="12276" y="109"/>
                    <a:pt x="12237" y="109"/>
                  </a:cubicBezTo>
                  <a:close/>
                  <a:moveTo>
                    <a:pt x="9682" y="127"/>
                  </a:moveTo>
                  <a:cubicBezTo>
                    <a:pt x="9643" y="127"/>
                    <a:pt x="9626" y="162"/>
                    <a:pt x="9626" y="201"/>
                  </a:cubicBezTo>
                  <a:cubicBezTo>
                    <a:pt x="9626" y="236"/>
                    <a:pt x="9665" y="270"/>
                    <a:pt x="9700" y="270"/>
                  </a:cubicBezTo>
                  <a:lnTo>
                    <a:pt x="9717" y="270"/>
                  </a:lnTo>
                  <a:cubicBezTo>
                    <a:pt x="9752" y="253"/>
                    <a:pt x="9774" y="218"/>
                    <a:pt x="9774" y="183"/>
                  </a:cubicBezTo>
                  <a:cubicBezTo>
                    <a:pt x="9774" y="144"/>
                    <a:pt x="9735" y="127"/>
                    <a:pt x="9700" y="127"/>
                  </a:cubicBezTo>
                  <a:close/>
                  <a:moveTo>
                    <a:pt x="9339" y="183"/>
                  </a:moveTo>
                  <a:cubicBezTo>
                    <a:pt x="9282" y="201"/>
                    <a:pt x="9265" y="236"/>
                    <a:pt x="9265" y="270"/>
                  </a:cubicBezTo>
                  <a:cubicBezTo>
                    <a:pt x="9282" y="310"/>
                    <a:pt x="9299" y="327"/>
                    <a:pt x="9339" y="327"/>
                  </a:cubicBezTo>
                  <a:lnTo>
                    <a:pt x="9356" y="327"/>
                  </a:lnTo>
                  <a:cubicBezTo>
                    <a:pt x="9391" y="327"/>
                    <a:pt x="9426" y="292"/>
                    <a:pt x="9408" y="236"/>
                  </a:cubicBezTo>
                  <a:cubicBezTo>
                    <a:pt x="9408" y="218"/>
                    <a:pt x="9373" y="183"/>
                    <a:pt x="9339" y="183"/>
                  </a:cubicBezTo>
                  <a:close/>
                  <a:moveTo>
                    <a:pt x="12580" y="183"/>
                  </a:moveTo>
                  <a:cubicBezTo>
                    <a:pt x="12545" y="183"/>
                    <a:pt x="12511" y="201"/>
                    <a:pt x="12511" y="236"/>
                  </a:cubicBezTo>
                  <a:cubicBezTo>
                    <a:pt x="12493" y="270"/>
                    <a:pt x="12528" y="310"/>
                    <a:pt x="12563" y="327"/>
                  </a:cubicBezTo>
                  <a:lnTo>
                    <a:pt x="12580" y="327"/>
                  </a:lnTo>
                  <a:cubicBezTo>
                    <a:pt x="12619" y="327"/>
                    <a:pt x="12637" y="310"/>
                    <a:pt x="12654" y="270"/>
                  </a:cubicBezTo>
                  <a:cubicBezTo>
                    <a:pt x="12654" y="236"/>
                    <a:pt x="12637" y="183"/>
                    <a:pt x="12602" y="183"/>
                  </a:cubicBezTo>
                  <a:close/>
                  <a:moveTo>
                    <a:pt x="8973" y="253"/>
                  </a:moveTo>
                  <a:cubicBezTo>
                    <a:pt x="8938" y="270"/>
                    <a:pt x="8903" y="310"/>
                    <a:pt x="8921" y="344"/>
                  </a:cubicBezTo>
                  <a:cubicBezTo>
                    <a:pt x="8921" y="379"/>
                    <a:pt x="8956" y="401"/>
                    <a:pt x="8990" y="401"/>
                  </a:cubicBezTo>
                  <a:lnTo>
                    <a:pt x="9012" y="401"/>
                  </a:lnTo>
                  <a:cubicBezTo>
                    <a:pt x="9047" y="401"/>
                    <a:pt x="9064" y="362"/>
                    <a:pt x="9064" y="310"/>
                  </a:cubicBezTo>
                  <a:cubicBezTo>
                    <a:pt x="9047" y="292"/>
                    <a:pt x="9030" y="253"/>
                    <a:pt x="8990" y="253"/>
                  </a:cubicBezTo>
                  <a:close/>
                  <a:moveTo>
                    <a:pt x="12928" y="270"/>
                  </a:moveTo>
                  <a:cubicBezTo>
                    <a:pt x="12889" y="270"/>
                    <a:pt x="12872" y="292"/>
                    <a:pt x="12854" y="327"/>
                  </a:cubicBezTo>
                  <a:cubicBezTo>
                    <a:pt x="12854" y="362"/>
                    <a:pt x="12872" y="401"/>
                    <a:pt x="12907" y="418"/>
                  </a:cubicBezTo>
                  <a:lnTo>
                    <a:pt x="12928" y="418"/>
                  </a:lnTo>
                  <a:cubicBezTo>
                    <a:pt x="12963" y="418"/>
                    <a:pt x="12981" y="401"/>
                    <a:pt x="12998" y="362"/>
                  </a:cubicBezTo>
                  <a:cubicBezTo>
                    <a:pt x="13015" y="327"/>
                    <a:pt x="12981" y="292"/>
                    <a:pt x="12946" y="270"/>
                  </a:cubicBezTo>
                  <a:close/>
                  <a:moveTo>
                    <a:pt x="8612" y="344"/>
                  </a:moveTo>
                  <a:cubicBezTo>
                    <a:pt x="8577" y="362"/>
                    <a:pt x="8555" y="401"/>
                    <a:pt x="8555" y="436"/>
                  </a:cubicBezTo>
                  <a:cubicBezTo>
                    <a:pt x="8577" y="471"/>
                    <a:pt x="8595" y="488"/>
                    <a:pt x="8629" y="488"/>
                  </a:cubicBezTo>
                  <a:lnTo>
                    <a:pt x="8647" y="488"/>
                  </a:lnTo>
                  <a:cubicBezTo>
                    <a:pt x="8686" y="471"/>
                    <a:pt x="8721" y="436"/>
                    <a:pt x="8703" y="401"/>
                  </a:cubicBezTo>
                  <a:cubicBezTo>
                    <a:pt x="8703" y="362"/>
                    <a:pt x="8664" y="344"/>
                    <a:pt x="8629" y="344"/>
                  </a:cubicBezTo>
                  <a:close/>
                  <a:moveTo>
                    <a:pt x="13272" y="401"/>
                  </a:moveTo>
                  <a:cubicBezTo>
                    <a:pt x="13233" y="401"/>
                    <a:pt x="13216" y="418"/>
                    <a:pt x="13198" y="436"/>
                  </a:cubicBezTo>
                  <a:cubicBezTo>
                    <a:pt x="13181" y="471"/>
                    <a:pt x="13198" y="527"/>
                    <a:pt x="13255" y="545"/>
                  </a:cubicBezTo>
                  <a:lnTo>
                    <a:pt x="13272" y="545"/>
                  </a:lnTo>
                  <a:cubicBezTo>
                    <a:pt x="13307" y="545"/>
                    <a:pt x="13324" y="527"/>
                    <a:pt x="13342" y="488"/>
                  </a:cubicBezTo>
                  <a:cubicBezTo>
                    <a:pt x="13342" y="453"/>
                    <a:pt x="13324" y="418"/>
                    <a:pt x="13290" y="401"/>
                  </a:cubicBezTo>
                  <a:close/>
                  <a:moveTo>
                    <a:pt x="24203" y="401"/>
                  </a:moveTo>
                  <a:cubicBezTo>
                    <a:pt x="24150" y="401"/>
                    <a:pt x="24133" y="436"/>
                    <a:pt x="24133" y="471"/>
                  </a:cubicBezTo>
                  <a:cubicBezTo>
                    <a:pt x="24133" y="510"/>
                    <a:pt x="24168" y="545"/>
                    <a:pt x="24203" y="545"/>
                  </a:cubicBezTo>
                  <a:cubicBezTo>
                    <a:pt x="24242" y="545"/>
                    <a:pt x="24277" y="510"/>
                    <a:pt x="24277" y="471"/>
                  </a:cubicBezTo>
                  <a:cubicBezTo>
                    <a:pt x="24277" y="436"/>
                    <a:pt x="24242" y="401"/>
                    <a:pt x="24203" y="401"/>
                  </a:cubicBezTo>
                  <a:close/>
                  <a:moveTo>
                    <a:pt x="24568" y="401"/>
                  </a:moveTo>
                  <a:cubicBezTo>
                    <a:pt x="24529" y="401"/>
                    <a:pt x="24494" y="418"/>
                    <a:pt x="24494" y="453"/>
                  </a:cubicBezTo>
                  <a:cubicBezTo>
                    <a:pt x="24494" y="510"/>
                    <a:pt x="24529" y="527"/>
                    <a:pt x="24568" y="545"/>
                  </a:cubicBezTo>
                  <a:cubicBezTo>
                    <a:pt x="24603" y="545"/>
                    <a:pt x="24638" y="510"/>
                    <a:pt x="24638" y="471"/>
                  </a:cubicBezTo>
                  <a:cubicBezTo>
                    <a:pt x="24638" y="418"/>
                    <a:pt x="24603" y="401"/>
                    <a:pt x="24568" y="401"/>
                  </a:cubicBezTo>
                  <a:close/>
                  <a:moveTo>
                    <a:pt x="24929" y="418"/>
                  </a:moveTo>
                  <a:cubicBezTo>
                    <a:pt x="24894" y="418"/>
                    <a:pt x="24855" y="453"/>
                    <a:pt x="24855" y="488"/>
                  </a:cubicBezTo>
                  <a:cubicBezTo>
                    <a:pt x="24855" y="527"/>
                    <a:pt x="24873" y="562"/>
                    <a:pt x="24912" y="562"/>
                  </a:cubicBezTo>
                  <a:lnTo>
                    <a:pt x="24929" y="562"/>
                  </a:lnTo>
                  <a:cubicBezTo>
                    <a:pt x="24964" y="562"/>
                    <a:pt x="24982" y="545"/>
                    <a:pt x="25003" y="510"/>
                  </a:cubicBezTo>
                  <a:cubicBezTo>
                    <a:pt x="25003" y="471"/>
                    <a:pt x="24982" y="436"/>
                    <a:pt x="24929" y="418"/>
                  </a:cubicBezTo>
                  <a:close/>
                  <a:moveTo>
                    <a:pt x="8268" y="436"/>
                  </a:moveTo>
                  <a:cubicBezTo>
                    <a:pt x="8229" y="453"/>
                    <a:pt x="8194" y="488"/>
                    <a:pt x="8212" y="527"/>
                  </a:cubicBezTo>
                  <a:cubicBezTo>
                    <a:pt x="8229" y="562"/>
                    <a:pt x="8251" y="579"/>
                    <a:pt x="8286" y="579"/>
                  </a:cubicBezTo>
                  <a:lnTo>
                    <a:pt x="8303" y="579"/>
                  </a:lnTo>
                  <a:cubicBezTo>
                    <a:pt x="8338" y="562"/>
                    <a:pt x="8360" y="527"/>
                    <a:pt x="8360" y="488"/>
                  </a:cubicBezTo>
                  <a:cubicBezTo>
                    <a:pt x="8338" y="453"/>
                    <a:pt x="8320" y="436"/>
                    <a:pt x="8286" y="436"/>
                  </a:cubicBezTo>
                  <a:close/>
                  <a:moveTo>
                    <a:pt x="23824" y="453"/>
                  </a:moveTo>
                  <a:cubicBezTo>
                    <a:pt x="23785" y="453"/>
                    <a:pt x="23767" y="488"/>
                    <a:pt x="23767" y="545"/>
                  </a:cubicBezTo>
                  <a:cubicBezTo>
                    <a:pt x="23785" y="562"/>
                    <a:pt x="23807" y="597"/>
                    <a:pt x="23841" y="597"/>
                  </a:cubicBezTo>
                  <a:lnTo>
                    <a:pt x="23859" y="597"/>
                  </a:lnTo>
                  <a:cubicBezTo>
                    <a:pt x="23894" y="579"/>
                    <a:pt x="23915" y="545"/>
                    <a:pt x="23915" y="510"/>
                  </a:cubicBezTo>
                  <a:cubicBezTo>
                    <a:pt x="23915" y="471"/>
                    <a:pt x="23876" y="453"/>
                    <a:pt x="23841" y="453"/>
                  </a:cubicBezTo>
                  <a:close/>
                  <a:moveTo>
                    <a:pt x="25273" y="510"/>
                  </a:moveTo>
                  <a:cubicBezTo>
                    <a:pt x="25256" y="510"/>
                    <a:pt x="25221" y="527"/>
                    <a:pt x="25199" y="562"/>
                  </a:cubicBezTo>
                  <a:cubicBezTo>
                    <a:pt x="25199" y="597"/>
                    <a:pt x="25221" y="636"/>
                    <a:pt x="25256" y="653"/>
                  </a:cubicBezTo>
                  <a:lnTo>
                    <a:pt x="25273" y="653"/>
                  </a:lnTo>
                  <a:cubicBezTo>
                    <a:pt x="25308" y="653"/>
                    <a:pt x="25330" y="636"/>
                    <a:pt x="25347" y="597"/>
                  </a:cubicBezTo>
                  <a:cubicBezTo>
                    <a:pt x="25364" y="562"/>
                    <a:pt x="25347" y="527"/>
                    <a:pt x="25290" y="510"/>
                  </a:cubicBezTo>
                  <a:close/>
                  <a:moveTo>
                    <a:pt x="7924" y="545"/>
                  </a:moveTo>
                  <a:cubicBezTo>
                    <a:pt x="7868" y="562"/>
                    <a:pt x="7850" y="597"/>
                    <a:pt x="7868" y="636"/>
                  </a:cubicBezTo>
                  <a:cubicBezTo>
                    <a:pt x="7868" y="671"/>
                    <a:pt x="7903" y="688"/>
                    <a:pt x="7942" y="688"/>
                  </a:cubicBezTo>
                  <a:lnTo>
                    <a:pt x="7959" y="688"/>
                  </a:lnTo>
                  <a:cubicBezTo>
                    <a:pt x="7994" y="671"/>
                    <a:pt x="8011" y="636"/>
                    <a:pt x="8011" y="597"/>
                  </a:cubicBezTo>
                  <a:cubicBezTo>
                    <a:pt x="7994" y="562"/>
                    <a:pt x="7959" y="545"/>
                    <a:pt x="7942" y="545"/>
                  </a:cubicBezTo>
                  <a:close/>
                  <a:moveTo>
                    <a:pt x="13599" y="545"/>
                  </a:moveTo>
                  <a:cubicBezTo>
                    <a:pt x="13581" y="545"/>
                    <a:pt x="13542" y="545"/>
                    <a:pt x="13542" y="579"/>
                  </a:cubicBezTo>
                  <a:cubicBezTo>
                    <a:pt x="13525" y="619"/>
                    <a:pt x="13542" y="653"/>
                    <a:pt x="13581" y="671"/>
                  </a:cubicBezTo>
                  <a:cubicBezTo>
                    <a:pt x="13581" y="688"/>
                    <a:pt x="13599" y="688"/>
                    <a:pt x="13599" y="688"/>
                  </a:cubicBezTo>
                  <a:cubicBezTo>
                    <a:pt x="13633" y="688"/>
                    <a:pt x="13651" y="671"/>
                    <a:pt x="13668" y="636"/>
                  </a:cubicBezTo>
                  <a:cubicBezTo>
                    <a:pt x="13690" y="597"/>
                    <a:pt x="13668" y="562"/>
                    <a:pt x="13633" y="545"/>
                  </a:cubicBezTo>
                  <a:close/>
                  <a:moveTo>
                    <a:pt x="23480" y="545"/>
                  </a:moveTo>
                  <a:cubicBezTo>
                    <a:pt x="23424" y="545"/>
                    <a:pt x="23406" y="597"/>
                    <a:pt x="23424" y="636"/>
                  </a:cubicBezTo>
                  <a:cubicBezTo>
                    <a:pt x="23424" y="653"/>
                    <a:pt x="23459" y="688"/>
                    <a:pt x="23498" y="688"/>
                  </a:cubicBezTo>
                  <a:cubicBezTo>
                    <a:pt x="23498" y="688"/>
                    <a:pt x="23498" y="671"/>
                    <a:pt x="23515" y="671"/>
                  </a:cubicBezTo>
                  <a:cubicBezTo>
                    <a:pt x="23550" y="671"/>
                    <a:pt x="23567" y="636"/>
                    <a:pt x="23567" y="579"/>
                  </a:cubicBezTo>
                  <a:cubicBezTo>
                    <a:pt x="23550" y="562"/>
                    <a:pt x="23515" y="545"/>
                    <a:pt x="23498" y="545"/>
                  </a:cubicBezTo>
                  <a:close/>
                  <a:moveTo>
                    <a:pt x="7559" y="653"/>
                  </a:moveTo>
                  <a:cubicBezTo>
                    <a:pt x="7524" y="671"/>
                    <a:pt x="7507" y="706"/>
                    <a:pt x="7524" y="745"/>
                  </a:cubicBezTo>
                  <a:cubicBezTo>
                    <a:pt x="7524" y="780"/>
                    <a:pt x="7559" y="797"/>
                    <a:pt x="7598" y="797"/>
                  </a:cubicBezTo>
                  <a:lnTo>
                    <a:pt x="7615" y="797"/>
                  </a:lnTo>
                  <a:cubicBezTo>
                    <a:pt x="7650" y="780"/>
                    <a:pt x="7668" y="745"/>
                    <a:pt x="7650" y="706"/>
                  </a:cubicBezTo>
                  <a:cubicBezTo>
                    <a:pt x="7650" y="671"/>
                    <a:pt x="7615" y="653"/>
                    <a:pt x="7598" y="653"/>
                  </a:cubicBezTo>
                  <a:close/>
                  <a:moveTo>
                    <a:pt x="23115" y="653"/>
                  </a:moveTo>
                  <a:cubicBezTo>
                    <a:pt x="23080" y="671"/>
                    <a:pt x="23063" y="706"/>
                    <a:pt x="23080" y="745"/>
                  </a:cubicBezTo>
                  <a:cubicBezTo>
                    <a:pt x="23097" y="780"/>
                    <a:pt x="23115" y="797"/>
                    <a:pt x="23154" y="797"/>
                  </a:cubicBezTo>
                  <a:lnTo>
                    <a:pt x="23171" y="797"/>
                  </a:lnTo>
                  <a:cubicBezTo>
                    <a:pt x="23206" y="780"/>
                    <a:pt x="23224" y="745"/>
                    <a:pt x="23206" y="688"/>
                  </a:cubicBezTo>
                  <a:cubicBezTo>
                    <a:pt x="23206" y="671"/>
                    <a:pt x="23171" y="653"/>
                    <a:pt x="23154" y="653"/>
                  </a:cubicBezTo>
                  <a:close/>
                  <a:moveTo>
                    <a:pt x="25617" y="653"/>
                  </a:moveTo>
                  <a:cubicBezTo>
                    <a:pt x="25582" y="653"/>
                    <a:pt x="25565" y="671"/>
                    <a:pt x="25547" y="688"/>
                  </a:cubicBezTo>
                  <a:cubicBezTo>
                    <a:pt x="25525" y="727"/>
                    <a:pt x="25547" y="762"/>
                    <a:pt x="25582" y="780"/>
                  </a:cubicBezTo>
                  <a:cubicBezTo>
                    <a:pt x="25582" y="797"/>
                    <a:pt x="25599" y="797"/>
                    <a:pt x="25617" y="797"/>
                  </a:cubicBezTo>
                  <a:cubicBezTo>
                    <a:pt x="25634" y="797"/>
                    <a:pt x="25656" y="780"/>
                    <a:pt x="25673" y="762"/>
                  </a:cubicBezTo>
                  <a:cubicBezTo>
                    <a:pt x="25691" y="727"/>
                    <a:pt x="25673" y="671"/>
                    <a:pt x="25634" y="653"/>
                  </a:cubicBezTo>
                  <a:close/>
                  <a:moveTo>
                    <a:pt x="13925" y="706"/>
                  </a:moveTo>
                  <a:cubicBezTo>
                    <a:pt x="13907" y="706"/>
                    <a:pt x="13868" y="706"/>
                    <a:pt x="13868" y="745"/>
                  </a:cubicBezTo>
                  <a:cubicBezTo>
                    <a:pt x="13851" y="780"/>
                    <a:pt x="13851" y="814"/>
                    <a:pt x="13886" y="836"/>
                  </a:cubicBezTo>
                  <a:cubicBezTo>
                    <a:pt x="13907" y="836"/>
                    <a:pt x="13925" y="854"/>
                    <a:pt x="13925" y="854"/>
                  </a:cubicBezTo>
                  <a:cubicBezTo>
                    <a:pt x="13960" y="854"/>
                    <a:pt x="13977" y="836"/>
                    <a:pt x="13994" y="814"/>
                  </a:cubicBezTo>
                  <a:cubicBezTo>
                    <a:pt x="14016" y="780"/>
                    <a:pt x="13994" y="727"/>
                    <a:pt x="13960" y="706"/>
                  </a:cubicBezTo>
                  <a:close/>
                  <a:moveTo>
                    <a:pt x="7250" y="762"/>
                  </a:moveTo>
                  <a:cubicBezTo>
                    <a:pt x="7233" y="762"/>
                    <a:pt x="7233" y="780"/>
                    <a:pt x="7215" y="780"/>
                  </a:cubicBezTo>
                  <a:cubicBezTo>
                    <a:pt x="7180" y="780"/>
                    <a:pt x="7163" y="836"/>
                    <a:pt x="7180" y="871"/>
                  </a:cubicBezTo>
                  <a:cubicBezTo>
                    <a:pt x="7198" y="888"/>
                    <a:pt x="7215" y="906"/>
                    <a:pt x="7250" y="906"/>
                  </a:cubicBezTo>
                  <a:lnTo>
                    <a:pt x="7272" y="906"/>
                  </a:lnTo>
                  <a:cubicBezTo>
                    <a:pt x="7307" y="906"/>
                    <a:pt x="7324" y="854"/>
                    <a:pt x="7324" y="814"/>
                  </a:cubicBezTo>
                  <a:cubicBezTo>
                    <a:pt x="7307" y="780"/>
                    <a:pt x="7272" y="762"/>
                    <a:pt x="7250" y="762"/>
                  </a:cubicBezTo>
                  <a:close/>
                  <a:moveTo>
                    <a:pt x="22788" y="797"/>
                  </a:moveTo>
                  <a:cubicBezTo>
                    <a:pt x="22754" y="814"/>
                    <a:pt x="22736" y="854"/>
                    <a:pt x="22754" y="888"/>
                  </a:cubicBezTo>
                  <a:cubicBezTo>
                    <a:pt x="22754" y="923"/>
                    <a:pt x="22788" y="945"/>
                    <a:pt x="22806" y="945"/>
                  </a:cubicBezTo>
                  <a:cubicBezTo>
                    <a:pt x="22828" y="945"/>
                    <a:pt x="22828" y="923"/>
                    <a:pt x="22845" y="923"/>
                  </a:cubicBezTo>
                  <a:cubicBezTo>
                    <a:pt x="22880" y="906"/>
                    <a:pt x="22897" y="871"/>
                    <a:pt x="22880" y="836"/>
                  </a:cubicBezTo>
                  <a:cubicBezTo>
                    <a:pt x="22862" y="797"/>
                    <a:pt x="22845" y="797"/>
                    <a:pt x="22806" y="797"/>
                  </a:cubicBezTo>
                  <a:close/>
                  <a:moveTo>
                    <a:pt x="25926" y="854"/>
                  </a:moveTo>
                  <a:cubicBezTo>
                    <a:pt x="25891" y="854"/>
                    <a:pt x="25874" y="854"/>
                    <a:pt x="25852" y="871"/>
                  </a:cubicBezTo>
                  <a:cubicBezTo>
                    <a:pt x="25834" y="906"/>
                    <a:pt x="25834" y="945"/>
                    <a:pt x="25874" y="980"/>
                  </a:cubicBezTo>
                  <a:cubicBezTo>
                    <a:pt x="25891" y="980"/>
                    <a:pt x="25908" y="997"/>
                    <a:pt x="25926" y="997"/>
                  </a:cubicBezTo>
                  <a:cubicBezTo>
                    <a:pt x="25943" y="997"/>
                    <a:pt x="25961" y="980"/>
                    <a:pt x="25982" y="962"/>
                  </a:cubicBezTo>
                  <a:cubicBezTo>
                    <a:pt x="26000" y="923"/>
                    <a:pt x="26000" y="888"/>
                    <a:pt x="25961" y="854"/>
                  </a:cubicBezTo>
                  <a:close/>
                  <a:moveTo>
                    <a:pt x="6906" y="888"/>
                  </a:moveTo>
                  <a:lnTo>
                    <a:pt x="6889" y="906"/>
                  </a:lnTo>
                  <a:cubicBezTo>
                    <a:pt x="6854" y="923"/>
                    <a:pt x="6837" y="962"/>
                    <a:pt x="6837" y="997"/>
                  </a:cubicBezTo>
                  <a:cubicBezTo>
                    <a:pt x="6854" y="1032"/>
                    <a:pt x="6871" y="1032"/>
                    <a:pt x="6906" y="1032"/>
                  </a:cubicBezTo>
                  <a:lnTo>
                    <a:pt x="6924" y="1032"/>
                  </a:lnTo>
                  <a:cubicBezTo>
                    <a:pt x="6980" y="1015"/>
                    <a:pt x="6998" y="980"/>
                    <a:pt x="6980" y="945"/>
                  </a:cubicBezTo>
                  <a:cubicBezTo>
                    <a:pt x="6963" y="906"/>
                    <a:pt x="6945" y="888"/>
                    <a:pt x="6906" y="888"/>
                  </a:cubicBezTo>
                  <a:close/>
                  <a:moveTo>
                    <a:pt x="14234" y="888"/>
                  </a:moveTo>
                  <a:cubicBezTo>
                    <a:pt x="14212" y="888"/>
                    <a:pt x="14195" y="906"/>
                    <a:pt x="14177" y="923"/>
                  </a:cubicBezTo>
                  <a:cubicBezTo>
                    <a:pt x="14160" y="962"/>
                    <a:pt x="14160" y="997"/>
                    <a:pt x="14195" y="1015"/>
                  </a:cubicBezTo>
                  <a:cubicBezTo>
                    <a:pt x="14212" y="1032"/>
                    <a:pt x="14234" y="1032"/>
                    <a:pt x="14234" y="1032"/>
                  </a:cubicBezTo>
                  <a:cubicBezTo>
                    <a:pt x="14269" y="1032"/>
                    <a:pt x="14286" y="1015"/>
                    <a:pt x="14303" y="997"/>
                  </a:cubicBezTo>
                  <a:cubicBezTo>
                    <a:pt x="14321" y="962"/>
                    <a:pt x="14303" y="923"/>
                    <a:pt x="14286" y="906"/>
                  </a:cubicBezTo>
                  <a:cubicBezTo>
                    <a:pt x="14269" y="888"/>
                    <a:pt x="14251" y="888"/>
                    <a:pt x="14234" y="888"/>
                  </a:cubicBezTo>
                  <a:close/>
                  <a:moveTo>
                    <a:pt x="22480" y="945"/>
                  </a:moveTo>
                  <a:cubicBezTo>
                    <a:pt x="22480" y="945"/>
                    <a:pt x="22462" y="945"/>
                    <a:pt x="22445" y="962"/>
                  </a:cubicBezTo>
                  <a:cubicBezTo>
                    <a:pt x="22410" y="980"/>
                    <a:pt x="22410" y="1015"/>
                    <a:pt x="22427" y="1054"/>
                  </a:cubicBezTo>
                  <a:cubicBezTo>
                    <a:pt x="22427" y="1089"/>
                    <a:pt x="22462" y="1089"/>
                    <a:pt x="22480" y="1089"/>
                  </a:cubicBezTo>
                  <a:lnTo>
                    <a:pt x="22519" y="1089"/>
                  </a:lnTo>
                  <a:cubicBezTo>
                    <a:pt x="22553" y="1071"/>
                    <a:pt x="22571" y="1015"/>
                    <a:pt x="22553" y="980"/>
                  </a:cubicBezTo>
                  <a:cubicBezTo>
                    <a:pt x="22536" y="962"/>
                    <a:pt x="22519" y="945"/>
                    <a:pt x="22480" y="945"/>
                  </a:cubicBezTo>
                  <a:close/>
                  <a:moveTo>
                    <a:pt x="6545" y="1032"/>
                  </a:moveTo>
                  <a:cubicBezTo>
                    <a:pt x="6510" y="1054"/>
                    <a:pt x="6488" y="1089"/>
                    <a:pt x="6510" y="1123"/>
                  </a:cubicBezTo>
                  <a:cubicBezTo>
                    <a:pt x="6510" y="1162"/>
                    <a:pt x="6545" y="1180"/>
                    <a:pt x="6562" y="1180"/>
                  </a:cubicBezTo>
                  <a:lnTo>
                    <a:pt x="6597" y="1180"/>
                  </a:lnTo>
                  <a:cubicBezTo>
                    <a:pt x="6636" y="1162"/>
                    <a:pt x="6654" y="1106"/>
                    <a:pt x="6636" y="1071"/>
                  </a:cubicBezTo>
                  <a:cubicBezTo>
                    <a:pt x="6636" y="1054"/>
                    <a:pt x="6597" y="1032"/>
                    <a:pt x="6562" y="1032"/>
                  </a:cubicBezTo>
                  <a:close/>
                  <a:moveTo>
                    <a:pt x="26200" y="1071"/>
                  </a:moveTo>
                  <a:cubicBezTo>
                    <a:pt x="26178" y="1071"/>
                    <a:pt x="26161" y="1089"/>
                    <a:pt x="26143" y="1106"/>
                  </a:cubicBezTo>
                  <a:cubicBezTo>
                    <a:pt x="26108" y="1123"/>
                    <a:pt x="26108" y="1180"/>
                    <a:pt x="26143" y="1197"/>
                  </a:cubicBezTo>
                  <a:cubicBezTo>
                    <a:pt x="26161" y="1215"/>
                    <a:pt x="26178" y="1215"/>
                    <a:pt x="26200" y="1215"/>
                  </a:cubicBezTo>
                  <a:cubicBezTo>
                    <a:pt x="26217" y="1215"/>
                    <a:pt x="26235" y="1215"/>
                    <a:pt x="26252" y="1197"/>
                  </a:cubicBezTo>
                  <a:cubicBezTo>
                    <a:pt x="26269" y="1180"/>
                    <a:pt x="26269" y="1123"/>
                    <a:pt x="26252" y="1106"/>
                  </a:cubicBezTo>
                  <a:cubicBezTo>
                    <a:pt x="26235" y="1089"/>
                    <a:pt x="26217" y="1071"/>
                    <a:pt x="26200" y="1071"/>
                  </a:cubicBezTo>
                  <a:close/>
                  <a:moveTo>
                    <a:pt x="14538" y="1106"/>
                  </a:moveTo>
                  <a:cubicBezTo>
                    <a:pt x="14504" y="1106"/>
                    <a:pt x="14486" y="1106"/>
                    <a:pt x="14469" y="1123"/>
                  </a:cubicBezTo>
                  <a:cubicBezTo>
                    <a:pt x="14451" y="1162"/>
                    <a:pt x="14451" y="1197"/>
                    <a:pt x="14486" y="1232"/>
                  </a:cubicBezTo>
                  <a:cubicBezTo>
                    <a:pt x="14504" y="1232"/>
                    <a:pt x="14521" y="1249"/>
                    <a:pt x="14538" y="1249"/>
                  </a:cubicBezTo>
                  <a:cubicBezTo>
                    <a:pt x="14560" y="1249"/>
                    <a:pt x="14578" y="1232"/>
                    <a:pt x="14595" y="1215"/>
                  </a:cubicBezTo>
                  <a:cubicBezTo>
                    <a:pt x="14612" y="1180"/>
                    <a:pt x="14612" y="1141"/>
                    <a:pt x="14578" y="1106"/>
                  </a:cubicBezTo>
                  <a:close/>
                  <a:moveTo>
                    <a:pt x="22136" y="1123"/>
                  </a:moveTo>
                  <a:cubicBezTo>
                    <a:pt x="22101" y="1162"/>
                    <a:pt x="22084" y="1197"/>
                    <a:pt x="22101" y="1232"/>
                  </a:cubicBezTo>
                  <a:cubicBezTo>
                    <a:pt x="22118" y="1249"/>
                    <a:pt x="22136" y="1271"/>
                    <a:pt x="22175" y="1271"/>
                  </a:cubicBezTo>
                  <a:cubicBezTo>
                    <a:pt x="22175" y="1271"/>
                    <a:pt x="22192" y="1271"/>
                    <a:pt x="22210" y="1249"/>
                  </a:cubicBezTo>
                  <a:cubicBezTo>
                    <a:pt x="22245" y="1232"/>
                    <a:pt x="22245" y="1197"/>
                    <a:pt x="22227" y="1162"/>
                  </a:cubicBezTo>
                  <a:cubicBezTo>
                    <a:pt x="22210" y="1141"/>
                    <a:pt x="22192" y="1123"/>
                    <a:pt x="22175" y="1123"/>
                  </a:cubicBezTo>
                  <a:close/>
                  <a:moveTo>
                    <a:pt x="6201" y="1180"/>
                  </a:moveTo>
                  <a:cubicBezTo>
                    <a:pt x="6162" y="1197"/>
                    <a:pt x="6145" y="1232"/>
                    <a:pt x="6162" y="1271"/>
                  </a:cubicBezTo>
                  <a:cubicBezTo>
                    <a:pt x="6184" y="1306"/>
                    <a:pt x="6219" y="1323"/>
                    <a:pt x="6236" y="1323"/>
                  </a:cubicBezTo>
                  <a:cubicBezTo>
                    <a:pt x="6254" y="1323"/>
                    <a:pt x="6254" y="1323"/>
                    <a:pt x="6271" y="1306"/>
                  </a:cubicBezTo>
                  <a:cubicBezTo>
                    <a:pt x="6310" y="1289"/>
                    <a:pt x="6327" y="1249"/>
                    <a:pt x="6310" y="1215"/>
                  </a:cubicBezTo>
                  <a:cubicBezTo>
                    <a:pt x="6293" y="1197"/>
                    <a:pt x="6271" y="1180"/>
                    <a:pt x="6236" y="1180"/>
                  </a:cubicBezTo>
                  <a:close/>
                  <a:moveTo>
                    <a:pt x="14830" y="1306"/>
                  </a:moveTo>
                  <a:cubicBezTo>
                    <a:pt x="14813" y="1306"/>
                    <a:pt x="14778" y="1323"/>
                    <a:pt x="14778" y="1341"/>
                  </a:cubicBezTo>
                  <a:cubicBezTo>
                    <a:pt x="14739" y="1380"/>
                    <a:pt x="14756" y="1415"/>
                    <a:pt x="14778" y="1450"/>
                  </a:cubicBezTo>
                  <a:lnTo>
                    <a:pt x="14830" y="1450"/>
                  </a:lnTo>
                  <a:cubicBezTo>
                    <a:pt x="14847" y="1450"/>
                    <a:pt x="14865" y="1450"/>
                    <a:pt x="14886" y="1432"/>
                  </a:cubicBezTo>
                  <a:cubicBezTo>
                    <a:pt x="14904" y="1397"/>
                    <a:pt x="14904" y="1341"/>
                    <a:pt x="14865" y="1323"/>
                  </a:cubicBezTo>
                  <a:cubicBezTo>
                    <a:pt x="14847" y="1323"/>
                    <a:pt x="14847" y="1306"/>
                    <a:pt x="14830" y="1306"/>
                  </a:cubicBezTo>
                  <a:close/>
                  <a:moveTo>
                    <a:pt x="21866" y="1306"/>
                  </a:moveTo>
                  <a:cubicBezTo>
                    <a:pt x="21849" y="1306"/>
                    <a:pt x="21827" y="1306"/>
                    <a:pt x="21809" y="1323"/>
                  </a:cubicBezTo>
                  <a:cubicBezTo>
                    <a:pt x="21792" y="1341"/>
                    <a:pt x="21775" y="1380"/>
                    <a:pt x="21792" y="1415"/>
                  </a:cubicBezTo>
                  <a:cubicBezTo>
                    <a:pt x="21809" y="1450"/>
                    <a:pt x="21827" y="1450"/>
                    <a:pt x="21866" y="1450"/>
                  </a:cubicBezTo>
                  <a:lnTo>
                    <a:pt x="21901" y="1450"/>
                  </a:lnTo>
                  <a:cubicBezTo>
                    <a:pt x="21936" y="1415"/>
                    <a:pt x="21936" y="1380"/>
                    <a:pt x="21918" y="1341"/>
                  </a:cubicBezTo>
                  <a:cubicBezTo>
                    <a:pt x="21901" y="1323"/>
                    <a:pt x="21883" y="1306"/>
                    <a:pt x="21866" y="1306"/>
                  </a:cubicBezTo>
                  <a:close/>
                  <a:moveTo>
                    <a:pt x="5875" y="1323"/>
                  </a:moveTo>
                  <a:cubicBezTo>
                    <a:pt x="5836" y="1341"/>
                    <a:pt x="5818" y="1397"/>
                    <a:pt x="5836" y="1432"/>
                  </a:cubicBezTo>
                  <a:cubicBezTo>
                    <a:pt x="5858" y="1450"/>
                    <a:pt x="5875" y="1467"/>
                    <a:pt x="5910" y="1467"/>
                  </a:cubicBezTo>
                  <a:cubicBezTo>
                    <a:pt x="5910" y="1467"/>
                    <a:pt x="5927" y="1467"/>
                    <a:pt x="5927" y="1450"/>
                  </a:cubicBezTo>
                  <a:cubicBezTo>
                    <a:pt x="5966" y="1450"/>
                    <a:pt x="5984" y="1397"/>
                    <a:pt x="5966" y="1358"/>
                  </a:cubicBezTo>
                  <a:cubicBezTo>
                    <a:pt x="5966" y="1341"/>
                    <a:pt x="5927" y="1323"/>
                    <a:pt x="5910" y="1323"/>
                  </a:cubicBezTo>
                  <a:close/>
                  <a:moveTo>
                    <a:pt x="26435" y="1341"/>
                  </a:moveTo>
                  <a:cubicBezTo>
                    <a:pt x="26417" y="1341"/>
                    <a:pt x="26417" y="1341"/>
                    <a:pt x="26396" y="1358"/>
                  </a:cubicBezTo>
                  <a:cubicBezTo>
                    <a:pt x="26361" y="1380"/>
                    <a:pt x="26361" y="1432"/>
                    <a:pt x="26378" y="1467"/>
                  </a:cubicBezTo>
                  <a:cubicBezTo>
                    <a:pt x="26396" y="1489"/>
                    <a:pt x="26417" y="1489"/>
                    <a:pt x="26435" y="1489"/>
                  </a:cubicBezTo>
                  <a:cubicBezTo>
                    <a:pt x="26452" y="1489"/>
                    <a:pt x="26470" y="1489"/>
                    <a:pt x="26487" y="1467"/>
                  </a:cubicBezTo>
                  <a:cubicBezTo>
                    <a:pt x="26526" y="1450"/>
                    <a:pt x="26526" y="1397"/>
                    <a:pt x="26487" y="1380"/>
                  </a:cubicBezTo>
                  <a:cubicBezTo>
                    <a:pt x="26487" y="1358"/>
                    <a:pt x="26470" y="1341"/>
                    <a:pt x="26435" y="1341"/>
                  </a:cubicBezTo>
                  <a:close/>
                  <a:moveTo>
                    <a:pt x="5583" y="1467"/>
                  </a:moveTo>
                  <a:cubicBezTo>
                    <a:pt x="5566" y="1467"/>
                    <a:pt x="5566" y="1489"/>
                    <a:pt x="5549" y="1489"/>
                  </a:cubicBezTo>
                  <a:cubicBezTo>
                    <a:pt x="5509" y="1506"/>
                    <a:pt x="5492" y="1541"/>
                    <a:pt x="5509" y="1576"/>
                  </a:cubicBezTo>
                  <a:cubicBezTo>
                    <a:pt x="5531" y="1615"/>
                    <a:pt x="5549" y="1615"/>
                    <a:pt x="5583" y="1615"/>
                  </a:cubicBezTo>
                  <a:lnTo>
                    <a:pt x="5601" y="1615"/>
                  </a:lnTo>
                  <a:cubicBezTo>
                    <a:pt x="5640" y="1598"/>
                    <a:pt x="5657" y="1558"/>
                    <a:pt x="5640" y="1524"/>
                  </a:cubicBezTo>
                  <a:cubicBezTo>
                    <a:pt x="5640" y="1489"/>
                    <a:pt x="5601" y="1467"/>
                    <a:pt x="5583" y="1467"/>
                  </a:cubicBezTo>
                  <a:close/>
                  <a:moveTo>
                    <a:pt x="21557" y="1506"/>
                  </a:moveTo>
                  <a:cubicBezTo>
                    <a:pt x="21540" y="1506"/>
                    <a:pt x="21522" y="1506"/>
                    <a:pt x="21522" y="1524"/>
                  </a:cubicBezTo>
                  <a:cubicBezTo>
                    <a:pt x="21483" y="1541"/>
                    <a:pt x="21466" y="1576"/>
                    <a:pt x="21483" y="1615"/>
                  </a:cubicBezTo>
                  <a:cubicBezTo>
                    <a:pt x="21500" y="1632"/>
                    <a:pt x="21522" y="1650"/>
                    <a:pt x="21557" y="1650"/>
                  </a:cubicBezTo>
                  <a:cubicBezTo>
                    <a:pt x="21574" y="1650"/>
                    <a:pt x="21574" y="1650"/>
                    <a:pt x="21592" y="1632"/>
                  </a:cubicBezTo>
                  <a:cubicBezTo>
                    <a:pt x="21631" y="1615"/>
                    <a:pt x="21631" y="1576"/>
                    <a:pt x="21609" y="1541"/>
                  </a:cubicBezTo>
                  <a:cubicBezTo>
                    <a:pt x="21592" y="1524"/>
                    <a:pt x="21574" y="1506"/>
                    <a:pt x="21557" y="1506"/>
                  </a:cubicBezTo>
                  <a:close/>
                  <a:moveTo>
                    <a:pt x="15104" y="1541"/>
                  </a:moveTo>
                  <a:cubicBezTo>
                    <a:pt x="15082" y="1541"/>
                    <a:pt x="15065" y="1541"/>
                    <a:pt x="15047" y="1558"/>
                  </a:cubicBezTo>
                  <a:cubicBezTo>
                    <a:pt x="15030" y="1598"/>
                    <a:pt x="15030" y="1632"/>
                    <a:pt x="15065" y="1667"/>
                  </a:cubicBezTo>
                  <a:cubicBezTo>
                    <a:pt x="15065" y="1685"/>
                    <a:pt x="15082" y="1685"/>
                    <a:pt x="15104" y="1685"/>
                  </a:cubicBezTo>
                  <a:cubicBezTo>
                    <a:pt x="15121" y="1685"/>
                    <a:pt x="15139" y="1685"/>
                    <a:pt x="15156" y="1667"/>
                  </a:cubicBezTo>
                  <a:cubicBezTo>
                    <a:pt x="15191" y="1632"/>
                    <a:pt x="15191" y="1598"/>
                    <a:pt x="15156" y="1558"/>
                  </a:cubicBezTo>
                  <a:cubicBezTo>
                    <a:pt x="15139" y="1541"/>
                    <a:pt x="15121" y="1541"/>
                    <a:pt x="15104" y="1541"/>
                  </a:cubicBezTo>
                  <a:close/>
                  <a:moveTo>
                    <a:pt x="5257" y="1632"/>
                  </a:moveTo>
                  <a:cubicBezTo>
                    <a:pt x="5240" y="1632"/>
                    <a:pt x="5240" y="1632"/>
                    <a:pt x="5222" y="1650"/>
                  </a:cubicBezTo>
                  <a:cubicBezTo>
                    <a:pt x="5183" y="1667"/>
                    <a:pt x="5166" y="1706"/>
                    <a:pt x="5183" y="1741"/>
                  </a:cubicBezTo>
                  <a:cubicBezTo>
                    <a:pt x="5205" y="1776"/>
                    <a:pt x="5222" y="1776"/>
                    <a:pt x="5257" y="1776"/>
                  </a:cubicBezTo>
                  <a:lnTo>
                    <a:pt x="5292" y="1776"/>
                  </a:lnTo>
                  <a:cubicBezTo>
                    <a:pt x="5331" y="1759"/>
                    <a:pt x="5331" y="1706"/>
                    <a:pt x="5314" y="1667"/>
                  </a:cubicBezTo>
                  <a:cubicBezTo>
                    <a:pt x="5314" y="1650"/>
                    <a:pt x="5274" y="1632"/>
                    <a:pt x="5257" y="1632"/>
                  </a:cubicBezTo>
                  <a:close/>
                  <a:moveTo>
                    <a:pt x="26652" y="1632"/>
                  </a:moveTo>
                  <a:cubicBezTo>
                    <a:pt x="26652" y="1632"/>
                    <a:pt x="26635" y="1632"/>
                    <a:pt x="26613" y="1650"/>
                  </a:cubicBezTo>
                  <a:cubicBezTo>
                    <a:pt x="26578" y="1667"/>
                    <a:pt x="26578" y="1724"/>
                    <a:pt x="26596" y="1741"/>
                  </a:cubicBezTo>
                  <a:cubicBezTo>
                    <a:pt x="26613" y="1759"/>
                    <a:pt x="26635" y="1776"/>
                    <a:pt x="26652" y="1776"/>
                  </a:cubicBezTo>
                  <a:cubicBezTo>
                    <a:pt x="26670" y="1776"/>
                    <a:pt x="26687" y="1776"/>
                    <a:pt x="26705" y="1759"/>
                  </a:cubicBezTo>
                  <a:cubicBezTo>
                    <a:pt x="26722" y="1741"/>
                    <a:pt x="26744" y="1706"/>
                    <a:pt x="26722" y="1667"/>
                  </a:cubicBezTo>
                  <a:cubicBezTo>
                    <a:pt x="26705" y="1650"/>
                    <a:pt x="26687" y="1632"/>
                    <a:pt x="26652" y="1632"/>
                  </a:cubicBezTo>
                  <a:close/>
                  <a:moveTo>
                    <a:pt x="21248" y="1706"/>
                  </a:moveTo>
                  <a:cubicBezTo>
                    <a:pt x="21231" y="1706"/>
                    <a:pt x="21231" y="1706"/>
                    <a:pt x="21213" y="1724"/>
                  </a:cubicBezTo>
                  <a:cubicBezTo>
                    <a:pt x="21174" y="1741"/>
                    <a:pt x="21174" y="1793"/>
                    <a:pt x="21196" y="1833"/>
                  </a:cubicBezTo>
                  <a:cubicBezTo>
                    <a:pt x="21213" y="1850"/>
                    <a:pt x="21231" y="1850"/>
                    <a:pt x="21248" y="1850"/>
                  </a:cubicBezTo>
                  <a:lnTo>
                    <a:pt x="21283" y="1850"/>
                  </a:lnTo>
                  <a:cubicBezTo>
                    <a:pt x="21322" y="1815"/>
                    <a:pt x="21339" y="1776"/>
                    <a:pt x="21305" y="1741"/>
                  </a:cubicBezTo>
                  <a:cubicBezTo>
                    <a:pt x="21305" y="1724"/>
                    <a:pt x="21266" y="1706"/>
                    <a:pt x="21248" y="1706"/>
                  </a:cubicBezTo>
                  <a:close/>
                  <a:moveTo>
                    <a:pt x="15356" y="1793"/>
                  </a:moveTo>
                  <a:cubicBezTo>
                    <a:pt x="15339" y="1793"/>
                    <a:pt x="15322" y="1815"/>
                    <a:pt x="15322" y="1815"/>
                  </a:cubicBezTo>
                  <a:cubicBezTo>
                    <a:pt x="15282" y="1850"/>
                    <a:pt x="15282" y="1885"/>
                    <a:pt x="15300" y="1924"/>
                  </a:cubicBezTo>
                  <a:cubicBezTo>
                    <a:pt x="15322" y="1941"/>
                    <a:pt x="15339" y="1941"/>
                    <a:pt x="15356" y="1941"/>
                  </a:cubicBezTo>
                  <a:cubicBezTo>
                    <a:pt x="15374" y="1941"/>
                    <a:pt x="15391" y="1941"/>
                    <a:pt x="15409" y="1924"/>
                  </a:cubicBezTo>
                  <a:cubicBezTo>
                    <a:pt x="15430" y="1902"/>
                    <a:pt x="15448" y="1850"/>
                    <a:pt x="15409" y="1833"/>
                  </a:cubicBezTo>
                  <a:cubicBezTo>
                    <a:pt x="15391" y="1815"/>
                    <a:pt x="15374" y="1793"/>
                    <a:pt x="15356" y="1793"/>
                  </a:cubicBezTo>
                  <a:close/>
                  <a:moveTo>
                    <a:pt x="4896" y="1815"/>
                  </a:moveTo>
                  <a:cubicBezTo>
                    <a:pt x="4857" y="1833"/>
                    <a:pt x="4839" y="1867"/>
                    <a:pt x="4878" y="1902"/>
                  </a:cubicBezTo>
                  <a:cubicBezTo>
                    <a:pt x="4878" y="1941"/>
                    <a:pt x="4913" y="1959"/>
                    <a:pt x="4931" y="1959"/>
                  </a:cubicBezTo>
                  <a:cubicBezTo>
                    <a:pt x="4948" y="1959"/>
                    <a:pt x="4948" y="1941"/>
                    <a:pt x="4966" y="1941"/>
                  </a:cubicBezTo>
                  <a:cubicBezTo>
                    <a:pt x="5005" y="1924"/>
                    <a:pt x="5022" y="1885"/>
                    <a:pt x="5005" y="1850"/>
                  </a:cubicBezTo>
                  <a:cubicBezTo>
                    <a:pt x="4987" y="1815"/>
                    <a:pt x="4948" y="1815"/>
                    <a:pt x="4931" y="1815"/>
                  </a:cubicBezTo>
                  <a:close/>
                  <a:moveTo>
                    <a:pt x="20922" y="1924"/>
                  </a:moveTo>
                  <a:cubicBezTo>
                    <a:pt x="20887" y="1959"/>
                    <a:pt x="20870" y="1994"/>
                    <a:pt x="20904" y="2033"/>
                  </a:cubicBezTo>
                  <a:cubicBezTo>
                    <a:pt x="20904" y="2050"/>
                    <a:pt x="20939" y="2068"/>
                    <a:pt x="20957" y="2068"/>
                  </a:cubicBezTo>
                  <a:cubicBezTo>
                    <a:pt x="20978" y="2068"/>
                    <a:pt x="20978" y="2050"/>
                    <a:pt x="20996" y="2050"/>
                  </a:cubicBezTo>
                  <a:cubicBezTo>
                    <a:pt x="21031" y="2033"/>
                    <a:pt x="21031" y="1976"/>
                    <a:pt x="21013" y="1941"/>
                  </a:cubicBezTo>
                  <a:cubicBezTo>
                    <a:pt x="20996" y="1924"/>
                    <a:pt x="20978" y="1924"/>
                    <a:pt x="20957" y="1924"/>
                  </a:cubicBezTo>
                  <a:close/>
                  <a:moveTo>
                    <a:pt x="26853" y="1941"/>
                  </a:moveTo>
                  <a:cubicBezTo>
                    <a:pt x="26831" y="1941"/>
                    <a:pt x="26831" y="1941"/>
                    <a:pt x="26813" y="1959"/>
                  </a:cubicBezTo>
                  <a:cubicBezTo>
                    <a:pt x="26779" y="1976"/>
                    <a:pt x="26761" y="2011"/>
                    <a:pt x="26796" y="2050"/>
                  </a:cubicBezTo>
                  <a:cubicBezTo>
                    <a:pt x="26796" y="2068"/>
                    <a:pt x="26831" y="2085"/>
                    <a:pt x="26853" y="2085"/>
                  </a:cubicBezTo>
                  <a:cubicBezTo>
                    <a:pt x="26870" y="2085"/>
                    <a:pt x="26870" y="2085"/>
                    <a:pt x="26887" y="2068"/>
                  </a:cubicBezTo>
                  <a:cubicBezTo>
                    <a:pt x="26922" y="2050"/>
                    <a:pt x="26940" y="2011"/>
                    <a:pt x="26905" y="1976"/>
                  </a:cubicBezTo>
                  <a:cubicBezTo>
                    <a:pt x="26905" y="1959"/>
                    <a:pt x="26870" y="1941"/>
                    <a:pt x="26853" y="1941"/>
                  </a:cubicBezTo>
                  <a:close/>
                  <a:moveTo>
                    <a:pt x="4622" y="1976"/>
                  </a:moveTo>
                  <a:cubicBezTo>
                    <a:pt x="4604" y="1976"/>
                    <a:pt x="4587" y="1976"/>
                    <a:pt x="4587" y="1994"/>
                  </a:cubicBezTo>
                  <a:cubicBezTo>
                    <a:pt x="4552" y="2011"/>
                    <a:pt x="4530" y="2050"/>
                    <a:pt x="4552" y="2085"/>
                  </a:cubicBezTo>
                  <a:cubicBezTo>
                    <a:pt x="4570" y="2102"/>
                    <a:pt x="4587" y="2120"/>
                    <a:pt x="4622" y="2120"/>
                  </a:cubicBezTo>
                  <a:lnTo>
                    <a:pt x="4639" y="2120"/>
                  </a:lnTo>
                  <a:cubicBezTo>
                    <a:pt x="4678" y="2102"/>
                    <a:pt x="4696" y="2050"/>
                    <a:pt x="4678" y="2011"/>
                  </a:cubicBezTo>
                  <a:cubicBezTo>
                    <a:pt x="4661" y="1994"/>
                    <a:pt x="4639" y="1976"/>
                    <a:pt x="4622" y="1976"/>
                  </a:cubicBezTo>
                  <a:close/>
                  <a:moveTo>
                    <a:pt x="15591" y="2085"/>
                  </a:moveTo>
                  <a:cubicBezTo>
                    <a:pt x="15574" y="2085"/>
                    <a:pt x="15557" y="2085"/>
                    <a:pt x="15539" y="2102"/>
                  </a:cubicBezTo>
                  <a:cubicBezTo>
                    <a:pt x="15517" y="2120"/>
                    <a:pt x="15500" y="2159"/>
                    <a:pt x="15539" y="2194"/>
                  </a:cubicBezTo>
                  <a:cubicBezTo>
                    <a:pt x="15539" y="2211"/>
                    <a:pt x="15574" y="2229"/>
                    <a:pt x="15591" y="2229"/>
                  </a:cubicBezTo>
                  <a:cubicBezTo>
                    <a:pt x="15609" y="2229"/>
                    <a:pt x="15609" y="2229"/>
                    <a:pt x="15626" y="2211"/>
                  </a:cubicBezTo>
                  <a:cubicBezTo>
                    <a:pt x="15665" y="2194"/>
                    <a:pt x="15665" y="2142"/>
                    <a:pt x="15648" y="2102"/>
                  </a:cubicBezTo>
                  <a:cubicBezTo>
                    <a:pt x="15626" y="2085"/>
                    <a:pt x="15609" y="2085"/>
                    <a:pt x="15591" y="2085"/>
                  </a:cubicBezTo>
                  <a:close/>
                  <a:moveTo>
                    <a:pt x="20669" y="2120"/>
                  </a:moveTo>
                  <a:cubicBezTo>
                    <a:pt x="20652" y="2120"/>
                    <a:pt x="20630" y="2142"/>
                    <a:pt x="20613" y="2142"/>
                  </a:cubicBezTo>
                  <a:cubicBezTo>
                    <a:pt x="20578" y="2159"/>
                    <a:pt x="20578" y="2211"/>
                    <a:pt x="20595" y="2250"/>
                  </a:cubicBezTo>
                  <a:cubicBezTo>
                    <a:pt x="20613" y="2268"/>
                    <a:pt x="20630" y="2268"/>
                    <a:pt x="20669" y="2268"/>
                  </a:cubicBezTo>
                  <a:lnTo>
                    <a:pt x="20704" y="2268"/>
                  </a:lnTo>
                  <a:cubicBezTo>
                    <a:pt x="20739" y="2229"/>
                    <a:pt x="20739" y="2194"/>
                    <a:pt x="20722" y="2159"/>
                  </a:cubicBezTo>
                  <a:cubicBezTo>
                    <a:pt x="20704" y="2142"/>
                    <a:pt x="20687" y="2120"/>
                    <a:pt x="20669" y="2120"/>
                  </a:cubicBezTo>
                  <a:close/>
                  <a:moveTo>
                    <a:pt x="4295" y="2159"/>
                  </a:moveTo>
                  <a:cubicBezTo>
                    <a:pt x="4278" y="2159"/>
                    <a:pt x="4278" y="2159"/>
                    <a:pt x="4261" y="2176"/>
                  </a:cubicBezTo>
                  <a:cubicBezTo>
                    <a:pt x="4226" y="2194"/>
                    <a:pt x="4226" y="2229"/>
                    <a:pt x="4243" y="2268"/>
                  </a:cubicBezTo>
                  <a:cubicBezTo>
                    <a:pt x="4243" y="2285"/>
                    <a:pt x="4278" y="2303"/>
                    <a:pt x="4295" y="2303"/>
                  </a:cubicBezTo>
                  <a:cubicBezTo>
                    <a:pt x="4313" y="2303"/>
                    <a:pt x="4335" y="2303"/>
                    <a:pt x="4335" y="2285"/>
                  </a:cubicBezTo>
                  <a:cubicBezTo>
                    <a:pt x="4369" y="2268"/>
                    <a:pt x="4387" y="2229"/>
                    <a:pt x="4369" y="2194"/>
                  </a:cubicBezTo>
                  <a:cubicBezTo>
                    <a:pt x="4352" y="2176"/>
                    <a:pt x="4313" y="2159"/>
                    <a:pt x="4295" y="2159"/>
                  </a:cubicBezTo>
                  <a:close/>
                  <a:moveTo>
                    <a:pt x="26996" y="2268"/>
                  </a:moveTo>
                  <a:cubicBezTo>
                    <a:pt x="26961" y="2285"/>
                    <a:pt x="26940" y="2320"/>
                    <a:pt x="26961" y="2359"/>
                  </a:cubicBezTo>
                  <a:cubicBezTo>
                    <a:pt x="26979" y="2394"/>
                    <a:pt x="26996" y="2411"/>
                    <a:pt x="27014" y="2411"/>
                  </a:cubicBezTo>
                  <a:cubicBezTo>
                    <a:pt x="27031" y="2411"/>
                    <a:pt x="27048" y="2394"/>
                    <a:pt x="27048" y="2394"/>
                  </a:cubicBezTo>
                  <a:cubicBezTo>
                    <a:pt x="27088" y="2376"/>
                    <a:pt x="27105" y="2337"/>
                    <a:pt x="27088" y="2303"/>
                  </a:cubicBezTo>
                  <a:cubicBezTo>
                    <a:pt x="27070" y="2268"/>
                    <a:pt x="27048" y="2268"/>
                    <a:pt x="27031" y="2268"/>
                  </a:cubicBezTo>
                  <a:close/>
                  <a:moveTo>
                    <a:pt x="3986" y="2337"/>
                  </a:moveTo>
                  <a:cubicBezTo>
                    <a:pt x="3969" y="2337"/>
                    <a:pt x="3969" y="2337"/>
                    <a:pt x="3952" y="2359"/>
                  </a:cubicBezTo>
                  <a:cubicBezTo>
                    <a:pt x="3917" y="2376"/>
                    <a:pt x="3899" y="2411"/>
                    <a:pt x="3934" y="2446"/>
                  </a:cubicBezTo>
                  <a:cubicBezTo>
                    <a:pt x="3934" y="2485"/>
                    <a:pt x="3969" y="2485"/>
                    <a:pt x="3986" y="2485"/>
                  </a:cubicBezTo>
                  <a:lnTo>
                    <a:pt x="4026" y="2485"/>
                  </a:lnTo>
                  <a:cubicBezTo>
                    <a:pt x="4060" y="2468"/>
                    <a:pt x="4078" y="2411"/>
                    <a:pt x="4043" y="2376"/>
                  </a:cubicBezTo>
                  <a:cubicBezTo>
                    <a:pt x="4043" y="2359"/>
                    <a:pt x="4008" y="2337"/>
                    <a:pt x="3986" y="2337"/>
                  </a:cubicBezTo>
                  <a:close/>
                  <a:moveTo>
                    <a:pt x="20360" y="2337"/>
                  </a:moveTo>
                  <a:cubicBezTo>
                    <a:pt x="20360" y="2337"/>
                    <a:pt x="20343" y="2337"/>
                    <a:pt x="20326" y="2359"/>
                  </a:cubicBezTo>
                  <a:cubicBezTo>
                    <a:pt x="20286" y="2376"/>
                    <a:pt x="20286" y="2429"/>
                    <a:pt x="20304" y="2468"/>
                  </a:cubicBezTo>
                  <a:cubicBezTo>
                    <a:pt x="20326" y="2485"/>
                    <a:pt x="20343" y="2485"/>
                    <a:pt x="20360" y="2485"/>
                  </a:cubicBezTo>
                  <a:cubicBezTo>
                    <a:pt x="20378" y="2485"/>
                    <a:pt x="20395" y="2485"/>
                    <a:pt x="20413" y="2468"/>
                  </a:cubicBezTo>
                  <a:cubicBezTo>
                    <a:pt x="20452" y="2446"/>
                    <a:pt x="20452" y="2411"/>
                    <a:pt x="20434" y="2376"/>
                  </a:cubicBezTo>
                  <a:cubicBezTo>
                    <a:pt x="20413" y="2359"/>
                    <a:pt x="20395" y="2337"/>
                    <a:pt x="20360" y="2337"/>
                  </a:cubicBezTo>
                  <a:close/>
                  <a:moveTo>
                    <a:pt x="15792" y="2376"/>
                  </a:moveTo>
                  <a:cubicBezTo>
                    <a:pt x="15792" y="2376"/>
                    <a:pt x="15774" y="2376"/>
                    <a:pt x="15757" y="2394"/>
                  </a:cubicBezTo>
                  <a:cubicBezTo>
                    <a:pt x="15718" y="2411"/>
                    <a:pt x="15718" y="2446"/>
                    <a:pt x="15735" y="2485"/>
                  </a:cubicBezTo>
                  <a:cubicBezTo>
                    <a:pt x="15757" y="2503"/>
                    <a:pt x="15774" y="2520"/>
                    <a:pt x="15809" y="2520"/>
                  </a:cubicBezTo>
                  <a:cubicBezTo>
                    <a:pt x="15809" y="2520"/>
                    <a:pt x="15826" y="2520"/>
                    <a:pt x="15844" y="2503"/>
                  </a:cubicBezTo>
                  <a:cubicBezTo>
                    <a:pt x="15883" y="2485"/>
                    <a:pt x="15883" y="2446"/>
                    <a:pt x="15866" y="2411"/>
                  </a:cubicBezTo>
                  <a:cubicBezTo>
                    <a:pt x="15844" y="2394"/>
                    <a:pt x="15826" y="2376"/>
                    <a:pt x="15792" y="2376"/>
                  </a:cubicBezTo>
                  <a:close/>
                  <a:moveTo>
                    <a:pt x="3643" y="2537"/>
                  </a:moveTo>
                  <a:cubicBezTo>
                    <a:pt x="3608" y="2577"/>
                    <a:pt x="3591" y="2611"/>
                    <a:pt x="3625" y="2646"/>
                  </a:cubicBezTo>
                  <a:cubicBezTo>
                    <a:pt x="3625" y="2664"/>
                    <a:pt x="3660" y="2685"/>
                    <a:pt x="3682" y="2685"/>
                  </a:cubicBezTo>
                  <a:cubicBezTo>
                    <a:pt x="3699" y="2685"/>
                    <a:pt x="3699" y="2685"/>
                    <a:pt x="3717" y="2664"/>
                  </a:cubicBezTo>
                  <a:cubicBezTo>
                    <a:pt x="3752" y="2646"/>
                    <a:pt x="3769" y="2611"/>
                    <a:pt x="3734" y="2577"/>
                  </a:cubicBezTo>
                  <a:cubicBezTo>
                    <a:pt x="3734" y="2537"/>
                    <a:pt x="3699" y="2537"/>
                    <a:pt x="3682" y="2537"/>
                  </a:cubicBezTo>
                  <a:close/>
                  <a:moveTo>
                    <a:pt x="20069" y="2555"/>
                  </a:moveTo>
                  <a:cubicBezTo>
                    <a:pt x="20051" y="2555"/>
                    <a:pt x="20051" y="2555"/>
                    <a:pt x="20034" y="2577"/>
                  </a:cubicBezTo>
                  <a:cubicBezTo>
                    <a:pt x="19999" y="2594"/>
                    <a:pt x="19999" y="2646"/>
                    <a:pt x="20017" y="2664"/>
                  </a:cubicBezTo>
                  <a:cubicBezTo>
                    <a:pt x="20034" y="2685"/>
                    <a:pt x="20051" y="2703"/>
                    <a:pt x="20069" y="2703"/>
                  </a:cubicBezTo>
                  <a:cubicBezTo>
                    <a:pt x="20086" y="2703"/>
                    <a:pt x="20108" y="2703"/>
                    <a:pt x="20125" y="2685"/>
                  </a:cubicBezTo>
                  <a:cubicBezTo>
                    <a:pt x="20143" y="2664"/>
                    <a:pt x="20160" y="2611"/>
                    <a:pt x="20143" y="2594"/>
                  </a:cubicBezTo>
                  <a:cubicBezTo>
                    <a:pt x="20125" y="2577"/>
                    <a:pt x="20086" y="2555"/>
                    <a:pt x="20069" y="2555"/>
                  </a:cubicBezTo>
                  <a:close/>
                  <a:moveTo>
                    <a:pt x="27140" y="2594"/>
                  </a:moveTo>
                  <a:cubicBezTo>
                    <a:pt x="27105" y="2611"/>
                    <a:pt x="27088" y="2646"/>
                    <a:pt x="27105" y="2685"/>
                  </a:cubicBezTo>
                  <a:cubicBezTo>
                    <a:pt x="27122" y="2720"/>
                    <a:pt x="27157" y="2738"/>
                    <a:pt x="27179" y="2738"/>
                  </a:cubicBezTo>
                  <a:cubicBezTo>
                    <a:pt x="27196" y="2738"/>
                    <a:pt x="27196" y="2738"/>
                    <a:pt x="27214" y="2720"/>
                  </a:cubicBezTo>
                  <a:cubicBezTo>
                    <a:pt x="27249" y="2703"/>
                    <a:pt x="27266" y="2664"/>
                    <a:pt x="27249" y="2629"/>
                  </a:cubicBezTo>
                  <a:cubicBezTo>
                    <a:pt x="27231" y="2611"/>
                    <a:pt x="27214" y="2594"/>
                    <a:pt x="27179" y="2594"/>
                  </a:cubicBezTo>
                  <a:close/>
                  <a:moveTo>
                    <a:pt x="15953" y="2685"/>
                  </a:moveTo>
                  <a:cubicBezTo>
                    <a:pt x="15935" y="2720"/>
                    <a:pt x="15918" y="2755"/>
                    <a:pt x="15935" y="2794"/>
                  </a:cubicBezTo>
                  <a:cubicBezTo>
                    <a:pt x="15953" y="2812"/>
                    <a:pt x="15974" y="2829"/>
                    <a:pt x="16009" y="2829"/>
                  </a:cubicBezTo>
                  <a:cubicBezTo>
                    <a:pt x="16009" y="2829"/>
                    <a:pt x="16027" y="2812"/>
                    <a:pt x="16044" y="2812"/>
                  </a:cubicBezTo>
                  <a:cubicBezTo>
                    <a:pt x="16083" y="2794"/>
                    <a:pt x="16083" y="2738"/>
                    <a:pt x="16061" y="2703"/>
                  </a:cubicBezTo>
                  <a:cubicBezTo>
                    <a:pt x="16044" y="2685"/>
                    <a:pt x="16027" y="2685"/>
                    <a:pt x="16009" y="2685"/>
                  </a:cubicBezTo>
                  <a:close/>
                  <a:moveTo>
                    <a:pt x="3334" y="2738"/>
                  </a:moveTo>
                  <a:cubicBezTo>
                    <a:pt x="3299" y="2772"/>
                    <a:pt x="3299" y="2812"/>
                    <a:pt x="3316" y="2846"/>
                  </a:cubicBezTo>
                  <a:cubicBezTo>
                    <a:pt x="3334" y="2864"/>
                    <a:pt x="3356" y="2881"/>
                    <a:pt x="3373" y="2881"/>
                  </a:cubicBezTo>
                  <a:cubicBezTo>
                    <a:pt x="3390" y="2881"/>
                    <a:pt x="3408" y="2864"/>
                    <a:pt x="3408" y="2864"/>
                  </a:cubicBezTo>
                  <a:cubicBezTo>
                    <a:pt x="3443" y="2846"/>
                    <a:pt x="3464" y="2794"/>
                    <a:pt x="3443" y="2755"/>
                  </a:cubicBezTo>
                  <a:cubicBezTo>
                    <a:pt x="3425" y="2738"/>
                    <a:pt x="3390" y="2738"/>
                    <a:pt x="3373" y="2738"/>
                  </a:cubicBezTo>
                  <a:close/>
                  <a:moveTo>
                    <a:pt x="19743" y="2772"/>
                  </a:moveTo>
                  <a:cubicBezTo>
                    <a:pt x="19708" y="2812"/>
                    <a:pt x="19708" y="2846"/>
                    <a:pt x="19725" y="2881"/>
                  </a:cubicBezTo>
                  <a:cubicBezTo>
                    <a:pt x="19743" y="2903"/>
                    <a:pt x="19760" y="2920"/>
                    <a:pt x="19782" y="2920"/>
                  </a:cubicBezTo>
                  <a:cubicBezTo>
                    <a:pt x="19799" y="2920"/>
                    <a:pt x="19817" y="2903"/>
                    <a:pt x="19817" y="2903"/>
                  </a:cubicBezTo>
                  <a:cubicBezTo>
                    <a:pt x="19851" y="2881"/>
                    <a:pt x="19869" y="2829"/>
                    <a:pt x="19834" y="2794"/>
                  </a:cubicBezTo>
                  <a:cubicBezTo>
                    <a:pt x="19834" y="2772"/>
                    <a:pt x="19799" y="2772"/>
                    <a:pt x="19782" y="2772"/>
                  </a:cubicBezTo>
                  <a:close/>
                  <a:moveTo>
                    <a:pt x="27288" y="2920"/>
                  </a:moveTo>
                  <a:cubicBezTo>
                    <a:pt x="27249" y="2938"/>
                    <a:pt x="27231" y="2990"/>
                    <a:pt x="27249" y="3029"/>
                  </a:cubicBezTo>
                  <a:cubicBezTo>
                    <a:pt x="27266" y="3047"/>
                    <a:pt x="27288" y="3064"/>
                    <a:pt x="27323" y="3064"/>
                  </a:cubicBezTo>
                  <a:lnTo>
                    <a:pt x="27340" y="3064"/>
                  </a:lnTo>
                  <a:cubicBezTo>
                    <a:pt x="27396" y="3047"/>
                    <a:pt x="27396" y="3012"/>
                    <a:pt x="27396" y="2973"/>
                  </a:cubicBezTo>
                  <a:cubicBezTo>
                    <a:pt x="27375" y="2938"/>
                    <a:pt x="27357" y="2920"/>
                    <a:pt x="27323" y="2920"/>
                  </a:cubicBezTo>
                  <a:close/>
                  <a:moveTo>
                    <a:pt x="3029" y="2938"/>
                  </a:moveTo>
                  <a:cubicBezTo>
                    <a:pt x="2990" y="2973"/>
                    <a:pt x="2990" y="3012"/>
                    <a:pt x="3007" y="3047"/>
                  </a:cubicBezTo>
                  <a:cubicBezTo>
                    <a:pt x="3029" y="3064"/>
                    <a:pt x="3047" y="3081"/>
                    <a:pt x="3081" y="3081"/>
                  </a:cubicBezTo>
                  <a:cubicBezTo>
                    <a:pt x="3081" y="3081"/>
                    <a:pt x="3099" y="3081"/>
                    <a:pt x="3116" y="3064"/>
                  </a:cubicBezTo>
                  <a:cubicBezTo>
                    <a:pt x="3155" y="3047"/>
                    <a:pt x="3155" y="2990"/>
                    <a:pt x="3138" y="2973"/>
                  </a:cubicBezTo>
                  <a:cubicBezTo>
                    <a:pt x="3116" y="2938"/>
                    <a:pt x="3099" y="2938"/>
                    <a:pt x="3081" y="2938"/>
                  </a:cubicBezTo>
                  <a:close/>
                  <a:moveTo>
                    <a:pt x="16209" y="2973"/>
                  </a:moveTo>
                  <a:cubicBezTo>
                    <a:pt x="16192" y="2973"/>
                    <a:pt x="16170" y="2990"/>
                    <a:pt x="16153" y="2990"/>
                  </a:cubicBezTo>
                  <a:cubicBezTo>
                    <a:pt x="16135" y="3012"/>
                    <a:pt x="16118" y="3064"/>
                    <a:pt x="16135" y="3099"/>
                  </a:cubicBezTo>
                  <a:cubicBezTo>
                    <a:pt x="16153" y="3121"/>
                    <a:pt x="16170" y="3121"/>
                    <a:pt x="16209" y="3121"/>
                  </a:cubicBezTo>
                  <a:lnTo>
                    <a:pt x="16244" y="3121"/>
                  </a:lnTo>
                  <a:cubicBezTo>
                    <a:pt x="16279" y="3081"/>
                    <a:pt x="16279" y="3047"/>
                    <a:pt x="16262" y="3012"/>
                  </a:cubicBezTo>
                  <a:cubicBezTo>
                    <a:pt x="16244" y="2990"/>
                    <a:pt x="16227" y="2973"/>
                    <a:pt x="16209" y="2973"/>
                  </a:cubicBezTo>
                  <a:close/>
                  <a:moveTo>
                    <a:pt x="19490" y="2973"/>
                  </a:moveTo>
                  <a:cubicBezTo>
                    <a:pt x="19473" y="2973"/>
                    <a:pt x="19455" y="2990"/>
                    <a:pt x="19434" y="2990"/>
                  </a:cubicBezTo>
                  <a:cubicBezTo>
                    <a:pt x="19416" y="3012"/>
                    <a:pt x="19399" y="3064"/>
                    <a:pt x="19416" y="3099"/>
                  </a:cubicBezTo>
                  <a:cubicBezTo>
                    <a:pt x="19434" y="3121"/>
                    <a:pt x="19455" y="3121"/>
                    <a:pt x="19490" y="3121"/>
                  </a:cubicBezTo>
                  <a:lnTo>
                    <a:pt x="19525" y="3121"/>
                  </a:lnTo>
                  <a:cubicBezTo>
                    <a:pt x="19564" y="3081"/>
                    <a:pt x="19564" y="3047"/>
                    <a:pt x="19542" y="3012"/>
                  </a:cubicBezTo>
                  <a:cubicBezTo>
                    <a:pt x="19525" y="2990"/>
                    <a:pt x="19508" y="2973"/>
                    <a:pt x="19490" y="2973"/>
                  </a:cubicBezTo>
                  <a:close/>
                  <a:moveTo>
                    <a:pt x="2772" y="3138"/>
                  </a:moveTo>
                  <a:cubicBezTo>
                    <a:pt x="2755" y="3138"/>
                    <a:pt x="2738" y="3138"/>
                    <a:pt x="2738" y="3155"/>
                  </a:cubicBezTo>
                  <a:cubicBezTo>
                    <a:pt x="2703" y="3173"/>
                    <a:pt x="2681" y="3208"/>
                    <a:pt x="2720" y="3247"/>
                  </a:cubicBezTo>
                  <a:cubicBezTo>
                    <a:pt x="2720" y="3264"/>
                    <a:pt x="2755" y="3282"/>
                    <a:pt x="2772" y="3282"/>
                  </a:cubicBezTo>
                  <a:cubicBezTo>
                    <a:pt x="2790" y="3282"/>
                    <a:pt x="2812" y="3282"/>
                    <a:pt x="2812" y="3264"/>
                  </a:cubicBezTo>
                  <a:cubicBezTo>
                    <a:pt x="2846" y="3247"/>
                    <a:pt x="2864" y="3208"/>
                    <a:pt x="2829" y="3173"/>
                  </a:cubicBezTo>
                  <a:cubicBezTo>
                    <a:pt x="2829" y="3155"/>
                    <a:pt x="2790" y="3138"/>
                    <a:pt x="2772" y="3138"/>
                  </a:cubicBezTo>
                  <a:close/>
                  <a:moveTo>
                    <a:pt x="19146" y="3190"/>
                  </a:moveTo>
                  <a:cubicBezTo>
                    <a:pt x="19107" y="3208"/>
                    <a:pt x="19107" y="3264"/>
                    <a:pt x="19129" y="3299"/>
                  </a:cubicBezTo>
                  <a:cubicBezTo>
                    <a:pt x="19146" y="3316"/>
                    <a:pt x="19164" y="3338"/>
                    <a:pt x="19181" y="3338"/>
                  </a:cubicBezTo>
                  <a:cubicBezTo>
                    <a:pt x="19199" y="3338"/>
                    <a:pt x="19216" y="3316"/>
                    <a:pt x="19216" y="3316"/>
                  </a:cubicBezTo>
                  <a:cubicBezTo>
                    <a:pt x="19255" y="3299"/>
                    <a:pt x="19273" y="3247"/>
                    <a:pt x="19255" y="3208"/>
                  </a:cubicBezTo>
                  <a:cubicBezTo>
                    <a:pt x="19238" y="3190"/>
                    <a:pt x="19216" y="3190"/>
                    <a:pt x="19181" y="3190"/>
                  </a:cubicBezTo>
                  <a:close/>
                  <a:moveTo>
                    <a:pt x="27431" y="3264"/>
                  </a:moveTo>
                  <a:cubicBezTo>
                    <a:pt x="27396" y="3282"/>
                    <a:pt x="27375" y="3316"/>
                    <a:pt x="27396" y="3356"/>
                  </a:cubicBezTo>
                  <a:cubicBezTo>
                    <a:pt x="27396" y="3390"/>
                    <a:pt x="27431" y="3408"/>
                    <a:pt x="27449" y="3408"/>
                  </a:cubicBezTo>
                  <a:cubicBezTo>
                    <a:pt x="27466" y="3408"/>
                    <a:pt x="27466" y="3408"/>
                    <a:pt x="27484" y="3390"/>
                  </a:cubicBezTo>
                  <a:cubicBezTo>
                    <a:pt x="27523" y="3390"/>
                    <a:pt x="27540" y="3338"/>
                    <a:pt x="27523" y="3299"/>
                  </a:cubicBezTo>
                  <a:cubicBezTo>
                    <a:pt x="27523" y="3282"/>
                    <a:pt x="27484" y="3264"/>
                    <a:pt x="27449" y="3264"/>
                  </a:cubicBezTo>
                  <a:close/>
                  <a:moveTo>
                    <a:pt x="16409" y="3282"/>
                  </a:moveTo>
                  <a:cubicBezTo>
                    <a:pt x="16388" y="3282"/>
                    <a:pt x="16370" y="3282"/>
                    <a:pt x="16370" y="3299"/>
                  </a:cubicBezTo>
                  <a:cubicBezTo>
                    <a:pt x="16335" y="3316"/>
                    <a:pt x="16335" y="3356"/>
                    <a:pt x="16353" y="3390"/>
                  </a:cubicBezTo>
                  <a:cubicBezTo>
                    <a:pt x="16370" y="3408"/>
                    <a:pt x="16388" y="3425"/>
                    <a:pt x="16409" y="3425"/>
                  </a:cubicBezTo>
                  <a:cubicBezTo>
                    <a:pt x="16427" y="3425"/>
                    <a:pt x="16444" y="3408"/>
                    <a:pt x="16462" y="3408"/>
                  </a:cubicBezTo>
                  <a:cubicBezTo>
                    <a:pt x="16479" y="3390"/>
                    <a:pt x="16496" y="3338"/>
                    <a:pt x="16462" y="3299"/>
                  </a:cubicBezTo>
                  <a:cubicBezTo>
                    <a:pt x="16462" y="3282"/>
                    <a:pt x="16427" y="3282"/>
                    <a:pt x="16409" y="3282"/>
                  </a:cubicBezTo>
                  <a:close/>
                  <a:moveTo>
                    <a:pt x="2429" y="3356"/>
                  </a:moveTo>
                  <a:cubicBezTo>
                    <a:pt x="2411" y="3390"/>
                    <a:pt x="2394" y="3425"/>
                    <a:pt x="2429" y="3464"/>
                  </a:cubicBezTo>
                  <a:cubicBezTo>
                    <a:pt x="2429" y="3482"/>
                    <a:pt x="2446" y="3499"/>
                    <a:pt x="2485" y="3499"/>
                  </a:cubicBezTo>
                  <a:cubicBezTo>
                    <a:pt x="2503" y="3499"/>
                    <a:pt x="2503" y="3482"/>
                    <a:pt x="2520" y="3482"/>
                  </a:cubicBezTo>
                  <a:cubicBezTo>
                    <a:pt x="2555" y="3447"/>
                    <a:pt x="2555" y="3408"/>
                    <a:pt x="2537" y="3373"/>
                  </a:cubicBezTo>
                  <a:cubicBezTo>
                    <a:pt x="2520" y="3356"/>
                    <a:pt x="2503" y="3356"/>
                    <a:pt x="2485" y="3356"/>
                  </a:cubicBezTo>
                  <a:close/>
                  <a:moveTo>
                    <a:pt x="18872" y="3373"/>
                  </a:moveTo>
                  <a:cubicBezTo>
                    <a:pt x="18872" y="3373"/>
                    <a:pt x="18855" y="3390"/>
                    <a:pt x="18837" y="3390"/>
                  </a:cubicBezTo>
                  <a:cubicBezTo>
                    <a:pt x="18803" y="3408"/>
                    <a:pt x="18803" y="3464"/>
                    <a:pt x="18820" y="3499"/>
                  </a:cubicBezTo>
                  <a:cubicBezTo>
                    <a:pt x="18837" y="3517"/>
                    <a:pt x="18855" y="3517"/>
                    <a:pt x="18872" y="3517"/>
                  </a:cubicBezTo>
                  <a:lnTo>
                    <a:pt x="18929" y="3517"/>
                  </a:lnTo>
                  <a:cubicBezTo>
                    <a:pt x="18946" y="3499"/>
                    <a:pt x="18964" y="3447"/>
                    <a:pt x="18946" y="3408"/>
                  </a:cubicBezTo>
                  <a:cubicBezTo>
                    <a:pt x="18929" y="3390"/>
                    <a:pt x="18911" y="3373"/>
                    <a:pt x="18872" y="3373"/>
                  </a:cubicBezTo>
                  <a:close/>
                  <a:moveTo>
                    <a:pt x="16644" y="3556"/>
                  </a:moveTo>
                  <a:cubicBezTo>
                    <a:pt x="16627" y="3556"/>
                    <a:pt x="16605" y="3573"/>
                    <a:pt x="16588" y="3573"/>
                  </a:cubicBezTo>
                  <a:cubicBezTo>
                    <a:pt x="16553" y="3608"/>
                    <a:pt x="16553" y="3643"/>
                    <a:pt x="16588" y="3682"/>
                  </a:cubicBezTo>
                  <a:cubicBezTo>
                    <a:pt x="16605" y="3699"/>
                    <a:pt x="16627" y="3699"/>
                    <a:pt x="16644" y="3699"/>
                  </a:cubicBezTo>
                  <a:cubicBezTo>
                    <a:pt x="16662" y="3699"/>
                    <a:pt x="16679" y="3699"/>
                    <a:pt x="16679" y="3682"/>
                  </a:cubicBezTo>
                  <a:cubicBezTo>
                    <a:pt x="16714" y="3664"/>
                    <a:pt x="16714" y="3608"/>
                    <a:pt x="16697" y="3590"/>
                  </a:cubicBezTo>
                  <a:cubicBezTo>
                    <a:pt x="16679" y="3573"/>
                    <a:pt x="16662" y="3556"/>
                    <a:pt x="16644" y="3556"/>
                  </a:cubicBezTo>
                  <a:close/>
                  <a:moveTo>
                    <a:pt x="18529" y="3573"/>
                  </a:moveTo>
                  <a:cubicBezTo>
                    <a:pt x="18494" y="3590"/>
                    <a:pt x="18494" y="3643"/>
                    <a:pt x="18511" y="3682"/>
                  </a:cubicBezTo>
                  <a:cubicBezTo>
                    <a:pt x="18529" y="3699"/>
                    <a:pt x="18546" y="3717"/>
                    <a:pt x="18563" y="3717"/>
                  </a:cubicBezTo>
                  <a:cubicBezTo>
                    <a:pt x="18585" y="3717"/>
                    <a:pt x="18603" y="3717"/>
                    <a:pt x="18603" y="3699"/>
                  </a:cubicBezTo>
                  <a:cubicBezTo>
                    <a:pt x="18637" y="3682"/>
                    <a:pt x="18655" y="3643"/>
                    <a:pt x="18637" y="3608"/>
                  </a:cubicBezTo>
                  <a:cubicBezTo>
                    <a:pt x="18620" y="3590"/>
                    <a:pt x="18603" y="3573"/>
                    <a:pt x="18563" y="3573"/>
                  </a:cubicBezTo>
                  <a:close/>
                  <a:moveTo>
                    <a:pt x="2211" y="3590"/>
                  </a:moveTo>
                  <a:cubicBezTo>
                    <a:pt x="2194" y="3590"/>
                    <a:pt x="2176" y="3590"/>
                    <a:pt x="2159" y="3608"/>
                  </a:cubicBezTo>
                  <a:cubicBezTo>
                    <a:pt x="2120" y="3625"/>
                    <a:pt x="2120" y="3682"/>
                    <a:pt x="2159" y="3717"/>
                  </a:cubicBezTo>
                  <a:cubicBezTo>
                    <a:pt x="2176" y="3717"/>
                    <a:pt x="2194" y="3734"/>
                    <a:pt x="2211" y="3734"/>
                  </a:cubicBezTo>
                  <a:cubicBezTo>
                    <a:pt x="2229" y="3734"/>
                    <a:pt x="2246" y="3717"/>
                    <a:pt x="2268" y="3717"/>
                  </a:cubicBezTo>
                  <a:cubicBezTo>
                    <a:pt x="2285" y="3682"/>
                    <a:pt x="2285" y="3643"/>
                    <a:pt x="2268" y="3608"/>
                  </a:cubicBezTo>
                  <a:cubicBezTo>
                    <a:pt x="2246" y="3590"/>
                    <a:pt x="2229" y="3590"/>
                    <a:pt x="2211" y="3590"/>
                  </a:cubicBezTo>
                  <a:close/>
                  <a:moveTo>
                    <a:pt x="27592" y="3590"/>
                  </a:moveTo>
                  <a:cubicBezTo>
                    <a:pt x="27575" y="3590"/>
                    <a:pt x="27575" y="3590"/>
                    <a:pt x="27557" y="3608"/>
                  </a:cubicBezTo>
                  <a:cubicBezTo>
                    <a:pt x="27523" y="3608"/>
                    <a:pt x="27505" y="3664"/>
                    <a:pt x="27523" y="3699"/>
                  </a:cubicBezTo>
                  <a:cubicBezTo>
                    <a:pt x="27540" y="3717"/>
                    <a:pt x="27557" y="3734"/>
                    <a:pt x="27592" y="3734"/>
                  </a:cubicBezTo>
                  <a:lnTo>
                    <a:pt x="27614" y="3734"/>
                  </a:lnTo>
                  <a:cubicBezTo>
                    <a:pt x="27649" y="3717"/>
                    <a:pt x="27666" y="3682"/>
                    <a:pt x="27649" y="3643"/>
                  </a:cubicBezTo>
                  <a:cubicBezTo>
                    <a:pt x="27649" y="3608"/>
                    <a:pt x="27614" y="3590"/>
                    <a:pt x="27592" y="3590"/>
                  </a:cubicBezTo>
                  <a:close/>
                  <a:moveTo>
                    <a:pt x="18259" y="3734"/>
                  </a:moveTo>
                  <a:cubicBezTo>
                    <a:pt x="18237" y="3734"/>
                    <a:pt x="18237" y="3751"/>
                    <a:pt x="18220" y="3751"/>
                  </a:cubicBezTo>
                  <a:cubicBezTo>
                    <a:pt x="18185" y="3773"/>
                    <a:pt x="18167" y="3808"/>
                    <a:pt x="18185" y="3843"/>
                  </a:cubicBezTo>
                  <a:cubicBezTo>
                    <a:pt x="18202" y="3882"/>
                    <a:pt x="18220" y="3882"/>
                    <a:pt x="18259" y="3882"/>
                  </a:cubicBezTo>
                  <a:lnTo>
                    <a:pt x="18294" y="3882"/>
                  </a:lnTo>
                  <a:cubicBezTo>
                    <a:pt x="18328" y="3860"/>
                    <a:pt x="18328" y="3825"/>
                    <a:pt x="18311" y="3791"/>
                  </a:cubicBezTo>
                  <a:cubicBezTo>
                    <a:pt x="18311" y="3751"/>
                    <a:pt x="18276" y="3734"/>
                    <a:pt x="18259" y="3734"/>
                  </a:cubicBezTo>
                  <a:close/>
                  <a:moveTo>
                    <a:pt x="16897" y="3808"/>
                  </a:moveTo>
                  <a:cubicBezTo>
                    <a:pt x="16879" y="3808"/>
                    <a:pt x="16862" y="3808"/>
                    <a:pt x="16845" y="3825"/>
                  </a:cubicBezTo>
                  <a:cubicBezTo>
                    <a:pt x="16823" y="3860"/>
                    <a:pt x="16823" y="3917"/>
                    <a:pt x="16862" y="3934"/>
                  </a:cubicBezTo>
                  <a:cubicBezTo>
                    <a:pt x="16879" y="3952"/>
                    <a:pt x="16897" y="3952"/>
                    <a:pt x="16897" y="3952"/>
                  </a:cubicBezTo>
                  <a:cubicBezTo>
                    <a:pt x="16932" y="3952"/>
                    <a:pt x="16953" y="3934"/>
                    <a:pt x="16971" y="3917"/>
                  </a:cubicBezTo>
                  <a:cubicBezTo>
                    <a:pt x="16988" y="3882"/>
                    <a:pt x="16988" y="3843"/>
                    <a:pt x="16953" y="3825"/>
                  </a:cubicBezTo>
                  <a:cubicBezTo>
                    <a:pt x="16932" y="3808"/>
                    <a:pt x="16914" y="3808"/>
                    <a:pt x="16897" y="3808"/>
                  </a:cubicBezTo>
                  <a:close/>
                  <a:moveTo>
                    <a:pt x="1959" y="3843"/>
                  </a:moveTo>
                  <a:cubicBezTo>
                    <a:pt x="1941" y="3843"/>
                    <a:pt x="1920" y="3843"/>
                    <a:pt x="1902" y="3860"/>
                  </a:cubicBezTo>
                  <a:cubicBezTo>
                    <a:pt x="1867" y="3899"/>
                    <a:pt x="1867" y="3934"/>
                    <a:pt x="1902" y="3969"/>
                  </a:cubicBezTo>
                  <a:cubicBezTo>
                    <a:pt x="1920" y="3991"/>
                    <a:pt x="1941" y="3991"/>
                    <a:pt x="1959" y="3991"/>
                  </a:cubicBezTo>
                  <a:cubicBezTo>
                    <a:pt x="1976" y="3991"/>
                    <a:pt x="1994" y="3991"/>
                    <a:pt x="2011" y="3969"/>
                  </a:cubicBezTo>
                  <a:cubicBezTo>
                    <a:pt x="2028" y="3934"/>
                    <a:pt x="2028" y="3899"/>
                    <a:pt x="1994" y="3860"/>
                  </a:cubicBezTo>
                  <a:cubicBezTo>
                    <a:pt x="1994" y="3843"/>
                    <a:pt x="1976" y="3843"/>
                    <a:pt x="1959" y="3843"/>
                  </a:cubicBezTo>
                  <a:close/>
                  <a:moveTo>
                    <a:pt x="17893" y="3899"/>
                  </a:moveTo>
                  <a:cubicBezTo>
                    <a:pt x="17858" y="3917"/>
                    <a:pt x="17841" y="3969"/>
                    <a:pt x="17858" y="4008"/>
                  </a:cubicBezTo>
                  <a:cubicBezTo>
                    <a:pt x="17876" y="4026"/>
                    <a:pt x="17893" y="4043"/>
                    <a:pt x="17932" y="4043"/>
                  </a:cubicBezTo>
                  <a:lnTo>
                    <a:pt x="17950" y="4043"/>
                  </a:lnTo>
                  <a:cubicBezTo>
                    <a:pt x="17985" y="4026"/>
                    <a:pt x="18002" y="3991"/>
                    <a:pt x="17985" y="3952"/>
                  </a:cubicBezTo>
                  <a:cubicBezTo>
                    <a:pt x="17985" y="3917"/>
                    <a:pt x="17950" y="3899"/>
                    <a:pt x="17932" y="3899"/>
                  </a:cubicBezTo>
                  <a:close/>
                  <a:moveTo>
                    <a:pt x="27684" y="3934"/>
                  </a:moveTo>
                  <a:cubicBezTo>
                    <a:pt x="27649" y="3952"/>
                    <a:pt x="27631" y="3991"/>
                    <a:pt x="27649" y="4026"/>
                  </a:cubicBezTo>
                  <a:cubicBezTo>
                    <a:pt x="27666" y="4060"/>
                    <a:pt x="27684" y="4078"/>
                    <a:pt x="27723" y="4078"/>
                  </a:cubicBezTo>
                  <a:lnTo>
                    <a:pt x="27740" y="4078"/>
                  </a:lnTo>
                  <a:cubicBezTo>
                    <a:pt x="27775" y="4060"/>
                    <a:pt x="27792" y="4026"/>
                    <a:pt x="27792" y="3969"/>
                  </a:cubicBezTo>
                  <a:cubicBezTo>
                    <a:pt x="27775" y="3952"/>
                    <a:pt x="27740" y="3934"/>
                    <a:pt x="27723" y="3934"/>
                  </a:cubicBezTo>
                  <a:close/>
                  <a:moveTo>
                    <a:pt x="17223" y="3969"/>
                  </a:moveTo>
                  <a:cubicBezTo>
                    <a:pt x="17188" y="3969"/>
                    <a:pt x="17171" y="3991"/>
                    <a:pt x="17149" y="4026"/>
                  </a:cubicBezTo>
                  <a:cubicBezTo>
                    <a:pt x="17149" y="4060"/>
                    <a:pt x="17171" y="4100"/>
                    <a:pt x="17206" y="4117"/>
                  </a:cubicBezTo>
                  <a:lnTo>
                    <a:pt x="17223" y="4117"/>
                  </a:lnTo>
                  <a:cubicBezTo>
                    <a:pt x="17258" y="4117"/>
                    <a:pt x="17280" y="4100"/>
                    <a:pt x="17297" y="4060"/>
                  </a:cubicBezTo>
                  <a:cubicBezTo>
                    <a:pt x="17315" y="4026"/>
                    <a:pt x="17280" y="3991"/>
                    <a:pt x="17241" y="3969"/>
                  </a:cubicBezTo>
                  <a:close/>
                  <a:moveTo>
                    <a:pt x="17567" y="4008"/>
                  </a:moveTo>
                  <a:cubicBezTo>
                    <a:pt x="17532" y="4008"/>
                    <a:pt x="17515" y="4043"/>
                    <a:pt x="17515" y="4078"/>
                  </a:cubicBezTo>
                  <a:cubicBezTo>
                    <a:pt x="17515" y="4117"/>
                    <a:pt x="17549" y="4152"/>
                    <a:pt x="17584" y="4152"/>
                  </a:cubicBezTo>
                  <a:cubicBezTo>
                    <a:pt x="17623" y="4152"/>
                    <a:pt x="17658" y="4117"/>
                    <a:pt x="17658" y="4060"/>
                  </a:cubicBezTo>
                  <a:cubicBezTo>
                    <a:pt x="17658" y="4026"/>
                    <a:pt x="17623" y="4008"/>
                    <a:pt x="17584" y="4008"/>
                  </a:cubicBezTo>
                  <a:close/>
                  <a:moveTo>
                    <a:pt x="1702" y="4117"/>
                  </a:moveTo>
                  <a:cubicBezTo>
                    <a:pt x="1685" y="4117"/>
                    <a:pt x="1667" y="4117"/>
                    <a:pt x="1650" y="4134"/>
                  </a:cubicBezTo>
                  <a:cubicBezTo>
                    <a:pt x="1632" y="4169"/>
                    <a:pt x="1632" y="4226"/>
                    <a:pt x="1667" y="4243"/>
                  </a:cubicBezTo>
                  <a:cubicBezTo>
                    <a:pt x="1667" y="4261"/>
                    <a:pt x="1685" y="4261"/>
                    <a:pt x="1702" y="4261"/>
                  </a:cubicBezTo>
                  <a:cubicBezTo>
                    <a:pt x="1724" y="4261"/>
                    <a:pt x="1759" y="4243"/>
                    <a:pt x="1759" y="4243"/>
                  </a:cubicBezTo>
                  <a:cubicBezTo>
                    <a:pt x="1793" y="4208"/>
                    <a:pt x="1793" y="4152"/>
                    <a:pt x="1759" y="4134"/>
                  </a:cubicBezTo>
                  <a:cubicBezTo>
                    <a:pt x="1741" y="4117"/>
                    <a:pt x="1724" y="4117"/>
                    <a:pt x="1702" y="4117"/>
                  </a:cubicBezTo>
                  <a:close/>
                  <a:moveTo>
                    <a:pt x="27849" y="4261"/>
                  </a:moveTo>
                  <a:lnTo>
                    <a:pt x="27832" y="4278"/>
                  </a:lnTo>
                  <a:cubicBezTo>
                    <a:pt x="27792" y="4295"/>
                    <a:pt x="27775" y="4335"/>
                    <a:pt x="27792" y="4369"/>
                  </a:cubicBezTo>
                  <a:cubicBezTo>
                    <a:pt x="27792" y="4404"/>
                    <a:pt x="27832" y="4404"/>
                    <a:pt x="27849" y="4404"/>
                  </a:cubicBezTo>
                  <a:lnTo>
                    <a:pt x="27884" y="4404"/>
                  </a:lnTo>
                  <a:cubicBezTo>
                    <a:pt x="27919" y="4387"/>
                    <a:pt x="27940" y="4352"/>
                    <a:pt x="27919" y="4317"/>
                  </a:cubicBezTo>
                  <a:cubicBezTo>
                    <a:pt x="27901" y="4278"/>
                    <a:pt x="27884" y="4261"/>
                    <a:pt x="27849" y="4261"/>
                  </a:cubicBezTo>
                  <a:close/>
                  <a:moveTo>
                    <a:pt x="1484" y="4387"/>
                  </a:moveTo>
                  <a:cubicBezTo>
                    <a:pt x="1450" y="4387"/>
                    <a:pt x="1432" y="4404"/>
                    <a:pt x="1432" y="4426"/>
                  </a:cubicBezTo>
                  <a:cubicBezTo>
                    <a:pt x="1397" y="4461"/>
                    <a:pt x="1397" y="4496"/>
                    <a:pt x="1432" y="4535"/>
                  </a:cubicBezTo>
                  <a:lnTo>
                    <a:pt x="1484" y="4535"/>
                  </a:lnTo>
                  <a:cubicBezTo>
                    <a:pt x="1506" y="4535"/>
                    <a:pt x="1524" y="4535"/>
                    <a:pt x="1541" y="4513"/>
                  </a:cubicBezTo>
                  <a:cubicBezTo>
                    <a:pt x="1558" y="4478"/>
                    <a:pt x="1558" y="4443"/>
                    <a:pt x="1524" y="4404"/>
                  </a:cubicBezTo>
                  <a:cubicBezTo>
                    <a:pt x="1506" y="4404"/>
                    <a:pt x="1506" y="4387"/>
                    <a:pt x="1484" y="4387"/>
                  </a:cubicBezTo>
                  <a:close/>
                  <a:moveTo>
                    <a:pt x="27975" y="4604"/>
                  </a:moveTo>
                  <a:cubicBezTo>
                    <a:pt x="27940" y="4622"/>
                    <a:pt x="27919" y="4661"/>
                    <a:pt x="27940" y="4696"/>
                  </a:cubicBezTo>
                  <a:cubicBezTo>
                    <a:pt x="27940" y="4731"/>
                    <a:pt x="27975" y="4752"/>
                    <a:pt x="27993" y="4752"/>
                  </a:cubicBezTo>
                  <a:cubicBezTo>
                    <a:pt x="28010" y="4752"/>
                    <a:pt x="28027" y="4752"/>
                    <a:pt x="28027" y="4731"/>
                  </a:cubicBezTo>
                  <a:cubicBezTo>
                    <a:pt x="28067" y="4713"/>
                    <a:pt x="28084" y="4678"/>
                    <a:pt x="28067" y="4644"/>
                  </a:cubicBezTo>
                  <a:cubicBezTo>
                    <a:pt x="28049" y="4622"/>
                    <a:pt x="28027" y="4604"/>
                    <a:pt x="27993" y="4604"/>
                  </a:cubicBezTo>
                  <a:close/>
                  <a:moveTo>
                    <a:pt x="1267" y="4678"/>
                  </a:moveTo>
                  <a:cubicBezTo>
                    <a:pt x="1232" y="4678"/>
                    <a:pt x="1215" y="4696"/>
                    <a:pt x="1197" y="4713"/>
                  </a:cubicBezTo>
                  <a:cubicBezTo>
                    <a:pt x="1180" y="4752"/>
                    <a:pt x="1197" y="4787"/>
                    <a:pt x="1215" y="4822"/>
                  </a:cubicBezTo>
                  <a:lnTo>
                    <a:pt x="1267" y="4822"/>
                  </a:lnTo>
                  <a:cubicBezTo>
                    <a:pt x="1289" y="4822"/>
                    <a:pt x="1306" y="4822"/>
                    <a:pt x="1323" y="4805"/>
                  </a:cubicBezTo>
                  <a:cubicBezTo>
                    <a:pt x="1341" y="4770"/>
                    <a:pt x="1341" y="4713"/>
                    <a:pt x="1306" y="4696"/>
                  </a:cubicBezTo>
                  <a:cubicBezTo>
                    <a:pt x="1289" y="4696"/>
                    <a:pt x="1289" y="4678"/>
                    <a:pt x="1267" y="4678"/>
                  </a:cubicBezTo>
                  <a:close/>
                  <a:moveTo>
                    <a:pt x="28119" y="4931"/>
                  </a:moveTo>
                  <a:cubicBezTo>
                    <a:pt x="28084" y="4948"/>
                    <a:pt x="28084" y="5005"/>
                    <a:pt x="28101" y="5039"/>
                  </a:cubicBezTo>
                  <a:cubicBezTo>
                    <a:pt x="28101" y="5057"/>
                    <a:pt x="28136" y="5079"/>
                    <a:pt x="28158" y="5079"/>
                  </a:cubicBezTo>
                  <a:cubicBezTo>
                    <a:pt x="28175" y="5079"/>
                    <a:pt x="28193" y="5079"/>
                    <a:pt x="28193" y="5057"/>
                  </a:cubicBezTo>
                  <a:cubicBezTo>
                    <a:pt x="28228" y="5039"/>
                    <a:pt x="28245" y="5005"/>
                    <a:pt x="28228" y="4970"/>
                  </a:cubicBezTo>
                  <a:cubicBezTo>
                    <a:pt x="28210" y="4948"/>
                    <a:pt x="28193" y="4931"/>
                    <a:pt x="28158" y="4931"/>
                  </a:cubicBezTo>
                  <a:close/>
                  <a:moveTo>
                    <a:pt x="1049" y="4987"/>
                  </a:moveTo>
                  <a:cubicBezTo>
                    <a:pt x="1032" y="4987"/>
                    <a:pt x="1015" y="5005"/>
                    <a:pt x="997" y="5022"/>
                  </a:cubicBezTo>
                  <a:cubicBezTo>
                    <a:pt x="980" y="5057"/>
                    <a:pt x="980" y="5096"/>
                    <a:pt x="1015" y="5113"/>
                  </a:cubicBezTo>
                  <a:cubicBezTo>
                    <a:pt x="1032" y="5131"/>
                    <a:pt x="1049" y="5131"/>
                    <a:pt x="1049" y="5131"/>
                  </a:cubicBezTo>
                  <a:cubicBezTo>
                    <a:pt x="1089" y="5131"/>
                    <a:pt x="1106" y="5113"/>
                    <a:pt x="1123" y="5096"/>
                  </a:cubicBezTo>
                  <a:cubicBezTo>
                    <a:pt x="1141" y="5057"/>
                    <a:pt x="1123" y="5022"/>
                    <a:pt x="1106" y="5005"/>
                  </a:cubicBezTo>
                  <a:cubicBezTo>
                    <a:pt x="1089" y="4987"/>
                    <a:pt x="1071" y="4987"/>
                    <a:pt x="1049" y="4987"/>
                  </a:cubicBezTo>
                  <a:close/>
                  <a:moveTo>
                    <a:pt x="28336" y="5240"/>
                  </a:moveTo>
                  <a:cubicBezTo>
                    <a:pt x="28319" y="5240"/>
                    <a:pt x="28302" y="5257"/>
                    <a:pt x="28302" y="5257"/>
                  </a:cubicBezTo>
                  <a:cubicBezTo>
                    <a:pt x="28267" y="5274"/>
                    <a:pt x="28245" y="5314"/>
                    <a:pt x="28267" y="5348"/>
                  </a:cubicBezTo>
                  <a:cubicBezTo>
                    <a:pt x="28284" y="5383"/>
                    <a:pt x="28302" y="5383"/>
                    <a:pt x="28336" y="5383"/>
                  </a:cubicBezTo>
                  <a:lnTo>
                    <a:pt x="28376" y="5383"/>
                  </a:lnTo>
                  <a:cubicBezTo>
                    <a:pt x="28393" y="5366"/>
                    <a:pt x="28410" y="5314"/>
                    <a:pt x="28393" y="5296"/>
                  </a:cubicBezTo>
                  <a:cubicBezTo>
                    <a:pt x="28376" y="5257"/>
                    <a:pt x="28354" y="5240"/>
                    <a:pt x="28336" y="5240"/>
                  </a:cubicBezTo>
                  <a:close/>
                  <a:moveTo>
                    <a:pt x="871" y="5296"/>
                  </a:moveTo>
                  <a:cubicBezTo>
                    <a:pt x="832" y="5296"/>
                    <a:pt x="814" y="5314"/>
                    <a:pt x="797" y="5331"/>
                  </a:cubicBezTo>
                  <a:cubicBezTo>
                    <a:pt x="780" y="5366"/>
                    <a:pt x="797" y="5405"/>
                    <a:pt x="832" y="5422"/>
                  </a:cubicBezTo>
                  <a:cubicBezTo>
                    <a:pt x="832" y="5440"/>
                    <a:pt x="854" y="5440"/>
                    <a:pt x="871" y="5440"/>
                  </a:cubicBezTo>
                  <a:cubicBezTo>
                    <a:pt x="888" y="5440"/>
                    <a:pt x="906" y="5422"/>
                    <a:pt x="923" y="5405"/>
                  </a:cubicBezTo>
                  <a:cubicBezTo>
                    <a:pt x="941" y="5366"/>
                    <a:pt x="941" y="5331"/>
                    <a:pt x="906" y="5296"/>
                  </a:cubicBezTo>
                  <a:close/>
                  <a:moveTo>
                    <a:pt x="28463" y="5566"/>
                  </a:moveTo>
                  <a:cubicBezTo>
                    <a:pt x="28428" y="5601"/>
                    <a:pt x="28428" y="5640"/>
                    <a:pt x="28445" y="5675"/>
                  </a:cubicBezTo>
                  <a:cubicBezTo>
                    <a:pt x="28445" y="5692"/>
                    <a:pt x="28484" y="5710"/>
                    <a:pt x="28502" y="5710"/>
                  </a:cubicBezTo>
                  <a:lnTo>
                    <a:pt x="28537" y="5710"/>
                  </a:lnTo>
                  <a:cubicBezTo>
                    <a:pt x="28571" y="5675"/>
                    <a:pt x="28593" y="5640"/>
                    <a:pt x="28571" y="5601"/>
                  </a:cubicBezTo>
                  <a:cubicBezTo>
                    <a:pt x="28554" y="5583"/>
                    <a:pt x="28537" y="5566"/>
                    <a:pt x="28502" y="5566"/>
                  </a:cubicBezTo>
                  <a:close/>
                  <a:moveTo>
                    <a:pt x="688" y="5601"/>
                  </a:moveTo>
                  <a:cubicBezTo>
                    <a:pt x="653" y="5601"/>
                    <a:pt x="636" y="5623"/>
                    <a:pt x="614" y="5640"/>
                  </a:cubicBezTo>
                  <a:cubicBezTo>
                    <a:pt x="597" y="5675"/>
                    <a:pt x="614" y="5731"/>
                    <a:pt x="653" y="5749"/>
                  </a:cubicBezTo>
                  <a:lnTo>
                    <a:pt x="688" y="5749"/>
                  </a:lnTo>
                  <a:cubicBezTo>
                    <a:pt x="706" y="5749"/>
                    <a:pt x="723" y="5731"/>
                    <a:pt x="745" y="5710"/>
                  </a:cubicBezTo>
                  <a:cubicBezTo>
                    <a:pt x="762" y="5675"/>
                    <a:pt x="762" y="5640"/>
                    <a:pt x="723" y="5623"/>
                  </a:cubicBezTo>
                  <a:cubicBezTo>
                    <a:pt x="706" y="5601"/>
                    <a:pt x="688" y="5601"/>
                    <a:pt x="688" y="5601"/>
                  </a:cubicBezTo>
                  <a:close/>
                  <a:moveTo>
                    <a:pt x="28645" y="5892"/>
                  </a:moveTo>
                  <a:cubicBezTo>
                    <a:pt x="28610" y="5910"/>
                    <a:pt x="28593" y="5966"/>
                    <a:pt x="28610" y="5984"/>
                  </a:cubicBezTo>
                  <a:cubicBezTo>
                    <a:pt x="28628" y="6019"/>
                    <a:pt x="28645" y="6036"/>
                    <a:pt x="28680" y="6036"/>
                  </a:cubicBezTo>
                  <a:cubicBezTo>
                    <a:pt x="28680" y="6036"/>
                    <a:pt x="28702" y="6019"/>
                    <a:pt x="28719" y="6019"/>
                  </a:cubicBezTo>
                  <a:cubicBezTo>
                    <a:pt x="28754" y="6001"/>
                    <a:pt x="28754" y="5966"/>
                    <a:pt x="28737" y="5927"/>
                  </a:cubicBezTo>
                  <a:cubicBezTo>
                    <a:pt x="28737" y="5892"/>
                    <a:pt x="28702" y="5892"/>
                    <a:pt x="28680" y="5892"/>
                  </a:cubicBezTo>
                  <a:close/>
                  <a:moveTo>
                    <a:pt x="505" y="5927"/>
                  </a:moveTo>
                  <a:cubicBezTo>
                    <a:pt x="488" y="5927"/>
                    <a:pt x="453" y="5949"/>
                    <a:pt x="453" y="5966"/>
                  </a:cubicBezTo>
                  <a:cubicBezTo>
                    <a:pt x="436" y="6001"/>
                    <a:pt x="453" y="6036"/>
                    <a:pt x="471" y="6058"/>
                  </a:cubicBezTo>
                  <a:cubicBezTo>
                    <a:pt x="488" y="6075"/>
                    <a:pt x="505" y="6075"/>
                    <a:pt x="505" y="6075"/>
                  </a:cubicBezTo>
                  <a:cubicBezTo>
                    <a:pt x="545" y="6075"/>
                    <a:pt x="562" y="6058"/>
                    <a:pt x="579" y="6036"/>
                  </a:cubicBezTo>
                  <a:cubicBezTo>
                    <a:pt x="597" y="6001"/>
                    <a:pt x="579" y="5949"/>
                    <a:pt x="545" y="5927"/>
                  </a:cubicBezTo>
                  <a:close/>
                  <a:moveTo>
                    <a:pt x="28863" y="6201"/>
                  </a:moveTo>
                  <a:cubicBezTo>
                    <a:pt x="28845" y="6201"/>
                    <a:pt x="28828" y="6201"/>
                    <a:pt x="28828" y="6219"/>
                  </a:cubicBezTo>
                  <a:cubicBezTo>
                    <a:pt x="28789" y="6236"/>
                    <a:pt x="28771" y="6275"/>
                    <a:pt x="28789" y="6310"/>
                  </a:cubicBezTo>
                  <a:cubicBezTo>
                    <a:pt x="28811" y="6327"/>
                    <a:pt x="28828" y="6345"/>
                    <a:pt x="28863" y="6345"/>
                  </a:cubicBezTo>
                  <a:lnTo>
                    <a:pt x="28880" y="6345"/>
                  </a:lnTo>
                  <a:cubicBezTo>
                    <a:pt x="28919" y="6310"/>
                    <a:pt x="28937" y="6275"/>
                    <a:pt x="28919" y="6236"/>
                  </a:cubicBezTo>
                  <a:cubicBezTo>
                    <a:pt x="28898" y="6219"/>
                    <a:pt x="28880" y="6201"/>
                    <a:pt x="28863" y="6201"/>
                  </a:cubicBezTo>
                  <a:close/>
                  <a:moveTo>
                    <a:pt x="362" y="6253"/>
                  </a:moveTo>
                  <a:cubicBezTo>
                    <a:pt x="327" y="6253"/>
                    <a:pt x="310" y="6275"/>
                    <a:pt x="288" y="6293"/>
                  </a:cubicBezTo>
                  <a:cubicBezTo>
                    <a:pt x="270" y="6327"/>
                    <a:pt x="288" y="6362"/>
                    <a:pt x="327" y="6384"/>
                  </a:cubicBezTo>
                  <a:cubicBezTo>
                    <a:pt x="327" y="6401"/>
                    <a:pt x="344" y="6401"/>
                    <a:pt x="344" y="6401"/>
                  </a:cubicBezTo>
                  <a:cubicBezTo>
                    <a:pt x="379" y="6401"/>
                    <a:pt x="397" y="6384"/>
                    <a:pt x="418" y="6345"/>
                  </a:cubicBezTo>
                  <a:cubicBezTo>
                    <a:pt x="436" y="6310"/>
                    <a:pt x="418" y="6275"/>
                    <a:pt x="379" y="6253"/>
                  </a:cubicBezTo>
                  <a:close/>
                  <a:moveTo>
                    <a:pt x="29028" y="6510"/>
                  </a:moveTo>
                  <a:cubicBezTo>
                    <a:pt x="29028" y="6510"/>
                    <a:pt x="29006" y="6528"/>
                    <a:pt x="28989" y="6528"/>
                  </a:cubicBezTo>
                  <a:cubicBezTo>
                    <a:pt x="28954" y="6545"/>
                    <a:pt x="28954" y="6580"/>
                    <a:pt x="28972" y="6619"/>
                  </a:cubicBezTo>
                  <a:cubicBezTo>
                    <a:pt x="28989" y="6654"/>
                    <a:pt x="29006" y="6654"/>
                    <a:pt x="29028" y="6654"/>
                  </a:cubicBezTo>
                  <a:lnTo>
                    <a:pt x="29063" y="6654"/>
                  </a:lnTo>
                  <a:cubicBezTo>
                    <a:pt x="29098" y="6636"/>
                    <a:pt x="29115" y="6580"/>
                    <a:pt x="29098" y="6562"/>
                  </a:cubicBezTo>
                  <a:cubicBezTo>
                    <a:pt x="29080" y="6528"/>
                    <a:pt x="29063" y="6510"/>
                    <a:pt x="29028" y="6510"/>
                  </a:cubicBezTo>
                  <a:close/>
                  <a:moveTo>
                    <a:pt x="201" y="6580"/>
                  </a:moveTo>
                  <a:cubicBezTo>
                    <a:pt x="179" y="6580"/>
                    <a:pt x="144" y="6602"/>
                    <a:pt x="144" y="6619"/>
                  </a:cubicBezTo>
                  <a:cubicBezTo>
                    <a:pt x="127" y="6654"/>
                    <a:pt x="144" y="6710"/>
                    <a:pt x="179" y="6728"/>
                  </a:cubicBezTo>
                  <a:lnTo>
                    <a:pt x="201" y="6728"/>
                  </a:lnTo>
                  <a:cubicBezTo>
                    <a:pt x="236" y="6728"/>
                    <a:pt x="253" y="6710"/>
                    <a:pt x="270" y="6689"/>
                  </a:cubicBezTo>
                  <a:cubicBezTo>
                    <a:pt x="288" y="6654"/>
                    <a:pt x="270" y="6602"/>
                    <a:pt x="236" y="6580"/>
                  </a:cubicBezTo>
                  <a:close/>
                  <a:moveTo>
                    <a:pt x="29172" y="6837"/>
                  </a:moveTo>
                  <a:cubicBezTo>
                    <a:pt x="29137" y="6871"/>
                    <a:pt x="29115" y="6906"/>
                    <a:pt x="29154" y="6945"/>
                  </a:cubicBezTo>
                  <a:cubicBezTo>
                    <a:pt x="29154" y="6963"/>
                    <a:pt x="29189" y="6980"/>
                    <a:pt x="29207" y="6980"/>
                  </a:cubicBezTo>
                  <a:cubicBezTo>
                    <a:pt x="29224" y="6980"/>
                    <a:pt x="29224" y="6980"/>
                    <a:pt x="29246" y="6963"/>
                  </a:cubicBezTo>
                  <a:cubicBezTo>
                    <a:pt x="29281" y="6945"/>
                    <a:pt x="29298" y="6906"/>
                    <a:pt x="29281" y="6871"/>
                  </a:cubicBezTo>
                  <a:cubicBezTo>
                    <a:pt x="29263" y="6854"/>
                    <a:pt x="29224" y="6837"/>
                    <a:pt x="29207" y="6837"/>
                  </a:cubicBezTo>
                  <a:close/>
                  <a:moveTo>
                    <a:pt x="70" y="6906"/>
                  </a:moveTo>
                  <a:cubicBezTo>
                    <a:pt x="35" y="6906"/>
                    <a:pt x="1" y="6928"/>
                    <a:pt x="1" y="6963"/>
                  </a:cubicBezTo>
                  <a:cubicBezTo>
                    <a:pt x="1" y="6980"/>
                    <a:pt x="18" y="7015"/>
                    <a:pt x="1" y="7037"/>
                  </a:cubicBezTo>
                  <a:cubicBezTo>
                    <a:pt x="18" y="7037"/>
                    <a:pt x="18" y="7054"/>
                    <a:pt x="35" y="7054"/>
                  </a:cubicBezTo>
                  <a:lnTo>
                    <a:pt x="70" y="7054"/>
                  </a:lnTo>
                  <a:cubicBezTo>
                    <a:pt x="92" y="7054"/>
                    <a:pt x="127" y="7037"/>
                    <a:pt x="127" y="7015"/>
                  </a:cubicBezTo>
                  <a:cubicBezTo>
                    <a:pt x="144" y="6980"/>
                    <a:pt x="127" y="6945"/>
                    <a:pt x="92" y="6928"/>
                  </a:cubicBezTo>
                  <a:lnTo>
                    <a:pt x="70" y="6906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5"/>
            <p:cNvSpPr/>
            <p:nvPr/>
          </p:nvSpPr>
          <p:spPr>
            <a:xfrm rot="-5400000">
              <a:off x="5912569" y="1826769"/>
              <a:ext cx="5541947" cy="1535125"/>
            </a:xfrm>
            <a:custGeom>
              <a:avLst/>
              <a:gdLst/>
              <a:ahLst/>
              <a:cxnLst/>
              <a:rect l="l" t="t" r="r" b="b"/>
              <a:pathLst>
                <a:path w="30987" h="9409" extrusionOk="0">
                  <a:moveTo>
                    <a:pt x="11588" y="1"/>
                  </a:moveTo>
                  <a:cubicBezTo>
                    <a:pt x="11549" y="1"/>
                    <a:pt x="11514" y="36"/>
                    <a:pt x="11514" y="70"/>
                  </a:cubicBezTo>
                  <a:cubicBezTo>
                    <a:pt x="11514" y="127"/>
                    <a:pt x="11549" y="144"/>
                    <a:pt x="11588" y="144"/>
                  </a:cubicBezTo>
                  <a:cubicBezTo>
                    <a:pt x="11640" y="144"/>
                    <a:pt x="11658" y="127"/>
                    <a:pt x="11658" y="70"/>
                  </a:cubicBezTo>
                  <a:cubicBezTo>
                    <a:pt x="11658" y="36"/>
                    <a:pt x="11640" y="1"/>
                    <a:pt x="11588" y="1"/>
                  </a:cubicBezTo>
                  <a:close/>
                  <a:moveTo>
                    <a:pt x="11223" y="18"/>
                  </a:moveTo>
                  <a:cubicBezTo>
                    <a:pt x="11188" y="18"/>
                    <a:pt x="11153" y="53"/>
                    <a:pt x="11153" y="88"/>
                  </a:cubicBezTo>
                  <a:cubicBezTo>
                    <a:pt x="11170" y="127"/>
                    <a:pt x="11188" y="162"/>
                    <a:pt x="11223" y="162"/>
                  </a:cubicBezTo>
                  <a:lnTo>
                    <a:pt x="11244" y="162"/>
                  </a:lnTo>
                  <a:cubicBezTo>
                    <a:pt x="11279" y="162"/>
                    <a:pt x="11314" y="127"/>
                    <a:pt x="11297" y="88"/>
                  </a:cubicBezTo>
                  <a:cubicBezTo>
                    <a:pt x="11297" y="53"/>
                    <a:pt x="11279" y="18"/>
                    <a:pt x="11223" y="18"/>
                  </a:cubicBezTo>
                  <a:close/>
                  <a:moveTo>
                    <a:pt x="11949" y="18"/>
                  </a:moveTo>
                  <a:cubicBezTo>
                    <a:pt x="11914" y="18"/>
                    <a:pt x="11897" y="53"/>
                    <a:pt x="11875" y="88"/>
                  </a:cubicBezTo>
                  <a:cubicBezTo>
                    <a:pt x="11875" y="127"/>
                    <a:pt x="11914" y="162"/>
                    <a:pt x="11949" y="162"/>
                  </a:cubicBezTo>
                  <a:cubicBezTo>
                    <a:pt x="12006" y="162"/>
                    <a:pt x="12023" y="127"/>
                    <a:pt x="12023" y="88"/>
                  </a:cubicBezTo>
                  <a:cubicBezTo>
                    <a:pt x="12041" y="53"/>
                    <a:pt x="12006" y="18"/>
                    <a:pt x="11967" y="18"/>
                  </a:cubicBezTo>
                  <a:close/>
                  <a:moveTo>
                    <a:pt x="10861" y="36"/>
                  </a:moveTo>
                  <a:cubicBezTo>
                    <a:pt x="10827" y="53"/>
                    <a:pt x="10787" y="70"/>
                    <a:pt x="10787" y="127"/>
                  </a:cubicBezTo>
                  <a:cubicBezTo>
                    <a:pt x="10809" y="162"/>
                    <a:pt x="10827" y="179"/>
                    <a:pt x="10861" y="179"/>
                  </a:cubicBezTo>
                  <a:lnTo>
                    <a:pt x="10879" y="179"/>
                  </a:lnTo>
                  <a:cubicBezTo>
                    <a:pt x="10918" y="179"/>
                    <a:pt x="10953" y="144"/>
                    <a:pt x="10935" y="110"/>
                  </a:cubicBezTo>
                  <a:cubicBezTo>
                    <a:pt x="10935" y="70"/>
                    <a:pt x="10918" y="36"/>
                    <a:pt x="10861" y="36"/>
                  </a:cubicBezTo>
                  <a:close/>
                  <a:moveTo>
                    <a:pt x="12310" y="53"/>
                  </a:moveTo>
                  <a:cubicBezTo>
                    <a:pt x="12276" y="53"/>
                    <a:pt x="12258" y="70"/>
                    <a:pt x="12241" y="110"/>
                  </a:cubicBezTo>
                  <a:cubicBezTo>
                    <a:pt x="12241" y="144"/>
                    <a:pt x="12276" y="179"/>
                    <a:pt x="12310" y="179"/>
                  </a:cubicBezTo>
                  <a:lnTo>
                    <a:pt x="12310" y="197"/>
                  </a:lnTo>
                  <a:cubicBezTo>
                    <a:pt x="12350" y="197"/>
                    <a:pt x="12384" y="162"/>
                    <a:pt x="12384" y="127"/>
                  </a:cubicBezTo>
                  <a:cubicBezTo>
                    <a:pt x="12402" y="88"/>
                    <a:pt x="12367" y="53"/>
                    <a:pt x="12332" y="53"/>
                  </a:cubicBezTo>
                  <a:close/>
                  <a:moveTo>
                    <a:pt x="10500" y="88"/>
                  </a:moveTo>
                  <a:cubicBezTo>
                    <a:pt x="10461" y="88"/>
                    <a:pt x="10426" y="127"/>
                    <a:pt x="10444" y="162"/>
                  </a:cubicBezTo>
                  <a:cubicBezTo>
                    <a:pt x="10444" y="197"/>
                    <a:pt x="10483" y="236"/>
                    <a:pt x="10518" y="236"/>
                  </a:cubicBezTo>
                  <a:cubicBezTo>
                    <a:pt x="10552" y="218"/>
                    <a:pt x="10592" y="179"/>
                    <a:pt x="10592" y="144"/>
                  </a:cubicBezTo>
                  <a:cubicBezTo>
                    <a:pt x="10570" y="110"/>
                    <a:pt x="10552" y="88"/>
                    <a:pt x="10518" y="88"/>
                  </a:cubicBezTo>
                  <a:close/>
                  <a:moveTo>
                    <a:pt x="12676" y="88"/>
                  </a:moveTo>
                  <a:cubicBezTo>
                    <a:pt x="12637" y="88"/>
                    <a:pt x="12619" y="127"/>
                    <a:pt x="12602" y="162"/>
                  </a:cubicBezTo>
                  <a:cubicBezTo>
                    <a:pt x="12602" y="197"/>
                    <a:pt x="12619" y="236"/>
                    <a:pt x="12658" y="236"/>
                  </a:cubicBezTo>
                  <a:lnTo>
                    <a:pt x="12676" y="236"/>
                  </a:lnTo>
                  <a:cubicBezTo>
                    <a:pt x="12711" y="236"/>
                    <a:pt x="12746" y="218"/>
                    <a:pt x="12746" y="179"/>
                  </a:cubicBezTo>
                  <a:cubicBezTo>
                    <a:pt x="12746" y="144"/>
                    <a:pt x="12728" y="110"/>
                    <a:pt x="12693" y="88"/>
                  </a:cubicBezTo>
                  <a:close/>
                  <a:moveTo>
                    <a:pt x="10135" y="144"/>
                  </a:moveTo>
                  <a:cubicBezTo>
                    <a:pt x="10100" y="144"/>
                    <a:pt x="10083" y="179"/>
                    <a:pt x="10083" y="218"/>
                  </a:cubicBezTo>
                  <a:cubicBezTo>
                    <a:pt x="10083" y="253"/>
                    <a:pt x="10117" y="288"/>
                    <a:pt x="10156" y="288"/>
                  </a:cubicBezTo>
                  <a:lnTo>
                    <a:pt x="10156" y="271"/>
                  </a:lnTo>
                  <a:cubicBezTo>
                    <a:pt x="10209" y="271"/>
                    <a:pt x="10226" y="236"/>
                    <a:pt x="10226" y="197"/>
                  </a:cubicBezTo>
                  <a:cubicBezTo>
                    <a:pt x="10209" y="162"/>
                    <a:pt x="10191" y="144"/>
                    <a:pt x="10156" y="144"/>
                  </a:cubicBezTo>
                  <a:close/>
                  <a:moveTo>
                    <a:pt x="13037" y="162"/>
                  </a:moveTo>
                  <a:cubicBezTo>
                    <a:pt x="13002" y="162"/>
                    <a:pt x="12963" y="197"/>
                    <a:pt x="12963" y="218"/>
                  </a:cubicBezTo>
                  <a:cubicBezTo>
                    <a:pt x="12946" y="271"/>
                    <a:pt x="12985" y="305"/>
                    <a:pt x="13020" y="305"/>
                  </a:cubicBezTo>
                  <a:lnTo>
                    <a:pt x="13037" y="305"/>
                  </a:lnTo>
                  <a:cubicBezTo>
                    <a:pt x="13072" y="305"/>
                    <a:pt x="13094" y="288"/>
                    <a:pt x="13111" y="253"/>
                  </a:cubicBezTo>
                  <a:cubicBezTo>
                    <a:pt x="13111" y="218"/>
                    <a:pt x="13094" y="179"/>
                    <a:pt x="13054" y="162"/>
                  </a:cubicBezTo>
                  <a:close/>
                  <a:moveTo>
                    <a:pt x="9774" y="197"/>
                  </a:moveTo>
                  <a:cubicBezTo>
                    <a:pt x="9739" y="218"/>
                    <a:pt x="9721" y="253"/>
                    <a:pt x="9721" y="288"/>
                  </a:cubicBezTo>
                  <a:cubicBezTo>
                    <a:pt x="9739" y="327"/>
                    <a:pt x="9756" y="345"/>
                    <a:pt x="9791" y="345"/>
                  </a:cubicBezTo>
                  <a:lnTo>
                    <a:pt x="9808" y="345"/>
                  </a:lnTo>
                  <a:cubicBezTo>
                    <a:pt x="9848" y="345"/>
                    <a:pt x="9865" y="288"/>
                    <a:pt x="9865" y="253"/>
                  </a:cubicBezTo>
                  <a:cubicBezTo>
                    <a:pt x="9865" y="218"/>
                    <a:pt x="9830" y="197"/>
                    <a:pt x="9791" y="197"/>
                  </a:cubicBezTo>
                  <a:close/>
                  <a:moveTo>
                    <a:pt x="9430" y="271"/>
                  </a:moveTo>
                  <a:cubicBezTo>
                    <a:pt x="9395" y="288"/>
                    <a:pt x="9356" y="327"/>
                    <a:pt x="9373" y="362"/>
                  </a:cubicBezTo>
                  <a:cubicBezTo>
                    <a:pt x="9373" y="397"/>
                    <a:pt x="9412" y="414"/>
                    <a:pt x="9447" y="414"/>
                  </a:cubicBezTo>
                  <a:cubicBezTo>
                    <a:pt x="9504" y="414"/>
                    <a:pt x="9521" y="362"/>
                    <a:pt x="9504" y="327"/>
                  </a:cubicBezTo>
                  <a:cubicBezTo>
                    <a:pt x="9504" y="288"/>
                    <a:pt x="9465" y="271"/>
                    <a:pt x="9430" y="271"/>
                  </a:cubicBezTo>
                  <a:close/>
                  <a:moveTo>
                    <a:pt x="13381" y="271"/>
                  </a:moveTo>
                  <a:cubicBezTo>
                    <a:pt x="13346" y="271"/>
                    <a:pt x="13329" y="288"/>
                    <a:pt x="13311" y="305"/>
                  </a:cubicBezTo>
                  <a:cubicBezTo>
                    <a:pt x="13311" y="362"/>
                    <a:pt x="13329" y="397"/>
                    <a:pt x="13363" y="397"/>
                  </a:cubicBezTo>
                  <a:cubicBezTo>
                    <a:pt x="13363" y="414"/>
                    <a:pt x="13381" y="414"/>
                    <a:pt x="13381" y="414"/>
                  </a:cubicBezTo>
                  <a:cubicBezTo>
                    <a:pt x="13420" y="414"/>
                    <a:pt x="13437" y="379"/>
                    <a:pt x="13455" y="362"/>
                  </a:cubicBezTo>
                  <a:cubicBezTo>
                    <a:pt x="13455" y="327"/>
                    <a:pt x="13437" y="271"/>
                    <a:pt x="13398" y="271"/>
                  </a:cubicBezTo>
                  <a:close/>
                  <a:moveTo>
                    <a:pt x="24424" y="327"/>
                  </a:moveTo>
                  <a:cubicBezTo>
                    <a:pt x="24385" y="327"/>
                    <a:pt x="24350" y="362"/>
                    <a:pt x="24350" y="414"/>
                  </a:cubicBezTo>
                  <a:cubicBezTo>
                    <a:pt x="24368" y="453"/>
                    <a:pt x="24385" y="471"/>
                    <a:pt x="24424" y="471"/>
                  </a:cubicBezTo>
                  <a:lnTo>
                    <a:pt x="24442" y="471"/>
                  </a:lnTo>
                  <a:cubicBezTo>
                    <a:pt x="24477" y="471"/>
                    <a:pt x="24516" y="436"/>
                    <a:pt x="24494" y="397"/>
                  </a:cubicBezTo>
                  <a:cubicBezTo>
                    <a:pt x="24494" y="362"/>
                    <a:pt x="24459" y="327"/>
                    <a:pt x="24424" y="327"/>
                  </a:cubicBezTo>
                  <a:close/>
                  <a:moveTo>
                    <a:pt x="24786" y="327"/>
                  </a:moveTo>
                  <a:cubicBezTo>
                    <a:pt x="24751" y="327"/>
                    <a:pt x="24712" y="345"/>
                    <a:pt x="24712" y="397"/>
                  </a:cubicBezTo>
                  <a:cubicBezTo>
                    <a:pt x="24712" y="436"/>
                    <a:pt x="24751" y="471"/>
                    <a:pt x="24786" y="471"/>
                  </a:cubicBezTo>
                  <a:cubicBezTo>
                    <a:pt x="24820" y="471"/>
                    <a:pt x="24860" y="436"/>
                    <a:pt x="24860" y="397"/>
                  </a:cubicBezTo>
                  <a:cubicBezTo>
                    <a:pt x="24860" y="362"/>
                    <a:pt x="24842" y="327"/>
                    <a:pt x="24786" y="327"/>
                  </a:cubicBezTo>
                  <a:close/>
                  <a:moveTo>
                    <a:pt x="9069" y="362"/>
                  </a:moveTo>
                  <a:cubicBezTo>
                    <a:pt x="9030" y="362"/>
                    <a:pt x="9012" y="397"/>
                    <a:pt x="9012" y="453"/>
                  </a:cubicBezTo>
                  <a:cubicBezTo>
                    <a:pt x="9030" y="471"/>
                    <a:pt x="9047" y="506"/>
                    <a:pt x="9086" y="506"/>
                  </a:cubicBezTo>
                  <a:lnTo>
                    <a:pt x="9103" y="488"/>
                  </a:lnTo>
                  <a:cubicBezTo>
                    <a:pt x="9138" y="488"/>
                    <a:pt x="9156" y="453"/>
                    <a:pt x="9156" y="414"/>
                  </a:cubicBezTo>
                  <a:cubicBezTo>
                    <a:pt x="9138" y="379"/>
                    <a:pt x="9121" y="362"/>
                    <a:pt x="9086" y="362"/>
                  </a:cubicBezTo>
                  <a:close/>
                  <a:moveTo>
                    <a:pt x="25147" y="362"/>
                  </a:moveTo>
                  <a:cubicBezTo>
                    <a:pt x="25112" y="362"/>
                    <a:pt x="25095" y="379"/>
                    <a:pt x="25077" y="414"/>
                  </a:cubicBezTo>
                  <a:cubicBezTo>
                    <a:pt x="25077" y="453"/>
                    <a:pt x="25095" y="488"/>
                    <a:pt x="25147" y="506"/>
                  </a:cubicBezTo>
                  <a:cubicBezTo>
                    <a:pt x="25186" y="506"/>
                    <a:pt x="25221" y="471"/>
                    <a:pt x="25221" y="436"/>
                  </a:cubicBezTo>
                  <a:cubicBezTo>
                    <a:pt x="25238" y="397"/>
                    <a:pt x="25203" y="362"/>
                    <a:pt x="25168" y="362"/>
                  </a:cubicBezTo>
                  <a:close/>
                  <a:moveTo>
                    <a:pt x="13725" y="379"/>
                  </a:moveTo>
                  <a:cubicBezTo>
                    <a:pt x="13690" y="379"/>
                    <a:pt x="13672" y="397"/>
                    <a:pt x="13655" y="436"/>
                  </a:cubicBezTo>
                  <a:cubicBezTo>
                    <a:pt x="13638" y="471"/>
                    <a:pt x="13655" y="506"/>
                    <a:pt x="13690" y="523"/>
                  </a:cubicBezTo>
                  <a:lnTo>
                    <a:pt x="13725" y="523"/>
                  </a:lnTo>
                  <a:cubicBezTo>
                    <a:pt x="13764" y="523"/>
                    <a:pt x="13781" y="506"/>
                    <a:pt x="13799" y="488"/>
                  </a:cubicBezTo>
                  <a:cubicBezTo>
                    <a:pt x="13799" y="436"/>
                    <a:pt x="13781" y="397"/>
                    <a:pt x="13746" y="379"/>
                  </a:cubicBezTo>
                  <a:close/>
                  <a:moveTo>
                    <a:pt x="24059" y="379"/>
                  </a:moveTo>
                  <a:cubicBezTo>
                    <a:pt x="24024" y="379"/>
                    <a:pt x="23989" y="436"/>
                    <a:pt x="24007" y="471"/>
                  </a:cubicBezTo>
                  <a:cubicBezTo>
                    <a:pt x="24007" y="506"/>
                    <a:pt x="24041" y="523"/>
                    <a:pt x="24081" y="523"/>
                  </a:cubicBezTo>
                  <a:cubicBezTo>
                    <a:pt x="24115" y="506"/>
                    <a:pt x="24150" y="471"/>
                    <a:pt x="24133" y="436"/>
                  </a:cubicBezTo>
                  <a:cubicBezTo>
                    <a:pt x="24133" y="397"/>
                    <a:pt x="24098" y="379"/>
                    <a:pt x="24081" y="379"/>
                  </a:cubicBezTo>
                  <a:close/>
                  <a:moveTo>
                    <a:pt x="25512" y="436"/>
                  </a:moveTo>
                  <a:cubicBezTo>
                    <a:pt x="25473" y="436"/>
                    <a:pt x="25438" y="453"/>
                    <a:pt x="25438" y="488"/>
                  </a:cubicBezTo>
                  <a:cubicBezTo>
                    <a:pt x="25421" y="523"/>
                    <a:pt x="25438" y="562"/>
                    <a:pt x="25473" y="580"/>
                  </a:cubicBezTo>
                  <a:lnTo>
                    <a:pt x="25512" y="580"/>
                  </a:lnTo>
                  <a:cubicBezTo>
                    <a:pt x="25530" y="580"/>
                    <a:pt x="25564" y="562"/>
                    <a:pt x="25564" y="545"/>
                  </a:cubicBezTo>
                  <a:cubicBezTo>
                    <a:pt x="25582" y="488"/>
                    <a:pt x="25564" y="453"/>
                    <a:pt x="25530" y="453"/>
                  </a:cubicBezTo>
                  <a:cubicBezTo>
                    <a:pt x="25530" y="436"/>
                    <a:pt x="25512" y="436"/>
                    <a:pt x="25512" y="436"/>
                  </a:cubicBezTo>
                  <a:close/>
                  <a:moveTo>
                    <a:pt x="8721" y="453"/>
                  </a:moveTo>
                  <a:cubicBezTo>
                    <a:pt x="8668" y="453"/>
                    <a:pt x="8651" y="488"/>
                    <a:pt x="8668" y="545"/>
                  </a:cubicBezTo>
                  <a:cubicBezTo>
                    <a:pt x="8668" y="562"/>
                    <a:pt x="8703" y="597"/>
                    <a:pt x="8742" y="597"/>
                  </a:cubicBezTo>
                  <a:lnTo>
                    <a:pt x="8760" y="580"/>
                  </a:lnTo>
                  <a:cubicBezTo>
                    <a:pt x="8795" y="580"/>
                    <a:pt x="8812" y="545"/>
                    <a:pt x="8812" y="506"/>
                  </a:cubicBezTo>
                  <a:cubicBezTo>
                    <a:pt x="8795" y="471"/>
                    <a:pt x="8760" y="453"/>
                    <a:pt x="8742" y="453"/>
                  </a:cubicBezTo>
                  <a:close/>
                  <a:moveTo>
                    <a:pt x="23698" y="471"/>
                  </a:moveTo>
                  <a:cubicBezTo>
                    <a:pt x="23663" y="471"/>
                    <a:pt x="23646" y="523"/>
                    <a:pt x="23646" y="562"/>
                  </a:cubicBezTo>
                  <a:cubicBezTo>
                    <a:pt x="23663" y="597"/>
                    <a:pt x="23680" y="614"/>
                    <a:pt x="23715" y="614"/>
                  </a:cubicBezTo>
                  <a:cubicBezTo>
                    <a:pt x="23715" y="614"/>
                    <a:pt x="23733" y="614"/>
                    <a:pt x="23733" y="597"/>
                  </a:cubicBezTo>
                  <a:cubicBezTo>
                    <a:pt x="23772" y="597"/>
                    <a:pt x="23807" y="562"/>
                    <a:pt x="23789" y="523"/>
                  </a:cubicBezTo>
                  <a:cubicBezTo>
                    <a:pt x="23772" y="488"/>
                    <a:pt x="23754" y="471"/>
                    <a:pt x="23715" y="471"/>
                  </a:cubicBezTo>
                  <a:close/>
                  <a:moveTo>
                    <a:pt x="14051" y="523"/>
                  </a:moveTo>
                  <a:cubicBezTo>
                    <a:pt x="14034" y="523"/>
                    <a:pt x="13999" y="545"/>
                    <a:pt x="13999" y="562"/>
                  </a:cubicBezTo>
                  <a:cubicBezTo>
                    <a:pt x="13981" y="597"/>
                    <a:pt x="13999" y="653"/>
                    <a:pt x="14034" y="671"/>
                  </a:cubicBezTo>
                  <a:lnTo>
                    <a:pt x="14051" y="671"/>
                  </a:lnTo>
                  <a:cubicBezTo>
                    <a:pt x="14090" y="671"/>
                    <a:pt x="14107" y="653"/>
                    <a:pt x="14125" y="632"/>
                  </a:cubicBezTo>
                  <a:cubicBezTo>
                    <a:pt x="14142" y="597"/>
                    <a:pt x="14125" y="545"/>
                    <a:pt x="14090" y="523"/>
                  </a:cubicBezTo>
                  <a:close/>
                  <a:moveTo>
                    <a:pt x="8359" y="545"/>
                  </a:moveTo>
                  <a:cubicBezTo>
                    <a:pt x="8325" y="562"/>
                    <a:pt x="8307" y="597"/>
                    <a:pt x="8325" y="632"/>
                  </a:cubicBezTo>
                  <a:cubicBezTo>
                    <a:pt x="8325" y="671"/>
                    <a:pt x="8359" y="688"/>
                    <a:pt x="8377" y="688"/>
                  </a:cubicBezTo>
                  <a:lnTo>
                    <a:pt x="8416" y="688"/>
                  </a:lnTo>
                  <a:cubicBezTo>
                    <a:pt x="8451" y="671"/>
                    <a:pt x="8468" y="632"/>
                    <a:pt x="8451" y="597"/>
                  </a:cubicBezTo>
                  <a:cubicBezTo>
                    <a:pt x="8451" y="562"/>
                    <a:pt x="8416" y="545"/>
                    <a:pt x="8377" y="545"/>
                  </a:cubicBezTo>
                  <a:close/>
                  <a:moveTo>
                    <a:pt x="23354" y="580"/>
                  </a:moveTo>
                  <a:cubicBezTo>
                    <a:pt x="23319" y="597"/>
                    <a:pt x="23297" y="632"/>
                    <a:pt x="23297" y="671"/>
                  </a:cubicBezTo>
                  <a:cubicBezTo>
                    <a:pt x="23319" y="706"/>
                    <a:pt x="23354" y="723"/>
                    <a:pt x="23371" y="723"/>
                  </a:cubicBezTo>
                  <a:lnTo>
                    <a:pt x="23406" y="723"/>
                  </a:lnTo>
                  <a:cubicBezTo>
                    <a:pt x="23445" y="706"/>
                    <a:pt x="23463" y="671"/>
                    <a:pt x="23445" y="632"/>
                  </a:cubicBezTo>
                  <a:cubicBezTo>
                    <a:pt x="23428" y="597"/>
                    <a:pt x="23406" y="580"/>
                    <a:pt x="23371" y="580"/>
                  </a:cubicBezTo>
                  <a:close/>
                  <a:moveTo>
                    <a:pt x="25839" y="580"/>
                  </a:moveTo>
                  <a:cubicBezTo>
                    <a:pt x="25821" y="580"/>
                    <a:pt x="25782" y="597"/>
                    <a:pt x="25765" y="614"/>
                  </a:cubicBezTo>
                  <a:cubicBezTo>
                    <a:pt x="25747" y="653"/>
                    <a:pt x="25765" y="706"/>
                    <a:pt x="25799" y="723"/>
                  </a:cubicBezTo>
                  <a:lnTo>
                    <a:pt x="25839" y="723"/>
                  </a:lnTo>
                  <a:cubicBezTo>
                    <a:pt x="25856" y="723"/>
                    <a:pt x="25891" y="706"/>
                    <a:pt x="25908" y="688"/>
                  </a:cubicBezTo>
                  <a:cubicBezTo>
                    <a:pt x="25930" y="653"/>
                    <a:pt x="25908" y="614"/>
                    <a:pt x="25873" y="597"/>
                  </a:cubicBezTo>
                  <a:cubicBezTo>
                    <a:pt x="25856" y="580"/>
                    <a:pt x="25856" y="580"/>
                    <a:pt x="25839" y="580"/>
                  </a:cubicBezTo>
                  <a:close/>
                  <a:moveTo>
                    <a:pt x="8016" y="653"/>
                  </a:moveTo>
                  <a:cubicBezTo>
                    <a:pt x="7981" y="671"/>
                    <a:pt x="7959" y="706"/>
                    <a:pt x="7959" y="740"/>
                  </a:cubicBezTo>
                  <a:cubicBezTo>
                    <a:pt x="7981" y="780"/>
                    <a:pt x="8016" y="797"/>
                    <a:pt x="8033" y="797"/>
                  </a:cubicBezTo>
                  <a:lnTo>
                    <a:pt x="8050" y="797"/>
                  </a:lnTo>
                  <a:cubicBezTo>
                    <a:pt x="8107" y="780"/>
                    <a:pt x="8124" y="740"/>
                    <a:pt x="8107" y="706"/>
                  </a:cubicBezTo>
                  <a:cubicBezTo>
                    <a:pt x="8107" y="671"/>
                    <a:pt x="8068" y="653"/>
                    <a:pt x="8033" y="653"/>
                  </a:cubicBezTo>
                  <a:close/>
                  <a:moveTo>
                    <a:pt x="14377" y="688"/>
                  </a:moveTo>
                  <a:cubicBezTo>
                    <a:pt x="14360" y="688"/>
                    <a:pt x="14325" y="706"/>
                    <a:pt x="14325" y="723"/>
                  </a:cubicBezTo>
                  <a:cubicBezTo>
                    <a:pt x="14308" y="762"/>
                    <a:pt x="14308" y="797"/>
                    <a:pt x="14342" y="814"/>
                  </a:cubicBezTo>
                  <a:cubicBezTo>
                    <a:pt x="14360" y="832"/>
                    <a:pt x="14360" y="832"/>
                    <a:pt x="14377" y="832"/>
                  </a:cubicBezTo>
                  <a:cubicBezTo>
                    <a:pt x="14416" y="832"/>
                    <a:pt x="14434" y="814"/>
                    <a:pt x="14451" y="797"/>
                  </a:cubicBezTo>
                  <a:cubicBezTo>
                    <a:pt x="14469" y="762"/>
                    <a:pt x="14451" y="723"/>
                    <a:pt x="14416" y="688"/>
                  </a:cubicBezTo>
                  <a:close/>
                  <a:moveTo>
                    <a:pt x="23010" y="723"/>
                  </a:moveTo>
                  <a:cubicBezTo>
                    <a:pt x="22971" y="740"/>
                    <a:pt x="22954" y="780"/>
                    <a:pt x="22971" y="814"/>
                  </a:cubicBezTo>
                  <a:cubicBezTo>
                    <a:pt x="22993" y="849"/>
                    <a:pt x="23010" y="871"/>
                    <a:pt x="23045" y="871"/>
                  </a:cubicBezTo>
                  <a:lnTo>
                    <a:pt x="23062" y="849"/>
                  </a:lnTo>
                  <a:cubicBezTo>
                    <a:pt x="23102" y="832"/>
                    <a:pt x="23119" y="797"/>
                    <a:pt x="23102" y="762"/>
                  </a:cubicBezTo>
                  <a:cubicBezTo>
                    <a:pt x="23102" y="723"/>
                    <a:pt x="23062" y="723"/>
                    <a:pt x="23045" y="723"/>
                  </a:cubicBezTo>
                  <a:close/>
                  <a:moveTo>
                    <a:pt x="7672" y="762"/>
                  </a:moveTo>
                  <a:cubicBezTo>
                    <a:pt x="7633" y="780"/>
                    <a:pt x="7615" y="814"/>
                    <a:pt x="7615" y="849"/>
                  </a:cubicBezTo>
                  <a:cubicBezTo>
                    <a:pt x="7633" y="888"/>
                    <a:pt x="7672" y="906"/>
                    <a:pt x="7689" y="906"/>
                  </a:cubicBezTo>
                  <a:lnTo>
                    <a:pt x="7724" y="906"/>
                  </a:lnTo>
                  <a:cubicBezTo>
                    <a:pt x="7763" y="888"/>
                    <a:pt x="7781" y="849"/>
                    <a:pt x="7763" y="814"/>
                  </a:cubicBezTo>
                  <a:cubicBezTo>
                    <a:pt x="7742" y="780"/>
                    <a:pt x="7724" y="762"/>
                    <a:pt x="7689" y="762"/>
                  </a:cubicBezTo>
                  <a:close/>
                  <a:moveTo>
                    <a:pt x="26148" y="780"/>
                  </a:moveTo>
                  <a:cubicBezTo>
                    <a:pt x="26126" y="780"/>
                    <a:pt x="26108" y="780"/>
                    <a:pt x="26091" y="797"/>
                  </a:cubicBezTo>
                  <a:cubicBezTo>
                    <a:pt x="26056" y="832"/>
                    <a:pt x="26074" y="888"/>
                    <a:pt x="26108" y="906"/>
                  </a:cubicBezTo>
                  <a:cubicBezTo>
                    <a:pt x="26108" y="906"/>
                    <a:pt x="26126" y="923"/>
                    <a:pt x="26148" y="923"/>
                  </a:cubicBezTo>
                  <a:cubicBezTo>
                    <a:pt x="26165" y="923"/>
                    <a:pt x="26182" y="906"/>
                    <a:pt x="26200" y="888"/>
                  </a:cubicBezTo>
                  <a:cubicBezTo>
                    <a:pt x="26235" y="849"/>
                    <a:pt x="26217" y="814"/>
                    <a:pt x="26182" y="780"/>
                  </a:cubicBezTo>
                  <a:close/>
                  <a:moveTo>
                    <a:pt x="22719" y="871"/>
                  </a:moveTo>
                  <a:cubicBezTo>
                    <a:pt x="22701" y="871"/>
                    <a:pt x="22684" y="871"/>
                    <a:pt x="22684" y="888"/>
                  </a:cubicBezTo>
                  <a:cubicBezTo>
                    <a:pt x="22645" y="906"/>
                    <a:pt x="22627" y="941"/>
                    <a:pt x="22645" y="980"/>
                  </a:cubicBezTo>
                  <a:cubicBezTo>
                    <a:pt x="22666" y="997"/>
                    <a:pt x="22684" y="1015"/>
                    <a:pt x="22719" y="1015"/>
                  </a:cubicBezTo>
                  <a:lnTo>
                    <a:pt x="22736" y="1015"/>
                  </a:lnTo>
                  <a:cubicBezTo>
                    <a:pt x="22775" y="997"/>
                    <a:pt x="22793" y="941"/>
                    <a:pt x="22775" y="906"/>
                  </a:cubicBezTo>
                  <a:cubicBezTo>
                    <a:pt x="22754" y="888"/>
                    <a:pt x="22736" y="871"/>
                    <a:pt x="22719" y="871"/>
                  </a:cubicBezTo>
                  <a:close/>
                  <a:moveTo>
                    <a:pt x="7328" y="888"/>
                  </a:moveTo>
                  <a:cubicBezTo>
                    <a:pt x="7289" y="906"/>
                    <a:pt x="7272" y="941"/>
                    <a:pt x="7289" y="980"/>
                  </a:cubicBezTo>
                  <a:cubicBezTo>
                    <a:pt x="7289" y="1015"/>
                    <a:pt x="7328" y="1032"/>
                    <a:pt x="7346" y="1032"/>
                  </a:cubicBezTo>
                  <a:cubicBezTo>
                    <a:pt x="7363" y="1032"/>
                    <a:pt x="7363" y="1032"/>
                    <a:pt x="7380" y="1015"/>
                  </a:cubicBezTo>
                  <a:cubicBezTo>
                    <a:pt x="7415" y="1015"/>
                    <a:pt x="7437" y="958"/>
                    <a:pt x="7415" y="923"/>
                  </a:cubicBezTo>
                  <a:cubicBezTo>
                    <a:pt x="7415" y="906"/>
                    <a:pt x="7380" y="888"/>
                    <a:pt x="7346" y="888"/>
                  </a:cubicBezTo>
                  <a:close/>
                  <a:moveTo>
                    <a:pt x="14686" y="888"/>
                  </a:moveTo>
                  <a:cubicBezTo>
                    <a:pt x="14669" y="888"/>
                    <a:pt x="14651" y="888"/>
                    <a:pt x="14634" y="906"/>
                  </a:cubicBezTo>
                  <a:cubicBezTo>
                    <a:pt x="14617" y="941"/>
                    <a:pt x="14617" y="997"/>
                    <a:pt x="14651" y="1015"/>
                  </a:cubicBezTo>
                  <a:cubicBezTo>
                    <a:pt x="14651" y="1015"/>
                    <a:pt x="14669" y="1032"/>
                    <a:pt x="14686" y="1032"/>
                  </a:cubicBezTo>
                  <a:cubicBezTo>
                    <a:pt x="14704" y="1032"/>
                    <a:pt x="14743" y="1015"/>
                    <a:pt x="14743" y="997"/>
                  </a:cubicBezTo>
                  <a:cubicBezTo>
                    <a:pt x="14778" y="958"/>
                    <a:pt x="14760" y="923"/>
                    <a:pt x="14725" y="888"/>
                  </a:cubicBezTo>
                  <a:close/>
                  <a:moveTo>
                    <a:pt x="6980" y="1015"/>
                  </a:moveTo>
                  <a:cubicBezTo>
                    <a:pt x="6945" y="1032"/>
                    <a:pt x="6928" y="1067"/>
                    <a:pt x="6945" y="1106"/>
                  </a:cubicBezTo>
                  <a:cubicBezTo>
                    <a:pt x="6963" y="1141"/>
                    <a:pt x="6980" y="1158"/>
                    <a:pt x="7019" y="1158"/>
                  </a:cubicBezTo>
                  <a:cubicBezTo>
                    <a:pt x="7019" y="1158"/>
                    <a:pt x="7037" y="1158"/>
                    <a:pt x="7037" y="1141"/>
                  </a:cubicBezTo>
                  <a:cubicBezTo>
                    <a:pt x="7071" y="1141"/>
                    <a:pt x="7089" y="1089"/>
                    <a:pt x="7071" y="1049"/>
                  </a:cubicBezTo>
                  <a:cubicBezTo>
                    <a:pt x="7071" y="1032"/>
                    <a:pt x="7037" y="1015"/>
                    <a:pt x="7019" y="1015"/>
                  </a:cubicBezTo>
                  <a:close/>
                  <a:moveTo>
                    <a:pt x="26417" y="1015"/>
                  </a:moveTo>
                  <a:cubicBezTo>
                    <a:pt x="26400" y="1015"/>
                    <a:pt x="26382" y="1015"/>
                    <a:pt x="26365" y="1032"/>
                  </a:cubicBezTo>
                  <a:cubicBezTo>
                    <a:pt x="26343" y="1049"/>
                    <a:pt x="26343" y="1106"/>
                    <a:pt x="26382" y="1123"/>
                  </a:cubicBezTo>
                  <a:cubicBezTo>
                    <a:pt x="26382" y="1141"/>
                    <a:pt x="26400" y="1158"/>
                    <a:pt x="26417" y="1158"/>
                  </a:cubicBezTo>
                  <a:cubicBezTo>
                    <a:pt x="26435" y="1158"/>
                    <a:pt x="26452" y="1141"/>
                    <a:pt x="26474" y="1123"/>
                  </a:cubicBezTo>
                  <a:cubicBezTo>
                    <a:pt x="26509" y="1106"/>
                    <a:pt x="26509" y="1049"/>
                    <a:pt x="26474" y="1032"/>
                  </a:cubicBezTo>
                  <a:cubicBezTo>
                    <a:pt x="26452" y="1015"/>
                    <a:pt x="26435" y="1015"/>
                    <a:pt x="26417" y="1015"/>
                  </a:cubicBezTo>
                  <a:close/>
                  <a:moveTo>
                    <a:pt x="22358" y="1049"/>
                  </a:moveTo>
                  <a:cubicBezTo>
                    <a:pt x="22318" y="1067"/>
                    <a:pt x="22301" y="1123"/>
                    <a:pt x="22340" y="1158"/>
                  </a:cubicBezTo>
                  <a:cubicBezTo>
                    <a:pt x="22340" y="1176"/>
                    <a:pt x="22375" y="1197"/>
                    <a:pt x="22392" y="1197"/>
                  </a:cubicBezTo>
                  <a:cubicBezTo>
                    <a:pt x="22410" y="1197"/>
                    <a:pt x="22410" y="1197"/>
                    <a:pt x="22427" y="1176"/>
                  </a:cubicBezTo>
                  <a:cubicBezTo>
                    <a:pt x="22466" y="1158"/>
                    <a:pt x="22484" y="1123"/>
                    <a:pt x="22449" y="1089"/>
                  </a:cubicBezTo>
                  <a:cubicBezTo>
                    <a:pt x="22449" y="1049"/>
                    <a:pt x="22410" y="1049"/>
                    <a:pt x="22392" y="1049"/>
                  </a:cubicBezTo>
                  <a:close/>
                  <a:moveTo>
                    <a:pt x="14978" y="1089"/>
                  </a:moveTo>
                  <a:cubicBezTo>
                    <a:pt x="14960" y="1089"/>
                    <a:pt x="14943" y="1106"/>
                    <a:pt x="14921" y="1123"/>
                  </a:cubicBezTo>
                  <a:cubicBezTo>
                    <a:pt x="14904" y="1158"/>
                    <a:pt x="14904" y="1197"/>
                    <a:pt x="14943" y="1215"/>
                  </a:cubicBezTo>
                  <a:cubicBezTo>
                    <a:pt x="14960" y="1232"/>
                    <a:pt x="14978" y="1232"/>
                    <a:pt x="14978" y="1232"/>
                  </a:cubicBezTo>
                  <a:cubicBezTo>
                    <a:pt x="15013" y="1232"/>
                    <a:pt x="15030" y="1232"/>
                    <a:pt x="15052" y="1215"/>
                  </a:cubicBezTo>
                  <a:cubicBezTo>
                    <a:pt x="15069" y="1176"/>
                    <a:pt x="15052" y="1123"/>
                    <a:pt x="15030" y="1106"/>
                  </a:cubicBezTo>
                  <a:cubicBezTo>
                    <a:pt x="15013" y="1089"/>
                    <a:pt x="14995" y="1089"/>
                    <a:pt x="14978" y="1089"/>
                  </a:cubicBezTo>
                  <a:close/>
                  <a:moveTo>
                    <a:pt x="6654" y="1141"/>
                  </a:moveTo>
                  <a:cubicBezTo>
                    <a:pt x="6619" y="1158"/>
                    <a:pt x="6601" y="1215"/>
                    <a:pt x="6601" y="1250"/>
                  </a:cubicBezTo>
                  <a:cubicBezTo>
                    <a:pt x="6619" y="1267"/>
                    <a:pt x="6654" y="1284"/>
                    <a:pt x="6675" y="1284"/>
                  </a:cubicBezTo>
                  <a:lnTo>
                    <a:pt x="6710" y="1284"/>
                  </a:lnTo>
                  <a:cubicBezTo>
                    <a:pt x="6745" y="1267"/>
                    <a:pt x="6762" y="1232"/>
                    <a:pt x="6745" y="1197"/>
                  </a:cubicBezTo>
                  <a:cubicBezTo>
                    <a:pt x="6728" y="1158"/>
                    <a:pt x="6710" y="1141"/>
                    <a:pt x="6675" y="1141"/>
                  </a:cubicBezTo>
                  <a:close/>
                  <a:moveTo>
                    <a:pt x="22083" y="1232"/>
                  </a:moveTo>
                  <a:cubicBezTo>
                    <a:pt x="22066" y="1232"/>
                    <a:pt x="22049" y="1232"/>
                    <a:pt x="22049" y="1250"/>
                  </a:cubicBezTo>
                  <a:cubicBezTo>
                    <a:pt x="22014" y="1267"/>
                    <a:pt x="21992" y="1306"/>
                    <a:pt x="22014" y="1341"/>
                  </a:cubicBezTo>
                  <a:cubicBezTo>
                    <a:pt x="22031" y="1358"/>
                    <a:pt x="22049" y="1376"/>
                    <a:pt x="22083" y="1376"/>
                  </a:cubicBezTo>
                  <a:cubicBezTo>
                    <a:pt x="22101" y="1376"/>
                    <a:pt x="22101" y="1376"/>
                    <a:pt x="22123" y="1358"/>
                  </a:cubicBezTo>
                  <a:cubicBezTo>
                    <a:pt x="22157" y="1341"/>
                    <a:pt x="22157" y="1306"/>
                    <a:pt x="22140" y="1267"/>
                  </a:cubicBezTo>
                  <a:cubicBezTo>
                    <a:pt x="22123" y="1250"/>
                    <a:pt x="22101" y="1232"/>
                    <a:pt x="22083" y="1232"/>
                  </a:cubicBezTo>
                  <a:close/>
                  <a:moveTo>
                    <a:pt x="26670" y="1267"/>
                  </a:moveTo>
                  <a:cubicBezTo>
                    <a:pt x="26652" y="1267"/>
                    <a:pt x="26635" y="1267"/>
                    <a:pt x="26617" y="1284"/>
                  </a:cubicBezTo>
                  <a:cubicBezTo>
                    <a:pt x="26600" y="1306"/>
                    <a:pt x="26600" y="1358"/>
                    <a:pt x="26617" y="1393"/>
                  </a:cubicBezTo>
                  <a:cubicBezTo>
                    <a:pt x="26635" y="1415"/>
                    <a:pt x="26652" y="1415"/>
                    <a:pt x="26670" y="1415"/>
                  </a:cubicBezTo>
                  <a:cubicBezTo>
                    <a:pt x="26691" y="1415"/>
                    <a:pt x="26709" y="1415"/>
                    <a:pt x="26726" y="1393"/>
                  </a:cubicBezTo>
                  <a:cubicBezTo>
                    <a:pt x="26744" y="1376"/>
                    <a:pt x="26744" y="1324"/>
                    <a:pt x="26726" y="1306"/>
                  </a:cubicBezTo>
                  <a:cubicBezTo>
                    <a:pt x="26709" y="1284"/>
                    <a:pt x="26691" y="1267"/>
                    <a:pt x="26670" y="1267"/>
                  </a:cubicBezTo>
                  <a:close/>
                  <a:moveTo>
                    <a:pt x="6310" y="1284"/>
                  </a:moveTo>
                  <a:cubicBezTo>
                    <a:pt x="6275" y="1306"/>
                    <a:pt x="6258" y="1341"/>
                    <a:pt x="6275" y="1376"/>
                  </a:cubicBezTo>
                  <a:cubicBezTo>
                    <a:pt x="6293" y="1415"/>
                    <a:pt x="6310" y="1432"/>
                    <a:pt x="6349" y="1432"/>
                  </a:cubicBezTo>
                  <a:lnTo>
                    <a:pt x="6367" y="1432"/>
                  </a:lnTo>
                  <a:cubicBezTo>
                    <a:pt x="6401" y="1415"/>
                    <a:pt x="6419" y="1358"/>
                    <a:pt x="6401" y="1324"/>
                  </a:cubicBezTo>
                  <a:cubicBezTo>
                    <a:pt x="6401" y="1306"/>
                    <a:pt x="6367" y="1284"/>
                    <a:pt x="6349" y="1284"/>
                  </a:cubicBezTo>
                  <a:close/>
                  <a:moveTo>
                    <a:pt x="15287" y="1306"/>
                  </a:moveTo>
                  <a:cubicBezTo>
                    <a:pt x="15248" y="1306"/>
                    <a:pt x="15230" y="1306"/>
                    <a:pt x="15213" y="1324"/>
                  </a:cubicBezTo>
                  <a:cubicBezTo>
                    <a:pt x="15195" y="1358"/>
                    <a:pt x="15195" y="1415"/>
                    <a:pt x="15230" y="1432"/>
                  </a:cubicBezTo>
                  <a:cubicBezTo>
                    <a:pt x="15248" y="1450"/>
                    <a:pt x="15269" y="1450"/>
                    <a:pt x="15287" y="1450"/>
                  </a:cubicBezTo>
                  <a:cubicBezTo>
                    <a:pt x="15304" y="1450"/>
                    <a:pt x="15321" y="1432"/>
                    <a:pt x="15339" y="1415"/>
                  </a:cubicBezTo>
                  <a:cubicBezTo>
                    <a:pt x="15356" y="1393"/>
                    <a:pt x="15356" y="1341"/>
                    <a:pt x="15321" y="1324"/>
                  </a:cubicBezTo>
                  <a:cubicBezTo>
                    <a:pt x="15304" y="1306"/>
                    <a:pt x="15287" y="1306"/>
                    <a:pt x="15287" y="1306"/>
                  </a:cubicBezTo>
                  <a:close/>
                  <a:moveTo>
                    <a:pt x="5984" y="1432"/>
                  </a:moveTo>
                  <a:cubicBezTo>
                    <a:pt x="5949" y="1450"/>
                    <a:pt x="5931" y="1502"/>
                    <a:pt x="5949" y="1541"/>
                  </a:cubicBezTo>
                  <a:cubicBezTo>
                    <a:pt x="5949" y="1559"/>
                    <a:pt x="5984" y="1576"/>
                    <a:pt x="6001" y="1576"/>
                  </a:cubicBezTo>
                  <a:lnTo>
                    <a:pt x="6040" y="1576"/>
                  </a:lnTo>
                  <a:cubicBezTo>
                    <a:pt x="6075" y="1559"/>
                    <a:pt x="6092" y="1502"/>
                    <a:pt x="6075" y="1467"/>
                  </a:cubicBezTo>
                  <a:cubicBezTo>
                    <a:pt x="6058" y="1450"/>
                    <a:pt x="6040" y="1432"/>
                    <a:pt x="6001" y="1432"/>
                  </a:cubicBezTo>
                  <a:close/>
                  <a:moveTo>
                    <a:pt x="21740" y="1432"/>
                  </a:moveTo>
                  <a:cubicBezTo>
                    <a:pt x="21705" y="1467"/>
                    <a:pt x="21687" y="1502"/>
                    <a:pt x="21722" y="1541"/>
                  </a:cubicBezTo>
                  <a:cubicBezTo>
                    <a:pt x="21722" y="1559"/>
                    <a:pt x="21757" y="1576"/>
                    <a:pt x="21774" y="1576"/>
                  </a:cubicBezTo>
                  <a:cubicBezTo>
                    <a:pt x="21796" y="1576"/>
                    <a:pt x="21796" y="1559"/>
                    <a:pt x="21814" y="1559"/>
                  </a:cubicBezTo>
                  <a:cubicBezTo>
                    <a:pt x="21848" y="1541"/>
                    <a:pt x="21848" y="1485"/>
                    <a:pt x="21831" y="1450"/>
                  </a:cubicBezTo>
                  <a:cubicBezTo>
                    <a:pt x="21814" y="1432"/>
                    <a:pt x="21796" y="1432"/>
                    <a:pt x="21774" y="1432"/>
                  </a:cubicBezTo>
                  <a:close/>
                  <a:moveTo>
                    <a:pt x="15539" y="1541"/>
                  </a:moveTo>
                  <a:cubicBezTo>
                    <a:pt x="15522" y="1541"/>
                    <a:pt x="15504" y="1559"/>
                    <a:pt x="15504" y="1559"/>
                  </a:cubicBezTo>
                  <a:cubicBezTo>
                    <a:pt x="15465" y="1593"/>
                    <a:pt x="15465" y="1633"/>
                    <a:pt x="15504" y="1667"/>
                  </a:cubicBezTo>
                  <a:cubicBezTo>
                    <a:pt x="15504" y="1685"/>
                    <a:pt x="15522" y="1685"/>
                    <a:pt x="15556" y="1685"/>
                  </a:cubicBezTo>
                  <a:cubicBezTo>
                    <a:pt x="15574" y="1685"/>
                    <a:pt x="15596" y="1685"/>
                    <a:pt x="15596" y="1667"/>
                  </a:cubicBezTo>
                  <a:cubicBezTo>
                    <a:pt x="15630" y="1633"/>
                    <a:pt x="15630" y="1593"/>
                    <a:pt x="15596" y="1559"/>
                  </a:cubicBezTo>
                  <a:cubicBezTo>
                    <a:pt x="15596" y="1559"/>
                    <a:pt x="15574" y="1541"/>
                    <a:pt x="15539" y="1541"/>
                  </a:cubicBezTo>
                  <a:close/>
                  <a:moveTo>
                    <a:pt x="26887" y="1559"/>
                  </a:moveTo>
                  <a:cubicBezTo>
                    <a:pt x="26870" y="1559"/>
                    <a:pt x="26870" y="1559"/>
                    <a:pt x="26852" y="1576"/>
                  </a:cubicBezTo>
                  <a:cubicBezTo>
                    <a:pt x="26818" y="1593"/>
                    <a:pt x="26818" y="1633"/>
                    <a:pt x="26835" y="1667"/>
                  </a:cubicBezTo>
                  <a:cubicBezTo>
                    <a:pt x="26852" y="1685"/>
                    <a:pt x="26870" y="1702"/>
                    <a:pt x="26887" y="1702"/>
                  </a:cubicBezTo>
                  <a:cubicBezTo>
                    <a:pt x="26909" y="1702"/>
                    <a:pt x="26926" y="1702"/>
                    <a:pt x="26926" y="1685"/>
                  </a:cubicBezTo>
                  <a:cubicBezTo>
                    <a:pt x="26961" y="1667"/>
                    <a:pt x="26979" y="1633"/>
                    <a:pt x="26944" y="1593"/>
                  </a:cubicBezTo>
                  <a:cubicBezTo>
                    <a:pt x="26944" y="1576"/>
                    <a:pt x="26909" y="1559"/>
                    <a:pt x="26887" y="1559"/>
                  </a:cubicBezTo>
                  <a:close/>
                  <a:moveTo>
                    <a:pt x="5657" y="1593"/>
                  </a:moveTo>
                  <a:cubicBezTo>
                    <a:pt x="5622" y="1611"/>
                    <a:pt x="5605" y="1650"/>
                    <a:pt x="5622" y="1685"/>
                  </a:cubicBezTo>
                  <a:cubicBezTo>
                    <a:pt x="5622" y="1720"/>
                    <a:pt x="5657" y="1741"/>
                    <a:pt x="5675" y="1741"/>
                  </a:cubicBezTo>
                  <a:cubicBezTo>
                    <a:pt x="5696" y="1741"/>
                    <a:pt x="5696" y="1720"/>
                    <a:pt x="5714" y="1720"/>
                  </a:cubicBezTo>
                  <a:cubicBezTo>
                    <a:pt x="5749" y="1702"/>
                    <a:pt x="5766" y="1667"/>
                    <a:pt x="5749" y="1633"/>
                  </a:cubicBezTo>
                  <a:cubicBezTo>
                    <a:pt x="5731" y="1593"/>
                    <a:pt x="5714" y="1593"/>
                    <a:pt x="5675" y="1593"/>
                  </a:cubicBezTo>
                  <a:close/>
                  <a:moveTo>
                    <a:pt x="21431" y="1633"/>
                  </a:moveTo>
                  <a:cubicBezTo>
                    <a:pt x="21396" y="1667"/>
                    <a:pt x="21396" y="1702"/>
                    <a:pt x="21413" y="1741"/>
                  </a:cubicBezTo>
                  <a:cubicBezTo>
                    <a:pt x="21431" y="1759"/>
                    <a:pt x="21448" y="1776"/>
                    <a:pt x="21470" y="1776"/>
                  </a:cubicBezTo>
                  <a:cubicBezTo>
                    <a:pt x="21487" y="1776"/>
                    <a:pt x="21505" y="1776"/>
                    <a:pt x="21522" y="1759"/>
                  </a:cubicBezTo>
                  <a:cubicBezTo>
                    <a:pt x="21540" y="1741"/>
                    <a:pt x="21557" y="1685"/>
                    <a:pt x="21540" y="1667"/>
                  </a:cubicBezTo>
                  <a:cubicBezTo>
                    <a:pt x="21522" y="1633"/>
                    <a:pt x="21505" y="1633"/>
                    <a:pt x="21470" y="1633"/>
                  </a:cubicBezTo>
                  <a:close/>
                  <a:moveTo>
                    <a:pt x="5348" y="1741"/>
                  </a:moveTo>
                  <a:lnTo>
                    <a:pt x="5331" y="1759"/>
                  </a:lnTo>
                  <a:cubicBezTo>
                    <a:pt x="5296" y="1776"/>
                    <a:pt x="5279" y="1811"/>
                    <a:pt x="5296" y="1850"/>
                  </a:cubicBezTo>
                  <a:cubicBezTo>
                    <a:pt x="5296" y="1885"/>
                    <a:pt x="5331" y="1885"/>
                    <a:pt x="5348" y="1885"/>
                  </a:cubicBezTo>
                  <a:lnTo>
                    <a:pt x="5387" y="1885"/>
                  </a:lnTo>
                  <a:cubicBezTo>
                    <a:pt x="5422" y="1867"/>
                    <a:pt x="5440" y="1828"/>
                    <a:pt x="5422" y="1794"/>
                  </a:cubicBezTo>
                  <a:cubicBezTo>
                    <a:pt x="5405" y="1759"/>
                    <a:pt x="5387" y="1741"/>
                    <a:pt x="5348" y="1741"/>
                  </a:cubicBezTo>
                  <a:close/>
                  <a:moveTo>
                    <a:pt x="15791" y="1811"/>
                  </a:moveTo>
                  <a:cubicBezTo>
                    <a:pt x="15774" y="1811"/>
                    <a:pt x="15757" y="1811"/>
                    <a:pt x="15739" y="1828"/>
                  </a:cubicBezTo>
                  <a:cubicBezTo>
                    <a:pt x="15722" y="1850"/>
                    <a:pt x="15704" y="1902"/>
                    <a:pt x="15739" y="1937"/>
                  </a:cubicBezTo>
                  <a:cubicBezTo>
                    <a:pt x="15757" y="1959"/>
                    <a:pt x="15774" y="1959"/>
                    <a:pt x="15791" y="1959"/>
                  </a:cubicBezTo>
                  <a:cubicBezTo>
                    <a:pt x="15813" y="1959"/>
                    <a:pt x="15831" y="1959"/>
                    <a:pt x="15831" y="1937"/>
                  </a:cubicBezTo>
                  <a:cubicBezTo>
                    <a:pt x="15865" y="1920"/>
                    <a:pt x="15865" y="1867"/>
                    <a:pt x="15848" y="1828"/>
                  </a:cubicBezTo>
                  <a:cubicBezTo>
                    <a:pt x="15831" y="1811"/>
                    <a:pt x="15813" y="1811"/>
                    <a:pt x="15791" y="1811"/>
                  </a:cubicBezTo>
                  <a:close/>
                  <a:moveTo>
                    <a:pt x="21178" y="1828"/>
                  </a:moveTo>
                  <a:cubicBezTo>
                    <a:pt x="21161" y="1828"/>
                    <a:pt x="21144" y="1828"/>
                    <a:pt x="21144" y="1850"/>
                  </a:cubicBezTo>
                  <a:cubicBezTo>
                    <a:pt x="21104" y="1867"/>
                    <a:pt x="21087" y="1920"/>
                    <a:pt x="21122" y="1937"/>
                  </a:cubicBezTo>
                  <a:cubicBezTo>
                    <a:pt x="21122" y="1976"/>
                    <a:pt x="21161" y="1976"/>
                    <a:pt x="21178" y="1976"/>
                  </a:cubicBezTo>
                  <a:cubicBezTo>
                    <a:pt x="21196" y="1976"/>
                    <a:pt x="21196" y="1976"/>
                    <a:pt x="21213" y="1959"/>
                  </a:cubicBezTo>
                  <a:cubicBezTo>
                    <a:pt x="21252" y="1937"/>
                    <a:pt x="21252" y="1902"/>
                    <a:pt x="21231" y="1867"/>
                  </a:cubicBezTo>
                  <a:cubicBezTo>
                    <a:pt x="21213" y="1850"/>
                    <a:pt x="21196" y="1828"/>
                    <a:pt x="21178" y="1828"/>
                  </a:cubicBezTo>
                  <a:close/>
                  <a:moveTo>
                    <a:pt x="27053" y="1867"/>
                  </a:moveTo>
                  <a:cubicBezTo>
                    <a:pt x="27018" y="1902"/>
                    <a:pt x="26996" y="1937"/>
                    <a:pt x="27018" y="1976"/>
                  </a:cubicBezTo>
                  <a:cubicBezTo>
                    <a:pt x="27035" y="1994"/>
                    <a:pt x="27053" y="2011"/>
                    <a:pt x="27087" y="2011"/>
                  </a:cubicBezTo>
                  <a:cubicBezTo>
                    <a:pt x="27105" y="2011"/>
                    <a:pt x="27105" y="2011"/>
                    <a:pt x="27127" y="1994"/>
                  </a:cubicBezTo>
                  <a:cubicBezTo>
                    <a:pt x="27161" y="1976"/>
                    <a:pt x="27161" y="1937"/>
                    <a:pt x="27144" y="1902"/>
                  </a:cubicBezTo>
                  <a:cubicBezTo>
                    <a:pt x="27144" y="1885"/>
                    <a:pt x="27105" y="1867"/>
                    <a:pt x="27087" y="1867"/>
                  </a:cubicBezTo>
                  <a:close/>
                  <a:moveTo>
                    <a:pt x="5005" y="1920"/>
                  </a:moveTo>
                  <a:cubicBezTo>
                    <a:pt x="4970" y="1937"/>
                    <a:pt x="4952" y="1976"/>
                    <a:pt x="4970" y="2011"/>
                  </a:cubicBezTo>
                  <a:cubicBezTo>
                    <a:pt x="4987" y="2046"/>
                    <a:pt x="5005" y="2068"/>
                    <a:pt x="5044" y="2068"/>
                  </a:cubicBezTo>
                  <a:lnTo>
                    <a:pt x="5061" y="2046"/>
                  </a:lnTo>
                  <a:cubicBezTo>
                    <a:pt x="5096" y="2028"/>
                    <a:pt x="5113" y="1994"/>
                    <a:pt x="5096" y="1959"/>
                  </a:cubicBezTo>
                  <a:cubicBezTo>
                    <a:pt x="5079" y="1920"/>
                    <a:pt x="5061" y="1920"/>
                    <a:pt x="5044" y="1920"/>
                  </a:cubicBezTo>
                  <a:close/>
                  <a:moveTo>
                    <a:pt x="20835" y="2046"/>
                  </a:moveTo>
                  <a:cubicBezTo>
                    <a:pt x="20795" y="2085"/>
                    <a:pt x="20795" y="2120"/>
                    <a:pt x="20817" y="2155"/>
                  </a:cubicBezTo>
                  <a:cubicBezTo>
                    <a:pt x="20835" y="2176"/>
                    <a:pt x="20852" y="2194"/>
                    <a:pt x="20869" y="2194"/>
                  </a:cubicBezTo>
                  <a:cubicBezTo>
                    <a:pt x="20887" y="2194"/>
                    <a:pt x="20904" y="2176"/>
                    <a:pt x="20926" y="2176"/>
                  </a:cubicBezTo>
                  <a:cubicBezTo>
                    <a:pt x="20961" y="2155"/>
                    <a:pt x="20961" y="2102"/>
                    <a:pt x="20943" y="2068"/>
                  </a:cubicBezTo>
                  <a:cubicBezTo>
                    <a:pt x="20926" y="2046"/>
                    <a:pt x="20904" y="2046"/>
                    <a:pt x="20869" y="2046"/>
                  </a:cubicBezTo>
                  <a:close/>
                  <a:moveTo>
                    <a:pt x="4717" y="2085"/>
                  </a:moveTo>
                  <a:cubicBezTo>
                    <a:pt x="4696" y="2085"/>
                    <a:pt x="4696" y="2085"/>
                    <a:pt x="4678" y="2102"/>
                  </a:cubicBezTo>
                  <a:cubicBezTo>
                    <a:pt x="4643" y="2120"/>
                    <a:pt x="4626" y="2155"/>
                    <a:pt x="4661" y="2194"/>
                  </a:cubicBezTo>
                  <a:cubicBezTo>
                    <a:pt x="4661" y="2211"/>
                    <a:pt x="4696" y="2229"/>
                    <a:pt x="4717" y="2229"/>
                  </a:cubicBezTo>
                  <a:lnTo>
                    <a:pt x="4752" y="2229"/>
                  </a:lnTo>
                  <a:cubicBezTo>
                    <a:pt x="4787" y="2211"/>
                    <a:pt x="4804" y="2155"/>
                    <a:pt x="4787" y="2120"/>
                  </a:cubicBezTo>
                  <a:cubicBezTo>
                    <a:pt x="4770" y="2102"/>
                    <a:pt x="4735" y="2085"/>
                    <a:pt x="4717" y="2085"/>
                  </a:cubicBezTo>
                  <a:close/>
                  <a:moveTo>
                    <a:pt x="16009" y="2102"/>
                  </a:moveTo>
                  <a:cubicBezTo>
                    <a:pt x="15992" y="2102"/>
                    <a:pt x="15992" y="2102"/>
                    <a:pt x="15974" y="2120"/>
                  </a:cubicBezTo>
                  <a:cubicBezTo>
                    <a:pt x="15939" y="2137"/>
                    <a:pt x="15939" y="2176"/>
                    <a:pt x="15957" y="2211"/>
                  </a:cubicBezTo>
                  <a:cubicBezTo>
                    <a:pt x="15974" y="2229"/>
                    <a:pt x="15992" y="2246"/>
                    <a:pt x="16009" y="2246"/>
                  </a:cubicBezTo>
                  <a:cubicBezTo>
                    <a:pt x="16031" y="2246"/>
                    <a:pt x="16048" y="2229"/>
                    <a:pt x="16066" y="2229"/>
                  </a:cubicBezTo>
                  <a:cubicBezTo>
                    <a:pt x="16083" y="2211"/>
                    <a:pt x="16100" y="2155"/>
                    <a:pt x="16066" y="2120"/>
                  </a:cubicBezTo>
                  <a:cubicBezTo>
                    <a:pt x="16066" y="2102"/>
                    <a:pt x="16031" y="2102"/>
                    <a:pt x="16009" y="2102"/>
                  </a:cubicBezTo>
                  <a:close/>
                  <a:moveTo>
                    <a:pt x="27253" y="2176"/>
                  </a:moveTo>
                  <a:lnTo>
                    <a:pt x="27235" y="2194"/>
                  </a:lnTo>
                  <a:cubicBezTo>
                    <a:pt x="27196" y="2211"/>
                    <a:pt x="27179" y="2246"/>
                    <a:pt x="27196" y="2285"/>
                  </a:cubicBezTo>
                  <a:cubicBezTo>
                    <a:pt x="27214" y="2320"/>
                    <a:pt x="27235" y="2320"/>
                    <a:pt x="27253" y="2320"/>
                  </a:cubicBezTo>
                  <a:lnTo>
                    <a:pt x="27288" y="2320"/>
                  </a:lnTo>
                  <a:cubicBezTo>
                    <a:pt x="27322" y="2303"/>
                    <a:pt x="27344" y="2263"/>
                    <a:pt x="27322" y="2229"/>
                  </a:cubicBezTo>
                  <a:cubicBezTo>
                    <a:pt x="27305" y="2194"/>
                    <a:pt x="27288" y="2176"/>
                    <a:pt x="27253" y="2176"/>
                  </a:cubicBezTo>
                  <a:close/>
                  <a:moveTo>
                    <a:pt x="20578" y="2246"/>
                  </a:moveTo>
                  <a:cubicBezTo>
                    <a:pt x="20560" y="2246"/>
                    <a:pt x="20560" y="2263"/>
                    <a:pt x="20543" y="2263"/>
                  </a:cubicBezTo>
                  <a:cubicBezTo>
                    <a:pt x="20508" y="2285"/>
                    <a:pt x="20508" y="2337"/>
                    <a:pt x="20526" y="2372"/>
                  </a:cubicBezTo>
                  <a:cubicBezTo>
                    <a:pt x="20543" y="2394"/>
                    <a:pt x="20560" y="2394"/>
                    <a:pt x="20578" y="2394"/>
                  </a:cubicBezTo>
                  <a:lnTo>
                    <a:pt x="20634" y="2394"/>
                  </a:lnTo>
                  <a:cubicBezTo>
                    <a:pt x="20652" y="2355"/>
                    <a:pt x="20669" y="2320"/>
                    <a:pt x="20634" y="2285"/>
                  </a:cubicBezTo>
                  <a:cubicBezTo>
                    <a:pt x="20634" y="2263"/>
                    <a:pt x="20600" y="2246"/>
                    <a:pt x="20578" y="2246"/>
                  </a:cubicBezTo>
                  <a:close/>
                  <a:moveTo>
                    <a:pt x="4408" y="2263"/>
                  </a:moveTo>
                  <a:cubicBezTo>
                    <a:pt x="4391" y="2263"/>
                    <a:pt x="4369" y="2263"/>
                    <a:pt x="4369" y="2285"/>
                  </a:cubicBezTo>
                  <a:cubicBezTo>
                    <a:pt x="4334" y="2303"/>
                    <a:pt x="4317" y="2337"/>
                    <a:pt x="4334" y="2372"/>
                  </a:cubicBezTo>
                  <a:cubicBezTo>
                    <a:pt x="4352" y="2394"/>
                    <a:pt x="4369" y="2411"/>
                    <a:pt x="4408" y="2411"/>
                  </a:cubicBezTo>
                  <a:cubicBezTo>
                    <a:pt x="4408" y="2411"/>
                    <a:pt x="4426" y="2411"/>
                    <a:pt x="4443" y="2394"/>
                  </a:cubicBezTo>
                  <a:cubicBezTo>
                    <a:pt x="4478" y="2372"/>
                    <a:pt x="4478" y="2337"/>
                    <a:pt x="4461" y="2303"/>
                  </a:cubicBezTo>
                  <a:cubicBezTo>
                    <a:pt x="4443" y="2285"/>
                    <a:pt x="4426" y="2263"/>
                    <a:pt x="4408" y="2263"/>
                  </a:cubicBezTo>
                  <a:close/>
                  <a:moveTo>
                    <a:pt x="16227" y="2394"/>
                  </a:moveTo>
                  <a:cubicBezTo>
                    <a:pt x="16209" y="2394"/>
                    <a:pt x="16192" y="2394"/>
                    <a:pt x="16192" y="2411"/>
                  </a:cubicBezTo>
                  <a:cubicBezTo>
                    <a:pt x="16157" y="2429"/>
                    <a:pt x="16140" y="2464"/>
                    <a:pt x="16174" y="2503"/>
                  </a:cubicBezTo>
                  <a:cubicBezTo>
                    <a:pt x="16174" y="2520"/>
                    <a:pt x="16209" y="2538"/>
                    <a:pt x="16227" y="2538"/>
                  </a:cubicBezTo>
                  <a:cubicBezTo>
                    <a:pt x="16248" y="2538"/>
                    <a:pt x="16248" y="2538"/>
                    <a:pt x="16266" y="2520"/>
                  </a:cubicBezTo>
                  <a:cubicBezTo>
                    <a:pt x="16301" y="2503"/>
                    <a:pt x="16301" y="2464"/>
                    <a:pt x="16283" y="2429"/>
                  </a:cubicBezTo>
                  <a:cubicBezTo>
                    <a:pt x="16266" y="2411"/>
                    <a:pt x="16248" y="2394"/>
                    <a:pt x="16227" y="2394"/>
                  </a:cubicBezTo>
                  <a:close/>
                  <a:moveTo>
                    <a:pt x="4082" y="2446"/>
                  </a:moveTo>
                  <a:cubicBezTo>
                    <a:pt x="4082" y="2446"/>
                    <a:pt x="4065" y="2446"/>
                    <a:pt x="4043" y="2464"/>
                  </a:cubicBezTo>
                  <a:cubicBezTo>
                    <a:pt x="4008" y="2481"/>
                    <a:pt x="4008" y="2520"/>
                    <a:pt x="4026" y="2555"/>
                  </a:cubicBezTo>
                  <a:cubicBezTo>
                    <a:pt x="4043" y="2572"/>
                    <a:pt x="4065" y="2590"/>
                    <a:pt x="4082" y="2590"/>
                  </a:cubicBezTo>
                  <a:lnTo>
                    <a:pt x="4134" y="2590"/>
                  </a:lnTo>
                  <a:cubicBezTo>
                    <a:pt x="4152" y="2555"/>
                    <a:pt x="4173" y="2520"/>
                    <a:pt x="4152" y="2481"/>
                  </a:cubicBezTo>
                  <a:cubicBezTo>
                    <a:pt x="4134" y="2464"/>
                    <a:pt x="4117" y="2446"/>
                    <a:pt x="4082" y="2446"/>
                  </a:cubicBezTo>
                  <a:close/>
                  <a:moveTo>
                    <a:pt x="20291" y="2464"/>
                  </a:moveTo>
                  <a:cubicBezTo>
                    <a:pt x="20273" y="2464"/>
                    <a:pt x="20252" y="2464"/>
                    <a:pt x="20252" y="2481"/>
                  </a:cubicBezTo>
                  <a:cubicBezTo>
                    <a:pt x="20217" y="2503"/>
                    <a:pt x="20199" y="2538"/>
                    <a:pt x="20234" y="2572"/>
                  </a:cubicBezTo>
                  <a:cubicBezTo>
                    <a:pt x="20234" y="2590"/>
                    <a:pt x="20273" y="2612"/>
                    <a:pt x="20291" y="2612"/>
                  </a:cubicBezTo>
                  <a:cubicBezTo>
                    <a:pt x="20308" y="2612"/>
                    <a:pt x="20325" y="2612"/>
                    <a:pt x="20325" y="2590"/>
                  </a:cubicBezTo>
                  <a:cubicBezTo>
                    <a:pt x="20360" y="2572"/>
                    <a:pt x="20360" y="2520"/>
                    <a:pt x="20343" y="2503"/>
                  </a:cubicBezTo>
                  <a:cubicBezTo>
                    <a:pt x="20325" y="2481"/>
                    <a:pt x="20308" y="2464"/>
                    <a:pt x="20291" y="2464"/>
                  </a:cubicBezTo>
                  <a:close/>
                  <a:moveTo>
                    <a:pt x="27414" y="2503"/>
                  </a:moveTo>
                  <a:cubicBezTo>
                    <a:pt x="27414" y="2503"/>
                    <a:pt x="27396" y="2503"/>
                    <a:pt x="27379" y="2520"/>
                  </a:cubicBezTo>
                  <a:cubicBezTo>
                    <a:pt x="27344" y="2538"/>
                    <a:pt x="27344" y="2572"/>
                    <a:pt x="27362" y="2612"/>
                  </a:cubicBezTo>
                  <a:cubicBezTo>
                    <a:pt x="27362" y="2646"/>
                    <a:pt x="27396" y="2646"/>
                    <a:pt x="27414" y="2646"/>
                  </a:cubicBezTo>
                  <a:lnTo>
                    <a:pt x="27453" y="2646"/>
                  </a:lnTo>
                  <a:cubicBezTo>
                    <a:pt x="27488" y="2629"/>
                    <a:pt x="27505" y="2590"/>
                    <a:pt x="27488" y="2555"/>
                  </a:cubicBezTo>
                  <a:cubicBezTo>
                    <a:pt x="27470" y="2520"/>
                    <a:pt x="27453" y="2503"/>
                    <a:pt x="27414" y="2503"/>
                  </a:cubicBezTo>
                  <a:close/>
                  <a:moveTo>
                    <a:pt x="3738" y="2646"/>
                  </a:moveTo>
                  <a:cubicBezTo>
                    <a:pt x="3699" y="2681"/>
                    <a:pt x="3699" y="2720"/>
                    <a:pt x="3717" y="2755"/>
                  </a:cubicBezTo>
                  <a:cubicBezTo>
                    <a:pt x="3738" y="2773"/>
                    <a:pt x="3756" y="2790"/>
                    <a:pt x="3773" y="2790"/>
                  </a:cubicBezTo>
                  <a:cubicBezTo>
                    <a:pt x="3791" y="2790"/>
                    <a:pt x="3808" y="2790"/>
                    <a:pt x="3825" y="2773"/>
                  </a:cubicBezTo>
                  <a:cubicBezTo>
                    <a:pt x="3847" y="2755"/>
                    <a:pt x="3865" y="2699"/>
                    <a:pt x="3847" y="2681"/>
                  </a:cubicBezTo>
                  <a:cubicBezTo>
                    <a:pt x="3825" y="2646"/>
                    <a:pt x="3808" y="2646"/>
                    <a:pt x="3773" y="2646"/>
                  </a:cubicBezTo>
                  <a:close/>
                  <a:moveTo>
                    <a:pt x="19999" y="2664"/>
                  </a:moveTo>
                  <a:cubicBezTo>
                    <a:pt x="19982" y="2664"/>
                    <a:pt x="19964" y="2681"/>
                    <a:pt x="19947" y="2681"/>
                  </a:cubicBezTo>
                  <a:cubicBezTo>
                    <a:pt x="19908" y="2699"/>
                    <a:pt x="19908" y="2755"/>
                    <a:pt x="19925" y="2790"/>
                  </a:cubicBezTo>
                  <a:cubicBezTo>
                    <a:pt x="19947" y="2807"/>
                    <a:pt x="19964" y="2807"/>
                    <a:pt x="19999" y="2807"/>
                  </a:cubicBezTo>
                  <a:lnTo>
                    <a:pt x="20034" y="2807"/>
                  </a:lnTo>
                  <a:cubicBezTo>
                    <a:pt x="20073" y="2773"/>
                    <a:pt x="20073" y="2738"/>
                    <a:pt x="20056" y="2699"/>
                  </a:cubicBezTo>
                  <a:cubicBezTo>
                    <a:pt x="20034" y="2681"/>
                    <a:pt x="20017" y="2664"/>
                    <a:pt x="19999" y="2664"/>
                  </a:cubicBezTo>
                  <a:close/>
                  <a:moveTo>
                    <a:pt x="16392" y="2699"/>
                  </a:moveTo>
                  <a:cubicBezTo>
                    <a:pt x="16357" y="2738"/>
                    <a:pt x="16335" y="2773"/>
                    <a:pt x="16375" y="2807"/>
                  </a:cubicBezTo>
                  <a:cubicBezTo>
                    <a:pt x="16375" y="2829"/>
                    <a:pt x="16409" y="2847"/>
                    <a:pt x="16427" y="2847"/>
                  </a:cubicBezTo>
                  <a:cubicBezTo>
                    <a:pt x="16444" y="2847"/>
                    <a:pt x="16466" y="2829"/>
                    <a:pt x="16466" y="2829"/>
                  </a:cubicBezTo>
                  <a:cubicBezTo>
                    <a:pt x="16501" y="2807"/>
                    <a:pt x="16518" y="2755"/>
                    <a:pt x="16483" y="2720"/>
                  </a:cubicBezTo>
                  <a:cubicBezTo>
                    <a:pt x="16483" y="2699"/>
                    <a:pt x="16444" y="2699"/>
                    <a:pt x="16427" y="2699"/>
                  </a:cubicBezTo>
                  <a:close/>
                  <a:moveTo>
                    <a:pt x="3429" y="2847"/>
                  </a:moveTo>
                  <a:cubicBezTo>
                    <a:pt x="3412" y="2864"/>
                    <a:pt x="3390" y="2916"/>
                    <a:pt x="3412" y="2955"/>
                  </a:cubicBezTo>
                  <a:cubicBezTo>
                    <a:pt x="3429" y="2973"/>
                    <a:pt x="3447" y="2990"/>
                    <a:pt x="3482" y="2990"/>
                  </a:cubicBezTo>
                  <a:cubicBezTo>
                    <a:pt x="3482" y="2990"/>
                    <a:pt x="3499" y="2973"/>
                    <a:pt x="3521" y="2973"/>
                  </a:cubicBezTo>
                  <a:cubicBezTo>
                    <a:pt x="3556" y="2955"/>
                    <a:pt x="3556" y="2899"/>
                    <a:pt x="3538" y="2864"/>
                  </a:cubicBezTo>
                  <a:cubicBezTo>
                    <a:pt x="3521" y="2847"/>
                    <a:pt x="3499" y="2847"/>
                    <a:pt x="3482" y="2847"/>
                  </a:cubicBezTo>
                  <a:close/>
                  <a:moveTo>
                    <a:pt x="27540" y="2847"/>
                  </a:moveTo>
                  <a:cubicBezTo>
                    <a:pt x="27505" y="2864"/>
                    <a:pt x="27488" y="2899"/>
                    <a:pt x="27505" y="2938"/>
                  </a:cubicBezTo>
                  <a:cubicBezTo>
                    <a:pt x="27505" y="2973"/>
                    <a:pt x="27540" y="2990"/>
                    <a:pt x="27562" y="2990"/>
                  </a:cubicBezTo>
                  <a:cubicBezTo>
                    <a:pt x="27579" y="2990"/>
                    <a:pt x="27579" y="2990"/>
                    <a:pt x="27597" y="2973"/>
                  </a:cubicBezTo>
                  <a:cubicBezTo>
                    <a:pt x="27631" y="2955"/>
                    <a:pt x="27649" y="2916"/>
                    <a:pt x="27631" y="2881"/>
                  </a:cubicBezTo>
                  <a:cubicBezTo>
                    <a:pt x="27614" y="2864"/>
                    <a:pt x="27597" y="2847"/>
                    <a:pt x="27562" y="2847"/>
                  </a:cubicBezTo>
                  <a:close/>
                  <a:moveTo>
                    <a:pt x="19655" y="2881"/>
                  </a:moveTo>
                  <a:cubicBezTo>
                    <a:pt x="19621" y="2916"/>
                    <a:pt x="19621" y="2955"/>
                    <a:pt x="19638" y="2990"/>
                  </a:cubicBezTo>
                  <a:cubicBezTo>
                    <a:pt x="19655" y="3008"/>
                    <a:pt x="19673" y="3025"/>
                    <a:pt x="19690" y="3025"/>
                  </a:cubicBezTo>
                  <a:cubicBezTo>
                    <a:pt x="19708" y="3025"/>
                    <a:pt x="19729" y="3025"/>
                    <a:pt x="19729" y="3008"/>
                  </a:cubicBezTo>
                  <a:cubicBezTo>
                    <a:pt x="19764" y="2990"/>
                    <a:pt x="19782" y="2938"/>
                    <a:pt x="19747" y="2916"/>
                  </a:cubicBezTo>
                  <a:cubicBezTo>
                    <a:pt x="19747" y="2881"/>
                    <a:pt x="19708" y="2881"/>
                    <a:pt x="19690" y="2881"/>
                  </a:cubicBezTo>
                  <a:close/>
                  <a:moveTo>
                    <a:pt x="16627" y="2990"/>
                  </a:moveTo>
                  <a:cubicBezTo>
                    <a:pt x="16627" y="2990"/>
                    <a:pt x="16609" y="2990"/>
                    <a:pt x="16592" y="3008"/>
                  </a:cubicBezTo>
                  <a:cubicBezTo>
                    <a:pt x="16553" y="3025"/>
                    <a:pt x="16553" y="3081"/>
                    <a:pt x="16575" y="3099"/>
                  </a:cubicBezTo>
                  <a:cubicBezTo>
                    <a:pt x="16592" y="3134"/>
                    <a:pt x="16609" y="3134"/>
                    <a:pt x="16627" y="3134"/>
                  </a:cubicBezTo>
                  <a:cubicBezTo>
                    <a:pt x="16644" y="3134"/>
                    <a:pt x="16662" y="3134"/>
                    <a:pt x="16683" y="3116"/>
                  </a:cubicBezTo>
                  <a:cubicBezTo>
                    <a:pt x="16718" y="3099"/>
                    <a:pt x="16718" y="3064"/>
                    <a:pt x="16701" y="3025"/>
                  </a:cubicBezTo>
                  <a:cubicBezTo>
                    <a:pt x="16683" y="3008"/>
                    <a:pt x="16662" y="2990"/>
                    <a:pt x="16627" y="2990"/>
                  </a:cubicBezTo>
                  <a:close/>
                  <a:moveTo>
                    <a:pt x="3173" y="3025"/>
                  </a:moveTo>
                  <a:cubicBezTo>
                    <a:pt x="3155" y="3025"/>
                    <a:pt x="3138" y="3047"/>
                    <a:pt x="3138" y="3047"/>
                  </a:cubicBezTo>
                  <a:cubicBezTo>
                    <a:pt x="3103" y="3064"/>
                    <a:pt x="3086" y="3116"/>
                    <a:pt x="3120" y="3155"/>
                  </a:cubicBezTo>
                  <a:cubicBezTo>
                    <a:pt x="3120" y="3173"/>
                    <a:pt x="3155" y="3173"/>
                    <a:pt x="3173" y="3173"/>
                  </a:cubicBezTo>
                  <a:lnTo>
                    <a:pt x="3212" y="3173"/>
                  </a:lnTo>
                  <a:cubicBezTo>
                    <a:pt x="3247" y="3155"/>
                    <a:pt x="3247" y="3099"/>
                    <a:pt x="3229" y="3064"/>
                  </a:cubicBezTo>
                  <a:cubicBezTo>
                    <a:pt x="3212" y="3047"/>
                    <a:pt x="3194" y="3025"/>
                    <a:pt x="3173" y="3025"/>
                  </a:cubicBezTo>
                  <a:close/>
                  <a:moveTo>
                    <a:pt x="19346" y="3081"/>
                  </a:moveTo>
                  <a:cubicBezTo>
                    <a:pt x="19312" y="3116"/>
                    <a:pt x="19312" y="3155"/>
                    <a:pt x="19329" y="3190"/>
                  </a:cubicBezTo>
                  <a:cubicBezTo>
                    <a:pt x="19346" y="3208"/>
                    <a:pt x="19364" y="3225"/>
                    <a:pt x="19381" y="3225"/>
                  </a:cubicBezTo>
                  <a:cubicBezTo>
                    <a:pt x="19403" y="3225"/>
                    <a:pt x="19420" y="3225"/>
                    <a:pt x="19438" y="3208"/>
                  </a:cubicBezTo>
                  <a:cubicBezTo>
                    <a:pt x="19455" y="3190"/>
                    <a:pt x="19473" y="3134"/>
                    <a:pt x="19455" y="3116"/>
                  </a:cubicBezTo>
                  <a:cubicBezTo>
                    <a:pt x="19438" y="3081"/>
                    <a:pt x="19420" y="3081"/>
                    <a:pt x="19381" y="3081"/>
                  </a:cubicBezTo>
                  <a:close/>
                  <a:moveTo>
                    <a:pt x="27670" y="3173"/>
                  </a:moveTo>
                  <a:cubicBezTo>
                    <a:pt x="27631" y="3190"/>
                    <a:pt x="27614" y="3242"/>
                    <a:pt x="27631" y="3282"/>
                  </a:cubicBezTo>
                  <a:cubicBezTo>
                    <a:pt x="27649" y="3299"/>
                    <a:pt x="27670" y="3316"/>
                    <a:pt x="27705" y="3316"/>
                  </a:cubicBezTo>
                  <a:lnTo>
                    <a:pt x="27723" y="3316"/>
                  </a:lnTo>
                  <a:cubicBezTo>
                    <a:pt x="27758" y="3299"/>
                    <a:pt x="27779" y="3264"/>
                    <a:pt x="27779" y="3225"/>
                  </a:cubicBezTo>
                  <a:cubicBezTo>
                    <a:pt x="27758" y="3190"/>
                    <a:pt x="27723" y="3173"/>
                    <a:pt x="27705" y="3173"/>
                  </a:cubicBezTo>
                  <a:close/>
                  <a:moveTo>
                    <a:pt x="2829" y="3242"/>
                  </a:moveTo>
                  <a:cubicBezTo>
                    <a:pt x="2794" y="3282"/>
                    <a:pt x="2794" y="3316"/>
                    <a:pt x="2811" y="3351"/>
                  </a:cubicBezTo>
                  <a:cubicBezTo>
                    <a:pt x="2829" y="3373"/>
                    <a:pt x="2846" y="3390"/>
                    <a:pt x="2868" y="3390"/>
                  </a:cubicBezTo>
                  <a:cubicBezTo>
                    <a:pt x="2885" y="3390"/>
                    <a:pt x="2903" y="3373"/>
                    <a:pt x="2920" y="3373"/>
                  </a:cubicBezTo>
                  <a:cubicBezTo>
                    <a:pt x="2938" y="3351"/>
                    <a:pt x="2955" y="3299"/>
                    <a:pt x="2938" y="3264"/>
                  </a:cubicBezTo>
                  <a:cubicBezTo>
                    <a:pt x="2920" y="3242"/>
                    <a:pt x="2903" y="3242"/>
                    <a:pt x="2868" y="3242"/>
                  </a:cubicBezTo>
                  <a:close/>
                  <a:moveTo>
                    <a:pt x="19077" y="3264"/>
                  </a:moveTo>
                  <a:cubicBezTo>
                    <a:pt x="19077" y="3264"/>
                    <a:pt x="19055" y="3264"/>
                    <a:pt x="19038" y="3282"/>
                  </a:cubicBezTo>
                  <a:cubicBezTo>
                    <a:pt x="19003" y="3299"/>
                    <a:pt x="19003" y="3334"/>
                    <a:pt x="19020" y="3373"/>
                  </a:cubicBezTo>
                  <a:cubicBezTo>
                    <a:pt x="19038" y="3408"/>
                    <a:pt x="19055" y="3408"/>
                    <a:pt x="19077" y="3408"/>
                  </a:cubicBezTo>
                  <a:lnTo>
                    <a:pt x="19111" y="3408"/>
                  </a:lnTo>
                  <a:cubicBezTo>
                    <a:pt x="19146" y="3390"/>
                    <a:pt x="19164" y="3334"/>
                    <a:pt x="19146" y="3299"/>
                  </a:cubicBezTo>
                  <a:cubicBezTo>
                    <a:pt x="19129" y="3282"/>
                    <a:pt x="19111" y="3264"/>
                    <a:pt x="19077" y="3264"/>
                  </a:cubicBezTo>
                  <a:close/>
                  <a:moveTo>
                    <a:pt x="16862" y="3282"/>
                  </a:moveTo>
                  <a:cubicBezTo>
                    <a:pt x="16844" y="3282"/>
                    <a:pt x="16827" y="3282"/>
                    <a:pt x="16810" y="3299"/>
                  </a:cubicBezTo>
                  <a:cubicBezTo>
                    <a:pt x="16770" y="3316"/>
                    <a:pt x="16770" y="3373"/>
                    <a:pt x="16810" y="3390"/>
                  </a:cubicBezTo>
                  <a:cubicBezTo>
                    <a:pt x="16810" y="3408"/>
                    <a:pt x="16844" y="3425"/>
                    <a:pt x="16862" y="3425"/>
                  </a:cubicBezTo>
                  <a:cubicBezTo>
                    <a:pt x="16879" y="3425"/>
                    <a:pt x="16901" y="3425"/>
                    <a:pt x="16901" y="3408"/>
                  </a:cubicBezTo>
                  <a:cubicBezTo>
                    <a:pt x="16936" y="3373"/>
                    <a:pt x="16936" y="3334"/>
                    <a:pt x="16918" y="3299"/>
                  </a:cubicBezTo>
                  <a:cubicBezTo>
                    <a:pt x="16901" y="3282"/>
                    <a:pt x="16879" y="3282"/>
                    <a:pt x="16862" y="3282"/>
                  </a:cubicBezTo>
                  <a:close/>
                  <a:moveTo>
                    <a:pt x="18768" y="3443"/>
                  </a:moveTo>
                  <a:cubicBezTo>
                    <a:pt x="18750" y="3443"/>
                    <a:pt x="18750" y="3443"/>
                    <a:pt x="18729" y="3460"/>
                  </a:cubicBezTo>
                  <a:cubicBezTo>
                    <a:pt x="18694" y="3482"/>
                    <a:pt x="18676" y="3517"/>
                    <a:pt x="18711" y="3551"/>
                  </a:cubicBezTo>
                  <a:cubicBezTo>
                    <a:pt x="18711" y="3591"/>
                    <a:pt x="18750" y="3591"/>
                    <a:pt x="18768" y="3591"/>
                  </a:cubicBezTo>
                  <a:lnTo>
                    <a:pt x="18803" y="3591"/>
                  </a:lnTo>
                  <a:cubicBezTo>
                    <a:pt x="18837" y="3569"/>
                    <a:pt x="18859" y="3517"/>
                    <a:pt x="18837" y="3482"/>
                  </a:cubicBezTo>
                  <a:cubicBezTo>
                    <a:pt x="18820" y="3460"/>
                    <a:pt x="18803" y="3443"/>
                    <a:pt x="18768" y="3443"/>
                  </a:cubicBezTo>
                  <a:close/>
                  <a:moveTo>
                    <a:pt x="2594" y="3460"/>
                  </a:moveTo>
                  <a:cubicBezTo>
                    <a:pt x="2577" y="3460"/>
                    <a:pt x="2559" y="3482"/>
                    <a:pt x="2542" y="3482"/>
                  </a:cubicBezTo>
                  <a:cubicBezTo>
                    <a:pt x="2503" y="3517"/>
                    <a:pt x="2503" y="3551"/>
                    <a:pt x="2542" y="3591"/>
                  </a:cubicBezTo>
                  <a:cubicBezTo>
                    <a:pt x="2559" y="3608"/>
                    <a:pt x="2577" y="3608"/>
                    <a:pt x="2594" y="3608"/>
                  </a:cubicBezTo>
                  <a:cubicBezTo>
                    <a:pt x="2611" y="3608"/>
                    <a:pt x="2629" y="3608"/>
                    <a:pt x="2650" y="3591"/>
                  </a:cubicBezTo>
                  <a:lnTo>
                    <a:pt x="2629" y="3591"/>
                  </a:lnTo>
                  <a:cubicBezTo>
                    <a:pt x="2668" y="3569"/>
                    <a:pt x="2668" y="3517"/>
                    <a:pt x="2650" y="3499"/>
                  </a:cubicBezTo>
                  <a:cubicBezTo>
                    <a:pt x="2629" y="3482"/>
                    <a:pt x="2611" y="3460"/>
                    <a:pt x="2594" y="3460"/>
                  </a:cubicBezTo>
                  <a:close/>
                  <a:moveTo>
                    <a:pt x="27814" y="3517"/>
                  </a:moveTo>
                  <a:cubicBezTo>
                    <a:pt x="27779" y="3534"/>
                    <a:pt x="27758" y="3569"/>
                    <a:pt x="27779" y="3608"/>
                  </a:cubicBezTo>
                  <a:cubicBezTo>
                    <a:pt x="27779" y="3643"/>
                    <a:pt x="27814" y="3660"/>
                    <a:pt x="27831" y="3660"/>
                  </a:cubicBezTo>
                  <a:cubicBezTo>
                    <a:pt x="27849" y="3660"/>
                    <a:pt x="27849" y="3660"/>
                    <a:pt x="27866" y="3643"/>
                  </a:cubicBezTo>
                  <a:cubicBezTo>
                    <a:pt x="27905" y="3643"/>
                    <a:pt x="27923" y="3591"/>
                    <a:pt x="27905" y="3551"/>
                  </a:cubicBezTo>
                  <a:cubicBezTo>
                    <a:pt x="27888" y="3534"/>
                    <a:pt x="27866" y="3517"/>
                    <a:pt x="27831" y="3517"/>
                  </a:cubicBezTo>
                  <a:close/>
                  <a:moveTo>
                    <a:pt x="17119" y="3534"/>
                  </a:moveTo>
                  <a:cubicBezTo>
                    <a:pt x="17097" y="3534"/>
                    <a:pt x="17062" y="3551"/>
                    <a:pt x="17062" y="3569"/>
                  </a:cubicBezTo>
                  <a:cubicBezTo>
                    <a:pt x="17027" y="3591"/>
                    <a:pt x="17027" y="3643"/>
                    <a:pt x="17062" y="3660"/>
                  </a:cubicBezTo>
                  <a:cubicBezTo>
                    <a:pt x="17079" y="3678"/>
                    <a:pt x="17097" y="3678"/>
                    <a:pt x="17119" y="3678"/>
                  </a:cubicBezTo>
                  <a:cubicBezTo>
                    <a:pt x="17136" y="3678"/>
                    <a:pt x="17153" y="3678"/>
                    <a:pt x="17171" y="3660"/>
                  </a:cubicBezTo>
                  <a:cubicBezTo>
                    <a:pt x="17188" y="3625"/>
                    <a:pt x="17188" y="3591"/>
                    <a:pt x="17153" y="3551"/>
                  </a:cubicBezTo>
                  <a:cubicBezTo>
                    <a:pt x="17153" y="3551"/>
                    <a:pt x="17136" y="3534"/>
                    <a:pt x="17119" y="3534"/>
                  </a:cubicBezTo>
                  <a:close/>
                  <a:moveTo>
                    <a:pt x="18424" y="3625"/>
                  </a:moveTo>
                  <a:cubicBezTo>
                    <a:pt x="18385" y="3643"/>
                    <a:pt x="18367" y="3678"/>
                    <a:pt x="18385" y="3717"/>
                  </a:cubicBezTo>
                  <a:cubicBezTo>
                    <a:pt x="18385" y="3752"/>
                    <a:pt x="18424" y="3769"/>
                    <a:pt x="18441" y="3769"/>
                  </a:cubicBezTo>
                  <a:cubicBezTo>
                    <a:pt x="18459" y="3769"/>
                    <a:pt x="18476" y="3752"/>
                    <a:pt x="18476" y="3752"/>
                  </a:cubicBezTo>
                  <a:cubicBezTo>
                    <a:pt x="18511" y="3734"/>
                    <a:pt x="18533" y="3699"/>
                    <a:pt x="18511" y="3660"/>
                  </a:cubicBezTo>
                  <a:cubicBezTo>
                    <a:pt x="18494" y="3625"/>
                    <a:pt x="18476" y="3625"/>
                    <a:pt x="18441" y="3625"/>
                  </a:cubicBezTo>
                  <a:close/>
                  <a:moveTo>
                    <a:pt x="2324" y="3717"/>
                  </a:moveTo>
                  <a:cubicBezTo>
                    <a:pt x="2302" y="3717"/>
                    <a:pt x="2285" y="3717"/>
                    <a:pt x="2285" y="3734"/>
                  </a:cubicBezTo>
                  <a:cubicBezTo>
                    <a:pt x="2250" y="3769"/>
                    <a:pt x="2250" y="3808"/>
                    <a:pt x="2285" y="3843"/>
                  </a:cubicBezTo>
                  <a:cubicBezTo>
                    <a:pt x="2285" y="3860"/>
                    <a:pt x="2302" y="3860"/>
                    <a:pt x="2324" y="3860"/>
                  </a:cubicBezTo>
                  <a:cubicBezTo>
                    <a:pt x="2342" y="3860"/>
                    <a:pt x="2359" y="3860"/>
                    <a:pt x="2376" y="3843"/>
                  </a:cubicBezTo>
                  <a:cubicBezTo>
                    <a:pt x="2411" y="3808"/>
                    <a:pt x="2411" y="3769"/>
                    <a:pt x="2376" y="3734"/>
                  </a:cubicBezTo>
                  <a:cubicBezTo>
                    <a:pt x="2359" y="3717"/>
                    <a:pt x="2342" y="3717"/>
                    <a:pt x="2324" y="3717"/>
                  </a:cubicBezTo>
                  <a:close/>
                  <a:moveTo>
                    <a:pt x="17406" y="3734"/>
                  </a:moveTo>
                  <a:cubicBezTo>
                    <a:pt x="17388" y="3734"/>
                    <a:pt x="17354" y="3752"/>
                    <a:pt x="17354" y="3786"/>
                  </a:cubicBezTo>
                  <a:cubicBezTo>
                    <a:pt x="17336" y="3826"/>
                    <a:pt x="17336" y="3860"/>
                    <a:pt x="17371" y="3878"/>
                  </a:cubicBezTo>
                  <a:lnTo>
                    <a:pt x="17406" y="3878"/>
                  </a:lnTo>
                  <a:cubicBezTo>
                    <a:pt x="17445" y="3878"/>
                    <a:pt x="17462" y="3860"/>
                    <a:pt x="17480" y="3843"/>
                  </a:cubicBezTo>
                  <a:cubicBezTo>
                    <a:pt x="17497" y="3808"/>
                    <a:pt x="17480" y="3769"/>
                    <a:pt x="17445" y="3752"/>
                  </a:cubicBezTo>
                  <a:cubicBezTo>
                    <a:pt x="17423" y="3734"/>
                    <a:pt x="17423" y="3734"/>
                    <a:pt x="17406" y="3734"/>
                  </a:cubicBezTo>
                  <a:close/>
                  <a:moveTo>
                    <a:pt x="18098" y="3769"/>
                  </a:moveTo>
                  <a:cubicBezTo>
                    <a:pt x="18058" y="3786"/>
                    <a:pt x="18041" y="3826"/>
                    <a:pt x="18041" y="3860"/>
                  </a:cubicBezTo>
                  <a:cubicBezTo>
                    <a:pt x="18058" y="3895"/>
                    <a:pt x="18076" y="3917"/>
                    <a:pt x="18115" y="3917"/>
                  </a:cubicBezTo>
                  <a:cubicBezTo>
                    <a:pt x="18115" y="3917"/>
                    <a:pt x="18132" y="3917"/>
                    <a:pt x="18132" y="3895"/>
                  </a:cubicBezTo>
                  <a:cubicBezTo>
                    <a:pt x="18167" y="3895"/>
                    <a:pt x="18206" y="3843"/>
                    <a:pt x="18185" y="3808"/>
                  </a:cubicBezTo>
                  <a:cubicBezTo>
                    <a:pt x="18167" y="3786"/>
                    <a:pt x="18150" y="3769"/>
                    <a:pt x="18115" y="3769"/>
                  </a:cubicBezTo>
                  <a:close/>
                  <a:moveTo>
                    <a:pt x="17750" y="3826"/>
                  </a:moveTo>
                  <a:cubicBezTo>
                    <a:pt x="17715" y="3826"/>
                    <a:pt x="17697" y="3860"/>
                    <a:pt x="17680" y="3895"/>
                  </a:cubicBezTo>
                  <a:cubicBezTo>
                    <a:pt x="17680" y="3934"/>
                    <a:pt x="17715" y="3969"/>
                    <a:pt x="17750" y="3969"/>
                  </a:cubicBezTo>
                  <a:cubicBezTo>
                    <a:pt x="17806" y="3969"/>
                    <a:pt x="17823" y="3934"/>
                    <a:pt x="17823" y="3895"/>
                  </a:cubicBezTo>
                  <a:cubicBezTo>
                    <a:pt x="17841" y="3860"/>
                    <a:pt x="17806" y="3826"/>
                    <a:pt x="17771" y="3826"/>
                  </a:cubicBezTo>
                  <a:close/>
                  <a:moveTo>
                    <a:pt x="27975" y="3843"/>
                  </a:moveTo>
                  <a:cubicBezTo>
                    <a:pt x="27958" y="3843"/>
                    <a:pt x="27958" y="3843"/>
                    <a:pt x="27940" y="3860"/>
                  </a:cubicBezTo>
                  <a:cubicBezTo>
                    <a:pt x="27905" y="3860"/>
                    <a:pt x="27888" y="3917"/>
                    <a:pt x="27905" y="3952"/>
                  </a:cubicBezTo>
                  <a:cubicBezTo>
                    <a:pt x="27923" y="3969"/>
                    <a:pt x="27940" y="3987"/>
                    <a:pt x="27975" y="3987"/>
                  </a:cubicBezTo>
                  <a:lnTo>
                    <a:pt x="27997" y="3987"/>
                  </a:lnTo>
                  <a:cubicBezTo>
                    <a:pt x="28032" y="3969"/>
                    <a:pt x="28049" y="3934"/>
                    <a:pt x="28049" y="3895"/>
                  </a:cubicBezTo>
                  <a:cubicBezTo>
                    <a:pt x="28032" y="3860"/>
                    <a:pt x="27997" y="3843"/>
                    <a:pt x="27975" y="3843"/>
                  </a:cubicBezTo>
                  <a:close/>
                  <a:moveTo>
                    <a:pt x="2085" y="3987"/>
                  </a:moveTo>
                  <a:cubicBezTo>
                    <a:pt x="2067" y="3987"/>
                    <a:pt x="2033" y="3987"/>
                    <a:pt x="2033" y="4004"/>
                  </a:cubicBezTo>
                  <a:cubicBezTo>
                    <a:pt x="1998" y="4043"/>
                    <a:pt x="1998" y="4078"/>
                    <a:pt x="2033" y="4113"/>
                  </a:cubicBezTo>
                  <a:cubicBezTo>
                    <a:pt x="2050" y="4113"/>
                    <a:pt x="2067" y="4135"/>
                    <a:pt x="2085" y="4135"/>
                  </a:cubicBezTo>
                  <a:cubicBezTo>
                    <a:pt x="2107" y="4135"/>
                    <a:pt x="2124" y="4113"/>
                    <a:pt x="2141" y="4095"/>
                  </a:cubicBezTo>
                  <a:cubicBezTo>
                    <a:pt x="2159" y="4078"/>
                    <a:pt x="2159" y="4026"/>
                    <a:pt x="2124" y="4004"/>
                  </a:cubicBezTo>
                  <a:cubicBezTo>
                    <a:pt x="2124" y="3987"/>
                    <a:pt x="2107" y="3987"/>
                    <a:pt x="2085" y="3987"/>
                  </a:cubicBezTo>
                  <a:close/>
                  <a:moveTo>
                    <a:pt x="28084" y="4187"/>
                  </a:moveTo>
                  <a:cubicBezTo>
                    <a:pt x="28049" y="4204"/>
                    <a:pt x="28032" y="4243"/>
                    <a:pt x="28049" y="4278"/>
                  </a:cubicBezTo>
                  <a:cubicBezTo>
                    <a:pt x="28066" y="4313"/>
                    <a:pt x="28084" y="4330"/>
                    <a:pt x="28123" y="4330"/>
                  </a:cubicBezTo>
                  <a:cubicBezTo>
                    <a:pt x="28123" y="4330"/>
                    <a:pt x="28140" y="4330"/>
                    <a:pt x="28140" y="4313"/>
                  </a:cubicBezTo>
                  <a:cubicBezTo>
                    <a:pt x="28175" y="4296"/>
                    <a:pt x="28193" y="4261"/>
                    <a:pt x="28175" y="4222"/>
                  </a:cubicBezTo>
                  <a:cubicBezTo>
                    <a:pt x="28175" y="4204"/>
                    <a:pt x="28140" y="4187"/>
                    <a:pt x="28123" y="4187"/>
                  </a:cubicBezTo>
                  <a:close/>
                  <a:moveTo>
                    <a:pt x="1832" y="4261"/>
                  </a:moveTo>
                  <a:cubicBezTo>
                    <a:pt x="1815" y="4261"/>
                    <a:pt x="1798" y="4261"/>
                    <a:pt x="1780" y="4278"/>
                  </a:cubicBezTo>
                  <a:cubicBezTo>
                    <a:pt x="1758" y="4313"/>
                    <a:pt x="1758" y="4352"/>
                    <a:pt x="1798" y="4387"/>
                  </a:cubicBezTo>
                  <a:cubicBezTo>
                    <a:pt x="1815" y="4387"/>
                    <a:pt x="1832" y="4404"/>
                    <a:pt x="1832" y="4404"/>
                  </a:cubicBezTo>
                  <a:cubicBezTo>
                    <a:pt x="1867" y="4404"/>
                    <a:pt x="1889" y="4387"/>
                    <a:pt x="1906" y="4369"/>
                  </a:cubicBezTo>
                  <a:cubicBezTo>
                    <a:pt x="1924" y="4352"/>
                    <a:pt x="1924" y="4296"/>
                    <a:pt x="1889" y="4278"/>
                  </a:cubicBezTo>
                  <a:cubicBezTo>
                    <a:pt x="1867" y="4261"/>
                    <a:pt x="1850" y="4261"/>
                    <a:pt x="1832" y="4261"/>
                  </a:cubicBezTo>
                  <a:close/>
                  <a:moveTo>
                    <a:pt x="28232" y="4513"/>
                  </a:moveTo>
                  <a:cubicBezTo>
                    <a:pt x="28193" y="4530"/>
                    <a:pt x="28175" y="4587"/>
                    <a:pt x="28193" y="4622"/>
                  </a:cubicBezTo>
                  <a:cubicBezTo>
                    <a:pt x="28214" y="4639"/>
                    <a:pt x="28249" y="4657"/>
                    <a:pt x="28267" y="4657"/>
                  </a:cubicBezTo>
                  <a:cubicBezTo>
                    <a:pt x="28284" y="4657"/>
                    <a:pt x="28284" y="4657"/>
                    <a:pt x="28301" y="4639"/>
                  </a:cubicBezTo>
                  <a:cubicBezTo>
                    <a:pt x="28341" y="4639"/>
                    <a:pt x="28358" y="4587"/>
                    <a:pt x="28341" y="4548"/>
                  </a:cubicBezTo>
                  <a:cubicBezTo>
                    <a:pt x="28323" y="4530"/>
                    <a:pt x="28284" y="4513"/>
                    <a:pt x="28267" y="4513"/>
                  </a:cubicBezTo>
                  <a:close/>
                  <a:moveTo>
                    <a:pt x="1615" y="4530"/>
                  </a:moveTo>
                  <a:cubicBezTo>
                    <a:pt x="1597" y="4530"/>
                    <a:pt x="1580" y="4548"/>
                    <a:pt x="1563" y="4570"/>
                  </a:cubicBezTo>
                  <a:cubicBezTo>
                    <a:pt x="1524" y="4604"/>
                    <a:pt x="1541" y="4639"/>
                    <a:pt x="1563" y="4657"/>
                  </a:cubicBezTo>
                  <a:cubicBezTo>
                    <a:pt x="1580" y="4678"/>
                    <a:pt x="1597" y="4678"/>
                    <a:pt x="1615" y="4678"/>
                  </a:cubicBezTo>
                  <a:cubicBezTo>
                    <a:pt x="1632" y="4678"/>
                    <a:pt x="1650" y="4678"/>
                    <a:pt x="1671" y="4657"/>
                  </a:cubicBezTo>
                  <a:cubicBezTo>
                    <a:pt x="1689" y="4622"/>
                    <a:pt x="1689" y="4570"/>
                    <a:pt x="1650" y="4548"/>
                  </a:cubicBezTo>
                  <a:cubicBezTo>
                    <a:pt x="1650" y="4548"/>
                    <a:pt x="1632" y="4530"/>
                    <a:pt x="1615" y="4530"/>
                  </a:cubicBezTo>
                  <a:close/>
                  <a:moveTo>
                    <a:pt x="1397" y="4822"/>
                  </a:moveTo>
                  <a:cubicBezTo>
                    <a:pt x="1380" y="4822"/>
                    <a:pt x="1363" y="4839"/>
                    <a:pt x="1345" y="4857"/>
                  </a:cubicBezTo>
                  <a:cubicBezTo>
                    <a:pt x="1323" y="4896"/>
                    <a:pt x="1323" y="4931"/>
                    <a:pt x="1363" y="4966"/>
                  </a:cubicBezTo>
                  <a:lnTo>
                    <a:pt x="1397" y="4966"/>
                  </a:lnTo>
                  <a:cubicBezTo>
                    <a:pt x="1415" y="4966"/>
                    <a:pt x="1454" y="4966"/>
                    <a:pt x="1454" y="4948"/>
                  </a:cubicBezTo>
                  <a:cubicBezTo>
                    <a:pt x="1489" y="4913"/>
                    <a:pt x="1471" y="4857"/>
                    <a:pt x="1432" y="4839"/>
                  </a:cubicBezTo>
                  <a:cubicBezTo>
                    <a:pt x="1432" y="4839"/>
                    <a:pt x="1415" y="4822"/>
                    <a:pt x="1397" y="4822"/>
                  </a:cubicBezTo>
                  <a:close/>
                  <a:moveTo>
                    <a:pt x="28393" y="4839"/>
                  </a:moveTo>
                  <a:cubicBezTo>
                    <a:pt x="28358" y="4857"/>
                    <a:pt x="28358" y="4913"/>
                    <a:pt x="28375" y="4948"/>
                  </a:cubicBezTo>
                  <a:cubicBezTo>
                    <a:pt x="28375" y="4966"/>
                    <a:pt x="28410" y="4983"/>
                    <a:pt x="28432" y="4983"/>
                  </a:cubicBezTo>
                  <a:cubicBezTo>
                    <a:pt x="28449" y="4983"/>
                    <a:pt x="28449" y="4983"/>
                    <a:pt x="28467" y="4966"/>
                  </a:cubicBezTo>
                  <a:cubicBezTo>
                    <a:pt x="28502" y="4948"/>
                    <a:pt x="28519" y="4913"/>
                    <a:pt x="28502" y="4874"/>
                  </a:cubicBezTo>
                  <a:cubicBezTo>
                    <a:pt x="28484" y="4839"/>
                    <a:pt x="28467" y="4839"/>
                    <a:pt x="28432" y="4839"/>
                  </a:cubicBezTo>
                  <a:close/>
                  <a:moveTo>
                    <a:pt x="1197" y="5131"/>
                  </a:moveTo>
                  <a:cubicBezTo>
                    <a:pt x="1180" y="5131"/>
                    <a:pt x="1145" y="5148"/>
                    <a:pt x="1145" y="5166"/>
                  </a:cubicBezTo>
                  <a:cubicBezTo>
                    <a:pt x="1106" y="5201"/>
                    <a:pt x="1128" y="5240"/>
                    <a:pt x="1162" y="5257"/>
                  </a:cubicBezTo>
                  <a:cubicBezTo>
                    <a:pt x="1162" y="5275"/>
                    <a:pt x="1180" y="5275"/>
                    <a:pt x="1197" y="5275"/>
                  </a:cubicBezTo>
                  <a:cubicBezTo>
                    <a:pt x="1215" y="5275"/>
                    <a:pt x="1254" y="5257"/>
                    <a:pt x="1254" y="5240"/>
                  </a:cubicBezTo>
                  <a:cubicBezTo>
                    <a:pt x="1271" y="5201"/>
                    <a:pt x="1271" y="5166"/>
                    <a:pt x="1236" y="5148"/>
                  </a:cubicBezTo>
                  <a:cubicBezTo>
                    <a:pt x="1215" y="5131"/>
                    <a:pt x="1215" y="5131"/>
                    <a:pt x="1197" y="5131"/>
                  </a:cubicBezTo>
                  <a:close/>
                  <a:moveTo>
                    <a:pt x="28610" y="5148"/>
                  </a:moveTo>
                  <a:cubicBezTo>
                    <a:pt x="28593" y="5148"/>
                    <a:pt x="28576" y="5148"/>
                    <a:pt x="28576" y="5166"/>
                  </a:cubicBezTo>
                  <a:cubicBezTo>
                    <a:pt x="28541" y="5183"/>
                    <a:pt x="28519" y="5222"/>
                    <a:pt x="28541" y="5257"/>
                  </a:cubicBezTo>
                  <a:cubicBezTo>
                    <a:pt x="28558" y="5275"/>
                    <a:pt x="28576" y="5292"/>
                    <a:pt x="28610" y="5292"/>
                  </a:cubicBezTo>
                  <a:lnTo>
                    <a:pt x="28650" y="5292"/>
                  </a:lnTo>
                  <a:cubicBezTo>
                    <a:pt x="28684" y="5275"/>
                    <a:pt x="28684" y="5222"/>
                    <a:pt x="28667" y="5183"/>
                  </a:cubicBezTo>
                  <a:cubicBezTo>
                    <a:pt x="28667" y="5166"/>
                    <a:pt x="28628" y="5148"/>
                    <a:pt x="28610" y="5148"/>
                  </a:cubicBezTo>
                  <a:close/>
                  <a:moveTo>
                    <a:pt x="997" y="5440"/>
                  </a:moveTo>
                  <a:cubicBezTo>
                    <a:pt x="980" y="5440"/>
                    <a:pt x="962" y="5457"/>
                    <a:pt x="945" y="5475"/>
                  </a:cubicBezTo>
                  <a:cubicBezTo>
                    <a:pt x="927" y="5510"/>
                    <a:pt x="927" y="5549"/>
                    <a:pt x="962" y="5566"/>
                  </a:cubicBezTo>
                  <a:cubicBezTo>
                    <a:pt x="980" y="5583"/>
                    <a:pt x="997" y="5583"/>
                    <a:pt x="997" y="5583"/>
                  </a:cubicBezTo>
                  <a:cubicBezTo>
                    <a:pt x="1036" y="5583"/>
                    <a:pt x="1054" y="5566"/>
                    <a:pt x="1071" y="5549"/>
                  </a:cubicBezTo>
                  <a:cubicBezTo>
                    <a:pt x="1088" y="5510"/>
                    <a:pt x="1071" y="5475"/>
                    <a:pt x="1036" y="5440"/>
                  </a:cubicBezTo>
                  <a:close/>
                  <a:moveTo>
                    <a:pt x="28758" y="5475"/>
                  </a:moveTo>
                  <a:cubicBezTo>
                    <a:pt x="28719" y="5492"/>
                    <a:pt x="28702" y="5549"/>
                    <a:pt x="28719" y="5583"/>
                  </a:cubicBezTo>
                  <a:cubicBezTo>
                    <a:pt x="28737" y="5601"/>
                    <a:pt x="28758" y="5618"/>
                    <a:pt x="28793" y="5618"/>
                  </a:cubicBezTo>
                  <a:cubicBezTo>
                    <a:pt x="28793" y="5618"/>
                    <a:pt x="28811" y="5618"/>
                    <a:pt x="28811" y="5601"/>
                  </a:cubicBezTo>
                  <a:cubicBezTo>
                    <a:pt x="28845" y="5583"/>
                    <a:pt x="28867" y="5549"/>
                    <a:pt x="28845" y="5510"/>
                  </a:cubicBezTo>
                  <a:cubicBezTo>
                    <a:pt x="28828" y="5475"/>
                    <a:pt x="28811" y="5475"/>
                    <a:pt x="28793" y="5475"/>
                  </a:cubicBezTo>
                  <a:close/>
                  <a:moveTo>
                    <a:pt x="819" y="5744"/>
                  </a:moveTo>
                  <a:cubicBezTo>
                    <a:pt x="801" y="5744"/>
                    <a:pt x="779" y="5766"/>
                    <a:pt x="762" y="5784"/>
                  </a:cubicBezTo>
                  <a:cubicBezTo>
                    <a:pt x="745" y="5818"/>
                    <a:pt x="745" y="5875"/>
                    <a:pt x="779" y="5892"/>
                  </a:cubicBezTo>
                  <a:lnTo>
                    <a:pt x="819" y="5892"/>
                  </a:lnTo>
                  <a:cubicBezTo>
                    <a:pt x="853" y="5892"/>
                    <a:pt x="871" y="5892"/>
                    <a:pt x="888" y="5853"/>
                  </a:cubicBezTo>
                  <a:cubicBezTo>
                    <a:pt x="910" y="5818"/>
                    <a:pt x="888" y="5784"/>
                    <a:pt x="853" y="5766"/>
                  </a:cubicBezTo>
                  <a:cubicBezTo>
                    <a:pt x="853" y="5744"/>
                    <a:pt x="836" y="5744"/>
                    <a:pt x="819" y="5744"/>
                  </a:cubicBezTo>
                  <a:close/>
                  <a:moveTo>
                    <a:pt x="28954" y="5784"/>
                  </a:moveTo>
                  <a:cubicBezTo>
                    <a:pt x="28954" y="5784"/>
                    <a:pt x="28937" y="5784"/>
                    <a:pt x="28919" y="5801"/>
                  </a:cubicBezTo>
                  <a:cubicBezTo>
                    <a:pt x="28902" y="5818"/>
                    <a:pt x="28884" y="5853"/>
                    <a:pt x="28902" y="5892"/>
                  </a:cubicBezTo>
                  <a:cubicBezTo>
                    <a:pt x="28919" y="5910"/>
                    <a:pt x="28937" y="5927"/>
                    <a:pt x="28954" y="5927"/>
                  </a:cubicBezTo>
                  <a:lnTo>
                    <a:pt x="28993" y="5927"/>
                  </a:lnTo>
                  <a:cubicBezTo>
                    <a:pt x="29028" y="5892"/>
                    <a:pt x="29045" y="5853"/>
                    <a:pt x="29028" y="5818"/>
                  </a:cubicBezTo>
                  <a:cubicBezTo>
                    <a:pt x="29011" y="5801"/>
                    <a:pt x="28993" y="5784"/>
                    <a:pt x="28954" y="5784"/>
                  </a:cubicBezTo>
                  <a:close/>
                  <a:moveTo>
                    <a:pt x="653" y="6071"/>
                  </a:moveTo>
                  <a:cubicBezTo>
                    <a:pt x="636" y="6071"/>
                    <a:pt x="601" y="6093"/>
                    <a:pt x="584" y="6110"/>
                  </a:cubicBezTo>
                  <a:cubicBezTo>
                    <a:pt x="562" y="6145"/>
                    <a:pt x="584" y="6180"/>
                    <a:pt x="618" y="6219"/>
                  </a:cubicBezTo>
                  <a:lnTo>
                    <a:pt x="653" y="6219"/>
                  </a:lnTo>
                  <a:cubicBezTo>
                    <a:pt x="671" y="6219"/>
                    <a:pt x="710" y="6201"/>
                    <a:pt x="727" y="6180"/>
                  </a:cubicBezTo>
                  <a:cubicBezTo>
                    <a:pt x="745" y="6145"/>
                    <a:pt x="727" y="6093"/>
                    <a:pt x="692" y="6071"/>
                  </a:cubicBezTo>
                  <a:close/>
                  <a:moveTo>
                    <a:pt x="29137" y="6093"/>
                  </a:moveTo>
                  <a:cubicBezTo>
                    <a:pt x="29137" y="6093"/>
                    <a:pt x="29119" y="6110"/>
                    <a:pt x="29102" y="6110"/>
                  </a:cubicBezTo>
                  <a:cubicBezTo>
                    <a:pt x="29085" y="6127"/>
                    <a:pt x="29063" y="6162"/>
                    <a:pt x="29085" y="6201"/>
                  </a:cubicBezTo>
                  <a:cubicBezTo>
                    <a:pt x="29102" y="6236"/>
                    <a:pt x="29119" y="6236"/>
                    <a:pt x="29137" y="6236"/>
                  </a:cubicBezTo>
                  <a:lnTo>
                    <a:pt x="29172" y="6236"/>
                  </a:lnTo>
                  <a:cubicBezTo>
                    <a:pt x="29211" y="6219"/>
                    <a:pt x="29228" y="6162"/>
                    <a:pt x="29211" y="6127"/>
                  </a:cubicBezTo>
                  <a:cubicBezTo>
                    <a:pt x="29193" y="6110"/>
                    <a:pt x="29172" y="6093"/>
                    <a:pt x="29137" y="6093"/>
                  </a:cubicBezTo>
                  <a:close/>
                  <a:moveTo>
                    <a:pt x="492" y="6397"/>
                  </a:moveTo>
                  <a:cubicBezTo>
                    <a:pt x="475" y="6397"/>
                    <a:pt x="436" y="6419"/>
                    <a:pt x="436" y="6436"/>
                  </a:cubicBezTo>
                  <a:cubicBezTo>
                    <a:pt x="418" y="6471"/>
                    <a:pt x="436" y="6528"/>
                    <a:pt x="475" y="6545"/>
                  </a:cubicBezTo>
                  <a:lnTo>
                    <a:pt x="492" y="6545"/>
                  </a:lnTo>
                  <a:cubicBezTo>
                    <a:pt x="527" y="6545"/>
                    <a:pt x="544" y="6528"/>
                    <a:pt x="562" y="6506"/>
                  </a:cubicBezTo>
                  <a:cubicBezTo>
                    <a:pt x="584" y="6471"/>
                    <a:pt x="562" y="6419"/>
                    <a:pt x="527" y="6397"/>
                  </a:cubicBezTo>
                  <a:close/>
                  <a:moveTo>
                    <a:pt x="29302" y="6419"/>
                  </a:moveTo>
                  <a:cubicBezTo>
                    <a:pt x="29263" y="6436"/>
                    <a:pt x="29246" y="6489"/>
                    <a:pt x="29263" y="6528"/>
                  </a:cubicBezTo>
                  <a:cubicBezTo>
                    <a:pt x="29280" y="6545"/>
                    <a:pt x="29302" y="6563"/>
                    <a:pt x="29337" y="6563"/>
                  </a:cubicBezTo>
                  <a:cubicBezTo>
                    <a:pt x="29337" y="6563"/>
                    <a:pt x="29354" y="6545"/>
                    <a:pt x="29372" y="6545"/>
                  </a:cubicBezTo>
                  <a:cubicBezTo>
                    <a:pt x="29389" y="6528"/>
                    <a:pt x="29411" y="6489"/>
                    <a:pt x="29389" y="6454"/>
                  </a:cubicBezTo>
                  <a:cubicBezTo>
                    <a:pt x="29372" y="6419"/>
                    <a:pt x="29354" y="6419"/>
                    <a:pt x="29337" y="6419"/>
                  </a:cubicBezTo>
                  <a:close/>
                  <a:moveTo>
                    <a:pt x="344" y="6724"/>
                  </a:moveTo>
                  <a:cubicBezTo>
                    <a:pt x="327" y="6724"/>
                    <a:pt x="292" y="6745"/>
                    <a:pt x="275" y="6780"/>
                  </a:cubicBezTo>
                  <a:lnTo>
                    <a:pt x="275" y="6797"/>
                  </a:lnTo>
                  <a:cubicBezTo>
                    <a:pt x="292" y="6797"/>
                    <a:pt x="292" y="6815"/>
                    <a:pt x="275" y="6832"/>
                  </a:cubicBezTo>
                  <a:cubicBezTo>
                    <a:pt x="292" y="6854"/>
                    <a:pt x="309" y="6854"/>
                    <a:pt x="327" y="6871"/>
                  </a:cubicBezTo>
                  <a:lnTo>
                    <a:pt x="344" y="6871"/>
                  </a:lnTo>
                  <a:cubicBezTo>
                    <a:pt x="383" y="6871"/>
                    <a:pt x="401" y="6854"/>
                    <a:pt x="418" y="6832"/>
                  </a:cubicBezTo>
                  <a:cubicBezTo>
                    <a:pt x="436" y="6797"/>
                    <a:pt x="418" y="6745"/>
                    <a:pt x="383" y="6724"/>
                  </a:cubicBezTo>
                  <a:close/>
                  <a:moveTo>
                    <a:pt x="29481" y="6724"/>
                  </a:moveTo>
                  <a:cubicBezTo>
                    <a:pt x="29446" y="6763"/>
                    <a:pt x="29428" y="6797"/>
                    <a:pt x="29446" y="6832"/>
                  </a:cubicBezTo>
                  <a:cubicBezTo>
                    <a:pt x="29463" y="6854"/>
                    <a:pt x="29481" y="6871"/>
                    <a:pt x="29520" y="6871"/>
                  </a:cubicBezTo>
                  <a:cubicBezTo>
                    <a:pt x="29520" y="6871"/>
                    <a:pt x="29537" y="6871"/>
                    <a:pt x="29555" y="6854"/>
                  </a:cubicBezTo>
                  <a:cubicBezTo>
                    <a:pt x="29589" y="6832"/>
                    <a:pt x="29589" y="6797"/>
                    <a:pt x="29572" y="6763"/>
                  </a:cubicBezTo>
                  <a:cubicBezTo>
                    <a:pt x="29555" y="6745"/>
                    <a:pt x="29537" y="6724"/>
                    <a:pt x="29520" y="6724"/>
                  </a:cubicBezTo>
                  <a:close/>
                  <a:moveTo>
                    <a:pt x="29698" y="7032"/>
                  </a:moveTo>
                  <a:cubicBezTo>
                    <a:pt x="29681" y="7032"/>
                    <a:pt x="29663" y="7032"/>
                    <a:pt x="29663" y="7050"/>
                  </a:cubicBezTo>
                  <a:cubicBezTo>
                    <a:pt x="29629" y="7072"/>
                    <a:pt x="29607" y="7106"/>
                    <a:pt x="29629" y="7141"/>
                  </a:cubicBezTo>
                  <a:cubicBezTo>
                    <a:pt x="29646" y="7180"/>
                    <a:pt x="29663" y="7180"/>
                    <a:pt x="29698" y="7180"/>
                  </a:cubicBezTo>
                  <a:lnTo>
                    <a:pt x="29737" y="7180"/>
                  </a:lnTo>
                  <a:cubicBezTo>
                    <a:pt x="29772" y="7159"/>
                    <a:pt x="29772" y="7106"/>
                    <a:pt x="29755" y="7072"/>
                  </a:cubicBezTo>
                  <a:cubicBezTo>
                    <a:pt x="29737" y="7050"/>
                    <a:pt x="29716" y="7032"/>
                    <a:pt x="29698" y="7032"/>
                  </a:cubicBezTo>
                  <a:close/>
                  <a:moveTo>
                    <a:pt x="218" y="7072"/>
                  </a:moveTo>
                  <a:cubicBezTo>
                    <a:pt x="183" y="7072"/>
                    <a:pt x="166" y="7089"/>
                    <a:pt x="148" y="7106"/>
                  </a:cubicBezTo>
                  <a:cubicBezTo>
                    <a:pt x="166" y="7124"/>
                    <a:pt x="183" y="7159"/>
                    <a:pt x="166" y="7180"/>
                  </a:cubicBezTo>
                  <a:lnTo>
                    <a:pt x="166" y="7198"/>
                  </a:lnTo>
                  <a:lnTo>
                    <a:pt x="183" y="7198"/>
                  </a:lnTo>
                  <a:cubicBezTo>
                    <a:pt x="201" y="7215"/>
                    <a:pt x="201" y="7215"/>
                    <a:pt x="218" y="7215"/>
                  </a:cubicBezTo>
                  <a:cubicBezTo>
                    <a:pt x="236" y="7215"/>
                    <a:pt x="275" y="7198"/>
                    <a:pt x="275" y="7159"/>
                  </a:cubicBezTo>
                  <a:cubicBezTo>
                    <a:pt x="292" y="7124"/>
                    <a:pt x="275" y="7089"/>
                    <a:pt x="236" y="7072"/>
                  </a:cubicBezTo>
                  <a:close/>
                  <a:moveTo>
                    <a:pt x="29846" y="7359"/>
                  </a:moveTo>
                  <a:cubicBezTo>
                    <a:pt x="29807" y="7376"/>
                    <a:pt x="29790" y="7433"/>
                    <a:pt x="29807" y="7468"/>
                  </a:cubicBezTo>
                  <a:cubicBezTo>
                    <a:pt x="29824" y="7485"/>
                    <a:pt x="29846" y="7507"/>
                    <a:pt x="29881" y="7507"/>
                  </a:cubicBezTo>
                  <a:cubicBezTo>
                    <a:pt x="29881" y="7507"/>
                    <a:pt x="29898" y="7485"/>
                    <a:pt x="29916" y="7485"/>
                  </a:cubicBezTo>
                  <a:cubicBezTo>
                    <a:pt x="29933" y="7468"/>
                    <a:pt x="29955" y="7433"/>
                    <a:pt x="29933" y="7398"/>
                  </a:cubicBezTo>
                  <a:cubicBezTo>
                    <a:pt x="29916" y="7359"/>
                    <a:pt x="29898" y="7359"/>
                    <a:pt x="29881" y="7359"/>
                  </a:cubicBezTo>
                  <a:close/>
                  <a:moveTo>
                    <a:pt x="92" y="7415"/>
                  </a:moveTo>
                  <a:cubicBezTo>
                    <a:pt x="57" y="7415"/>
                    <a:pt x="40" y="7433"/>
                    <a:pt x="18" y="7450"/>
                  </a:cubicBezTo>
                  <a:cubicBezTo>
                    <a:pt x="1" y="7507"/>
                    <a:pt x="40" y="7542"/>
                    <a:pt x="75" y="7542"/>
                  </a:cubicBezTo>
                  <a:cubicBezTo>
                    <a:pt x="75" y="7559"/>
                    <a:pt x="92" y="7559"/>
                    <a:pt x="92" y="7559"/>
                  </a:cubicBezTo>
                  <a:cubicBezTo>
                    <a:pt x="127" y="7559"/>
                    <a:pt x="148" y="7542"/>
                    <a:pt x="166" y="7507"/>
                  </a:cubicBezTo>
                  <a:cubicBezTo>
                    <a:pt x="148" y="7485"/>
                    <a:pt x="127" y="7450"/>
                    <a:pt x="148" y="7433"/>
                  </a:cubicBezTo>
                  <a:cubicBezTo>
                    <a:pt x="127" y="7415"/>
                    <a:pt x="127" y="7415"/>
                    <a:pt x="109" y="7415"/>
                  </a:cubicBezTo>
                  <a:close/>
                  <a:moveTo>
                    <a:pt x="30042" y="7668"/>
                  </a:moveTo>
                  <a:cubicBezTo>
                    <a:pt x="30042" y="7668"/>
                    <a:pt x="30025" y="7668"/>
                    <a:pt x="30007" y="7685"/>
                  </a:cubicBezTo>
                  <a:cubicBezTo>
                    <a:pt x="29972" y="7703"/>
                    <a:pt x="29972" y="7742"/>
                    <a:pt x="29990" y="7777"/>
                  </a:cubicBezTo>
                  <a:cubicBezTo>
                    <a:pt x="30007" y="7794"/>
                    <a:pt x="30025" y="7811"/>
                    <a:pt x="30042" y="7811"/>
                  </a:cubicBezTo>
                  <a:lnTo>
                    <a:pt x="30081" y="7811"/>
                  </a:lnTo>
                  <a:cubicBezTo>
                    <a:pt x="30116" y="7794"/>
                    <a:pt x="30133" y="7759"/>
                    <a:pt x="30116" y="7724"/>
                  </a:cubicBezTo>
                  <a:lnTo>
                    <a:pt x="30099" y="7703"/>
                  </a:lnTo>
                  <a:lnTo>
                    <a:pt x="30099" y="7685"/>
                  </a:lnTo>
                  <a:cubicBezTo>
                    <a:pt x="30081" y="7668"/>
                    <a:pt x="30064" y="7668"/>
                    <a:pt x="30042" y="7668"/>
                  </a:cubicBezTo>
                  <a:close/>
                  <a:moveTo>
                    <a:pt x="30190" y="7994"/>
                  </a:moveTo>
                  <a:cubicBezTo>
                    <a:pt x="30151" y="8012"/>
                    <a:pt x="30151" y="8051"/>
                    <a:pt x="30151" y="8085"/>
                  </a:cubicBezTo>
                  <a:cubicBezTo>
                    <a:pt x="30151" y="8085"/>
                    <a:pt x="30151" y="8103"/>
                    <a:pt x="30172" y="8103"/>
                  </a:cubicBezTo>
                  <a:cubicBezTo>
                    <a:pt x="30172" y="8120"/>
                    <a:pt x="30207" y="8138"/>
                    <a:pt x="30225" y="8138"/>
                  </a:cubicBezTo>
                  <a:cubicBezTo>
                    <a:pt x="30242" y="8138"/>
                    <a:pt x="30242" y="8120"/>
                    <a:pt x="30260" y="8120"/>
                  </a:cubicBezTo>
                  <a:cubicBezTo>
                    <a:pt x="30299" y="8103"/>
                    <a:pt x="30299" y="8068"/>
                    <a:pt x="30299" y="8029"/>
                  </a:cubicBezTo>
                  <a:lnTo>
                    <a:pt x="30281" y="8029"/>
                  </a:lnTo>
                  <a:lnTo>
                    <a:pt x="30281" y="8012"/>
                  </a:lnTo>
                  <a:cubicBezTo>
                    <a:pt x="30260" y="7994"/>
                    <a:pt x="30242" y="7994"/>
                    <a:pt x="30225" y="7994"/>
                  </a:cubicBezTo>
                  <a:close/>
                  <a:moveTo>
                    <a:pt x="30368" y="8303"/>
                  </a:moveTo>
                  <a:cubicBezTo>
                    <a:pt x="30333" y="8338"/>
                    <a:pt x="30333" y="8377"/>
                    <a:pt x="30351" y="8412"/>
                  </a:cubicBezTo>
                  <a:cubicBezTo>
                    <a:pt x="30368" y="8429"/>
                    <a:pt x="30390" y="8447"/>
                    <a:pt x="30407" y="8447"/>
                  </a:cubicBezTo>
                  <a:cubicBezTo>
                    <a:pt x="30425" y="8447"/>
                    <a:pt x="30442" y="8447"/>
                    <a:pt x="30442" y="8429"/>
                  </a:cubicBezTo>
                  <a:cubicBezTo>
                    <a:pt x="30477" y="8412"/>
                    <a:pt x="30499" y="8377"/>
                    <a:pt x="30477" y="8338"/>
                  </a:cubicBezTo>
                  <a:cubicBezTo>
                    <a:pt x="30477" y="8338"/>
                    <a:pt x="30477" y="8320"/>
                    <a:pt x="30460" y="8320"/>
                  </a:cubicBezTo>
                  <a:cubicBezTo>
                    <a:pt x="30460" y="8303"/>
                    <a:pt x="30442" y="8303"/>
                    <a:pt x="30407" y="8303"/>
                  </a:cubicBezTo>
                  <a:close/>
                  <a:moveTo>
                    <a:pt x="30568" y="8612"/>
                  </a:moveTo>
                  <a:cubicBezTo>
                    <a:pt x="30534" y="8629"/>
                    <a:pt x="30516" y="8682"/>
                    <a:pt x="30551" y="8721"/>
                  </a:cubicBezTo>
                  <a:cubicBezTo>
                    <a:pt x="30551" y="8738"/>
                    <a:pt x="30586" y="8756"/>
                    <a:pt x="30608" y="8756"/>
                  </a:cubicBezTo>
                  <a:cubicBezTo>
                    <a:pt x="30625" y="8756"/>
                    <a:pt x="30625" y="8738"/>
                    <a:pt x="30642" y="8738"/>
                  </a:cubicBezTo>
                  <a:cubicBezTo>
                    <a:pt x="30660" y="8721"/>
                    <a:pt x="30677" y="8703"/>
                    <a:pt x="30677" y="8682"/>
                  </a:cubicBezTo>
                  <a:cubicBezTo>
                    <a:pt x="30660" y="8664"/>
                    <a:pt x="30660" y="8664"/>
                    <a:pt x="30660" y="8647"/>
                  </a:cubicBezTo>
                  <a:cubicBezTo>
                    <a:pt x="30642" y="8629"/>
                    <a:pt x="30642" y="8629"/>
                    <a:pt x="30642" y="8612"/>
                  </a:cubicBezTo>
                  <a:close/>
                  <a:moveTo>
                    <a:pt x="30751" y="8921"/>
                  </a:moveTo>
                  <a:cubicBezTo>
                    <a:pt x="30734" y="8938"/>
                    <a:pt x="30716" y="8956"/>
                    <a:pt x="30716" y="8973"/>
                  </a:cubicBezTo>
                  <a:cubicBezTo>
                    <a:pt x="30716" y="8991"/>
                    <a:pt x="30734" y="8991"/>
                    <a:pt x="30734" y="9008"/>
                  </a:cubicBezTo>
                  <a:cubicBezTo>
                    <a:pt x="30751" y="9008"/>
                    <a:pt x="30751" y="9030"/>
                    <a:pt x="30751" y="9047"/>
                  </a:cubicBezTo>
                  <a:cubicBezTo>
                    <a:pt x="30751" y="9065"/>
                    <a:pt x="30769" y="9065"/>
                    <a:pt x="30786" y="9065"/>
                  </a:cubicBezTo>
                  <a:lnTo>
                    <a:pt x="30825" y="9065"/>
                  </a:lnTo>
                  <a:cubicBezTo>
                    <a:pt x="30843" y="9047"/>
                    <a:pt x="30843" y="9030"/>
                    <a:pt x="30860" y="9030"/>
                  </a:cubicBezTo>
                  <a:cubicBezTo>
                    <a:pt x="30825" y="9008"/>
                    <a:pt x="30803" y="8991"/>
                    <a:pt x="30786" y="8973"/>
                  </a:cubicBezTo>
                  <a:lnTo>
                    <a:pt x="30786" y="8921"/>
                  </a:lnTo>
                  <a:close/>
                  <a:moveTo>
                    <a:pt x="30986" y="9356"/>
                  </a:moveTo>
                  <a:cubicBezTo>
                    <a:pt x="30969" y="9373"/>
                    <a:pt x="30969" y="9373"/>
                    <a:pt x="30951" y="9373"/>
                  </a:cubicBezTo>
                  <a:lnTo>
                    <a:pt x="30912" y="9373"/>
                  </a:lnTo>
                  <a:lnTo>
                    <a:pt x="30912" y="9408"/>
                  </a:lnTo>
                  <a:cubicBezTo>
                    <a:pt x="30934" y="9408"/>
                    <a:pt x="30934" y="9408"/>
                    <a:pt x="30934" y="9391"/>
                  </a:cubicBezTo>
                  <a:cubicBezTo>
                    <a:pt x="30969" y="9391"/>
                    <a:pt x="30986" y="9373"/>
                    <a:pt x="30986" y="935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5"/>
            <p:cNvSpPr/>
            <p:nvPr/>
          </p:nvSpPr>
          <p:spPr>
            <a:xfrm rot="-5400000">
              <a:off x="5936131" y="2131247"/>
              <a:ext cx="5272603" cy="1142574"/>
            </a:xfrm>
            <a:custGeom>
              <a:avLst/>
              <a:gdLst/>
              <a:ahLst/>
              <a:cxnLst/>
              <a:rect l="l" t="t" r="r" b="b"/>
              <a:pathLst>
                <a:path w="29481" h="7003" extrusionOk="0">
                  <a:moveTo>
                    <a:pt x="11618" y="1"/>
                  </a:moveTo>
                  <a:cubicBezTo>
                    <a:pt x="11584" y="1"/>
                    <a:pt x="11549" y="23"/>
                    <a:pt x="11549" y="75"/>
                  </a:cubicBezTo>
                  <a:cubicBezTo>
                    <a:pt x="11549" y="110"/>
                    <a:pt x="11584" y="131"/>
                    <a:pt x="11618" y="131"/>
                  </a:cubicBezTo>
                  <a:cubicBezTo>
                    <a:pt x="11658" y="131"/>
                    <a:pt x="11692" y="110"/>
                    <a:pt x="11692" y="58"/>
                  </a:cubicBezTo>
                  <a:cubicBezTo>
                    <a:pt x="11692" y="23"/>
                    <a:pt x="11658" y="1"/>
                    <a:pt x="11618" y="1"/>
                  </a:cubicBezTo>
                  <a:close/>
                  <a:moveTo>
                    <a:pt x="11257" y="1"/>
                  </a:moveTo>
                  <a:cubicBezTo>
                    <a:pt x="11223" y="1"/>
                    <a:pt x="11183" y="40"/>
                    <a:pt x="11183" y="75"/>
                  </a:cubicBezTo>
                  <a:cubicBezTo>
                    <a:pt x="11183" y="131"/>
                    <a:pt x="11223" y="149"/>
                    <a:pt x="11257" y="149"/>
                  </a:cubicBezTo>
                  <a:cubicBezTo>
                    <a:pt x="11292" y="149"/>
                    <a:pt x="11331" y="110"/>
                    <a:pt x="11331" y="75"/>
                  </a:cubicBezTo>
                  <a:cubicBezTo>
                    <a:pt x="11331" y="40"/>
                    <a:pt x="11292" y="1"/>
                    <a:pt x="11257" y="1"/>
                  </a:cubicBezTo>
                  <a:close/>
                  <a:moveTo>
                    <a:pt x="11984" y="1"/>
                  </a:moveTo>
                  <a:cubicBezTo>
                    <a:pt x="11945" y="1"/>
                    <a:pt x="11910" y="23"/>
                    <a:pt x="11910" y="75"/>
                  </a:cubicBezTo>
                  <a:cubicBezTo>
                    <a:pt x="11910" y="110"/>
                    <a:pt x="11945" y="149"/>
                    <a:pt x="11984" y="149"/>
                  </a:cubicBezTo>
                  <a:cubicBezTo>
                    <a:pt x="12019" y="149"/>
                    <a:pt x="12054" y="110"/>
                    <a:pt x="12054" y="75"/>
                  </a:cubicBezTo>
                  <a:cubicBezTo>
                    <a:pt x="12054" y="40"/>
                    <a:pt x="12019" y="1"/>
                    <a:pt x="11984" y="1"/>
                  </a:cubicBezTo>
                  <a:close/>
                  <a:moveTo>
                    <a:pt x="12345" y="23"/>
                  </a:moveTo>
                  <a:cubicBezTo>
                    <a:pt x="12310" y="23"/>
                    <a:pt x="12271" y="58"/>
                    <a:pt x="12271" y="92"/>
                  </a:cubicBezTo>
                  <a:cubicBezTo>
                    <a:pt x="12271" y="131"/>
                    <a:pt x="12293" y="166"/>
                    <a:pt x="12345" y="166"/>
                  </a:cubicBezTo>
                  <a:cubicBezTo>
                    <a:pt x="12380" y="166"/>
                    <a:pt x="12419" y="149"/>
                    <a:pt x="12419" y="110"/>
                  </a:cubicBezTo>
                  <a:cubicBezTo>
                    <a:pt x="12419" y="58"/>
                    <a:pt x="12402" y="23"/>
                    <a:pt x="12345" y="23"/>
                  </a:cubicBezTo>
                  <a:close/>
                  <a:moveTo>
                    <a:pt x="10896" y="40"/>
                  </a:moveTo>
                  <a:cubicBezTo>
                    <a:pt x="10840" y="40"/>
                    <a:pt x="10822" y="75"/>
                    <a:pt x="10822" y="110"/>
                  </a:cubicBezTo>
                  <a:cubicBezTo>
                    <a:pt x="10822" y="149"/>
                    <a:pt x="10857" y="184"/>
                    <a:pt x="10896" y="184"/>
                  </a:cubicBezTo>
                  <a:cubicBezTo>
                    <a:pt x="10948" y="184"/>
                    <a:pt x="10966" y="149"/>
                    <a:pt x="10966" y="92"/>
                  </a:cubicBezTo>
                  <a:cubicBezTo>
                    <a:pt x="10966" y="58"/>
                    <a:pt x="10931" y="40"/>
                    <a:pt x="10896" y="40"/>
                  </a:cubicBezTo>
                  <a:close/>
                  <a:moveTo>
                    <a:pt x="10531" y="75"/>
                  </a:moveTo>
                  <a:cubicBezTo>
                    <a:pt x="10478" y="92"/>
                    <a:pt x="10461" y="131"/>
                    <a:pt x="10461" y="166"/>
                  </a:cubicBezTo>
                  <a:cubicBezTo>
                    <a:pt x="10478" y="201"/>
                    <a:pt x="10496" y="218"/>
                    <a:pt x="10531" y="218"/>
                  </a:cubicBezTo>
                  <a:lnTo>
                    <a:pt x="10552" y="218"/>
                  </a:lnTo>
                  <a:cubicBezTo>
                    <a:pt x="10587" y="218"/>
                    <a:pt x="10605" y="184"/>
                    <a:pt x="10605" y="149"/>
                  </a:cubicBezTo>
                  <a:cubicBezTo>
                    <a:pt x="10605" y="110"/>
                    <a:pt x="10570" y="75"/>
                    <a:pt x="10531" y="75"/>
                  </a:cubicBezTo>
                  <a:close/>
                  <a:moveTo>
                    <a:pt x="12706" y="75"/>
                  </a:moveTo>
                  <a:cubicBezTo>
                    <a:pt x="12671" y="75"/>
                    <a:pt x="12637" y="92"/>
                    <a:pt x="12637" y="131"/>
                  </a:cubicBezTo>
                  <a:cubicBezTo>
                    <a:pt x="12619" y="166"/>
                    <a:pt x="12654" y="201"/>
                    <a:pt x="12689" y="218"/>
                  </a:cubicBezTo>
                  <a:lnTo>
                    <a:pt x="12706" y="218"/>
                  </a:lnTo>
                  <a:cubicBezTo>
                    <a:pt x="12745" y="218"/>
                    <a:pt x="12763" y="184"/>
                    <a:pt x="12780" y="149"/>
                  </a:cubicBezTo>
                  <a:cubicBezTo>
                    <a:pt x="12780" y="110"/>
                    <a:pt x="12763" y="75"/>
                    <a:pt x="12706" y="75"/>
                  </a:cubicBezTo>
                  <a:close/>
                  <a:moveTo>
                    <a:pt x="10169" y="131"/>
                  </a:moveTo>
                  <a:cubicBezTo>
                    <a:pt x="10135" y="149"/>
                    <a:pt x="10096" y="184"/>
                    <a:pt x="10117" y="218"/>
                  </a:cubicBezTo>
                  <a:cubicBezTo>
                    <a:pt x="10117" y="258"/>
                    <a:pt x="10152" y="275"/>
                    <a:pt x="10169" y="275"/>
                  </a:cubicBezTo>
                  <a:lnTo>
                    <a:pt x="10187" y="275"/>
                  </a:lnTo>
                  <a:cubicBezTo>
                    <a:pt x="10226" y="275"/>
                    <a:pt x="10261" y="240"/>
                    <a:pt x="10243" y="201"/>
                  </a:cubicBezTo>
                  <a:cubicBezTo>
                    <a:pt x="10243" y="166"/>
                    <a:pt x="10204" y="131"/>
                    <a:pt x="10169" y="131"/>
                  </a:cubicBezTo>
                  <a:close/>
                  <a:moveTo>
                    <a:pt x="13054" y="149"/>
                  </a:moveTo>
                  <a:cubicBezTo>
                    <a:pt x="13033" y="149"/>
                    <a:pt x="12998" y="166"/>
                    <a:pt x="12980" y="201"/>
                  </a:cubicBezTo>
                  <a:cubicBezTo>
                    <a:pt x="12980" y="240"/>
                    <a:pt x="12998" y="275"/>
                    <a:pt x="13033" y="275"/>
                  </a:cubicBezTo>
                  <a:lnTo>
                    <a:pt x="13054" y="292"/>
                  </a:lnTo>
                  <a:cubicBezTo>
                    <a:pt x="13089" y="292"/>
                    <a:pt x="13124" y="258"/>
                    <a:pt x="13124" y="218"/>
                  </a:cubicBezTo>
                  <a:cubicBezTo>
                    <a:pt x="13141" y="184"/>
                    <a:pt x="13107" y="149"/>
                    <a:pt x="13072" y="149"/>
                  </a:cubicBezTo>
                  <a:close/>
                  <a:moveTo>
                    <a:pt x="9808" y="201"/>
                  </a:moveTo>
                  <a:cubicBezTo>
                    <a:pt x="9769" y="201"/>
                    <a:pt x="9734" y="258"/>
                    <a:pt x="9752" y="292"/>
                  </a:cubicBezTo>
                  <a:cubicBezTo>
                    <a:pt x="9752" y="327"/>
                    <a:pt x="9791" y="349"/>
                    <a:pt x="9826" y="349"/>
                  </a:cubicBezTo>
                  <a:lnTo>
                    <a:pt x="9843" y="349"/>
                  </a:lnTo>
                  <a:cubicBezTo>
                    <a:pt x="9878" y="327"/>
                    <a:pt x="9900" y="292"/>
                    <a:pt x="9900" y="258"/>
                  </a:cubicBezTo>
                  <a:cubicBezTo>
                    <a:pt x="9878" y="218"/>
                    <a:pt x="9861" y="201"/>
                    <a:pt x="9826" y="201"/>
                  </a:cubicBezTo>
                  <a:close/>
                  <a:moveTo>
                    <a:pt x="13416" y="240"/>
                  </a:moveTo>
                  <a:cubicBezTo>
                    <a:pt x="13381" y="240"/>
                    <a:pt x="13342" y="258"/>
                    <a:pt x="13342" y="292"/>
                  </a:cubicBezTo>
                  <a:cubicBezTo>
                    <a:pt x="13324" y="327"/>
                    <a:pt x="13342" y="366"/>
                    <a:pt x="13398" y="384"/>
                  </a:cubicBezTo>
                  <a:lnTo>
                    <a:pt x="13416" y="384"/>
                  </a:lnTo>
                  <a:cubicBezTo>
                    <a:pt x="13433" y="384"/>
                    <a:pt x="13468" y="366"/>
                    <a:pt x="13490" y="327"/>
                  </a:cubicBezTo>
                  <a:cubicBezTo>
                    <a:pt x="13490" y="292"/>
                    <a:pt x="13468" y="240"/>
                    <a:pt x="13433" y="240"/>
                  </a:cubicBezTo>
                  <a:close/>
                  <a:moveTo>
                    <a:pt x="24585" y="240"/>
                  </a:moveTo>
                  <a:cubicBezTo>
                    <a:pt x="24546" y="240"/>
                    <a:pt x="24511" y="275"/>
                    <a:pt x="24511" y="310"/>
                  </a:cubicBezTo>
                  <a:cubicBezTo>
                    <a:pt x="24511" y="349"/>
                    <a:pt x="24546" y="384"/>
                    <a:pt x="24585" y="384"/>
                  </a:cubicBezTo>
                  <a:cubicBezTo>
                    <a:pt x="24620" y="384"/>
                    <a:pt x="24655" y="349"/>
                    <a:pt x="24655" y="310"/>
                  </a:cubicBezTo>
                  <a:cubicBezTo>
                    <a:pt x="24655" y="275"/>
                    <a:pt x="24638" y="240"/>
                    <a:pt x="24585" y="240"/>
                  </a:cubicBezTo>
                  <a:close/>
                  <a:moveTo>
                    <a:pt x="24220" y="258"/>
                  </a:moveTo>
                  <a:cubicBezTo>
                    <a:pt x="24185" y="258"/>
                    <a:pt x="24150" y="292"/>
                    <a:pt x="24150" y="327"/>
                  </a:cubicBezTo>
                  <a:cubicBezTo>
                    <a:pt x="24150" y="366"/>
                    <a:pt x="24185" y="401"/>
                    <a:pt x="24220" y="401"/>
                  </a:cubicBezTo>
                  <a:lnTo>
                    <a:pt x="24237" y="384"/>
                  </a:lnTo>
                  <a:cubicBezTo>
                    <a:pt x="24276" y="384"/>
                    <a:pt x="24294" y="349"/>
                    <a:pt x="24294" y="310"/>
                  </a:cubicBezTo>
                  <a:cubicBezTo>
                    <a:pt x="24294" y="275"/>
                    <a:pt x="24259" y="258"/>
                    <a:pt x="24220" y="258"/>
                  </a:cubicBezTo>
                  <a:close/>
                  <a:moveTo>
                    <a:pt x="9443" y="275"/>
                  </a:moveTo>
                  <a:cubicBezTo>
                    <a:pt x="9408" y="292"/>
                    <a:pt x="9391" y="327"/>
                    <a:pt x="9391" y="366"/>
                  </a:cubicBezTo>
                  <a:cubicBezTo>
                    <a:pt x="9408" y="401"/>
                    <a:pt x="9425" y="419"/>
                    <a:pt x="9465" y="419"/>
                  </a:cubicBezTo>
                  <a:lnTo>
                    <a:pt x="9482" y="419"/>
                  </a:lnTo>
                  <a:cubicBezTo>
                    <a:pt x="9517" y="401"/>
                    <a:pt x="9552" y="366"/>
                    <a:pt x="9534" y="327"/>
                  </a:cubicBezTo>
                  <a:cubicBezTo>
                    <a:pt x="9534" y="292"/>
                    <a:pt x="9499" y="275"/>
                    <a:pt x="9465" y="275"/>
                  </a:cubicBezTo>
                  <a:close/>
                  <a:moveTo>
                    <a:pt x="24947" y="275"/>
                  </a:moveTo>
                  <a:cubicBezTo>
                    <a:pt x="24912" y="275"/>
                    <a:pt x="24890" y="292"/>
                    <a:pt x="24873" y="327"/>
                  </a:cubicBezTo>
                  <a:cubicBezTo>
                    <a:pt x="24873" y="366"/>
                    <a:pt x="24890" y="401"/>
                    <a:pt x="24947" y="419"/>
                  </a:cubicBezTo>
                  <a:cubicBezTo>
                    <a:pt x="24981" y="419"/>
                    <a:pt x="25020" y="384"/>
                    <a:pt x="25020" y="349"/>
                  </a:cubicBezTo>
                  <a:cubicBezTo>
                    <a:pt x="25020" y="310"/>
                    <a:pt x="24999" y="275"/>
                    <a:pt x="24964" y="275"/>
                  </a:cubicBezTo>
                  <a:close/>
                  <a:moveTo>
                    <a:pt x="23859" y="292"/>
                  </a:moveTo>
                  <a:cubicBezTo>
                    <a:pt x="23824" y="310"/>
                    <a:pt x="23785" y="349"/>
                    <a:pt x="23802" y="384"/>
                  </a:cubicBezTo>
                  <a:cubicBezTo>
                    <a:pt x="23802" y="419"/>
                    <a:pt x="23841" y="436"/>
                    <a:pt x="23859" y="436"/>
                  </a:cubicBezTo>
                  <a:lnTo>
                    <a:pt x="23876" y="436"/>
                  </a:lnTo>
                  <a:cubicBezTo>
                    <a:pt x="23911" y="436"/>
                    <a:pt x="23950" y="401"/>
                    <a:pt x="23933" y="349"/>
                  </a:cubicBezTo>
                  <a:cubicBezTo>
                    <a:pt x="23933" y="327"/>
                    <a:pt x="23893" y="292"/>
                    <a:pt x="23859" y="292"/>
                  </a:cubicBezTo>
                  <a:close/>
                  <a:moveTo>
                    <a:pt x="9116" y="349"/>
                  </a:moveTo>
                  <a:cubicBezTo>
                    <a:pt x="9099" y="349"/>
                    <a:pt x="9099" y="349"/>
                    <a:pt x="9099" y="366"/>
                  </a:cubicBezTo>
                  <a:cubicBezTo>
                    <a:pt x="9064" y="366"/>
                    <a:pt x="9029" y="401"/>
                    <a:pt x="9047" y="436"/>
                  </a:cubicBezTo>
                  <a:cubicBezTo>
                    <a:pt x="9047" y="475"/>
                    <a:pt x="9082" y="493"/>
                    <a:pt x="9116" y="493"/>
                  </a:cubicBezTo>
                  <a:lnTo>
                    <a:pt x="9138" y="493"/>
                  </a:lnTo>
                  <a:cubicBezTo>
                    <a:pt x="9173" y="493"/>
                    <a:pt x="9190" y="458"/>
                    <a:pt x="9190" y="401"/>
                  </a:cubicBezTo>
                  <a:cubicBezTo>
                    <a:pt x="9173" y="384"/>
                    <a:pt x="9138" y="349"/>
                    <a:pt x="9116" y="349"/>
                  </a:cubicBezTo>
                  <a:close/>
                  <a:moveTo>
                    <a:pt x="13759" y="349"/>
                  </a:moveTo>
                  <a:cubicBezTo>
                    <a:pt x="13725" y="349"/>
                    <a:pt x="13707" y="366"/>
                    <a:pt x="13685" y="401"/>
                  </a:cubicBezTo>
                  <a:cubicBezTo>
                    <a:pt x="13668" y="436"/>
                    <a:pt x="13685" y="475"/>
                    <a:pt x="13725" y="493"/>
                  </a:cubicBezTo>
                  <a:lnTo>
                    <a:pt x="13759" y="493"/>
                  </a:lnTo>
                  <a:cubicBezTo>
                    <a:pt x="13777" y="493"/>
                    <a:pt x="13816" y="475"/>
                    <a:pt x="13816" y="458"/>
                  </a:cubicBezTo>
                  <a:cubicBezTo>
                    <a:pt x="13833" y="419"/>
                    <a:pt x="13816" y="366"/>
                    <a:pt x="13777" y="349"/>
                  </a:cubicBezTo>
                  <a:close/>
                  <a:moveTo>
                    <a:pt x="25308" y="349"/>
                  </a:moveTo>
                  <a:cubicBezTo>
                    <a:pt x="25273" y="349"/>
                    <a:pt x="25238" y="366"/>
                    <a:pt x="25238" y="401"/>
                  </a:cubicBezTo>
                  <a:cubicBezTo>
                    <a:pt x="25216" y="436"/>
                    <a:pt x="25238" y="493"/>
                    <a:pt x="25273" y="493"/>
                  </a:cubicBezTo>
                  <a:lnTo>
                    <a:pt x="25308" y="493"/>
                  </a:lnTo>
                  <a:cubicBezTo>
                    <a:pt x="25325" y="493"/>
                    <a:pt x="25364" y="475"/>
                    <a:pt x="25364" y="458"/>
                  </a:cubicBezTo>
                  <a:cubicBezTo>
                    <a:pt x="25382" y="419"/>
                    <a:pt x="25364" y="366"/>
                    <a:pt x="25325" y="366"/>
                  </a:cubicBezTo>
                  <a:lnTo>
                    <a:pt x="25308" y="349"/>
                  </a:lnTo>
                  <a:close/>
                  <a:moveTo>
                    <a:pt x="23498" y="384"/>
                  </a:moveTo>
                  <a:cubicBezTo>
                    <a:pt x="23458" y="401"/>
                    <a:pt x="23441" y="436"/>
                    <a:pt x="23441" y="475"/>
                  </a:cubicBezTo>
                  <a:cubicBezTo>
                    <a:pt x="23458" y="510"/>
                    <a:pt x="23476" y="527"/>
                    <a:pt x="23515" y="527"/>
                  </a:cubicBezTo>
                  <a:lnTo>
                    <a:pt x="23532" y="527"/>
                  </a:lnTo>
                  <a:cubicBezTo>
                    <a:pt x="23567" y="510"/>
                    <a:pt x="23606" y="475"/>
                    <a:pt x="23585" y="436"/>
                  </a:cubicBezTo>
                  <a:cubicBezTo>
                    <a:pt x="23567" y="401"/>
                    <a:pt x="23550" y="384"/>
                    <a:pt x="23515" y="384"/>
                  </a:cubicBezTo>
                  <a:close/>
                  <a:moveTo>
                    <a:pt x="8738" y="436"/>
                  </a:moveTo>
                  <a:cubicBezTo>
                    <a:pt x="8703" y="458"/>
                    <a:pt x="8681" y="493"/>
                    <a:pt x="8681" y="527"/>
                  </a:cubicBezTo>
                  <a:cubicBezTo>
                    <a:pt x="8703" y="567"/>
                    <a:pt x="8721" y="584"/>
                    <a:pt x="8755" y="584"/>
                  </a:cubicBezTo>
                  <a:lnTo>
                    <a:pt x="8773" y="584"/>
                  </a:lnTo>
                  <a:cubicBezTo>
                    <a:pt x="8812" y="584"/>
                    <a:pt x="8847" y="527"/>
                    <a:pt x="8829" y="493"/>
                  </a:cubicBezTo>
                  <a:cubicBezTo>
                    <a:pt x="8829" y="458"/>
                    <a:pt x="8790" y="436"/>
                    <a:pt x="8755" y="436"/>
                  </a:cubicBezTo>
                  <a:close/>
                  <a:moveTo>
                    <a:pt x="14086" y="493"/>
                  </a:moveTo>
                  <a:cubicBezTo>
                    <a:pt x="14068" y="493"/>
                    <a:pt x="14033" y="510"/>
                    <a:pt x="14012" y="527"/>
                  </a:cubicBezTo>
                  <a:cubicBezTo>
                    <a:pt x="13994" y="567"/>
                    <a:pt x="14012" y="619"/>
                    <a:pt x="14051" y="636"/>
                  </a:cubicBezTo>
                  <a:lnTo>
                    <a:pt x="14086" y="636"/>
                  </a:lnTo>
                  <a:cubicBezTo>
                    <a:pt x="14120" y="636"/>
                    <a:pt x="14142" y="619"/>
                    <a:pt x="14160" y="601"/>
                  </a:cubicBezTo>
                  <a:cubicBezTo>
                    <a:pt x="14177" y="567"/>
                    <a:pt x="14160" y="510"/>
                    <a:pt x="14120" y="493"/>
                  </a:cubicBezTo>
                  <a:close/>
                  <a:moveTo>
                    <a:pt x="23149" y="493"/>
                  </a:moveTo>
                  <a:cubicBezTo>
                    <a:pt x="23115" y="510"/>
                    <a:pt x="23097" y="545"/>
                    <a:pt x="23097" y="601"/>
                  </a:cubicBezTo>
                  <a:cubicBezTo>
                    <a:pt x="23115" y="619"/>
                    <a:pt x="23132" y="636"/>
                    <a:pt x="23171" y="636"/>
                  </a:cubicBezTo>
                  <a:lnTo>
                    <a:pt x="23189" y="636"/>
                  </a:lnTo>
                  <a:cubicBezTo>
                    <a:pt x="23241" y="619"/>
                    <a:pt x="23258" y="584"/>
                    <a:pt x="23241" y="545"/>
                  </a:cubicBezTo>
                  <a:cubicBezTo>
                    <a:pt x="23223" y="510"/>
                    <a:pt x="23206" y="493"/>
                    <a:pt x="23171" y="493"/>
                  </a:cubicBezTo>
                  <a:close/>
                  <a:moveTo>
                    <a:pt x="25634" y="493"/>
                  </a:moveTo>
                  <a:cubicBezTo>
                    <a:pt x="25617" y="493"/>
                    <a:pt x="25582" y="510"/>
                    <a:pt x="25582" y="527"/>
                  </a:cubicBezTo>
                  <a:cubicBezTo>
                    <a:pt x="25543" y="567"/>
                    <a:pt x="25564" y="619"/>
                    <a:pt x="25599" y="636"/>
                  </a:cubicBezTo>
                  <a:lnTo>
                    <a:pt x="25634" y="636"/>
                  </a:lnTo>
                  <a:cubicBezTo>
                    <a:pt x="25673" y="636"/>
                    <a:pt x="25691" y="619"/>
                    <a:pt x="25708" y="601"/>
                  </a:cubicBezTo>
                  <a:cubicBezTo>
                    <a:pt x="25725" y="567"/>
                    <a:pt x="25708" y="527"/>
                    <a:pt x="25673" y="510"/>
                  </a:cubicBezTo>
                  <a:cubicBezTo>
                    <a:pt x="25651" y="493"/>
                    <a:pt x="25651" y="493"/>
                    <a:pt x="25634" y="493"/>
                  </a:cubicBezTo>
                  <a:close/>
                  <a:moveTo>
                    <a:pt x="8412" y="527"/>
                  </a:moveTo>
                  <a:cubicBezTo>
                    <a:pt x="8412" y="527"/>
                    <a:pt x="8394" y="527"/>
                    <a:pt x="8394" y="545"/>
                  </a:cubicBezTo>
                  <a:cubicBezTo>
                    <a:pt x="8355" y="545"/>
                    <a:pt x="8320" y="584"/>
                    <a:pt x="8338" y="619"/>
                  </a:cubicBezTo>
                  <a:cubicBezTo>
                    <a:pt x="8355" y="654"/>
                    <a:pt x="8377" y="675"/>
                    <a:pt x="8412" y="675"/>
                  </a:cubicBezTo>
                  <a:lnTo>
                    <a:pt x="8429" y="675"/>
                  </a:lnTo>
                  <a:cubicBezTo>
                    <a:pt x="8464" y="675"/>
                    <a:pt x="8486" y="619"/>
                    <a:pt x="8486" y="584"/>
                  </a:cubicBezTo>
                  <a:cubicBezTo>
                    <a:pt x="8464" y="567"/>
                    <a:pt x="8446" y="527"/>
                    <a:pt x="8412" y="527"/>
                  </a:cubicBezTo>
                  <a:close/>
                  <a:moveTo>
                    <a:pt x="8050" y="636"/>
                  </a:moveTo>
                  <a:cubicBezTo>
                    <a:pt x="7994" y="654"/>
                    <a:pt x="7976" y="693"/>
                    <a:pt x="7994" y="728"/>
                  </a:cubicBezTo>
                  <a:cubicBezTo>
                    <a:pt x="7994" y="762"/>
                    <a:pt x="8029" y="784"/>
                    <a:pt x="8068" y="784"/>
                  </a:cubicBezTo>
                  <a:lnTo>
                    <a:pt x="8085" y="784"/>
                  </a:lnTo>
                  <a:cubicBezTo>
                    <a:pt x="8120" y="762"/>
                    <a:pt x="8137" y="728"/>
                    <a:pt x="8137" y="693"/>
                  </a:cubicBezTo>
                  <a:cubicBezTo>
                    <a:pt x="8120" y="654"/>
                    <a:pt x="8085" y="636"/>
                    <a:pt x="8068" y="636"/>
                  </a:cubicBezTo>
                  <a:close/>
                  <a:moveTo>
                    <a:pt x="22806" y="636"/>
                  </a:moveTo>
                  <a:cubicBezTo>
                    <a:pt x="22771" y="654"/>
                    <a:pt x="22753" y="693"/>
                    <a:pt x="22771" y="728"/>
                  </a:cubicBezTo>
                  <a:cubicBezTo>
                    <a:pt x="22788" y="762"/>
                    <a:pt x="22806" y="784"/>
                    <a:pt x="22845" y="784"/>
                  </a:cubicBezTo>
                  <a:cubicBezTo>
                    <a:pt x="22845" y="784"/>
                    <a:pt x="22862" y="784"/>
                    <a:pt x="22862" y="762"/>
                  </a:cubicBezTo>
                  <a:cubicBezTo>
                    <a:pt x="22897" y="745"/>
                    <a:pt x="22914" y="710"/>
                    <a:pt x="22897" y="675"/>
                  </a:cubicBezTo>
                  <a:cubicBezTo>
                    <a:pt x="22897" y="654"/>
                    <a:pt x="22862" y="636"/>
                    <a:pt x="22845" y="636"/>
                  </a:cubicBezTo>
                  <a:close/>
                  <a:moveTo>
                    <a:pt x="14412" y="654"/>
                  </a:moveTo>
                  <a:cubicBezTo>
                    <a:pt x="14377" y="654"/>
                    <a:pt x="14360" y="675"/>
                    <a:pt x="14338" y="693"/>
                  </a:cubicBezTo>
                  <a:cubicBezTo>
                    <a:pt x="14321" y="728"/>
                    <a:pt x="14338" y="762"/>
                    <a:pt x="14377" y="802"/>
                  </a:cubicBezTo>
                  <a:lnTo>
                    <a:pt x="14412" y="802"/>
                  </a:lnTo>
                  <a:cubicBezTo>
                    <a:pt x="14429" y="802"/>
                    <a:pt x="14447" y="784"/>
                    <a:pt x="14469" y="762"/>
                  </a:cubicBezTo>
                  <a:cubicBezTo>
                    <a:pt x="14486" y="728"/>
                    <a:pt x="14486" y="693"/>
                    <a:pt x="14447" y="675"/>
                  </a:cubicBezTo>
                  <a:cubicBezTo>
                    <a:pt x="14429" y="654"/>
                    <a:pt x="14412" y="654"/>
                    <a:pt x="14412" y="654"/>
                  </a:cubicBezTo>
                  <a:close/>
                  <a:moveTo>
                    <a:pt x="25943" y="693"/>
                  </a:moveTo>
                  <a:cubicBezTo>
                    <a:pt x="25926" y="693"/>
                    <a:pt x="25908" y="693"/>
                    <a:pt x="25891" y="710"/>
                  </a:cubicBezTo>
                  <a:cubicBezTo>
                    <a:pt x="25869" y="745"/>
                    <a:pt x="25869" y="802"/>
                    <a:pt x="25908" y="819"/>
                  </a:cubicBezTo>
                  <a:cubicBezTo>
                    <a:pt x="25908" y="819"/>
                    <a:pt x="25926" y="836"/>
                    <a:pt x="25943" y="836"/>
                  </a:cubicBezTo>
                  <a:cubicBezTo>
                    <a:pt x="25960" y="836"/>
                    <a:pt x="26000" y="819"/>
                    <a:pt x="26000" y="802"/>
                  </a:cubicBezTo>
                  <a:cubicBezTo>
                    <a:pt x="26034" y="762"/>
                    <a:pt x="26017" y="728"/>
                    <a:pt x="25978" y="693"/>
                  </a:cubicBezTo>
                  <a:close/>
                  <a:moveTo>
                    <a:pt x="7685" y="745"/>
                  </a:moveTo>
                  <a:cubicBezTo>
                    <a:pt x="7650" y="762"/>
                    <a:pt x="7633" y="802"/>
                    <a:pt x="7650" y="836"/>
                  </a:cubicBezTo>
                  <a:cubicBezTo>
                    <a:pt x="7650" y="871"/>
                    <a:pt x="7685" y="893"/>
                    <a:pt x="7724" y="893"/>
                  </a:cubicBezTo>
                  <a:lnTo>
                    <a:pt x="7741" y="893"/>
                  </a:lnTo>
                  <a:cubicBezTo>
                    <a:pt x="7776" y="871"/>
                    <a:pt x="7794" y="836"/>
                    <a:pt x="7776" y="802"/>
                  </a:cubicBezTo>
                  <a:cubicBezTo>
                    <a:pt x="7776" y="762"/>
                    <a:pt x="7741" y="745"/>
                    <a:pt x="7724" y="745"/>
                  </a:cubicBezTo>
                  <a:close/>
                  <a:moveTo>
                    <a:pt x="22497" y="784"/>
                  </a:moveTo>
                  <a:cubicBezTo>
                    <a:pt x="22497" y="784"/>
                    <a:pt x="22479" y="784"/>
                    <a:pt x="22479" y="802"/>
                  </a:cubicBezTo>
                  <a:cubicBezTo>
                    <a:pt x="22445" y="819"/>
                    <a:pt x="22427" y="854"/>
                    <a:pt x="22445" y="893"/>
                  </a:cubicBezTo>
                  <a:cubicBezTo>
                    <a:pt x="22462" y="928"/>
                    <a:pt x="22479" y="928"/>
                    <a:pt x="22518" y="928"/>
                  </a:cubicBezTo>
                  <a:lnTo>
                    <a:pt x="22536" y="928"/>
                  </a:lnTo>
                  <a:cubicBezTo>
                    <a:pt x="22571" y="910"/>
                    <a:pt x="22588" y="871"/>
                    <a:pt x="22571" y="836"/>
                  </a:cubicBezTo>
                  <a:cubicBezTo>
                    <a:pt x="22553" y="802"/>
                    <a:pt x="22536" y="784"/>
                    <a:pt x="22497" y="784"/>
                  </a:cubicBezTo>
                  <a:close/>
                  <a:moveTo>
                    <a:pt x="7341" y="854"/>
                  </a:moveTo>
                  <a:cubicBezTo>
                    <a:pt x="7306" y="871"/>
                    <a:pt x="7289" y="910"/>
                    <a:pt x="7306" y="945"/>
                  </a:cubicBezTo>
                  <a:cubicBezTo>
                    <a:pt x="7306" y="980"/>
                    <a:pt x="7341" y="1002"/>
                    <a:pt x="7376" y="1002"/>
                  </a:cubicBezTo>
                  <a:lnTo>
                    <a:pt x="7398" y="1002"/>
                  </a:lnTo>
                  <a:cubicBezTo>
                    <a:pt x="7433" y="980"/>
                    <a:pt x="7450" y="945"/>
                    <a:pt x="7433" y="910"/>
                  </a:cubicBezTo>
                  <a:cubicBezTo>
                    <a:pt x="7433" y="871"/>
                    <a:pt x="7398" y="854"/>
                    <a:pt x="7376" y="854"/>
                  </a:cubicBezTo>
                  <a:close/>
                  <a:moveTo>
                    <a:pt x="14721" y="854"/>
                  </a:moveTo>
                  <a:cubicBezTo>
                    <a:pt x="14686" y="854"/>
                    <a:pt x="14664" y="871"/>
                    <a:pt x="14647" y="893"/>
                  </a:cubicBezTo>
                  <a:cubicBezTo>
                    <a:pt x="14630" y="928"/>
                    <a:pt x="14630" y="963"/>
                    <a:pt x="14664" y="980"/>
                  </a:cubicBezTo>
                  <a:cubicBezTo>
                    <a:pt x="14686" y="1002"/>
                    <a:pt x="14704" y="1002"/>
                    <a:pt x="14704" y="1002"/>
                  </a:cubicBezTo>
                  <a:cubicBezTo>
                    <a:pt x="14738" y="1002"/>
                    <a:pt x="14756" y="980"/>
                    <a:pt x="14773" y="963"/>
                  </a:cubicBezTo>
                  <a:cubicBezTo>
                    <a:pt x="14795" y="945"/>
                    <a:pt x="14795" y="893"/>
                    <a:pt x="14756" y="871"/>
                  </a:cubicBezTo>
                  <a:cubicBezTo>
                    <a:pt x="14738" y="854"/>
                    <a:pt x="14721" y="854"/>
                    <a:pt x="14721" y="854"/>
                  </a:cubicBezTo>
                  <a:close/>
                  <a:moveTo>
                    <a:pt x="26217" y="910"/>
                  </a:moveTo>
                  <a:cubicBezTo>
                    <a:pt x="26195" y="910"/>
                    <a:pt x="26178" y="928"/>
                    <a:pt x="26178" y="945"/>
                  </a:cubicBezTo>
                  <a:cubicBezTo>
                    <a:pt x="26143" y="963"/>
                    <a:pt x="26143" y="1019"/>
                    <a:pt x="26178" y="1037"/>
                  </a:cubicBezTo>
                  <a:cubicBezTo>
                    <a:pt x="26195" y="1054"/>
                    <a:pt x="26195" y="1054"/>
                    <a:pt x="26217" y="1054"/>
                  </a:cubicBezTo>
                  <a:cubicBezTo>
                    <a:pt x="26252" y="1054"/>
                    <a:pt x="26269" y="1054"/>
                    <a:pt x="26269" y="1037"/>
                  </a:cubicBezTo>
                  <a:cubicBezTo>
                    <a:pt x="26304" y="1002"/>
                    <a:pt x="26304" y="963"/>
                    <a:pt x="26269" y="928"/>
                  </a:cubicBezTo>
                  <a:cubicBezTo>
                    <a:pt x="26252" y="928"/>
                    <a:pt x="26234" y="910"/>
                    <a:pt x="26217" y="910"/>
                  </a:cubicBezTo>
                  <a:close/>
                  <a:moveTo>
                    <a:pt x="22153" y="963"/>
                  </a:moveTo>
                  <a:cubicBezTo>
                    <a:pt x="22118" y="980"/>
                    <a:pt x="22101" y="1037"/>
                    <a:pt x="22118" y="1071"/>
                  </a:cubicBezTo>
                  <a:cubicBezTo>
                    <a:pt x="22136" y="1089"/>
                    <a:pt x="22153" y="1111"/>
                    <a:pt x="22192" y="1111"/>
                  </a:cubicBezTo>
                  <a:cubicBezTo>
                    <a:pt x="22210" y="1111"/>
                    <a:pt x="22210" y="1111"/>
                    <a:pt x="22227" y="1089"/>
                  </a:cubicBezTo>
                  <a:cubicBezTo>
                    <a:pt x="22262" y="1071"/>
                    <a:pt x="22262" y="1037"/>
                    <a:pt x="22244" y="1002"/>
                  </a:cubicBezTo>
                  <a:cubicBezTo>
                    <a:pt x="22244" y="980"/>
                    <a:pt x="22210" y="963"/>
                    <a:pt x="22192" y="963"/>
                  </a:cubicBezTo>
                  <a:close/>
                  <a:moveTo>
                    <a:pt x="6997" y="980"/>
                  </a:moveTo>
                  <a:cubicBezTo>
                    <a:pt x="6963" y="1002"/>
                    <a:pt x="6941" y="1037"/>
                    <a:pt x="6963" y="1071"/>
                  </a:cubicBezTo>
                  <a:cubicBezTo>
                    <a:pt x="6980" y="1111"/>
                    <a:pt x="6997" y="1128"/>
                    <a:pt x="7032" y="1128"/>
                  </a:cubicBezTo>
                  <a:lnTo>
                    <a:pt x="7050" y="1128"/>
                  </a:lnTo>
                  <a:cubicBezTo>
                    <a:pt x="7089" y="1111"/>
                    <a:pt x="7106" y="1071"/>
                    <a:pt x="7106" y="1019"/>
                  </a:cubicBezTo>
                  <a:cubicBezTo>
                    <a:pt x="7089" y="1002"/>
                    <a:pt x="7050" y="980"/>
                    <a:pt x="7032" y="980"/>
                  </a:cubicBezTo>
                  <a:close/>
                  <a:moveTo>
                    <a:pt x="15012" y="1071"/>
                  </a:moveTo>
                  <a:cubicBezTo>
                    <a:pt x="14991" y="1071"/>
                    <a:pt x="14956" y="1071"/>
                    <a:pt x="14956" y="1089"/>
                  </a:cubicBezTo>
                  <a:cubicBezTo>
                    <a:pt x="14921" y="1128"/>
                    <a:pt x="14939" y="1180"/>
                    <a:pt x="14973" y="1198"/>
                  </a:cubicBezTo>
                  <a:cubicBezTo>
                    <a:pt x="14973" y="1198"/>
                    <a:pt x="14991" y="1219"/>
                    <a:pt x="15012" y="1219"/>
                  </a:cubicBezTo>
                  <a:cubicBezTo>
                    <a:pt x="15030" y="1219"/>
                    <a:pt x="15047" y="1198"/>
                    <a:pt x="15065" y="1180"/>
                  </a:cubicBezTo>
                  <a:cubicBezTo>
                    <a:pt x="15082" y="1145"/>
                    <a:pt x="15082" y="1111"/>
                    <a:pt x="15047" y="1071"/>
                  </a:cubicBezTo>
                  <a:close/>
                  <a:moveTo>
                    <a:pt x="6671" y="1111"/>
                  </a:moveTo>
                  <a:cubicBezTo>
                    <a:pt x="6636" y="1128"/>
                    <a:pt x="6614" y="1163"/>
                    <a:pt x="6614" y="1198"/>
                  </a:cubicBezTo>
                  <a:cubicBezTo>
                    <a:pt x="6636" y="1237"/>
                    <a:pt x="6654" y="1254"/>
                    <a:pt x="6688" y="1254"/>
                  </a:cubicBezTo>
                  <a:lnTo>
                    <a:pt x="6706" y="1254"/>
                  </a:lnTo>
                  <a:cubicBezTo>
                    <a:pt x="6762" y="1237"/>
                    <a:pt x="6780" y="1198"/>
                    <a:pt x="6762" y="1145"/>
                  </a:cubicBezTo>
                  <a:cubicBezTo>
                    <a:pt x="6745" y="1128"/>
                    <a:pt x="6723" y="1111"/>
                    <a:pt x="6688" y="1111"/>
                  </a:cubicBezTo>
                  <a:close/>
                  <a:moveTo>
                    <a:pt x="21844" y="1145"/>
                  </a:moveTo>
                  <a:cubicBezTo>
                    <a:pt x="21809" y="1180"/>
                    <a:pt x="21792" y="1219"/>
                    <a:pt x="21809" y="1254"/>
                  </a:cubicBezTo>
                  <a:cubicBezTo>
                    <a:pt x="21827" y="1272"/>
                    <a:pt x="21844" y="1289"/>
                    <a:pt x="21883" y="1289"/>
                  </a:cubicBezTo>
                  <a:cubicBezTo>
                    <a:pt x="21883" y="1289"/>
                    <a:pt x="21901" y="1289"/>
                    <a:pt x="21918" y="1272"/>
                  </a:cubicBezTo>
                  <a:cubicBezTo>
                    <a:pt x="21953" y="1254"/>
                    <a:pt x="21953" y="1219"/>
                    <a:pt x="21935" y="1180"/>
                  </a:cubicBezTo>
                  <a:cubicBezTo>
                    <a:pt x="21918" y="1163"/>
                    <a:pt x="21901" y="1145"/>
                    <a:pt x="21883" y="1145"/>
                  </a:cubicBezTo>
                  <a:close/>
                  <a:moveTo>
                    <a:pt x="26469" y="1180"/>
                  </a:moveTo>
                  <a:cubicBezTo>
                    <a:pt x="26452" y="1180"/>
                    <a:pt x="26435" y="1180"/>
                    <a:pt x="26435" y="1198"/>
                  </a:cubicBezTo>
                  <a:cubicBezTo>
                    <a:pt x="26395" y="1219"/>
                    <a:pt x="26395" y="1272"/>
                    <a:pt x="26413" y="1289"/>
                  </a:cubicBezTo>
                  <a:cubicBezTo>
                    <a:pt x="26435" y="1306"/>
                    <a:pt x="26452" y="1328"/>
                    <a:pt x="26469" y="1328"/>
                  </a:cubicBezTo>
                  <a:cubicBezTo>
                    <a:pt x="26487" y="1328"/>
                    <a:pt x="26504" y="1306"/>
                    <a:pt x="26522" y="1306"/>
                  </a:cubicBezTo>
                  <a:cubicBezTo>
                    <a:pt x="26561" y="1272"/>
                    <a:pt x="26561" y="1237"/>
                    <a:pt x="26522" y="1198"/>
                  </a:cubicBezTo>
                  <a:cubicBezTo>
                    <a:pt x="26522" y="1180"/>
                    <a:pt x="26487" y="1180"/>
                    <a:pt x="26469" y="1180"/>
                  </a:cubicBezTo>
                  <a:close/>
                  <a:moveTo>
                    <a:pt x="6345" y="1237"/>
                  </a:moveTo>
                  <a:cubicBezTo>
                    <a:pt x="6345" y="1237"/>
                    <a:pt x="6327" y="1237"/>
                    <a:pt x="6327" y="1254"/>
                  </a:cubicBezTo>
                  <a:cubicBezTo>
                    <a:pt x="6288" y="1254"/>
                    <a:pt x="6271" y="1306"/>
                    <a:pt x="6288" y="1345"/>
                  </a:cubicBezTo>
                  <a:cubicBezTo>
                    <a:pt x="6288" y="1363"/>
                    <a:pt x="6327" y="1380"/>
                    <a:pt x="6345" y="1380"/>
                  </a:cubicBezTo>
                  <a:lnTo>
                    <a:pt x="6380" y="1380"/>
                  </a:lnTo>
                  <a:cubicBezTo>
                    <a:pt x="6419" y="1363"/>
                    <a:pt x="6436" y="1328"/>
                    <a:pt x="6419" y="1289"/>
                  </a:cubicBezTo>
                  <a:cubicBezTo>
                    <a:pt x="6419" y="1254"/>
                    <a:pt x="6380" y="1237"/>
                    <a:pt x="6345" y="1237"/>
                  </a:cubicBezTo>
                  <a:close/>
                  <a:moveTo>
                    <a:pt x="15300" y="1272"/>
                  </a:moveTo>
                  <a:cubicBezTo>
                    <a:pt x="15282" y="1272"/>
                    <a:pt x="15265" y="1289"/>
                    <a:pt x="15247" y="1306"/>
                  </a:cubicBezTo>
                  <a:cubicBezTo>
                    <a:pt x="15208" y="1345"/>
                    <a:pt x="15230" y="1380"/>
                    <a:pt x="15247" y="1415"/>
                  </a:cubicBezTo>
                  <a:lnTo>
                    <a:pt x="15300" y="1415"/>
                  </a:lnTo>
                  <a:cubicBezTo>
                    <a:pt x="15317" y="1415"/>
                    <a:pt x="15339" y="1415"/>
                    <a:pt x="15356" y="1398"/>
                  </a:cubicBezTo>
                  <a:cubicBezTo>
                    <a:pt x="15374" y="1363"/>
                    <a:pt x="15374" y="1328"/>
                    <a:pt x="15356" y="1289"/>
                  </a:cubicBezTo>
                  <a:cubicBezTo>
                    <a:pt x="15339" y="1289"/>
                    <a:pt x="15317" y="1272"/>
                    <a:pt x="15300" y="1272"/>
                  </a:cubicBezTo>
                  <a:close/>
                  <a:moveTo>
                    <a:pt x="21574" y="1328"/>
                  </a:moveTo>
                  <a:cubicBezTo>
                    <a:pt x="21557" y="1328"/>
                    <a:pt x="21539" y="1345"/>
                    <a:pt x="21518" y="1345"/>
                  </a:cubicBezTo>
                  <a:cubicBezTo>
                    <a:pt x="21500" y="1363"/>
                    <a:pt x="21483" y="1415"/>
                    <a:pt x="21500" y="1454"/>
                  </a:cubicBezTo>
                  <a:cubicBezTo>
                    <a:pt x="21518" y="1472"/>
                    <a:pt x="21539" y="1489"/>
                    <a:pt x="21574" y="1489"/>
                  </a:cubicBezTo>
                  <a:cubicBezTo>
                    <a:pt x="21574" y="1489"/>
                    <a:pt x="21592" y="1472"/>
                    <a:pt x="21609" y="1472"/>
                  </a:cubicBezTo>
                  <a:cubicBezTo>
                    <a:pt x="21648" y="1454"/>
                    <a:pt x="21648" y="1398"/>
                    <a:pt x="21626" y="1363"/>
                  </a:cubicBezTo>
                  <a:cubicBezTo>
                    <a:pt x="21609" y="1345"/>
                    <a:pt x="21592" y="1328"/>
                    <a:pt x="21574" y="1328"/>
                  </a:cubicBezTo>
                  <a:close/>
                  <a:moveTo>
                    <a:pt x="5984" y="1380"/>
                  </a:moveTo>
                  <a:cubicBezTo>
                    <a:pt x="5944" y="1398"/>
                    <a:pt x="5927" y="1454"/>
                    <a:pt x="5944" y="1489"/>
                  </a:cubicBezTo>
                  <a:cubicBezTo>
                    <a:pt x="5962" y="1506"/>
                    <a:pt x="5984" y="1524"/>
                    <a:pt x="6018" y="1524"/>
                  </a:cubicBezTo>
                  <a:lnTo>
                    <a:pt x="6053" y="1524"/>
                  </a:lnTo>
                  <a:cubicBezTo>
                    <a:pt x="6092" y="1506"/>
                    <a:pt x="6110" y="1454"/>
                    <a:pt x="6092" y="1415"/>
                  </a:cubicBezTo>
                  <a:cubicBezTo>
                    <a:pt x="6071" y="1398"/>
                    <a:pt x="6053" y="1380"/>
                    <a:pt x="6018" y="1380"/>
                  </a:cubicBezTo>
                  <a:close/>
                  <a:moveTo>
                    <a:pt x="26652" y="1472"/>
                  </a:moveTo>
                  <a:cubicBezTo>
                    <a:pt x="26613" y="1506"/>
                    <a:pt x="26613" y="1546"/>
                    <a:pt x="26630" y="1580"/>
                  </a:cubicBezTo>
                  <a:cubicBezTo>
                    <a:pt x="26652" y="1598"/>
                    <a:pt x="26670" y="1615"/>
                    <a:pt x="26704" y="1615"/>
                  </a:cubicBezTo>
                  <a:cubicBezTo>
                    <a:pt x="26704" y="1615"/>
                    <a:pt x="26722" y="1598"/>
                    <a:pt x="26739" y="1598"/>
                  </a:cubicBezTo>
                  <a:cubicBezTo>
                    <a:pt x="26778" y="1580"/>
                    <a:pt x="26778" y="1524"/>
                    <a:pt x="26761" y="1489"/>
                  </a:cubicBezTo>
                  <a:cubicBezTo>
                    <a:pt x="26739" y="1472"/>
                    <a:pt x="26722" y="1472"/>
                    <a:pt x="26704" y="1472"/>
                  </a:cubicBezTo>
                  <a:close/>
                  <a:moveTo>
                    <a:pt x="5657" y="1524"/>
                  </a:moveTo>
                  <a:cubicBezTo>
                    <a:pt x="5618" y="1546"/>
                    <a:pt x="5601" y="1598"/>
                    <a:pt x="5618" y="1633"/>
                  </a:cubicBezTo>
                  <a:cubicBezTo>
                    <a:pt x="5635" y="1654"/>
                    <a:pt x="5657" y="1672"/>
                    <a:pt x="5692" y="1672"/>
                  </a:cubicBezTo>
                  <a:lnTo>
                    <a:pt x="5709" y="1672"/>
                  </a:lnTo>
                  <a:cubicBezTo>
                    <a:pt x="5744" y="1654"/>
                    <a:pt x="5766" y="1598"/>
                    <a:pt x="5744" y="1563"/>
                  </a:cubicBezTo>
                  <a:cubicBezTo>
                    <a:pt x="5744" y="1546"/>
                    <a:pt x="5709" y="1524"/>
                    <a:pt x="5692" y="1524"/>
                  </a:cubicBezTo>
                  <a:close/>
                  <a:moveTo>
                    <a:pt x="15556" y="1524"/>
                  </a:moveTo>
                  <a:cubicBezTo>
                    <a:pt x="15535" y="1524"/>
                    <a:pt x="15517" y="1546"/>
                    <a:pt x="15517" y="1546"/>
                  </a:cubicBezTo>
                  <a:cubicBezTo>
                    <a:pt x="15482" y="1580"/>
                    <a:pt x="15482" y="1615"/>
                    <a:pt x="15500" y="1654"/>
                  </a:cubicBezTo>
                  <a:cubicBezTo>
                    <a:pt x="15517" y="1672"/>
                    <a:pt x="15535" y="1672"/>
                    <a:pt x="15556" y="1672"/>
                  </a:cubicBezTo>
                  <a:cubicBezTo>
                    <a:pt x="15574" y="1672"/>
                    <a:pt x="15591" y="1672"/>
                    <a:pt x="15609" y="1654"/>
                  </a:cubicBezTo>
                  <a:cubicBezTo>
                    <a:pt x="15643" y="1633"/>
                    <a:pt x="15643" y="1580"/>
                    <a:pt x="15609" y="1563"/>
                  </a:cubicBezTo>
                  <a:cubicBezTo>
                    <a:pt x="15591" y="1546"/>
                    <a:pt x="15574" y="1524"/>
                    <a:pt x="15556" y="1524"/>
                  </a:cubicBezTo>
                  <a:close/>
                  <a:moveTo>
                    <a:pt x="21265" y="1524"/>
                  </a:moveTo>
                  <a:cubicBezTo>
                    <a:pt x="21248" y="1524"/>
                    <a:pt x="21231" y="1546"/>
                    <a:pt x="21231" y="1546"/>
                  </a:cubicBezTo>
                  <a:cubicBezTo>
                    <a:pt x="21191" y="1563"/>
                    <a:pt x="21174" y="1615"/>
                    <a:pt x="21213" y="1654"/>
                  </a:cubicBezTo>
                  <a:cubicBezTo>
                    <a:pt x="21213" y="1672"/>
                    <a:pt x="21248" y="1672"/>
                    <a:pt x="21265" y="1672"/>
                  </a:cubicBezTo>
                  <a:lnTo>
                    <a:pt x="21300" y="1672"/>
                  </a:lnTo>
                  <a:cubicBezTo>
                    <a:pt x="21339" y="1654"/>
                    <a:pt x="21339" y="1598"/>
                    <a:pt x="21322" y="1563"/>
                  </a:cubicBezTo>
                  <a:cubicBezTo>
                    <a:pt x="21300" y="1546"/>
                    <a:pt x="21283" y="1524"/>
                    <a:pt x="21265" y="1524"/>
                  </a:cubicBezTo>
                  <a:close/>
                  <a:moveTo>
                    <a:pt x="5366" y="1672"/>
                  </a:moveTo>
                  <a:cubicBezTo>
                    <a:pt x="5348" y="1672"/>
                    <a:pt x="5331" y="1689"/>
                    <a:pt x="5331" y="1689"/>
                  </a:cubicBezTo>
                  <a:cubicBezTo>
                    <a:pt x="5292" y="1707"/>
                    <a:pt x="5274" y="1741"/>
                    <a:pt x="5292" y="1781"/>
                  </a:cubicBezTo>
                  <a:cubicBezTo>
                    <a:pt x="5309" y="1815"/>
                    <a:pt x="5331" y="1815"/>
                    <a:pt x="5366" y="1815"/>
                  </a:cubicBezTo>
                  <a:lnTo>
                    <a:pt x="5383" y="1815"/>
                  </a:lnTo>
                  <a:cubicBezTo>
                    <a:pt x="5418" y="1798"/>
                    <a:pt x="5440" y="1763"/>
                    <a:pt x="5418" y="1724"/>
                  </a:cubicBezTo>
                  <a:cubicBezTo>
                    <a:pt x="5400" y="1689"/>
                    <a:pt x="5383" y="1672"/>
                    <a:pt x="5366" y="1672"/>
                  </a:cubicBezTo>
                  <a:close/>
                  <a:moveTo>
                    <a:pt x="20922" y="1741"/>
                  </a:moveTo>
                  <a:cubicBezTo>
                    <a:pt x="20887" y="1781"/>
                    <a:pt x="20887" y="1815"/>
                    <a:pt x="20904" y="1850"/>
                  </a:cubicBezTo>
                  <a:cubicBezTo>
                    <a:pt x="20922" y="1872"/>
                    <a:pt x="20939" y="1889"/>
                    <a:pt x="20956" y="1889"/>
                  </a:cubicBezTo>
                  <a:cubicBezTo>
                    <a:pt x="20974" y="1889"/>
                    <a:pt x="20996" y="1889"/>
                    <a:pt x="21013" y="1872"/>
                  </a:cubicBezTo>
                  <a:cubicBezTo>
                    <a:pt x="21030" y="1850"/>
                    <a:pt x="21048" y="1798"/>
                    <a:pt x="21030" y="1763"/>
                  </a:cubicBezTo>
                  <a:cubicBezTo>
                    <a:pt x="21013" y="1741"/>
                    <a:pt x="20996" y="1741"/>
                    <a:pt x="20956" y="1741"/>
                  </a:cubicBezTo>
                  <a:close/>
                  <a:moveTo>
                    <a:pt x="26887" y="1763"/>
                  </a:moveTo>
                  <a:cubicBezTo>
                    <a:pt x="26887" y="1763"/>
                    <a:pt x="26870" y="1763"/>
                    <a:pt x="26848" y="1781"/>
                  </a:cubicBezTo>
                  <a:cubicBezTo>
                    <a:pt x="26813" y="1798"/>
                    <a:pt x="26813" y="1833"/>
                    <a:pt x="26831" y="1872"/>
                  </a:cubicBezTo>
                  <a:cubicBezTo>
                    <a:pt x="26848" y="1907"/>
                    <a:pt x="26870" y="1907"/>
                    <a:pt x="26887" y="1907"/>
                  </a:cubicBezTo>
                  <a:lnTo>
                    <a:pt x="26922" y="1907"/>
                  </a:lnTo>
                  <a:cubicBezTo>
                    <a:pt x="26957" y="1889"/>
                    <a:pt x="26979" y="1833"/>
                    <a:pt x="26957" y="1798"/>
                  </a:cubicBezTo>
                  <a:cubicBezTo>
                    <a:pt x="26939" y="1781"/>
                    <a:pt x="26922" y="1763"/>
                    <a:pt x="26887" y="1763"/>
                  </a:cubicBezTo>
                  <a:close/>
                  <a:moveTo>
                    <a:pt x="15791" y="1798"/>
                  </a:moveTo>
                  <a:cubicBezTo>
                    <a:pt x="15791" y="1798"/>
                    <a:pt x="15774" y="1815"/>
                    <a:pt x="15752" y="1815"/>
                  </a:cubicBezTo>
                  <a:cubicBezTo>
                    <a:pt x="15717" y="1850"/>
                    <a:pt x="15717" y="1889"/>
                    <a:pt x="15735" y="1924"/>
                  </a:cubicBezTo>
                  <a:cubicBezTo>
                    <a:pt x="15752" y="1942"/>
                    <a:pt x="15774" y="1942"/>
                    <a:pt x="15791" y="1942"/>
                  </a:cubicBezTo>
                  <a:lnTo>
                    <a:pt x="15844" y="1942"/>
                  </a:lnTo>
                  <a:cubicBezTo>
                    <a:pt x="15883" y="1907"/>
                    <a:pt x="15883" y="1872"/>
                    <a:pt x="15844" y="1833"/>
                  </a:cubicBezTo>
                  <a:cubicBezTo>
                    <a:pt x="15844" y="1815"/>
                    <a:pt x="15826" y="1798"/>
                    <a:pt x="15791" y="1798"/>
                  </a:cubicBezTo>
                  <a:close/>
                  <a:moveTo>
                    <a:pt x="5039" y="1833"/>
                  </a:moveTo>
                  <a:cubicBezTo>
                    <a:pt x="5022" y="1833"/>
                    <a:pt x="5004" y="1833"/>
                    <a:pt x="5004" y="1850"/>
                  </a:cubicBezTo>
                  <a:cubicBezTo>
                    <a:pt x="4965" y="1872"/>
                    <a:pt x="4948" y="1907"/>
                    <a:pt x="4965" y="1942"/>
                  </a:cubicBezTo>
                  <a:cubicBezTo>
                    <a:pt x="4983" y="1959"/>
                    <a:pt x="5004" y="1981"/>
                    <a:pt x="5039" y="1981"/>
                  </a:cubicBezTo>
                  <a:lnTo>
                    <a:pt x="5057" y="1981"/>
                  </a:lnTo>
                  <a:cubicBezTo>
                    <a:pt x="5092" y="1959"/>
                    <a:pt x="5113" y="1907"/>
                    <a:pt x="5092" y="1872"/>
                  </a:cubicBezTo>
                  <a:cubicBezTo>
                    <a:pt x="5074" y="1850"/>
                    <a:pt x="5057" y="1833"/>
                    <a:pt x="5039" y="1833"/>
                  </a:cubicBezTo>
                  <a:close/>
                  <a:moveTo>
                    <a:pt x="20669" y="1942"/>
                  </a:moveTo>
                  <a:cubicBezTo>
                    <a:pt x="20647" y="1942"/>
                    <a:pt x="20630" y="1942"/>
                    <a:pt x="20630" y="1959"/>
                  </a:cubicBezTo>
                  <a:cubicBezTo>
                    <a:pt x="20595" y="1981"/>
                    <a:pt x="20578" y="2033"/>
                    <a:pt x="20613" y="2050"/>
                  </a:cubicBezTo>
                  <a:cubicBezTo>
                    <a:pt x="20613" y="2090"/>
                    <a:pt x="20647" y="2090"/>
                    <a:pt x="20669" y="2090"/>
                  </a:cubicBezTo>
                  <a:cubicBezTo>
                    <a:pt x="20687" y="2090"/>
                    <a:pt x="20704" y="2090"/>
                    <a:pt x="20704" y="2068"/>
                  </a:cubicBezTo>
                  <a:cubicBezTo>
                    <a:pt x="20739" y="2050"/>
                    <a:pt x="20756" y="2016"/>
                    <a:pt x="20721" y="1981"/>
                  </a:cubicBezTo>
                  <a:cubicBezTo>
                    <a:pt x="20704" y="1959"/>
                    <a:pt x="20687" y="1942"/>
                    <a:pt x="20669" y="1942"/>
                  </a:cubicBezTo>
                  <a:close/>
                  <a:moveTo>
                    <a:pt x="4713" y="1998"/>
                  </a:moveTo>
                  <a:cubicBezTo>
                    <a:pt x="4696" y="1998"/>
                    <a:pt x="4696" y="2016"/>
                    <a:pt x="4678" y="2016"/>
                  </a:cubicBezTo>
                  <a:cubicBezTo>
                    <a:pt x="4639" y="2033"/>
                    <a:pt x="4622" y="2068"/>
                    <a:pt x="4639" y="2107"/>
                  </a:cubicBezTo>
                  <a:cubicBezTo>
                    <a:pt x="4656" y="2142"/>
                    <a:pt x="4678" y="2142"/>
                    <a:pt x="4713" y="2142"/>
                  </a:cubicBezTo>
                  <a:lnTo>
                    <a:pt x="4748" y="2142"/>
                  </a:lnTo>
                  <a:cubicBezTo>
                    <a:pt x="4787" y="2124"/>
                    <a:pt x="4787" y="2068"/>
                    <a:pt x="4765" y="2050"/>
                  </a:cubicBezTo>
                  <a:cubicBezTo>
                    <a:pt x="4765" y="2016"/>
                    <a:pt x="4730" y="1998"/>
                    <a:pt x="4713" y="1998"/>
                  </a:cubicBezTo>
                  <a:close/>
                  <a:moveTo>
                    <a:pt x="16026" y="2090"/>
                  </a:moveTo>
                  <a:cubicBezTo>
                    <a:pt x="16009" y="2090"/>
                    <a:pt x="15992" y="2107"/>
                    <a:pt x="15970" y="2107"/>
                  </a:cubicBezTo>
                  <a:cubicBezTo>
                    <a:pt x="15935" y="2124"/>
                    <a:pt x="15935" y="2177"/>
                    <a:pt x="15952" y="2216"/>
                  </a:cubicBezTo>
                  <a:cubicBezTo>
                    <a:pt x="15970" y="2233"/>
                    <a:pt x="15992" y="2233"/>
                    <a:pt x="16026" y="2233"/>
                  </a:cubicBezTo>
                  <a:lnTo>
                    <a:pt x="16061" y="2233"/>
                  </a:lnTo>
                  <a:cubicBezTo>
                    <a:pt x="16100" y="2198"/>
                    <a:pt x="16100" y="2159"/>
                    <a:pt x="16079" y="2124"/>
                  </a:cubicBezTo>
                  <a:cubicBezTo>
                    <a:pt x="16061" y="2107"/>
                    <a:pt x="16044" y="2090"/>
                    <a:pt x="16026" y="2090"/>
                  </a:cubicBezTo>
                  <a:close/>
                  <a:moveTo>
                    <a:pt x="27031" y="2090"/>
                  </a:moveTo>
                  <a:cubicBezTo>
                    <a:pt x="26996" y="2107"/>
                    <a:pt x="26996" y="2159"/>
                    <a:pt x="27013" y="2198"/>
                  </a:cubicBezTo>
                  <a:cubicBezTo>
                    <a:pt x="27013" y="2216"/>
                    <a:pt x="27048" y="2233"/>
                    <a:pt x="27066" y="2233"/>
                  </a:cubicBezTo>
                  <a:cubicBezTo>
                    <a:pt x="27087" y="2233"/>
                    <a:pt x="27087" y="2233"/>
                    <a:pt x="27105" y="2216"/>
                  </a:cubicBezTo>
                  <a:cubicBezTo>
                    <a:pt x="27140" y="2198"/>
                    <a:pt x="27157" y="2159"/>
                    <a:pt x="27140" y="2124"/>
                  </a:cubicBezTo>
                  <a:cubicBezTo>
                    <a:pt x="27122" y="2107"/>
                    <a:pt x="27105" y="2090"/>
                    <a:pt x="27066" y="2090"/>
                  </a:cubicBezTo>
                  <a:close/>
                  <a:moveTo>
                    <a:pt x="20321" y="2159"/>
                  </a:moveTo>
                  <a:cubicBezTo>
                    <a:pt x="20286" y="2198"/>
                    <a:pt x="20286" y="2233"/>
                    <a:pt x="20304" y="2268"/>
                  </a:cubicBezTo>
                  <a:cubicBezTo>
                    <a:pt x="20321" y="2285"/>
                    <a:pt x="20343" y="2307"/>
                    <a:pt x="20378" y="2307"/>
                  </a:cubicBezTo>
                  <a:cubicBezTo>
                    <a:pt x="20378" y="2307"/>
                    <a:pt x="20395" y="2285"/>
                    <a:pt x="20412" y="2285"/>
                  </a:cubicBezTo>
                  <a:cubicBezTo>
                    <a:pt x="20452" y="2268"/>
                    <a:pt x="20452" y="2216"/>
                    <a:pt x="20430" y="2177"/>
                  </a:cubicBezTo>
                  <a:cubicBezTo>
                    <a:pt x="20412" y="2159"/>
                    <a:pt x="20395" y="2159"/>
                    <a:pt x="20378" y="2159"/>
                  </a:cubicBezTo>
                  <a:close/>
                  <a:moveTo>
                    <a:pt x="4352" y="2177"/>
                  </a:moveTo>
                  <a:cubicBezTo>
                    <a:pt x="4313" y="2198"/>
                    <a:pt x="4313" y="2251"/>
                    <a:pt x="4330" y="2285"/>
                  </a:cubicBezTo>
                  <a:cubicBezTo>
                    <a:pt x="4330" y="2307"/>
                    <a:pt x="4369" y="2325"/>
                    <a:pt x="4387" y="2325"/>
                  </a:cubicBezTo>
                  <a:cubicBezTo>
                    <a:pt x="4404" y="2325"/>
                    <a:pt x="4421" y="2325"/>
                    <a:pt x="4421" y="2307"/>
                  </a:cubicBezTo>
                  <a:cubicBezTo>
                    <a:pt x="4461" y="2285"/>
                    <a:pt x="4478" y="2251"/>
                    <a:pt x="4461" y="2216"/>
                  </a:cubicBezTo>
                  <a:cubicBezTo>
                    <a:pt x="4439" y="2198"/>
                    <a:pt x="4421" y="2177"/>
                    <a:pt x="4387" y="2177"/>
                  </a:cubicBezTo>
                  <a:close/>
                  <a:moveTo>
                    <a:pt x="4043" y="2359"/>
                  </a:moveTo>
                  <a:cubicBezTo>
                    <a:pt x="4004" y="2377"/>
                    <a:pt x="3986" y="2433"/>
                    <a:pt x="4004" y="2468"/>
                  </a:cubicBezTo>
                  <a:cubicBezTo>
                    <a:pt x="4025" y="2486"/>
                    <a:pt x="4043" y="2503"/>
                    <a:pt x="4078" y="2503"/>
                  </a:cubicBezTo>
                  <a:cubicBezTo>
                    <a:pt x="4095" y="2503"/>
                    <a:pt x="4095" y="2503"/>
                    <a:pt x="4112" y="2486"/>
                  </a:cubicBezTo>
                  <a:cubicBezTo>
                    <a:pt x="4152" y="2468"/>
                    <a:pt x="4152" y="2433"/>
                    <a:pt x="4134" y="2394"/>
                  </a:cubicBezTo>
                  <a:cubicBezTo>
                    <a:pt x="4134" y="2359"/>
                    <a:pt x="4095" y="2359"/>
                    <a:pt x="4078" y="2359"/>
                  </a:cubicBezTo>
                  <a:close/>
                  <a:moveTo>
                    <a:pt x="20069" y="2359"/>
                  </a:moveTo>
                  <a:cubicBezTo>
                    <a:pt x="20051" y="2359"/>
                    <a:pt x="20051" y="2359"/>
                    <a:pt x="20034" y="2377"/>
                  </a:cubicBezTo>
                  <a:cubicBezTo>
                    <a:pt x="19995" y="2394"/>
                    <a:pt x="19995" y="2433"/>
                    <a:pt x="20016" y="2468"/>
                  </a:cubicBezTo>
                  <a:cubicBezTo>
                    <a:pt x="20034" y="2486"/>
                    <a:pt x="20051" y="2503"/>
                    <a:pt x="20069" y="2503"/>
                  </a:cubicBezTo>
                  <a:cubicBezTo>
                    <a:pt x="20086" y="2503"/>
                    <a:pt x="20104" y="2503"/>
                    <a:pt x="20104" y="2486"/>
                  </a:cubicBezTo>
                  <a:cubicBezTo>
                    <a:pt x="20143" y="2468"/>
                    <a:pt x="20160" y="2433"/>
                    <a:pt x="20125" y="2394"/>
                  </a:cubicBezTo>
                  <a:cubicBezTo>
                    <a:pt x="20125" y="2377"/>
                    <a:pt x="20086" y="2359"/>
                    <a:pt x="20069" y="2359"/>
                  </a:cubicBezTo>
                  <a:close/>
                  <a:moveTo>
                    <a:pt x="16187" y="2394"/>
                  </a:moveTo>
                  <a:cubicBezTo>
                    <a:pt x="16153" y="2433"/>
                    <a:pt x="16135" y="2468"/>
                    <a:pt x="16170" y="2503"/>
                  </a:cubicBezTo>
                  <a:cubicBezTo>
                    <a:pt x="16170" y="2525"/>
                    <a:pt x="16209" y="2542"/>
                    <a:pt x="16227" y="2542"/>
                  </a:cubicBezTo>
                  <a:cubicBezTo>
                    <a:pt x="16244" y="2542"/>
                    <a:pt x="16261" y="2542"/>
                    <a:pt x="16261" y="2525"/>
                  </a:cubicBezTo>
                  <a:cubicBezTo>
                    <a:pt x="16296" y="2503"/>
                    <a:pt x="16318" y="2451"/>
                    <a:pt x="16279" y="2416"/>
                  </a:cubicBezTo>
                  <a:cubicBezTo>
                    <a:pt x="16279" y="2394"/>
                    <a:pt x="16244" y="2394"/>
                    <a:pt x="16227" y="2394"/>
                  </a:cubicBezTo>
                  <a:close/>
                  <a:moveTo>
                    <a:pt x="27196" y="2416"/>
                  </a:moveTo>
                  <a:cubicBezTo>
                    <a:pt x="27157" y="2433"/>
                    <a:pt x="27157" y="2468"/>
                    <a:pt x="27157" y="2503"/>
                  </a:cubicBezTo>
                  <a:cubicBezTo>
                    <a:pt x="27174" y="2542"/>
                    <a:pt x="27214" y="2559"/>
                    <a:pt x="27231" y="2559"/>
                  </a:cubicBezTo>
                  <a:cubicBezTo>
                    <a:pt x="27248" y="2559"/>
                    <a:pt x="27248" y="2559"/>
                    <a:pt x="27266" y="2542"/>
                  </a:cubicBezTo>
                  <a:cubicBezTo>
                    <a:pt x="27305" y="2525"/>
                    <a:pt x="27322" y="2486"/>
                    <a:pt x="27305" y="2451"/>
                  </a:cubicBezTo>
                  <a:cubicBezTo>
                    <a:pt x="27283" y="2433"/>
                    <a:pt x="27266" y="2416"/>
                    <a:pt x="27231" y="2416"/>
                  </a:cubicBezTo>
                  <a:close/>
                  <a:moveTo>
                    <a:pt x="3769" y="2542"/>
                  </a:moveTo>
                  <a:cubicBezTo>
                    <a:pt x="3751" y="2542"/>
                    <a:pt x="3734" y="2542"/>
                    <a:pt x="3734" y="2559"/>
                  </a:cubicBezTo>
                  <a:cubicBezTo>
                    <a:pt x="3699" y="2577"/>
                    <a:pt x="3677" y="2612"/>
                    <a:pt x="3699" y="2651"/>
                  </a:cubicBezTo>
                  <a:cubicBezTo>
                    <a:pt x="3717" y="2668"/>
                    <a:pt x="3734" y="2686"/>
                    <a:pt x="3769" y="2686"/>
                  </a:cubicBezTo>
                  <a:cubicBezTo>
                    <a:pt x="3769" y="2686"/>
                    <a:pt x="3786" y="2686"/>
                    <a:pt x="3808" y="2668"/>
                  </a:cubicBezTo>
                  <a:cubicBezTo>
                    <a:pt x="3843" y="2651"/>
                    <a:pt x="3843" y="2612"/>
                    <a:pt x="3825" y="2577"/>
                  </a:cubicBezTo>
                  <a:cubicBezTo>
                    <a:pt x="3808" y="2559"/>
                    <a:pt x="3786" y="2542"/>
                    <a:pt x="3769" y="2542"/>
                  </a:cubicBezTo>
                  <a:close/>
                  <a:moveTo>
                    <a:pt x="19777" y="2559"/>
                  </a:moveTo>
                  <a:cubicBezTo>
                    <a:pt x="19760" y="2559"/>
                    <a:pt x="19742" y="2577"/>
                    <a:pt x="19725" y="2577"/>
                  </a:cubicBezTo>
                  <a:cubicBezTo>
                    <a:pt x="19708" y="2594"/>
                    <a:pt x="19690" y="2651"/>
                    <a:pt x="19708" y="2686"/>
                  </a:cubicBezTo>
                  <a:cubicBezTo>
                    <a:pt x="19725" y="2703"/>
                    <a:pt x="19742" y="2703"/>
                    <a:pt x="19777" y="2703"/>
                  </a:cubicBezTo>
                  <a:lnTo>
                    <a:pt x="19816" y="2703"/>
                  </a:lnTo>
                  <a:cubicBezTo>
                    <a:pt x="19851" y="2668"/>
                    <a:pt x="19851" y="2633"/>
                    <a:pt x="19834" y="2594"/>
                  </a:cubicBezTo>
                  <a:cubicBezTo>
                    <a:pt x="19816" y="2577"/>
                    <a:pt x="19799" y="2559"/>
                    <a:pt x="19777" y="2559"/>
                  </a:cubicBezTo>
                  <a:close/>
                  <a:moveTo>
                    <a:pt x="16427" y="2686"/>
                  </a:moveTo>
                  <a:cubicBezTo>
                    <a:pt x="16427" y="2686"/>
                    <a:pt x="16405" y="2686"/>
                    <a:pt x="16388" y="2703"/>
                  </a:cubicBezTo>
                  <a:cubicBezTo>
                    <a:pt x="16353" y="2720"/>
                    <a:pt x="16353" y="2777"/>
                    <a:pt x="16370" y="2794"/>
                  </a:cubicBezTo>
                  <a:cubicBezTo>
                    <a:pt x="16388" y="2829"/>
                    <a:pt x="16405" y="2829"/>
                    <a:pt x="16427" y="2829"/>
                  </a:cubicBezTo>
                  <a:cubicBezTo>
                    <a:pt x="16444" y="2829"/>
                    <a:pt x="16461" y="2829"/>
                    <a:pt x="16479" y="2812"/>
                  </a:cubicBezTo>
                  <a:cubicBezTo>
                    <a:pt x="16514" y="2794"/>
                    <a:pt x="16514" y="2760"/>
                    <a:pt x="16496" y="2720"/>
                  </a:cubicBezTo>
                  <a:cubicBezTo>
                    <a:pt x="16479" y="2703"/>
                    <a:pt x="16461" y="2686"/>
                    <a:pt x="16427" y="2686"/>
                  </a:cubicBezTo>
                  <a:close/>
                  <a:moveTo>
                    <a:pt x="3460" y="2720"/>
                  </a:moveTo>
                  <a:cubicBezTo>
                    <a:pt x="3442" y="2720"/>
                    <a:pt x="3425" y="2742"/>
                    <a:pt x="3425" y="2742"/>
                  </a:cubicBezTo>
                  <a:lnTo>
                    <a:pt x="3408" y="2742"/>
                  </a:lnTo>
                  <a:cubicBezTo>
                    <a:pt x="3390" y="2760"/>
                    <a:pt x="3373" y="2812"/>
                    <a:pt x="3390" y="2851"/>
                  </a:cubicBezTo>
                  <a:cubicBezTo>
                    <a:pt x="3408" y="2868"/>
                    <a:pt x="3425" y="2886"/>
                    <a:pt x="3460" y="2886"/>
                  </a:cubicBezTo>
                  <a:cubicBezTo>
                    <a:pt x="3460" y="2886"/>
                    <a:pt x="3482" y="2868"/>
                    <a:pt x="3499" y="2868"/>
                  </a:cubicBezTo>
                  <a:cubicBezTo>
                    <a:pt x="3534" y="2851"/>
                    <a:pt x="3534" y="2794"/>
                    <a:pt x="3516" y="2760"/>
                  </a:cubicBezTo>
                  <a:cubicBezTo>
                    <a:pt x="3499" y="2742"/>
                    <a:pt x="3482" y="2720"/>
                    <a:pt x="3460" y="2720"/>
                  </a:cubicBezTo>
                  <a:close/>
                  <a:moveTo>
                    <a:pt x="27357" y="2742"/>
                  </a:moveTo>
                  <a:cubicBezTo>
                    <a:pt x="27322" y="2760"/>
                    <a:pt x="27305" y="2794"/>
                    <a:pt x="27322" y="2829"/>
                  </a:cubicBezTo>
                  <a:cubicBezTo>
                    <a:pt x="27322" y="2868"/>
                    <a:pt x="27357" y="2886"/>
                    <a:pt x="27375" y="2886"/>
                  </a:cubicBezTo>
                  <a:lnTo>
                    <a:pt x="27414" y="2886"/>
                  </a:lnTo>
                  <a:cubicBezTo>
                    <a:pt x="27449" y="2868"/>
                    <a:pt x="27466" y="2812"/>
                    <a:pt x="27449" y="2777"/>
                  </a:cubicBezTo>
                  <a:cubicBezTo>
                    <a:pt x="27431" y="2760"/>
                    <a:pt x="27414" y="2742"/>
                    <a:pt x="27375" y="2742"/>
                  </a:cubicBezTo>
                  <a:close/>
                  <a:moveTo>
                    <a:pt x="19473" y="2760"/>
                  </a:moveTo>
                  <a:cubicBezTo>
                    <a:pt x="19451" y="2760"/>
                    <a:pt x="19433" y="2777"/>
                    <a:pt x="19433" y="2777"/>
                  </a:cubicBezTo>
                  <a:cubicBezTo>
                    <a:pt x="19399" y="2794"/>
                    <a:pt x="19381" y="2851"/>
                    <a:pt x="19416" y="2886"/>
                  </a:cubicBezTo>
                  <a:cubicBezTo>
                    <a:pt x="19416" y="2903"/>
                    <a:pt x="19451" y="2903"/>
                    <a:pt x="19473" y="2903"/>
                  </a:cubicBezTo>
                  <a:lnTo>
                    <a:pt x="19507" y="2903"/>
                  </a:lnTo>
                  <a:cubicBezTo>
                    <a:pt x="19542" y="2886"/>
                    <a:pt x="19560" y="2829"/>
                    <a:pt x="19525" y="2794"/>
                  </a:cubicBezTo>
                  <a:cubicBezTo>
                    <a:pt x="19525" y="2777"/>
                    <a:pt x="19490" y="2760"/>
                    <a:pt x="19473" y="2760"/>
                  </a:cubicBezTo>
                  <a:close/>
                  <a:moveTo>
                    <a:pt x="3155" y="2921"/>
                  </a:moveTo>
                  <a:cubicBezTo>
                    <a:pt x="3133" y="2921"/>
                    <a:pt x="3116" y="2921"/>
                    <a:pt x="3116" y="2938"/>
                  </a:cubicBezTo>
                  <a:cubicBezTo>
                    <a:pt x="3081" y="2960"/>
                    <a:pt x="3064" y="3012"/>
                    <a:pt x="3081" y="3029"/>
                  </a:cubicBezTo>
                  <a:cubicBezTo>
                    <a:pt x="3099" y="3069"/>
                    <a:pt x="3116" y="3069"/>
                    <a:pt x="3155" y="3069"/>
                  </a:cubicBezTo>
                  <a:lnTo>
                    <a:pt x="3190" y="3069"/>
                  </a:lnTo>
                  <a:cubicBezTo>
                    <a:pt x="3225" y="3029"/>
                    <a:pt x="3225" y="2995"/>
                    <a:pt x="3207" y="2960"/>
                  </a:cubicBezTo>
                  <a:cubicBezTo>
                    <a:pt x="3190" y="2938"/>
                    <a:pt x="3173" y="2921"/>
                    <a:pt x="3155" y="2921"/>
                  </a:cubicBezTo>
                  <a:close/>
                  <a:moveTo>
                    <a:pt x="19164" y="2960"/>
                  </a:moveTo>
                  <a:cubicBezTo>
                    <a:pt x="19146" y="2960"/>
                    <a:pt x="19146" y="2960"/>
                    <a:pt x="19124" y="2977"/>
                  </a:cubicBezTo>
                  <a:cubicBezTo>
                    <a:pt x="19090" y="2995"/>
                    <a:pt x="19072" y="3029"/>
                    <a:pt x="19107" y="3069"/>
                  </a:cubicBezTo>
                  <a:cubicBezTo>
                    <a:pt x="19107" y="3086"/>
                    <a:pt x="19146" y="3103"/>
                    <a:pt x="19164" y="3103"/>
                  </a:cubicBezTo>
                  <a:cubicBezTo>
                    <a:pt x="19181" y="3103"/>
                    <a:pt x="19198" y="3103"/>
                    <a:pt x="19198" y="3086"/>
                  </a:cubicBezTo>
                  <a:cubicBezTo>
                    <a:pt x="19233" y="3069"/>
                    <a:pt x="19255" y="3029"/>
                    <a:pt x="19216" y="2995"/>
                  </a:cubicBezTo>
                  <a:cubicBezTo>
                    <a:pt x="19216" y="2977"/>
                    <a:pt x="19181" y="2960"/>
                    <a:pt x="19164" y="2960"/>
                  </a:cubicBezTo>
                  <a:close/>
                  <a:moveTo>
                    <a:pt x="16644" y="2977"/>
                  </a:moveTo>
                  <a:cubicBezTo>
                    <a:pt x="16644" y="2977"/>
                    <a:pt x="16622" y="2977"/>
                    <a:pt x="16605" y="2995"/>
                  </a:cubicBezTo>
                  <a:cubicBezTo>
                    <a:pt x="16570" y="3012"/>
                    <a:pt x="16570" y="3069"/>
                    <a:pt x="16588" y="3103"/>
                  </a:cubicBezTo>
                  <a:cubicBezTo>
                    <a:pt x="16605" y="3121"/>
                    <a:pt x="16622" y="3121"/>
                    <a:pt x="16644" y="3121"/>
                  </a:cubicBezTo>
                  <a:cubicBezTo>
                    <a:pt x="16662" y="3121"/>
                    <a:pt x="16679" y="3121"/>
                    <a:pt x="16696" y="3103"/>
                  </a:cubicBezTo>
                  <a:cubicBezTo>
                    <a:pt x="16731" y="3086"/>
                    <a:pt x="16731" y="3029"/>
                    <a:pt x="16714" y="3012"/>
                  </a:cubicBezTo>
                  <a:cubicBezTo>
                    <a:pt x="16696" y="2995"/>
                    <a:pt x="16679" y="2977"/>
                    <a:pt x="16644" y="2977"/>
                  </a:cubicBezTo>
                  <a:close/>
                  <a:moveTo>
                    <a:pt x="27522" y="3069"/>
                  </a:moveTo>
                  <a:cubicBezTo>
                    <a:pt x="27522" y="3069"/>
                    <a:pt x="27501" y="3069"/>
                    <a:pt x="27501" y="3086"/>
                  </a:cubicBezTo>
                  <a:cubicBezTo>
                    <a:pt x="27466" y="3086"/>
                    <a:pt x="27449" y="3138"/>
                    <a:pt x="27466" y="3177"/>
                  </a:cubicBezTo>
                  <a:cubicBezTo>
                    <a:pt x="27466" y="3195"/>
                    <a:pt x="27501" y="3212"/>
                    <a:pt x="27522" y="3212"/>
                  </a:cubicBezTo>
                  <a:lnTo>
                    <a:pt x="27557" y="3212"/>
                  </a:lnTo>
                  <a:cubicBezTo>
                    <a:pt x="27592" y="3195"/>
                    <a:pt x="27610" y="3156"/>
                    <a:pt x="27592" y="3121"/>
                  </a:cubicBezTo>
                  <a:cubicBezTo>
                    <a:pt x="27575" y="3086"/>
                    <a:pt x="27557" y="3069"/>
                    <a:pt x="27522" y="3069"/>
                  </a:cubicBezTo>
                  <a:close/>
                  <a:moveTo>
                    <a:pt x="2846" y="3121"/>
                  </a:moveTo>
                  <a:cubicBezTo>
                    <a:pt x="2829" y="3121"/>
                    <a:pt x="2807" y="3121"/>
                    <a:pt x="2807" y="3138"/>
                  </a:cubicBezTo>
                  <a:cubicBezTo>
                    <a:pt x="2772" y="3156"/>
                    <a:pt x="2755" y="3195"/>
                    <a:pt x="2790" y="3230"/>
                  </a:cubicBezTo>
                  <a:cubicBezTo>
                    <a:pt x="2790" y="3247"/>
                    <a:pt x="2829" y="3264"/>
                    <a:pt x="2846" y="3264"/>
                  </a:cubicBezTo>
                  <a:cubicBezTo>
                    <a:pt x="2864" y="3264"/>
                    <a:pt x="2864" y="3264"/>
                    <a:pt x="2881" y="3247"/>
                  </a:cubicBezTo>
                  <a:cubicBezTo>
                    <a:pt x="2916" y="3230"/>
                    <a:pt x="2916" y="3195"/>
                    <a:pt x="2898" y="3156"/>
                  </a:cubicBezTo>
                  <a:cubicBezTo>
                    <a:pt x="2898" y="3138"/>
                    <a:pt x="2864" y="3121"/>
                    <a:pt x="2846" y="3121"/>
                  </a:cubicBezTo>
                  <a:close/>
                  <a:moveTo>
                    <a:pt x="18855" y="3138"/>
                  </a:moveTo>
                  <a:cubicBezTo>
                    <a:pt x="18837" y="3138"/>
                    <a:pt x="18837" y="3138"/>
                    <a:pt x="18820" y="3156"/>
                  </a:cubicBezTo>
                  <a:cubicBezTo>
                    <a:pt x="18781" y="3177"/>
                    <a:pt x="18763" y="3212"/>
                    <a:pt x="18781" y="3247"/>
                  </a:cubicBezTo>
                  <a:cubicBezTo>
                    <a:pt x="18798" y="3286"/>
                    <a:pt x="18820" y="3286"/>
                    <a:pt x="18855" y="3286"/>
                  </a:cubicBezTo>
                  <a:lnTo>
                    <a:pt x="18890" y="3286"/>
                  </a:lnTo>
                  <a:cubicBezTo>
                    <a:pt x="18929" y="3264"/>
                    <a:pt x="18929" y="3212"/>
                    <a:pt x="18907" y="3177"/>
                  </a:cubicBezTo>
                  <a:cubicBezTo>
                    <a:pt x="18907" y="3156"/>
                    <a:pt x="18872" y="3138"/>
                    <a:pt x="18855" y="3138"/>
                  </a:cubicBezTo>
                  <a:close/>
                  <a:moveTo>
                    <a:pt x="16897" y="3247"/>
                  </a:moveTo>
                  <a:cubicBezTo>
                    <a:pt x="16879" y="3247"/>
                    <a:pt x="16862" y="3247"/>
                    <a:pt x="16840" y="3264"/>
                  </a:cubicBezTo>
                  <a:cubicBezTo>
                    <a:pt x="16805" y="3304"/>
                    <a:pt x="16805" y="3338"/>
                    <a:pt x="16840" y="3373"/>
                  </a:cubicBezTo>
                  <a:cubicBezTo>
                    <a:pt x="16862" y="3395"/>
                    <a:pt x="16879" y="3395"/>
                    <a:pt x="16897" y="3395"/>
                  </a:cubicBezTo>
                  <a:cubicBezTo>
                    <a:pt x="16914" y="3395"/>
                    <a:pt x="16931" y="3395"/>
                    <a:pt x="16949" y="3373"/>
                  </a:cubicBezTo>
                  <a:cubicBezTo>
                    <a:pt x="16971" y="3338"/>
                    <a:pt x="16971" y="3304"/>
                    <a:pt x="16949" y="3264"/>
                  </a:cubicBezTo>
                  <a:cubicBezTo>
                    <a:pt x="16931" y="3247"/>
                    <a:pt x="16914" y="3247"/>
                    <a:pt x="16897" y="3247"/>
                  </a:cubicBezTo>
                  <a:close/>
                  <a:moveTo>
                    <a:pt x="18494" y="3321"/>
                  </a:moveTo>
                  <a:cubicBezTo>
                    <a:pt x="18472" y="3338"/>
                    <a:pt x="18454" y="3395"/>
                    <a:pt x="18472" y="3430"/>
                  </a:cubicBezTo>
                  <a:cubicBezTo>
                    <a:pt x="18472" y="3447"/>
                    <a:pt x="18511" y="3465"/>
                    <a:pt x="18528" y="3465"/>
                  </a:cubicBezTo>
                  <a:cubicBezTo>
                    <a:pt x="18546" y="3465"/>
                    <a:pt x="18563" y="3465"/>
                    <a:pt x="18563" y="3447"/>
                  </a:cubicBezTo>
                  <a:cubicBezTo>
                    <a:pt x="18602" y="3430"/>
                    <a:pt x="18620" y="3395"/>
                    <a:pt x="18602" y="3356"/>
                  </a:cubicBezTo>
                  <a:cubicBezTo>
                    <a:pt x="18581" y="3338"/>
                    <a:pt x="18563" y="3321"/>
                    <a:pt x="18528" y="3321"/>
                  </a:cubicBezTo>
                  <a:close/>
                  <a:moveTo>
                    <a:pt x="2555" y="3338"/>
                  </a:moveTo>
                  <a:cubicBezTo>
                    <a:pt x="2537" y="3338"/>
                    <a:pt x="2520" y="3338"/>
                    <a:pt x="2502" y="3356"/>
                  </a:cubicBezTo>
                  <a:cubicBezTo>
                    <a:pt x="2481" y="3373"/>
                    <a:pt x="2463" y="3430"/>
                    <a:pt x="2502" y="3465"/>
                  </a:cubicBezTo>
                  <a:cubicBezTo>
                    <a:pt x="2520" y="3465"/>
                    <a:pt x="2537" y="3482"/>
                    <a:pt x="2555" y="3482"/>
                  </a:cubicBezTo>
                  <a:cubicBezTo>
                    <a:pt x="2572" y="3482"/>
                    <a:pt x="2590" y="3482"/>
                    <a:pt x="2590" y="3465"/>
                  </a:cubicBezTo>
                  <a:cubicBezTo>
                    <a:pt x="2629" y="3447"/>
                    <a:pt x="2629" y="3395"/>
                    <a:pt x="2611" y="3356"/>
                  </a:cubicBezTo>
                  <a:cubicBezTo>
                    <a:pt x="2590" y="3338"/>
                    <a:pt x="2572" y="3338"/>
                    <a:pt x="2555" y="3338"/>
                  </a:cubicBezTo>
                  <a:close/>
                  <a:moveTo>
                    <a:pt x="27631" y="3412"/>
                  </a:moveTo>
                  <a:cubicBezTo>
                    <a:pt x="27592" y="3430"/>
                    <a:pt x="27575" y="3465"/>
                    <a:pt x="27592" y="3504"/>
                  </a:cubicBezTo>
                  <a:cubicBezTo>
                    <a:pt x="27610" y="3539"/>
                    <a:pt x="27631" y="3556"/>
                    <a:pt x="27666" y="3556"/>
                  </a:cubicBezTo>
                  <a:cubicBezTo>
                    <a:pt x="27666" y="3556"/>
                    <a:pt x="27683" y="3556"/>
                    <a:pt x="27683" y="3539"/>
                  </a:cubicBezTo>
                  <a:cubicBezTo>
                    <a:pt x="27740" y="3539"/>
                    <a:pt x="27757" y="3482"/>
                    <a:pt x="27740" y="3447"/>
                  </a:cubicBezTo>
                  <a:cubicBezTo>
                    <a:pt x="27718" y="3430"/>
                    <a:pt x="27701" y="3412"/>
                    <a:pt x="27666" y="3412"/>
                  </a:cubicBezTo>
                  <a:close/>
                  <a:moveTo>
                    <a:pt x="17166" y="3482"/>
                  </a:moveTo>
                  <a:cubicBezTo>
                    <a:pt x="17149" y="3482"/>
                    <a:pt x="17132" y="3482"/>
                    <a:pt x="17114" y="3504"/>
                  </a:cubicBezTo>
                  <a:cubicBezTo>
                    <a:pt x="17097" y="3539"/>
                    <a:pt x="17097" y="3591"/>
                    <a:pt x="17132" y="3613"/>
                  </a:cubicBezTo>
                  <a:cubicBezTo>
                    <a:pt x="17149" y="3613"/>
                    <a:pt x="17166" y="3630"/>
                    <a:pt x="17166" y="3630"/>
                  </a:cubicBezTo>
                  <a:cubicBezTo>
                    <a:pt x="17206" y="3630"/>
                    <a:pt x="17223" y="3613"/>
                    <a:pt x="17240" y="3591"/>
                  </a:cubicBezTo>
                  <a:cubicBezTo>
                    <a:pt x="17258" y="3556"/>
                    <a:pt x="17240" y="3504"/>
                    <a:pt x="17206" y="3482"/>
                  </a:cubicBezTo>
                  <a:close/>
                  <a:moveTo>
                    <a:pt x="18185" y="3482"/>
                  </a:moveTo>
                  <a:cubicBezTo>
                    <a:pt x="18145" y="3504"/>
                    <a:pt x="18128" y="3539"/>
                    <a:pt x="18145" y="3573"/>
                  </a:cubicBezTo>
                  <a:cubicBezTo>
                    <a:pt x="18145" y="3613"/>
                    <a:pt x="18185" y="3630"/>
                    <a:pt x="18202" y="3630"/>
                  </a:cubicBezTo>
                  <a:cubicBezTo>
                    <a:pt x="18219" y="3630"/>
                    <a:pt x="18219" y="3613"/>
                    <a:pt x="18237" y="3613"/>
                  </a:cubicBezTo>
                  <a:cubicBezTo>
                    <a:pt x="18276" y="3591"/>
                    <a:pt x="18293" y="3556"/>
                    <a:pt x="18276" y="3521"/>
                  </a:cubicBezTo>
                  <a:cubicBezTo>
                    <a:pt x="18254" y="3482"/>
                    <a:pt x="18237" y="3482"/>
                    <a:pt x="18202" y="3482"/>
                  </a:cubicBezTo>
                  <a:close/>
                  <a:moveTo>
                    <a:pt x="2285" y="3573"/>
                  </a:moveTo>
                  <a:cubicBezTo>
                    <a:pt x="2263" y="3573"/>
                    <a:pt x="2246" y="3591"/>
                    <a:pt x="2228" y="3613"/>
                  </a:cubicBezTo>
                  <a:cubicBezTo>
                    <a:pt x="2211" y="3630"/>
                    <a:pt x="2211" y="3682"/>
                    <a:pt x="2228" y="3700"/>
                  </a:cubicBezTo>
                  <a:cubicBezTo>
                    <a:pt x="2246" y="3721"/>
                    <a:pt x="2263" y="3721"/>
                    <a:pt x="2285" y="3721"/>
                  </a:cubicBezTo>
                  <a:cubicBezTo>
                    <a:pt x="2302" y="3721"/>
                    <a:pt x="2320" y="3721"/>
                    <a:pt x="2337" y="3700"/>
                  </a:cubicBezTo>
                  <a:cubicBezTo>
                    <a:pt x="2355" y="3682"/>
                    <a:pt x="2372" y="3630"/>
                    <a:pt x="2337" y="3613"/>
                  </a:cubicBezTo>
                  <a:cubicBezTo>
                    <a:pt x="2320" y="3591"/>
                    <a:pt x="2302" y="3573"/>
                    <a:pt x="2285" y="3573"/>
                  </a:cubicBezTo>
                  <a:close/>
                  <a:moveTo>
                    <a:pt x="17514" y="3613"/>
                  </a:moveTo>
                  <a:cubicBezTo>
                    <a:pt x="17475" y="3613"/>
                    <a:pt x="17441" y="3630"/>
                    <a:pt x="17441" y="3665"/>
                  </a:cubicBezTo>
                  <a:cubicBezTo>
                    <a:pt x="17423" y="3700"/>
                    <a:pt x="17458" y="3756"/>
                    <a:pt x="17493" y="3756"/>
                  </a:cubicBezTo>
                  <a:lnTo>
                    <a:pt x="17514" y="3756"/>
                  </a:lnTo>
                  <a:cubicBezTo>
                    <a:pt x="17549" y="3756"/>
                    <a:pt x="17567" y="3739"/>
                    <a:pt x="17584" y="3700"/>
                  </a:cubicBezTo>
                  <a:cubicBezTo>
                    <a:pt x="17584" y="3665"/>
                    <a:pt x="17567" y="3613"/>
                    <a:pt x="17532" y="3613"/>
                  </a:cubicBezTo>
                  <a:close/>
                  <a:moveTo>
                    <a:pt x="17858" y="3613"/>
                  </a:moveTo>
                  <a:cubicBezTo>
                    <a:pt x="17819" y="3613"/>
                    <a:pt x="17784" y="3647"/>
                    <a:pt x="17802" y="3682"/>
                  </a:cubicBezTo>
                  <a:cubicBezTo>
                    <a:pt x="17802" y="3721"/>
                    <a:pt x="17841" y="3756"/>
                    <a:pt x="17876" y="3756"/>
                  </a:cubicBezTo>
                  <a:lnTo>
                    <a:pt x="17876" y="3739"/>
                  </a:lnTo>
                  <a:cubicBezTo>
                    <a:pt x="17928" y="3739"/>
                    <a:pt x="17950" y="3700"/>
                    <a:pt x="17950" y="3665"/>
                  </a:cubicBezTo>
                  <a:cubicBezTo>
                    <a:pt x="17928" y="3630"/>
                    <a:pt x="17893" y="3613"/>
                    <a:pt x="17876" y="3613"/>
                  </a:cubicBezTo>
                  <a:close/>
                  <a:moveTo>
                    <a:pt x="27810" y="3739"/>
                  </a:moveTo>
                  <a:cubicBezTo>
                    <a:pt x="27792" y="3739"/>
                    <a:pt x="27792" y="3739"/>
                    <a:pt x="27775" y="3756"/>
                  </a:cubicBezTo>
                  <a:cubicBezTo>
                    <a:pt x="27740" y="3756"/>
                    <a:pt x="27718" y="3808"/>
                    <a:pt x="27740" y="3847"/>
                  </a:cubicBezTo>
                  <a:cubicBezTo>
                    <a:pt x="27757" y="3865"/>
                    <a:pt x="27775" y="3882"/>
                    <a:pt x="27810" y="3882"/>
                  </a:cubicBezTo>
                  <a:lnTo>
                    <a:pt x="27827" y="3882"/>
                  </a:lnTo>
                  <a:cubicBezTo>
                    <a:pt x="27866" y="3865"/>
                    <a:pt x="27884" y="3830"/>
                    <a:pt x="27866" y="3791"/>
                  </a:cubicBezTo>
                  <a:cubicBezTo>
                    <a:pt x="27866" y="3756"/>
                    <a:pt x="27827" y="3739"/>
                    <a:pt x="27810" y="3739"/>
                  </a:cubicBezTo>
                  <a:close/>
                  <a:moveTo>
                    <a:pt x="2028" y="3847"/>
                  </a:moveTo>
                  <a:cubicBezTo>
                    <a:pt x="2011" y="3847"/>
                    <a:pt x="1993" y="3847"/>
                    <a:pt x="1976" y="3865"/>
                  </a:cubicBezTo>
                  <a:cubicBezTo>
                    <a:pt x="1959" y="3882"/>
                    <a:pt x="1959" y="3939"/>
                    <a:pt x="1976" y="3956"/>
                  </a:cubicBezTo>
                  <a:cubicBezTo>
                    <a:pt x="1993" y="3974"/>
                    <a:pt x="2011" y="3991"/>
                    <a:pt x="2028" y="3991"/>
                  </a:cubicBezTo>
                  <a:cubicBezTo>
                    <a:pt x="2046" y="3991"/>
                    <a:pt x="2067" y="3974"/>
                    <a:pt x="2085" y="3956"/>
                  </a:cubicBezTo>
                  <a:cubicBezTo>
                    <a:pt x="2102" y="3939"/>
                    <a:pt x="2102" y="3882"/>
                    <a:pt x="2085" y="3865"/>
                  </a:cubicBezTo>
                  <a:cubicBezTo>
                    <a:pt x="2067" y="3847"/>
                    <a:pt x="2046" y="3847"/>
                    <a:pt x="2028" y="3847"/>
                  </a:cubicBezTo>
                  <a:close/>
                  <a:moveTo>
                    <a:pt x="27958" y="4065"/>
                  </a:moveTo>
                  <a:cubicBezTo>
                    <a:pt x="27936" y="4065"/>
                    <a:pt x="27936" y="4082"/>
                    <a:pt x="27918" y="4082"/>
                  </a:cubicBezTo>
                  <a:cubicBezTo>
                    <a:pt x="27884" y="4100"/>
                    <a:pt x="27866" y="4135"/>
                    <a:pt x="27884" y="4174"/>
                  </a:cubicBezTo>
                  <a:cubicBezTo>
                    <a:pt x="27901" y="4209"/>
                    <a:pt x="27918" y="4209"/>
                    <a:pt x="27958" y="4209"/>
                  </a:cubicBezTo>
                  <a:lnTo>
                    <a:pt x="27975" y="4209"/>
                  </a:lnTo>
                  <a:cubicBezTo>
                    <a:pt x="28010" y="4191"/>
                    <a:pt x="28027" y="4156"/>
                    <a:pt x="28010" y="4117"/>
                  </a:cubicBezTo>
                  <a:cubicBezTo>
                    <a:pt x="28010" y="4082"/>
                    <a:pt x="27975" y="4065"/>
                    <a:pt x="27958" y="4065"/>
                  </a:cubicBezTo>
                  <a:close/>
                  <a:moveTo>
                    <a:pt x="1776" y="4100"/>
                  </a:moveTo>
                  <a:cubicBezTo>
                    <a:pt x="1758" y="4100"/>
                    <a:pt x="1741" y="4117"/>
                    <a:pt x="1719" y="4117"/>
                  </a:cubicBezTo>
                  <a:cubicBezTo>
                    <a:pt x="1702" y="4156"/>
                    <a:pt x="1702" y="4209"/>
                    <a:pt x="1741" y="4226"/>
                  </a:cubicBezTo>
                  <a:cubicBezTo>
                    <a:pt x="1741" y="4243"/>
                    <a:pt x="1758" y="4243"/>
                    <a:pt x="1776" y="4243"/>
                  </a:cubicBezTo>
                  <a:cubicBezTo>
                    <a:pt x="1793" y="4243"/>
                    <a:pt x="1811" y="4243"/>
                    <a:pt x="1828" y="4226"/>
                  </a:cubicBezTo>
                  <a:cubicBezTo>
                    <a:pt x="1867" y="4191"/>
                    <a:pt x="1867" y="4156"/>
                    <a:pt x="1828" y="4117"/>
                  </a:cubicBezTo>
                  <a:cubicBezTo>
                    <a:pt x="1811" y="4100"/>
                    <a:pt x="1793" y="4100"/>
                    <a:pt x="1776" y="4100"/>
                  </a:cubicBezTo>
                  <a:close/>
                  <a:moveTo>
                    <a:pt x="1541" y="4374"/>
                  </a:moveTo>
                  <a:cubicBezTo>
                    <a:pt x="1523" y="4374"/>
                    <a:pt x="1502" y="4391"/>
                    <a:pt x="1484" y="4409"/>
                  </a:cubicBezTo>
                  <a:cubicBezTo>
                    <a:pt x="1467" y="4426"/>
                    <a:pt x="1467" y="4483"/>
                    <a:pt x="1502" y="4500"/>
                  </a:cubicBezTo>
                  <a:cubicBezTo>
                    <a:pt x="1502" y="4518"/>
                    <a:pt x="1523" y="4518"/>
                    <a:pt x="1541" y="4518"/>
                  </a:cubicBezTo>
                  <a:cubicBezTo>
                    <a:pt x="1558" y="4518"/>
                    <a:pt x="1593" y="4518"/>
                    <a:pt x="1593" y="4500"/>
                  </a:cubicBezTo>
                  <a:cubicBezTo>
                    <a:pt x="1632" y="4461"/>
                    <a:pt x="1632" y="4426"/>
                    <a:pt x="1593" y="4391"/>
                  </a:cubicBezTo>
                  <a:cubicBezTo>
                    <a:pt x="1576" y="4391"/>
                    <a:pt x="1558" y="4374"/>
                    <a:pt x="1541" y="4374"/>
                  </a:cubicBezTo>
                  <a:close/>
                  <a:moveTo>
                    <a:pt x="28084" y="4409"/>
                  </a:moveTo>
                  <a:cubicBezTo>
                    <a:pt x="28045" y="4426"/>
                    <a:pt x="28027" y="4461"/>
                    <a:pt x="28045" y="4500"/>
                  </a:cubicBezTo>
                  <a:cubicBezTo>
                    <a:pt x="28045" y="4535"/>
                    <a:pt x="28084" y="4552"/>
                    <a:pt x="28101" y="4552"/>
                  </a:cubicBezTo>
                  <a:cubicBezTo>
                    <a:pt x="28119" y="4552"/>
                    <a:pt x="28136" y="4535"/>
                    <a:pt x="28136" y="4535"/>
                  </a:cubicBezTo>
                  <a:cubicBezTo>
                    <a:pt x="28175" y="4518"/>
                    <a:pt x="28193" y="4483"/>
                    <a:pt x="28175" y="4444"/>
                  </a:cubicBezTo>
                  <a:cubicBezTo>
                    <a:pt x="28153" y="4409"/>
                    <a:pt x="28136" y="4409"/>
                    <a:pt x="28101" y="4409"/>
                  </a:cubicBezTo>
                  <a:close/>
                  <a:moveTo>
                    <a:pt x="1323" y="4661"/>
                  </a:moveTo>
                  <a:cubicBezTo>
                    <a:pt x="1306" y="4661"/>
                    <a:pt x="1267" y="4679"/>
                    <a:pt x="1267" y="4700"/>
                  </a:cubicBezTo>
                  <a:cubicBezTo>
                    <a:pt x="1232" y="4718"/>
                    <a:pt x="1249" y="4770"/>
                    <a:pt x="1267" y="4787"/>
                  </a:cubicBezTo>
                  <a:cubicBezTo>
                    <a:pt x="1284" y="4809"/>
                    <a:pt x="1306" y="4809"/>
                    <a:pt x="1323" y="4809"/>
                  </a:cubicBezTo>
                  <a:cubicBezTo>
                    <a:pt x="1341" y="4809"/>
                    <a:pt x="1358" y="4787"/>
                    <a:pt x="1376" y="4770"/>
                  </a:cubicBezTo>
                  <a:cubicBezTo>
                    <a:pt x="1393" y="4753"/>
                    <a:pt x="1393" y="4700"/>
                    <a:pt x="1358" y="4679"/>
                  </a:cubicBezTo>
                  <a:cubicBezTo>
                    <a:pt x="1358" y="4661"/>
                    <a:pt x="1341" y="4661"/>
                    <a:pt x="1323" y="4661"/>
                  </a:cubicBezTo>
                  <a:close/>
                  <a:moveTo>
                    <a:pt x="28284" y="4718"/>
                  </a:moveTo>
                  <a:cubicBezTo>
                    <a:pt x="28262" y="4718"/>
                    <a:pt x="28245" y="4718"/>
                    <a:pt x="28245" y="4735"/>
                  </a:cubicBezTo>
                  <a:cubicBezTo>
                    <a:pt x="28210" y="4753"/>
                    <a:pt x="28193" y="4787"/>
                    <a:pt x="28210" y="4827"/>
                  </a:cubicBezTo>
                  <a:cubicBezTo>
                    <a:pt x="28227" y="4844"/>
                    <a:pt x="28245" y="4861"/>
                    <a:pt x="28284" y="4861"/>
                  </a:cubicBezTo>
                  <a:lnTo>
                    <a:pt x="28319" y="4861"/>
                  </a:lnTo>
                  <a:cubicBezTo>
                    <a:pt x="28354" y="4844"/>
                    <a:pt x="28354" y="4787"/>
                    <a:pt x="28336" y="4753"/>
                  </a:cubicBezTo>
                  <a:cubicBezTo>
                    <a:pt x="28319" y="4735"/>
                    <a:pt x="28301" y="4718"/>
                    <a:pt x="28284" y="4718"/>
                  </a:cubicBezTo>
                  <a:close/>
                  <a:moveTo>
                    <a:pt x="1106" y="4953"/>
                  </a:moveTo>
                  <a:cubicBezTo>
                    <a:pt x="1088" y="4953"/>
                    <a:pt x="1067" y="4970"/>
                    <a:pt x="1049" y="4988"/>
                  </a:cubicBezTo>
                  <a:cubicBezTo>
                    <a:pt x="1032" y="5027"/>
                    <a:pt x="1032" y="5061"/>
                    <a:pt x="1067" y="5079"/>
                  </a:cubicBezTo>
                  <a:cubicBezTo>
                    <a:pt x="1088" y="5096"/>
                    <a:pt x="1088" y="5096"/>
                    <a:pt x="1106" y="5096"/>
                  </a:cubicBezTo>
                  <a:cubicBezTo>
                    <a:pt x="1123" y="5096"/>
                    <a:pt x="1158" y="5096"/>
                    <a:pt x="1158" y="5061"/>
                  </a:cubicBezTo>
                  <a:cubicBezTo>
                    <a:pt x="1197" y="5044"/>
                    <a:pt x="1175" y="4988"/>
                    <a:pt x="1141" y="4970"/>
                  </a:cubicBezTo>
                  <a:cubicBezTo>
                    <a:pt x="1141" y="4953"/>
                    <a:pt x="1123" y="4953"/>
                    <a:pt x="1106" y="4953"/>
                  </a:cubicBezTo>
                  <a:close/>
                  <a:moveTo>
                    <a:pt x="28428" y="5044"/>
                  </a:moveTo>
                  <a:cubicBezTo>
                    <a:pt x="28393" y="5061"/>
                    <a:pt x="28371" y="5114"/>
                    <a:pt x="28393" y="5153"/>
                  </a:cubicBezTo>
                  <a:cubicBezTo>
                    <a:pt x="28410" y="5170"/>
                    <a:pt x="28428" y="5188"/>
                    <a:pt x="28462" y="5188"/>
                  </a:cubicBezTo>
                  <a:cubicBezTo>
                    <a:pt x="28462" y="5188"/>
                    <a:pt x="28480" y="5170"/>
                    <a:pt x="28502" y="5170"/>
                  </a:cubicBezTo>
                  <a:cubicBezTo>
                    <a:pt x="28536" y="5153"/>
                    <a:pt x="28536" y="5114"/>
                    <a:pt x="28519" y="5079"/>
                  </a:cubicBezTo>
                  <a:cubicBezTo>
                    <a:pt x="28502" y="5044"/>
                    <a:pt x="28480" y="5044"/>
                    <a:pt x="28462" y="5044"/>
                  </a:cubicBezTo>
                  <a:close/>
                  <a:moveTo>
                    <a:pt x="906" y="5262"/>
                  </a:moveTo>
                  <a:cubicBezTo>
                    <a:pt x="888" y="5262"/>
                    <a:pt x="849" y="5262"/>
                    <a:pt x="849" y="5296"/>
                  </a:cubicBezTo>
                  <a:cubicBezTo>
                    <a:pt x="814" y="5331"/>
                    <a:pt x="832" y="5370"/>
                    <a:pt x="871" y="5388"/>
                  </a:cubicBezTo>
                  <a:cubicBezTo>
                    <a:pt x="888" y="5405"/>
                    <a:pt x="888" y="5405"/>
                    <a:pt x="906" y="5405"/>
                  </a:cubicBezTo>
                  <a:cubicBezTo>
                    <a:pt x="923" y="5405"/>
                    <a:pt x="958" y="5388"/>
                    <a:pt x="958" y="5370"/>
                  </a:cubicBezTo>
                  <a:cubicBezTo>
                    <a:pt x="997" y="5331"/>
                    <a:pt x="980" y="5296"/>
                    <a:pt x="940" y="5262"/>
                  </a:cubicBezTo>
                  <a:close/>
                  <a:moveTo>
                    <a:pt x="28610" y="5353"/>
                  </a:moveTo>
                  <a:cubicBezTo>
                    <a:pt x="28571" y="5388"/>
                    <a:pt x="28554" y="5423"/>
                    <a:pt x="28571" y="5462"/>
                  </a:cubicBezTo>
                  <a:cubicBezTo>
                    <a:pt x="28589" y="5479"/>
                    <a:pt x="28610" y="5497"/>
                    <a:pt x="28645" y="5497"/>
                  </a:cubicBezTo>
                  <a:cubicBezTo>
                    <a:pt x="28645" y="5497"/>
                    <a:pt x="28663" y="5497"/>
                    <a:pt x="28680" y="5479"/>
                  </a:cubicBezTo>
                  <a:cubicBezTo>
                    <a:pt x="28719" y="5462"/>
                    <a:pt x="28719" y="5423"/>
                    <a:pt x="28697" y="5388"/>
                  </a:cubicBezTo>
                  <a:cubicBezTo>
                    <a:pt x="28680" y="5370"/>
                    <a:pt x="28663" y="5353"/>
                    <a:pt x="28645" y="5353"/>
                  </a:cubicBezTo>
                  <a:close/>
                  <a:moveTo>
                    <a:pt x="705" y="5571"/>
                  </a:moveTo>
                  <a:cubicBezTo>
                    <a:pt x="688" y="5571"/>
                    <a:pt x="671" y="5588"/>
                    <a:pt x="653" y="5605"/>
                  </a:cubicBezTo>
                  <a:cubicBezTo>
                    <a:pt x="631" y="5640"/>
                    <a:pt x="653" y="5679"/>
                    <a:pt x="671" y="5697"/>
                  </a:cubicBezTo>
                  <a:cubicBezTo>
                    <a:pt x="688" y="5714"/>
                    <a:pt x="705" y="5714"/>
                    <a:pt x="705" y="5714"/>
                  </a:cubicBezTo>
                  <a:cubicBezTo>
                    <a:pt x="740" y="5714"/>
                    <a:pt x="762" y="5697"/>
                    <a:pt x="779" y="5679"/>
                  </a:cubicBezTo>
                  <a:cubicBezTo>
                    <a:pt x="797" y="5640"/>
                    <a:pt x="779" y="5605"/>
                    <a:pt x="762" y="5571"/>
                  </a:cubicBezTo>
                  <a:close/>
                  <a:moveTo>
                    <a:pt x="28828" y="5658"/>
                  </a:moveTo>
                  <a:cubicBezTo>
                    <a:pt x="28806" y="5658"/>
                    <a:pt x="28789" y="5658"/>
                    <a:pt x="28789" y="5679"/>
                  </a:cubicBezTo>
                  <a:cubicBezTo>
                    <a:pt x="28754" y="5697"/>
                    <a:pt x="28736" y="5732"/>
                    <a:pt x="28754" y="5766"/>
                  </a:cubicBezTo>
                  <a:cubicBezTo>
                    <a:pt x="28771" y="5788"/>
                    <a:pt x="28806" y="5806"/>
                    <a:pt x="28828" y="5806"/>
                  </a:cubicBezTo>
                  <a:lnTo>
                    <a:pt x="28863" y="5806"/>
                  </a:lnTo>
                  <a:cubicBezTo>
                    <a:pt x="28897" y="5766"/>
                    <a:pt x="28897" y="5732"/>
                    <a:pt x="28880" y="5697"/>
                  </a:cubicBezTo>
                  <a:cubicBezTo>
                    <a:pt x="28880" y="5679"/>
                    <a:pt x="28845" y="5658"/>
                    <a:pt x="28828" y="5658"/>
                  </a:cubicBezTo>
                  <a:close/>
                  <a:moveTo>
                    <a:pt x="544" y="5875"/>
                  </a:moveTo>
                  <a:cubicBezTo>
                    <a:pt x="505" y="5875"/>
                    <a:pt x="488" y="5897"/>
                    <a:pt x="470" y="5914"/>
                  </a:cubicBezTo>
                  <a:cubicBezTo>
                    <a:pt x="453" y="5949"/>
                    <a:pt x="470" y="6006"/>
                    <a:pt x="505" y="6023"/>
                  </a:cubicBezTo>
                  <a:lnTo>
                    <a:pt x="544" y="6023"/>
                  </a:lnTo>
                  <a:cubicBezTo>
                    <a:pt x="562" y="6023"/>
                    <a:pt x="579" y="6006"/>
                    <a:pt x="597" y="5984"/>
                  </a:cubicBezTo>
                  <a:cubicBezTo>
                    <a:pt x="614" y="5949"/>
                    <a:pt x="597" y="5914"/>
                    <a:pt x="579" y="5897"/>
                  </a:cubicBezTo>
                  <a:cubicBezTo>
                    <a:pt x="562" y="5875"/>
                    <a:pt x="544" y="5875"/>
                    <a:pt x="544" y="5875"/>
                  </a:cubicBezTo>
                  <a:close/>
                  <a:moveTo>
                    <a:pt x="29006" y="5967"/>
                  </a:moveTo>
                  <a:cubicBezTo>
                    <a:pt x="29006" y="5967"/>
                    <a:pt x="28989" y="5967"/>
                    <a:pt x="28971" y="5984"/>
                  </a:cubicBezTo>
                  <a:cubicBezTo>
                    <a:pt x="28937" y="6006"/>
                    <a:pt x="28937" y="6041"/>
                    <a:pt x="28954" y="6075"/>
                  </a:cubicBezTo>
                  <a:cubicBezTo>
                    <a:pt x="28971" y="6114"/>
                    <a:pt x="28989" y="6114"/>
                    <a:pt x="29006" y="6114"/>
                  </a:cubicBezTo>
                  <a:lnTo>
                    <a:pt x="29045" y="6114"/>
                  </a:lnTo>
                  <a:cubicBezTo>
                    <a:pt x="29080" y="6093"/>
                    <a:pt x="29098" y="6041"/>
                    <a:pt x="29080" y="6006"/>
                  </a:cubicBezTo>
                  <a:cubicBezTo>
                    <a:pt x="29063" y="5984"/>
                    <a:pt x="29045" y="5967"/>
                    <a:pt x="29006" y="5967"/>
                  </a:cubicBezTo>
                  <a:close/>
                  <a:moveTo>
                    <a:pt x="362" y="6202"/>
                  </a:moveTo>
                  <a:cubicBezTo>
                    <a:pt x="344" y="6202"/>
                    <a:pt x="305" y="6223"/>
                    <a:pt x="305" y="6241"/>
                  </a:cubicBezTo>
                  <a:cubicBezTo>
                    <a:pt x="288" y="6275"/>
                    <a:pt x="305" y="6332"/>
                    <a:pt x="344" y="6349"/>
                  </a:cubicBezTo>
                  <a:lnTo>
                    <a:pt x="362" y="6349"/>
                  </a:lnTo>
                  <a:cubicBezTo>
                    <a:pt x="396" y="6349"/>
                    <a:pt x="414" y="6332"/>
                    <a:pt x="436" y="6310"/>
                  </a:cubicBezTo>
                  <a:cubicBezTo>
                    <a:pt x="453" y="6275"/>
                    <a:pt x="436" y="6223"/>
                    <a:pt x="396" y="6202"/>
                  </a:cubicBezTo>
                  <a:close/>
                  <a:moveTo>
                    <a:pt x="29206" y="6275"/>
                  </a:moveTo>
                  <a:cubicBezTo>
                    <a:pt x="29189" y="6275"/>
                    <a:pt x="29172" y="6293"/>
                    <a:pt x="29172" y="6293"/>
                  </a:cubicBezTo>
                  <a:cubicBezTo>
                    <a:pt x="29132" y="6310"/>
                    <a:pt x="29115" y="6367"/>
                    <a:pt x="29132" y="6384"/>
                  </a:cubicBezTo>
                  <a:cubicBezTo>
                    <a:pt x="29154" y="6419"/>
                    <a:pt x="29172" y="6419"/>
                    <a:pt x="29206" y="6419"/>
                  </a:cubicBezTo>
                  <a:lnTo>
                    <a:pt x="29241" y="6419"/>
                  </a:lnTo>
                  <a:cubicBezTo>
                    <a:pt x="29280" y="6402"/>
                    <a:pt x="29280" y="6349"/>
                    <a:pt x="29263" y="6310"/>
                  </a:cubicBezTo>
                  <a:cubicBezTo>
                    <a:pt x="29241" y="6293"/>
                    <a:pt x="29224" y="6275"/>
                    <a:pt x="29206" y="6275"/>
                  </a:cubicBezTo>
                  <a:close/>
                  <a:moveTo>
                    <a:pt x="218" y="6528"/>
                  </a:moveTo>
                  <a:cubicBezTo>
                    <a:pt x="179" y="6528"/>
                    <a:pt x="161" y="6550"/>
                    <a:pt x="144" y="6567"/>
                  </a:cubicBezTo>
                  <a:cubicBezTo>
                    <a:pt x="127" y="6602"/>
                    <a:pt x="144" y="6658"/>
                    <a:pt x="179" y="6676"/>
                  </a:cubicBezTo>
                  <a:lnTo>
                    <a:pt x="218" y="6676"/>
                  </a:lnTo>
                  <a:cubicBezTo>
                    <a:pt x="235" y="6676"/>
                    <a:pt x="270" y="6658"/>
                    <a:pt x="270" y="6637"/>
                  </a:cubicBezTo>
                  <a:cubicBezTo>
                    <a:pt x="288" y="6602"/>
                    <a:pt x="270" y="6550"/>
                    <a:pt x="235" y="6528"/>
                  </a:cubicBezTo>
                  <a:close/>
                  <a:moveTo>
                    <a:pt x="29389" y="6584"/>
                  </a:moveTo>
                  <a:cubicBezTo>
                    <a:pt x="29372" y="6584"/>
                    <a:pt x="29372" y="6602"/>
                    <a:pt x="29350" y="6602"/>
                  </a:cubicBezTo>
                  <a:cubicBezTo>
                    <a:pt x="29315" y="6619"/>
                    <a:pt x="29298" y="6676"/>
                    <a:pt x="29333" y="6711"/>
                  </a:cubicBezTo>
                  <a:cubicBezTo>
                    <a:pt x="29333" y="6728"/>
                    <a:pt x="29372" y="6728"/>
                    <a:pt x="29389" y="6728"/>
                  </a:cubicBezTo>
                  <a:lnTo>
                    <a:pt x="29424" y="6728"/>
                  </a:lnTo>
                  <a:cubicBezTo>
                    <a:pt x="29459" y="6711"/>
                    <a:pt x="29481" y="6658"/>
                    <a:pt x="29441" y="6619"/>
                  </a:cubicBezTo>
                  <a:cubicBezTo>
                    <a:pt x="29441" y="6602"/>
                    <a:pt x="29407" y="6584"/>
                    <a:pt x="29389" y="6584"/>
                  </a:cubicBezTo>
                  <a:close/>
                  <a:moveTo>
                    <a:pt x="70" y="6854"/>
                  </a:moveTo>
                  <a:cubicBezTo>
                    <a:pt x="35" y="6854"/>
                    <a:pt x="18" y="6876"/>
                    <a:pt x="0" y="6911"/>
                  </a:cubicBezTo>
                  <a:cubicBezTo>
                    <a:pt x="18" y="6928"/>
                    <a:pt x="18" y="6946"/>
                    <a:pt x="18" y="6985"/>
                  </a:cubicBezTo>
                  <a:lnTo>
                    <a:pt x="35" y="7002"/>
                  </a:lnTo>
                  <a:lnTo>
                    <a:pt x="70" y="7002"/>
                  </a:lnTo>
                  <a:cubicBezTo>
                    <a:pt x="88" y="7002"/>
                    <a:pt x="127" y="6985"/>
                    <a:pt x="127" y="6963"/>
                  </a:cubicBezTo>
                  <a:cubicBezTo>
                    <a:pt x="144" y="6928"/>
                    <a:pt x="127" y="6876"/>
                    <a:pt x="88" y="6876"/>
                  </a:cubicBezTo>
                  <a:cubicBezTo>
                    <a:pt x="88" y="6854"/>
                    <a:pt x="70" y="6854"/>
                    <a:pt x="70" y="685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5"/>
            <p:cNvSpPr/>
            <p:nvPr/>
          </p:nvSpPr>
          <p:spPr>
            <a:xfrm rot="-5400000">
              <a:off x="6044853" y="1843646"/>
              <a:ext cx="5561263" cy="1488137"/>
            </a:xfrm>
            <a:custGeom>
              <a:avLst/>
              <a:gdLst/>
              <a:ahLst/>
              <a:cxnLst/>
              <a:rect l="l" t="t" r="r" b="b"/>
              <a:pathLst>
                <a:path w="31095" h="9121" extrusionOk="0">
                  <a:moveTo>
                    <a:pt x="11949" y="1"/>
                  </a:moveTo>
                  <a:cubicBezTo>
                    <a:pt x="11914" y="1"/>
                    <a:pt x="11875" y="35"/>
                    <a:pt x="11875" y="92"/>
                  </a:cubicBezTo>
                  <a:cubicBezTo>
                    <a:pt x="11875" y="127"/>
                    <a:pt x="11914" y="144"/>
                    <a:pt x="11949" y="144"/>
                  </a:cubicBezTo>
                  <a:cubicBezTo>
                    <a:pt x="12001" y="144"/>
                    <a:pt x="12023" y="127"/>
                    <a:pt x="12023" y="75"/>
                  </a:cubicBezTo>
                  <a:cubicBezTo>
                    <a:pt x="12023" y="35"/>
                    <a:pt x="11984" y="1"/>
                    <a:pt x="11949" y="1"/>
                  </a:cubicBezTo>
                  <a:close/>
                  <a:moveTo>
                    <a:pt x="12310" y="1"/>
                  </a:moveTo>
                  <a:cubicBezTo>
                    <a:pt x="12275" y="1"/>
                    <a:pt x="12240" y="35"/>
                    <a:pt x="12240" y="75"/>
                  </a:cubicBezTo>
                  <a:cubicBezTo>
                    <a:pt x="12240" y="127"/>
                    <a:pt x="12275" y="144"/>
                    <a:pt x="12310" y="144"/>
                  </a:cubicBezTo>
                  <a:cubicBezTo>
                    <a:pt x="12349" y="144"/>
                    <a:pt x="12384" y="127"/>
                    <a:pt x="12384" y="92"/>
                  </a:cubicBezTo>
                  <a:cubicBezTo>
                    <a:pt x="12384" y="35"/>
                    <a:pt x="12367" y="18"/>
                    <a:pt x="12310" y="1"/>
                  </a:cubicBezTo>
                  <a:close/>
                  <a:moveTo>
                    <a:pt x="11588" y="18"/>
                  </a:moveTo>
                  <a:cubicBezTo>
                    <a:pt x="11549" y="35"/>
                    <a:pt x="11514" y="53"/>
                    <a:pt x="11514" y="109"/>
                  </a:cubicBezTo>
                  <a:cubicBezTo>
                    <a:pt x="11514" y="144"/>
                    <a:pt x="11549" y="162"/>
                    <a:pt x="11588" y="162"/>
                  </a:cubicBezTo>
                  <a:lnTo>
                    <a:pt x="11605" y="162"/>
                  </a:lnTo>
                  <a:cubicBezTo>
                    <a:pt x="11640" y="162"/>
                    <a:pt x="11657" y="127"/>
                    <a:pt x="11657" y="92"/>
                  </a:cubicBezTo>
                  <a:cubicBezTo>
                    <a:pt x="11657" y="53"/>
                    <a:pt x="11622" y="18"/>
                    <a:pt x="11588" y="18"/>
                  </a:cubicBezTo>
                  <a:close/>
                  <a:moveTo>
                    <a:pt x="12675" y="35"/>
                  </a:moveTo>
                  <a:cubicBezTo>
                    <a:pt x="12636" y="35"/>
                    <a:pt x="12602" y="53"/>
                    <a:pt x="12602" y="92"/>
                  </a:cubicBezTo>
                  <a:cubicBezTo>
                    <a:pt x="12602" y="127"/>
                    <a:pt x="12636" y="162"/>
                    <a:pt x="12675" y="183"/>
                  </a:cubicBezTo>
                  <a:cubicBezTo>
                    <a:pt x="12710" y="183"/>
                    <a:pt x="12745" y="144"/>
                    <a:pt x="12745" y="109"/>
                  </a:cubicBezTo>
                  <a:cubicBezTo>
                    <a:pt x="12745" y="75"/>
                    <a:pt x="12728" y="35"/>
                    <a:pt x="12693" y="35"/>
                  </a:cubicBezTo>
                  <a:close/>
                  <a:moveTo>
                    <a:pt x="11222" y="53"/>
                  </a:moveTo>
                  <a:cubicBezTo>
                    <a:pt x="11187" y="75"/>
                    <a:pt x="11153" y="109"/>
                    <a:pt x="11153" y="144"/>
                  </a:cubicBezTo>
                  <a:cubicBezTo>
                    <a:pt x="11170" y="183"/>
                    <a:pt x="11187" y="201"/>
                    <a:pt x="11222" y="201"/>
                  </a:cubicBezTo>
                  <a:lnTo>
                    <a:pt x="11240" y="201"/>
                  </a:lnTo>
                  <a:cubicBezTo>
                    <a:pt x="11279" y="201"/>
                    <a:pt x="11314" y="162"/>
                    <a:pt x="11296" y="127"/>
                  </a:cubicBezTo>
                  <a:cubicBezTo>
                    <a:pt x="11296" y="92"/>
                    <a:pt x="11261" y="53"/>
                    <a:pt x="11222" y="53"/>
                  </a:cubicBezTo>
                  <a:close/>
                  <a:moveTo>
                    <a:pt x="13037" y="75"/>
                  </a:moveTo>
                  <a:cubicBezTo>
                    <a:pt x="13002" y="75"/>
                    <a:pt x="12963" y="92"/>
                    <a:pt x="12963" y="127"/>
                  </a:cubicBezTo>
                  <a:cubicBezTo>
                    <a:pt x="12963" y="162"/>
                    <a:pt x="12980" y="218"/>
                    <a:pt x="13019" y="218"/>
                  </a:cubicBezTo>
                  <a:lnTo>
                    <a:pt x="13037" y="218"/>
                  </a:lnTo>
                  <a:cubicBezTo>
                    <a:pt x="13071" y="218"/>
                    <a:pt x="13111" y="183"/>
                    <a:pt x="13111" y="144"/>
                  </a:cubicBezTo>
                  <a:cubicBezTo>
                    <a:pt x="13111" y="109"/>
                    <a:pt x="13089" y="75"/>
                    <a:pt x="13054" y="75"/>
                  </a:cubicBezTo>
                  <a:close/>
                  <a:moveTo>
                    <a:pt x="10861" y="109"/>
                  </a:moveTo>
                  <a:cubicBezTo>
                    <a:pt x="10826" y="109"/>
                    <a:pt x="10787" y="144"/>
                    <a:pt x="10804" y="183"/>
                  </a:cubicBezTo>
                  <a:cubicBezTo>
                    <a:pt x="10804" y="218"/>
                    <a:pt x="10844" y="253"/>
                    <a:pt x="10878" y="253"/>
                  </a:cubicBezTo>
                  <a:cubicBezTo>
                    <a:pt x="10913" y="253"/>
                    <a:pt x="10952" y="201"/>
                    <a:pt x="10935" y="162"/>
                  </a:cubicBezTo>
                  <a:cubicBezTo>
                    <a:pt x="10935" y="127"/>
                    <a:pt x="10896" y="109"/>
                    <a:pt x="10878" y="109"/>
                  </a:cubicBezTo>
                  <a:close/>
                  <a:moveTo>
                    <a:pt x="13398" y="144"/>
                  </a:moveTo>
                  <a:cubicBezTo>
                    <a:pt x="13363" y="144"/>
                    <a:pt x="13328" y="162"/>
                    <a:pt x="13328" y="201"/>
                  </a:cubicBezTo>
                  <a:cubicBezTo>
                    <a:pt x="13306" y="236"/>
                    <a:pt x="13346" y="270"/>
                    <a:pt x="13380" y="270"/>
                  </a:cubicBezTo>
                  <a:lnTo>
                    <a:pt x="13398" y="292"/>
                  </a:lnTo>
                  <a:cubicBezTo>
                    <a:pt x="13437" y="292"/>
                    <a:pt x="13454" y="253"/>
                    <a:pt x="13472" y="218"/>
                  </a:cubicBezTo>
                  <a:cubicBezTo>
                    <a:pt x="13472" y="183"/>
                    <a:pt x="13454" y="144"/>
                    <a:pt x="13415" y="144"/>
                  </a:cubicBezTo>
                  <a:close/>
                  <a:moveTo>
                    <a:pt x="10500" y="162"/>
                  </a:moveTo>
                  <a:cubicBezTo>
                    <a:pt x="10461" y="183"/>
                    <a:pt x="10426" y="218"/>
                    <a:pt x="10443" y="253"/>
                  </a:cubicBezTo>
                  <a:cubicBezTo>
                    <a:pt x="10443" y="292"/>
                    <a:pt x="10478" y="310"/>
                    <a:pt x="10517" y="310"/>
                  </a:cubicBezTo>
                  <a:lnTo>
                    <a:pt x="10535" y="310"/>
                  </a:lnTo>
                  <a:cubicBezTo>
                    <a:pt x="10569" y="310"/>
                    <a:pt x="10587" y="270"/>
                    <a:pt x="10587" y="218"/>
                  </a:cubicBezTo>
                  <a:cubicBezTo>
                    <a:pt x="10569" y="201"/>
                    <a:pt x="10552" y="162"/>
                    <a:pt x="10517" y="162"/>
                  </a:cubicBezTo>
                  <a:close/>
                  <a:moveTo>
                    <a:pt x="24694" y="183"/>
                  </a:moveTo>
                  <a:cubicBezTo>
                    <a:pt x="24659" y="183"/>
                    <a:pt x="24620" y="218"/>
                    <a:pt x="24620" y="253"/>
                  </a:cubicBezTo>
                  <a:cubicBezTo>
                    <a:pt x="24620" y="292"/>
                    <a:pt x="24642" y="327"/>
                    <a:pt x="24694" y="327"/>
                  </a:cubicBezTo>
                  <a:cubicBezTo>
                    <a:pt x="24729" y="327"/>
                    <a:pt x="24768" y="292"/>
                    <a:pt x="24768" y="253"/>
                  </a:cubicBezTo>
                  <a:cubicBezTo>
                    <a:pt x="24768" y="218"/>
                    <a:pt x="24729" y="183"/>
                    <a:pt x="24694" y="183"/>
                  </a:cubicBezTo>
                  <a:close/>
                  <a:moveTo>
                    <a:pt x="24315" y="201"/>
                  </a:moveTo>
                  <a:cubicBezTo>
                    <a:pt x="24276" y="201"/>
                    <a:pt x="24259" y="236"/>
                    <a:pt x="24259" y="270"/>
                  </a:cubicBezTo>
                  <a:cubicBezTo>
                    <a:pt x="24259" y="310"/>
                    <a:pt x="24293" y="344"/>
                    <a:pt x="24333" y="344"/>
                  </a:cubicBezTo>
                  <a:cubicBezTo>
                    <a:pt x="24367" y="344"/>
                    <a:pt x="24402" y="310"/>
                    <a:pt x="24402" y="253"/>
                  </a:cubicBezTo>
                  <a:cubicBezTo>
                    <a:pt x="24402" y="218"/>
                    <a:pt x="24367" y="201"/>
                    <a:pt x="24333" y="201"/>
                  </a:cubicBezTo>
                  <a:close/>
                  <a:moveTo>
                    <a:pt x="25055" y="218"/>
                  </a:moveTo>
                  <a:cubicBezTo>
                    <a:pt x="25020" y="218"/>
                    <a:pt x="24985" y="236"/>
                    <a:pt x="24985" y="270"/>
                  </a:cubicBezTo>
                  <a:cubicBezTo>
                    <a:pt x="24968" y="310"/>
                    <a:pt x="25003" y="344"/>
                    <a:pt x="25038" y="362"/>
                  </a:cubicBezTo>
                  <a:lnTo>
                    <a:pt x="25055" y="362"/>
                  </a:lnTo>
                  <a:cubicBezTo>
                    <a:pt x="25094" y="362"/>
                    <a:pt x="25112" y="327"/>
                    <a:pt x="25129" y="292"/>
                  </a:cubicBezTo>
                  <a:cubicBezTo>
                    <a:pt x="25129" y="253"/>
                    <a:pt x="25094" y="218"/>
                    <a:pt x="25055" y="218"/>
                  </a:cubicBezTo>
                  <a:close/>
                  <a:moveTo>
                    <a:pt x="10134" y="236"/>
                  </a:moveTo>
                  <a:cubicBezTo>
                    <a:pt x="10100" y="236"/>
                    <a:pt x="10082" y="292"/>
                    <a:pt x="10082" y="327"/>
                  </a:cubicBezTo>
                  <a:cubicBezTo>
                    <a:pt x="10100" y="362"/>
                    <a:pt x="10117" y="379"/>
                    <a:pt x="10152" y="379"/>
                  </a:cubicBezTo>
                  <a:lnTo>
                    <a:pt x="10173" y="379"/>
                  </a:lnTo>
                  <a:cubicBezTo>
                    <a:pt x="10208" y="362"/>
                    <a:pt x="10226" y="327"/>
                    <a:pt x="10226" y="292"/>
                  </a:cubicBezTo>
                  <a:cubicBezTo>
                    <a:pt x="10226" y="253"/>
                    <a:pt x="10191" y="236"/>
                    <a:pt x="10152" y="236"/>
                  </a:cubicBezTo>
                  <a:close/>
                  <a:moveTo>
                    <a:pt x="13742" y="236"/>
                  </a:moveTo>
                  <a:cubicBezTo>
                    <a:pt x="13707" y="236"/>
                    <a:pt x="13689" y="253"/>
                    <a:pt x="13672" y="270"/>
                  </a:cubicBezTo>
                  <a:cubicBezTo>
                    <a:pt x="13672" y="310"/>
                    <a:pt x="13689" y="362"/>
                    <a:pt x="13724" y="362"/>
                  </a:cubicBezTo>
                  <a:lnTo>
                    <a:pt x="13742" y="379"/>
                  </a:lnTo>
                  <a:cubicBezTo>
                    <a:pt x="13781" y="379"/>
                    <a:pt x="13798" y="344"/>
                    <a:pt x="13816" y="327"/>
                  </a:cubicBezTo>
                  <a:cubicBezTo>
                    <a:pt x="13833" y="292"/>
                    <a:pt x="13798" y="236"/>
                    <a:pt x="13763" y="236"/>
                  </a:cubicBezTo>
                  <a:close/>
                  <a:moveTo>
                    <a:pt x="23950" y="253"/>
                  </a:moveTo>
                  <a:cubicBezTo>
                    <a:pt x="23915" y="253"/>
                    <a:pt x="23898" y="292"/>
                    <a:pt x="23898" y="327"/>
                  </a:cubicBezTo>
                  <a:cubicBezTo>
                    <a:pt x="23898" y="362"/>
                    <a:pt x="23932" y="401"/>
                    <a:pt x="23967" y="401"/>
                  </a:cubicBezTo>
                  <a:lnTo>
                    <a:pt x="23989" y="379"/>
                  </a:lnTo>
                  <a:cubicBezTo>
                    <a:pt x="24024" y="379"/>
                    <a:pt x="24041" y="344"/>
                    <a:pt x="24041" y="310"/>
                  </a:cubicBezTo>
                  <a:cubicBezTo>
                    <a:pt x="24041" y="270"/>
                    <a:pt x="24006" y="253"/>
                    <a:pt x="23967" y="253"/>
                  </a:cubicBezTo>
                  <a:close/>
                  <a:moveTo>
                    <a:pt x="25403" y="292"/>
                  </a:moveTo>
                  <a:cubicBezTo>
                    <a:pt x="25364" y="292"/>
                    <a:pt x="25346" y="310"/>
                    <a:pt x="25329" y="344"/>
                  </a:cubicBezTo>
                  <a:cubicBezTo>
                    <a:pt x="25329" y="379"/>
                    <a:pt x="25346" y="436"/>
                    <a:pt x="25381" y="436"/>
                  </a:cubicBezTo>
                  <a:lnTo>
                    <a:pt x="25403" y="436"/>
                  </a:lnTo>
                  <a:cubicBezTo>
                    <a:pt x="25438" y="436"/>
                    <a:pt x="25455" y="418"/>
                    <a:pt x="25473" y="401"/>
                  </a:cubicBezTo>
                  <a:cubicBezTo>
                    <a:pt x="25490" y="344"/>
                    <a:pt x="25455" y="310"/>
                    <a:pt x="25420" y="310"/>
                  </a:cubicBezTo>
                  <a:cubicBezTo>
                    <a:pt x="25420" y="292"/>
                    <a:pt x="25420" y="292"/>
                    <a:pt x="25403" y="292"/>
                  </a:cubicBezTo>
                  <a:close/>
                  <a:moveTo>
                    <a:pt x="9791" y="310"/>
                  </a:moveTo>
                  <a:cubicBezTo>
                    <a:pt x="9756" y="310"/>
                    <a:pt x="9717" y="362"/>
                    <a:pt x="9738" y="401"/>
                  </a:cubicBezTo>
                  <a:cubicBezTo>
                    <a:pt x="9738" y="436"/>
                    <a:pt x="9773" y="453"/>
                    <a:pt x="9808" y="453"/>
                  </a:cubicBezTo>
                  <a:cubicBezTo>
                    <a:pt x="9865" y="436"/>
                    <a:pt x="9882" y="401"/>
                    <a:pt x="9865" y="362"/>
                  </a:cubicBezTo>
                  <a:cubicBezTo>
                    <a:pt x="9865" y="327"/>
                    <a:pt x="9825" y="310"/>
                    <a:pt x="9808" y="310"/>
                  </a:cubicBezTo>
                  <a:close/>
                  <a:moveTo>
                    <a:pt x="23589" y="327"/>
                  </a:moveTo>
                  <a:cubicBezTo>
                    <a:pt x="23554" y="344"/>
                    <a:pt x="23532" y="379"/>
                    <a:pt x="23554" y="418"/>
                  </a:cubicBezTo>
                  <a:cubicBezTo>
                    <a:pt x="23554" y="453"/>
                    <a:pt x="23589" y="471"/>
                    <a:pt x="23623" y="471"/>
                  </a:cubicBezTo>
                  <a:lnTo>
                    <a:pt x="23641" y="471"/>
                  </a:lnTo>
                  <a:cubicBezTo>
                    <a:pt x="23680" y="453"/>
                    <a:pt x="23697" y="418"/>
                    <a:pt x="23680" y="379"/>
                  </a:cubicBezTo>
                  <a:cubicBezTo>
                    <a:pt x="23680" y="344"/>
                    <a:pt x="23641" y="327"/>
                    <a:pt x="23623" y="327"/>
                  </a:cubicBezTo>
                  <a:close/>
                  <a:moveTo>
                    <a:pt x="14090" y="344"/>
                  </a:moveTo>
                  <a:cubicBezTo>
                    <a:pt x="14051" y="344"/>
                    <a:pt x="14033" y="362"/>
                    <a:pt x="14016" y="379"/>
                  </a:cubicBezTo>
                  <a:cubicBezTo>
                    <a:pt x="14016" y="436"/>
                    <a:pt x="14033" y="471"/>
                    <a:pt x="14068" y="488"/>
                  </a:cubicBezTo>
                  <a:lnTo>
                    <a:pt x="14090" y="488"/>
                  </a:lnTo>
                  <a:cubicBezTo>
                    <a:pt x="14124" y="488"/>
                    <a:pt x="14142" y="471"/>
                    <a:pt x="14159" y="436"/>
                  </a:cubicBezTo>
                  <a:cubicBezTo>
                    <a:pt x="14177" y="401"/>
                    <a:pt x="14159" y="362"/>
                    <a:pt x="14107" y="344"/>
                  </a:cubicBezTo>
                  <a:close/>
                  <a:moveTo>
                    <a:pt x="9429" y="379"/>
                  </a:moveTo>
                  <a:cubicBezTo>
                    <a:pt x="9390" y="401"/>
                    <a:pt x="9373" y="436"/>
                    <a:pt x="9373" y="471"/>
                  </a:cubicBezTo>
                  <a:cubicBezTo>
                    <a:pt x="9390" y="510"/>
                    <a:pt x="9412" y="527"/>
                    <a:pt x="9447" y="527"/>
                  </a:cubicBezTo>
                  <a:lnTo>
                    <a:pt x="9464" y="527"/>
                  </a:lnTo>
                  <a:cubicBezTo>
                    <a:pt x="9499" y="527"/>
                    <a:pt x="9521" y="488"/>
                    <a:pt x="9521" y="436"/>
                  </a:cubicBezTo>
                  <a:cubicBezTo>
                    <a:pt x="9521" y="418"/>
                    <a:pt x="9482" y="379"/>
                    <a:pt x="9447" y="379"/>
                  </a:cubicBezTo>
                  <a:close/>
                  <a:moveTo>
                    <a:pt x="25747" y="436"/>
                  </a:moveTo>
                  <a:cubicBezTo>
                    <a:pt x="25708" y="436"/>
                    <a:pt x="25690" y="453"/>
                    <a:pt x="25673" y="471"/>
                  </a:cubicBezTo>
                  <a:cubicBezTo>
                    <a:pt x="25655" y="510"/>
                    <a:pt x="25673" y="562"/>
                    <a:pt x="25708" y="562"/>
                  </a:cubicBezTo>
                  <a:cubicBezTo>
                    <a:pt x="25708" y="579"/>
                    <a:pt x="25729" y="579"/>
                    <a:pt x="25747" y="579"/>
                  </a:cubicBezTo>
                  <a:cubicBezTo>
                    <a:pt x="25764" y="579"/>
                    <a:pt x="25799" y="562"/>
                    <a:pt x="25799" y="545"/>
                  </a:cubicBezTo>
                  <a:cubicBezTo>
                    <a:pt x="25816" y="510"/>
                    <a:pt x="25799" y="453"/>
                    <a:pt x="25764" y="436"/>
                  </a:cubicBezTo>
                  <a:close/>
                  <a:moveTo>
                    <a:pt x="23245" y="453"/>
                  </a:moveTo>
                  <a:cubicBezTo>
                    <a:pt x="23206" y="471"/>
                    <a:pt x="23188" y="510"/>
                    <a:pt x="23206" y="545"/>
                  </a:cubicBezTo>
                  <a:cubicBezTo>
                    <a:pt x="23206" y="579"/>
                    <a:pt x="23245" y="597"/>
                    <a:pt x="23280" y="597"/>
                  </a:cubicBezTo>
                  <a:lnTo>
                    <a:pt x="23297" y="579"/>
                  </a:lnTo>
                  <a:cubicBezTo>
                    <a:pt x="23336" y="579"/>
                    <a:pt x="23354" y="527"/>
                    <a:pt x="23336" y="488"/>
                  </a:cubicBezTo>
                  <a:cubicBezTo>
                    <a:pt x="23336" y="471"/>
                    <a:pt x="23297" y="453"/>
                    <a:pt x="23280" y="453"/>
                  </a:cubicBezTo>
                  <a:close/>
                  <a:moveTo>
                    <a:pt x="9086" y="471"/>
                  </a:moveTo>
                  <a:cubicBezTo>
                    <a:pt x="9029" y="488"/>
                    <a:pt x="9012" y="527"/>
                    <a:pt x="9029" y="562"/>
                  </a:cubicBezTo>
                  <a:cubicBezTo>
                    <a:pt x="9029" y="597"/>
                    <a:pt x="9064" y="619"/>
                    <a:pt x="9103" y="619"/>
                  </a:cubicBezTo>
                  <a:lnTo>
                    <a:pt x="9120" y="619"/>
                  </a:lnTo>
                  <a:cubicBezTo>
                    <a:pt x="9155" y="597"/>
                    <a:pt x="9173" y="562"/>
                    <a:pt x="9155" y="527"/>
                  </a:cubicBezTo>
                  <a:cubicBezTo>
                    <a:pt x="9155" y="488"/>
                    <a:pt x="9120" y="471"/>
                    <a:pt x="9103" y="471"/>
                  </a:cubicBezTo>
                  <a:close/>
                  <a:moveTo>
                    <a:pt x="14416" y="488"/>
                  </a:moveTo>
                  <a:cubicBezTo>
                    <a:pt x="14394" y="488"/>
                    <a:pt x="14377" y="510"/>
                    <a:pt x="14359" y="527"/>
                  </a:cubicBezTo>
                  <a:cubicBezTo>
                    <a:pt x="14342" y="562"/>
                    <a:pt x="14359" y="597"/>
                    <a:pt x="14394" y="619"/>
                  </a:cubicBezTo>
                  <a:cubicBezTo>
                    <a:pt x="14394" y="636"/>
                    <a:pt x="14416" y="636"/>
                    <a:pt x="14416" y="636"/>
                  </a:cubicBezTo>
                  <a:cubicBezTo>
                    <a:pt x="14451" y="636"/>
                    <a:pt x="14468" y="619"/>
                    <a:pt x="14486" y="579"/>
                  </a:cubicBezTo>
                  <a:cubicBezTo>
                    <a:pt x="14503" y="545"/>
                    <a:pt x="14486" y="510"/>
                    <a:pt x="14451" y="488"/>
                  </a:cubicBezTo>
                  <a:close/>
                  <a:moveTo>
                    <a:pt x="8720" y="562"/>
                  </a:moveTo>
                  <a:cubicBezTo>
                    <a:pt x="8685" y="579"/>
                    <a:pt x="8668" y="619"/>
                    <a:pt x="8668" y="653"/>
                  </a:cubicBezTo>
                  <a:cubicBezTo>
                    <a:pt x="8685" y="688"/>
                    <a:pt x="8703" y="706"/>
                    <a:pt x="8738" y="706"/>
                  </a:cubicBezTo>
                  <a:lnTo>
                    <a:pt x="8759" y="706"/>
                  </a:lnTo>
                  <a:cubicBezTo>
                    <a:pt x="8794" y="688"/>
                    <a:pt x="8829" y="653"/>
                    <a:pt x="8812" y="619"/>
                  </a:cubicBezTo>
                  <a:cubicBezTo>
                    <a:pt x="8812" y="579"/>
                    <a:pt x="8777" y="562"/>
                    <a:pt x="8738" y="562"/>
                  </a:cubicBezTo>
                  <a:close/>
                  <a:moveTo>
                    <a:pt x="22901" y="579"/>
                  </a:moveTo>
                  <a:cubicBezTo>
                    <a:pt x="22862" y="597"/>
                    <a:pt x="22862" y="653"/>
                    <a:pt x="22862" y="688"/>
                  </a:cubicBezTo>
                  <a:cubicBezTo>
                    <a:pt x="22879" y="706"/>
                    <a:pt x="22918" y="727"/>
                    <a:pt x="22936" y="727"/>
                  </a:cubicBezTo>
                  <a:lnTo>
                    <a:pt x="22971" y="727"/>
                  </a:lnTo>
                  <a:cubicBezTo>
                    <a:pt x="23010" y="706"/>
                    <a:pt x="23027" y="653"/>
                    <a:pt x="23010" y="619"/>
                  </a:cubicBezTo>
                  <a:cubicBezTo>
                    <a:pt x="22988" y="597"/>
                    <a:pt x="22971" y="579"/>
                    <a:pt x="22936" y="579"/>
                  </a:cubicBezTo>
                  <a:close/>
                  <a:moveTo>
                    <a:pt x="26056" y="619"/>
                  </a:moveTo>
                  <a:cubicBezTo>
                    <a:pt x="26034" y="619"/>
                    <a:pt x="25999" y="636"/>
                    <a:pt x="25999" y="653"/>
                  </a:cubicBezTo>
                  <a:cubicBezTo>
                    <a:pt x="25964" y="688"/>
                    <a:pt x="25982" y="727"/>
                    <a:pt x="25999" y="745"/>
                  </a:cubicBezTo>
                  <a:cubicBezTo>
                    <a:pt x="26017" y="762"/>
                    <a:pt x="26034" y="762"/>
                    <a:pt x="26056" y="762"/>
                  </a:cubicBezTo>
                  <a:cubicBezTo>
                    <a:pt x="26073" y="762"/>
                    <a:pt x="26091" y="762"/>
                    <a:pt x="26108" y="745"/>
                  </a:cubicBezTo>
                  <a:cubicBezTo>
                    <a:pt x="26125" y="706"/>
                    <a:pt x="26125" y="653"/>
                    <a:pt x="26091" y="636"/>
                  </a:cubicBezTo>
                  <a:cubicBezTo>
                    <a:pt x="26073" y="619"/>
                    <a:pt x="26073" y="619"/>
                    <a:pt x="26056" y="619"/>
                  </a:cubicBezTo>
                  <a:close/>
                  <a:moveTo>
                    <a:pt x="8376" y="653"/>
                  </a:moveTo>
                  <a:cubicBezTo>
                    <a:pt x="8342" y="671"/>
                    <a:pt x="8302" y="706"/>
                    <a:pt x="8324" y="745"/>
                  </a:cubicBezTo>
                  <a:cubicBezTo>
                    <a:pt x="8342" y="780"/>
                    <a:pt x="8359" y="797"/>
                    <a:pt x="8394" y="797"/>
                  </a:cubicBezTo>
                  <a:lnTo>
                    <a:pt x="8411" y="797"/>
                  </a:lnTo>
                  <a:cubicBezTo>
                    <a:pt x="8450" y="797"/>
                    <a:pt x="8468" y="745"/>
                    <a:pt x="8468" y="706"/>
                  </a:cubicBezTo>
                  <a:cubicBezTo>
                    <a:pt x="8450" y="671"/>
                    <a:pt x="8433" y="653"/>
                    <a:pt x="8394" y="653"/>
                  </a:cubicBezTo>
                  <a:close/>
                  <a:moveTo>
                    <a:pt x="14742" y="653"/>
                  </a:moveTo>
                  <a:cubicBezTo>
                    <a:pt x="14721" y="653"/>
                    <a:pt x="14686" y="671"/>
                    <a:pt x="14686" y="688"/>
                  </a:cubicBezTo>
                  <a:cubicBezTo>
                    <a:pt x="14651" y="727"/>
                    <a:pt x="14668" y="762"/>
                    <a:pt x="14703" y="797"/>
                  </a:cubicBezTo>
                  <a:lnTo>
                    <a:pt x="14742" y="797"/>
                  </a:lnTo>
                  <a:cubicBezTo>
                    <a:pt x="14760" y="797"/>
                    <a:pt x="14795" y="797"/>
                    <a:pt x="14795" y="762"/>
                  </a:cubicBezTo>
                  <a:cubicBezTo>
                    <a:pt x="14829" y="727"/>
                    <a:pt x="14812" y="688"/>
                    <a:pt x="14777" y="671"/>
                  </a:cubicBezTo>
                  <a:cubicBezTo>
                    <a:pt x="14760" y="653"/>
                    <a:pt x="14760" y="653"/>
                    <a:pt x="14742" y="653"/>
                  </a:cubicBezTo>
                  <a:close/>
                  <a:moveTo>
                    <a:pt x="22575" y="745"/>
                  </a:moveTo>
                  <a:cubicBezTo>
                    <a:pt x="22536" y="762"/>
                    <a:pt x="22518" y="797"/>
                    <a:pt x="22536" y="836"/>
                  </a:cubicBezTo>
                  <a:cubicBezTo>
                    <a:pt x="22553" y="871"/>
                    <a:pt x="22592" y="888"/>
                    <a:pt x="22610" y="888"/>
                  </a:cubicBezTo>
                  <a:cubicBezTo>
                    <a:pt x="22627" y="888"/>
                    <a:pt x="22627" y="871"/>
                    <a:pt x="22644" y="871"/>
                  </a:cubicBezTo>
                  <a:cubicBezTo>
                    <a:pt x="22683" y="853"/>
                    <a:pt x="22701" y="814"/>
                    <a:pt x="22683" y="780"/>
                  </a:cubicBezTo>
                  <a:cubicBezTo>
                    <a:pt x="22662" y="745"/>
                    <a:pt x="22627" y="745"/>
                    <a:pt x="22610" y="745"/>
                  </a:cubicBezTo>
                  <a:close/>
                  <a:moveTo>
                    <a:pt x="8033" y="762"/>
                  </a:moveTo>
                  <a:cubicBezTo>
                    <a:pt x="7976" y="780"/>
                    <a:pt x="7959" y="814"/>
                    <a:pt x="7976" y="853"/>
                  </a:cubicBezTo>
                  <a:cubicBezTo>
                    <a:pt x="7976" y="888"/>
                    <a:pt x="8015" y="906"/>
                    <a:pt x="8050" y="906"/>
                  </a:cubicBezTo>
                  <a:lnTo>
                    <a:pt x="8067" y="906"/>
                  </a:lnTo>
                  <a:cubicBezTo>
                    <a:pt x="8107" y="888"/>
                    <a:pt x="8124" y="853"/>
                    <a:pt x="8124" y="814"/>
                  </a:cubicBezTo>
                  <a:cubicBezTo>
                    <a:pt x="8107" y="780"/>
                    <a:pt x="8067" y="762"/>
                    <a:pt x="8050" y="762"/>
                  </a:cubicBezTo>
                  <a:close/>
                  <a:moveTo>
                    <a:pt x="15047" y="853"/>
                  </a:moveTo>
                  <a:cubicBezTo>
                    <a:pt x="15012" y="853"/>
                    <a:pt x="14995" y="871"/>
                    <a:pt x="14977" y="888"/>
                  </a:cubicBezTo>
                  <a:cubicBezTo>
                    <a:pt x="14960" y="923"/>
                    <a:pt x="14977" y="962"/>
                    <a:pt x="14995" y="997"/>
                  </a:cubicBezTo>
                  <a:lnTo>
                    <a:pt x="15047" y="997"/>
                  </a:lnTo>
                  <a:cubicBezTo>
                    <a:pt x="15069" y="997"/>
                    <a:pt x="15086" y="997"/>
                    <a:pt x="15104" y="980"/>
                  </a:cubicBezTo>
                  <a:cubicBezTo>
                    <a:pt x="15121" y="945"/>
                    <a:pt x="15121" y="888"/>
                    <a:pt x="15086" y="871"/>
                  </a:cubicBezTo>
                  <a:cubicBezTo>
                    <a:pt x="15069" y="853"/>
                    <a:pt x="15047" y="853"/>
                    <a:pt x="15047" y="853"/>
                  </a:cubicBezTo>
                  <a:close/>
                  <a:moveTo>
                    <a:pt x="26326" y="853"/>
                  </a:moveTo>
                  <a:cubicBezTo>
                    <a:pt x="26308" y="853"/>
                    <a:pt x="26291" y="853"/>
                    <a:pt x="26273" y="871"/>
                  </a:cubicBezTo>
                  <a:cubicBezTo>
                    <a:pt x="26252" y="906"/>
                    <a:pt x="26252" y="945"/>
                    <a:pt x="26291" y="980"/>
                  </a:cubicBezTo>
                  <a:cubicBezTo>
                    <a:pt x="26291" y="980"/>
                    <a:pt x="26308" y="997"/>
                    <a:pt x="26326" y="997"/>
                  </a:cubicBezTo>
                  <a:cubicBezTo>
                    <a:pt x="26343" y="997"/>
                    <a:pt x="26360" y="980"/>
                    <a:pt x="26382" y="962"/>
                  </a:cubicBezTo>
                  <a:cubicBezTo>
                    <a:pt x="26417" y="945"/>
                    <a:pt x="26417" y="888"/>
                    <a:pt x="26382" y="871"/>
                  </a:cubicBezTo>
                  <a:cubicBezTo>
                    <a:pt x="26360" y="853"/>
                    <a:pt x="26343" y="853"/>
                    <a:pt x="26326" y="853"/>
                  </a:cubicBezTo>
                  <a:close/>
                  <a:moveTo>
                    <a:pt x="7671" y="871"/>
                  </a:moveTo>
                  <a:cubicBezTo>
                    <a:pt x="7632" y="888"/>
                    <a:pt x="7615" y="923"/>
                    <a:pt x="7632" y="962"/>
                  </a:cubicBezTo>
                  <a:cubicBezTo>
                    <a:pt x="7632" y="997"/>
                    <a:pt x="7671" y="1014"/>
                    <a:pt x="7706" y="1014"/>
                  </a:cubicBezTo>
                  <a:lnTo>
                    <a:pt x="7724" y="1014"/>
                  </a:lnTo>
                  <a:cubicBezTo>
                    <a:pt x="7759" y="997"/>
                    <a:pt x="7780" y="962"/>
                    <a:pt x="7759" y="923"/>
                  </a:cubicBezTo>
                  <a:cubicBezTo>
                    <a:pt x="7759" y="888"/>
                    <a:pt x="7724" y="871"/>
                    <a:pt x="7706" y="871"/>
                  </a:cubicBezTo>
                  <a:close/>
                  <a:moveTo>
                    <a:pt x="22248" y="906"/>
                  </a:moveTo>
                  <a:cubicBezTo>
                    <a:pt x="22209" y="945"/>
                    <a:pt x="22209" y="980"/>
                    <a:pt x="22227" y="1014"/>
                  </a:cubicBezTo>
                  <a:cubicBezTo>
                    <a:pt x="22248" y="1032"/>
                    <a:pt x="22266" y="1054"/>
                    <a:pt x="22283" y="1054"/>
                  </a:cubicBezTo>
                  <a:cubicBezTo>
                    <a:pt x="22301" y="1054"/>
                    <a:pt x="22318" y="1054"/>
                    <a:pt x="22318" y="1032"/>
                  </a:cubicBezTo>
                  <a:cubicBezTo>
                    <a:pt x="22357" y="1014"/>
                    <a:pt x="22375" y="980"/>
                    <a:pt x="22357" y="945"/>
                  </a:cubicBezTo>
                  <a:cubicBezTo>
                    <a:pt x="22335" y="923"/>
                    <a:pt x="22318" y="906"/>
                    <a:pt x="22283" y="906"/>
                  </a:cubicBezTo>
                  <a:close/>
                  <a:moveTo>
                    <a:pt x="7323" y="980"/>
                  </a:moveTo>
                  <a:cubicBezTo>
                    <a:pt x="7289" y="997"/>
                    <a:pt x="7271" y="1032"/>
                    <a:pt x="7289" y="1088"/>
                  </a:cubicBezTo>
                  <a:cubicBezTo>
                    <a:pt x="7289" y="1106"/>
                    <a:pt x="7323" y="1123"/>
                    <a:pt x="7363" y="1123"/>
                  </a:cubicBezTo>
                  <a:lnTo>
                    <a:pt x="7380" y="1123"/>
                  </a:lnTo>
                  <a:cubicBezTo>
                    <a:pt x="7415" y="1106"/>
                    <a:pt x="7432" y="1071"/>
                    <a:pt x="7415" y="1032"/>
                  </a:cubicBezTo>
                  <a:cubicBezTo>
                    <a:pt x="7415" y="997"/>
                    <a:pt x="7380" y="980"/>
                    <a:pt x="7363" y="980"/>
                  </a:cubicBezTo>
                  <a:close/>
                  <a:moveTo>
                    <a:pt x="15338" y="1054"/>
                  </a:moveTo>
                  <a:cubicBezTo>
                    <a:pt x="15321" y="1054"/>
                    <a:pt x="15304" y="1071"/>
                    <a:pt x="15286" y="1088"/>
                  </a:cubicBezTo>
                  <a:cubicBezTo>
                    <a:pt x="15265" y="1123"/>
                    <a:pt x="15265" y="1180"/>
                    <a:pt x="15304" y="1197"/>
                  </a:cubicBezTo>
                  <a:lnTo>
                    <a:pt x="15338" y="1197"/>
                  </a:lnTo>
                  <a:cubicBezTo>
                    <a:pt x="15373" y="1197"/>
                    <a:pt x="15395" y="1197"/>
                    <a:pt x="15412" y="1180"/>
                  </a:cubicBezTo>
                  <a:cubicBezTo>
                    <a:pt x="15430" y="1141"/>
                    <a:pt x="15412" y="1088"/>
                    <a:pt x="15395" y="1071"/>
                  </a:cubicBezTo>
                  <a:cubicBezTo>
                    <a:pt x="15373" y="1071"/>
                    <a:pt x="15356" y="1054"/>
                    <a:pt x="15338" y="1054"/>
                  </a:cubicBezTo>
                  <a:close/>
                  <a:moveTo>
                    <a:pt x="21974" y="1088"/>
                  </a:moveTo>
                  <a:cubicBezTo>
                    <a:pt x="21957" y="1088"/>
                    <a:pt x="21957" y="1088"/>
                    <a:pt x="21939" y="1106"/>
                  </a:cubicBezTo>
                  <a:cubicBezTo>
                    <a:pt x="21900" y="1123"/>
                    <a:pt x="21883" y="1162"/>
                    <a:pt x="21922" y="1197"/>
                  </a:cubicBezTo>
                  <a:cubicBezTo>
                    <a:pt x="21922" y="1215"/>
                    <a:pt x="21957" y="1232"/>
                    <a:pt x="21974" y="1232"/>
                  </a:cubicBezTo>
                  <a:cubicBezTo>
                    <a:pt x="21992" y="1232"/>
                    <a:pt x="21992" y="1232"/>
                    <a:pt x="22009" y="1215"/>
                  </a:cubicBezTo>
                  <a:cubicBezTo>
                    <a:pt x="22048" y="1197"/>
                    <a:pt x="22066" y="1162"/>
                    <a:pt x="22031" y="1123"/>
                  </a:cubicBezTo>
                  <a:cubicBezTo>
                    <a:pt x="22031" y="1106"/>
                    <a:pt x="21992" y="1088"/>
                    <a:pt x="21974" y="1088"/>
                  </a:cubicBezTo>
                  <a:close/>
                  <a:moveTo>
                    <a:pt x="6980" y="1106"/>
                  </a:moveTo>
                  <a:cubicBezTo>
                    <a:pt x="6945" y="1123"/>
                    <a:pt x="6927" y="1162"/>
                    <a:pt x="6945" y="1197"/>
                  </a:cubicBezTo>
                  <a:cubicBezTo>
                    <a:pt x="6962" y="1232"/>
                    <a:pt x="6980" y="1249"/>
                    <a:pt x="7019" y="1249"/>
                  </a:cubicBezTo>
                  <a:lnTo>
                    <a:pt x="7036" y="1249"/>
                  </a:lnTo>
                  <a:cubicBezTo>
                    <a:pt x="7071" y="1232"/>
                    <a:pt x="7088" y="1197"/>
                    <a:pt x="7088" y="1162"/>
                  </a:cubicBezTo>
                  <a:cubicBezTo>
                    <a:pt x="7071" y="1123"/>
                    <a:pt x="7036" y="1106"/>
                    <a:pt x="7019" y="1106"/>
                  </a:cubicBezTo>
                  <a:close/>
                  <a:moveTo>
                    <a:pt x="26578" y="1106"/>
                  </a:moveTo>
                  <a:cubicBezTo>
                    <a:pt x="26560" y="1106"/>
                    <a:pt x="26543" y="1106"/>
                    <a:pt x="26543" y="1123"/>
                  </a:cubicBezTo>
                  <a:cubicBezTo>
                    <a:pt x="26508" y="1162"/>
                    <a:pt x="26508" y="1197"/>
                    <a:pt x="26526" y="1232"/>
                  </a:cubicBezTo>
                  <a:cubicBezTo>
                    <a:pt x="26543" y="1249"/>
                    <a:pt x="26560" y="1249"/>
                    <a:pt x="26578" y="1249"/>
                  </a:cubicBezTo>
                  <a:cubicBezTo>
                    <a:pt x="26600" y="1249"/>
                    <a:pt x="26617" y="1249"/>
                    <a:pt x="26634" y="1232"/>
                  </a:cubicBezTo>
                  <a:cubicBezTo>
                    <a:pt x="26669" y="1215"/>
                    <a:pt x="26669" y="1162"/>
                    <a:pt x="26634" y="1123"/>
                  </a:cubicBezTo>
                  <a:cubicBezTo>
                    <a:pt x="26634" y="1123"/>
                    <a:pt x="26600" y="1106"/>
                    <a:pt x="26578" y="1106"/>
                  </a:cubicBezTo>
                  <a:close/>
                  <a:moveTo>
                    <a:pt x="6653" y="1232"/>
                  </a:moveTo>
                  <a:cubicBezTo>
                    <a:pt x="6618" y="1249"/>
                    <a:pt x="6601" y="1289"/>
                    <a:pt x="6601" y="1323"/>
                  </a:cubicBezTo>
                  <a:cubicBezTo>
                    <a:pt x="6618" y="1358"/>
                    <a:pt x="6636" y="1380"/>
                    <a:pt x="6671" y="1380"/>
                  </a:cubicBezTo>
                  <a:lnTo>
                    <a:pt x="6692" y="1380"/>
                  </a:lnTo>
                  <a:cubicBezTo>
                    <a:pt x="6745" y="1358"/>
                    <a:pt x="6762" y="1306"/>
                    <a:pt x="6745" y="1271"/>
                  </a:cubicBezTo>
                  <a:cubicBezTo>
                    <a:pt x="6727" y="1249"/>
                    <a:pt x="6710" y="1232"/>
                    <a:pt x="6671" y="1232"/>
                  </a:cubicBezTo>
                  <a:close/>
                  <a:moveTo>
                    <a:pt x="15630" y="1289"/>
                  </a:moveTo>
                  <a:cubicBezTo>
                    <a:pt x="15613" y="1289"/>
                    <a:pt x="15591" y="1289"/>
                    <a:pt x="15573" y="1306"/>
                  </a:cubicBezTo>
                  <a:cubicBezTo>
                    <a:pt x="15539" y="1341"/>
                    <a:pt x="15539" y="1380"/>
                    <a:pt x="15573" y="1415"/>
                  </a:cubicBezTo>
                  <a:cubicBezTo>
                    <a:pt x="15591" y="1432"/>
                    <a:pt x="15613" y="1432"/>
                    <a:pt x="15630" y="1432"/>
                  </a:cubicBezTo>
                  <a:cubicBezTo>
                    <a:pt x="15647" y="1432"/>
                    <a:pt x="15665" y="1432"/>
                    <a:pt x="15682" y="1415"/>
                  </a:cubicBezTo>
                  <a:cubicBezTo>
                    <a:pt x="15700" y="1380"/>
                    <a:pt x="15700" y="1341"/>
                    <a:pt x="15682" y="1306"/>
                  </a:cubicBezTo>
                  <a:cubicBezTo>
                    <a:pt x="15665" y="1289"/>
                    <a:pt x="15647" y="1289"/>
                    <a:pt x="15630" y="1289"/>
                  </a:cubicBezTo>
                  <a:close/>
                  <a:moveTo>
                    <a:pt x="21630" y="1289"/>
                  </a:moveTo>
                  <a:cubicBezTo>
                    <a:pt x="21596" y="1306"/>
                    <a:pt x="21574" y="1358"/>
                    <a:pt x="21613" y="1397"/>
                  </a:cubicBezTo>
                  <a:cubicBezTo>
                    <a:pt x="21613" y="1415"/>
                    <a:pt x="21648" y="1432"/>
                    <a:pt x="21665" y="1432"/>
                  </a:cubicBezTo>
                  <a:cubicBezTo>
                    <a:pt x="21683" y="1432"/>
                    <a:pt x="21683" y="1415"/>
                    <a:pt x="21704" y="1415"/>
                  </a:cubicBezTo>
                  <a:cubicBezTo>
                    <a:pt x="21739" y="1397"/>
                    <a:pt x="21757" y="1341"/>
                    <a:pt x="21722" y="1306"/>
                  </a:cubicBezTo>
                  <a:cubicBezTo>
                    <a:pt x="21722" y="1289"/>
                    <a:pt x="21683" y="1289"/>
                    <a:pt x="21665" y="1289"/>
                  </a:cubicBezTo>
                  <a:close/>
                  <a:moveTo>
                    <a:pt x="6310" y="1358"/>
                  </a:moveTo>
                  <a:cubicBezTo>
                    <a:pt x="6275" y="1380"/>
                    <a:pt x="6257" y="1432"/>
                    <a:pt x="6275" y="1467"/>
                  </a:cubicBezTo>
                  <a:cubicBezTo>
                    <a:pt x="6275" y="1489"/>
                    <a:pt x="6310" y="1506"/>
                    <a:pt x="6327" y="1506"/>
                  </a:cubicBezTo>
                  <a:lnTo>
                    <a:pt x="6366" y="1506"/>
                  </a:lnTo>
                  <a:cubicBezTo>
                    <a:pt x="6401" y="1489"/>
                    <a:pt x="6418" y="1450"/>
                    <a:pt x="6401" y="1415"/>
                  </a:cubicBezTo>
                  <a:cubicBezTo>
                    <a:pt x="6401" y="1380"/>
                    <a:pt x="6366" y="1358"/>
                    <a:pt x="6327" y="1358"/>
                  </a:cubicBezTo>
                  <a:close/>
                  <a:moveTo>
                    <a:pt x="26761" y="1397"/>
                  </a:moveTo>
                  <a:cubicBezTo>
                    <a:pt x="26743" y="1432"/>
                    <a:pt x="26726" y="1467"/>
                    <a:pt x="26743" y="1506"/>
                  </a:cubicBezTo>
                  <a:lnTo>
                    <a:pt x="26761" y="1506"/>
                  </a:lnTo>
                  <a:cubicBezTo>
                    <a:pt x="26761" y="1524"/>
                    <a:pt x="26795" y="1541"/>
                    <a:pt x="26817" y="1541"/>
                  </a:cubicBezTo>
                  <a:cubicBezTo>
                    <a:pt x="26835" y="1541"/>
                    <a:pt x="26835" y="1524"/>
                    <a:pt x="26852" y="1524"/>
                  </a:cubicBezTo>
                  <a:cubicBezTo>
                    <a:pt x="26887" y="1506"/>
                    <a:pt x="26887" y="1450"/>
                    <a:pt x="26869" y="1415"/>
                  </a:cubicBezTo>
                  <a:cubicBezTo>
                    <a:pt x="26852" y="1397"/>
                    <a:pt x="26835" y="1397"/>
                    <a:pt x="26817" y="1397"/>
                  </a:cubicBezTo>
                  <a:close/>
                  <a:moveTo>
                    <a:pt x="21356" y="1467"/>
                  </a:moveTo>
                  <a:cubicBezTo>
                    <a:pt x="21339" y="1467"/>
                    <a:pt x="21339" y="1489"/>
                    <a:pt x="21322" y="1489"/>
                  </a:cubicBezTo>
                  <a:cubicBezTo>
                    <a:pt x="21287" y="1506"/>
                    <a:pt x="21287" y="1558"/>
                    <a:pt x="21304" y="1598"/>
                  </a:cubicBezTo>
                  <a:cubicBezTo>
                    <a:pt x="21322" y="1615"/>
                    <a:pt x="21339" y="1615"/>
                    <a:pt x="21356" y="1615"/>
                  </a:cubicBezTo>
                  <a:lnTo>
                    <a:pt x="21396" y="1615"/>
                  </a:lnTo>
                  <a:cubicBezTo>
                    <a:pt x="21430" y="1598"/>
                    <a:pt x="21448" y="1541"/>
                    <a:pt x="21430" y="1506"/>
                  </a:cubicBezTo>
                  <a:cubicBezTo>
                    <a:pt x="21413" y="1489"/>
                    <a:pt x="21378" y="1467"/>
                    <a:pt x="21356" y="1467"/>
                  </a:cubicBezTo>
                  <a:close/>
                  <a:moveTo>
                    <a:pt x="5966" y="1506"/>
                  </a:moveTo>
                  <a:cubicBezTo>
                    <a:pt x="5931" y="1524"/>
                    <a:pt x="5909" y="1558"/>
                    <a:pt x="5931" y="1598"/>
                  </a:cubicBezTo>
                  <a:cubicBezTo>
                    <a:pt x="5948" y="1632"/>
                    <a:pt x="5966" y="1650"/>
                    <a:pt x="6001" y="1650"/>
                  </a:cubicBezTo>
                  <a:cubicBezTo>
                    <a:pt x="6018" y="1650"/>
                    <a:pt x="6018" y="1650"/>
                    <a:pt x="6040" y="1632"/>
                  </a:cubicBezTo>
                  <a:cubicBezTo>
                    <a:pt x="6075" y="1632"/>
                    <a:pt x="6092" y="1576"/>
                    <a:pt x="6075" y="1541"/>
                  </a:cubicBezTo>
                  <a:cubicBezTo>
                    <a:pt x="6057" y="1524"/>
                    <a:pt x="6040" y="1506"/>
                    <a:pt x="6001" y="1506"/>
                  </a:cubicBezTo>
                  <a:close/>
                  <a:moveTo>
                    <a:pt x="15882" y="1541"/>
                  </a:moveTo>
                  <a:cubicBezTo>
                    <a:pt x="15865" y="1541"/>
                    <a:pt x="15848" y="1558"/>
                    <a:pt x="15830" y="1558"/>
                  </a:cubicBezTo>
                  <a:cubicBezTo>
                    <a:pt x="15791" y="1598"/>
                    <a:pt x="15791" y="1632"/>
                    <a:pt x="15830" y="1667"/>
                  </a:cubicBezTo>
                  <a:cubicBezTo>
                    <a:pt x="15848" y="1685"/>
                    <a:pt x="15865" y="1685"/>
                    <a:pt x="15882" y="1685"/>
                  </a:cubicBezTo>
                  <a:cubicBezTo>
                    <a:pt x="15900" y="1685"/>
                    <a:pt x="15917" y="1685"/>
                    <a:pt x="15917" y="1667"/>
                  </a:cubicBezTo>
                  <a:cubicBezTo>
                    <a:pt x="15956" y="1650"/>
                    <a:pt x="15956" y="1598"/>
                    <a:pt x="15939" y="1576"/>
                  </a:cubicBezTo>
                  <a:cubicBezTo>
                    <a:pt x="15917" y="1558"/>
                    <a:pt x="15900" y="1541"/>
                    <a:pt x="15882" y="1541"/>
                  </a:cubicBezTo>
                  <a:close/>
                  <a:moveTo>
                    <a:pt x="5639" y="1650"/>
                  </a:moveTo>
                  <a:cubicBezTo>
                    <a:pt x="5605" y="1667"/>
                    <a:pt x="5583" y="1706"/>
                    <a:pt x="5605" y="1741"/>
                  </a:cubicBezTo>
                  <a:cubicBezTo>
                    <a:pt x="5622" y="1776"/>
                    <a:pt x="5639" y="1793"/>
                    <a:pt x="5674" y="1793"/>
                  </a:cubicBezTo>
                  <a:cubicBezTo>
                    <a:pt x="5674" y="1793"/>
                    <a:pt x="5692" y="1793"/>
                    <a:pt x="5692" y="1776"/>
                  </a:cubicBezTo>
                  <a:cubicBezTo>
                    <a:pt x="5731" y="1776"/>
                    <a:pt x="5748" y="1724"/>
                    <a:pt x="5731" y="1685"/>
                  </a:cubicBezTo>
                  <a:cubicBezTo>
                    <a:pt x="5731" y="1667"/>
                    <a:pt x="5692" y="1650"/>
                    <a:pt x="5674" y="1650"/>
                  </a:cubicBezTo>
                  <a:close/>
                  <a:moveTo>
                    <a:pt x="21013" y="1685"/>
                  </a:moveTo>
                  <a:cubicBezTo>
                    <a:pt x="20978" y="1706"/>
                    <a:pt x="20978" y="1759"/>
                    <a:pt x="20995" y="1793"/>
                  </a:cubicBezTo>
                  <a:cubicBezTo>
                    <a:pt x="21013" y="1815"/>
                    <a:pt x="21030" y="1833"/>
                    <a:pt x="21069" y="1833"/>
                  </a:cubicBezTo>
                  <a:cubicBezTo>
                    <a:pt x="21069" y="1833"/>
                    <a:pt x="21087" y="1815"/>
                    <a:pt x="21104" y="1815"/>
                  </a:cubicBezTo>
                  <a:cubicBezTo>
                    <a:pt x="21139" y="1793"/>
                    <a:pt x="21139" y="1741"/>
                    <a:pt x="21121" y="1706"/>
                  </a:cubicBezTo>
                  <a:cubicBezTo>
                    <a:pt x="21104" y="1685"/>
                    <a:pt x="21087" y="1685"/>
                    <a:pt x="21069" y="1685"/>
                  </a:cubicBezTo>
                  <a:close/>
                  <a:moveTo>
                    <a:pt x="27013" y="1685"/>
                  </a:moveTo>
                  <a:cubicBezTo>
                    <a:pt x="26996" y="1685"/>
                    <a:pt x="26978" y="1706"/>
                    <a:pt x="26978" y="1706"/>
                  </a:cubicBezTo>
                  <a:cubicBezTo>
                    <a:pt x="26943" y="1724"/>
                    <a:pt x="26926" y="1776"/>
                    <a:pt x="26943" y="1793"/>
                  </a:cubicBezTo>
                  <a:cubicBezTo>
                    <a:pt x="26961" y="1833"/>
                    <a:pt x="26978" y="1833"/>
                    <a:pt x="27013" y="1833"/>
                  </a:cubicBezTo>
                  <a:lnTo>
                    <a:pt x="27052" y="1833"/>
                  </a:lnTo>
                  <a:cubicBezTo>
                    <a:pt x="27087" y="1815"/>
                    <a:pt x="27087" y="1759"/>
                    <a:pt x="27070" y="1724"/>
                  </a:cubicBezTo>
                  <a:cubicBezTo>
                    <a:pt x="27052" y="1706"/>
                    <a:pt x="27035" y="1685"/>
                    <a:pt x="27013" y="1685"/>
                  </a:cubicBezTo>
                  <a:close/>
                  <a:moveTo>
                    <a:pt x="5348" y="1793"/>
                  </a:moveTo>
                  <a:cubicBezTo>
                    <a:pt x="5330" y="1793"/>
                    <a:pt x="5313" y="1793"/>
                    <a:pt x="5313" y="1815"/>
                  </a:cubicBezTo>
                  <a:cubicBezTo>
                    <a:pt x="5278" y="1833"/>
                    <a:pt x="5257" y="1867"/>
                    <a:pt x="5278" y="1902"/>
                  </a:cubicBezTo>
                  <a:cubicBezTo>
                    <a:pt x="5296" y="1924"/>
                    <a:pt x="5313" y="1941"/>
                    <a:pt x="5348" y="1941"/>
                  </a:cubicBezTo>
                  <a:lnTo>
                    <a:pt x="5365" y="1941"/>
                  </a:lnTo>
                  <a:cubicBezTo>
                    <a:pt x="5404" y="1924"/>
                    <a:pt x="5422" y="1867"/>
                    <a:pt x="5404" y="1833"/>
                  </a:cubicBezTo>
                  <a:cubicBezTo>
                    <a:pt x="5387" y="1815"/>
                    <a:pt x="5365" y="1793"/>
                    <a:pt x="5348" y="1793"/>
                  </a:cubicBezTo>
                  <a:close/>
                  <a:moveTo>
                    <a:pt x="16065" y="1833"/>
                  </a:moveTo>
                  <a:cubicBezTo>
                    <a:pt x="16026" y="1867"/>
                    <a:pt x="16026" y="1902"/>
                    <a:pt x="16048" y="1941"/>
                  </a:cubicBezTo>
                  <a:cubicBezTo>
                    <a:pt x="16065" y="1959"/>
                    <a:pt x="16083" y="1976"/>
                    <a:pt x="16117" y="1976"/>
                  </a:cubicBezTo>
                  <a:cubicBezTo>
                    <a:pt x="16117" y="1976"/>
                    <a:pt x="16135" y="1959"/>
                    <a:pt x="16157" y="1959"/>
                  </a:cubicBezTo>
                  <a:cubicBezTo>
                    <a:pt x="16191" y="1924"/>
                    <a:pt x="16191" y="1885"/>
                    <a:pt x="16174" y="1850"/>
                  </a:cubicBezTo>
                  <a:cubicBezTo>
                    <a:pt x="16157" y="1833"/>
                    <a:pt x="16135" y="1833"/>
                    <a:pt x="16117" y="1833"/>
                  </a:cubicBezTo>
                  <a:close/>
                  <a:moveTo>
                    <a:pt x="20725" y="1885"/>
                  </a:moveTo>
                  <a:cubicBezTo>
                    <a:pt x="20686" y="1924"/>
                    <a:pt x="20669" y="1959"/>
                    <a:pt x="20704" y="1994"/>
                  </a:cubicBezTo>
                  <a:cubicBezTo>
                    <a:pt x="20704" y="2011"/>
                    <a:pt x="20743" y="2033"/>
                    <a:pt x="20760" y="2033"/>
                  </a:cubicBezTo>
                  <a:cubicBezTo>
                    <a:pt x="20778" y="2033"/>
                    <a:pt x="20795" y="2033"/>
                    <a:pt x="20795" y="2011"/>
                  </a:cubicBezTo>
                  <a:cubicBezTo>
                    <a:pt x="20834" y="1994"/>
                    <a:pt x="20852" y="1941"/>
                    <a:pt x="20812" y="1924"/>
                  </a:cubicBezTo>
                  <a:cubicBezTo>
                    <a:pt x="20812" y="1885"/>
                    <a:pt x="20778" y="1885"/>
                    <a:pt x="20760" y="1885"/>
                  </a:cubicBezTo>
                  <a:close/>
                  <a:moveTo>
                    <a:pt x="4987" y="1959"/>
                  </a:moveTo>
                  <a:cubicBezTo>
                    <a:pt x="4952" y="1976"/>
                    <a:pt x="4930" y="2033"/>
                    <a:pt x="4952" y="2067"/>
                  </a:cubicBezTo>
                  <a:cubicBezTo>
                    <a:pt x="4969" y="2085"/>
                    <a:pt x="4987" y="2102"/>
                    <a:pt x="5022" y="2102"/>
                  </a:cubicBezTo>
                  <a:lnTo>
                    <a:pt x="5039" y="2102"/>
                  </a:lnTo>
                  <a:cubicBezTo>
                    <a:pt x="5078" y="2085"/>
                    <a:pt x="5096" y="2033"/>
                    <a:pt x="5078" y="1994"/>
                  </a:cubicBezTo>
                  <a:cubicBezTo>
                    <a:pt x="5061" y="1976"/>
                    <a:pt x="5039" y="1959"/>
                    <a:pt x="5004" y="1959"/>
                  </a:cubicBezTo>
                  <a:close/>
                  <a:moveTo>
                    <a:pt x="27161" y="2011"/>
                  </a:moveTo>
                  <a:cubicBezTo>
                    <a:pt x="27122" y="2033"/>
                    <a:pt x="27104" y="2085"/>
                    <a:pt x="27122" y="2120"/>
                  </a:cubicBezTo>
                  <a:cubicBezTo>
                    <a:pt x="27144" y="2141"/>
                    <a:pt x="27161" y="2159"/>
                    <a:pt x="27196" y="2159"/>
                  </a:cubicBezTo>
                  <a:cubicBezTo>
                    <a:pt x="27196" y="2159"/>
                    <a:pt x="27213" y="2159"/>
                    <a:pt x="27231" y="2141"/>
                  </a:cubicBezTo>
                  <a:cubicBezTo>
                    <a:pt x="27270" y="2120"/>
                    <a:pt x="27270" y="2085"/>
                    <a:pt x="27252" y="2050"/>
                  </a:cubicBezTo>
                  <a:cubicBezTo>
                    <a:pt x="27252" y="2011"/>
                    <a:pt x="27213" y="2011"/>
                    <a:pt x="27196" y="2011"/>
                  </a:cubicBezTo>
                  <a:close/>
                  <a:moveTo>
                    <a:pt x="20451" y="2085"/>
                  </a:moveTo>
                  <a:cubicBezTo>
                    <a:pt x="20451" y="2085"/>
                    <a:pt x="20434" y="2085"/>
                    <a:pt x="20416" y="2102"/>
                  </a:cubicBezTo>
                  <a:cubicBezTo>
                    <a:pt x="20377" y="2120"/>
                    <a:pt x="20377" y="2159"/>
                    <a:pt x="20399" y="2194"/>
                  </a:cubicBezTo>
                  <a:cubicBezTo>
                    <a:pt x="20416" y="2211"/>
                    <a:pt x="20434" y="2228"/>
                    <a:pt x="20451" y="2228"/>
                  </a:cubicBezTo>
                  <a:cubicBezTo>
                    <a:pt x="20469" y="2228"/>
                    <a:pt x="20486" y="2228"/>
                    <a:pt x="20508" y="2211"/>
                  </a:cubicBezTo>
                  <a:cubicBezTo>
                    <a:pt x="20543" y="2194"/>
                    <a:pt x="20543" y="2159"/>
                    <a:pt x="20525" y="2120"/>
                  </a:cubicBezTo>
                  <a:cubicBezTo>
                    <a:pt x="20508" y="2102"/>
                    <a:pt x="20486" y="2085"/>
                    <a:pt x="20451" y="2085"/>
                  </a:cubicBezTo>
                  <a:close/>
                  <a:moveTo>
                    <a:pt x="4695" y="2120"/>
                  </a:moveTo>
                  <a:cubicBezTo>
                    <a:pt x="4678" y="2120"/>
                    <a:pt x="4660" y="2120"/>
                    <a:pt x="4660" y="2141"/>
                  </a:cubicBezTo>
                  <a:cubicBezTo>
                    <a:pt x="4626" y="2159"/>
                    <a:pt x="4604" y="2194"/>
                    <a:pt x="4626" y="2228"/>
                  </a:cubicBezTo>
                  <a:cubicBezTo>
                    <a:pt x="4643" y="2250"/>
                    <a:pt x="4660" y="2268"/>
                    <a:pt x="4695" y="2268"/>
                  </a:cubicBezTo>
                  <a:lnTo>
                    <a:pt x="4734" y="2268"/>
                  </a:lnTo>
                  <a:cubicBezTo>
                    <a:pt x="4769" y="2250"/>
                    <a:pt x="4769" y="2194"/>
                    <a:pt x="4752" y="2159"/>
                  </a:cubicBezTo>
                  <a:cubicBezTo>
                    <a:pt x="4752" y="2141"/>
                    <a:pt x="4713" y="2120"/>
                    <a:pt x="4695" y="2120"/>
                  </a:cubicBezTo>
                  <a:close/>
                  <a:moveTo>
                    <a:pt x="16283" y="2120"/>
                  </a:moveTo>
                  <a:cubicBezTo>
                    <a:pt x="16244" y="2159"/>
                    <a:pt x="16244" y="2194"/>
                    <a:pt x="16265" y="2228"/>
                  </a:cubicBezTo>
                  <a:cubicBezTo>
                    <a:pt x="16283" y="2250"/>
                    <a:pt x="16300" y="2268"/>
                    <a:pt x="16335" y="2268"/>
                  </a:cubicBezTo>
                  <a:cubicBezTo>
                    <a:pt x="16335" y="2268"/>
                    <a:pt x="16352" y="2250"/>
                    <a:pt x="16374" y="2250"/>
                  </a:cubicBezTo>
                  <a:cubicBezTo>
                    <a:pt x="16409" y="2228"/>
                    <a:pt x="16409" y="2176"/>
                    <a:pt x="16392" y="2141"/>
                  </a:cubicBezTo>
                  <a:cubicBezTo>
                    <a:pt x="16374" y="2120"/>
                    <a:pt x="16352" y="2120"/>
                    <a:pt x="16335" y="2120"/>
                  </a:cubicBezTo>
                  <a:close/>
                  <a:moveTo>
                    <a:pt x="20160" y="2285"/>
                  </a:moveTo>
                  <a:cubicBezTo>
                    <a:pt x="20142" y="2285"/>
                    <a:pt x="20125" y="2285"/>
                    <a:pt x="20125" y="2302"/>
                  </a:cubicBezTo>
                  <a:cubicBezTo>
                    <a:pt x="20090" y="2320"/>
                    <a:pt x="20073" y="2376"/>
                    <a:pt x="20108" y="2394"/>
                  </a:cubicBezTo>
                  <a:cubicBezTo>
                    <a:pt x="20108" y="2429"/>
                    <a:pt x="20142" y="2429"/>
                    <a:pt x="20160" y="2429"/>
                  </a:cubicBezTo>
                  <a:lnTo>
                    <a:pt x="20199" y="2429"/>
                  </a:lnTo>
                  <a:cubicBezTo>
                    <a:pt x="20234" y="2394"/>
                    <a:pt x="20234" y="2359"/>
                    <a:pt x="20216" y="2320"/>
                  </a:cubicBezTo>
                  <a:cubicBezTo>
                    <a:pt x="20199" y="2302"/>
                    <a:pt x="20181" y="2285"/>
                    <a:pt x="20160" y="2285"/>
                  </a:cubicBezTo>
                  <a:close/>
                  <a:moveTo>
                    <a:pt x="4334" y="2302"/>
                  </a:moveTo>
                  <a:cubicBezTo>
                    <a:pt x="4299" y="2320"/>
                    <a:pt x="4299" y="2376"/>
                    <a:pt x="4317" y="2411"/>
                  </a:cubicBezTo>
                  <a:cubicBezTo>
                    <a:pt x="4317" y="2429"/>
                    <a:pt x="4351" y="2446"/>
                    <a:pt x="4369" y="2446"/>
                  </a:cubicBezTo>
                  <a:cubicBezTo>
                    <a:pt x="4386" y="2446"/>
                    <a:pt x="4386" y="2429"/>
                    <a:pt x="4408" y="2429"/>
                  </a:cubicBezTo>
                  <a:cubicBezTo>
                    <a:pt x="4443" y="2411"/>
                    <a:pt x="4460" y="2376"/>
                    <a:pt x="4443" y="2337"/>
                  </a:cubicBezTo>
                  <a:cubicBezTo>
                    <a:pt x="4425" y="2302"/>
                    <a:pt x="4408" y="2302"/>
                    <a:pt x="4369" y="2302"/>
                  </a:cubicBezTo>
                  <a:close/>
                  <a:moveTo>
                    <a:pt x="27322" y="2337"/>
                  </a:moveTo>
                  <a:cubicBezTo>
                    <a:pt x="27287" y="2359"/>
                    <a:pt x="27270" y="2394"/>
                    <a:pt x="27287" y="2429"/>
                  </a:cubicBezTo>
                  <a:cubicBezTo>
                    <a:pt x="27305" y="2468"/>
                    <a:pt x="27322" y="2485"/>
                    <a:pt x="27361" y="2485"/>
                  </a:cubicBezTo>
                  <a:cubicBezTo>
                    <a:pt x="27361" y="2485"/>
                    <a:pt x="27379" y="2468"/>
                    <a:pt x="27396" y="2468"/>
                  </a:cubicBezTo>
                  <a:cubicBezTo>
                    <a:pt x="27431" y="2446"/>
                    <a:pt x="27431" y="2411"/>
                    <a:pt x="27413" y="2376"/>
                  </a:cubicBezTo>
                  <a:cubicBezTo>
                    <a:pt x="27413" y="2337"/>
                    <a:pt x="27379" y="2337"/>
                    <a:pt x="27361" y="2337"/>
                  </a:cubicBezTo>
                  <a:close/>
                  <a:moveTo>
                    <a:pt x="16535" y="2411"/>
                  </a:moveTo>
                  <a:cubicBezTo>
                    <a:pt x="16518" y="2411"/>
                    <a:pt x="16518" y="2411"/>
                    <a:pt x="16500" y="2429"/>
                  </a:cubicBezTo>
                  <a:cubicBezTo>
                    <a:pt x="16461" y="2446"/>
                    <a:pt x="16461" y="2485"/>
                    <a:pt x="16483" y="2520"/>
                  </a:cubicBezTo>
                  <a:cubicBezTo>
                    <a:pt x="16500" y="2537"/>
                    <a:pt x="16518" y="2555"/>
                    <a:pt x="16535" y="2555"/>
                  </a:cubicBezTo>
                  <a:cubicBezTo>
                    <a:pt x="16553" y="2555"/>
                    <a:pt x="16570" y="2555"/>
                    <a:pt x="16570" y="2537"/>
                  </a:cubicBezTo>
                  <a:cubicBezTo>
                    <a:pt x="16609" y="2520"/>
                    <a:pt x="16626" y="2468"/>
                    <a:pt x="16592" y="2446"/>
                  </a:cubicBezTo>
                  <a:cubicBezTo>
                    <a:pt x="16592" y="2429"/>
                    <a:pt x="16553" y="2411"/>
                    <a:pt x="16535" y="2411"/>
                  </a:cubicBezTo>
                  <a:close/>
                  <a:moveTo>
                    <a:pt x="4060" y="2468"/>
                  </a:moveTo>
                  <a:cubicBezTo>
                    <a:pt x="4043" y="2468"/>
                    <a:pt x="4025" y="2485"/>
                    <a:pt x="4025" y="2485"/>
                  </a:cubicBezTo>
                  <a:cubicBezTo>
                    <a:pt x="3990" y="2503"/>
                    <a:pt x="3973" y="2555"/>
                    <a:pt x="3990" y="2577"/>
                  </a:cubicBezTo>
                  <a:cubicBezTo>
                    <a:pt x="4008" y="2611"/>
                    <a:pt x="4025" y="2611"/>
                    <a:pt x="4060" y="2611"/>
                  </a:cubicBezTo>
                  <a:lnTo>
                    <a:pt x="4099" y="2611"/>
                  </a:lnTo>
                  <a:cubicBezTo>
                    <a:pt x="4134" y="2594"/>
                    <a:pt x="4134" y="2537"/>
                    <a:pt x="4116" y="2503"/>
                  </a:cubicBezTo>
                  <a:cubicBezTo>
                    <a:pt x="4099" y="2485"/>
                    <a:pt x="4082" y="2468"/>
                    <a:pt x="4060" y="2468"/>
                  </a:cubicBezTo>
                  <a:close/>
                  <a:moveTo>
                    <a:pt x="19855" y="2485"/>
                  </a:moveTo>
                  <a:cubicBezTo>
                    <a:pt x="19833" y="2485"/>
                    <a:pt x="19833" y="2485"/>
                    <a:pt x="19816" y="2503"/>
                  </a:cubicBezTo>
                  <a:cubicBezTo>
                    <a:pt x="19781" y="2520"/>
                    <a:pt x="19781" y="2577"/>
                    <a:pt x="19799" y="2594"/>
                  </a:cubicBezTo>
                  <a:cubicBezTo>
                    <a:pt x="19816" y="2629"/>
                    <a:pt x="19833" y="2629"/>
                    <a:pt x="19855" y="2629"/>
                  </a:cubicBezTo>
                  <a:lnTo>
                    <a:pt x="19890" y="2629"/>
                  </a:lnTo>
                  <a:cubicBezTo>
                    <a:pt x="19925" y="2594"/>
                    <a:pt x="19942" y="2555"/>
                    <a:pt x="19925" y="2520"/>
                  </a:cubicBezTo>
                  <a:cubicBezTo>
                    <a:pt x="19907" y="2503"/>
                    <a:pt x="19890" y="2485"/>
                    <a:pt x="19855" y="2485"/>
                  </a:cubicBezTo>
                  <a:close/>
                  <a:moveTo>
                    <a:pt x="3699" y="2664"/>
                  </a:moveTo>
                  <a:cubicBezTo>
                    <a:pt x="3681" y="2685"/>
                    <a:pt x="3664" y="2738"/>
                    <a:pt x="3681" y="2772"/>
                  </a:cubicBezTo>
                  <a:cubicBezTo>
                    <a:pt x="3699" y="2794"/>
                    <a:pt x="3716" y="2812"/>
                    <a:pt x="3755" y="2812"/>
                  </a:cubicBezTo>
                  <a:cubicBezTo>
                    <a:pt x="3755" y="2812"/>
                    <a:pt x="3773" y="2794"/>
                    <a:pt x="3790" y="2794"/>
                  </a:cubicBezTo>
                  <a:cubicBezTo>
                    <a:pt x="3825" y="2772"/>
                    <a:pt x="3825" y="2720"/>
                    <a:pt x="3808" y="2703"/>
                  </a:cubicBezTo>
                  <a:cubicBezTo>
                    <a:pt x="3790" y="2664"/>
                    <a:pt x="3773" y="2664"/>
                    <a:pt x="3755" y="2664"/>
                  </a:cubicBezTo>
                  <a:close/>
                  <a:moveTo>
                    <a:pt x="27487" y="2664"/>
                  </a:moveTo>
                  <a:cubicBezTo>
                    <a:pt x="27448" y="2685"/>
                    <a:pt x="27431" y="2720"/>
                    <a:pt x="27448" y="2755"/>
                  </a:cubicBezTo>
                  <a:cubicBezTo>
                    <a:pt x="27448" y="2794"/>
                    <a:pt x="27487" y="2812"/>
                    <a:pt x="27505" y="2812"/>
                  </a:cubicBezTo>
                  <a:cubicBezTo>
                    <a:pt x="27522" y="2812"/>
                    <a:pt x="27522" y="2812"/>
                    <a:pt x="27540" y="2794"/>
                  </a:cubicBezTo>
                  <a:cubicBezTo>
                    <a:pt x="27579" y="2772"/>
                    <a:pt x="27596" y="2738"/>
                    <a:pt x="27579" y="2703"/>
                  </a:cubicBezTo>
                  <a:cubicBezTo>
                    <a:pt x="27557" y="2685"/>
                    <a:pt x="27540" y="2664"/>
                    <a:pt x="27505" y="2664"/>
                  </a:cubicBezTo>
                  <a:close/>
                  <a:moveTo>
                    <a:pt x="19546" y="2685"/>
                  </a:moveTo>
                  <a:cubicBezTo>
                    <a:pt x="19546" y="2685"/>
                    <a:pt x="19529" y="2685"/>
                    <a:pt x="19507" y="2703"/>
                  </a:cubicBezTo>
                  <a:cubicBezTo>
                    <a:pt x="19472" y="2720"/>
                    <a:pt x="19472" y="2755"/>
                    <a:pt x="19490" y="2794"/>
                  </a:cubicBezTo>
                  <a:cubicBezTo>
                    <a:pt x="19507" y="2812"/>
                    <a:pt x="19529" y="2829"/>
                    <a:pt x="19546" y="2829"/>
                  </a:cubicBezTo>
                  <a:cubicBezTo>
                    <a:pt x="19564" y="2829"/>
                    <a:pt x="19581" y="2829"/>
                    <a:pt x="19598" y="2812"/>
                  </a:cubicBezTo>
                  <a:cubicBezTo>
                    <a:pt x="19616" y="2794"/>
                    <a:pt x="19638" y="2755"/>
                    <a:pt x="19616" y="2720"/>
                  </a:cubicBezTo>
                  <a:cubicBezTo>
                    <a:pt x="19598" y="2703"/>
                    <a:pt x="19581" y="2685"/>
                    <a:pt x="19546" y="2685"/>
                  </a:cubicBezTo>
                  <a:close/>
                  <a:moveTo>
                    <a:pt x="16753" y="2703"/>
                  </a:moveTo>
                  <a:cubicBezTo>
                    <a:pt x="16735" y="2703"/>
                    <a:pt x="16718" y="2703"/>
                    <a:pt x="16718" y="2720"/>
                  </a:cubicBezTo>
                  <a:cubicBezTo>
                    <a:pt x="16679" y="2738"/>
                    <a:pt x="16679" y="2794"/>
                    <a:pt x="16700" y="2812"/>
                  </a:cubicBezTo>
                  <a:cubicBezTo>
                    <a:pt x="16718" y="2846"/>
                    <a:pt x="16735" y="2846"/>
                    <a:pt x="16753" y="2846"/>
                  </a:cubicBezTo>
                  <a:cubicBezTo>
                    <a:pt x="16770" y="2846"/>
                    <a:pt x="16787" y="2846"/>
                    <a:pt x="16809" y="2829"/>
                  </a:cubicBezTo>
                  <a:cubicBezTo>
                    <a:pt x="16827" y="2812"/>
                    <a:pt x="16844" y="2755"/>
                    <a:pt x="16809" y="2738"/>
                  </a:cubicBezTo>
                  <a:cubicBezTo>
                    <a:pt x="16787" y="2720"/>
                    <a:pt x="16770" y="2703"/>
                    <a:pt x="16753" y="2703"/>
                  </a:cubicBezTo>
                  <a:close/>
                  <a:moveTo>
                    <a:pt x="3446" y="2846"/>
                  </a:moveTo>
                  <a:cubicBezTo>
                    <a:pt x="3429" y="2846"/>
                    <a:pt x="3407" y="2846"/>
                    <a:pt x="3390" y="2864"/>
                  </a:cubicBezTo>
                  <a:cubicBezTo>
                    <a:pt x="3372" y="2881"/>
                    <a:pt x="3355" y="2920"/>
                    <a:pt x="3372" y="2955"/>
                  </a:cubicBezTo>
                  <a:cubicBezTo>
                    <a:pt x="3390" y="2973"/>
                    <a:pt x="3407" y="2990"/>
                    <a:pt x="3446" y="2990"/>
                  </a:cubicBezTo>
                  <a:lnTo>
                    <a:pt x="3481" y="2990"/>
                  </a:lnTo>
                  <a:cubicBezTo>
                    <a:pt x="3516" y="2955"/>
                    <a:pt x="3516" y="2920"/>
                    <a:pt x="3499" y="2881"/>
                  </a:cubicBezTo>
                  <a:cubicBezTo>
                    <a:pt x="3481" y="2864"/>
                    <a:pt x="3464" y="2846"/>
                    <a:pt x="3446" y="2846"/>
                  </a:cubicBezTo>
                  <a:close/>
                  <a:moveTo>
                    <a:pt x="19237" y="2864"/>
                  </a:moveTo>
                  <a:cubicBezTo>
                    <a:pt x="19237" y="2864"/>
                    <a:pt x="19220" y="2881"/>
                    <a:pt x="19202" y="2881"/>
                  </a:cubicBezTo>
                  <a:cubicBezTo>
                    <a:pt x="19163" y="2903"/>
                    <a:pt x="19163" y="2955"/>
                    <a:pt x="19181" y="2973"/>
                  </a:cubicBezTo>
                  <a:cubicBezTo>
                    <a:pt x="19202" y="3012"/>
                    <a:pt x="19220" y="3012"/>
                    <a:pt x="19237" y="3012"/>
                  </a:cubicBezTo>
                  <a:lnTo>
                    <a:pt x="19272" y="3012"/>
                  </a:lnTo>
                  <a:cubicBezTo>
                    <a:pt x="19311" y="2990"/>
                    <a:pt x="19329" y="2938"/>
                    <a:pt x="19311" y="2903"/>
                  </a:cubicBezTo>
                  <a:cubicBezTo>
                    <a:pt x="19289" y="2881"/>
                    <a:pt x="19272" y="2864"/>
                    <a:pt x="19237" y="2864"/>
                  </a:cubicBezTo>
                  <a:close/>
                  <a:moveTo>
                    <a:pt x="16988" y="2973"/>
                  </a:moveTo>
                  <a:cubicBezTo>
                    <a:pt x="16970" y="2973"/>
                    <a:pt x="16953" y="2990"/>
                    <a:pt x="16935" y="2990"/>
                  </a:cubicBezTo>
                  <a:cubicBezTo>
                    <a:pt x="16918" y="3029"/>
                    <a:pt x="16896" y="3064"/>
                    <a:pt x="16935" y="3099"/>
                  </a:cubicBezTo>
                  <a:cubicBezTo>
                    <a:pt x="16953" y="3121"/>
                    <a:pt x="16970" y="3121"/>
                    <a:pt x="16988" y="3121"/>
                  </a:cubicBezTo>
                  <a:cubicBezTo>
                    <a:pt x="17005" y="3121"/>
                    <a:pt x="17027" y="3121"/>
                    <a:pt x="17044" y="3099"/>
                  </a:cubicBezTo>
                  <a:cubicBezTo>
                    <a:pt x="17062" y="3081"/>
                    <a:pt x="17062" y="3029"/>
                    <a:pt x="17044" y="3012"/>
                  </a:cubicBezTo>
                  <a:cubicBezTo>
                    <a:pt x="17027" y="2990"/>
                    <a:pt x="17005" y="2973"/>
                    <a:pt x="16988" y="2973"/>
                  </a:cubicBezTo>
                  <a:close/>
                  <a:moveTo>
                    <a:pt x="27631" y="2990"/>
                  </a:moveTo>
                  <a:cubicBezTo>
                    <a:pt x="27596" y="3012"/>
                    <a:pt x="27579" y="3047"/>
                    <a:pt x="27596" y="3099"/>
                  </a:cubicBezTo>
                  <a:cubicBezTo>
                    <a:pt x="27596" y="3121"/>
                    <a:pt x="27631" y="3138"/>
                    <a:pt x="27648" y="3138"/>
                  </a:cubicBezTo>
                  <a:lnTo>
                    <a:pt x="27687" y="3138"/>
                  </a:lnTo>
                  <a:cubicBezTo>
                    <a:pt x="27722" y="3121"/>
                    <a:pt x="27740" y="3064"/>
                    <a:pt x="27722" y="3029"/>
                  </a:cubicBezTo>
                  <a:cubicBezTo>
                    <a:pt x="27705" y="3012"/>
                    <a:pt x="27687" y="2990"/>
                    <a:pt x="27648" y="2990"/>
                  </a:cubicBezTo>
                  <a:close/>
                  <a:moveTo>
                    <a:pt x="3081" y="3047"/>
                  </a:moveTo>
                  <a:cubicBezTo>
                    <a:pt x="3063" y="3064"/>
                    <a:pt x="3046" y="3121"/>
                    <a:pt x="3063" y="3155"/>
                  </a:cubicBezTo>
                  <a:cubicBezTo>
                    <a:pt x="3081" y="3173"/>
                    <a:pt x="3103" y="3190"/>
                    <a:pt x="3137" y="3190"/>
                  </a:cubicBezTo>
                  <a:cubicBezTo>
                    <a:pt x="3137" y="3190"/>
                    <a:pt x="3155" y="3173"/>
                    <a:pt x="3172" y="3173"/>
                  </a:cubicBezTo>
                  <a:cubicBezTo>
                    <a:pt x="3211" y="3155"/>
                    <a:pt x="3211" y="3099"/>
                    <a:pt x="3190" y="3081"/>
                  </a:cubicBezTo>
                  <a:cubicBezTo>
                    <a:pt x="3172" y="3047"/>
                    <a:pt x="3155" y="3047"/>
                    <a:pt x="3137" y="3047"/>
                  </a:cubicBezTo>
                  <a:close/>
                  <a:moveTo>
                    <a:pt x="18928" y="3047"/>
                  </a:moveTo>
                  <a:cubicBezTo>
                    <a:pt x="18911" y="3047"/>
                    <a:pt x="18911" y="3047"/>
                    <a:pt x="18894" y="3064"/>
                  </a:cubicBezTo>
                  <a:cubicBezTo>
                    <a:pt x="18854" y="3081"/>
                    <a:pt x="18837" y="3121"/>
                    <a:pt x="18854" y="3155"/>
                  </a:cubicBezTo>
                  <a:cubicBezTo>
                    <a:pt x="18876" y="3173"/>
                    <a:pt x="18894" y="3190"/>
                    <a:pt x="18928" y="3190"/>
                  </a:cubicBezTo>
                  <a:lnTo>
                    <a:pt x="18963" y="3190"/>
                  </a:lnTo>
                  <a:cubicBezTo>
                    <a:pt x="19002" y="3173"/>
                    <a:pt x="19002" y="3121"/>
                    <a:pt x="18985" y="3081"/>
                  </a:cubicBezTo>
                  <a:cubicBezTo>
                    <a:pt x="18985" y="3064"/>
                    <a:pt x="18946" y="3047"/>
                    <a:pt x="18928" y="3047"/>
                  </a:cubicBezTo>
                  <a:close/>
                  <a:moveTo>
                    <a:pt x="18602" y="3208"/>
                  </a:moveTo>
                  <a:cubicBezTo>
                    <a:pt x="18585" y="3208"/>
                    <a:pt x="18585" y="3208"/>
                    <a:pt x="18567" y="3229"/>
                  </a:cubicBezTo>
                  <a:cubicBezTo>
                    <a:pt x="18528" y="3247"/>
                    <a:pt x="18528" y="3282"/>
                    <a:pt x="18528" y="3316"/>
                  </a:cubicBezTo>
                  <a:cubicBezTo>
                    <a:pt x="18550" y="3355"/>
                    <a:pt x="18585" y="3355"/>
                    <a:pt x="18602" y="3355"/>
                  </a:cubicBezTo>
                  <a:lnTo>
                    <a:pt x="18637" y="3355"/>
                  </a:lnTo>
                  <a:cubicBezTo>
                    <a:pt x="18676" y="3338"/>
                    <a:pt x="18693" y="3299"/>
                    <a:pt x="18676" y="3264"/>
                  </a:cubicBezTo>
                  <a:cubicBezTo>
                    <a:pt x="18659" y="3229"/>
                    <a:pt x="18637" y="3208"/>
                    <a:pt x="18602" y="3208"/>
                  </a:cubicBezTo>
                  <a:close/>
                  <a:moveTo>
                    <a:pt x="17262" y="3229"/>
                  </a:moveTo>
                  <a:cubicBezTo>
                    <a:pt x="17223" y="3229"/>
                    <a:pt x="17205" y="3247"/>
                    <a:pt x="17188" y="3264"/>
                  </a:cubicBezTo>
                  <a:cubicBezTo>
                    <a:pt x="17170" y="3282"/>
                    <a:pt x="17170" y="3338"/>
                    <a:pt x="17205" y="3355"/>
                  </a:cubicBezTo>
                  <a:cubicBezTo>
                    <a:pt x="17223" y="3373"/>
                    <a:pt x="17244" y="3373"/>
                    <a:pt x="17262" y="3373"/>
                  </a:cubicBezTo>
                  <a:cubicBezTo>
                    <a:pt x="17279" y="3373"/>
                    <a:pt x="17297" y="3355"/>
                    <a:pt x="17314" y="3338"/>
                  </a:cubicBezTo>
                  <a:cubicBezTo>
                    <a:pt x="17331" y="3316"/>
                    <a:pt x="17331" y="3264"/>
                    <a:pt x="17297" y="3247"/>
                  </a:cubicBezTo>
                  <a:cubicBezTo>
                    <a:pt x="17279" y="3229"/>
                    <a:pt x="17262" y="3229"/>
                    <a:pt x="17262" y="3229"/>
                  </a:cubicBezTo>
                  <a:close/>
                  <a:moveTo>
                    <a:pt x="2828" y="3247"/>
                  </a:moveTo>
                  <a:cubicBezTo>
                    <a:pt x="2811" y="3247"/>
                    <a:pt x="2794" y="3247"/>
                    <a:pt x="2794" y="3264"/>
                  </a:cubicBezTo>
                  <a:cubicBezTo>
                    <a:pt x="2755" y="3282"/>
                    <a:pt x="2737" y="3338"/>
                    <a:pt x="2776" y="3355"/>
                  </a:cubicBezTo>
                  <a:cubicBezTo>
                    <a:pt x="2794" y="3373"/>
                    <a:pt x="2811" y="3390"/>
                    <a:pt x="2828" y="3390"/>
                  </a:cubicBezTo>
                  <a:cubicBezTo>
                    <a:pt x="2846" y="3390"/>
                    <a:pt x="2863" y="3390"/>
                    <a:pt x="2863" y="3373"/>
                  </a:cubicBezTo>
                  <a:cubicBezTo>
                    <a:pt x="2902" y="3355"/>
                    <a:pt x="2920" y="3299"/>
                    <a:pt x="2885" y="3282"/>
                  </a:cubicBezTo>
                  <a:cubicBezTo>
                    <a:pt x="2863" y="3247"/>
                    <a:pt x="2846" y="3247"/>
                    <a:pt x="2828" y="3247"/>
                  </a:cubicBezTo>
                  <a:close/>
                  <a:moveTo>
                    <a:pt x="27796" y="3316"/>
                  </a:moveTo>
                  <a:cubicBezTo>
                    <a:pt x="27796" y="3316"/>
                    <a:pt x="27775" y="3316"/>
                    <a:pt x="27775" y="3338"/>
                  </a:cubicBezTo>
                  <a:cubicBezTo>
                    <a:pt x="27740" y="3338"/>
                    <a:pt x="27722" y="3390"/>
                    <a:pt x="27740" y="3425"/>
                  </a:cubicBezTo>
                  <a:cubicBezTo>
                    <a:pt x="27740" y="3447"/>
                    <a:pt x="27775" y="3464"/>
                    <a:pt x="27796" y="3464"/>
                  </a:cubicBezTo>
                  <a:lnTo>
                    <a:pt x="27831" y="3464"/>
                  </a:lnTo>
                  <a:cubicBezTo>
                    <a:pt x="27866" y="3447"/>
                    <a:pt x="27883" y="3408"/>
                    <a:pt x="27866" y="3373"/>
                  </a:cubicBezTo>
                  <a:cubicBezTo>
                    <a:pt x="27848" y="3338"/>
                    <a:pt x="27831" y="3316"/>
                    <a:pt x="27796" y="3316"/>
                  </a:cubicBezTo>
                  <a:close/>
                  <a:moveTo>
                    <a:pt x="18241" y="3373"/>
                  </a:moveTo>
                  <a:cubicBezTo>
                    <a:pt x="18202" y="3390"/>
                    <a:pt x="18184" y="3425"/>
                    <a:pt x="18202" y="3464"/>
                  </a:cubicBezTo>
                  <a:cubicBezTo>
                    <a:pt x="18223" y="3499"/>
                    <a:pt x="18241" y="3516"/>
                    <a:pt x="18276" y="3516"/>
                  </a:cubicBezTo>
                  <a:lnTo>
                    <a:pt x="18293" y="3499"/>
                  </a:lnTo>
                  <a:cubicBezTo>
                    <a:pt x="18332" y="3482"/>
                    <a:pt x="18350" y="3447"/>
                    <a:pt x="18350" y="3408"/>
                  </a:cubicBezTo>
                  <a:cubicBezTo>
                    <a:pt x="18332" y="3390"/>
                    <a:pt x="18293" y="3373"/>
                    <a:pt x="18276" y="3373"/>
                  </a:cubicBezTo>
                  <a:close/>
                  <a:moveTo>
                    <a:pt x="17571" y="3408"/>
                  </a:moveTo>
                  <a:cubicBezTo>
                    <a:pt x="17532" y="3408"/>
                    <a:pt x="17514" y="3425"/>
                    <a:pt x="17497" y="3447"/>
                  </a:cubicBezTo>
                  <a:cubicBezTo>
                    <a:pt x="17479" y="3482"/>
                    <a:pt x="17497" y="3534"/>
                    <a:pt x="17549" y="3534"/>
                  </a:cubicBezTo>
                  <a:cubicBezTo>
                    <a:pt x="17549" y="3556"/>
                    <a:pt x="17549" y="3556"/>
                    <a:pt x="17571" y="3556"/>
                  </a:cubicBezTo>
                  <a:cubicBezTo>
                    <a:pt x="17606" y="3556"/>
                    <a:pt x="17623" y="3534"/>
                    <a:pt x="17640" y="3499"/>
                  </a:cubicBezTo>
                  <a:cubicBezTo>
                    <a:pt x="17640" y="3464"/>
                    <a:pt x="17623" y="3425"/>
                    <a:pt x="17588" y="3408"/>
                  </a:cubicBezTo>
                  <a:close/>
                  <a:moveTo>
                    <a:pt x="17914" y="3447"/>
                  </a:moveTo>
                  <a:cubicBezTo>
                    <a:pt x="17875" y="3464"/>
                    <a:pt x="17840" y="3499"/>
                    <a:pt x="17858" y="3534"/>
                  </a:cubicBezTo>
                  <a:cubicBezTo>
                    <a:pt x="17858" y="3573"/>
                    <a:pt x="17875" y="3590"/>
                    <a:pt x="17932" y="3590"/>
                  </a:cubicBezTo>
                  <a:cubicBezTo>
                    <a:pt x="17967" y="3590"/>
                    <a:pt x="18006" y="3556"/>
                    <a:pt x="18006" y="3516"/>
                  </a:cubicBezTo>
                  <a:cubicBezTo>
                    <a:pt x="17984" y="3482"/>
                    <a:pt x="17967" y="3447"/>
                    <a:pt x="17932" y="3447"/>
                  </a:cubicBezTo>
                  <a:close/>
                  <a:moveTo>
                    <a:pt x="2559" y="3482"/>
                  </a:moveTo>
                  <a:cubicBezTo>
                    <a:pt x="2537" y="3482"/>
                    <a:pt x="2520" y="3482"/>
                    <a:pt x="2502" y="3499"/>
                  </a:cubicBezTo>
                  <a:cubicBezTo>
                    <a:pt x="2485" y="3516"/>
                    <a:pt x="2467" y="3573"/>
                    <a:pt x="2502" y="3608"/>
                  </a:cubicBezTo>
                  <a:cubicBezTo>
                    <a:pt x="2520" y="3625"/>
                    <a:pt x="2537" y="3625"/>
                    <a:pt x="2559" y="3625"/>
                  </a:cubicBezTo>
                  <a:cubicBezTo>
                    <a:pt x="2576" y="3625"/>
                    <a:pt x="2594" y="3625"/>
                    <a:pt x="2594" y="3608"/>
                  </a:cubicBezTo>
                  <a:cubicBezTo>
                    <a:pt x="2628" y="3573"/>
                    <a:pt x="2628" y="3534"/>
                    <a:pt x="2611" y="3499"/>
                  </a:cubicBezTo>
                  <a:cubicBezTo>
                    <a:pt x="2594" y="3482"/>
                    <a:pt x="2576" y="3482"/>
                    <a:pt x="2559" y="3482"/>
                  </a:cubicBezTo>
                  <a:close/>
                  <a:moveTo>
                    <a:pt x="27922" y="3664"/>
                  </a:moveTo>
                  <a:cubicBezTo>
                    <a:pt x="27883" y="3682"/>
                    <a:pt x="27866" y="3717"/>
                    <a:pt x="27883" y="3751"/>
                  </a:cubicBezTo>
                  <a:cubicBezTo>
                    <a:pt x="27883" y="3791"/>
                    <a:pt x="27922" y="3808"/>
                    <a:pt x="27940" y="3808"/>
                  </a:cubicBezTo>
                  <a:cubicBezTo>
                    <a:pt x="27957" y="3808"/>
                    <a:pt x="27957" y="3808"/>
                    <a:pt x="27975" y="3791"/>
                  </a:cubicBezTo>
                  <a:cubicBezTo>
                    <a:pt x="28014" y="3773"/>
                    <a:pt x="28031" y="3734"/>
                    <a:pt x="28014" y="3699"/>
                  </a:cubicBezTo>
                  <a:cubicBezTo>
                    <a:pt x="27992" y="3682"/>
                    <a:pt x="27975" y="3664"/>
                    <a:pt x="27940" y="3664"/>
                  </a:cubicBezTo>
                  <a:close/>
                  <a:moveTo>
                    <a:pt x="2285" y="3734"/>
                  </a:moveTo>
                  <a:cubicBezTo>
                    <a:pt x="2267" y="3734"/>
                    <a:pt x="2250" y="3734"/>
                    <a:pt x="2232" y="3751"/>
                  </a:cubicBezTo>
                  <a:cubicBezTo>
                    <a:pt x="2211" y="3773"/>
                    <a:pt x="2211" y="3825"/>
                    <a:pt x="2232" y="3843"/>
                  </a:cubicBezTo>
                  <a:cubicBezTo>
                    <a:pt x="2250" y="3860"/>
                    <a:pt x="2267" y="3882"/>
                    <a:pt x="2285" y="3882"/>
                  </a:cubicBezTo>
                  <a:cubicBezTo>
                    <a:pt x="2302" y="3882"/>
                    <a:pt x="2319" y="3860"/>
                    <a:pt x="2341" y="3860"/>
                  </a:cubicBezTo>
                  <a:cubicBezTo>
                    <a:pt x="2376" y="3825"/>
                    <a:pt x="2376" y="3773"/>
                    <a:pt x="2341" y="3751"/>
                  </a:cubicBezTo>
                  <a:cubicBezTo>
                    <a:pt x="2319" y="3734"/>
                    <a:pt x="2302" y="3734"/>
                    <a:pt x="2285" y="3734"/>
                  </a:cubicBezTo>
                  <a:close/>
                  <a:moveTo>
                    <a:pt x="2032" y="3991"/>
                  </a:moveTo>
                  <a:cubicBezTo>
                    <a:pt x="2015" y="3991"/>
                    <a:pt x="1993" y="3991"/>
                    <a:pt x="1976" y="4008"/>
                  </a:cubicBezTo>
                  <a:cubicBezTo>
                    <a:pt x="1958" y="4043"/>
                    <a:pt x="1958" y="4078"/>
                    <a:pt x="1976" y="4117"/>
                  </a:cubicBezTo>
                  <a:cubicBezTo>
                    <a:pt x="1993" y="4134"/>
                    <a:pt x="2015" y="4134"/>
                    <a:pt x="2032" y="4134"/>
                  </a:cubicBezTo>
                  <a:cubicBezTo>
                    <a:pt x="2050" y="4134"/>
                    <a:pt x="2067" y="4117"/>
                    <a:pt x="2084" y="4117"/>
                  </a:cubicBezTo>
                  <a:cubicBezTo>
                    <a:pt x="2124" y="4078"/>
                    <a:pt x="2124" y="4043"/>
                    <a:pt x="2084" y="4008"/>
                  </a:cubicBezTo>
                  <a:cubicBezTo>
                    <a:pt x="2067" y="3991"/>
                    <a:pt x="2050" y="3991"/>
                    <a:pt x="2032" y="3991"/>
                  </a:cubicBezTo>
                  <a:close/>
                  <a:moveTo>
                    <a:pt x="28066" y="3991"/>
                  </a:moveTo>
                  <a:cubicBezTo>
                    <a:pt x="28031" y="4008"/>
                    <a:pt x="28014" y="4060"/>
                    <a:pt x="28031" y="4100"/>
                  </a:cubicBezTo>
                  <a:cubicBezTo>
                    <a:pt x="28049" y="4117"/>
                    <a:pt x="28066" y="4134"/>
                    <a:pt x="28101" y="4134"/>
                  </a:cubicBezTo>
                  <a:cubicBezTo>
                    <a:pt x="28101" y="4134"/>
                    <a:pt x="28123" y="4134"/>
                    <a:pt x="28123" y="4117"/>
                  </a:cubicBezTo>
                  <a:cubicBezTo>
                    <a:pt x="28157" y="4117"/>
                    <a:pt x="28175" y="4060"/>
                    <a:pt x="28157" y="4026"/>
                  </a:cubicBezTo>
                  <a:cubicBezTo>
                    <a:pt x="28157" y="4008"/>
                    <a:pt x="28123" y="3991"/>
                    <a:pt x="28101" y="3991"/>
                  </a:cubicBezTo>
                  <a:close/>
                  <a:moveTo>
                    <a:pt x="1797" y="4261"/>
                  </a:moveTo>
                  <a:cubicBezTo>
                    <a:pt x="1775" y="4261"/>
                    <a:pt x="1741" y="4261"/>
                    <a:pt x="1741" y="4278"/>
                  </a:cubicBezTo>
                  <a:cubicBezTo>
                    <a:pt x="1706" y="4317"/>
                    <a:pt x="1706" y="4352"/>
                    <a:pt x="1741" y="4387"/>
                  </a:cubicBezTo>
                  <a:cubicBezTo>
                    <a:pt x="1758" y="4387"/>
                    <a:pt x="1775" y="4404"/>
                    <a:pt x="1797" y="4404"/>
                  </a:cubicBezTo>
                  <a:cubicBezTo>
                    <a:pt x="1815" y="4404"/>
                    <a:pt x="1832" y="4387"/>
                    <a:pt x="1849" y="4369"/>
                  </a:cubicBezTo>
                  <a:cubicBezTo>
                    <a:pt x="1867" y="4352"/>
                    <a:pt x="1867" y="4295"/>
                    <a:pt x="1832" y="4278"/>
                  </a:cubicBezTo>
                  <a:cubicBezTo>
                    <a:pt x="1832" y="4261"/>
                    <a:pt x="1815" y="4261"/>
                    <a:pt x="1797" y="4261"/>
                  </a:cubicBezTo>
                  <a:close/>
                  <a:moveTo>
                    <a:pt x="28231" y="4317"/>
                  </a:moveTo>
                  <a:cubicBezTo>
                    <a:pt x="28192" y="4335"/>
                    <a:pt x="28175" y="4387"/>
                    <a:pt x="28192" y="4426"/>
                  </a:cubicBezTo>
                  <a:cubicBezTo>
                    <a:pt x="28210" y="4443"/>
                    <a:pt x="28231" y="4461"/>
                    <a:pt x="28249" y="4461"/>
                  </a:cubicBezTo>
                  <a:cubicBezTo>
                    <a:pt x="28266" y="4461"/>
                    <a:pt x="28284" y="4461"/>
                    <a:pt x="28284" y="4443"/>
                  </a:cubicBezTo>
                  <a:cubicBezTo>
                    <a:pt x="28318" y="4426"/>
                    <a:pt x="28340" y="4387"/>
                    <a:pt x="28318" y="4352"/>
                  </a:cubicBezTo>
                  <a:cubicBezTo>
                    <a:pt x="28301" y="4335"/>
                    <a:pt x="28284" y="4317"/>
                    <a:pt x="28249" y="4317"/>
                  </a:cubicBezTo>
                  <a:close/>
                  <a:moveTo>
                    <a:pt x="1558" y="4535"/>
                  </a:moveTo>
                  <a:cubicBezTo>
                    <a:pt x="1541" y="4535"/>
                    <a:pt x="1506" y="4535"/>
                    <a:pt x="1506" y="4552"/>
                  </a:cubicBezTo>
                  <a:cubicBezTo>
                    <a:pt x="1471" y="4587"/>
                    <a:pt x="1488" y="4643"/>
                    <a:pt x="1506" y="4661"/>
                  </a:cubicBezTo>
                  <a:cubicBezTo>
                    <a:pt x="1523" y="4678"/>
                    <a:pt x="1541" y="4678"/>
                    <a:pt x="1558" y="4678"/>
                  </a:cubicBezTo>
                  <a:cubicBezTo>
                    <a:pt x="1580" y="4678"/>
                    <a:pt x="1597" y="4661"/>
                    <a:pt x="1614" y="4643"/>
                  </a:cubicBezTo>
                  <a:cubicBezTo>
                    <a:pt x="1632" y="4622"/>
                    <a:pt x="1632" y="4569"/>
                    <a:pt x="1597" y="4552"/>
                  </a:cubicBezTo>
                  <a:cubicBezTo>
                    <a:pt x="1597" y="4535"/>
                    <a:pt x="1580" y="4535"/>
                    <a:pt x="1558" y="4535"/>
                  </a:cubicBezTo>
                  <a:close/>
                  <a:moveTo>
                    <a:pt x="28427" y="4622"/>
                  </a:moveTo>
                  <a:cubicBezTo>
                    <a:pt x="28410" y="4622"/>
                    <a:pt x="28410" y="4622"/>
                    <a:pt x="28392" y="4643"/>
                  </a:cubicBezTo>
                  <a:cubicBezTo>
                    <a:pt x="28358" y="4661"/>
                    <a:pt x="28358" y="4696"/>
                    <a:pt x="28375" y="4730"/>
                  </a:cubicBezTo>
                  <a:cubicBezTo>
                    <a:pt x="28375" y="4770"/>
                    <a:pt x="28410" y="4770"/>
                    <a:pt x="28427" y="4770"/>
                  </a:cubicBezTo>
                  <a:lnTo>
                    <a:pt x="28466" y="4770"/>
                  </a:lnTo>
                  <a:cubicBezTo>
                    <a:pt x="28501" y="4752"/>
                    <a:pt x="28519" y="4696"/>
                    <a:pt x="28501" y="4661"/>
                  </a:cubicBezTo>
                  <a:cubicBezTo>
                    <a:pt x="28484" y="4643"/>
                    <a:pt x="28466" y="4622"/>
                    <a:pt x="28427" y="4622"/>
                  </a:cubicBezTo>
                  <a:close/>
                  <a:moveTo>
                    <a:pt x="1323" y="4822"/>
                  </a:moveTo>
                  <a:cubicBezTo>
                    <a:pt x="1306" y="4822"/>
                    <a:pt x="1288" y="4822"/>
                    <a:pt x="1271" y="4839"/>
                  </a:cubicBezTo>
                  <a:cubicBezTo>
                    <a:pt x="1253" y="4878"/>
                    <a:pt x="1253" y="4931"/>
                    <a:pt x="1288" y="4948"/>
                  </a:cubicBezTo>
                  <a:cubicBezTo>
                    <a:pt x="1306" y="4948"/>
                    <a:pt x="1323" y="4970"/>
                    <a:pt x="1323" y="4970"/>
                  </a:cubicBezTo>
                  <a:cubicBezTo>
                    <a:pt x="1362" y="4970"/>
                    <a:pt x="1380" y="4948"/>
                    <a:pt x="1397" y="4931"/>
                  </a:cubicBezTo>
                  <a:cubicBezTo>
                    <a:pt x="1414" y="4896"/>
                    <a:pt x="1414" y="4861"/>
                    <a:pt x="1380" y="4822"/>
                  </a:cubicBezTo>
                  <a:close/>
                  <a:moveTo>
                    <a:pt x="28575" y="4948"/>
                  </a:moveTo>
                  <a:cubicBezTo>
                    <a:pt x="28536" y="4970"/>
                    <a:pt x="28536" y="5022"/>
                    <a:pt x="28558" y="5057"/>
                  </a:cubicBezTo>
                  <a:cubicBezTo>
                    <a:pt x="28575" y="5079"/>
                    <a:pt x="28593" y="5096"/>
                    <a:pt x="28610" y="5096"/>
                  </a:cubicBezTo>
                  <a:cubicBezTo>
                    <a:pt x="28627" y="5096"/>
                    <a:pt x="28645" y="5079"/>
                    <a:pt x="28645" y="5079"/>
                  </a:cubicBezTo>
                  <a:cubicBezTo>
                    <a:pt x="28684" y="5057"/>
                    <a:pt x="28701" y="5005"/>
                    <a:pt x="28684" y="4987"/>
                  </a:cubicBezTo>
                  <a:cubicBezTo>
                    <a:pt x="28667" y="4948"/>
                    <a:pt x="28645" y="4948"/>
                    <a:pt x="28610" y="4948"/>
                  </a:cubicBezTo>
                  <a:close/>
                  <a:moveTo>
                    <a:pt x="1123" y="5113"/>
                  </a:moveTo>
                  <a:cubicBezTo>
                    <a:pt x="1105" y="5113"/>
                    <a:pt x="1071" y="5113"/>
                    <a:pt x="1071" y="5148"/>
                  </a:cubicBezTo>
                  <a:cubicBezTo>
                    <a:pt x="1036" y="5166"/>
                    <a:pt x="1053" y="5222"/>
                    <a:pt x="1088" y="5240"/>
                  </a:cubicBezTo>
                  <a:cubicBezTo>
                    <a:pt x="1088" y="5257"/>
                    <a:pt x="1105" y="5257"/>
                    <a:pt x="1123" y="5257"/>
                  </a:cubicBezTo>
                  <a:cubicBezTo>
                    <a:pt x="1145" y="5257"/>
                    <a:pt x="1162" y="5240"/>
                    <a:pt x="1179" y="5222"/>
                  </a:cubicBezTo>
                  <a:cubicBezTo>
                    <a:pt x="1197" y="5187"/>
                    <a:pt x="1197" y="5148"/>
                    <a:pt x="1162" y="5131"/>
                  </a:cubicBezTo>
                  <a:cubicBezTo>
                    <a:pt x="1145" y="5113"/>
                    <a:pt x="1145" y="5113"/>
                    <a:pt x="1123" y="5113"/>
                  </a:cubicBezTo>
                  <a:close/>
                  <a:moveTo>
                    <a:pt x="28775" y="5257"/>
                  </a:moveTo>
                  <a:cubicBezTo>
                    <a:pt x="28736" y="5274"/>
                    <a:pt x="28719" y="5331"/>
                    <a:pt x="28736" y="5366"/>
                  </a:cubicBezTo>
                  <a:cubicBezTo>
                    <a:pt x="28754" y="5383"/>
                    <a:pt x="28775" y="5405"/>
                    <a:pt x="28810" y="5405"/>
                  </a:cubicBezTo>
                  <a:cubicBezTo>
                    <a:pt x="28810" y="5405"/>
                    <a:pt x="28828" y="5383"/>
                    <a:pt x="28845" y="5383"/>
                  </a:cubicBezTo>
                  <a:cubicBezTo>
                    <a:pt x="28884" y="5366"/>
                    <a:pt x="28884" y="5314"/>
                    <a:pt x="28862" y="5296"/>
                  </a:cubicBezTo>
                  <a:cubicBezTo>
                    <a:pt x="28845" y="5257"/>
                    <a:pt x="28828" y="5257"/>
                    <a:pt x="28810" y="5257"/>
                  </a:cubicBezTo>
                  <a:close/>
                  <a:moveTo>
                    <a:pt x="927" y="5422"/>
                  </a:moveTo>
                  <a:cubicBezTo>
                    <a:pt x="888" y="5422"/>
                    <a:pt x="870" y="5422"/>
                    <a:pt x="853" y="5440"/>
                  </a:cubicBezTo>
                  <a:cubicBezTo>
                    <a:pt x="836" y="5475"/>
                    <a:pt x="853" y="5531"/>
                    <a:pt x="888" y="5549"/>
                  </a:cubicBezTo>
                  <a:cubicBezTo>
                    <a:pt x="888" y="5549"/>
                    <a:pt x="905" y="5566"/>
                    <a:pt x="927" y="5566"/>
                  </a:cubicBezTo>
                  <a:cubicBezTo>
                    <a:pt x="944" y="5566"/>
                    <a:pt x="962" y="5549"/>
                    <a:pt x="979" y="5531"/>
                  </a:cubicBezTo>
                  <a:cubicBezTo>
                    <a:pt x="997" y="5492"/>
                    <a:pt x="997" y="5440"/>
                    <a:pt x="962" y="5422"/>
                  </a:cubicBezTo>
                  <a:close/>
                  <a:moveTo>
                    <a:pt x="28954" y="5566"/>
                  </a:moveTo>
                  <a:cubicBezTo>
                    <a:pt x="28919" y="5583"/>
                    <a:pt x="28919" y="5640"/>
                    <a:pt x="28936" y="5675"/>
                  </a:cubicBezTo>
                  <a:cubicBezTo>
                    <a:pt x="28936" y="5692"/>
                    <a:pt x="28971" y="5710"/>
                    <a:pt x="28993" y="5710"/>
                  </a:cubicBezTo>
                  <a:cubicBezTo>
                    <a:pt x="29010" y="5710"/>
                    <a:pt x="29028" y="5710"/>
                    <a:pt x="29028" y="5692"/>
                  </a:cubicBezTo>
                  <a:cubicBezTo>
                    <a:pt x="29062" y="5675"/>
                    <a:pt x="29080" y="5622"/>
                    <a:pt x="29045" y="5601"/>
                  </a:cubicBezTo>
                  <a:cubicBezTo>
                    <a:pt x="29045" y="5566"/>
                    <a:pt x="29010" y="5566"/>
                    <a:pt x="28993" y="5566"/>
                  </a:cubicBezTo>
                  <a:close/>
                  <a:moveTo>
                    <a:pt x="727" y="5731"/>
                  </a:moveTo>
                  <a:cubicBezTo>
                    <a:pt x="709" y="5731"/>
                    <a:pt x="688" y="5731"/>
                    <a:pt x="670" y="5766"/>
                  </a:cubicBezTo>
                  <a:cubicBezTo>
                    <a:pt x="653" y="5783"/>
                    <a:pt x="653" y="5840"/>
                    <a:pt x="688" y="5857"/>
                  </a:cubicBezTo>
                  <a:cubicBezTo>
                    <a:pt x="709" y="5857"/>
                    <a:pt x="727" y="5875"/>
                    <a:pt x="727" y="5875"/>
                  </a:cubicBezTo>
                  <a:cubicBezTo>
                    <a:pt x="762" y="5875"/>
                    <a:pt x="779" y="5857"/>
                    <a:pt x="796" y="5840"/>
                  </a:cubicBezTo>
                  <a:cubicBezTo>
                    <a:pt x="818" y="5801"/>
                    <a:pt x="796" y="5749"/>
                    <a:pt x="762" y="5731"/>
                  </a:cubicBezTo>
                  <a:close/>
                  <a:moveTo>
                    <a:pt x="29154" y="5875"/>
                  </a:moveTo>
                  <a:cubicBezTo>
                    <a:pt x="29119" y="5892"/>
                    <a:pt x="29102" y="5949"/>
                    <a:pt x="29119" y="5984"/>
                  </a:cubicBezTo>
                  <a:cubicBezTo>
                    <a:pt x="29136" y="6001"/>
                    <a:pt x="29154" y="6018"/>
                    <a:pt x="29189" y="6018"/>
                  </a:cubicBezTo>
                  <a:cubicBezTo>
                    <a:pt x="29189" y="6018"/>
                    <a:pt x="29210" y="6001"/>
                    <a:pt x="29228" y="6001"/>
                  </a:cubicBezTo>
                  <a:cubicBezTo>
                    <a:pt x="29263" y="5984"/>
                    <a:pt x="29263" y="5927"/>
                    <a:pt x="29245" y="5910"/>
                  </a:cubicBezTo>
                  <a:cubicBezTo>
                    <a:pt x="29228" y="5875"/>
                    <a:pt x="29210" y="5875"/>
                    <a:pt x="29189" y="5875"/>
                  </a:cubicBezTo>
                  <a:close/>
                  <a:moveTo>
                    <a:pt x="544" y="6036"/>
                  </a:moveTo>
                  <a:cubicBezTo>
                    <a:pt x="527" y="6036"/>
                    <a:pt x="509" y="6058"/>
                    <a:pt x="492" y="6075"/>
                  </a:cubicBezTo>
                  <a:cubicBezTo>
                    <a:pt x="470" y="6110"/>
                    <a:pt x="492" y="6166"/>
                    <a:pt x="527" y="6184"/>
                  </a:cubicBezTo>
                  <a:lnTo>
                    <a:pt x="544" y="6184"/>
                  </a:lnTo>
                  <a:cubicBezTo>
                    <a:pt x="579" y="6184"/>
                    <a:pt x="601" y="6166"/>
                    <a:pt x="618" y="6145"/>
                  </a:cubicBezTo>
                  <a:cubicBezTo>
                    <a:pt x="635" y="6110"/>
                    <a:pt x="618" y="6075"/>
                    <a:pt x="579" y="6058"/>
                  </a:cubicBezTo>
                  <a:cubicBezTo>
                    <a:pt x="579" y="6036"/>
                    <a:pt x="561" y="6036"/>
                    <a:pt x="544" y="6036"/>
                  </a:cubicBezTo>
                  <a:close/>
                  <a:moveTo>
                    <a:pt x="29337" y="6184"/>
                  </a:moveTo>
                  <a:cubicBezTo>
                    <a:pt x="29297" y="6201"/>
                    <a:pt x="29297" y="6253"/>
                    <a:pt x="29319" y="6293"/>
                  </a:cubicBezTo>
                  <a:cubicBezTo>
                    <a:pt x="29337" y="6310"/>
                    <a:pt x="29354" y="6327"/>
                    <a:pt x="29371" y="6327"/>
                  </a:cubicBezTo>
                  <a:cubicBezTo>
                    <a:pt x="29389" y="6327"/>
                    <a:pt x="29406" y="6310"/>
                    <a:pt x="29428" y="6310"/>
                  </a:cubicBezTo>
                  <a:cubicBezTo>
                    <a:pt x="29445" y="6293"/>
                    <a:pt x="29463" y="6236"/>
                    <a:pt x="29445" y="6201"/>
                  </a:cubicBezTo>
                  <a:cubicBezTo>
                    <a:pt x="29428" y="6184"/>
                    <a:pt x="29406" y="6184"/>
                    <a:pt x="29371" y="6184"/>
                  </a:cubicBezTo>
                  <a:close/>
                  <a:moveTo>
                    <a:pt x="383" y="6362"/>
                  </a:moveTo>
                  <a:cubicBezTo>
                    <a:pt x="361" y="6362"/>
                    <a:pt x="326" y="6384"/>
                    <a:pt x="326" y="6401"/>
                  </a:cubicBezTo>
                  <a:cubicBezTo>
                    <a:pt x="309" y="6436"/>
                    <a:pt x="326" y="6471"/>
                    <a:pt x="361" y="6493"/>
                  </a:cubicBezTo>
                  <a:cubicBezTo>
                    <a:pt x="361" y="6510"/>
                    <a:pt x="383" y="6510"/>
                    <a:pt x="383" y="6510"/>
                  </a:cubicBezTo>
                  <a:cubicBezTo>
                    <a:pt x="418" y="6510"/>
                    <a:pt x="435" y="6493"/>
                    <a:pt x="453" y="6471"/>
                  </a:cubicBezTo>
                  <a:cubicBezTo>
                    <a:pt x="470" y="6436"/>
                    <a:pt x="453" y="6384"/>
                    <a:pt x="418" y="6362"/>
                  </a:cubicBezTo>
                  <a:close/>
                  <a:moveTo>
                    <a:pt x="29572" y="6471"/>
                  </a:moveTo>
                  <a:cubicBezTo>
                    <a:pt x="29554" y="6471"/>
                    <a:pt x="29554" y="6493"/>
                    <a:pt x="29537" y="6493"/>
                  </a:cubicBezTo>
                  <a:cubicBezTo>
                    <a:pt x="29498" y="6510"/>
                    <a:pt x="29498" y="6562"/>
                    <a:pt x="29515" y="6602"/>
                  </a:cubicBezTo>
                  <a:cubicBezTo>
                    <a:pt x="29537" y="6619"/>
                    <a:pt x="29554" y="6619"/>
                    <a:pt x="29572" y="6619"/>
                  </a:cubicBezTo>
                  <a:lnTo>
                    <a:pt x="29606" y="6619"/>
                  </a:lnTo>
                  <a:cubicBezTo>
                    <a:pt x="29646" y="6602"/>
                    <a:pt x="29663" y="6545"/>
                    <a:pt x="29646" y="6510"/>
                  </a:cubicBezTo>
                  <a:cubicBezTo>
                    <a:pt x="29624" y="6493"/>
                    <a:pt x="29589" y="6471"/>
                    <a:pt x="29572" y="6471"/>
                  </a:cubicBezTo>
                  <a:close/>
                  <a:moveTo>
                    <a:pt x="235" y="6689"/>
                  </a:moveTo>
                  <a:cubicBezTo>
                    <a:pt x="200" y="6689"/>
                    <a:pt x="183" y="6710"/>
                    <a:pt x="165" y="6728"/>
                  </a:cubicBezTo>
                  <a:lnTo>
                    <a:pt x="165" y="6745"/>
                  </a:lnTo>
                  <a:cubicBezTo>
                    <a:pt x="165" y="6763"/>
                    <a:pt x="183" y="6780"/>
                    <a:pt x="165" y="6797"/>
                  </a:cubicBezTo>
                  <a:cubicBezTo>
                    <a:pt x="183" y="6819"/>
                    <a:pt x="183" y="6819"/>
                    <a:pt x="200" y="6837"/>
                  </a:cubicBezTo>
                  <a:lnTo>
                    <a:pt x="235" y="6837"/>
                  </a:lnTo>
                  <a:cubicBezTo>
                    <a:pt x="253" y="6837"/>
                    <a:pt x="292" y="6819"/>
                    <a:pt x="292" y="6797"/>
                  </a:cubicBezTo>
                  <a:cubicBezTo>
                    <a:pt x="309" y="6763"/>
                    <a:pt x="292" y="6710"/>
                    <a:pt x="253" y="6689"/>
                  </a:cubicBezTo>
                  <a:close/>
                  <a:moveTo>
                    <a:pt x="29772" y="6780"/>
                  </a:moveTo>
                  <a:cubicBezTo>
                    <a:pt x="29754" y="6780"/>
                    <a:pt x="29733" y="6797"/>
                    <a:pt x="29733" y="6797"/>
                  </a:cubicBezTo>
                  <a:cubicBezTo>
                    <a:pt x="29698" y="6819"/>
                    <a:pt x="29680" y="6871"/>
                    <a:pt x="29698" y="6906"/>
                  </a:cubicBezTo>
                  <a:cubicBezTo>
                    <a:pt x="29715" y="6928"/>
                    <a:pt x="29754" y="6928"/>
                    <a:pt x="29772" y="6928"/>
                  </a:cubicBezTo>
                  <a:lnTo>
                    <a:pt x="29807" y="6928"/>
                  </a:lnTo>
                  <a:cubicBezTo>
                    <a:pt x="29841" y="6906"/>
                    <a:pt x="29841" y="6854"/>
                    <a:pt x="29824" y="6819"/>
                  </a:cubicBezTo>
                  <a:cubicBezTo>
                    <a:pt x="29807" y="6797"/>
                    <a:pt x="29789" y="6780"/>
                    <a:pt x="29772" y="6780"/>
                  </a:cubicBezTo>
                  <a:close/>
                  <a:moveTo>
                    <a:pt x="92" y="7015"/>
                  </a:moveTo>
                  <a:cubicBezTo>
                    <a:pt x="57" y="7015"/>
                    <a:pt x="35" y="7037"/>
                    <a:pt x="18" y="7071"/>
                  </a:cubicBezTo>
                  <a:cubicBezTo>
                    <a:pt x="0" y="7106"/>
                    <a:pt x="18" y="7145"/>
                    <a:pt x="57" y="7163"/>
                  </a:cubicBezTo>
                  <a:lnTo>
                    <a:pt x="92" y="7163"/>
                  </a:lnTo>
                  <a:cubicBezTo>
                    <a:pt x="109" y="7163"/>
                    <a:pt x="144" y="7145"/>
                    <a:pt x="165" y="7124"/>
                  </a:cubicBezTo>
                  <a:lnTo>
                    <a:pt x="165" y="7089"/>
                  </a:lnTo>
                  <a:cubicBezTo>
                    <a:pt x="165" y="7054"/>
                    <a:pt x="144" y="7037"/>
                    <a:pt x="109" y="7037"/>
                  </a:cubicBezTo>
                  <a:cubicBezTo>
                    <a:pt x="109" y="7015"/>
                    <a:pt x="92" y="7015"/>
                    <a:pt x="92" y="7015"/>
                  </a:cubicBezTo>
                  <a:close/>
                  <a:moveTo>
                    <a:pt x="29950" y="7089"/>
                  </a:moveTo>
                  <a:cubicBezTo>
                    <a:pt x="29950" y="7089"/>
                    <a:pt x="29933" y="7106"/>
                    <a:pt x="29915" y="7106"/>
                  </a:cubicBezTo>
                  <a:cubicBezTo>
                    <a:pt x="29881" y="7124"/>
                    <a:pt x="29881" y="7180"/>
                    <a:pt x="29898" y="7198"/>
                  </a:cubicBezTo>
                  <a:cubicBezTo>
                    <a:pt x="29915" y="7232"/>
                    <a:pt x="29933" y="7232"/>
                    <a:pt x="29950" y="7232"/>
                  </a:cubicBezTo>
                  <a:lnTo>
                    <a:pt x="30007" y="7232"/>
                  </a:lnTo>
                  <a:cubicBezTo>
                    <a:pt x="30024" y="7215"/>
                    <a:pt x="30042" y="7163"/>
                    <a:pt x="30024" y="7124"/>
                  </a:cubicBezTo>
                  <a:cubicBezTo>
                    <a:pt x="30007" y="7106"/>
                    <a:pt x="29989" y="7089"/>
                    <a:pt x="29950" y="7089"/>
                  </a:cubicBezTo>
                  <a:close/>
                  <a:moveTo>
                    <a:pt x="30150" y="7398"/>
                  </a:moveTo>
                  <a:cubicBezTo>
                    <a:pt x="30133" y="7398"/>
                    <a:pt x="30133" y="7415"/>
                    <a:pt x="30116" y="7415"/>
                  </a:cubicBezTo>
                  <a:cubicBezTo>
                    <a:pt x="30081" y="7433"/>
                    <a:pt x="30059" y="7489"/>
                    <a:pt x="30098" y="7507"/>
                  </a:cubicBezTo>
                  <a:cubicBezTo>
                    <a:pt x="30098" y="7541"/>
                    <a:pt x="30133" y="7541"/>
                    <a:pt x="30150" y="7541"/>
                  </a:cubicBezTo>
                  <a:lnTo>
                    <a:pt x="30189" y="7541"/>
                  </a:lnTo>
                  <a:cubicBezTo>
                    <a:pt x="30224" y="7524"/>
                    <a:pt x="30242" y="7472"/>
                    <a:pt x="30207" y="7433"/>
                  </a:cubicBezTo>
                  <a:cubicBezTo>
                    <a:pt x="30207" y="7415"/>
                    <a:pt x="30168" y="7398"/>
                    <a:pt x="30150" y="7398"/>
                  </a:cubicBezTo>
                  <a:close/>
                  <a:moveTo>
                    <a:pt x="30333" y="7707"/>
                  </a:moveTo>
                  <a:cubicBezTo>
                    <a:pt x="30333" y="7707"/>
                    <a:pt x="30316" y="7724"/>
                    <a:pt x="30298" y="7724"/>
                  </a:cubicBezTo>
                  <a:cubicBezTo>
                    <a:pt x="30259" y="7742"/>
                    <a:pt x="30259" y="7798"/>
                    <a:pt x="30277" y="7833"/>
                  </a:cubicBezTo>
                  <a:cubicBezTo>
                    <a:pt x="30298" y="7850"/>
                    <a:pt x="30316" y="7850"/>
                    <a:pt x="30333" y="7850"/>
                  </a:cubicBezTo>
                  <a:lnTo>
                    <a:pt x="30385" y="7850"/>
                  </a:lnTo>
                  <a:cubicBezTo>
                    <a:pt x="30407" y="7833"/>
                    <a:pt x="30424" y="7776"/>
                    <a:pt x="30407" y="7742"/>
                  </a:cubicBezTo>
                  <a:cubicBezTo>
                    <a:pt x="30385" y="7724"/>
                    <a:pt x="30368" y="7707"/>
                    <a:pt x="30333" y="7707"/>
                  </a:cubicBezTo>
                  <a:close/>
                  <a:moveTo>
                    <a:pt x="30551" y="8016"/>
                  </a:moveTo>
                  <a:cubicBezTo>
                    <a:pt x="30533" y="8016"/>
                    <a:pt x="30516" y="8016"/>
                    <a:pt x="30516" y="8033"/>
                  </a:cubicBezTo>
                  <a:cubicBezTo>
                    <a:pt x="30477" y="8051"/>
                    <a:pt x="30459" y="8085"/>
                    <a:pt x="30494" y="8124"/>
                  </a:cubicBezTo>
                  <a:cubicBezTo>
                    <a:pt x="30494" y="8142"/>
                    <a:pt x="30533" y="8159"/>
                    <a:pt x="30551" y="8159"/>
                  </a:cubicBezTo>
                  <a:cubicBezTo>
                    <a:pt x="30568" y="8159"/>
                    <a:pt x="30568" y="8159"/>
                    <a:pt x="30585" y="8142"/>
                  </a:cubicBezTo>
                  <a:cubicBezTo>
                    <a:pt x="30625" y="8124"/>
                    <a:pt x="30625" y="8068"/>
                    <a:pt x="30603" y="8051"/>
                  </a:cubicBezTo>
                  <a:cubicBezTo>
                    <a:pt x="30585" y="8016"/>
                    <a:pt x="30568" y="8016"/>
                    <a:pt x="30551" y="8016"/>
                  </a:cubicBezTo>
                  <a:close/>
                  <a:moveTo>
                    <a:pt x="30751" y="8303"/>
                  </a:moveTo>
                  <a:cubicBezTo>
                    <a:pt x="30733" y="8303"/>
                    <a:pt x="30733" y="8320"/>
                    <a:pt x="30712" y="8320"/>
                  </a:cubicBezTo>
                  <a:cubicBezTo>
                    <a:pt x="30677" y="8342"/>
                    <a:pt x="30677" y="8394"/>
                    <a:pt x="30694" y="8429"/>
                  </a:cubicBezTo>
                  <a:cubicBezTo>
                    <a:pt x="30694" y="8451"/>
                    <a:pt x="30733" y="8451"/>
                    <a:pt x="30751" y="8451"/>
                  </a:cubicBezTo>
                  <a:lnTo>
                    <a:pt x="30786" y="8451"/>
                  </a:lnTo>
                  <a:cubicBezTo>
                    <a:pt x="30803" y="8429"/>
                    <a:pt x="30820" y="8412"/>
                    <a:pt x="30820" y="8394"/>
                  </a:cubicBezTo>
                  <a:lnTo>
                    <a:pt x="30803" y="8377"/>
                  </a:lnTo>
                  <a:cubicBezTo>
                    <a:pt x="30786" y="8359"/>
                    <a:pt x="30786" y="8342"/>
                    <a:pt x="30803" y="8320"/>
                  </a:cubicBezTo>
                  <a:cubicBezTo>
                    <a:pt x="30786" y="8320"/>
                    <a:pt x="30768" y="8303"/>
                    <a:pt x="30751" y="8303"/>
                  </a:cubicBezTo>
                  <a:close/>
                  <a:moveTo>
                    <a:pt x="30894" y="8629"/>
                  </a:moveTo>
                  <a:cubicBezTo>
                    <a:pt x="30877" y="8647"/>
                    <a:pt x="30860" y="8668"/>
                    <a:pt x="30860" y="8668"/>
                  </a:cubicBezTo>
                  <a:cubicBezTo>
                    <a:pt x="30860" y="8686"/>
                    <a:pt x="30860" y="8686"/>
                    <a:pt x="30877" y="8686"/>
                  </a:cubicBezTo>
                  <a:lnTo>
                    <a:pt x="30877" y="8755"/>
                  </a:lnTo>
                  <a:cubicBezTo>
                    <a:pt x="30894" y="8755"/>
                    <a:pt x="30912" y="8777"/>
                    <a:pt x="30929" y="8777"/>
                  </a:cubicBezTo>
                  <a:lnTo>
                    <a:pt x="30951" y="8777"/>
                  </a:lnTo>
                  <a:lnTo>
                    <a:pt x="30968" y="8755"/>
                  </a:lnTo>
                  <a:cubicBezTo>
                    <a:pt x="30951" y="8755"/>
                    <a:pt x="30912" y="8721"/>
                    <a:pt x="30912" y="8703"/>
                  </a:cubicBezTo>
                  <a:cubicBezTo>
                    <a:pt x="30912" y="8668"/>
                    <a:pt x="30912" y="8647"/>
                    <a:pt x="30929" y="8629"/>
                  </a:cubicBezTo>
                  <a:close/>
                  <a:moveTo>
                    <a:pt x="31003" y="8973"/>
                  </a:moveTo>
                  <a:cubicBezTo>
                    <a:pt x="31021" y="8995"/>
                    <a:pt x="31038" y="8995"/>
                    <a:pt x="31038" y="9012"/>
                  </a:cubicBezTo>
                  <a:cubicBezTo>
                    <a:pt x="31060" y="9047"/>
                    <a:pt x="31038" y="9104"/>
                    <a:pt x="31003" y="9121"/>
                  </a:cubicBezTo>
                  <a:lnTo>
                    <a:pt x="31038" y="9121"/>
                  </a:lnTo>
                  <a:cubicBezTo>
                    <a:pt x="31077" y="9121"/>
                    <a:pt x="31095" y="9082"/>
                    <a:pt x="31095" y="9047"/>
                  </a:cubicBezTo>
                  <a:cubicBezTo>
                    <a:pt x="31095" y="9012"/>
                    <a:pt x="31060" y="8973"/>
                    <a:pt x="31021" y="8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5"/>
            <p:cNvSpPr/>
            <p:nvPr/>
          </p:nvSpPr>
          <p:spPr>
            <a:xfrm rot="-5400000">
              <a:off x="6067845" y="2156588"/>
              <a:ext cx="5278863" cy="1085633"/>
            </a:xfrm>
            <a:custGeom>
              <a:avLst/>
              <a:gdLst/>
              <a:ahLst/>
              <a:cxnLst/>
              <a:rect l="l" t="t" r="r" b="b"/>
              <a:pathLst>
                <a:path w="29516" h="6654" extrusionOk="0">
                  <a:moveTo>
                    <a:pt x="11945" y="1"/>
                  </a:moveTo>
                  <a:cubicBezTo>
                    <a:pt x="11910" y="1"/>
                    <a:pt x="11875" y="36"/>
                    <a:pt x="11875" y="70"/>
                  </a:cubicBezTo>
                  <a:cubicBezTo>
                    <a:pt x="11875" y="127"/>
                    <a:pt x="11910" y="144"/>
                    <a:pt x="11945" y="144"/>
                  </a:cubicBezTo>
                  <a:cubicBezTo>
                    <a:pt x="12001" y="144"/>
                    <a:pt x="12019" y="110"/>
                    <a:pt x="12019" y="70"/>
                  </a:cubicBezTo>
                  <a:cubicBezTo>
                    <a:pt x="12019" y="36"/>
                    <a:pt x="11984" y="1"/>
                    <a:pt x="11945" y="1"/>
                  </a:cubicBezTo>
                  <a:close/>
                  <a:moveTo>
                    <a:pt x="12310" y="1"/>
                  </a:moveTo>
                  <a:cubicBezTo>
                    <a:pt x="12271" y="1"/>
                    <a:pt x="12236" y="36"/>
                    <a:pt x="12236" y="70"/>
                  </a:cubicBezTo>
                  <a:cubicBezTo>
                    <a:pt x="12236" y="110"/>
                    <a:pt x="12271" y="144"/>
                    <a:pt x="12310" y="144"/>
                  </a:cubicBezTo>
                  <a:cubicBezTo>
                    <a:pt x="12345" y="144"/>
                    <a:pt x="12380" y="110"/>
                    <a:pt x="12380" y="70"/>
                  </a:cubicBezTo>
                  <a:cubicBezTo>
                    <a:pt x="12380" y="36"/>
                    <a:pt x="12345" y="1"/>
                    <a:pt x="12310" y="1"/>
                  </a:cubicBezTo>
                  <a:close/>
                  <a:moveTo>
                    <a:pt x="11584" y="36"/>
                  </a:moveTo>
                  <a:cubicBezTo>
                    <a:pt x="11549" y="36"/>
                    <a:pt x="11510" y="70"/>
                    <a:pt x="11510" y="110"/>
                  </a:cubicBezTo>
                  <a:cubicBezTo>
                    <a:pt x="11510" y="144"/>
                    <a:pt x="11549" y="162"/>
                    <a:pt x="11584" y="162"/>
                  </a:cubicBezTo>
                  <a:lnTo>
                    <a:pt x="11601" y="162"/>
                  </a:lnTo>
                  <a:cubicBezTo>
                    <a:pt x="11640" y="162"/>
                    <a:pt x="11658" y="127"/>
                    <a:pt x="11658" y="88"/>
                  </a:cubicBezTo>
                  <a:cubicBezTo>
                    <a:pt x="11658" y="53"/>
                    <a:pt x="11618" y="36"/>
                    <a:pt x="11584" y="36"/>
                  </a:cubicBezTo>
                  <a:close/>
                  <a:moveTo>
                    <a:pt x="12671" y="18"/>
                  </a:moveTo>
                  <a:cubicBezTo>
                    <a:pt x="12637" y="18"/>
                    <a:pt x="12598" y="36"/>
                    <a:pt x="12598" y="70"/>
                  </a:cubicBezTo>
                  <a:cubicBezTo>
                    <a:pt x="12598" y="127"/>
                    <a:pt x="12637" y="162"/>
                    <a:pt x="12671" y="162"/>
                  </a:cubicBezTo>
                  <a:cubicBezTo>
                    <a:pt x="12706" y="162"/>
                    <a:pt x="12745" y="127"/>
                    <a:pt x="12745" y="88"/>
                  </a:cubicBezTo>
                  <a:cubicBezTo>
                    <a:pt x="12745" y="53"/>
                    <a:pt x="12728" y="18"/>
                    <a:pt x="12671" y="18"/>
                  </a:cubicBezTo>
                  <a:close/>
                  <a:moveTo>
                    <a:pt x="13033" y="53"/>
                  </a:moveTo>
                  <a:cubicBezTo>
                    <a:pt x="12998" y="53"/>
                    <a:pt x="12963" y="70"/>
                    <a:pt x="12963" y="110"/>
                  </a:cubicBezTo>
                  <a:cubicBezTo>
                    <a:pt x="12963" y="144"/>
                    <a:pt x="12980" y="179"/>
                    <a:pt x="13033" y="197"/>
                  </a:cubicBezTo>
                  <a:cubicBezTo>
                    <a:pt x="13072" y="197"/>
                    <a:pt x="13107" y="162"/>
                    <a:pt x="13107" y="127"/>
                  </a:cubicBezTo>
                  <a:cubicBezTo>
                    <a:pt x="13107" y="88"/>
                    <a:pt x="13089" y="53"/>
                    <a:pt x="13054" y="53"/>
                  </a:cubicBezTo>
                  <a:close/>
                  <a:moveTo>
                    <a:pt x="11223" y="70"/>
                  </a:moveTo>
                  <a:cubicBezTo>
                    <a:pt x="11183" y="70"/>
                    <a:pt x="11149" y="110"/>
                    <a:pt x="11149" y="144"/>
                  </a:cubicBezTo>
                  <a:cubicBezTo>
                    <a:pt x="11166" y="179"/>
                    <a:pt x="11183" y="218"/>
                    <a:pt x="11223" y="218"/>
                  </a:cubicBezTo>
                  <a:lnTo>
                    <a:pt x="11240" y="218"/>
                  </a:lnTo>
                  <a:cubicBezTo>
                    <a:pt x="11275" y="197"/>
                    <a:pt x="11314" y="162"/>
                    <a:pt x="11292" y="127"/>
                  </a:cubicBezTo>
                  <a:cubicBezTo>
                    <a:pt x="11292" y="88"/>
                    <a:pt x="11257" y="70"/>
                    <a:pt x="11223" y="70"/>
                  </a:cubicBezTo>
                  <a:close/>
                  <a:moveTo>
                    <a:pt x="10879" y="110"/>
                  </a:moveTo>
                  <a:cubicBezTo>
                    <a:pt x="10857" y="110"/>
                    <a:pt x="10857" y="110"/>
                    <a:pt x="10857" y="127"/>
                  </a:cubicBezTo>
                  <a:cubicBezTo>
                    <a:pt x="10822" y="127"/>
                    <a:pt x="10787" y="162"/>
                    <a:pt x="10805" y="197"/>
                  </a:cubicBezTo>
                  <a:cubicBezTo>
                    <a:pt x="10805" y="236"/>
                    <a:pt x="10840" y="253"/>
                    <a:pt x="10879" y="253"/>
                  </a:cubicBezTo>
                  <a:cubicBezTo>
                    <a:pt x="10914" y="253"/>
                    <a:pt x="10948" y="218"/>
                    <a:pt x="10931" y="179"/>
                  </a:cubicBezTo>
                  <a:cubicBezTo>
                    <a:pt x="10931" y="144"/>
                    <a:pt x="10896" y="110"/>
                    <a:pt x="10879" y="110"/>
                  </a:cubicBezTo>
                  <a:close/>
                  <a:moveTo>
                    <a:pt x="13398" y="110"/>
                  </a:moveTo>
                  <a:cubicBezTo>
                    <a:pt x="13359" y="110"/>
                    <a:pt x="13324" y="144"/>
                    <a:pt x="13324" y="162"/>
                  </a:cubicBezTo>
                  <a:cubicBezTo>
                    <a:pt x="13307" y="218"/>
                    <a:pt x="13342" y="253"/>
                    <a:pt x="13381" y="253"/>
                  </a:cubicBezTo>
                  <a:lnTo>
                    <a:pt x="13398" y="253"/>
                  </a:lnTo>
                  <a:cubicBezTo>
                    <a:pt x="13433" y="253"/>
                    <a:pt x="13450" y="236"/>
                    <a:pt x="13468" y="197"/>
                  </a:cubicBezTo>
                  <a:cubicBezTo>
                    <a:pt x="13468" y="162"/>
                    <a:pt x="13450" y="127"/>
                    <a:pt x="13416" y="110"/>
                  </a:cubicBezTo>
                  <a:close/>
                  <a:moveTo>
                    <a:pt x="24455" y="110"/>
                  </a:moveTo>
                  <a:cubicBezTo>
                    <a:pt x="24420" y="110"/>
                    <a:pt x="24385" y="144"/>
                    <a:pt x="24385" y="179"/>
                  </a:cubicBezTo>
                  <a:cubicBezTo>
                    <a:pt x="24385" y="218"/>
                    <a:pt x="24420" y="253"/>
                    <a:pt x="24455" y="253"/>
                  </a:cubicBezTo>
                  <a:cubicBezTo>
                    <a:pt x="24494" y="253"/>
                    <a:pt x="24529" y="236"/>
                    <a:pt x="24529" y="179"/>
                  </a:cubicBezTo>
                  <a:cubicBezTo>
                    <a:pt x="24529" y="144"/>
                    <a:pt x="24494" y="110"/>
                    <a:pt x="24455" y="110"/>
                  </a:cubicBezTo>
                  <a:close/>
                  <a:moveTo>
                    <a:pt x="24076" y="127"/>
                  </a:moveTo>
                  <a:cubicBezTo>
                    <a:pt x="24041" y="127"/>
                    <a:pt x="24020" y="162"/>
                    <a:pt x="24020" y="197"/>
                  </a:cubicBezTo>
                  <a:cubicBezTo>
                    <a:pt x="24020" y="253"/>
                    <a:pt x="24059" y="271"/>
                    <a:pt x="24094" y="271"/>
                  </a:cubicBezTo>
                  <a:cubicBezTo>
                    <a:pt x="24128" y="271"/>
                    <a:pt x="24168" y="236"/>
                    <a:pt x="24168" y="197"/>
                  </a:cubicBezTo>
                  <a:cubicBezTo>
                    <a:pt x="24168" y="162"/>
                    <a:pt x="24128" y="127"/>
                    <a:pt x="24094" y="127"/>
                  </a:cubicBezTo>
                  <a:close/>
                  <a:moveTo>
                    <a:pt x="24820" y="144"/>
                  </a:moveTo>
                  <a:cubicBezTo>
                    <a:pt x="24781" y="144"/>
                    <a:pt x="24746" y="162"/>
                    <a:pt x="24746" y="197"/>
                  </a:cubicBezTo>
                  <a:cubicBezTo>
                    <a:pt x="24729" y="253"/>
                    <a:pt x="24764" y="288"/>
                    <a:pt x="24803" y="288"/>
                  </a:cubicBezTo>
                  <a:lnTo>
                    <a:pt x="24820" y="288"/>
                  </a:lnTo>
                  <a:cubicBezTo>
                    <a:pt x="24855" y="288"/>
                    <a:pt x="24873" y="253"/>
                    <a:pt x="24890" y="218"/>
                  </a:cubicBezTo>
                  <a:cubicBezTo>
                    <a:pt x="24890" y="179"/>
                    <a:pt x="24855" y="144"/>
                    <a:pt x="24820" y="144"/>
                  </a:cubicBezTo>
                  <a:close/>
                  <a:moveTo>
                    <a:pt x="10496" y="179"/>
                  </a:moveTo>
                  <a:cubicBezTo>
                    <a:pt x="10461" y="179"/>
                    <a:pt x="10444" y="218"/>
                    <a:pt x="10444" y="271"/>
                  </a:cubicBezTo>
                  <a:cubicBezTo>
                    <a:pt x="10444" y="305"/>
                    <a:pt x="10478" y="327"/>
                    <a:pt x="10513" y="327"/>
                  </a:cubicBezTo>
                  <a:lnTo>
                    <a:pt x="10531" y="327"/>
                  </a:lnTo>
                  <a:cubicBezTo>
                    <a:pt x="10570" y="305"/>
                    <a:pt x="10587" y="271"/>
                    <a:pt x="10587" y="236"/>
                  </a:cubicBezTo>
                  <a:cubicBezTo>
                    <a:pt x="10570" y="197"/>
                    <a:pt x="10552" y="179"/>
                    <a:pt x="10513" y="179"/>
                  </a:cubicBezTo>
                  <a:close/>
                  <a:moveTo>
                    <a:pt x="23715" y="179"/>
                  </a:moveTo>
                  <a:cubicBezTo>
                    <a:pt x="23676" y="179"/>
                    <a:pt x="23659" y="236"/>
                    <a:pt x="23659" y="271"/>
                  </a:cubicBezTo>
                  <a:cubicBezTo>
                    <a:pt x="23659" y="305"/>
                    <a:pt x="23693" y="327"/>
                    <a:pt x="23733" y="327"/>
                  </a:cubicBezTo>
                  <a:lnTo>
                    <a:pt x="23750" y="327"/>
                  </a:lnTo>
                  <a:cubicBezTo>
                    <a:pt x="23785" y="305"/>
                    <a:pt x="23802" y="271"/>
                    <a:pt x="23802" y="236"/>
                  </a:cubicBezTo>
                  <a:cubicBezTo>
                    <a:pt x="23802" y="197"/>
                    <a:pt x="23767" y="179"/>
                    <a:pt x="23733" y="179"/>
                  </a:cubicBezTo>
                  <a:close/>
                  <a:moveTo>
                    <a:pt x="13742" y="197"/>
                  </a:moveTo>
                  <a:cubicBezTo>
                    <a:pt x="13707" y="197"/>
                    <a:pt x="13685" y="218"/>
                    <a:pt x="13668" y="253"/>
                  </a:cubicBezTo>
                  <a:cubicBezTo>
                    <a:pt x="13668" y="288"/>
                    <a:pt x="13685" y="327"/>
                    <a:pt x="13725" y="344"/>
                  </a:cubicBezTo>
                  <a:lnTo>
                    <a:pt x="13742" y="344"/>
                  </a:lnTo>
                  <a:cubicBezTo>
                    <a:pt x="13777" y="344"/>
                    <a:pt x="13816" y="327"/>
                    <a:pt x="13816" y="288"/>
                  </a:cubicBezTo>
                  <a:cubicBezTo>
                    <a:pt x="13833" y="253"/>
                    <a:pt x="13794" y="218"/>
                    <a:pt x="13759" y="197"/>
                  </a:cubicBezTo>
                  <a:close/>
                  <a:moveTo>
                    <a:pt x="25164" y="218"/>
                  </a:moveTo>
                  <a:cubicBezTo>
                    <a:pt x="25129" y="218"/>
                    <a:pt x="25108" y="236"/>
                    <a:pt x="25090" y="271"/>
                  </a:cubicBezTo>
                  <a:cubicBezTo>
                    <a:pt x="25090" y="305"/>
                    <a:pt x="25108" y="344"/>
                    <a:pt x="25147" y="362"/>
                  </a:cubicBezTo>
                  <a:lnTo>
                    <a:pt x="25164" y="362"/>
                  </a:lnTo>
                  <a:cubicBezTo>
                    <a:pt x="25199" y="362"/>
                    <a:pt x="25238" y="344"/>
                    <a:pt x="25238" y="305"/>
                  </a:cubicBezTo>
                  <a:cubicBezTo>
                    <a:pt x="25255" y="271"/>
                    <a:pt x="25216" y="236"/>
                    <a:pt x="25181" y="218"/>
                  </a:cubicBezTo>
                  <a:close/>
                  <a:moveTo>
                    <a:pt x="10135" y="253"/>
                  </a:moveTo>
                  <a:cubicBezTo>
                    <a:pt x="10096" y="253"/>
                    <a:pt x="10078" y="288"/>
                    <a:pt x="10078" y="344"/>
                  </a:cubicBezTo>
                  <a:cubicBezTo>
                    <a:pt x="10096" y="379"/>
                    <a:pt x="10117" y="397"/>
                    <a:pt x="10152" y="397"/>
                  </a:cubicBezTo>
                  <a:lnTo>
                    <a:pt x="10169" y="397"/>
                  </a:lnTo>
                  <a:cubicBezTo>
                    <a:pt x="10204" y="379"/>
                    <a:pt x="10243" y="344"/>
                    <a:pt x="10226" y="305"/>
                  </a:cubicBezTo>
                  <a:cubicBezTo>
                    <a:pt x="10226" y="271"/>
                    <a:pt x="10187" y="253"/>
                    <a:pt x="10152" y="253"/>
                  </a:cubicBezTo>
                  <a:close/>
                  <a:moveTo>
                    <a:pt x="23350" y="271"/>
                  </a:moveTo>
                  <a:cubicBezTo>
                    <a:pt x="23315" y="288"/>
                    <a:pt x="23297" y="327"/>
                    <a:pt x="23315" y="362"/>
                  </a:cubicBezTo>
                  <a:cubicBezTo>
                    <a:pt x="23315" y="397"/>
                    <a:pt x="23350" y="414"/>
                    <a:pt x="23389" y="414"/>
                  </a:cubicBezTo>
                  <a:lnTo>
                    <a:pt x="23406" y="414"/>
                  </a:lnTo>
                  <a:cubicBezTo>
                    <a:pt x="23441" y="397"/>
                    <a:pt x="23458" y="362"/>
                    <a:pt x="23441" y="327"/>
                  </a:cubicBezTo>
                  <a:cubicBezTo>
                    <a:pt x="23441" y="288"/>
                    <a:pt x="23406" y="271"/>
                    <a:pt x="23389" y="271"/>
                  </a:cubicBezTo>
                  <a:close/>
                  <a:moveTo>
                    <a:pt x="14086" y="305"/>
                  </a:moveTo>
                  <a:cubicBezTo>
                    <a:pt x="14068" y="305"/>
                    <a:pt x="14033" y="327"/>
                    <a:pt x="14012" y="362"/>
                  </a:cubicBezTo>
                  <a:cubicBezTo>
                    <a:pt x="14012" y="397"/>
                    <a:pt x="14033" y="436"/>
                    <a:pt x="14068" y="453"/>
                  </a:cubicBezTo>
                  <a:lnTo>
                    <a:pt x="14086" y="453"/>
                  </a:lnTo>
                  <a:cubicBezTo>
                    <a:pt x="14120" y="453"/>
                    <a:pt x="14142" y="436"/>
                    <a:pt x="14160" y="414"/>
                  </a:cubicBezTo>
                  <a:cubicBezTo>
                    <a:pt x="14177" y="379"/>
                    <a:pt x="14160" y="327"/>
                    <a:pt x="14120" y="327"/>
                  </a:cubicBezTo>
                  <a:cubicBezTo>
                    <a:pt x="14103" y="305"/>
                    <a:pt x="14103" y="305"/>
                    <a:pt x="14086" y="305"/>
                  </a:cubicBezTo>
                  <a:close/>
                  <a:moveTo>
                    <a:pt x="9791" y="327"/>
                  </a:moveTo>
                  <a:cubicBezTo>
                    <a:pt x="9752" y="327"/>
                    <a:pt x="9717" y="379"/>
                    <a:pt x="9734" y="414"/>
                  </a:cubicBezTo>
                  <a:cubicBezTo>
                    <a:pt x="9734" y="453"/>
                    <a:pt x="9769" y="471"/>
                    <a:pt x="9808" y="471"/>
                  </a:cubicBezTo>
                  <a:lnTo>
                    <a:pt x="9826" y="471"/>
                  </a:lnTo>
                  <a:cubicBezTo>
                    <a:pt x="9861" y="453"/>
                    <a:pt x="9878" y="414"/>
                    <a:pt x="9878" y="379"/>
                  </a:cubicBezTo>
                  <a:cubicBezTo>
                    <a:pt x="9861" y="344"/>
                    <a:pt x="9843" y="327"/>
                    <a:pt x="9808" y="327"/>
                  </a:cubicBezTo>
                  <a:close/>
                  <a:moveTo>
                    <a:pt x="25508" y="362"/>
                  </a:moveTo>
                  <a:cubicBezTo>
                    <a:pt x="25473" y="362"/>
                    <a:pt x="25456" y="362"/>
                    <a:pt x="25434" y="397"/>
                  </a:cubicBezTo>
                  <a:cubicBezTo>
                    <a:pt x="25416" y="436"/>
                    <a:pt x="25434" y="471"/>
                    <a:pt x="25473" y="488"/>
                  </a:cubicBezTo>
                  <a:cubicBezTo>
                    <a:pt x="25490" y="488"/>
                    <a:pt x="25490" y="505"/>
                    <a:pt x="25508" y="505"/>
                  </a:cubicBezTo>
                  <a:cubicBezTo>
                    <a:pt x="25525" y="505"/>
                    <a:pt x="25564" y="488"/>
                    <a:pt x="25564" y="453"/>
                  </a:cubicBezTo>
                  <a:cubicBezTo>
                    <a:pt x="25582" y="414"/>
                    <a:pt x="25582" y="379"/>
                    <a:pt x="25543" y="362"/>
                  </a:cubicBezTo>
                  <a:close/>
                  <a:moveTo>
                    <a:pt x="23006" y="379"/>
                  </a:moveTo>
                  <a:cubicBezTo>
                    <a:pt x="22971" y="397"/>
                    <a:pt x="22954" y="436"/>
                    <a:pt x="22971" y="471"/>
                  </a:cubicBezTo>
                  <a:cubicBezTo>
                    <a:pt x="22971" y="505"/>
                    <a:pt x="23006" y="523"/>
                    <a:pt x="23041" y="523"/>
                  </a:cubicBezTo>
                  <a:lnTo>
                    <a:pt x="23062" y="523"/>
                  </a:lnTo>
                  <a:cubicBezTo>
                    <a:pt x="23097" y="505"/>
                    <a:pt x="23115" y="471"/>
                    <a:pt x="23097" y="436"/>
                  </a:cubicBezTo>
                  <a:cubicBezTo>
                    <a:pt x="23097" y="397"/>
                    <a:pt x="23062" y="379"/>
                    <a:pt x="23041" y="379"/>
                  </a:cubicBezTo>
                  <a:close/>
                  <a:moveTo>
                    <a:pt x="9425" y="397"/>
                  </a:moveTo>
                  <a:cubicBezTo>
                    <a:pt x="9391" y="414"/>
                    <a:pt x="9373" y="453"/>
                    <a:pt x="9373" y="488"/>
                  </a:cubicBezTo>
                  <a:cubicBezTo>
                    <a:pt x="9391" y="523"/>
                    <a:pt x="9408" y="545"/>
                    <a:pt x="9443" y="545"/>
                  </a:cubicBezTo>
                  <a:lnTo>
                    <a:pt x="9465" y="545"/>
                  </a:lnTo>
                  <a:cubicBezTo>
                    <a:pt x="9499" y="545"/>
                    <a:pt x="9534" y="505"/>
                    <a:pt x="9517" y="453"/>
                  </a:cubicBezTo>
                  <a:cubicBezTo>
                    <a:pt x="9517" y="436"/>
                    <a:pt x="9482" y="397"/>
                    <a:pt x="9443" y="397"/>
                  </a:cubicBezTo>
                  <a:close/>
                  <a:moveTo>
                    <a:pt x="14429" y="453"/>
                  </a:moveTo>
                  <a:cubicBezTo>
                    <a:pt x="14395" y="453"/>
                    <a:pt x="14377" y="471"/>
                    <a:pt x="14360" y="488"/>
                  </a:cubicBezTo>
                  <a:cubicBezTo>
                    <a:pt x="14338" y="523"/>
                    <a:pt x="14360" y="579"/>
                    <a:pt x="14395" y="597"/>
                  </a:cubicBezTo>
                  <a:lnTo>
                    <a:pt x="14429" y="597"/>
                  </a:lnTo>
                  <a:cubicBezTo>
                    <a:pt x="14447" y="597"/>
                    <a:pt x="14469" y="579"/>
                    <a:pt x="14486" y="562"/>
                  </a:cubicBezTo>
                  <a:cubicBezTo>
                    <a:pt x="14503" y="523"/>
                    <a:pt x="14486" y="471"/>
                    <a:pt x="14447" y="453"/>
                  </a:cubicBezTo>
                  <a:close/>
                  <a:moveTo>
                    <a:pt x="9082" y="488"/>
                  </a:moveTo>
                  <a:cubicBezTo>
                    <a:pt x="9047" y="505"/>
                    <a:pt x="9008" y="545"/>
                    <a:pt x="9029" y="579"/>
                  </a:cubicBezTo>
                  <a:cubicBezTo>
                    <a:pt x="9029" y="614"/>
                    <a:pt x="9064" y="632"/>
                    <a:pt x="9099" y="632"/>
                  </a:cubicBezTo>
                  <a:lnTo>
                    <a:pt x="9116" y="632"/>
                  </a:lnTo>
                  <a:cubicBezTo>
                    <a:pt x="9156" y="614"/>
                    <a:pt x="9173" y="579"/>
                    <a:pt x="9173" y="545"/>
                  </a:cubicBezTo>
                  <a:cubicBezTo>
                    <a:pt x="9156" y="505"/>
                    <a:pt x="9116" y="488"/>
                    <a:pt x="9099" y="488"/>
                  </a:cubicBezTo>
                  <a:close/>
                  <a:moveTo>
                    <a:pt x="22662" y="523"/>
                  </a:moveTo>
                  <a:cubicBezTo>
                    <a:pt x="22627" y="545"/>
                    <a:pt x="22627" y="579"/>
                    <a:pt x="22627" y="614"/>
                  </a:cubicBezTo>
                  <a:cubicBezTo>
                    <a:pt x="22645" y="653"/>
                    <a:pt x="22679" y="671"/>
                    <a:pt x="22697" y="671"/>
                  </a:cubicBezTo>
                  <a:cubicBezTo>
                    <a:pt x="22714" y="671"/>
                    <a:pt x="22714" y="653"/>
                    <a:pt x="22736" y="653"/>
                  </a:cubicBezTo>
                  <a:cubicBezTo>
                    <a:pt x="22771" y="632"/>
                    <a:pt x="22788" y="597"/>
                    <a:pt x="22771" y="562"/>
                  </a:cubicBezTo>
                  <a:cubicBezTo>
                    <a:pt x="22753" y="523"/>
                    <a:pt x="22736" y="523"/>
                    <a:pt x="22697" y="523"/>
                  </a:cubicBezTo>
                  <a:close/>
                  <a:moveTo>
                    <a:pt x="25817" y="545"/>
                  </a:moveTo>
                  <a:cubicBezTo>
                    <a:pt x="25799" y="545"/>
                    <a:pt x="25782" y="545"/>
                    <a:pt x="25760" y="562"/>
                  </a:cubicBezTo>
                  <a:cubicBezTo>
                    <a:pt x="25743" y="597"/>
                    <a:pt x="25743" y="653"/>
                    <a:pt x="25782" y="671"/>
                  </a:cubicBezTo>
                  <a:cubicBezTo>
                    <a:pt x="25782" y="671"/>
                    <a:pt x="25799" y="688"/>
                    <a:pt x="25817" y="688"/>
                  </a:cubicBezTo>
                  <a:cubicBezTo>
                    <a:pt x="25834" y="688"/>
                    <a:pt x="25869" y="671"/>
                    <a:pt x="25869" y="653"/>
                  </a:cubicBezTo>
                  <a:cubicBezTo>
                    <a:pt x="25908" y="614"/>
                    <a:pt x="25891" y="579"/>
                    <a:pt x="25852" y="545"/>
                  </a:cubicBezTo>
                  <a:close/>
                  <a:moveTo>
                    <a:pt x="8721" y="579"/>
                  </a:moveTo>
                  <a:cubicBezTo>
                    <a:pt x="8681" y="579"/>
                    <a:pt x="8664" y="632"/>
                    <a:pt x="8664" y="671"/>
                  </a:cubicBezTo>
                  <a:cubicBezTo>
                    <a:pt x="8681" y="706"/>
                    <a:pt x="8703" y="723"/>
                    <a:pt x="8738" y="723"/>
                  </a:cubicBezTo>
                  <a:lnTo>
                    <a:pt x="8755" y="723"/>
                  </a:lnTo>
                  <a:cubicBezTo>
                    <a:pt x="8790" y="706"/>
                    <a:pt x="8829" y="671"/>
                    <a:pt x="8812" y="632"/>
                  </a:cubicBezTo>
                  <a:cubicBezTo>
                    <a:pt x="8812" y="597"/>
                    <a:pt x="8773" y="579"/>
                    <a:pt x="8738" y="579"/>
                  </a:cubicBezTo>
                  <a:close/>
                  <a:moveTo>
                    <a:pt x="14738" y="632"/>
                  </a:moveTo>
                  <a:cubicBezTo>
                    <a:pt x="14721" y="632"/>
                    <a:pt x="14686" y="653"/>
                    <a:pt x="14686" y="671"/>
                  </a:cubicBezTo>
                  <a:cubicBezTo>
                    <a:pt x="14647" y="706"/>
                    <a:pt x="14664" y="740"/>
                    <a:pt x="14704" y="762"/>
                  </a:cubicBezTo>
                  <a:cubicBezTo>
                    <a:pt x="14704" y="780"/>
                    <a:pt x="14721" y="780"/>
                    <a:pt x="14738" y="780"/>
                  </a:cubicBezTo>
                  <a:cubicBezTo>
                    <a:pt x="14756" y="780"/>
                    <a:pt x="14795" y="762"/>
                    <a:pt x="14795" y="740"/>
                  </a:cubicBezTo>
                  <a:cubicBezTo>
                    <a:pt x="14812" y="706"/>
                    <a:pt x="14812" y="671"/>
                    <a:pt x="14773" y="653"/>
                  </a:cubicBezTo>
                  <a:cubicBezTo>
                    <a:pt x="14756" y="632"/>
                    <a:pt x="14756" y="632"/>
                    <a:pt x="14738" y="632"/>
                  </a:cubicBezTo>
                  <a:close/>
                  <a:moveTo>
                    <a:pt x="8377" y="671"/>
                  </a:moveTo>
                  <a:cubicBezTo>
                    <a:pt x="8338" y="688"/>
                    <a:pt x="8303" y="723"/>
                    <a:pt x="8320" y="762"/>
                  </a:cubicBezTo>
                  <a:cubicBezTo>
                    <a:pt x="8338" y="797"/>
                    <a:pt x="8355" y="814"/>
                    <a:pt x="8394" y="814"/>
                  </a:cubicBezTo>
                  <a:lnTo>
                    <a:pt x="8412" y="814"/>
                  </a:lnTo>
                  <a:cubicBezTo>
                    <a:pt x="8446" y="797"/>
                    <a:pt x="8464" y="762"/>
                    <a:pt x="8464" y="723"/>
                  </a:cubicBezTo>
                  <a:cubicBezTo>
                    <a:pt x="8446" y="688"/>
                    <a:pt x="8429" y="671"/>
                    <a:pt x="8394" y="671"/>
                  </a:cubicBezTo>
                  <a:close/>
                  <a:moveTo>
                    <a:pt x="22336" y="671"/>
                  </a:moveTo>
                  <a:cubicBezTo>
                    <a:pt x="22301" y="688"/>
                    <a:pt x="22279" y="740"/>
                    <a:pt x="22301" y="780"/>
                  </a:cubicBezTo>
                  <a:cubicBezTo>
                    <a:pt x="22318" y="797"/>
                    <a:pt x="22353" y="814"/>
                    <a:pt x="22371" y="814"/>
                  </a:cubicBezTo>
                  <a:lnTo>
                    <a:pt x="22410" y="814"/>
                  </a:lnTo>
                  <a:cubicBezTo>
                    <a:pt x="22445" y="797"/>
                    <a:pt x="22462" y="740"/>
                    <a:pt x="22445" y="706"/>
                  </a:cubicBezTo>
                  <a:cubicBezTo>
                    <a:pt x="22427" y="688"/>
                    <a:pt x="22388" y="671"/>
                    <a:pt x="22371" y="671"/>
                  </a:cubicBezTo>
                  <a:close/>
                  <a:moveTo>
                    <a:pt x="8029" y="762"/>
                  </a:moveTo>
                  <a:cubicBezTo>
                    <a:pt x="7976" y="780"/>
                    <a:pt x="7959" y="814"/>
                    <a:pt x="7976" y="849"/>
                  </a:cubicBezTo>
                  <a:cubicBezTo>
                    <a:pt x="7976" y="888"/>
                    <a:pt x="8011" y="906"/>
                    <a:pt x="8050" y="906"/>
                  </a:cubicBezTo>
                  <a:lnTo>
                    <a:pt x="8068" y="906"/>
                  </a:lnTo>
                  <a:cubicBezTo>
                    <a:pt x="8103" y="888"/>
                    <a:pt x="8120" y="849"/>
                    <a:pt x="8120" y="814"/>
                  </a:cubicBezTo>
                  <a:cubicBezTo>
                    <a:pt x="8103" y="780"/>
                    <a:pt x="8068" y="762"/>
                    <a:pt x="8050" y="762"/>
                  </a:cubicBezTo>
                  <a:close/>
                  <a:moveTo>
                    <a:pt x="26108" y="762"/>
                  </a:moveTo>
                  <a:cubicBezTo>
                    <a:pt x="26087" y="762"/>
                    <a:pt x="26069" y="762"/>
                    <a:pt x="26052" y="780"/>
                  </a:cubicBezTo>
                  <a:cubicBezTo>
                    <a:pt x="26017" y="814"/>
                    <a:pt x="26017" y="849"/>
                    <a:pt x="26052" y="888"/>
                  </a:cubicBezTo>
                  <a:cubicBezTo>
                    <a:pt x="26069" y="906"/>
                    <a:pt x="26087" y="906"/>
                    <a:pt x="26108" y="906"/>
                  </a:cubicBezTo>
                  <a:cubicBezTo>
                    <a:pt x="26126" y="906"/>
                    <a:pt x="26143" y="888"/>
                    <a:pt x="26161" y="888"/>
                  </a:cubicBezTo>
                  <a:cubicBezTo>
                    <a:pt x="26178" y="849"/>
                    <a:pt x="26178" y="797"/>
                    <a:pt x="26143" y="780"/>
                  </a:cubicBezTo>
                  <a:cubicBezTo>
                    <a:pt x="26143" y="762"/>
                    <a:pt x="26126" y="762"/>
                    <a:pt x="26108" y="762"/>
                  </a:cubicBezTo>
                  <a:close/>
                  <a:moveTo>
                    <a:pt x="15047" y="832"/>
                  </a:moveTo>
                  <a:cubicBezTo>
                    <a:pt x="15012" y="832"/>
                    <a:pt x="14991" y="849"/>
                    <a:pt x="14973" y="871"/>
                  </a:cubicBezTo>
                  <a:cubicBezTo>
                    <a:pt x="14956" y="906"/>
                    <a:pt x="14973" y="941"/>
                    <a:pt x="14991" y="958"/>
                  </a:cubicBezTo>
                  <a:cubicBezTo>
                    <a:pt x="15012" y="980"/>
                    <a:pt x="15030" y="980"/>
                    <a:pt x="15047" y="980"/>
                  </a:cubicBezTo>
                  <a:cubicBezTo>
                    <a:pt x="15065" y="980"/>
                    <a:pt x="15082" y="958"/>
                    <a:pt x="15100" y="941"/>
                  </a:cubicBezTo>
                  <a:cubicBezTo>
                    <a:pt x="15121" y="906"/>
                    <a:pt x="15121" y="871"/>
                    <a:pt x="15082" y="849"/>
                  </a:cubicBezTo>
                  <a:cubicBezTo>
                    <a:pt x="15065" y="832"/>
                    <a:pt x="15047" y="832"/>
                    <a:pt x="15047" y="832"/>
                  </a:cubicBezTo>
                  <a:close/>
                  <a:moveTo>
                    <a:pt x="22044" y="832"/>
                  </a:moveTo>
                  <a:cubicBezTo>
                    <a:pt x="22044" y="832"/>
                    <a:pt x="22027" y="849"/>
                    <a:pt x="22009" y="849"/>
                  </a:cubicBezTo>
                  <a:cubicBezTo>
                    <a:pt x="21975" y="871"/>
                    <a:pt x="21975" y="906"/>
                    <a:pt x="21992" y="941"/>
                  </a:cubicBezTo>
                  <a:cubicBezTo>
                    <a:pt x="22009" y="980"/>
                    <a:pt x="22027" y="980"/>
                    <a:pt x="22044" y="980"/>
                  </a:cubicBezTo>
                  <a:lnTo>
                    <a:pt x="22083" y="980"/>
                  </a:lnTo>
                  <a:cubicBezTo>
                    <a:pt x="22118" y="958"/>
                    <a:pt x="22136" y="906"/>
                    <a:pt x="22118" y="871"/>
                  </a:cubicBezTo>
                  <a:cubicBezTo>
                    <a:pt x="22101" y="849"/>
                    <a:pt x="22083" y="832"/>
                    <a:pt x="22044" y="832"/>
                  </a:cubicBezTo>
                  <a:close/>
                  <a:moveTo>
                    <a:pt x="7667" y="871"/>
                  </a:moveTo>
                  <a:cubicBezTo>
                    <a:pt x="7633" y="888"/>
                    <a:pt x="7615" y="923"/>
                    <a:pt x="7633" y="958"/>
                  </a:cubicBezTo>
                  <a:cubicBezTo>
                    <a:pt x="7633" y="997"/>
                    <a:pt x="7667" y="1015"/>
                    <a:pt x="7685" y="1015"/>
                  </a:cubicBezTo>
                  <a:lnTo>
                    <a:pt x="7724" y="1015"/>
                  </a:lnTo>
                  <a:cubicBezTo>
                    <a:pt x="7759" y="997"/>
                    <a:pt x="7776" y="958"/>
                    <a:pt x="7759" y="923"/>
                  </a:cubicBezTo>
                  <a:cubicBezTo>
                    <a:pt x="7759" y="888"/>
                    <a:pt x="7724" y="871"/>
                    <a:pt x="7685" y="871"/>
                  </a:cubicBezTo>
                  <a:close/>
                  <a:moveTo>
                    <a:pt x="7324" y="980"/>
                  </a:moveTo>
                  <a:cubicBezTo>
                    <a:pt x="7289" y="997"/>
                    <a:pt x="7267" y="1032"/>
                    <a:pt x="7289" y="1067"/>
                  </a:cubicBezTo>
                  <a:cubicBezTo>
                    <a:pt x="7289" y="1106"/>
                    <a:pt x="7324" y="1123"/>
                    <a:pt x="7341" y="1123"/>
                  </a:cubicBezTo>
                  <a:lnTo>
                    <a:pt x="7376" y="1123"/>
                  </a:lnTo>
                  <a:cubicBezTo>
                    <a:pt x="7415" y="1106"/>
                    <a:pt x="7433" y="1067"/>
                    <a:pt x="7415" y="1032"/>
                  </a:cubicBezTo>
                  <a:cubicBezTo>
                    <a:pt x="7415" y="997"/>
                    <a:pt x="7376" y="980"/>
                    <a:pt x="7341" y="980"/>
                  </a:cubicBezTo>
                  <a:close/>
                  <a:moveTo>
                    <a:pt x="21735" y="1015"/>
                  </a:moveTo>
                  <a:cubicBezTo>
                    <a:pt x="21718" y="1015"/>
                    <a:pt x="21718" y="1015"/>
                    <a:pt x="21700" y="1032"/>
                  </a:cubicBezTo>
                  <a:cubicBezTo>
                    <a:pt x="21666" y="1049"/>
                    <a:pt x="21648" y="1089"/>
                    <a:pt x="21666" y="1123"/>
                  </a:cubicBezTo>
                  <a:cubicBezTo>
                    <a:pt x="21683" y="1158"/>
                    <a:pt x="21718" y="1158"/>
                    <a:pt x="21735" y="1158"/>
                  </a:cubicBezTo>
                  <a:lnTo>
                    <a:pt x="21774" y="1158"/>
                  </a:lnTo>
                  <a:cubicBezTo>
                    <a:pt x="21809" y="1141"/>
                    <a:pt x="21809" y="1089"/>
                    <a:pt x="21792" y="1049"/>
                  </a:cubicBezTo>
                  <a:cubicBezTo>
                    <a:pt x="21792" y="1032"/>
                    <a:pt x="21757" y="1015"/>
                    <a:pt x="21735" y="1015"/>
                  </a:cubicBezTo>
                  <a:close/>
                  <a:moveTo>
                    <a:pt x="26361" y="1015"/>
                  </a:moveTo>
                  <a:cubicBezTo>
                    <a:pt x="26343" y="1015"/>
                    <a:pt x="26326" y="1015"/>
                    <a:pt x="26304" y="1032"/>
                  </a:cubicBezTo>
                  <a:cubicBezTo>
                    <a:pt x="26287" y="1067"/>
                    <a:pt x="26287" y="1106"/>
                    <a:pt x="26304" y="1141"/>
                  </a:cubicBezTo>
                  <a:cubicBezTo>
                    <a:pt x="26326" y="1158"/>
                    <a:pt x="26343" y="1158"/>
                    <a:pt x="26361" y="1158"/>
                  </a:cubicBezTo>
                  <a:cubicBezTo>
                    <a:pt x="26378" y="1158"/>
                    <a:pt x="26395" y="1158"/>
                    <a:pt x="26413" y="1141"/>
                  </a:cubicBezTo>
                  <a:cubicBezTo>
                    <a:pt x="26435" y="1106"/>
                    <a:pt x="26435" y="1067"/>
                    <a:pt x="26413" y="1032"/>
                  </a:cubicBezTo>
                  <a:cubicBezTo>
                    <a:pt x="26395" y="1015"/>
                    <a:pt x="26378" y="1015"/>
                    <a:pt x="26361" y="1015"/>
                  </a:cubicBezTo>
                  <a:close/>
                  <a:moveTo>
                    <a:pt x="15339" y="1032"/>
                  </a:moveTo>
                  <a:cubicBezTo>
                    <a:pt x="15317" y="1032"/>
                    <a:pt x="15300" y="1049"/>
                    <a:pt x="15282" y="1067"/>
                  </a:cubicBezTo>
                  <a:cubicBezTo>
                    <a:pt x="15265" y="1106"/>
                    <a:pt x="15265" y="1141"/>
                    <a:pt x="15300" y="1158"/>
                  </a:cubicBezTo>
                  <a:cubicBezTo>
                    <a:pt x="15300" y="1176"/>
                    <a:pt x="15317" y="1176"/>
                    <a:pt x="15339" y="1176"/>
                  </a:cubicBezTo>
                  <a:cubicBezTo>
                    <a:pt x="15356" y="1176"/>
                    <a:pt x="15391" y="1176"/>
                    <a:pt x="15391" y="1158"/>
                  </a:cubicBezTo>
                  <a:cubicBezTo>
                    <a:pt x="15426" y="1123"/>
                    <a:pt x="15408" y="1067"/>
                    <a:pt x="15391" y="1049"/>
                  </a:cubicBezTo>
                  <a:cubicBezTo>
                    <a:pt x="15374" y="1032"/>
                    <a:pt x="15356" y="1032"/>
                    <a:pt x="15339" y="1032"/>
                  </a:cubicBezTo>
                  <a:close/>
                  <a:moveTo>
                    <a:pt x="6980" y="1089"/>
                  </a:moveTo>
                  <a:cubicBezTo>
                    <a:pt x="6941" y="1106"/>
                    <a:pt x="6923" y="1141"/>
                    <a:pt x="6941" y="1176"/>
                  </a:cubicBezTo>
                  <a:cubicBezTo>
                    <a:pt x="6941" y="1215"/>
                    <a:pt x="6980" y="1232"/>
                    <a:pt x="6997" y="1232"/>
                  </a:cubicBezTo>
                  <a:lnTo>
                    <a:pt x="7032" y="1232"/>
                  </a:lnTo>
                  <a:cubicBezTo>
                    <a:pt x="7071" y="1215"/>
                    <a:pt x="7089" y="1176"/>
                    <a:pt x="7071" y="1141"/>
                  </a:cubicBezTo>
                  <a:cubicBezTo>
                    <a:pt x="7071" y="1106"/>
                    <a:pt x="7032" y="1089"/>
                    <a:pt x="6997" y="1089"/>
                  </a:cubicBezTo>
                  <a:close/>
                  <a:moveTo>
                    <a:pt x="6636" y="1215"/>
                  </a:moveTo>
                  <a:cubicBezTo>
                    <a:pt x="6597" y="1232"/>
                    <a:pt x="6580" y="1267"/>
                    <a:pt x="6597" y="1306"/>
                  </a:cubicBezTo>
                  <a:cubicBezTo>
                    <a:pt x="6597" y="1341"/>
                    <a:pt x="6636" y="1358"/>
                    <a:pt x="6671" y="1358"/>
                  </a:cubicBezTo>
                  <a:lnTo>
                    <a:pt x="6688" y="1341"/>
                  </a:lnTo>
                  <a:cubicBezTo>
                    <a:pt x="6723" y="1341"/>
                    <a:pt x="6745" y="1284"/>
                    <a:pt x="6723" y="1250"/>
                  </a:cubicBezTo>
                  <a:cubicBezTo>
                    <a:pt x="6723" y="1232"/>
                    <a:pt x="6688" y="1215"/>
                    <a:pt x="6671" y="1215"/>
                  </a:cubicBezTo>
                  <a:close/>
                  <a:moveTo>
                    <a:pt x="21392" y="1215"/>
                  </a:moveTo>
                  <a:cubicBezTo>
                    <a:pt x="21357" y="1232"/>
                    <a:pt x="21339" y="1284"/>
                    <a:pt x="21357" y="1324"/>
                  </a:cubicBezTo>
                  <a:cubicBezTo>
                    <a:pt x="21374" y="1341"/>
                    <a:pt x="21409" y="1358"/>
                    <a:pt x="21431" y="1358"/>
                  </a:cubicBezTo>
                  <a:cubicBezTo>
                    <a:pt x="21448" y="1358"/>
                    <a:pt x="21448" y="1358"/>
                    <a:pt x="21465" y="1341"/>
                  </a:cubicBezTo>
                  <a:cubicBezTo>
                    <a:pt x="21500" y="1324"/>
                    <a:pt x="21500" y="1267"/>
                    <a:pt x="21483" y="1250"/>
                  </a:cubicBezTo>
                  <a:cubicBezTo>
                    <a:pt x="21465" y="1215"/>
                    <a:pt x="21448" y="1215"/>
                    <a:pt x="21431" y="1215"/>
                  </a:cubicBezTo>
                  <a:close/>
                  <a:moveTo>
                    <a:pt x="15609" y="1267"/>
                  </a:moveTo>
                  <a:cubicBezTo>
                    <a:pt x="15591" y="1267"/>
                    <a:pt x="15574" y="1284"/>
                    <a:pt x="15556" y="1306"/>
                  </a:cubicBezTo>
                  <a:cubicBezTo>
                    <a:pt x="15535" y="1324"/>
                    <a:pt x="15535" y="1376"/>
                    <a:pt x="15556" y="1393"/>
                  </a:cubicBezTo>
                  <a:cubicBezTo>
                    <a:pt x="15574" y="1415"/>
                    <a:pt x="15591" y="1415"/>
                    <a:pt x="15609" y="1415"/>
                  </a:cubicBezTo>
                  <a:cubicBezTo>
                    <a:pt x="15626" y="1415"/>
                    <a:pt x="15643" y="1415"/>
                    <a:pt x="15665" y="1393"/>
                  </a:cubicBezTo>
                  <a:cubicBezTo>
                    <a:pt x="15700" y="1376"/>
                    <a:pt x="15700" y="1324"/>
                    <a:pt x="15665" y="1284"/>
                  </a:cubicBezTo>
                  <a:cubicBezTo>
                    <a:pt x="15643" y="1284"/>
                    <a:pt x="15626" y="1267"/>
                    <a:pt x="15609" y="1267"/>
                  </a:cubicBezTo>
                  <a:close/>
                  <a:moveTo>
                    <a:pt x="26596" y="1284"/>
                  </a:moveTo>
                  <a:cubicBezTo>
                    <a:pt x="26578" y="1284"/>
                    <a:pt x="26561" y="1306"/>
                    <a:pt x="26543" y="1306"/>
                  </a:cubicBezTo>
                  <a:cubicBezTo>
                    <a:pt x="26504" y="1341"/>
                    <a:pt x="26504" y="1376"/>
                    <a:pt x="26522" y="1415"/>
                  </a:cubicBezTo>
                  <a:cubicBezTo>
                    <a:pt x="26543" y="1432"/>
                    <a:pt x="26561" y="1432"/>
                    <a:pt x="26596" y="1432"/>
                  </a:cubicBezTo>
                  <a:lnTo>
                    <a:pt x="26630" y="1432"/>
                  </a:lnTo>
                  <a:cubicBezTo>
                    <a:pt x="26670" y="1393"/>
                    <a:pt x="26670" y="1358"/>
                    <a:pt x="26652" y="1324"/>
                  </a:cubicBezTo>
                  <a:cubicBezTo>
                    <a:pt x="26630" y="1306"/>
                    <a:pt x="26613" y="1284"/>
                    <a:pt x="26596" y="1284"/>
                  </a:cubicBezTo>
                  <a:close/>
                  <a:moveTo>
                    <a:pt x="6288" y="1341"/>
                  </a:moveTo>
                  <a:cubicBezTo>
                    <a:pt x="6253" y="1358"/>
                    <a:pt x="6236" y="1393"/>
                    <a:pt x="6253" y="1432"/>
                  </a:cubicBezTo>
                  <a:cubicBezTo>
                    <a:pt x="6271" y="1467"/>
                    <a:pt x="6288" y="1485"/>
                    <a:pt x="6327" y="1485"/>
                  </a:cubicBezTo>
                  <a:cubicBezTo>
                    <a:pt x="6327" y="1485"/>
                    <a:pt x="6345" y="1485"/>
                    <a:pt x="6345" y="1467"/>
                  </a:cubicBezTo>
                  <a:cubicBezTo>
                    <a:pt x="6380" y="1467"/>
                    <a:pt x="6397" y="1415"/>
                    <a:pt x="6380" y="1376"/>
                  </a:cubicBezTo>
                  <a:cubicBezTo>
                    <a:pt x="6380" y="1358"/>
                    <a:pt x="6345" y="1341"/>
                    <a:pt x="6327" y="1341"/>
                  </a:cubicBezTo>
                  <a:close/>
                  <a:moveTo>
                    <a:pt x="21083" y="1415"/>
                  </a:moveTo>
                  <a:cubicBezTo>
                    <a:pt x="21048" y="1432"/>
                    <a:pt x="21030" y="1485"/>
                    <a:pt x="21065" y="1524"/>
                  </a:cubicBezTo>
                  <a:cubicBezTo>
                    <a:pt x="21065" y="1541"/>
                    <a:pt x="21104" y="1541"/>
                    <a:pt x="21122" y="1541"/>
                  </a:cubicBezTo>
                  <a:lnTo>
                    <a:pt x="21157" y="1541"/>
                  </a:lnTo>
                  <a:cubicBezTo>
                    <a:pt x="21191" y="1524"/>
                    <a:pt x="21213" y="1467"/>
                    <a:pt x="21174" y="1432"/>
                  </a:cubicBezTo>
                  <a:cubicBezTo>
                    <a:pt x="21174" y="1415"/>
                    <a:pt x="21139" y="1415"/>
                    <a:pt x="21122" y="1415"/>
                  </a:cubicBezTo>
                  <a:close/>
                  <a:moveTo>
                    <a:pt x="5962" y="1467"/>
                  </a:moveTo>
                  <a:cubicBezTo>
                    <a:pt x="5927" y="1485"/>
                    <a:pt x="5910" y="1524"/>
                    <a:pt x="5910" y="1558"/>
                  </a:cubicBezTo>
                  <a:cubicBezTo>
                    <a:pt x="5927" y="1593"/>
                    <a:pt x="5962" y="1611"/>
                    <a:pt x="5984" y="1611"/>
                  </a:cubicBezTo>
                  <a:lnTo>
                    <a:pt x="6018" y="1611"/>
                  </a:lnTo>
                  <a:cubicBezTo>
                    <a:pt x="6053" y="1593"/>
                    <a:pt x="6071" y="1541"/>
                    <a:pt x="6053" y="1502"/>
                  </a:cubicBezTo>
                  <a:cubicBezTo>
                    <a:pt x="6036" y="1485"/>
                    <a:pt x="6018" y="1467"/>
                    <a:pt x="5984" y="1467"/>
                  </a:cubicBezTo>
                  <a:close/>
                  <a:moveTo>
                    <a:pt x="15861" y="1541"/>
                  </a:moveTo>
                  <a:cubicBezTo>
                    <a:pt x="15844" y="1541"/>
                    <a:pt x="15826" y="1541"/>
                    <a:pt x="15809" y="1558"/>
                  </a:cubicBezTo>
                  <a:cubicBezTo>
                    <a:pt x="15791" y="1576"/>
                    <a:pt x="15774" y="1632"/>
                    <a:pt x="15809" y="1667"/>
                  </a:cubicBezTo>
                  <a:cubicBezTo>
                    <a:pt x="15826" y="1667"/>
                    <a:pt x="15844" y="1685"/>
                    <a:pt x="15861" y="1685"/>
                  </a:cubicBezTo>
                  <a:cubicBezTo>
                    <a:pt x="15883" y="1685"/>
                    <a:pt x="15900" y="1685"/>
                    <a:pt x="15918" y="1667"/>
                  </a:cubicBezTo>
                  <a:cubicBezTo>
                    <a:pt x="15935" y="1650"/>
                    <a:pt x="15935" y="1593"/>
                    <a:pt x="15918" y="1558"/>
                  </a:cubicBezTo>
                  <a:cubicBezTo>
                    <a:pt x="15900" y="1541"/>
                    <a:pt x="15883" y="1541"/>
                    <a:pt x="15861" y="1541"/>
                  </a:cubicBezTo>
                  <a:close/>
                  <a:moveTo>
                    <a:pt x="5657" y="1593"/>
                  </a:moveTo>
                  <a:cubicBezTo>
                    <a:pt x="5635" y="1593"/>
                    <a:pt x="5635" y="1611"/>
                    <a:pt x="5618" y="1611"/>
                  </a:cubicBezTo>
                  <a:cubicBezTo>
                    <a:pt x="5583" y="1632"/>
                    <a:pt x="5566" y="1667"/>
                    <a:pt x="5583" y="1702"/>
                  </a:cubicBezTo>
                  <a:cubicBezTo>
                    <a:pt x="5601" y="1741"/>
                    <a:pt x="5618" y="1741"/>
                    <a:pt x="5657" y="1741"/>
                  </a:cubicBezTo>
                  <a:lnTo>
                    <a:pt x="5675" y="1741"/>
                  </a:lnTo>
                  <a:cubicBezTo>
                    <a:pt x="5709" y="1719"/>
                    <a:pt x="5727" y="1685"/>
                    <a:pt x="5709" y="1650"/>
                  </a:cubicBezTo>
                  <a:cubicBezTo>
                    <a:pt x="5709" y="1611"/>
                    <a:pt x="5675" y="1593"/>
                    <a:pt x="5657" y="1593"/>
                  </a:cubicBezTo>
                  <a:close/>
                  <a:moveTo>
                    <a:pt x="20813" y="1593"/>
                  </a:moveTo>
                  <a:cubicBezTo>
                    <a:pt x="20795" y="1593"/>
                    <a:pt x="20795" y="1611"/>
                    <a:pt x="20778" y="1611"/>
                  </a:cubicBezTo>
                  <a:cubicBezTo>
                    <a:pt x="20739" y="1632"/>
                    <a:pt x="20739" y="1685"/>
                    <a:pt x="20756" y="1719"/>
                  </a:cubicBezTo>
                  <a:cubicBezTo>
                    <a:pt x="20778" y="1741"/>
                    <a:pt x="20795" y="1741"/>
                    <a:pt x="20813" y="1741"/>
                  </a:cubicBezTo>
                  <a:lnTo>
                    <a:pt x="20848" y="1741"/>
                  </a:lnTo>
                  <a:cubicBezTo>
                    <a:pt x="20887" y="1719"/>
                    <a:pt x="20904" y="1667"/>
                    <a:pt x="20887" y="1632"/>
                  </a:cubicBezTo>
                  <a:cubicBezTo>
                    <a:pt x="20865" y="1611"/>
                    <a:pt x="20848" y="1593"/>
                    <a:pt x="20813" y="1593"/>
                  </a:cubicBezTo>
                  <a:close/>
                  <a:moveTo>
                    <a:pt x="26796" y="1593"/>
                  </a:moveTo>
                  <a:cubicBezTo>
                    <a:pt x="26778" y="1593"/>
                    <a:pt x="26761" y="1593"/>
                    <a:pt x="26761" y="1611"/>
                  </a:cubicBezTo>
                  <a:cubicBezTo>
                    <a:pt x="26722" y="1632"/>
                    <a:pt x="26704" y="1667"/>
                    <a:pt x="26722" y="1702"/>
                  </a:cubicBezTo>
                  <a:cubicBezTo>
                    <a:pt x="26739" y="1719"/>
                    <a:pt x="26761" y="1741"/>
                    <a:pt x="26796" y="1741"/>
                  </a:cubicBezTo>
                  <a:cubicBezTo>
                    <a:pt x="26813" y="1741"/>
                    <a:pt x="26813" y="1741"/>
                    <a:pt x="26831" y="1719"/>
                  </a:cubicBezTo>
                  <a:cubicBezTo>
                    <a:pt x="26870" y="1702"/>
                    <a:pt x="26870" y="1667"/>
                    <a:pt x="26848" y="1632"/>
                  </a:cubicBezTo>
                  <a:cubicBezTo>
                    <a:pt x="26831" y="1611"/>
                    <a:pt x="26813" y="1593"/>
                    <a:pt x="26796" y="1593"/>
                  </a:cubicBezTo>
                  <a:close/>
                  <a:moveTo>
                    <a:pt x="5309" y="1741"/>
                  </a:moveTo>
                  <a:lnTo>
                    <a:pt x="5292" y="1759"/>
                  </a:lnTo>
                  <a:cubicBezTo>
                    <a:pt x="5257" y="1776"/>
                    <a:pt x="5239" y="1811"/>
                    <a:pt x="5257" y="1850"/>
                  </a:cubicBezTo>
                  <a:cubicBezTo>
                    <a:pt x="5257" y="1885"/>
                    <a:pt x="5292" y="1885"/>
                    <a:pt x="5309" y="1885"/>
                  </a:cubicBezTo>
                  <a:lnTo>
                    <a:pt x="5348" y="1885"/>
                  </a:lnTo>
                  <a:cubicBezTo>
                    <a:pt x="5383" y="1867"/>
                    <a:pt x="5400" y="1828"/>
                    <a:pt x="5383" y="1793"/>
                  </a:cubicBezTo>
                  <a:cubicBezTo>
                    <a:pt x="5366" y="1759"/>
                    <a:pt x="5348" y="1741"/>
                    <a:pt x="5309" y="1741"/>
                  </a:cubicBezTo>
                  <a:close/>
                  <a:moveTo>
                    <a:pt x="16100" y="1811"/>
                  </a:moveTo>
                  <a:cubicBezTo>
                    <a:pt x="16079" y="1811"/>
                    <a:pt x="16061" y="1828"/>
                    <a:pt x="16044" y="1828"/>
                  </a:cubicBezTo>
                  <a:cubicBezTo>
                    <a:pt x="16009" y="1867"/>
                    <a:pt x="16009" y="1902"/>
                    <a:pt x="16026" y="1937"/>
                  </a:cubicBezTo>
                  <a:cubicBezTo>
                    <a:pt x="16044" y="1959"/>
                    <a:pt x="16061" y="1959"/>
                    <a:pt x="16100" y="1959"/>
                  </a:cubicBezTo>
                  <a:lnTo>
                    <a:pt x="16135" y="1959"/>
                  </a:lnTo>
                  <a:cubicBezTo>
                    <a:pt x="16170" y="1920"/>
                    <a:pt x="16170" y="1885"/>
                    <a:pt x="16153" y="1850"/>
                  </a:cubicBezTo>
                  <a:cubicBezTo>
                    <a:pt x="16135" y="1828"/>
                    <a:pt x="16118" y="1811"/>
                    <a:pt x="16100" y="1811"/>
                  </a:cubicBezTo>
                  <a:close/>
                  <a:moveTo>
                    <a:pt x="20469" y="1811"/>
                  </a:moveTo>
                  <a:cubicBezTo>
                    <a:pt x="20452" y="1828"/>
                    <a:pt x="20430" y="1885"/>
                    <a:pt x="20452" y="1920"/>
                  </a:cubicBezTo>
                  <a:cubicBezTo>
                    <a:pt x="20469" y="1937"/>
                    <a:pt x="20486" y="1959"/>
                    <a:pt x="20521" y="1959"/>
                  </a:cubicBezTo>
                  <a:cubicBezTo>
                    <a:pt x="20521" y="1959"/>
                    <a:pt x="20539" y="1937"/>
                    <a:pt x="20560" y="1937"/>
                  </a:cubicBezTo>
                  <a:cubicBezTo>
                    <a:pt x="20595" y="1920"/>
                    <a:pt x="20595" y="1867"/>
                    <a:pt x="20578" y="1828"/>
                  </a:cubicBezTo>
                  <a:cubicBezTo>
                    <a:pt x="20560" y="1811"/>
                    <a:pt x="20539" y="1811"/>
                    <a:pt x="20521" y="1811"/>
                  </a:cubicBezTo>
                  <a:close/>
                  <a:moveTo>
                    <a:pt x="4948" y="1902"/>
                  </a:moveTo>
                  <a:cubicBezTo>
                    <a:pt x="4913" y="1920"/>
                    <a:pt x="4913" y="1959"/>
                    <a:pt x="4913" y="1994"/>
                  </a:cubicBezTo>
                  <a:cubicBezTo>
                    <a:pt x="4931" y="2028"/>
                    <a:pt x="4965" y="2046"/>
                    <a:pt x="4983" y="2046"/>
                  </a:cubicBezTo>
                  <a:cubicBezTo>
                    <a:pt x="5004" y="2046"/>
                    <a:pt x="5004" y="2046"/>
                    <a:pt x="5022" y="2028"/>
                  </a:cubicBezTo>
                  <a:cubicBezTo>
                    <a:pt x="5057" y="2011"/>
                    <a:pt x="5074" y="1976"/>
                    <a:pt x="5057" y="1937"/>
                  </a:cubicBezTo>
                  <a:cubicBezTo>
                    <a:pt x="5039" y="1920"/>
                    <a:pt x="5022" y="1902"/>
                    <a:pt x="4983" y="1902"/>
                  </a:cubicBezTo>
                  <a:close/>
                  <a:moveTo>
                    <a:pt x="26979" y="1902"/>
                  </a:moveTo>
                  <a:cubicBezTo>
                    <a:pt x="26957" y="1902"/>
                    <a:pt x="26957" y="1902"/>
                    <a:pt x="26939" y="1920"/>
                  </a:cubicBezTo>
                  <a:cubicBezTo>
                    <a:pt x="26905" y="1937"/>
                    <a:pt x="26887" y="1976"/>
                    <a:pt x="26905" y="2011"/>
                  </a:cubicBezTo>
                  <a:cubicBezTo>
                    <a:pt x="26922" y="2028"/>
                    <a:pt x="26957" y="2046"/>
                    <a:pt x="26979" y="2046"/>
                  </a:cubicBezTo>
                  <a:lnTo>
                    <a:pt x="27013" y="2046"/>
                  </a:lnTo>
                  <a:cubicBezTo>
                    <a:pt x="27048" y="2028"/>
                    <a:pt x="27066" y="1976"/>
                    <a:pt x="27031" y="1937"/>
                  </a:cubicBezTo>
                  <a:cubicBezTo>
                    <a:pt x="27031" y="1920"/>
                    <a:pt x="26996" y="1902"/>
                    <a:pt x="26979" y="1902"/>
                  </a:cubicBezTo>
                  <a:close/>
                  <a:moveTo>
                    <a:pt x="20177" y="2011"/>
                  </a:moveTo>
                  <a:cubicBezTo>
                    <a:pt x="20143" y="2028"/>
                    <a:pt x="20125" y="2085"/>
                    <a:pt x="20160" y="2120"/>
                  </a:cubicBezTo>
                  <a:cubicBezTo>
                    <a:pt x="20160" y="2137"/>
                    <a:pt x="20195" y="2155"/>
                    <a:pt x="20212" y="2155"/>
                  </a:cubicBezTo>
                  <a:cubicBezTo>
                    <a:pt x="20234" y="2155"/>
                    <a:pt x="20234" y="2137"/>
                    <a:pt x="20251" y="2137"/>
                  </a:cubicBezTo>
                  <a:cubicBezTo>
                    <a:pt x="20286" y="2120"/>
                    <a:pt x="20286" y="2068"/>
                    <a:pt x="20269" y="2028"/>
                  </a:cubicBezTo>
                  <a:cubicBezTo>
                    <a:pt x="20251" y="2011"/>
                    <a:pt x="20234" y="2011"/>
                    <a:pt x="20212" y="2011"/>
                  </a:cubicBezTo>
                  <a:close/>
                  <a:moveTo>
                    <a:pt x="4656" y="2046"/>
                  </a:moveTo>
                  <a:cubicBezTo>
                    <a:pt x="4656" y="2046"/>
                    <a:pt x="4639" y="2068"/>
                    <a:pt x="4622" y="2068"/>
                  </a:cubicBezTo>
                  <a:cubicBezTo>
                    <a:pt x="4587" y="2085"/>
                    <a:pt x="4587" y="2120"/>
                    <a:pt x="4604" y="2155"/>
                  </a:cubicBezTo>
                  <a:cubicBezTo>
                    <a:pt x="4604" y="2194"/>
                    <a:pt x="4639" y="2194"/>
                    <a:pt x="4656" y="2194"/>
                  </a:cubicBezTo>
                  <a:lnTo>
                    <a:pt x="4696" y="2194"/>
                  </a:lnTo>
                  <a:cubicBezTo>
                    <a:pt x="4730" y="2176"/>
                    <a:pt x="4748" y="2137"/>
                    <a:pt x="4730" y="2102"/>
                  </a:cubicBezTo>
                  <a:cubicBezTo>
                    <a:pt x="4713" y="2068"/>
                    <a:pt x="4696" y="2046"/>
                    <a:pt x="4656" y="2046"/>
                  </a:cubicBezTo>
                  <a:close/>
                  <a:moveTo>
                    <a:pt x="16296" y="2102"/>
                  </a:moveTo>
                  <a:cubicBezTo>
                    <a:pt x="16296" y="2102"/>
                    <a:pt x="16279" y="2120"/>
                    <a:pt x="16261" y="2120"/>
                  </a:cubicBezTo>
                  <a:cubicBezTo>
                    <a:pt x="16227" y="2155"/>
                    <a:pt x="16227" y="2194"/>
                    <a:pt x="16244" y="2229"/>
                  </a:cubicBezTo>
                  <a:cubicBezTo>
                    <a:pt x="16261" y="2246"/>
                    <a:pt x="16279" y="2246"/>
                    <a:pt x="16296" y="2246"/>
                  </a:cubicBezTo>
                  <a:lnTo>
                    <a:pt x="16353" y="2246"/>
                  </a:lnTo>
                  <a:cubicBezTo>
                    <a:pt x="16388" y="2211"/>
                    <a:pt x="16388" y="2176"/>
                    <a:pt x="16370" y="2137"/>
                  </a:cubicBezTo>
                  <a:cubicBezTo>
                    <a:pt x="16353" y="2120"/>
                    <a:pt x="16335" y="2102"/>
                    <a:pt x="16296" y="2102"/>
                  </a:cubicBezTo>
                  <a:close/>
                  <a:moveTo>
                    <a:pt x="19869" y="2211"/>
                  </a:moveTo>
                  <a:cubicBezTo>
                    <a:pt x="19834" y="2229"/>
                    <a:pt x="19834" y="2285"/>
                    <a:pt x="19851" y="2320"/>
                  </a:cubicBezTo>
                  <a:cubicBezTo>
                    <a:pt x="19869" y="2337"/>
                    <a:pt x="19886" y="2355"/>
                    <a:pt x="19908" y="2355"/>
                  </a:cubicBezTo>
                  <a:cubicBezTo>
                    <a:pt x="19925" y="2355"/>
                    <a:pt x="19943" y="2337"/>
                    <a:pt x="19943" y="2337"/>
                  </a:cubicBezTo>
                  <a:cubicBezTo>
                    <a:pt x="19977" y="2320"/>
                    <a:pt x="19995" y="2263"/>
                    <a:pt x="19977" y="2229"/>
                  </a:cubicBezTo>
                  <a:cubicBezTo>
                    <a:pt x="19960" y="2211"/>
                    <a:pt x="19943" y="2211"/>
                    <a:pt x="19908" y="2211"/>
                  </a:cubicBezTo>
                  <a:close/>
                  <a:moveTo>
                    <a:pt x="4295" y="2229"/>
                  </a:moveTo>
                  <a:cubicBezTo>
                    <a:pt x="4260" y="2246"/>
                    <a:pt x="4260" y="2303"/>
                    <a:pt x="4278" y="2337"/>
                  </a:cubicBezTo>
                  <a:cubicBezTo>
                    <a:pt x="4278" y="2355"/>
                    <a:pt x="4313" y="2372"/>
                    <a:pt x="4330" y="2372"/>
                  </a:cubicBezTo>
                  <a:cubicBezTo>
                    <a:pt x="4352" y="2372"/>
                    <a:pt x="4369" y="2355"/>
                    <a:pt x="4369" y="2355"/>
                  </a:cubicBezTo>
                  <a:cubicBezTo>
                    <a:pt x="4404" y="2337"/>
                    <a:pt x="4421" y="2303"/>
                    <a:pt x="4404" y="2263"/>
                  </a:cubicBezTo>
                  <a:cubicBezTo>
                    <a:pt x="4387" y="2229"/>
                    <a:pt x="4369" y="2229"/>
                    <a:pt x="4330" y="2229"/>
                  </a:cubicBezTo>
                  <a:close/>
                  <a:moveTo>
                    <a:pt x="27105" y="2229"/>
                  </a:moveTo>
                  <a:cubicBezTo>
                    <a:pt x="27087" y="2246"/>
                    <a:pt x="27066" y="2303"/>
                    <a:pt x="27087" y="2337"/>
                  </a:cubicBezTo>
                  <a:cubicBezTo>
                    <a:pt x="27087" y="2355"/>
                    <a:pt x="27122" y="2372"/>
                    <a:pt x="27140" y="2372"/>
                  </a:cubicBezTo>
                  <a:lnTo>
                    <a:pt x="27174" y="2372"/>
                  </a:lnTo>
                  <a:cubicBezTo>
                    <a:pt x="27214" y="2355"/>
                    <a:pt x="27231" y="2303"/>
                    <a:pt x="27214" y="2263"/>
                  </a:cubicBezTo>
                  <a:cubicBezTo>
                    <a:pt x="27196" y="2246"/>
                    <a:pt x="27174" y="2229"/>
                    <a:pt x="27140" y="2229"/>
                  </a:cubicBezTo>
                  <a:close/>
                  <a:moveTo>
                    <a:pt x="4025" y="2394"/>
                  </a:moveTo>
                  <a:cubicBezTo>
                    <a:pt x="4004" y="2394"/>
                    <a:pt x="3986" y="2394"/>
                    <a:pt x="3986" y="2411"/>
                  </a:cubicBezTo>
                  <a:cubicBezTo>
                    <a:pt x="3951" y="2429"/>
                    <a:pt x="3934" y="2464"/>
                    <a:pt x="3951" y="2503"/>
                  </a:cubicBezTo>
                  <a:cubicBezTo>
                    <a:pt x="3969" y="2520"/>
                    <a:pt x="3986" y="2538"/>
                    <a:pt x="4025" y="2538"/>
                  </a:cubicBezTo>
                  <a:lnTo>
                    <a:pt x="4060" y="2538"/>
                  </a:lnTo>
                  <a:cubicBezTo>
                    <a:pt x="4095" y="2520"/>
                    <a:pt x="4095" y="2464"/>
                    <a:pt x="4078" y="2429"/>
                  </a:cubicBezTo>
                  <a:cubicBezTo>
                    <a:pt x="4078" y="2411"/>
                    <a:pt x="4043" y="2394"/>
                    <a:pt x="4025" y="2394"/>
                  </a:cubicBezTo>
                  <a:close/>
                  <a:moveTo>
                    <a:pt x="19599" y="2394"/>
                  </a:moveTo>
                  <a:cubicBezTo>
                    <a:pt x="19599" y="2394"/>
                    <a:pt x="19581" y="2411"/>
                    <a:pt x="19560" y="2411"/>
                  </a:cubicBezTo>
                  <a:cubicBezTo>
                    <a:pt x="19525" y="2429"/>
                    <a:pt x="19525" y="2481"/>
                    <a:pt x="19542" y="2503"/>
                  </a:cubicBezTo>
                  <a:cubicBezTo>
                    <a:pt x="19560" y="2538"/>
                    <a:pt x="19581" y="2538"/>
                    <a:pt x="19599" y="2538"/>
                  </a:cubicBezTo>
                  <a:lnTo>
                    <a:pt x="19634" y="2538"/>
                  </a:lnTo>
                  <a:cubicBezTo>
                    <a:pt x="19668" y="2520"/>
                    <a:pt x="19690" y="2464"/>
                    <a:pt x="19668" y="2429"/>
                  </a:cubicBezTo>
                  <a:cubicBezTo>
                    <a:pt x="19651" y="2411"/>
                    <a:pt x="19634" y="2394"/>
                    <a:pt x="19599" y="2394"/>
                  </a:cubicBezTo>
                  <a:close/>
                  <a:moveTo>
                    <a:pt x="16479" y="2411"/>
                  </a:moveTo>
                  <a:cubicBezTo>
                    <a:pt x="16444" y="2446"/>
                    <a:pt x="16444" y="2481"/>
                    <a:pt x="16461" y="2520"/>
                  </a:cubicBezTo>
                  <a:cubicBezTo>
                    <a:pt x="16479" y="2538"/>
                    <a:pt x="16496" y="2555"/>
                    <a:pt x="16514" y="2555"/>
                  </a:cubicBezTo>
                  <a:cubicBezTo>
                    <a:pt x="16535" y="2555"/>
                    <a:pt x="16553" y="2538"/>
                    <a:pt x="16570" y="2538"/>
                  </a:cubicBezTo>
                  <a:cubicBezTo>
                    <a:pt x="16605" y="2503"/>
                    <a:pt x="16605" y="2464"/>
                    <a:pt x="16588" y="2429"/>
                  </a:cubicBezTo>
                  <a:cubicBezTo>
                    <a:pt x="16570" y="2411"/>
                    <a:pt x="16553" y="2411"/>
                    <a:pt x="16514" y="2411"/>
                  </a:cubicBezTo>
                  <a:close/>
                  <a:moveTo>
                    <a:pt x="27266" y="2555"/>
                  </a:moveTo>
                  <a:cubicBezTo>
                    <a:pt x="27231" y="2572"/>
                    <a:pt x="27214" y="2629"/>
                    <a:pt x="27231" y="2664"/>
                  </a:cubicBezTo>
                  <a:cubicBezTo>
                    <a:pt x="27248" y="2681"/>
                    <a:pt x="27266" y="2699"/>
                    <a:pt x="27305" y="2699"/>
                  </a:cubicBezTo>
                  <a:lnTo>
                    <a:pt x="27340" y="2699"/>
                  </a:lnTo>
                  <a:cubicBezTo>
                    <a:pt x="27375" y="2681"/>
                    <a:pt x="27392" y="2629"/>
                    <a:pt x="27375" y="2590"/>
                  </a:cubicBezTo>
                  <a:cubicBezTo>
                    <a:pt x="27357" y="2572"/>
                    <a:pt x="27322" y="2555"/>
                    <a:pt x="27305" y="2555"/>
                  </a:cubicBezTo>
                  <a:close/>
                  <a:moveTo>
                    <a:pt x="3699" y="2572"/>
                  </a:moveTo>
                  <a:cubicBezTo>
                    <a:pt x="3699" y="2572"/>
                    <a:pt x="3677" y="2572"/>
                    <a:pt x="3660" y="2590"/>
                  </a:cubicBezTo>
                  <a:cubicBezTo>
                    <a:pt x="3625" y="2612"/>
                    <a:pt x="3625" y="2646"/>
                    <a:pt x="3643" y="2681"/>
                  </a:cubicBezTo>
                  <a:cubicBezTo>
                    <a:pt x="3660" y="2699"/>
                    <a:pt x="3677" y="2720"/>
                    <a:pt x="3699" y="2720"/>
                  </a:cubicBezTo>
                  <a:lnTo>
                    <a:pt x="3734" y="2720"/>
                  </a:lnTo>
                  <a:cubicBezTo>
                    <a:pt x="3769" y="2681"/>
                    <a:pt x="3786" y="2646"/>
                    <a:pt x="3769" y="2612"/>
                  </a:cubicBezTo>
                  <a:cubicBezTo>
                    <a:pt x="3751" y="2590"/>
                    <a:pt x="3734" y="2572"/>
                    <a:pt x="3699" y="2572"/>
                  </a:cubicBezTo>
                  <a:close/>
                  <a:moveTo>
                    <a:pt x="19255" y="2590"/>
                  </a:moveTo>
                  <a:cubicBezTo>
                    <a:pt x="19216" y="2612"/>
                    <a:pt x="19216" y="2664"/>
                    <a:pt x="19233" y="2699"/>
                  </a:cubicBezTo>
                  <a:cubicBezTo>
                    <a:pt x="19255" y="2720"/>
                    <a:pt x="19272" y="2738"/>
                    <a:pt x="19290" y="2738"/>
                  </a:cubicBezTo>
                  <a:cubicBezTo>
                    <a:pt x="19307" y="2738"/>
                    <a:pt x="19325" y="2738"/>
                    <a:pt x="19325" y="2720"/>
                  </a:cubicBezTo>
                  <a:cubicBezTo>
                    <a:pt x="19364" y="2699"/>
                    <a:pt x="19381" y="2664"/>
                    <a:pt x="19364" y="2629"/>
                  </a:cubicBezTo>
                  <a:cubicBezTo>
                    <a:pt x="19342" y="2590"/>
                    <a:pt x="19325" y="2590"/>
                    <a:pt x="19290" y="2590"/>
                  </a:cubicBezTo>
                  <a:close/>
                  <a:moveTo>
                    <a:pt x="16753" y="2681"/>
                  </a:moveTo>
                  <a:cubicBezTo>
                    <a:pt x="16731" y="2681"/>
                    <a:pt x="16714" y="2699"/>
                    <a:pt x="16696" y="2699"/>
                  </a:cubicBezTo>
                  <a:cubicBezTo>
                    <a:pt x="16679" y="2738"/>
                    <a:pt x="16662" y="2773"/>
                    <a:pt x="16696" y="2807"/>
                  </a:cubicBezTo>
                  <a:cubicBezTo>
                    <a:pt x="16714" y="2829"/>
                    <a:pt x="16731" y="2829"/>
                    <a:pt x="16753" y="2829"/>
                  </a:cubicBezTo>
                  <a:cubicBezTo>
                    <a:pt x="16770" y="2829"/>
                    <a:pt x="16788" y="2829"/>
                    <a:pt x="16788" y="2807"/>
                  </a:cubicBezTo>
                  <a:cubicBezTo>
                    <a:pt x="16823" y="2790"/>
                    <a:pt x="16823" y="2738"/>
                    <a:pt x="16805" y="2720"/>
                  </a:cubicBezTo>
                  <a:cubicBezTo>
                    <a:pt x="16788" y="2699"/>
                    <a:pt x="16770" y="2681"/>
                    <a:pt x="16753" y="2681"/>
                  </a:cubicBezTo>
                  <a:close/>
                  <a:moveTo>
                    <a:pt x="3390" y="2755"/>
                  </a:moveTo>
                  <a:cubicBezTo>
                    <a:pt x="3373" y="2755"/>
                    <a:pt x="3373" y="2755"/>
                    <a:pt x="3351" y="2773"/>
                  </a:cubicBezTo>
                  <a:cubicBezTo>
                    <a:pt x="3316" y="2790"/>
                    <a:pt x="3316" y="2829"/>
                    <a:pt x="3334" y="2864"/>
                  </a:cubicBezTo>
                  <a:cubicBezTo>
                    <a:pt x="3334" y="2899"/>
                    <a:pt x="3373" y="2899"/>
                    <a:pt x="3390" y="2899"/>
                  </a:cubicBezTo>
                  <a:lnTo>
                    <a:pt x="3425" y="2899"/>
                  </a:lnTo>
                  <a:cubicBezTo>
                    <a:pt x="3460" y="2881"/>
                    <a:pt x="3482" y="2829"/>
                    <a:pt x="3460" y="2790"/>
                  </a:cubicBezTo>
                  <a:cubicBezTo>
                    <a:pt x="3442" y="2773"/>
                    <a:pt x="3425" y="2755"/>
                    <a:pt x="3390" y="2755"/>
                  </a:cubicBezTo>
                  <a:close/>
                  <a:moveTo>
                    <a:pt x="18946" y="2773"/>
                  </a:moveTo>
                  <a:cubicBezTo>
                    <a:pt x="18907" y="2790"/>
                    <a:pt x="18890" y="2846"/>
                    <a:pt x="18907" y="2881"/>
                  </a:cubicBezTo>
                  <a:cubicBezTo>
                    <a:pt x="18929" y="2899"/>
                    <a:pt x="18963" y="2916"/>
                    <a:pt x="18981" y="2916"/>
                  </a:cubicBezTo>
                  <a:cubicBezTo>
                    <a:pt x="18998" y="2916"/>
                    <a:pt x="18998" y="2916"/>
                    <a:pt x="19016" y="2899"/>
                  </a:cubicBezTo>
                  <a:cubicBezTo>
                    <a:pt x="19055" y="2881"/>
                    <a:pt x="19072" y="2846"/>
                    <a:pt x="19037" y="2807"/>
                  </a:cubicBezTo>
                  <a:cubicBezTo>
                    <a:pt x="19037" y="2773"/>
                    <a:pt x="18998" y="2773"/>
                    <a:pt x="18981" y="2773"/>
                  </a:cubicBezTo>
                  <a:close/>
                  <a:moveTo>
                    <a:pt x="27431" y="2881"/>
                  </a:moveTo>
                  <a:cubicBezTo>
                    <a:pt x="27392" y="2899"/>
                    <a:pt x="27375" y="2955"/>
                    <a:pt x="27392" y="2990"/>
                  </a:cubicBezTo>
                  <a:cubicBezTo>
                    <a:pt x="27392" y="3007"/>
                    <a:pt x="27431" y="3025"/>
                    <a:pt x="27449" y="3025"/>
                  </a:cubicBezTo>
                  <a:lnTo>
                    <a:pt x="27483" y="3025"/>
                  </a:lnTo>
                  <a:cubicBezTo>
                    <a:pt x="27522" y="3007"/>
                    <a:pt x="27540" y="2955"/>
                    <a:pt x="27522" y="2916"/>
                  </a:cubicBezTo>
                  <a:cubicBezTo>
                    <a:pt x="27501" y="2899"/>
                    <a:pt x="27483" y="2881"/>
                    <a:pt x="27449" y="2881"/>
                  </a:cubicBezTo>
                  <a:close/>
                  <a:moveTo>
                    <a:pt x="18655" y="2938"/>
                  </a:moveTo>
                  <a:cubicBezTo>
                    <a:pt x="18655" y="2938"/>
                    <a:pt x="18637" y="2938"/>
                    <a:pt x="18637" y="2955"/>
                  </a:cubicBezTo>
                  <a:cubicBezTo>
                    <a:pt x="18602" y="2973"/>
                    <a:pt x="18581" y="3007"/>
                    <a:pt x="18602" y="3047"/>
                  </a:cubicBezTo>
                  <a:cubicBezTo>
                    <a:pt x="18602" y="3064"/>
                    <a:pt x="18637" y="3081"/>
                    <a:pt x="18655" y="3081"/>
                  </a:cubicBezTo>
                  <a:lnTo>
                    <a:pt x="18689" y="3081"/>
                  </a:lnTo>
                  <a:cubicBezTo>
                    <a:pt x="18729" y="3064"/>
                    <a:pt x="18746" y="3007"/>
                    <a:pt x="18729" y="2973"/>
                  </a:cubicBezTo>
                  <a:cubicBezTo>
                    <a:pt x="18711" y="2955"/>
                    <a:pt x="18689" y="2938"/>
                    <a:pt x="18655" y="2938"/>
                  </a:cubicBezTo>
                  <a:close/>
                  <a:moveTo>
                    <a:pt x="3046" y="2955"/>
                  </a:moveTo>
                  <a:cubicBezTo>
                    <a:pt x="3007" y="2973"/>
                    <a:pt x="2990" y="3025"/>
                    <a:pt x="3025" y="3064"/>
                  </a:cubicBezTo>
                  <a:cubicBezTo>
                    <a:pt x="3025" y="3081"/>
                    <a:pt x="3064" y="3099"/>
                    <a:pt x="3081" y="3099"/>
                  </a:cubicBezTo>
                  <a:cubicBezTo>
                    <a:pt x="3099" y="3099"/>
                    <a:pt x="3099" y="3081"/>
                    <a:pt x="3116" y="3081"/>
                  </a:cubicBezTo>
                  <a:cubicBezTo>
                    <a:pt x="3155" y="3064"/>
                    <a:pt x="3173" y="3007"/>
                    <a:pt x="3133" y="2973"/>
                  </a:cubicBezTo>
                  <a:cubicBezTo>
                    <a:pt x="3133" y="2955"/>
                    <a:pt x="3099" y="2955"/>
                    <a:pt x="3081" y="2955"/>
                  </a:cubicBezTo>
                  <a:close/>
                  <a:moveTo>
                    <a:pt x="17005" y="2955"/>
                  </a:moveTo>
                  <a:cubicBezTo>
                    <a:pt x="16988" y="2955"/>
                    <a:pt x="16971" y="2955"/>
                    <a:pt x="16949" y="2973"/>
                  </a:cubicBezTo>
                  <a:cubicBezTo>
                    <a:pt x="16914" y="3007"/>
                    <a:pt x="16914" y="3047"/>
                    <a:pt x="16949" y="3081"/>
                  </a:cubicBezTo>
                  <a:cubicBezTo>
                    <a:pt x="16971" y="3081"/>
                    <a:pt x="16988" y="3099"/>
                    <a:pt x="17005" y="3099"/>
                  </a:cubicBezTo>
                  <a:cubicBezTo>
                    <a:pt x="17023" y="3099"/>
                    <a:pt x="17040" y="3081"/>
                    <a:pt x="17058" y="3064"/>
                  </a:cubicBezTo>
                  <a:cubicBezTo>
                    <a:pt x="17079" y="3047"/>
                    <a:pt x="17079" y="2990"/>
                    <a:pt x="17040" y="2973"/>
                  </a:cubicBezTo>
                  <a:cubicBezTo>
                    <a:pt x="17040" y="2955"/>
                    <a:pt x="17023" y="2955"/>
                    <a:pt x="17005" y="2955"/>
                  </a:cubicBezTo>
                  <a:close/>
                  <a:moveTo>
                    <a:pt x="18311" y="3099"/>
                  </a:moveTo>
                  <a:cubicBezTo>
                    <a:pt x="18276" y="3116"/>
                    <a:pt x="18254" y="3155"/>
                    <a:pt x="18276" y="3190"/>
                  </a:cubicBezTo>
                  <a:cubicBezTo>
                    <a:pt x="18276" y="3225"/>
                    <a:pt x="18311" y="3242"/>
                    <a:pt x="18328" y="3242"/>
                  </a:cubicBezTo>
                  <a:cubicBezTo>
                    <a:pt x="18346" y="3242"/>
                    <a:pt x="18346" y="3242"/>
                    <a:pt x="18363" y="3225"/>
                  </a:cubicBezTo>
                  <a:cubicBezTo>
                    <a:pt x="18402" y="3225"/>
                    <a:pt x="18420" y="3173"/>
                    <a:pt x="18402" y="3134"/>
                  </a:cubicBezTo>
                  <a:cubicBezTo>
                    <a:pt x="18385" y="3116"/>
                    <a:pt x="18363" y="3099"/>
                    <a:pt x="18328" y="3099"/>
                  </a:cubicBezTo>
                  <a:close/>
                  <a:moveTo>
                    <a:pt x="2772" y="3134"/>
                  </a:moveTo>
                  <a:cubicBezTo>
                    <a:pt x="2755" y="3134"/>
                    <a:pt x="2755" y="3155"/>
                    <a:pt x="2737" y="3155"/>
                  </a:cubicBezTo>
                  <a:cubicBezTo>
                    <a:pt x="2698" y="3173"/>
                    <a:pt x="2698" y="3225"/>
                    <a:pt x="2720" y="3264"/>
                  </a:cubicBezTo>
                  <a:cubicBezTo>
                    <a:pt x="2737" y="3282"/>
                    <a:pt x="2755" y="3282"/>
                    <a:pt x="2772" y="3282"/>
                  </a:cubicBezTo>
                  <a:lnTo>
                    <a:pt x="2807" y="3282"/>
                  </a:lnTo>
                  <a:cubicBezTo>
                    <a:pt x="2846" y="3242"/>
                    <a:pt x="2864" y="3208"/>
                    <a:pt x="2829" y="3173"/>
                  </a:cubicBezTo>
                  <a:cubicBezTo>
                    <a:pt x="2829" y="3155"/>
                    <a:pt x="2790" y="3134"/>
                    <a:pt x="2772" y="3134"/>
                  </a:cubicBezTo>
                  <a:close/>
                  <a:moveTo>
                    <a:pt x="17297" y="3155"/>
                  </a:moveTo>
                  <a:cubicBezTo>
                    <a:pt x="17275" y="3155"/>
                    <a:pt x="17240" y="3173"/>
                    <a:pt x="17223" y="3190"/>
                  </a:cubicBezTo>
                  <a:cubicBezTo>
                    <a:pt x="17206" y="3225"/>
                    <a:pt x="17223" y="3282"/>
                    <a:pt x="17258" y="3299"/>
                  </a:cubicBezTo>
                  <a:lnTo>
                    <a:pt x="17297" y="3299"/>
                  </a:lnTo>
                  <a:cubicBezTo>
                    <a:pt x="17314" y="3299"/>
                    <a:pt x="17349" y="3282"/>
                    <a:pt x="17367" y="3264"/>
                  </a:cubicBezTo>
                  <a:cubicBezTo>
                    <a:pt x="17384" y="3225"/>
                    <a:pt x="17367" y="3190"/>
                    <a:pt x="17332" y="3173"/>
                  </a:cubicBezTo>
                  <a:cubicBezTo>
                    <a:pt x="17314" y="3155"/>
                    <a:pt x="17314" y="3155"/>
                    <a:pt x="17297" y="3155"/>
                  </a:cubicBezTo>
                  <a:close/>
                  <a:moveTo>
                    <a:pt x="27610" y="3208"/>
                  </a:moveTo>
                  <a:cubicBezTo>
                    <a:pt x="27592" y="3208"/>
                    <a:pt x="27575" y="3208"/>
                    <a:pt x="27575" y="3225"/>
                  </a:cubicBezTo>
                  <a:cubicBezTo>
                    <a:pt x="27540" y="3242"/>
                    <a:pt x="27522" y="3282"/>
                    <a:pt x="27540" y="3316"/>
                  </a:cubicBezTo>
                  <a:cubicBezTo>
                    <a:pt x="27557" y="3351"/>
                    <a:pt x="27575" y="3351"/>
                    <a:pt x="27610" y="3351"/>
                  </a:cubicBezTo>
                  <a:lnTo>
                    <a:pt x="27631" y="3351"/>
                  </a:lnTo>
                  <a:cubicBezTo>
                    <a:pt x="27666" y="3334"/>
                    <a:pt x="27683" y="3299"/>
                    <a:pt x="27666" y="3264"/>
                  </a:cubicBezTo>
                  <a:cubicBezTo>
                    <a:pt x="27666" y="3225"/>
                    <a:pt x="27631" y="3208"/>
                    <a:pt x="27610" y="3208"/>
                  </a:cubicBezTo>
                  <a:close/>
                  <a:moveTo>
                    <a:pt x="17984" y="3225"/>
                  </a:moveTo>
                  <a:cubicBezTo>
                    <a:pt x="17928" y="3242"/>
                    <a:pt x="17910" y="3282"/>
                    <a:pt x="17928" y="3316"/>
                  </a:cubicBezTo>
                  <a:cubicBezTo>
                    <a:pt x="17928" y="3351"/>
                    <a:pt x="17967" y="3373"/>
                    <a:pt x="18002" y="3373"/>
                  </a:cubicBezTo>
                  <a:lnTo>
                    <a:pt x="18019" y="3373"/>
                  </a:lnTo>
                  <a:cubicBezTo>
                    <a:pt x="18058" y="3351"/>
                    <a:pt x="18076" y="3316"/>
                    <a:pt x="18076" y="3282"/>
                  </a:cubicBezTo>
                  <a:cubicBezTo>
                    <a:pt x="18058" y="3242"/>
                    <a:pt x="18019" y="3225"/>
                    <a:pt x="18002" y="3225"/>
                  </a:cubicBezTo>
                  <a:close/>
                  <a:moveTo>
                    <a:pt x="17641" y="3264"/>
                  </a:moveTo>
                  <a:cubicBezTo>
                    <a:pt x="17602" y="3264"/>
                    <a:pt x="17567" y="3299"/>
                    <a:pt x="17567" y="3334"/>
                  </a:cubicBezTo>
                  <a:cubicBezTo>
                    <a:pt x="17567" y="3373"/>
                    <a:pt x="17584" y="3408"/>
                    <a:pt x="17641" y="3408"/>
                  </a:cubicBezTo>
                  <a:cubicBezTo>
                    <a:pt x="17675" y="3408"/>
                    <a:pt x="17710" y="3390"/>
                    <a:pt x="17710" y="3334"/>
                  </a:cubicBezTo>
                  <a:cubicBezTo>
                    <a:pt x="17710" y="3299"/>
                    <a:pt x="17693" y="3264"/>
                    <a:pt x="17641" y="3264"/>
                  </a:cubicBezTo>
                  <a:close/>
                  <a:moveTo>
                    <a:pt x="2502" y="3373"/>
                  </a:moveTo>
                  <a:cubicBezTo>
                    <a:pt x="2481" y="3373"/>
                    <a:pt x="2463" y="3373"/>
                    <a:pt x="2446" y="3390"/>
                  </a:cubicBezTo>
                  <a:cubicBezTo>
                    <a:pt x="2411" y="3408"/>
                    <a:pt x="2411" y="3460"/>
                    <a:pt x="2429" y="3482"/>
                  </a:cubicBezTo>
                  <a:cubicBezTo>
                    <a:pt x="2446" y="3499"/>
                    <a:pt x="2463" y="3517"/>
                    <a:pt x="2502" y="3517"/>
                  </a:cubicBezTo>
                  <a:cubicBezTo>
                    <a:pt x="2502" y="3517"/>
                    <a:pt x="2520" y="3517"/>
                    <a:pt x="2537" y="3499"/>
                  </a:cubicBezTo>
                  <a:cubicBezTo>
                    <a:pt x="2572" y="3460"/>
                    <a:pt x="2572" y="3425"/>
                    <a:pt x="2555" y="3390"/>
                  </a:cubicBezTo>
                  <a:cubicBezTo>
                    <a:pt x="2537" y="3373"/>
                    <a:pt x="2520" y="3373"/>
                    <a:pt x="2502" y="3373"/>
                  </a:cubicBezTo>
                  <a:close/>
                  <a:moveTo>
                    <a:pt x="27718" y="3551"/>
                  </a:moveTo>
                  <a:cubicBezTo>
                    <a:pt x="27683" y="3569"/>
                    <a:pt x="27666" y="3608"/>
                    <a:pt x="27683" y="3643"/>
                  </a:cubicBezTo>
                  <a:cubicBezTo>
                    <a:pt x="27701" y="3678"/>
                    <a:pt x="27718" y="3699"/>
                    <a:pt x="27757" y="3699"/>
                  </a:cubicBezTo>
                  <a:cubicBezTo>
                    <a:pt x="27757" y="3699"/>
                    <a:pt x="27775" y="3699"/>
                    <a:pt x="27775" y="3678"/>
                  </a:cubicBezTo>
                  <a:cubicBezTo>
                    <a:pt x="27810" y="3660"/>
                    <a:pt x="27827" y="3625"/>
                    <a:pt x="27810" y="3591"/>
                  </a:cubicBezTo>
                  <a:cubicBezTo>
                    <a:pt x="27810" y="3569"/>
                    <a:pt x="27775" y="3551"/>
                    <a:pt x="27757" y="3551"/>
                  </a:cubicBezTo>
                  <a:close/>
                  <a:moveTo>
                    <a:pt x="2228" y="3608"/>
                  </a:moveTo>
                  <a:cubicBezTo>
                    <a:pt x="2211" y="3608"/>
                    <a:pt x="2194" y="3608"/>
                    <a:pt x="2176" y="3625"/>
                  </a:cubicBezTo>
                  <a:cubicBezTo>
                    <a:pt x="2137" y="3660"/>
                    <a:pt x="2137" y="3699"/>
                    <a:pt x="2176" y="3734"/>
                  </a:cubicBezTo>
                  <a:cubicBezTo>
                    <a:pt x="2176" y="3752"/>
                    <a:pt x="2211" y="3752"/>
                    <a:pt x="2228" y="3752"/>
                  </a:cubicBezTo>
                  <a:cubicBezTo>
                    <a:pt x="2246" y="3752"/>
                    <a:pt x="2263" y="3752"/>
                    <a:pt x="2263" y="3734"/>
                  </a:cubicBezTo>
                  <a:cubicBezTo>
                    <a:pt x="2302" y="3717"/>
                    <a:pt x="2302" y="3660"/>
                    <a:pt x="2285" y="3625"/>
                  </a:cubicBezTo>
                  <a:cubicBezTo>
                    <a:pt x="2263" y="3625"/>
                    <a:pt x="2246" y="3608"/>
                    <a:pt x="2228" y="3608"/>
                  </a:cubicBezTo>
                  <a:close/>
                  <a:moveTo>
                    <a:pt x="1959" y="3860"/>
                  </a:moveTo>
                  <a:cubicBezTo>
                    <a:pt x="1937" y="3860"/>
                    <a:pt x="1919" y="3860"/>
                    <a:pt x="1902" y="3878"/>
                  </a:cubicBezTo>
                  <a:cubicBezTo>
                    <a:pt x="1885" y="3917"/>
                    <a:pt x="1885" y="3952"/>
                    <a:pt x="1902" y="3987"/>
                  </a:cubicBezTo>
                  <a:cubicBezTo>
                    <a:pt x="1919" y="4004"/>
                    <a:pt x="1937" y="4004"/>
                    <a:pt x="1959" y="4004"/>
                  </a:cubicBezTo>
                  <a:cubicBezTo>
                    <a:pt x="1976" y="4004"/>
                    <a:pt x="1993" y="4004"/>
                    <a:pt x="2011" y="3987"/>
                  </a:cubicBezTo>
                  <a:cubicBezTo>
                    <a:pt x="2046" y="3952"/>
                    <a:pt x="2046" y="3917"/>
                    <a:pt x="2011" y="3878"/>
                  </a:cubicBezTo>
                  <a:cubicBezTo>
                    <a:pt x="1993" y="3860"/>
                    <a:pt x="1976" y="3860"/>
                    <a:pt x="1959" y="3860"/>
                  </a:cubicBezTo>
                  <a:close/>
                  <a:moveTo>
                    <a:pt x="27884" y="3878"/>
                  </a:moveTo>
                  <a:cubicBezTo>
                    <a:pt x="27849" y="3895"/>
                    <a:pt x="27827" y="3934"/>
                    <a:pt x="27849" y="3969"/>
                  </a:cubicBezTo>
                  <a:cubicBezTo>
                    <a:pt x="27849" y="4004"/>
                    <a:pt x="27884" y="4026"/>
                    <a:pt x="27901" y="4026"/>
                  </a:cubicBezTo>
                  <a:cubicBezTo>
                    <a:pt x="27918" y="4026"/>
                    <a:pt x="27918" y="4026"/>
                    <a:pt x="27936" y="4004"/>
                  </a:cubicBezTo>
                  <a:cubicBezTo>
                    <a:pt x="27975" y="3987"/>
                    <a:pt x="27992" y="3952"/>
                    <a:pt x="27975" y="3917"/>
                  </a:cubicBezTo>
                  <a:cubicBezTo>
                    <a:pt x="27958" y="3895"/>
                    <a:pt x="27936" y="3878"/>
                    <a:pt x="27901" y="3878"/>
                  </a:cubicBezTo>
                  <a:close/>
                  <a:moveTo>
                    <a:pt x="1702" y="4113"/>
                  </a:moveTo>
                  <a:cubicBezTo>
                    <a:pt x="1684" y="4113"/>
                    <a:pt x="1667" y="4134"/>
                    <a:pt x="1650" y="4134"/>
                  </a:cubicBezTo>
                  <a:cubicBezTo>
                    <a:pt x="1632" y="4169"/>
                    <a:pt x="1632" y="4221"/>
                    <a:pt x="1650" y="4243"/>
                  </a:cubicBezTo>
                  <a:cubicBezTo>
                    <a:pt x="1667" y="4261"/>
                    <a:pt x="1684" y="4261"/>
                    <a:pt x="1702" y="4261"/>
                  </a:cubicBezTo>
                  <a:cubicBezTo>
                    <a:pt x="1719" y="4261"/>
                    <a:pt x="1741" y="4261"/>
                    <a:pt x="1758" y="4243"/>
                  </a:cubicBezTo>
                  <a:cubicBezTo>
                    <a:pt x="1793" y="4204"/>
                    <a:pt x="1793" y="4169"/>
                    <a:pt x="1758" y="4134"/>
                  </a:cubicBezTo>
                  <a:cubicBezTo>
                    <a:pt x="1741" y="4134"/>
                    <a:pt x="1719" y="4113"/>
                    <a:pt x="1702" y="4113"/>
                  </a:cubicBezTo>
                  <a:close/>
                  <a:moveTo>
                    <a:pt x="28027" y="4204"/>
                  </a:moveTo>
                  <a:cubicBezTo>
                    <a:pt x="28010" y="4221"/>
                    <a:pt x="27992" y="4261"/>
                    <a:pt x="28010" y="4295"/>
                  </a:cubicBezTo>
                  <a:cubicBezTo>
                    <a:pt x="28027" y="4330"/>
                    <a:pt x="28045" y="4352"/>
                    <a:pt x="28066" y="4352"/>
                  </a:cubicBezTo>
                  <a:cubicBezTo>
                    <a:pt x="28084" y="4352"/>
                    <a:pt x="28101" y="4330"/>
                    <a:pt x="28101" y="4330"/>
                  </a:cubicBezTo>
                  <a:cubicBezTo>
                    <a:pt x="28136" y="4313"/>
                    <a:pt x="28153" y="4278"/>
                    <a:pt x="28136" y="4243"/>
                  </a:cubicBezTo>
                  <a:cubicBezTo>
                    <a:pt x="28119" y="4204"/>
                    <a:pt x="28101" y="4204"/>
                    <a:pt x="28066" y="4204"/>
                  </a:cubicBezTo>
                  <a:close/>
                  <a:moveTo>
                    <a:pt x="1467" y="4387"/>
                  </a:moveTo>
                  <a:cubicBezTo>
                    <a:pt x="1449" y="4387"/>
                    <a:pt x="1432" y="4404"/>
                    <a:pt x="1415" y="4404"/>
                  </a:cubicBezTo>
                  <a:cubicBezTo>
                    <a:pt x="1376" y="4439"/>
                    <a:pt x="1376" y="4496"/>
                    <a:pt x="1415" y="4513"/>
                  </a:cubicBezTo>
                  <a:cubicBezTo>
                    <a:pt x="1432" y="4530"/>
                    <a:pt x="1449" y="4530"/>
                    <a:pt x="1467" y="4530"/>
                  </a:cubicBezTo>
                  <a:cubicBezTo>
                    <a:pt x="1484" y="4530"/>
                    <a:pt x="1502" y="4530"/>
                    <a:pt x="1523" y="4513"/>
                  </a:cubicBezTo>
                  <a:cubicBezTo>
                    <a:pt x="1541" y="4478"/>
                    <a:pt x="1541" y="4422"/>
                    <a:pt x="1502" y="4404"/>
                  </a:cubicBezTo>
                  <a:cubicBezTo>
                    <a:pt x="1502" y="4387"/>
                    <a:pt x="1484" y="4387"/>
                    <a:pt x="1467" y="4387"/>
                  </a:cubicBezTo>
                  <a:close/>
                  <a:moveTo>
                    <a:pt x="28210" y="4513"/>
                  </a:moveTo>
                  <a:cubicBezTo>
                    <a:pt x="28175" y="4548"/>
                    <a:pt x="28175" y="4587"/>
                    <a:pt x="28193" y="4622"/>
                  </a:cubicBezTo>
                  <a:cubicBezTo>
                    <a:pt x="28210" y="4639"/>
                    <a:pt x="28227" y="4657"/>
                    <a:pt x="28245" y="4657"/>
                  </a:cubicBezTo>
                  <a:cubicBezTo>
                    <a:pt x="28262" y="4657"/>
                    <a:pt x="28284" y="4657"/>
                    <a:pt x="28284" y="4639"/>
                  </a:cubicBezTo>
                  <a:cubicBezTo>
                    <a:pt x="28319" y="4622"/>
                    <a:pt x="28336" y="4587"/>
                    <a:pt x="28319" y="4548"/>
                  </a:cubicBezTo>
                  <a:cubicBezTo>
                    <a:pt x="28301" y="4530"/>
                    <a:pt x="28284" y="4513"/>
                    <a:pt x="28245" y="4513"/>
                  </a:cubicBezTo>
                  <a:close/>
                  <a:moveTo>
                    <a:pt x="1232" y="4657"/>
                  </a:moveTo>
                  <a:cubicBezTo>
                    <a:pt x="1215" y="4657"/>
                    <a:pt x="1197" y="4678"/>
                    <a:pt x="1175" y="4696"/>
                  </a:cubicBezTo>
                  <a:cubicBezTo>
                    <a:pt x="1141" y="4731"/>
                    <a:pt x="1158" y="4765"/>
                    <a:pt x="1175" y="4787"/>
                  </a:cubicBezTo>
                  <a:cubicBezTo>
                    <a:pt x="1197" y="4805"/>
                    <a:pt x="1215" y="4805"/>
                    <a:pt x="1232" y="4805"/>
                  </a:cubicBezTo>
                  <a:cubicBezTo>
                    <a:pt x="1249" y="4805"/>
                    <a:pt x="1267" y="4805"/>
                    <a:pt x="1284" y="4787"/>
                  </a:cubicBezTo>
                  <a:cubicBezTo>
                    <a:pt x="1306" y="4748"/>
                    <a:pt x="1306" y="4713"/>
                    <a:pt x="1267" y="4678"/>
                  </a:cubicBezTo>
                  <a:cubicBezTo>
                    <a:pt x="1267" y="4678"/>
                    <a:pt x="1249" y="4657"/>
                    <a:pt x="1232" y="4657"/>
                  </a:cubicBezTo>
                  <a:close/>
                  <a:moveTo>
                    <a:pt x="28445" y="4822"/>
                  </a:moveTo>
                  <a:cubicBezTo>
                    <a:pt x="28428" y="4822"/>
                    <a:pt x="28410" y="4822"/>
                    <a:pt x="28410" y="4839"/>
                  </a:cubicBezTo>
                  <a:cubicBezTo>
                    <a:pt x="28371" y="4857"/>
                    <a:pt x="28354" y="4896"/>
                    <a:pt x="28371" y="4931"/>
                  </a:cubicBezTo>
                  <a:cubicBezTo>
                    <a:pt x="28393" y="4948"/>
                    <a:pt x="28410" y="4966"/>
                    <a:pt x="28445" y="4966"/>
                  </a:cubicBezTo>
                  <a:cubicBezTo>
                    <a:pt x="28445" y="4966"/>
                    <a:pt x="28462" y="4966"/>
                    <a:pt x="28480" y="4948"/>
                  </a:cubicBezTo>
                  <a:cubicBezTo>
                    <a:pt x="28519" y="4931"/>
                    <a:pt x="28519" y="4896"/>
                    <a:pt x="28502" y="4857"/>
                  </a:cubicBezTo>
                  <a:cubicBezTo>
                    <a:pt x="28480" y="4839"/>
                    <a:pt x="28462" y="4822"/>
                    <a:pt x="28445" y="4822"/>
                  </a:cubicBezTo>
                  <a:close/>
                  <a:moveTo>
                    <a:pt x="1014" y="4948"/>
                  </a:moveTo>
                  <a:cubicBezTo>
                    <a:pt x="980" y="4948"/>
                    <a:pt x="958" y="4966"/>
                    <a:pt x="940" y="4983"/>
                  </a:cubicBezTo>
                  <a:cubicBezTo>
                    <a:pt x="923" y="5022"/>
                    <a:pt x="923" y="5057"/>
                    <a:pt x="958" y="5074"/>
                  </a:cubicBezTo>
                  <a:cubicBezTo>
                    <a:pt x="980" y="5092"/>
                    <a:pt x="997" y="5092"/>
                    <a:pt x="1014" y="5092"/>
                  </a:cubicBezTo>
                  <a:cubicBezTo>
                    <a:pt x="1032" y="5092"/>
                    <a:pt x="1049" y="5092"/>
                    <a:pt x="1067" y="5074"/>
                  </a:cubicBezTo>
                  <a:cubicBezTo>
                    <a:pt x="1088" y="5040"/>
                    <a:pt x="1088" y="4983"/>
                    <a:pt x="1049" y="4966"/>
                  </a:cubicBezTo>
                  <a:cubicBezTo>
                    <a:pt x="1032" y="4948"/>
                    <a:pt x="1014" y="4948"/>
                    <a:pt x="1014" y="4948"/>
                  </a:cubicBezTo>
                  <a:close/>
                  <a:moveTo>
                    <a:pt x="28628" y="5131"/>
                  </a:moveTo>
                  <a:cubicBezTo>
                    <a:pt x="28628" y="5131"/>
                    <a:pt x="28610" y="5131"/>
                    <a:pt x="28589" y="5148"/>
                  </a:cubicBezTo>
                  <a:cubicBezTo>
                    <a:pt x="28554" y="5166"/>
                    <a:pt x="28554" y="5201"/>
                    <a:pt x="28571" y="5240"/>
                  </a:cubicBezTo>
                  <a:cubicBezTo>
                    <a:pt x="28589" y="5257"/>
                    <a:pt x="28610" y="5274"/>
                    <a:pt x="28628" y="5274"/>
                  </a:cubicBezTo>
                  <a:cubicBezTo>
                    <a:pt x="28645" y="5274"/>
                    <a:pt x="28663" y="5274"/>
                    <a:pt x="28663" y="5257"/>
                  </a:cubicBezTo>
                  <a:cubicBezTo>
                    <a:pt x="28697" y="5240"/>
                    <a:pt x="28719" y="5201"/>
                    <a:pt x="28697" y="5166"/>
                  </a:cubicBezTo>
                  <a:cubicBezTo>
                    <a:pt x="28680" y="5148"/>
                    <a:pt x="28663" y="5131"/>
                    <a:pt x="28628" y="5131"/>
                  </a:cubicBezTo>
                  <a:close/>
                  <a:moveTo>
                    <a:pt x="797" y="5240"/>
                  </a:moveTo>
                  <a:cubicBezTo>
                    <a:pt x="779" y="5240"/>
                    <a:pt x="762" y="5257"/>
                    <a:pt x="740" y="5274"/>
                  </a:cubicBezTo>
                  <a:cubicBezTo>
                    <a:pt x="705" y="5309"/>
                    <a:pt x="723" y="5348"/>
                    <a:pt x="762" y="5383"/>
                  </a:cubicBezTo>
                  <a:lnTo>
                    <a:pt x="797" y="5383"/>
                  </a:lnTo>
                  <a:cubicBezTo>
                    <a:pt x="814" y="5383"/>
                    <a:pt x="849" y="5383"/>
                    <a:pt x="849" y="5366"/>
                  </a:cubicBezTo>
                  <a:cubicBezTo>
                    <a:pt x="888" y="5331"/>
                    <a:pt x="871" y="5274"/>
                    <a:pt x="832" y="5257"/>
                  </a:cubicBezTo>
                  <a:cubicBezTo>
                    <a:pt x="832" y="5257"/>
                    <a:pt x="814" y="5240"/>
                    <a:pt x="797" y="5240"/>
                  </a:cubicBezTo>
                  <a:close/>
                  <a:moveTo>
                    <a:pt x="28789" y="5440"/>
                  </a:moveTo>
                  <a:cubicBezTo>
                    <a:pt x="28754" y="5475"/>
                    <a:pt x="28736" y="5509"/>
                    <a:pt x="28771" y="5549"/>
                  </a:cubicBezTo>
                  <a:cubicBezTo>
                    <a:pt x="28771" y="5566"/>
                    <a:pt x="28806" y="5583"/>
                    <a:pt x="28828" y="5583"/>
                  </a:cubicBezTo>
                  <a:cubicBezTo>
                    <a:pt x="28845" y="5583"/>
                    <a:pt x="28863" y="5583"/>
                    <a:pt x="28863" y="5566"/>
                  </a:cubicBezTo>
                  <a:cubicBezTo>
                    <a:pt x="28897" y="5549"/>
                    <a:pt x="28915" y="5509"/>
                    <a:pt x="28880" y="5475"/>
                  </a:cubicBezTo>
                  <a:cubicBezTo>
                    <a:pt x="28880" y="5440"/>
                    <a:pt x="28845" y="5440"/>
                    <a:pt x="28828" y="5440"/>
                  </a:cubicBezTo>
                  <a:close/>
                  <a:moveTo>
                    <a:pt x="597" y="5549"/>
                  </a:moveTo>
                  <a:cubicBezTo>
                    <a:pt x="579" y="5549"/>
                    <a:pt x="544" y="5566"/>
                    <a:pt x="544" y="5583"/>
                  </a:cubicBezTo>
                  <a:cubicBezTo>
                    <a:pt x="505" y="5618"/>
                    <a:pt x="523" y="5657"/>
                    <a:pt x="562" y="5692"/>
                  </a:cubicBezTo>
                  <a:lnTo>
                    <a:pt x="597" y="5692"/>
                  </a:lnTo>
                  <a:cubicBezTo>
                    <a:pt x="614" y="5692"/>
                    <a:pt x="653" y="5675"/>
                    <a:pt x="653" y="5657"/>
                  </a:cubicBezTo>
                  <a:cubicBezTo>
                    <a:pt x="688" y="5618"/>
                    <a:pt x="671" y="5583"/>
                    <a:pt x="631" y="5566"/>
                  </a:cubicBezTo>
                  <a:cubicBezTo>
                    <a:pt x="614" y="5549"/>
                    <a:pt x="614" y="5549"/>
                    <a:pt x="597" y="5549"/>
                  </a:cubicBezTo>
                  <a:close/>
                  <a:moveTo>
                    <a:pt x="28989" y="5744"/>
                  </a:moveTo>
                  <a:cubicBezTo>
                    <a:pt x="28954" y="5766"/>
                    <a:pt x="28937" y="5818"/>
                    <a:pt x="28971" y="5853"/>
                  </a:cubicBezTo>
                  <a:cubicBezTo>
                    <a:pt x="28971" y="5875"/>
                    <a:pt x="29006" y="5892"/>
                    <a:pt x="29024" y="5892"/>
                  </a:cubicBezTo>
                  <a:cubicBezTo>
                    <a:pt x="29045" y="5892"/>
                    <a:pt x="29045" y="5875"/>
                    <a:pt x="29063" y="5875"/>
                  </a:cubicBezTo>
                  <a:cubicBezTo>
                    <a:pt x="29098" y="5853"/>
                    <a:pt x="29115" y="5801"/>
                    <a:pt x="29080" y="5766"/>
                  </a:cubicBezTo>
                  <a:cubicBezTo>
                    <a:pt x="29080" y="5744"/>
                    <a:pt x="29045" y="5744"/>
                    <a:pt x="29024" y="5744"/>
                  </a:cubicBezTo>
                  <a:close/>
                  <a:moveTo>
                    <a:pt x="414" y="5853"/>
                  </a:moveTo>
                  <a:cubicBezTo>
                    <a:pt x="379" y="5853"/>
                    <a:pt x="362" y="5875"/>
                    <a:pt x="344" y="5892"/>
                  </a:cubicBezTo>
                  <a:cubicBezTo>
                    <a:pt x="327" y="5927"/>
                    <a:pt x="344" y="5984"/>
                    <a:pt x="379" y="6001"/>
                  </a:cubicBezTo>
                  <a:lnTo>
                    <a:pt x="414" y="6001"/>
                  </a:lnTo>
                  <a:cubicBezTo>
                    <a:pt x="436" y="6001"/>
                    <a:pt x="453" y="6001"/>
                    <a:pt x="470" y="5962"/>
                  </a:cubicBezTo>
                  <a:cubicBezTo>
                    <a:pt x="488" y="5927"/>
                    <a:pt x="488" y="5892"/>
                    <a:pt x="453" y="5875"/>
                  </a:cubicBezTo>
                  <a:cubicBezTo>
                    <a:pt x="436" y="5853"/>
                    <a:pt x="414" y="5853"/>
                    <a:pt x="414" y="5853"/>
                  </a:cubicBezTo>
                  <a:close/>
                  <a:moveTo>
                    <a:pt x="29224" y="6036"/>
                  </a:moveTo>
                  <a:cubicBezTo>
                    <a:pt x="29206" y="6036"/>
                    <a:pt x="29189" y="6053"/>
                    <a:pt x="29189" y="6053"/>
                  </a:cubicBezTo>
                  <a:cubicBezTo>
                    <a:pt x="29154" y="6071"/>
                    <a:pt x="29132" y="6127"/>
                    <a:pt x="29172" y="6162"/>
                  </a:cubicBezTo>
                  <a:cubicBezTo>
                    <a:pt x="29172" y="6180"/>
                    <a:pt x="29206" y="6180"/>
                    <a:pt x="29224" y="6180"/>
                  </a:cubicBezTo>
                  <a:lnTo>
                    <a:pt x="29263" y="6180"/>
                  </a:lnTo>
                  <a:cubicBezTo>
                    <a:pt x="29298" y="6145"/>
                    <a:pt x="29315" y="6110"/>
                    <a:pt x="29280" y="6071"/>
                  </a:cubicBezTo>
                  <a:cubicBezTo>
                    <a:pt x="29280" y="6053"/>
                    <a:pt x="29241" y="6036"/>
                    <a:pt x="29224" y="6036"/>
                  </a:cubicBezTo>
                  <a:close/>
                  <a:moveTo>
                    <a:pt x="235" y="6180"/>
                  </a:moveTo>
                  <a:cubicBezTo>
                    <a:pt x="218" y="6180"/>
                    <a:pt x="179" y="6180"/>
                    <a:pt x="161" y="6219"/>
                  </a:cubicBezTo>
                  <a:cubicBezTo>
                    <a:pt x="144" y="6254"/>
                    <a:pt x="161" y="6288"/>
                    <a:pt x="196" y="6310"/>
                  </a:cubicBezTo>
                  <a:cubicBezTo>
                    <a:pt x="218" y="6328"/>
                    <a:pt x="218" y="6328"/>
                    <a:pt x="235" y="6328"/>
                  </a:cubicBezTo>
                  <a:cubicBezTo>
                    <a:pt x="253" y="6328"/>
                    <a:pt x="288" y="6310"/>
                    <a:pt x="288" y="6288"/>
                  </a:cubicBezTo>
                  <a:cubicBezTo>
                    <a:pt x="327" y="6254"/>
                    <a:pt x="305" y="6201"/>
                    <a:pt x="270" y="6180"/>
                  </a:cubicBezTo>
                  <a:close/>
                  <a:moveTo>
                    <a:pt x="29424" y="6345"/>
                  </a:moveTo>
                  <a:cubicBezTo>
                    <a:pt x="29407" y="6345"/>
                    <a:pt x="29389" y="6345"/>
                    <a:pt x="29389" y="6362"/>
                  </a:cubicBezTo>
                  <a:cubicBezTo>
                    <a:pt x="29350" y="6380"/>
                    <a:pt x="29333" y="6419"/>
                    <a:pt x="29372" y="6454"/>
                  </a:cubicBezTo>
                  <a:cubicBezTo>
                    <a:pt x="29372" y="6471"/>
                    <a:pt x="29407" y="6489"/>
                    <a:pt x="29424" y="6489"/>
                  </a:cubicBezTo>
                  <a:cubicBezTo>
                    <a:pt x="29441" y="6489"/>
                    <a:pt x="29459" y="6489"/>
                    <a:pt x="29459" y="6471"/>
                  </a:cubicBezTo>
                  <a:cubicBezTo>
                    <a:pt x="29498" y="6454"/>
                    <a:pt x="29515" y="6419"/>
                    <a:pt x="29481" y="6380"/>
                  </a:cubicBezTo>
                  <a:cubicBezTo>
                    <a:pt x="29481" y="6362"/>
                    <a:pt x="29441" y="6345"/>
                    <a:pt x="29424" y="6345"/>
                  </a:cubicBezTo>
                  <a:close/>
                  <a:moveTo>
                    <a:pt x="70" y="6506"/>
                  </a:moveTo>
                  <a:cubicBezTo>
                    <a:pt x="35" y="6506"/>
                    <a:pt x="18" y="6506"/>
                    <a:pt x="0" y="6545"/>
                  </a:cubicBezTo>
                  <a:lnTo>
                    <a:pt x="0" y="6580"/>
                  </a:lnTo>
                  <a:cubicBezTo>
                    <a:pt x="0" y="6597"/>
                    <a:pt x="18" y="6636"/>
                    <a:pt x="35" y="6636"/>
                  </a:cubicBezTo>
                  <a:cubicBezTo>
                    <a:pt x="53" y="6636"/>
                    <a:pt x="53" y="6654"/>
                    <a:pt x="70" y="6654"/>
                  </a:cubicBezTo>
                  <a:cubicBezTo>
                    <a:pt x="88" y="6654"/>
                    <a:pt x="127" y="6636"/>
                    <a:pt x="127" y="6597"/>
                  </a:cubicBezTo>
                  <a:cubicBezTo>
                    <a:pt x="144" y="6562"/>
                    <a:pt x="144" y="6528"/>
                    <a:pt x="109" y="650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 rot="-5400000">
              <a:off x="6149727" y="1898392"/>
              <a:ext cx="5567523" cy="1378823"/>
            </a:xfrm>
            <a:custGeom>
              <a:avLst/>
              <a:gdLst/>
              <a:ahLst/>
              <a:cxnLst/>
              <a:rect l="l" t="t" r="r" b="b"/>
              <a:pathLst>
                <a:path w="31130" h="8451" extrusionOk="0">
                  <a:moveTo>
                    <a:pt x="12654" y="0"/>
                  </a:moveTo>
                  <a:cubicBezTo>
                    <a:pt x="12620" y="0"/>
                    <a:pt x="12585" y="35"/>
                    <a:pt x="12585" y="74"/>
                  </a:cubicBezTo>
                  <a:cubicBezTo>
                    <a:pt x="12585" y="109"/>
                    <a:pt x="12620" y="144"/>
                    <a:pt x="12654" y="144"/>
                  </a:cubicBezTo>
                  <a:cubicBezTo>
                    <a:pt x="12693" y="144"/>
                    <a:pt x="12728" y="109"/>
                    <a:pt x="12728" y="74"/>
                  </a:cubicBezTo>
                  <a:cubicBezTo>
                    <a:pt x="12728" y="35"/>
                    <a:pt x="12693" y="0"/>
                    <a:pt x="12654" y="0"/>
                  </a:cubicBezTo>
                  <a:close/>
                  <a:moveTo>
                    <a:pt x="12293" y="17"/>
                  </a:moveTo>
                  <a:cubicBezTo>
                    <a:pt x="12237" y="17"/>
                    <a:pt x="12219" y="57"/>
                    <a:pt x="12219" y="91"/>
                  </a:cubicBezTo>
                  <a:cubicBezTo>
                    <a:pt x="12219" y="126"/>
                    <a:pt x="12258" y="165"/>
                    <a:pt x="12293" y="165"/>
                  </a:cubicBezTo>
                  <a:cubicBezTo>
                    <a:pt x="12328" y="165"/>
                    <a:pt x="12367" y="126"/>
                    <a:pt x="12367" y="91"/>
                  </a:cubicBezTo>
                  <a:cubicBezTo>
                    <a:pt x="12367" y="35"/>
                    <a:pt x="12328" y="17"/>
                    <a:pt x="12293" y="17"/>
                  </a:cubicBezTo>
                  <a:close/>
                  <a:moveTo>
                    <a:pt x="13020" y="17"/>
                  </a:moveTo>
                  <a:cubicBezTo>
                    <a:pt x="12981" y="17"/>
                    <a:pt x="12946" y="35"/>
                    <a:pt x="12946" y="74"/>
                  </a:cubicBezTo>
                  <a:cubicBezTo>
                    <a:pt x="12946" y="126"/>
                    <a:pt x="12963" y="165"/>
                    <a:pt x="13020" y="165"/>
                  </a:cubicBezTo>
                  <a:cubicBezTo>
                    <a:pt x="13055" y="165"/>
                    <a:pt x="13089" y="126"/>
                    <a:pt x="13089" y="91"/>
                  </a:cubicBezTo>
                  <a:cubicBezTo>
                    <a:pt x="13089" y="57"/>
                    <a:pt x="13055" y="17"/>
                    <a:pt x="13020" y="17"/>
                  </a:cubicBezTo>
                  <a:close/>
                  <a:moveTo>
                    <a:pt x="11910" y="35"/>
                  </a:moveTo>
                  <a:cubicBezTo>
                    <a:pt x="11875" y="57"/>
                    <a:pt x="11858" y="91"/>
                    <a:pt x="11858" y="126"/>
                  </a:cubicBezTo>
                  <a:cubicBezTo>
                    <a:pt x="11858" y="165"/>
                    <a:pt x="11893" y="183"/>
                    <a:pt x="11932" y="183"/>
                  </a:cubicBezTo>
                  <a:cubicBezTo>
                    <a:pt x="11967" y="183"/>
                    <a:pt x="12002" y="144"/>
                    <a:pt x="12002" y="109"/>
                  </a:cubicBezTo>
                  <a:cubicBezTo>
                    <a:pt x="12002" y="74"/>
                    <a:pt x="11967" y="35"/>
                    <a:pt x="11932" y="35"/>
                  </a:cubicBezTo>
                  <a:close/>
                  <a:moveTo>
                    <a:pt x="13381" y="35"/>
                  </a:moveTo>
                  <a:cubicBezTo>
                    <a:pt x="13346" y="35"/>
                    <a:pt x="13307" y="74"/>
                    <a:pt x="13307" y="109"/>
                  </a:cubicBezTo>
                  <a:cubicBezTo>
                    <a:pt x="13290" y="144"/>
                    <a:pt x="13324" y="183"/>
                    <a:pt x="13364" y="183"/>
                  </a:cubicBezTo>
                  <a:lnTo>
                    <a:pt x="13381" y="183"/>
                  </a:lnTo>
                  <a:cubicBezTo>
                    <a:pt x="13416" y="183"/>
                    <a:pt x="13433" y="165"/>
                    <a:pt x="13455" y="126"/>
                  </a:cubicBezTo>
                  <a:cubicBezTo>
                    <a:pt x="13455" y="91"/>
                    <a:pt x="13416" y="57"/>
                    <a:pt x="13381" y="35"/>
                  </a:cubicBezTo>
                  <a:close/>
                  <a:moveTo>
                    <a:pt x="24185" y="74"/>
                  </a:moveTo>
                  <a:cubicBezTo>
                    <a:pt x="24150" y="91"/>
                    <a:pt x="24116" y="126"/>
                    <a:pt x="24116" y="165"/>
                  </a:cubicBezTo>
                  <a:cubicBezTo>
                    <a:pt x="24116" y="200"/>
                    <a:pt x="24150" y="218"/>
                    <a:pt x="24185" y="218"/>
                  </a:cubicBezTo>
                  <a:lnTo>
                    <a:pt x="24203" y="218"/>
                  </a:lnTo>
                  <a:cubicBezTo>
                    <a:pt x="24242" y="218"/>
                    <a:pt x="24259" y="183"/>
                    <a:pt x="24259" y="144"/>
                  </a:cubicBezTo>
                  <a:cubicBezTo>
                    <a:pt x="24259" y="109"/>
                    <a:pt x="24224" y="74"/>
                    <a:pt x="24185" y="74"/>
                  </a:cubicBezTo>
                  <a:close/>
                  <a:moveTo>
                    <a:pt x="24551" y="74"/>
                  </a:moveTo>
                  <a:cubicBezTo>
                    <a:pt x="24512" y="74"/>
                    <a:pt x="24477" y="91"/>
                    <a:pt x="24477" y="126"/>
                  </a:cubicBezTo>
                  <a:cubicBezTo>
                    <a:pt x="24477" y="183"/>
                    <a:pt x="24512" y="200"/>
                    <a:pt x="24551" y="218"/>
                  </a:cubicBezTo>
                  <a:cubicBezTo>
                    <a:pt x="24586" y="218"/>
                    <a:pt x="24620" y="183"/>
                    <a:pt x="24620" y="144"/>
                  </a:cubicBezTo>
                  <a:cubicBezTo>
                    <a:pt x="24620" y="91"/>
                    <a:pt x="24586" y="74"/>
                    <a:pt x="24551" y="74"/>
                  </a:cubicBezTo>
                  <a:close/>
                  <a:moveTo>
                    <a:pt x="11549" y="91"/>
                  </a:moveTo>
                  <a:cubicBezTo>
                    <a:pt x="11514" y="91"/>
                    <a:pt x="11497" y="126"/>
                    <a:pt x="11497" y="165"/>
                  </a:cubicBezTo>
                  <a:cubicBezTo>
                    <a:pt x="11497" y="200"/>
                    <a:pt x="11532" y="235"/>
                    <a:pt x="11567" y="235"/>
                  </a:cubicBezTo>
                  <a:lnTo>
                    <a:pt x="11584" y="235"/>
                  </a:lnTo>
                  <a:cubicBezTo>
                    <a:pt x="11623" y="235"/>
                    <a:pt x="11640" y="183"/>
                    <a:pt x="11640" y="144"/>
                  </a:cubicBezTo>
                  <a:cubicBezTo>
                    <a:pt x="11640" y="109"/>
                    <a:pt x="11606" y="91"/>
                    <a:pt x="11567" y="91"/>
                  </a:cubicBezTo>
                  <a:close/>
                  <a:moveTo>
                    <a:pt x="24912" y="91"/>
                  </a:moveTo>
                  <a:cubicBezTo>
                    <a:pt x="24877" y="91"/>
                    <a:pt x="24838" y="109"/>
                    <a:pt x="24838" y="144"/>
                  </a:cubicBezTo>
                  <a:cubicBezTo>
                    <a:pt x="24838" y="200"/>
                    <a:pt x="24855" y="235"/>
                    <a:pt x="24912" y="235"/>
                  </a:cubicBezTo>
                  <a:cubicBezTo>
                    <a:pt x="24947" y="235"/>
                    <a:pt x="24986" y="200"/>
                    <a:pt x="24986" y="165"/>
                  </a:cubicBezTo>
                  <a:cubicBezTo>
                    <a:pt x="24986" y="126"/>
                    <a:pt x="24964" y="91"/>
                    <a:pt x="24929" y="91"/>
                  </a:cubicBezTo>
                  <a:close/>
                  <a:moveTo>
                    <a:pt x="13725" y="109"/>
                  </a:moveTo>
                  <a:cubicBezTo>
                    <a:pt x="13707" y="109"/>
                    <a:pt x="13673" y="126"/>
                    <a:pt x="13673" y="165"/>
                  </a:cubicBezTo>
                  <a:cubicBezTo>
                    <a:pt x="13651" y="200"/>
                    <a:pt x="13690" y="235"/>
                    <a:pt x="13725" y="252"/>
                  </a:cubicBezTo>
                  <a:cubicBezTo>
                    <a:pt x="13760" y="252"/>
                    <a:pt x="13799" y="218"/>
                    <a:pt x="13799" y="183"/>
                  </a:cubicBezTo>
                  <a:cubicBezTo>
                    <a:pt x="13816" y="144"/>
                    <a:pt x="13781" y="109"/>
                    <a:pt x="13742" y="109"/>
                  </a:cubicBezTo>
                  <a:close/>
                  <a:moveTo>
                    <a:pt x="23842" y="126"/>
                  </a:moveTo>
                  <a:cubicBezTo>
                    <a:pt x="23824" y="126"/>
                    <a:pt x="23824" y="126"/>
                    <a:pt x="23824" y="144"/>
                  </a:cubicBezTo>
                  <a:cubicBezTo>
                    <a:pt x="23789" y="144"/>
                    <a:pt x="23750" y="183"/>
                    <a:pt x="23768" y="218"/>
                  </a:cubicBezTo>
                  <a:cubicBezTo>
                    <a:pt x="23768" y="252"/>
                    <a:pt x="23807" y="274"/>
                    <a:pt x="23842" y="274"/>
                  </a:cubicBezTo>
                  <a:cubicBezTo>
                    <a:pt x="23876" y="274"/>
                    <a:pt x="23916" y="235"/>
                    <a:pt x="23898" y="200"/>
                  </a:cubicBezTo>
                  <a:cubicBezTo>
                    <a:pt x="23898" y="165"/>
                    <a:pt x="23859" y="126"/>
                    <a:pt x="23842" y="126"/>
                  </a:cubicBezTo>
                  <a:close/>
                  <a:moveTo>
                    <a:pt x="11205" y="144"/>
                  </a:moveTo>
                  <a:cubicBezTo>
                    <a:pt x="11149" y="144"/>
                    <a:pt x="11131" y="183"/>
                    <a:pt x="11131" y="235"/>
                  </a:cubicBezTo>
                  <a:cubicBezTo>
                    <a:pt x="11149" y="274"/>
                    <a:pt x="11171" y="292"/>
                    <a:pt x="11205" y="292"/>
                  </a:cubicBezTo>
                  <a:lnTo>
                    <a:pt x="11223" y="292"/>
                  </a:lnTo>
                  <a:cubicBezTo>
                    <a:pt x="11258" y="292"/>
                    <a:pt x="11297" y="235"/>
                    <a:pt x="11279" y="200"/>
                  </a:cubicBezTo>
                  <a:cubicBezTo>
                    <a:pt x="11279" y="165"/>
                    <a:pt x="11240" y="144"/>
                    <a:pt x="11205" y="144"/>
                  </a:cubicBezTo>
                  <a:close/>
                  <a:moveTo>
                    <a:pt x="25273" y="165"/>
                  </a:moveTo>
                  <a:cubicBezTo>
                    <a:pt x="25238" y="165"/>
                    <a:pt x="25203" y="183"/>
                    <a:pt x="25203" y="218"/>
                  </a:cubicBezTo>
                  <a:cubicBezTo>
                    <a:pt x="25182" y="252"/>
                    <a:pt x="25221" y="292"/>
                    <a:pt x="25256" y="309"/>
                  </a:cubicBezTo>
                  <a:lnTo>
                    <a:pt x="25273" y="309"/>
                  </a:lnTo>
                  <a:cubicBezTo>
                    <a:pt x="25312" y="309"/>
                    <a:pt x="25330" y="292"/>
                    <a:pt x="25347" y="252"/>
                  </a:cubicBezTo>
                  <a:cubicBezTo>
                    <a:pt x="25347" y="218"/>
                    <a:pt x="25330" y="183"/>
                    <a:pt x="25291" y="165"/>
                  </a:cubicBezTo>
                  <a:close/>
                  <a:moveTo>
                    <a:pt x="14086" y="183"/>
                  </a:moveTo>
                  <a:cubicBezTo>
                    <a:pt x="14051" y="183"/>
                    <a:pt x="14034" y="200"/>
                    <a:pt x="14016" y="235"/>
                  </a:cubicBezTo>
                  <a:cubicBezTo>
                    <a:pt x="13999" y="274"/>
                    <a:pt x="14034" y="326"/>
                    <a:pt x="14069" y="326"/>
                  </a:cubicBezTo>
                  <a:lnTo>
                    <a:pt x="14086" y="326"/>
                  </a:lnTo>
                  <a:cubicBezTo>
                    <a:pt x="14125" y="326"/>
                    <a:pt x="14142" y="309"/>
                    <a:pt x="14160" y="274"/>
                  </a:cubicBezTo>
                  <a:cubicBezTo>
                    <a:pt x="14160" y="235"/>
                    <a:pt x="14142" y="200"/>
                    <a:pt x="14108" y="183"/>
                  </a:cubicBezTo>
                  <a:close/>
                  <a:moveTo>
                    <a:pt x="10844" y="218"/>
                  </a:moveTo>
                  <a:cubicBezTo>
                    <a:pt x="10805" y="218"/>
                    <a:pt x="10770" y="252"/>
                    <a:pt x="10788" y="292"/>
                  </a:cubicBezTo>
                  <a:cubicBezTo>
                    <a:pt x="10788" y="326"/>
                    <a:pt x="10822" y="361"/>
                    <a:pt x="10862" y="361"/>
                  </a:cubicBezTo>
                  <a:cubicBezTo>
                    <a:pt x="10914" y="344"/>
                    <a:pt x="10931" y="309"/>
                    <a:pt x="10931" y="274"/>
                  </a:cubicBezTo>
                  <a:cubicBezTo>
                    <a:pt x="10914" y="235"/>
                    <a:pt x="10879" y="218"/>
                    <a:pt x="10862" y="218"/>
                  </a:cubicBezTo>
                  <a:close/>
                  <a:moveTo>
                    <a:pt x="23463" y="218"/>
                  </a:moveTo>
                  <a:cubicBezTo>
                    <a:pt x="23424" y="235"/>
                    <a:pt x="23406" y="274"/>
                    <a:pt x="23406" y="309"/>
                  </a:cubicBezTo>
                  <a:cubicBezTo>
                    <a:pt x="23424" y="344"/>
                    <a:pt x="23441" y="361"/>
                    <a:pt x="23480" y="361"/>
                  </a:cubicBezTo>
                  <a:lnTo>
                    <a:pt x="23498" y="361"/>
                  </a:lnTo>
                  <a:cubicBezTo>
                    <a:pt x="23533" y="361"/>
                    <a:pt x="23572" y="309"/>
                    <a:pt x="23550" y="274"/>
                  </a:cubicBezTo>
                  <a:cubicBezTo>
                    <a:pt x="23533" y="235"/>
                    <a:pt x="23515" y="218"/>
                    <a:pt x="23480" y="218"/>
                  </a:cubicBezTo>
                  <a:close/>
                  <a:moveTo>
                    <a:pt x="10479" y="292"/>
                  </a:moveTo>
                  <a:cubicBezTo>
                    <a:pt x="10444" y="292"/>
                    <a:pt x="10426" y="326"/>
                    <a:pt x="10426" y="383"/>
                  </a:cubicBezTo>
                  <a:cubicBezTo>
                    <a:pt x="10444" y="400"/>
                    <a:pt x="10461" y="435"/>
                    <a:pt x="10496" y="435"/>
                  </a:cubicBezTo>
                  <a:lnTo>
                    <a:pt x="10518" y="435"/>
                  </a:lnTo>
                  <a:cubicBezTo>
                    <a:pt x="10553" y="418"/>
                    <a:pt x="10570" y="383"/>
                    <a:pt x="10570" y="344"/>
                  </a:cubicBezTo>
                  <a:cubicBezTo>
                    <a:pt x="10570" y="309"/>
                    <a:pt x="10535" y="292"/>
                    <a:pt x="10496" y="292"/>
                  </a:cubicBezTo>
                  <a:close/>
                  <a:moveTo>
                    <a:pt x="14434" y="292"/>
                  </a:moveTo>
                  <a:cubicBezTo>
                    <a:pt x="14395" y="292"/>
                    <a:pt x="14377" y="309"/>
                    <a:pt x="14360" y="344"/>
                  </a:cubicBezTo>
                  <a:cubicBezTo>
                    <a:pt x="14343" y="383"/>
                    <a:pt x="14360" y="418"/>
                    <a:pt x="14412" y="435"/>
                  </a:cubicBezTo>
                  <a:lnTo>
                    <a:pt x="14434" y="435"/>
                  </a:lnTo>
                  <a:cubicBezTo>
                    <a:pt x="14469" y="435"/>
                    <a:pt x="14486" y="418"/>
                    <a:pt x="14504" y="400"/>
                  </a:cubicBezTo>
                  <a:cubicBezTo>
                    <a:pt x="14504" y="361"/>
                    <a:pt x="14486" y="309"/>
                    <a:pt x="14451" y="309"/>
                  </a:cubicBezTo>
                  <a:lnTo>
                    <a:pt x="14434" y="292"/>
                  </a:lnTo>
                  <a:close/>
                  <a:moveTo>
                    <a:pt x="25599" y="292"/>
                  </a:moveTo>
                  <a:cubicBezTo>
                    <a:pt x="25582" y="292"/>
                    <a:pt x="25565" y="309"/>
                    <a:pt x="25547" y="326"/>
                  </a:cubicBezTo>
                  <a:cubicBezTo>
                    <a:pt x="25530" y="361"/>
                    <a:pt x="25547" y="418"/>
                    <a:pt x="25582" y="435"/>
                  </a:cubicBezTo>
                  <a:lnTo>
                    <a:pt x="25599" y="435"/>
                  </a:lnTo>
                  <a:cubicBezTo>
                    <a:pt x="25639" y="435"/>
                    <a:pt x="25656" y="418"/>
                    <a:pt x="25673" y="400"/>
                  </a:cubicBezTo>
                  <a:cubicBezTo>
                    <a:pt x="25691" y="361"/>
                    <a:pt x="25673" y="309"/>
                    <a:pt x="25639" y="292"/>
                  </a:cubicBezTo>
                  <a:close/>
                  <a:moveTo>
                    <a:pt x="23115" y="344"/>
                  </a:moveTo>
                  <a:cubicBezTo>
                    <a:pt x="23080" y="361"/>
                    <a:pt x="23063" y="400"/>
                    <a:pt x="23063" y="435"/>
                  </a:cubicBezTo>
                  <a:cubicBezTo>
                    <a:pt x="23080" y="470"/>
                    <a:pt x="23115" y="492"/>
                    <a:pt x="23137" y="492"/>
                  </a:cubicBezTo>
                  <a:cubicBezTo>
                    <a:pt x="23154" y="492"/>
                    <a:pt x="23154" y="492"/>
                    <a:pt x="23171" y="470"/>
                  </a:cubicBezTo>
                  <a:cubicBezTo>
                    <a:pt x="23206" y="470"/>
                    <a:pt x="23224" y="418"/>
                    <a:pt x="23206" y="383"/>
                  </a:cubicBezTo>
                  <a:cubicBezTo>
                    <a:pt x="23189" y="361"/>
                    <a:pt x="23171" y="344"/>
                    <a:pt x="23137" y="344"/>
                  </a:cubicBezTo>
                  <a:close/>
                  <a:moveTo>
                    <a:pt x="10135" y="361"/>
                  </a:moveTo>
                  <a:cubicBezTo>
                    <a:pt x="10083" y="383"/>
                    <a:pt x="10061" y="418"/>
                    <a:pt x="10083" y="453"/>
                  </a:cubicBezTo>
                  <a:cubicBezTo>
                    <a:pt x="10083" y="492"/>
                    <a:pt x="10118" y="509"/>
                    <a:pt x="10135" y="509"/>
                  </a:cubicBezTo>
                  <a:lnTo>
                    <a:pt x="10152" y="509"/>
                  </a:lnTo>
                  <a:cubicBezTo>
                    <a:pt x="10191" y="492"/>
                    <a:pt x="10226" y="453"/>
                    <a:pt x="10209" y="418"/>
                  </a:cubicBezTo>
                  <a:cubicBezTo>
                    <a:pt x="10209" y="383"/>
                    <a:pt x="10170" y="361"/>
                    <a:pt x="10135" y="361"/>
                  </a:cubicBezTo>
                  <a:close/>
                  <a:moveTo>
                    <a:pt x="9774" y="435"/>
                  </a:moveTo>
                  <a:cubicBezTo>
                    <a:pt x="9735" y="453"/>
                    <a:pt x="9717" y="492"/>
                    <a:pt x="9717" y="527"/>
                  </a:cubicBezTo>
                  <a:cubicBezTo>
                    <a:pt x="9717" y="561"/>
                    <a:pt x="9756" y="579"/>
                    <a:pt x="9791" y="579"/>
                  </a:cubicBezTo>
                  <a:lnTo>
                    <a:pt x="9809" y="579"/>
                  </a:lnTo>
                  <a:cubicBezTo>
                    <a:pt x="9843" y="579"/>
                    <a:pt x="9865" y="544"/>
                    <a:pt x="9865" y="492"/>
                  </a:cubicBezTo>
                  <a:cubicBezTo>
                    <a:pt x="9843" y="470"/>
                    <a:pt x="9826" y="435"/>
                    <a:pt x="9791" y="435"/>
                  </a:cubicBezTo>
                  <a:close/>
                  <a:moveTo>
                    <a:pt x="14760" y="435"/>
                  </a:moveTo>
                  <a:cubicBezTo>
                    <a:pt x="14739" y="435"/>
                    <a:pt x="14704" y="453"/>
                    <a:pt x="14704" y="470"/>
                  </a:cubicBezTo>
                  <a:cubicBezTo>
                    <a:pt x="14686" y="509"/>
                    <a:pt x="14686" y="561"/>
                    <a:pt x="14721" y="579"/>
                  </a:cubicBezTo>
                  <a:lnTo>
                    <a:pt x="14760" y="579"/>
                  </a:lnTo>
                  <a:cubicBezTo>
                    <a:pt x="14795" y="579"/>
                    <a:pt x="14813" y="579"/>
                    <a:pt x="14830" y="544"/>
                  </a:cubicBezTo>
                  <a:cubicBezTo>
                    <a:pt x="14847" y="509"/>
                    <a:pt x="14830" y="470"/>
                    <a:pt x="14795" y="453"/>
                  </a:cubicBezTo>
                  <a:cubicBezTo>
                    <a:pt x="14795" y="435"/>
                    <a:pt x="14778" y="435"/>
                    <a:pt x="14760" y="435"/>
                  </a:cubicBezTo>
                  <a:close/>
                  <a:moveTo>
                    <a:pt x="22810" y="470"/>
                  </a:moveTo>
                  <a:cubicBezTo>
                    <a:pt x="22789" y="470"/>
                    <a:pt x="22789" y="470"/>
                    <a:pt x="22771" y="492"/>
                  </a:cubicBezTo>
                  <a:cubicBezTo>
                    <a:pt x="22736" y="492"/>
                    <a:pt x="22719" y="544"/>
                    <a:pt x="22736" y="579"/>
                  </a:cubicBezTo>
                  <a:cubicBezTo>
                    <a:pt x="22754" y="601"/>
                    <a:pt x="22771" y="618"/>
                    <a:pt x="22810" y="618"/>
                  </a:cubicBezTo>
                  <a:lnTo>
                    <a:pt x="22828" y="618"/>
                  </a:lnTo>
                  <a:cubicBezTo>
                    <a:pt x="22862" y="601"/>
                    <a:pt x="22880" y="561"/>
                    <a:pt x="22862" y="527"/>
                  </a:cubicBezTo>
                  <a:cubicBezTo>
                    <a:pt x="22862" y="492"/>
                    <a:pt x="22828" y="470"/>
                    <a:pt x="22810" y="470"/>
                  </a:cubicBezTo>
                  <a:close/>
                  <a:moveTo>
                    <a:pt x="25926" y="470"/>
                  </a:moveTo>
                  <a:cubicBezTo>
                    <a:pt x="25908" y="470"/>
                    <a:pt x="25874" y="470"/>
                    <a:pt x="25874" y="492"/>
                  </a:cubicBezTo>
                  <a:cubicBezTo>
                    <a:pt x="25834" y="527"/>
                    <a:pt x="25856" y="579"/>
                    <a:pt x="25891" y="601"/>
                  </a:cubicBezTo>
                  <a:cubicBezTo>
                    <a:pt x="25891" y="601"/>
                    <a:pt x="25908" y="618"/>
                    <a:pt x="25926" y="618"/>
                  </a:cubicBezTo>
                  <a:cubicBezTo>
                    <a:pt x="25943" y="618"/>
                    <a:pt x="25965" y="601"/>
                    <a:pt x="25982" y="579"/>
                  </a:cubicBezTo>
                  <a:cubicBezTo>
                    <a:pt x="26000" y="544"/>
                    <a:pt x="26000" y="509"/>
                    <a:pt x="25965" y="470"/>
                  </a:cubicBezTo>
                  <a:close/>
                  <a:moveTo>
                    <a:pt x="9430" y="527"/>
                  </a:moveTo>
                  <a:cubicBezTo>
                    <a:pt x="9373" y="544"/>
                    <a:pt x="9356" y="579"/>
                    <a:pt x="9373" y="618"/>
                  </a:cubicBezTo>
                  <a:cubicBezTo>
                    <a:pt x="9373" y="653"/>
                    <a:pt x="9408" y="670"/>
                    <a:pt x="9430" y="670"/>
                  </a:cubicBezTo>
                  <a:lnTo>
                    <a:pt x="9447" y="670"/>
                  </a:lnTo>
                  <a:cubicBezTo>
                    <a:pt x="9500" y="653"/>
                    <a:pt x="9517" y="618"/>
                    <a:pt x="9500" y="579"/>
                  </a:cubicBezTo>
                  <a:cubicBezTo>
                    <a:pt x="9500" y="544"/>
                    <a:pt x="9465" y="527"/>
                    <a:pt x="9430" y="527"/>
                  </a:cubicBezTo>
                  <a:close/>
                  <a:moveTo>
                    <a:pt x="9065" y="618"/>
                  </a:moveTo>
                  <a:cubicBezTo>
                    <a:pt x="9030" y="618"/>
                    <a:pt x="9012" y="653"/>
                    <a:pt x="9012" y="709"/>
                  </a:cubicBezTo>
                  <a:cubicBezTo>
                    <a:pt x="9030" y="727"/>
                    <a:pt x="9047" y="762"/>
                    <a:pt x="9082" y="762"/>
                  </a:cubicBezTo>
                  <a:lnTo>
                    <a:pt x="9104" y="762"/>
                  </a:lnTo>
                  <a:cubicBezTo>
                    <a:pt x="9138" y="744"/>
                    <a:pt x="9156" y="709"/>
                    <a:pt x="9156" y="670"/>
                  </a:cubicBezTo>
                  <a:cubicBezTo>
                    <a:pt x="9138" y="635"/>
                    <a:pt x="9121" y="618"/>
                    <a:pt x="9082" y="618"/>
                  </a:cubicBezTo>
                  <a:close/>
                  <a:moveTo>
                    <a:pt x="15087" y="635"/>
                  </a:moveTo>
                  <a:cubicBezTo>
                    <a:pt x="15048" y="635"/>
                    <a:pt x="15030" y="635"/>
                    <a:pt x="15013" y="653"/>
                  </a:cubicBezTo>
                  <a:cubicBezTo>
                    <a:pt x="14995" y="688"/>
                    <a:pt x="14995" y="744"/>
                    <a:pt x="15030" y="762"/>
                  </a:cubicBezTo>
                  <a:cubicBezTo>
                    <a:pt x="15048" y="762"/>
                    <a:pt x="15065" y="779"/>
                    <a:pt x="15065" y="779"/>
                  </a:cubicBezTo>
                  <a:cubicBezTo>
                    <a:pt x="15104" y="779"/>
                    <a:pt x="15122" y="762"/>
                    <a:pt x="15139" y="744"/>
                  </a:cubicBezTo>
                  <a:cubicBezTo>
                    <a:pt x="15156" y="709"/>
                    <a:pt x="15139" y="653"/>
                    <a:pt x="15122" y="635"/>
                  </a:cubicBezTo>
                  <a:close/>
                  <a:moveTo>
                    <a:pt x="22445" y="635"/>
                  </a:moveTo>
                  <a:cubicBezTo>
                    <a:pt x="22410" y="653"/>
                    <a:pt x="22393" y="688"/>
                    <a:pt x="22410" y="727"/>
                  </a:cubicBezTo>
                  <a:cubicBezTo>
                    <a:pt x="22427" y="762"/>
                    <a:pt x="22445" y="779"/>
                    <a:pt x="22484" y="779"/>
                  </a:cubicBezTo>
                  <a:cubicBezTo>
                    <a:pt x="22484" y="779"/>
                    <a:pt x="22501" y="779"/>
                    <a:pt x="22501" y="762"/>
                  </a:cubicBezTo>
                  <a:cubicBezTo>
                    <a:pt x="22536" y="744"/>
                    <a:pt x="22554" y="709"/>
                    <a:pt x="22536" y="670"/>
                  </a:cubicBezTo>
                  <a:cubicBezTo>
                    <a:pt x="22519" y="653"/>
                    <a:pt x="22501" y="635"/>
                    <a:pt x="22484" y="635"/>
                  </a:cubicBezTo>
                  <a:close/>
                  <a:moveTo>
                    <a:pt x="26217" y="688"/>
                  </a:moveTo>
                  <a:cubicBezTo>
                    <a:pt x="26200" y="688"/>
                    <a:pt x="26183" y="688"/>
                    <a:pt x="26161" y="709"/>
                  </a:cubicBezTo>
                  <a:cubicBezTo>
                    <a:pt x="26126" y="744"/>
                    <a:pt x="26143" y="779"/>
                    <a:pt x="26161" y="818"/>
                  </a:cubicBezTo>
                  <a:cubicBezTo>
                    <a:pt x="26183" y="818"/>
                    <a:pt x="26200" y="836"/>
                    <a:pt x="26217" y="836"/>
                  </a:cubicBezTo>
                  <a:cubicBezTo>
                    <a:pt x="26235" y="836"/>
                    <a:pt x="26252" y="818"/>
                    <a:pt x="26270" y="796"/>
                  </a:cubicBezTo>
                  <a:cubicBezTo>
                    <a:pt x="26291" y="779"/>
                    <a:pt x="26291" y="727"/>
                    <a:pt x="26252" y="709"/>
                  </a:cubicBezTo>
                  <a:cubicBezTo>
                    <a:pt x="26252" y="688"/>
                    <a:pt x="26235" y="688"/>
                    <a:pt x="26217" y="688"/>
                  </a:cubicBezTo>
                  <a:close/>
                  <a:moveTo>
                    <a:pt x="8721" y="709"/>
                  </a:moveTo>
                  <a:cubicBezTo>
                    <a:pt x="8686" y="709"/>
                    <a:pt x="8647" y="744"/>
                    <a:pt x="8669" y="796"/>
                  </a:cubicBezTo>
                  <a:cubicBezTo>
                    <a:pt x="8669" y="818"/>
                    <a:pt x="8703" y="853"/>
                    <a:pt x="8738" y="853"/>
                  </a:cubicBezTo>
                  <a:lnTo>
                    <a:pt x="8756" y="836"/>
                  </a:lnTo>
                  <a:cubicBezTo>
                    <a:pt x="8795" y="836"/>
                    <a:pt x="8812" y="796"/>
                    <a:pt x="8812" y="762"/>
                  </a:cubicBezTo>
                  <a:cubicBezTo>
                    <a:pt x="8795" y="727"/>
                    <a:pt x="8756" y="709"/>
                    <a:pt x="8738" y="709"/>
                  </a:cubicBezTo>
                  <a:close/>
                  <a:moveTo>
                    <a:pt x="8360" y="796"/>
                  </a:moveTo>
                  <a:cubicBezTo>
                    <a:pt x="8320" y="796"/>
                    <a:pt x="8303" y="853"/>
                    <a:pt x="8303" y="888"/>
                  </a:cubicBezTo>
                  <a:cubicBezTo>
                    <a:pt x="8320" y="927"/>
                    <a:pt x="8360" y="944"/>
                    <a:pt x="8377" y="944"/>
                  </a:cubicBezTo>
                  <a:lnTo>
                    <a:pt x="8394" y="944"/>
                  </a:lnTo>
                  <a:cubicBezTo>
                    <a:pt x="8451" y="927"/>
                    <a:pt x="8468" y="888"/>
                    <a:pt x="8451" y="853"/>
                  </a:cubicBezTo>
                  <a:cubicBezTo>
                    <a:pt x="8451" y="818"/>
                    <a:pt x="8412" y="796"/>
                    <a:pt x="8377" y="796"/>
                  </a:cubicBezTo>
                  <a:close/>
                  <a:moveTo>
                    <a:pt x="22118" y="796"/>
                  </a:moveTo>
                  <a:cubicBezTo>
                    <a:pt x="22084" y="818"/>
                    <a:pt x="22066" y="870"/>
                    <a:pt x="22084" y="905"/>
                  </a:cubicBezTo>
                  <a:cubicBezTo>
                    <a:pt x="22101" y="927"/>
                    <a:pt x="22118" y="944"/>
                    <a:pt x="22158" y="944"/>
                  </a:cubicBezTo>
                  <a:cubicBezTo>
                    <a:pt x="22158" y="944"/>
                    <a:pt x="22175" y="944"/>
                    <a:pt x="22192" y="927"/>
                  </a:cubicBezTo>
                  <a:cubicBezTo>
                    <a:pt x="22227" y="905"/>
                    <a:pt x="22227" y="870"/>
                    <a:pt x="22210" y="836"/>
                  </a:cubicBezTo>
                  <a:cubicBezTo>
                    <a:pt x="22210" y="818"/>
                    <a:pt x="22175" y="796"/>
                    <a:pt x="22158" y="796"/>
                  </a:cubicBezTo>
                  <a:close/>
                  <a:moveTo>
                    <a:pt x="15374" y="818"/>
                  </a:moveTo>
                  <a:cubicBezTo>
                    <a:pt x="15356" y="818"/>
                    <a:pt x="15339" y="836"/>
                    <a:pt x="15322" y="853"/>
                  </a:cubicBezTo>
                  <a:cubicBezTo>
                    <a:pt x="15304" y="888"/>
                    <a:pt x="15304" y="944"/>
                    <a:pt x="15339" y="962"/>
                  </a:cubicBezTo>
                  <a:lnTo>
                    <a:pt x="15374" y="962"/>
                  </a:lnTo>
                  <a:cubicBezTo>
                    <a:pt x="15413" y="962"/>
                    <a:pt x="15430" y="962"/>
                    <a:pt x="15448" y="927"/>
                  </a:cubicBezTo>
                  <a:cubicBezTo>
                    <a:pt x="15465" y="905"/>
                    <a:pt x="15448" y="853"/>
                    <a:pt x="15413" y="836"/>
                  </a:cubicBezTo>
                  <a:cubicBezTo>
                    <a:pt x="15413" y="836"/>
                    <a:pt x="15391" y="818"/>
                    <a:pt x="15374" y="818"/>
                  </a:cubicBezTo>
                  <a:close/>
                  <a:moveTo>
                    <a:pt x="8016" y="888"/>
                  </a:moveTo>
                  <a:cubicBezTo>
                    <a:pt x="7977" y="905"/>
                    <a:pt x="7959" y="944"/>
                    <a:pt x="7959" y="979"/>
                  </a:cubicBezTo>
                  <a:cubicBezTo>
                    <a:pt x="7977" y="1014"/>
                    <a:pt x="7994" y="1036"/>
                    <a:pt x="8033" y="1036"/>
                  </a:cubicBezTo>
                  <a:lnTo>
                    <a:pt x="8051" y="1036"/>
                  </a:lnTo>
                  <a:cubicBezTo>
                    <a:pt x="8085" y="1014"/>
                    <a:pt x="8125" y="979"/>
                    <a:pt x="8103" y="944"/>
                  </a:cubicBezTo>
                  <a:cubicBezTo>
                    <a:pt x="8085" y="905"/>
                    <a:pt x="8068" y="888"/>
                    <a:pt x="8033" y="888"/>
                  </a:cubicBezTo>
                  <a:close/>
                  <a:moveTo>
                    <a:pt x="26470" y="944"/>
                  </a:moveTo>
                  <a:cubicBezTo>
                    <a:pt x="26452" y="944"/>
                    <a:pt x="26435" y="944"/>
                    <a:pt x="26417" y="962"/>
                  </a:cubicBezTo>
                  <a:cubicBezTo>
                    <a:pt x="26400" y="979"/>
                    <a:pt x="26400" y="1036"/>
                    <a:pt x="26417" y="1053"/>
                  </a:cubicBezTo>
                  <a:cubicBezTo>
                    <a:pt x="26435" y="1070"/>
                    <a:pt x="26452" y="1088"/>
                    <a:pt x="26470" y="1088"/>
                  </a:cubicBezTo>
                  <a:cubicBezTo>
                    <a:pt x="26487" y="1088"/>
                    <a:pt x="26509" y="1070"/>
                    <a:pt x="26526" y="1053"/>
                  </a:cubicBezTo>
                  <a:cubicBezTo>
                    <a:pt x="26561" y="1036"/>
                    <a:pt x="26561" y="979"/>
                    <a:pt x="26526" y="962"/>
                  </a:cubicBezTo>
                  <a:cubicBezTo>
                    <a:pt x="26509" y="944"/>
                    <a:pt x="26487" y="944"/>
                    <a:pt x="26470" y="944"/>
                  </a:cubicBezTo>
                  <a:close/>
                  <a:moveTo>
                    <a:pt x="21792" y="979"/>
                  </a:moveTo>
                  <a:cubicBezTo>
                    <a:pt x="21757" y="997"/>
                    <a:pt x="21757" y="1053"/>
                    <a:pt x="21775" y="1088"/>
                  </a:cubicBezTo>
                  <a:cubicBezTo>
                    <a:pt x="21792" y="1105"/>
                    <a:pt x="21809" y="1123"/>
                    <a:pt x="21831" y="1123"/>
                  </a:cubicBezTo>
                  <a:cubicBezTo>
                    <a:pt x="21849" y="1123"/>
                    <a:pt x="21866" y="1123"/>
                    <a:pt x="21866" y="1105"/>
                  </a:cubicBezTo>
                  <a:cubicBezTo>
                    <a:pt x="21901" y="1088"/>
                    <a:pt x="21918" y="1053"/>
                    <a:pt x="21901" y="1014"/>
                  </a:cubicBezTo>
                  <a:cubicBezTo>
                    <a:pt x="21883" y="997"/>
                    <a:pt x="21866" y="979"/>
                    <a:pt x="21831" y="979"/>
                  </a:cubicBezTo>
                  <a:close/>
                  <a:moveTo>
                    <a:pt x="7668" y="997"/>
                  </a:moveTo>
                  <a:cubicBezTo>
                    <a:pt x="7633" y="1014"/>
                    <a:pt x="7598" y="1053"/>
                    <a:pt x="7616" y="1088"/>
                  </a:cubicBezTo>
                  <a:cubicBezTo>
                    <a:pt x="7633" y="1123"/>
                    <a:pt x="7650" y="1144"/>
                    <a:pt x="7689" y="1144"/>
                  </a:cubicBezTo>
                  <a:lnTo>
                    <a:pt x="7707" y="1144"/>
                  </a:lnTo>
                  <a:cubicBezTo>
                    <a:pt x="7742" y="1123"/>
                    <a:pt x="7759" y="1088"/>
                    <a:pt x="7759" y="1053"/>
                  </a:cubicBezTo>
                  <a:cubicBezTo>
                    <a:pt x="7742" y="1014"/>
                    <a:pt x="7724" y="997"/>
                    <a:pt x="7689" y="997"/>
                  </a:cubicBezTo>
                  <a:close/>
                  <a:moveTo>
                    <a:pt x="15683" y="1036"/>
                  </a:moveTo>
                  <a:cubicBezTo>
                    <a:pt x="15665" y="1036"/>
                    <a:pt x="15631" y="1036"/>
                    <a:pt x="15631" y="1053"/>
                  </a:cubicBezTo>
                  <a:cubicBezTo>
                    <a:pt x="15591" y="1088"/>
                    <a:pt x="15591" y="1144"/>
                    <a:pt x="15631" y="1162"/>
                  </a:cubicBezTo>
                  <a:cubicBezTo>
                    <a:pt x="15648" y="1179"/>
                    <a:pt x="15665" y="1179"/>
                    <a:pt x="15683" y="1179"/>
                  </a:cubicBezTo>
                  <a:cubicBezTo>
                    <a:pt x="15700" y="1179"/>
                    <a:pt x="15718" y="1162"/>
                    <a:pt x="15739" y="1144"/>
                  </a:cubicBezTo>
                  <a:cubicBezTo>
                    <a:pt x="15757" y="1123"/>
                    <a:pt x="15757" y="1070"/>
                    <a:pt x="15718" y="1053"/>
                  </a:cubicBezTo>
                  <a:cubicBezTo>
                    <a:pt x="15700" y="1036"/>
                    <a:pt x="15700" y="1036"/>
                    <a:pt x="15683" y="1036"/>
                  </a:cubicBezTo>
                  <a:close/>
                  <a:moveTo>
                    <a:pt x="7324" y="1105"/>
                  </a:moveTo>
                  <a:cubicBezTo>
                    <a:pt x="7272" y="1105"/>
                    <a:pt x="7254" y="1162"/>
                    <a:pt x="7272" y="1197"/>
                  </a:cubicBezTo>
                  <a:cubicBezTo>
                    <a:pt x="7289" y="1231"/>
                    <a:pt x="7307" y="1253"/>
                    <a:pt x="7341" y="1253"/>
                  </a:cubicBezTo>
                  <a:cubicBezTo>
                    <a:pt x="7341" y="1253"/>
                    <a:pt x="7363" y="1253"/>
                    <a:pt x="7363" y="1231"/>
                  </a:cubicBezTo>
                  <a:cubicBezTo>
                    <a:pt x="7398" y="1231"/>
                    <a:pt x="7415" y="1197"/>
                    <a:pt x="7415" y="1144"/>
                  </a:cubicBezTo>
                  <a:cubicBezTo>
                    <a:pt x="7398" y="1123"/>
                    <a:pt x="7363" y="1105"/>
                    <a:pt x="7341" y="1105"/>
                  </a:cubicBezTo>
                  <a:close/>
                  <a:moveTo>
                    <a:pt x="21522" y="1162"/>
                  </a:moveTo>
                  <a:cubicBezTo>
                    <a:pt x="21522" y="1162"/>
                    <a:pt x="21505" y="1162"/>
                    <a:pt x="21483" y="1179"/>
                  </a:cubicBezTo>
                  <a:cubicBezTo>
                    <a:pt x="21448" y="1197"/>
                    <a:pt x="21448" y="1231"/>
                    <a:pt x="21466" y="1271"/>
                  </a:cubicBezTo>
                  <a:cubicBezTo>
                    <a:pt x="21483" y="1288"/>
                    <a:pt x="21505" y="1305"/>
                    <a:pt x="21522" y="1305"/>
                  </a:cubicBezTo>
                  <a:lnTo>
                    <a:pt x="21557" y="1305"/>
                  </a:lnTo>
                  <a:cubicBezTo>
                    <a:pt x="21592" y="1271"/>
                    <a:pt x="21614" y="1231"/>
                    <a:pt x="21592" y="1197"/>
                  </a:cubicBezTo>
                  <a:cubicBezTo>
                    <a:pt x="21575" y="1179"/>
                    <a:pt x="21557" y="1162"/>
                    <a:pt x="21522" y="1162"/>
                  </a:cubicBezTo>
                  <a:close/>
                  <a:moveTo>
                    <a:pt x="6963" y="1214"/>
                  </a:moveTo>
                  <a:cubicBezTo>
                    <a:pt x="6928" y="1231"/>
                    <a:pt x="6906" y="1271"/>
                    <a:pt x="6928" y="1305"/>
                  </a:cubicBezTo>
                  <a:cubicBezTo>
                    <a:pt x="6945" y="1340"/>
                    <a:pt x="6963" y="1362"/>
                    <a:pt x="6998" y="1362"/>
                  </a:cubicBezTo>
                  <a:lnTo>
                    <a:pt x="7015" y="1362"/>
                  </a:lnTo>
                  <a:cubicBezTo>
                    <a:pt x="7054" y="1340"/>
                    <a:pt x="7072" y="1305"/>
                    <a:pt x="7072" y="1271"/>
                  </a:cubicBezTo>
                  <a:cubicBezTo>
                    <a:pt x="7054" y="1231"/>
                    <a:pt x="7015" y="1214"/>
                    <a:pt x="6998" y="1214"/>
                  </a:cubicBezTo>
                  <a:close/>
                  <a:moveTo>
                    <a:pt x="26705" y="1214"/>
                  </a:moveTo>
                  <a:cubicBezTo>
                    <a:pt x="26687" y="1214"/>
                    <a:pt x="26670" y="1214"/>
                    <a:pt x="26670" y="1231"/>
                  </a:cubicBezTo>
                  <a:cubicBezTo>
                    <a:pt x="26635" y="1253"/>
                    <a:pt x="26635" y="1288"/>
                    <a:pt x="26652" y="1323"/>
                  </a:cubicBezTo>
                  <a:cubicBezTo>
                    <a:pt x="26670" y="1340"/>
                    <a:pt x="26687" y="1362"/>
                    <a:pt x="26705" y="1362"/>
                  </a:cubicBezTo>
                  <a:cubicBezTo>
                    <a:pt x="26726" y="1362"/>
                    <a:pt x="26744" y="1362"/>
                    <a:pt x="26761" y="1340"/>
                  </a:cubicBezTo>
                  <a:cubicBezTo>
                    <a:pt x="26779" y="1323"/>
                    <a:pt x="26796" y="1271"/>
                    <a:pt x="26761" y="1231"/>
                  </a:cubicBezTo>
                  <a:cubicBezTo>
                    <a:pt x="26761" y="1214"/>
                    <a:pt x="26726" y="1214"/>
                    <a:pt x="26705" y="1214"/>
                  </a:cubicBezTo>
                  <a:close/>
                  <a:moveTo>
                    <a:pt x="15935" y="1271"/>
                  </a:moveTo>
                  <a:cubicBezTo>
                    <a:pt x="15918" y="1271"/>
                    <a:pt x="15900" y="1288"/>
                    <a:pt x="15900" y="1305"/>
                  </a:cubicBezTo>
                  <a:cubicBezTo>
                    <a:pt x="15866" y="1323"/>
                    <a:pt x="15866" y="1379"/>
                    <a:pt x="15883" y="1397"/>
                  </a:cubicBezTo>
                  <a:cubicBezTo>
                    <a:pt x="15900" y="1414"/>
                    <a:pt x="15918" y="1414"/>
                    <a:pt x="15935" y="1414"/>
                  </a:cubicBezTo>
                  <a:cubicBezTo>
                    <a:pt x="15957" y="1414"/>
                    <a:pt x="15974" y="1414"/>
                    <a:pt x="15992" y="1397"/>
                  </a:cubicBezTo>
                  <a:cubicBezTo>
                    <a:pt x="16027" y="1379"/>
                    <a:pt x="16027" y="1323"/>
                    <a:pt x="15992" y="1305"/>
                  </a:cubicBezTo>
                  <a:cubicBezTo>
                    <a:pt x="15974" y="1288"/>
                    <a:pt x="15957" y="1271"/>
                    <a:pt x="15935" y="1271"/>
                  </a:cubicBezTo>
                  <a:close/>
                  <a:moveTo>
                    <a:pt x="6654" y="1323"/>
                  </a:moveTo>
                  <a:cubicBezTo>
                    <a:pt x="6636" y="1323"/>
                    <a:pt x="6636" y="1323"/>
                    <a:pt x="6636" y="1340"/>
                  </a:cubicBezTo>
                  <a:cubicBezTo>
                    <a:pt x="6580" y="1340"/>
                    <a:pt x="6563" y="1397"/>
                    <a:pt x="6580" y="1432"/>
                  </a:cubicBezTo>
                  <a:cubicBezTo>
                    <a:pt x="6602" y="1449"/>
                    <a:pt x="6619" y="1471"/>
                    <a:pt x="6654" y="1471"/>
                  </a:cubicBezTo>
                  <a:lnTo>
                    <a:pt x="6671" y="1471"/>
                  </a:lnTo>
                  <a:cubicBezTo>
                    <a:pt x="6710" y="1449"/>
                    <a:pt x="6728" y="1414"/>
                    <a:pt x="6728" y="1379"/>
                  </a:cubicBezTo>
                  <a:cubicBezTo>
                    <a:pt x="6710" y="1340"/>
                    <a:pt x="6671" y="1323"/>
                    <a:pt x="6654" y="1323"/>
                  </a:cubicBezTo>
                  <a:close/>
                  <a:moveTo>
                    <a:pt x="21179" y="1362"/>
                  </a:moveTo>
                  <a:cubicBezTo>
                    <a:pt x="21139" y="1397"/>
                    <a:pt x="21139" y="1432"/>
                    <a:pt x="21157" y="1471"/>
                  </a:cubicBezTo>
                  <a:cubicBezTo>
                    <a:pt x="21179" y="1488"/>
                    <a:pt x="21196" y="1506"/>
                    <a:pt x="21213" y="1506"/>
                  </a:cubicBezTo>
                  <a:cubicBezTo>
                    <a:pt x="21231" y="1506"/>
                    <a:pt x="21248" y="1506"/>
                    <a:pt x="21248" y="1488"/>
                  </a:cubicBezTo>
                  <a:cubicBezTo>
                    <a:pt x="21287" y="1471"/>
                    <a:pt x="21305" y="1414"/>
                    <a:pt x="21287" y="1397"/>
                  </a:cubicBezTo>
                  <a:cubicBezTo>
                    <a:pt x="21266" y="1362"/>
                    <a:pt x="21248" y="1362"/>
                    <a:pt x="21213" y="1362"/>
                  </a:cubicBezTo>
                  <a:close/>
                  <a:moveTo>
                    <a:pt x="6293" y="1449"/>
                  </a:moveTo>
                  <a:cubicBezTo>
                    <a:pt x="6254" y="1471"/>
                    <a:pt x="6236" y="1506"/>
                    <a:pt x="6236" y="1558"/>
                  </a:cubicBezTo>
                  <a:cubicBezTo>
                    <a:pt x="6254" y="1580"/>
                    <a:pt x="6275" y="1597"/>
                    <a:pt x="6310" y="1597"/>
                  </a:cubicBezTo>
                  <a:lnTo>
                    <a:pt x="6328" y="1597"/>
                  </a:lnTo>
                  <a:cubicBezTo>
                    <a:pt x="6384" y="1580"/>
                    <a:pt x="6402" y="1540"/>
                    <a:pt x="6384" y="1506"/>
                  </a:cubicBezTo>
                  <a:cubicBezTo>
                    <a:pt x="6362" y="1471"/>
                    <a:pt x="6345" y="1449"/>
                    <a:pt x="6310" y="1449"/>
                  </a:cubicBezTo>
                  <a:close/>
                  <a:moveTo>
                    <a:pt x="26922" y="1506"/>
                  </a:moveTo>
                  <a:cubicBezTo>
                    <a:pt x="26905" y="1506"/>
                    <a:pt x="26887" y="1506"/>
                    <a:pt x="26870" y="1523"/>
                  </a:cubicBezTo>
                  <a:cubicBezTo>
                    <a:pt x="26853" y="1540"/>
                    <a:pt x="26835" y="1597"/>
                    <a:pt x="26853" y="1614"/>
                  </a:cubicBezTo>
                  <a:cubicBezTo>
                    <a:pt x="26870" y="1649"/>
                    <a:pt x="26887" y="1649"/>
                    <a:pt x="26922" y="1649"/>
                  </a:cubicBezTo>
                  <a:lnTo>
                    <a:pt x="26961" y="1649"/>
                  </a:lnTo>
                  <a:cubicBezTo>
                    <a:pt x="26996" y="1614"/>
                    <a:pt x="26996" y="1580"/>
                    <a:pt x="26979" y="1540"/>
                  </a:cubicBezTo>
                  <a:cubicBezTo>
                    <a:pt x="26961" y="1523"/>
                    <a:pt x="26944" y="1506"/>
                    <a:pt x="26922" y="1506"/>
                  </a:cubicBezTo>
                  <a:close/>
                  <a:moveTo>
                    <a:pt x="16192" y="1540"/>
                  </a:moveTo>
                  <a:cubicBezTo>
                    <a:pt x="16175" y="1540"/>
                    <a:pt x="16153" y="1558"/>
                    <a:pt x="16135" y="1558"/>
                  </a:cubicBezTo>
                  <a:cubicBezTo>
                    <a:pt x="16101" y="1597"/>
                    <a:pt x="16101" y="1632"/>
                    <a:pt x="16135" y="1667"/>
                  </a:cubicBezTo>
                  <a:cubicBezTo>
                    <a:pt x="16135" y="1688"/>
                    <a:pt x="16175" y="1688"/>
                    <a:pt x="16192" y="1688"/>
                  </a:cubicBezTo>
                  <a:cubicBezTo>
                    <a:pt x="16209" y="1688"/>
                    <a:pt x="16227" y="1688"/>
                    <a:pt x="16227" y="1667"/>
                  </a:cubicBezTo>
                  <a:cubicBezTo>
                    <a:pt x="16262" y="1649"/>
                    <a:pt x="16262" y="1597"/>
                    <a:pt x="16244" y="1580"/>
                  </a:cubicBezTo>
                  <a:cubicBezTo>
                    <a:pt x="16227" y="1558"/>
                    <a:pt x="16209" y="1540"/>
                    <a:pt x="16192" y="1540"/>
                  </a:cubicBezTo>
                  <a:close/>
                  <a:moveTo>
                    <a:pt x="20870" y="1558"/>
                  </a:moveTo>
                  <a:cubicBezTo>
                    <a:pt x="20830" y="1580"/>
                    <a:pt x="20830" y="1632"/>
                    <a:pt x="20852" y="1667"/>
                  </a:cubicBezTo>
                  <a:cubicBezTo>
                    <a:pt x="20870" y="1688"/>
                    <a:pt x="20887" y="1706"/>
                    <a:pt x="20904" y="1706"/>
                  </a:cubicBezTo>
                  <a:cubicBezTo>
                    <a:pt x="20922" y="1706"/>
                    <a:pt x="20939" y="1688"/>
                    <a:pt x="20961" y="1688"/>
                  </a:cubicBezTo>
                  <a:cubicBezTo>
                    <a:pt x="20996" y="1667"/>
                    <a:pt x="20996" y="1614"/>
                    <a:pt x="20978" y="1580"/>
                  </a:cubicBezTo>
                  <a:cubicBezTo>
                    <a:pt x="20961" y="1558"/>
                    <a:pt x="20939" y="1558"/>
                    <a:pt x="20904" y="1558"/>
                  </a:cubicBezTo>
                  <a:close/>
                  <a:moveTo>
                    <a:pt x="5966" y="1580"/>
                  </a:moveTo>
                  <a:cubicBezTo>
                    <a:pt x="5966" y="1580"/>
                    <a:pt x="5949" y="1580"/>
                    <a:pt x="5949" y="1597"/>
                  </a:cubicBezTo>
                  <a:cubicBezTo>
                    <a:pt x="5910" y="1597"/>
                    <a:pt x="5892" y="1649"/>
                    <a:pt x="5910" y="1688"/>
                  </a:cubicBezTo>
                  <a:cubicBezTo>
                    <a:pt x="5910" y="1706"/>
                    <a:pt x="5949" y="1723"/>
                    <a:pt x="5966" y="1723"/>
                  </a:cubicBezTo>
                  <a:lnTo>
                    <a:pt x="6001" y="1723"/>
                  </a:lnTo>
                  <a:cubicBezTo>
                    <a:pt x="6036" y="1706"/>
                    <a:pt x="6058" y="1667"/>
                    <a:pt x="6036" y="1632"/>
                  </a:cubicBezTo>
                  <a:cubicBezTo>
                    <a:pt x="6036" y="1597"/>
                    <a:pt x="6001" y="1580"/>
                    <a:pt x="5966" y="1580"/>
                  </a:cubicBezTo>
                  <a:close/>
                  <a:moveTo>
                    <a:pt x="5601" y="1723"/>
                  </a:moveTo>
                  <a:cubicBezTo>
                    <a:pt x="5566" y="1741"/>
                    <a:pt x="5549" y="1775"/>
                    <a:pt x="5566" y="1815"/>
                  </a:cubicBezTo>
                  <a:cubicBezTo>
                    <a:pt x="5583" y="1849"/>
                    <a:pt x="5601" y="1867"/>
                    <a:pt x="5640" y="1867"/>
                  </a:cubicBezTo>
                  <a:lnTo>
                    <a:pt x="5657" y="1867"/>
                  </a:lnTo>
                  <a:cubicBezTo>
                    <a:pt x="5692" y="1849"/>
                    <a:pt x="5710" y="1797"/>
                    <a:pt x="5710" y="1758"/>
                  </a:cubicBezTo>
                  <a:cubicBezTo>
                    <a:pt x="5692" y="1741"/>
                    <a:pt x="5657" y="1723"/>
                    <a:pt x="5640" y="1723"/>
                  </a:cubicBezTo>
                  <a:close/>
                  <a:moveTo>
                    <a:pt x="20613" y="1741"/>
                  </a:moveTo>
                  <a:cubicBezTo>
                    <a:pt x="20595" y="1741"/>
                    <a:pt x="20578" y="1758"/>
                    <a:pt x="20578" y="1758"/>
                  </a:cubicBezTo>
                  <a:cubicBezTo>
                    <a:pt x="20543" y="1775"/>
                    <a:pt x="20526" y="1832"/>
                    <a:pt x="20543" y="1867"/>
                  </a:cubicBezTo>
                  <a:cubicBezTo>
                    <a:pt x="20561" y="1884"/>
                    <a:pt x="20578" y="1884"/>
                    <a:pt x="20613" y="1884"/>
                  </a:cubicBezTo>
                  <a:lnTo>
                    <a:pt x="20652" y="1884"/>
                  </a:lnTo>
                  <a:cubicBezTo>
                    <a:pt x="20687" y="1867"/>
                    <a:pt x="20687" y="1815"/>
                    <a:pt x="20669" y="1775"/>
                  </a:cubicBezTo>
                  <a:cubicBezTo>
                    <a:pt x="20652" y="1758"/>
                    <a:pt x="20635" y="1741"/>
                    <a:pt x="20613" y="1741"/>
                  </a:cubicBezTo>
                  <a:close/>
                  <a:moveTo>
                    <a:pt x="27105" y="1815"/>
                  </a:moveTo>
                  <a:cubicBezTo>
                    <a:pt x="27088" y="1815"/>
                    <a:pt x="27088" y="1815"/>
                    <a:pt x="27070" y="1832"/>
                  </a:cubicBezTo>
                  <a:cubicBezTo>
                    <a:pt x="27031" y="1849"/>
                    <a:pt x="27014" y="1884"/>
                    <a:pt x="27031" y="1923"/>
                  </a:cubicBezTo>
                  <a:cubicBezTo>
                    <a:pt x="27053" y="1958"/>
                    <a:pt x="27088" y="1958"/>
                    <a:pt x="27105" y="1958"/>
                  </a:cubicBezTo>
                  <a:lnTo>
                    <a:pt x="27140" y="1958"/>
                  </a:lnTo>
                  <a:cubicBezTo>
                    <a:pt x="27179" y="1941"/>
                    <a:pt x="27196" y="1884"/>
                    <a:pt x="27162" y="1849"/>
                  </a:cubicBezTo>
                  <a:cubicBezTo>
                    <a:pt x="27162" y="1832"/>
                    <a:pt x="27122" y="1815"/>
                    <a:pt x="27105" y="1815"/>
                  </a:cubicBezTo>
                  <a:close/>
                  <a:moveTo>
                    <a:pt x="16410" y="1832"/>
                  </a:moveTo>
                  <a:cubicBezTo>
                    <a:pt x="16392" y="1832"/>
                    <a:pt x="16392" y="1832"/>
                    <a:pt x="16370" y="1849"/>
                  </a:cubicBezTo>
                  <a:cubicBezTo>
                    <a:pt x="16336" y="1867"/>
                    <a:pt x="16336" y="1923"/>
                    <a:pt x="16353" y="1941"/>
                  </a:cubicBezTo>
                  <a:cubicBezTo>
                    <a:pt x="16370" y="1958"/>
                    <a:pt x="16392" y="1976"/>
                    <a:pt x="16410" y="1976"/>
                  </a:cubicBezTo>
                  <a:cubicBezTo>
                    <a:pt x="16427" y="1976"/>
                    <a:pt x="16444" y="1976"/>
                    <a:pt x="16462" y="1958"/>
                  </a:cubicBezTo>
                  <a:cubicBezTo>
                    <a:pt x="16479" y="1941"/>
                    <a:pt x="16501" y="1884"/>
                    <a:pt x="16462" y="1849"/>
                  </a:cubicBezTo>
                  <a:cubicBezTo>
                    <a:pt x="16462" y="1832"/>
                    <a:pt x="16427" y="1832"/>
                    <a:pt x="16410" y="1832"/>
                  </a:cubicBezTo>
                  <a:close/>
                  <a:moveTo>
                    <a:pt x="5275" y="1867"/>
                  </a:moveTo>
                  <a:cubicBezTo>
                    <a:pt x="5240" y="1884"/>
                    <a:pt x="5222" y="1923"/>
                    <a:pt x="5240" y="1958"/>
                  </a:cubicBezTo>
                  <a:cubicBezTo>
                    <a:pt x="5257" y="1993"/>
                    <a:pt x="5275" y="2015"/>
                    <a:pt x="5314" y="2015"/>
                  </a:cubicBezTo>
                  <a:cubicBezTo>
                    <a:pt x="5314" y="2015"/>
                    <a:pt x="5331" y="2015"/>
                    <a:pt x="5331" y="1993"/>
                  </a:cubicBezTo>
                  <a:cubicBezTo>
                    <a:pt x="5366" y="1993"/>
                    <a:pt x="5383" y="1941"/>
                    <a:pt x="5366" y="1906"/>
                  </a:cubicBezTo>
                  <a:cubicBezTo>
                    <a:pt x="5366" y="1884"/>
                    <a:pt x="5331" y="1867"/>
                    <a:pt x="5296" y="1867"/>
                  </a:cubicBezTo>
                  <a:close/>
                  <a:moveTo>
                    <a:pt x="20308" y="1941"/>
                  </a:moveTo>
                  <a:cubicBezTo>
                    <a:pt x="20287" y="1941"/>
                    <a:pt x="20269" y="1941"/>
                    <a:pt x="20269" y="1958"/>
                  </a:cubicBezTo>
                  <a:cubicBezTo>
                    <a:pt x="20234" y="1976"/>
                    <a:pt x="20217" y="2032"/>
                    <a:pt x="20234" y="2050"/>
                  </a:cubicBezTo>
                  <a:cubicBezTo>
                    <a:pt x="20252" y="2084"/>
                    <a:pt x="20287" y="2084"/>
                    <a:pt x="20308" y="2084"/>
                  </a:cubicBezTo>
                  <a:lnTo>
                    <a:pt x="20343" y="2084"/>
                  </a:lnTo>
                  <a:cubicBezTo>
                    <a:pt x="20378" y="2050"/>
                    <a:pt x="20378" y="2015"/>
                    <a:pt x="20360" y="1976"/>
                  </a:cubicBezTo>
                  <a:cubicBezTo>
                    <a:pt x="20343" y="1958"/>
                    <a:pt x="20326" y="1941"/>
                    <a:pt x="20308" y="1941"/>
                  </a:cubicBezTo>
                  <a:close/>
                  <a:moveTo>
                    <a:pt x="4970" y="2015"/>
                  </a:moveTo>
                  <a:cubicBezTo>
                    <a:pt x="4970" y="2015"/>
                    <a:pt x="4948" y="2015"/>
                    <a:pt x="4948" y="2032"/>
                  </a:cubicBezTo>
                  <a:cubicBezTo>
                    <a:pt x="4913" y="2032"/>
                    <a:pt x="4896" y="2084"/>
                    <a:pt x="4913" y="2124"/>
                  </a:cubicBezTo>
                  <a:cubicBezTo>
                    <a:pt x="4913" y="2141"/>
                    <a:pt x="4948" y="2158"/>
                    <a:pt x="4970" y="2158"/>
                  </a:cubicBezTo>
                  <a:lnTo>
                    <a:pt x="5005" y="2158"/>
                  </a:lnTo>
                  <a:cubicBezTo>
                    <a:pt x="5040" y="2141"/>
                    <a:pt x="5057" y="2084"/>
                    <a:pt x="5040" y="2050"/>
                  </a:cubicBezTo>
                  <a:cubicBezTo>
                    <a:pt x="5022" y="2032"/>
                    <a:pt x="5005" y="2015"/>
                    <a:pt x="4970" y="2015"/>
                  </a:cubicBezTo>
                  <a:close/>
                  <a:moveTo>
                    <a:pt x="16627" y="2124"/>
                  </a:moveTo>
                  <a:cubicBezTo>
                    <a:pt x="16610" y="2124"/>
                    <a:pt x="16610" y="2124"/>
                    <a:pt x="16588" y="2141"/>
                  </a:cubicBezTo>
                  <a:cubicBezTo>
                    <a:pt x="16553" y="2158"/>
                    <a:pt x="16553" y="2193"/>
                    <a:pt x="16571" y="2232"/>
                  </a:cubicBezTo>
                  <a:cubicBezTo>
                    <a:pt x="16588" y="2250"/>
                    <a:pt x="16610" y="2267"/>
                    <a:pt x="16627" y="2267"/>
                  </a:cubicBezTo>
                  <a:cubicBezTo>
                    <a:pt x="16644" y="2267"/>
                    <a:pt x="16662" y="2267"/>
                    <a:pt x="16679" y="2250"/>
                  </a:cubicBezTo>
                  <a:cubicBezTo>
                    <a:pt x="16718" y="2232"/>
                    <a:pt x="16718" y="2176"/>
                    <a:pt x="16697" y="2141"/>
                  </a:cubicBezTo>
                  <a:cubicBezTo>
                    <a:pt x="16679" y="2124"/>
                    <a:pt x="16662" y="2124"/>
                    <a:pt x="16627" y="2124"/>
                  </a:cubicBezTo>
                  <a:close/>
                  <a:moveTo>
                    <a:pt x="19999" y="2141"/>
                  </a:moveTo>
                  <a:cubicBezTo>
                    <a:pt x="19982" y="2141"/>
                    <a:pt x="19960" y="2141"/>
                    <a:pt x="19960" y="2158"/>
                  </a:cubicBezTo>
                  <a:cubicBezTo>
                    <a:pt x="19925" y="2176"/>
                    <a:pt x="19908" y="2211"/>
                    <a:pt x="19943" y="2250"/>
                  </a:cubicBezTo>
                  <a:cubicBezTo>
                    <a:pt x="19943" y="2267"/>
                    <a:pt x="19982" y="2285"/>
                    <a:pt x="19999" y="2285"/>
                  </a:cubicBezTo>
                  <a:cubicBezTo>
                    <a:pt x="20017" y="2285"/>
                    <a:pt x="20017" y="2285"/>
                    <a:pt x="20034" y="2267"/>
                  </a:cubicBezTo>
                  <a:cubicBezTo>
                    <a:pt x="20069" y="2250"/>
                    <a:pt x="20091" y="2211"/>
                    <a:pt x="20052" y="2176"/>
                  </a:cubicBezTo>
                  <a:cubicBezTo>
                    <a:pt x="20052" y="2158"/>
                    <a:pt x="20017" y="2141"/>
                    <a:pt x="19999" y="2141"/>
                  </a:cubicBezTo>
                  <a:close/>
                  <a:moveTo>
                    <a:pt x="27249" y="2141"/>
                  </a:moveTo>
                  <a:cubicBezTo>
                    <a:pt x="27214" y="2158"/>
                    <a:pt x="27196" y="2211"/>
                    <a:pt x="27214" y="2250"/>
                  </a:cubicBezTo>
                  <a:cubicBezTo>
                    <a:pt x="27231" y="2267"/>
                    <a:pt x="27249" y="2285"/>
                    <a:pt x="27270" y="2285"/>
                  </a:cubicBezTo>
                  <a:cubicBezTo>
                    <a:pt x="27288" y="2285"/>
                    <a:pt x="27305" y="2285"/>
                    <a:pt x="27305" y="2267"/>
                  </a:cubicBezTo>
                  <a:cubicBezTo>
                    <a:pt x="27340" y="2250"/>
                    <a:pt x="27357" y="2211"/>
                    <a:pt x="27340" y="2176"/>
                  </a:cubicBezTo>
                  <a:cubicBezTo>
                    <a:pt x="27323" y="2158"/>
                    <a:pt x="27305" y="2141"/>
                    <a:pt x="27270" y="2141"/>
                  </a:cubicBezTo>
                  <a:close/>
                  <a:moveTo>
                    <a:pt x="4622" y="2176"/>
                  </a:moveTo>
                  <a:cubicBezTo>
                    <a:pt x="4587" y="2193"/>
                    <a:pt x="4570" y="2250"/>
                    <a:pt x="4587" y="2285"/>
                  </a:cubicBezTo>
                  <a:cubicBezTo>
                    <a:pt x="4587" y="2302"/>
                    <a:pt x="4622" y="2319"/>
                    <a:pt x="4644" y="2319"/>
                  </a:cubicBezTo>
                  <a:cubicBezTo>
                    <a:pt x="4661" y="2319"/>
                    <a:pt x="4678" y="2319"/>
                    <a:pt x="4678" y="2302"/>
                  </a:cubicBezTo>
                  <a:cubicBezTo>
                    <a:pt x="4713" y="2285"/>
                    <a:pt x="4731" y="2250"/>
                    <a:pt x="4713" y="2211"/>
                  </a:cubicBezTo>
                  <a:cubicBezTo>
                    <a:pt x="4696" y="2193"/>
                    <a:pt x="4678" y="2176"/>
                    <a:pt x="4644" y="2176"/>
                  </a:cubicBezTo>
                  <a:close/>
                  <a:moveTo>
                    <a:pt x="19690" y="2319"/>
                  </a:moveTo>
                  <a:cubicBezTo>
                    <a:pt x="19673" y="2319"/>
                    <a:pt x="19673" y="2341"/>
                    <a:pt x="19656" y="2341"/>
                  </a:cubicBezTo>
                  <a:cubicBezTo>
                    <a:pt x="19616" y="2358"/>
                    <a:pt x="19599" y="2411"/>
                    <a:pt x="19616" y="2428"/>
                  </a:cubicBezTo>
                  <a:cubicBezTo>
                    <a:pt x="19634" y="2467"/>
                    <a:pt x="19673" y="2467"/>
                    <a:pt x="19690" y="2467"/>
                  </a:cubicBezTo>
                  <a:lnTo>
                    <a:pt x="19725" y="2467"/>
                  </a:lnTo>
                  <a:cubicBezTo>
                    <a:pt x="19764" y="2450"/>
                    <a:pt x="19764" y="2393"/>
                    <a:pt x="19743" y="2358"/>
                  </a:cubicBezTo>
                  <a:cubicBezTo>
                    <a:pt x="19743" y="2341"/>
                    <a:pt x="19708" y="2319"/>
                    <a:pt x="19690" y="2319"/>
                  </a:cubicBezTo>
                  <a:close/>
                  <a:moveTo>
                    <a:pt x="4335" y="2341"/>
                  </a:moveTo>
                  <a:cubicBezTo>
                    <a:pt x="4317" y="2341"/>
                    <a:pt x="4295" y="2341"/>
                    <a:pt x="4295" y="2358"/>
                  </a:cubicBezTo>
                  <a:cubicBezTo>
                    <a:pt x="4261" y="2376"/>
                    <a:pt x="4243" y="2411"/>
                    <a:pt x="4261" y="2450"/>
                  </a:cubicBezTo>
                  <a:cubicBezTo>
                    <a:pt x="4278" y="2467"/>
                    <a:pt x="4295" y="2485"/>
                    <a:pt x="4335" y="2485"/>
                  </a:cubicBezTo>
                  <a:lnTo>
                    <a:pt x="4352" y="2485"/>
                  </a:lnTo>
                  <a:cubicBezTo>
                    <a:pt x="4387" y="2467"/>
                    <a:pt x="4404" y="2411"/>
                    <a:pt x="4387" y="2376"/>
                  </a:cubicBezTo>
                  <a:cubicBezTo>
                    <a:pt x="4369" y="2358"/>
                    <a:pt x="4352" y="2341"/>
                    <a:pt x="4335" y="2341"/>
                  </a:cubicBezTo>
                  <a:close/>
                  <a:moveTo>
                    <a:pt x="16805" y="2411"/>
                  </a:moveTo>
                  <a:cubicBezTo>
                    <a:pt x="16771" y="2450"/>
                    <a:pt x="16771" y="2485"/>
                    <a:pt x="16805" y="2519"/>
                  </a:cubicBezTo>
                  <a:cubicBezTo>
                    <a:pt x="16805" y="2537"/>
                    <a:pt x="16827" y="2559"/>
                    <a:pt x="16862" y="2559"/>
                  </a:cubicBezTo>
                  <a:cubicBezTo>
                    <a:pt x="16879" y="2559"/>
                    <a:pt x="16879" y="2537"/>
                    <a:pt x="16897" y="2537"/>
                  </a:cubicBezTo>
                  <a:cubicBezTo>
                    <a:pt x="16936" y="2502"/>
                    <a:pt x="16936" y="2467"/>
                    <a:pt x="16914" y="2428"/>
                  </a:cubicBezTo>
                  <a:cubicBezTo>
                    <a:pt x="16897" y="2411"/>
                    <a:pt x="16879" y="2411"/>
                    <a:pt x="16862" y="2411"/>
                  </a:cubicBezTo>
                  <a:close/>
                  <a:moveTo>
                    <a:pt x="27414" y="2467"/>
                  </a:moveTo>
                  <a:cubicBezTo>
                    <a:pt x="27379" y="2485"/>
                    <a:pt x="27357" y="2537"/>
                    <a:pt x="27379" y="2576"/>
                  </a:cubicBezTo>
                  <a:cubicBezTo>
                    <a:pt x="27397" y="2593"/>
                    <a:pt x="27414" y="2611"/>
                    <a:pt x="27431" y="2611"/>
                  </a:cubicBezTo>
                  <a:cubicBezTo>
                    <a:pt x="27449" y="2611"/>
                    <a:pt x="27466" y="2611"/>
                    <a:pt x="27466" y="2593"/>
                  </a:cubicBezTo>
                  <a:cubicBezTo>
                    <a:pt x="27505" y="2576"/>
                    <a:pt x="27523" y="2537"/>
                    <a:pt x="27505" y="2502"/>
                  </a:cubicBezTo>
                  <a:cubicBezTo>
                    <a:pt x="27488" y="2485"/>
                    <a:pt x="27466" y="2467"/>
                    <a:pt x="27431" y="2467"/>
                  </a:cubicBezTo>
                  <a:close/>
                  <a:moveTo>
                    <a:pt x="3969" y="2519"/>
                  </a:moveTo>
                  <a:cubicBezTo>
                    <a:pt x="3934" y="2537"/>
                    <a:pt x="3917" y="2593"/>
                    <a:pt x="3952" y="2628"/>
                  </a:cubicBezTo>
                  <a:cubicBezTo>
                    <a:pt x="3952" y="2646"/>
                    <a:pt x="3991" y="2667"/>
                    <a:pt x="4008" y="2667"/>
                  </a:cubicBezTo>
                  <a:cubicBezTo>
                    <a:pt x="4026" y="2667"/>
                    <a:pt x="4026" y="2646"/>
                    <a:pt x="4043" y="2646"/>
                  </a:cubicBezTo>
                  <a:cubicBezTo>
                    <a:pt x="4078" y="2628"/>
                    <a:pt x="4100" y="2593"/>
                    <a:pt x="4078" y="2559"/>
                  </a:cubicBezTo>
                  <a:cubicBezTo>
                    <a:pt x="4061" y="2519"/>
                    <a:pt x="4026" y="2519"/>
                    <a:pt x="4008" y="2519"/>
                  </a:cubicBezTo>
                  <a:close/>
                  <a:moveTo>
                    <a:pt x="19347" y="2519"/>
                  </a:moveTo>
                  <a:cubicBezTo>
                    <a:pt x="19307" y="2537"/>
                    <a:pt x="19290" y="2593"/>
                    <a:pt x="19307" y="2611"/>
                  </a:cubicBezTo>
                  <a:cubicBezTo>
                    <a:pt x="19329" y="2646"/>
                    <a:pt x="19347" y="2667"/>
                    <a:pt x="19381" y="2667"/>
                  </a:cubicBezTo>
                  <a:cubicBezTo>
                    <a:pt x="19381" y="2667"/>
                    <a:pt x="19399" y="2646"/>
                    <a:pt x="19416" y="2646"/>
                  </a:cubicBezTo>
                  <a:cubicBezTo>
                    <a:pt x="19455" y="2628"/>
                    <a:pt x="19455" y="2576"/>
                    <a:pt x="19438" y="2559"/>
                  </a:cubicBezTo>
                  <a:cubicBezTo>
                    <a:pt x="19416" y="2519"/>
                    <a:pt x="19399" y="2519"/>
                    <a:pt x="19381" y="2519"/>
                  </a:cubicBezTo>
                  <a:close/>
                  <a:moveTo>
                    <a:pt x="17097" y="2667"/>
                  </a:moveTo>
                  <a:cubicBezTo>
                    <a:pt x="17080" y="2667"/>
                    <a:pt x="17062" y="2685"/>
                    <a:pt x="17045" y="2702"/>
                  </a:cubicBezTo>
                  <a:cubicBezTo>
                    <a:pt x="17023" y="2720"/>
                    <a:pt x="17023" y="2776"/>
                    <a:pt x="17045" y="2794"/>
                  </a:cubicBezTo>
                  <a:cubicBezTo>
                    <a:pt x="17062" y="2811"/>
                    <a:pt x="17080" y="2811"/>
                    <a:pt x="17097" y="2811"/>
                  </a:cubicBezTo>
                  <a:cubicBezTo>
                    <a:pt x="17114" y="2811"/>
                    <a:pt x="17132" y="2811"/>
                    <a:pt x="17154" y="2794"/>
                  </a:cubicBezTo>
                  <a:cubicBezTo>
                    <a:pt x="17171" y="2776"/>
                    <a:pt x="17171" y="2720"/>
                    <a:pt x="17154" y="2702"/>
                  </a:cubicBezTo>
                  <a:cubicBezTo>
                    <a:pt x="17132" y="2685"/>
                    <a:pt x="17114" y="2667"/>
                    <a:pt x="17097" y="2667"/>
                  </a:cubicBezTo>
                  <a:close/>
                  <a:moveTo>
                    <a:pt x="19055" y="2685"/>
                  </a:moveTo>
                  <a:cubicBezTo>
                    <a:pt x="19038" y="2685"/>
                    <a:pt x="19038" y="2685"/>
                    <a:pt x="19020" y="2702"/>
                  </a:cubicBezTo>
                  <a:cubicBezTo>
                    <a:pt x="18981" y="2720"/>
                    <a:pt x="18981" y="2754"/>
                    <a:pt x="19003" y="2794"/>
                  </a:cubicBezTo>
                  <a:cubicBezTo>
                    <a:pt x="19003" y="2811"/>
                    <a:pt x="19038" y="2828"/>
                    <a:pt x="19055" y="2828"/>
                  </a:cubicBezTo>
                  <a:lnTo>
                    <a:pt x="19090" y="2828"/>
                  </a:lnTo>
                  <a:cubicBezTo>
                    <a:pt x="19129" y="2811"/>
                    <a:pt x="19146" y="2754"/>
                    <a:pt x="19129" y="2720"/>
                  </a:cubicBezTo>
                  <a:cubicBezTo>
                    <a:pt x="19112" y="2702"/>
                    <a:pt x="19090" y="2685"/>
                    <a:pt x="19055" y="2685"/>
                  </a:cubicBezTo>
                  <a:close/>
                  <a:moveTo>
                    <a:pt x="3665" y="2702"/>
                  </a:moveTo>
                  <a:cubicBezTo>
                    <a:pt x="3625" y="2720"/>
                    <a:pt x="3608" y="2776"/>
                    <a:pt x="3625" y="2811"/>
                  </a:cubicBezTo>
                  <a:cubicBezTo>
                    <a:pt x="3643" y="2828"/>
                    <a:pt x="3665" y="2846"/>
                    <a:pt x="3699" y="2846"/>
                  </a:cubicBezTo>
                  <a:cubicBezTo>
                    <a:pt x="3699" y="2846"/>
                    <a:pt x="3717" y="2828"/>
                    <a:pt x="3734" y="2828"/>
                  </a:cubicBezTo>
                  <a:cubicBezTo>
                    <a:pt x="3773" y="2811"/>
                    <a:pt x="3773" y="2754"/>
                    <a:pt x="3752" y="2737"/>
                  </a:cubicBezTo>
                  <a:cubicBezTo>
                    <a:pt x="3734" y="2702"/>
                    <a:pt x="3717" y="2702"/>
                    <a:pt x="3699" y="2702"/>
                  </a:cubicBezTo>
                  <a:close/>
                  <a:moveTo>
                    <a:pt x="27558" y="2794"/>
                  </a:moveTo>
                  <a:cubicBezTo>
                    <a:pt x="27523" y="2811"/>
                    <a:pt x="27505" y="2863"/>
                    <a:pt x="27523" y="2902"/>
                  </a:cubicBezTo>
                  <a:cubicBezTo>
                    <a:pt x="27540" y="2920"/>
                    <a:pt x="27575" y="2937"/>
                    <a:pt x="27597" y="2937"/>
                  </a:cubicBezTo>
                  <a:cubicBezTo>
                    <a:pt x="27614" y="2937"/>
                    <a:pt x="27614" y="2937"/>
                    <a:pt x="27632" y="2920"/>
                  </a:cubicBezTo>
                  <a:cubicBezTo>
                    <a:pt x="27666" y="2920"/>
                    <a:pt x="27684" y="2863"/>
                    <a:pt x="27666" y="2828"/>
                  </a:cubicBezTo>
                  <a:cubicBezTo>
                    <a:pt x="27649" y="2811"/>
                    <a:pt x="27632" y="2794"/>
                    <a:pt x="27597" y="2794"/>
                  </a:cubicBezTo>
                  <a:close/>
                  <a:moveTo>
                    <a:pt x="18711" y="2846"/>
                  </a:moveTo>
                  <a:cubicBezTo>
                    <a:pt x="18677" y="2863"/>
                    <a:pt x="18655" y="2920"/>
                    <a:pt x="18677" y="2955"/>
                  </a:cubicBezTo>
                  <a:cubicBezTo>
                    <a:pt x="18677" y="2972"/>
                    <a:pt x="18711" y="2994"/>
                    <a:pt x="18729" y="2994"/>
                  </a:cubicBezTo>
                  <a:lnTo>
                    <a:pt x="18764" y="2994"/>
                  </a:lnTo>
                  <a:cubicBezTo>
                    <a:pt x="18803" y="2972"/>
                    <a:pt x="18820" y="2920"/>
                    <a:pt x="18803" y="2885"/>
                  </a:cubicBezTo>
                  <a:cubicBezTo>
                    <a:pt x="18785" y="2863"/>
                    <a:pt x="18764" y="2846"/>
                    <a:pt x="18729" y="2846"/>
                  </a:cubicBezTo>
                  <a:close/>
                  <a:moveTo>
                    <a:pt x="3338" y="2885"/>
                  </a:moveTo>
                  <a:cubicBezTo>
                    <a:pt x="3299" y="2902"/>
                    <a:pt x="3299" y="2955"/>
                    <a:pt x="3316" y="2994"/>
                  </a:cubicBezTo>
                  <a:cubicBezTo>
                    <a:pt x="3338" y="3011"/>
                    <a:pt x="3356" y="3029"/>
                    <a:pt x="3373" y="3029"/>
                  </a:cubicBezTo>
                  <a:cubicBezTo>
                    <a:pt x="3390" y="3029"/>
                    <a:pt x="3408" y="3011"/>
                    <a:pt x="3408" y="3011"/>
                  </a:cubicBezTo>
                  <a:cubicBezTo>
                    <a:pt x="3447" y="2994"/>
                    <a:pt x="3464" y="2955"/>
                    <a:pt x="3447" y="2920"/>
                  </a:cubicBezTo>
                  <a:cubicBezTo>
                    <a:pt x="3425" y="2885"/>
                    <a:pt x="3408" y="2885"/>
                    <a:pt x="3373" y="2885"/>
                  </a:cubicBezTo>
                  <a:close/>
                  <a:moveTo>
                    <a:pt x="17371" y="2902"/>
                  </a:moveTo>
                  <a:cubicBezTo>
                    <a:pt x="17349" y="2902"/>
                    <a:pt x="17332" y="2920"/>
                    <a:pt x="17315" y="2937"/>
                  </a:cubicBezTo>
                  <a:cubicBezTo>
                    <a:pt x="17297" y="2972"/>
                    <a:pt x="17297" y="3011"/>
                    <a:pt x="17332" y="3046"/>
                  </a:cubicBezTo>
                  <a:lnTo>
                    <a:pt x="17371" y="3046"/>
                  </a:lnTo>
                  <a:cubicBezTo>
                    <a:pt x="17389" y="3046"/>
                    <a:pt x="17423" y="3046"/>
                    <a:pt x="17423" y="3029"/>
                  </a:cubicBezTo>
                  <a:cubicBezTo>
                    <a:pt x="17458" y="2994"/>
                    <a:pt x="17441" y="2937"/>
                    <a:pt x="17406" y="2920"/>
                  </a:cubicBezTo>
                  <a:cubicBezTo>
                    <a:pt x="17406" y="2920"/>
                    <a:pt x="17389" y="2902"/>
                    <a:pt x="17371" y="2902"/>
                  </a:cubicBezTo>
                  <a:close/>
                  <a:moveTo>
                    <a:pt x="18368" y="2994"/>
                  </a:moveTo>
                  <a:cubicBezTo>
                    <a:pt x="18328" y="3011"/>
                    <a:pt x="18311" y="3063"/>
                    <a:pt x="18328" y="3103"/>
                  </a:cubicBezTo>
                  <a:cubicBezTo>
                    <a:pt x="18350" y="3120"/>
                    <a:pt x="18368" y="3137"/>
                    <a:pt x="18402" y="3137"/>
                  </a:cubicBezTo>
                  <a:lnTo>
                    <a:pt x="18420" y="3137"/>
                  </a:lnTo>
                  <a:cubicBezTo>
                    <a:pt x="18476" y="3120"/>
                    <a:pt x="18476" y="3081"/>
                    <a:pt x="18476" y="3046"/>
                  </a:cubicBezTo>
                  <a:cubicBezTo>
                    <a:pt x="18459" y="3011"/>
                    <a:pt x="18437" y="2994"/>
                    <a:pt x="18402" y="2994"/>
                  </a:cubicBezTo>
                  <a:close/>
                  <a:moveTo>
                    <a:pt x="3064" y="3063"/>
                  </a:moveTo>
                  <a:cubicBezTo>
                    <a:pt x="3064" y="3063"/>
                    <a:pt x="3047" y="3063"/>
                    <a:pt x="3029" y="3081"/>
                  </a:cubicBezTo>
                  <a:cubicBezTo>
                    <a:pt x="2990" y="3103"/>
                    <a:pt x="2990" y="3137"/>
                    <a:pt x="3012" y="3172"/>
                  </a:cubicBezTo>
                  <a:cubicBezTo>
                    <a:pt x="3029" y="3190"/>
                    <a:pt x="3047" y="3211"/>
                    <a:pt x="3064" y="3211"/>
                  </a:cubicBezTo>
                  <a:cubicBezTo>
                    <a:pt x="3081" y="3211"/>
                    <a:pt x="3099" y="3211"/>
                    <a:pt x="3099" y="3190"/>
                  </a:cubicBezTo>
                  <a:cubicBezTo>
                    <a:pt x="3138" y="3172"/>
                    <a:pt x="3155" y="3137"/>
                    <a:pt x="3138" y="3103"/>
                  </a:cubicBezTo>
                  <a:cubicBezTo>
                    <a:pt x="3121" y="3081"/>
                    <a:pt x="3099" y="3063"/>
                    <a:pt x="3064" y="3063"/>
                  </a:cubicBezTo>
                  <a:close/>
                  <a:moveTo>
                    <a:pt x="17697" y="3063"/>
                  </a:moveTo>
                  <a:cubicBezTo>
                    <a:pt x="17658" y="3063"/>
                    <a:pt x="17641" y="3081"/>
                    <a:pt x="17624" y="3120"/>
                  </a:cubicBezTo>
                  <a:cubicBezTo>
                    <a:pt x="17624" y="3155"/>
                    <a:pt x="17641" y="3190"/>
                    <a:pt x="17676" y="3211"/>
                  </a:cubicBezTo>
                  <a:lnTo>
                    <a:pt x="17697" y="3211"/>
                  </a:lnTo>
                  <a:cubicBezTo>
                    <a:pt x="17732" y="3211"/>
                    <a:pt x="17750" y="3190"/>
                    <a:pt x="17767" y="3155"/>
                  </a:cubicBezTo>
                  <a:cubicBezTo>
                    <a:pt x="17767" y="3120"/>
                    <a:pt x="17750" y="3081"/>
                    <a:pt x="17715" y="3063"/>
                  </a:cubicBezTo>
                  <a:close/>
                  <a:moveTo>
                    <a:pt x="18041" y="3103"/>
                  </a:moveTo>
                  <a:cubicBezTo>
                    <a:pt x="18002" y="3103"/>
                    <a:pt x="17985" y="3137"/>
                    <a:pt x="17985" y="3172"/>
                  </a:cubicBezTo>
                  <a:cubicBezTo>
                    <a:pt x="17985" y="3211"/>
                    <a:pt x="18024" y="3246"/>
                    <a:pt x="18059" y="3246"/>
                  </a:cubicBezTo>
                  <a:cubicBezTo>
                    <a:pt x="18093" y="3229"/>
                    <a:pt x="18133" y="3190"/>
                    <a:pt x="18133" y="3155"/>
                  </a:cubicBezTo>
                  <a:cubicBezTo>
                    <a:pt x="18133" y="3120"/>
                    <a:pt x="18093" y="3103"/>
                    <a:pt x="18059" y="3103"/>
                  </a:cubicBezTo>
                  <a:close/>
                  <a:moveTo>
                    <a:pt x="27723" y="3120"/>
                  </a:moveTo>
                  <a:cubicBezTo>
                    <a:pt x="27684" y="3137"/>
                    <a:pt x="27666" y="3190"/>
                    <a:pt x="27684" y="3229"/>
                  </a:cubicBezTo>
                  <a:cubicBezTo>
                    <a:pt x="27684" y="3246"/>
                    <a:pt x="27723" y="3264"/>
                    <a:pt x="27740" y="3264"/>
                  </a:cubicBezTo>
                  <a:lnTo>
                    <a:pt x="27775" y="3264"/>
                  </a:lnTo>
                  <a:cubicBezTo>
                    <a:pt x="27814" y="3246"/>
                    <a:pt x="27832" y="3190"/>
                    <a:pt x="27814" y="3155"/>
                  </a:cubicBezTo>
                  <a:cubicBezTo>
                    <a:pt x="27793" y="3137"/>
                    <a:pt x="27775" y="3120"/>
                    <a:pt x="27740" y="3120"/>
                  </a:cubicBezTo>
                  <a:close/>
                  <a:moveTo>
                    <a:pt x="2773" y="3281"/>
                  </a:moveTo>
                  <a:cubicBezTo>
                    <a:pt x="2755" y="3281"/>
                    <a:pt x="2738" y="3281"/>
                    <a:pt x="2738" y="3298"/>
                  </a:cubicBezTo>
                  <a:cubicBezTo>
                    <a:pt x="2703" y="3320"/>
                    <a:pt x="2703" y="3372"/>
                    <a:pt x="2720" y="3390"/>
                  </a:cubicBezTo>
                  <a:cubicBezTo>
                    <a:pt x="2738" y="3407"/>
                    <a:pt x="2755" y="3429"/>
                    <a:pt x="2773" y="3429"/>
                  </a:cubicBezTo>
                  <a:cubicBezTo>
                    <a:pt x="2794" y="3429"/>
                    <a:pt x="2812" y="3429"/>
                    <a:pt x="2829" y="3407"/>
                  </a:cubicBezTo>
                  <a:cubicBezTo>
                    <a:pt x="2846" y="3390"/>
                    <a:pt x="2864" y="3338"/>
                    <a:pt x="2829" y="3298"/>
                  </a:cubicBezTo>
                  <a:cubicBezTo>
                    <a:pt x="2829" y="3281"/>
                    <a:pt x="2794" y="3281"/>
                    <a:pt x="2773" y="3281"/>
                  </a:cubicBezTo>
                  <a:close/>
                  <a:moveTo>
                    <a:pt x="27901" y="3446"/>
                  </a:moveTo>
                  <a:cubicBezTo>
                    <a:pt x="27884" y="3446"/>
                    <a:pt x="27884" y="3446"/>
                    <a:pt x="27866" y="3464"/>
                  </a:cubicBezTo>
                  <a:cubicBezTo>
                    <a:pt x="27832" y="3464"/>
                    <a:pt x="27814" y="3516"/>
                    <a:pt x="27832" y="3555"/>
                  </a:cubicBezTo>
                  <a:cubicBezTo>
                    <a:pt x="27849" y="3572"/>
                    <a:pt x="27866" y="3590"/>
                    <a:pt x="27901" y="3590"/>
                  </a:cubicBezTo>
                  <a:lnTo>
                    <a:pt x="27940" y="3590"/>
                  </a:lnTo>
                  <a:cubicBezTo>
                    <a:pt x="27975" y="3572"/>
                    <a:pt x="27975" y="3516"/>
                    <a:pt x="27975" y="3481"/>
                  </a:cubicBezTo>
                  <a:cubicBezTo>
                    <a:pt x="27958" y="3464"/>
                    <a:pt x="27923" y="3446"/>
                    <a:pt x="27901" y="3446"/>
                  </a:cubicBezTo>
                  <a:close/>
                  <a:moveTo>
                    <a:pt x="2503" y="3516"/>
                  </a:moveTo>
                  <a:cubicBezTo>
                    <a:pt x="2485" y="3516"/>
                    <a:pt x="2468" y="3516"/>
                    <a:pt x="2446" y="3538"/>
                  </a:cubicBezTo>
                  <a:cubicBezTo>
                    <a:pt x="2429" y="3555"/>
                    <a:pt x="2411" y="3607"/>
                    <a:pt x="2446" y="3625"/>
                  </a:cubicBezTo>
                  <a:cubicBezTo>
                    <a:pt x="2468" y="3646"/>
                    <a:pt x="2485" y="3664"/>
                    <a:pt x="2503" y="3664"/>
                  </a:cubicBezTo>
                  <a:cubicBezTo>
                    <a:pt x="2520" y="3664"/>
                    <a:pt x="2538" y="3646"/>
                    <a:pt x="2555" y="3646"/>
                  </a:cubicBezTo>
                  <a:cubicBezTo>
                    <a:pt x="2577" y="3607"/>
                    <a:pt x="2577" y="3572"/>
                    <a:pt x="2555" y="3538"/>
                  </a:cubicBezTo>
                  <a:cubicBezTo>
                    <a:pt x="2538" y="3516"/>
                    <a:pt x="2520" y="3516"/>
                    <a:pt x="2503" y="3516"/>
                  </a:cubicBezTo>
                  <a:close/>
                  <a:moveTo>
                    <a:pt x="2229" y="3755"/>
                  </a:moveTo>
                  <a:cubicBezTo>
                    <a:pt x="2211" y="3755"/>
                    <a:pt x="2194" y="3773"/>
                    <a:pt x="2176" y="3773"/>
                  </a:cubicBezTo>
                  <a:cubicBezTo>
                    <a:pt x="2159" y="3807"/>
                    <a:pt x="2159" y="3842"/>
                    <a:pt x="2176" y="3881"/>
                  </a:cubicBezTo>
                  <a:cubicBezTo>
                    <a:pt x="2194" y="3899"/>
                    <a:pt x="2211" y="3899"/>
                    <a:pt x="2229" y="3899"/>
                  </a:cubicBezTo>
                  <a:cubicBezTo>
                    <a:pt x="2250" y="3899"/>
                    <a:pt x="2268" y="3899"/>
                    <a:pt x="2285" y="3881"/>
                  </a:cubicBezTo>
                  <a:cubicBezTo>
                    <a:pt x="2303" y="3864"/>
                    <a:pt x="2320" y="3807"/>
                    <a:pt x="2285" y="3773"/>
                  </a:cubicBezTo>
                  <a:cubicBezTo>
                    <a:pt x="2268" y="3773"/>
                    <a:pt x="2250" y="3755"/>
                    <a:pt x="2229" y="3755"/>
                  </a:cubicBezTo>
                  <a:close/>
                  <a:moveTo>
                    <a:pt x="28067" y="3773"/>
                  </a:moveTo>
                  <a:cubicBezTo>
                    <a:pt x="28049" y="3773"/>
                    <a:pt x="28032" y="3773"/>
                    <a:pt x="28032" y="3790"/>
                  </a:cubicBezTo>
                  <a:cubicBezTo>
                    <a:pt x="27993" y="3807"/>
                    <a:pt x="27975" y="3842"/>
                    <a:pt x="27993" y="3881"/>
                  </a:cubicBezTo>
                  <a:cubicBezTo>
                    <a:pt x="28010" y="3899"/>
                    <a:pt x="28032" y="3916"/>
                    <a:pt x="28067" y="3916"/>
                  </a:cubicBezTo>
                  <a:lnTo>
                    <a:pt x="28084" y="3916"/>
                  </a:lnTo>
                  <a:cubicBezTo>
                    <a:pt x="28119" y="3899"/>
                    <a:pt x="28141" y="3842"/>
                    <a:pt x="28119" y="3807"/>
                  </a:cubicBezTo>
                  <a:cubicBezTo>
                    <a:pt x="28119" y="3790"/>
                    <a:pt x="28084" y="3773"/>
                    <a:pt x="28067" y="3773"/>
                  </a:cubicBezTo>
                  <a:close/>
                  <a:moveTo>
                    <a:pt x="1976" y="4008"/>
                  </a:moveTo>
                  <a:cubicBezTo>
                    <a:pt x="1959" y="4008"/>
                    <a:pt x="1941" y="4008"/>
                    <a:pt x="1924" y="4025"/>
                  </a:cubicBezTo>
                  <a:cubicBezTo>
                    <a:pt x="1885" y="4060"/>
                    <a:pt x="1885" y="4099"/>
                    <a:pt x="1924" y="4134"/>
                  </a:cubicBezTo>
                  <a:cubicBezTo>
                    <a:pt x="1941" y="4151"/>
                    <a:pt x="1959" y="4151"/>
                    <a:pt x="1976" y="4151"/>
                  </a:cubicBezTo>
                  <a:cubicBezTo>
                    <a:pt x="1994" y="4151"/>
                    <a:pt x="2011" y="4151"/>
                    <a:pt x="2033" y="4134"/>
                  </a:cubicBezTo>
                  <a:cubicBezTo>
                    <a:pt x="2050" y="4099"/>
                    <a:pt x="2050" y="4060"/>
                    <a:pt x="2033" y="4025"/>
                  </a:cubicBezTo>
                  <a:cubicBezTo>
                    <a:pt x="2011" y="4008"/>
                    <a:pt x="1994" y="4008"/>
                    <a:pt x="1976" y="4008"/>
                  </a:cubicBezTo>
                  <a:close/>
                  <a:moveTo>
                    <a:pt x="28193" y="4099"/>
                  </a:moveTo>
                  <a:cubicBezTo>
                    <a:pt x="28158" y="4116"/>
                    <a:pt x="28141" y="4169"/>
                    <a:pt x="28158" y="4208"/>
                  </a:cubicBezTo>
                  <a:cubicBezTo>
                    <a:pt x="28175" y="4225"/>
                    <a:pt x="28210" y="4243"/>
                    <a:pt x="28228" y="4243"/>
                  </a:cubicBezTo>
                  <a:cubicBezTo>
                    <a:pt x="28249" y="4243"/>
                    <a:pt x="28249" y="4243"/>
                    <a:pt x="28267" y="4225"/>
                  </a:cubicBezTo>
                  <a:cubicBezTo>
                    <a:pt x="28302" y="4208"/>
                    <a:pt x="28319" y="4169"/>
                    <a:pt x="28284" y="4134"/>
                  </a:cubicBezTo>
                  <a:cubicBezTo>
                    <a:pt x="28284" y="4116"/>
                    <a:pt x="28249" y="4099"/>
                    <a:pt x="28228" y="4099"/>
                  </a:cubicBezTo>
                  <a:close/>
                  <a:moveTo>
                    <a:pt x="1724" y="4260"/>
                  </a:moveTo>
                  <a:cubicBezTo>
                    <a:pt x="1706" y="4260"/>
                    <a:pt x="1685" y="4277"/>
                    <a:pt x="1667" y="4299"/>
                  </a:cubicBezTo>
                  <a:cubicBezTo>
                    <a:pt x="1632" y="4317"/>
                    <a:pt x="1632" y="4369"/>
                    <a:pt x="1667" y="4386"/>
                  </a:cubicBezTo>
                  <a:cubicBezTo>
                    <a:pt x="1685" y="4408"/>
                    <a:pt x="1706" y="4408"/>
                    <a:pt x="1724" y="4408"/>
                  </a:cubicBezTo>
                  <a:cubicBezTo>
                    <a:pt x="1741" y="4408"/>
                    <a:pt x="1759" y="4408"/>
                    <a:pt x="1776" y="4386"/>
                  </a:cubicBezTo>
                  <a:cubicBezTo>
                    <a:pt x="1793" y="4351"/>
                    <a:pt x="1793" y="4317"/>
                    <a:pt x="1759" y="4277"/>
                  </a:cubicBezTo>
                  <a:cubicBezTo>
                    <a:pt x="1759" y="4277"/>
                    <a:pt x="1741" y="4260"/>
                    <a:pt x="1724" y="4260"/>
                  </a:cubicBezTo>
                  <a:close/>
                  <a:moveTo>
                    <a:pt x="28410" y="4408"/>
                  </a:moveTo>
                  <a:cubicBezTo>
                    <a:pt x="28393" y="4408"/>
                    <a:pt x="28393" y="4408"/>
                    <a:pt x="28376" y="4425"/>
                  </a:cubicBezTo>
                  <a:cubicBezTo>
                    <a:pt x="28336" y="4443"/>
                    <a:pt x="28319" y="4478"/>
                    <a:pt x="28358" y="4517"/>
                  </a:cubicBezTo>
                  <a:cubicBezTo>
                    <a:pt x="28358" y="4534"/>
                    <a:pt x="28393" y="4552"/>
                    <a:pt x="28410" y="4552"/>
                  </a:cubicBezTo>
                  <a:cubicBezTo>
                    <a:pt x="28428" y="4552"/>
                    <a:pt x="28428" y="4552"/>
                    <a:pt x="28445" y="4534"/>
                  </a:cubicBezTo>
                  <a:cubicBezTo>
                    <a:pt x="28484" y="4517"/>
                    <a:pt x="28502" y="4478"/>
                    <a:pt x="28467" y="4443"/>
                  </a:cubicBezTo>
                  <a:cubicBezTo>
                    <a:pt x="28467" y="4425"/>
                    <a:pt x="28428" y="4408"/>
                    <a:pt x="28410" y="4408"/>
                  </a:cubicBezTo>
                  <a:close/>
                  <a:moveTo>
                    <a:pt x="1467" y="4534"/>
                  </a:moveTo>
                  <a:cubicBezTo>
                    <a:pt x="1450" y="4534"/>
                    <a:pt x="1432" y="4552"/>
                    <a:pt x="1415" y="4569"/>
                  </a:cubicBezTo>
                  <a:cubicBezTo>
                    <a:pt x="1398" y="4586"/>
                    <a:pt x="1398" y="4643"/>
                    <a:pt x="1432" y="4660"/>
                  </a:cubicBezTo>
                  <a:cubicBezTo>
                    <a:pt x="1450" y="4678"/>
                    <a:pt x="1450" y="4678"/>
                    <a:pt x="1467" y="4678"/>
                  </a:cubicBezTo>
                  <a:cubicBezTo>
                    <a:pt x="1506" y="4678"/>
                    <a:pt x="1524" y="4678"/>
                    <a:pt x="1524" y="4660"/>
                  </a:cubicBezTo>
                  <a:cubicBezTo>
                    <a:pt x="1559" y="4625"/>
                    <a:pt x="1559" y="4586"/>
                    <a:pt x="1524" y="4552"/>
                  </a:cubicBezTo>
                  <a:cubicBezTo>
                    <a:pt x="1506" y="4552"/>
                    <a:pt x="1489" y="4534"/>
                    <a:pt x="1467" y="4534"/>
                  </a:cubicBezTo>
                  <a:close/>
                  <a:moveTo>
                    <a:pt x="28611" y="4713"/>
                  </a:moveTo>
                  <a:cubicBezTo>
                    <a:pt x="28593" y="4713"/>
                    <a:pt x="28576" y="4713"/>
                    <a:pt x="28576" y="4734"/>
                  </a:cubicBezTo>
                  <a:cubicBezTo>
                    <a:pt x="28537" y="4752"/>
                    <a:pt x="28519" y="4786"/>
                    <a:pt x="28537" y="4821"/>
                  </a:cubicBezTo>
                  <a:cubicBezTo>
                    <a:pt x="28554" y="4843"/>
                    <a:pt x="28576" y="4860"/>
                    <a:pt x="28611" y="4860"/>
                  </a:cubicBezTo>
                  <a:cubicBezTo>
                    <a:pt x="28611" y="4860"/>
                    <a:pt x="28628" y="4860"/>
                    <a:pt x="28645" y="4843"/>
                  </a:cubicBezTo>
                  <a:cubicBezTo>
                    <a:pt x="28685" y="4821"/>
                    <a:pt x="28685" y="4786"/>
                    <a:pt x="28663" y="4752"/>
                  </a:cubicBezTo>
                  <a:cubicBezTo>
                    <a:pt x="28645" y="4734"/>
                    <a:pt x="28628" y="4713"/>
                    <a:pt x="28611" y="4713"/>
                  </a:cubicBezTo>
                  <a:close/>
                  <a:moveTo>
                    <a:pt x="1250" y="4821"/>
                  </a:moveTo>
                  <a:cubicBezTo>
                    <a:pt x="1215" y="4821"/>
                    <a:pt x="1197" y="4821"/>
                    <a:pt x="1180" y="4843"/>
                  </a:cubicBezTo>
                  <a:cubicBezTo>
                    <a:pt x="1163" y="4878"/>
                    <a:pt x="1163" y="4913"/>
                    <a:pt x="1197" y="4952"/>
                  </a:cubicBezTo>
                  <a:cubicBezTo>
                    <a:pt x="1215" y="4952"/>
                    <a:pt x="1232" y="4969"/>
                    <a:pt x="1250" y="4969"/>
                  </a:cubicBezTo>
                  <a:cubicBezTo>
                    <a:pt x="1271" y="4969"/>
                    <a:pt x="1289" y="4952"/>
                    <a:pt x="1306" y="4930"/>
                  </a:cubicBezTo>
                  <a:cubicBezTo>
                    <a:pt x="1324" y="4895"/>
                    <a:pt x="1324" y="4860"/>
                    <a:pt x="1289" y="4843"/>
                  </a:cubicBezTo>
                  <a:cubicBezTo>
                    <a:pt x="1271" y="4821"/>
                    <a:pt x="1250" y="4821"/>
                    <a:pt x="1250" y="4821"/>
                  </a:cubicBezTo>
                  <a:close/>
                  <a:moveTo>
                    <a:pt x="28754" y="5021"/>
                  </a:moveTo>
                  <a:cubicBezTo>
                    <a:pt x="28737" y="5061"/>
                    <a:pt x="28719" y="5095"/>
                    <a:pt x="28737" y="5130"/>
                  </a:cubicBezTo>
                  <a:cubicBezTo>
                    <a:pt x="28754" y="5148"/>
                    <a:pt x="28772" y="5169"/>
                    <a:pt x="28811" y="5169"/>
                  </a:cubicBezTo>
                  <a:cubicBezTo>
                    <a:pt x="28811" y="5169"/>
                    <a:pt x="28828" y="5169"/>
                    <a:pt x="28846" y="5148"/>
                  </a:cubicBezTo>
                  <a:cubicBezTo>
                    <a:pt x="28880" y="5130"/>
                    <a:pt x="28880" y="5078"/>
                    <a:pt x="28863" y="5061"/>
                  </a:cubicBezTo>
                  <a:cubicBezTo>
                    <a:pt x="28846" y="5021"/>
                    <a:pt x="28828" y="5021"/>
                    <a:pt x="28811" y="5021"/>
                  </a:cubicBezTo>
                  <a:close/>
                  <a:moveTo>
                    <a:pt x="1015" y="5095"/>
                  </a:moveTo>
                  <a:cubicBezTo>
                    <a:pt x="997" y="5095"/>
                    <a:pt x="980" y="5113"/>
                    <a:pt x="962" y="5130"/>
                  </a:cubicBezTo>
                  <a:cubicBezTo>
                    <a:pt x="945" y="5169"/>
                    <a:pt x="945" y="5204"/>
                    <a:pt x="980" y="5239"/>
                  </a:cubicBezTo>
                  <a:lnTo>
                    <a:pt x="1015" y="5239"/>
                  </a:lnTo>
                  <a:cubicBezTo>
                    <a:pt x="1054" y="5239"/>
                    <a:pt x="1071" y="5239"/>
                    <a:pt x="1089" y="5222"/>
                  </a:cubicBezTo>
                  <a:cubicBezTo>
                    <a:pt x="1106" y="5187"/>
                    <a:pt x="1106" y="5148"/>
                    <a:pt x="1071" y="5113"/>
                  </a:cubicBezTo>
                  <a:cubicBezTo>
                    <a:pt x="1054" y="5113"/>
                    <a:pt x="1032" y="5095"/>
                    <a:pt x="1015" y="5095"/>
                  </a:cubicBezTo>
                  <a:close/>
                  <a:moveTo>
                    <a:pt x="29011" y="5313"/>
                  </a:moveTo>
                  <a:cubicBezTo>
                    <a:pt x="28989" y="5313"/>
                    <a:pt x="28972" y="5330"/>
                    <a:pt x="28954" y="5330"/>
                  </a:cubicBezTo>
                  <a:cubicBezTo>
                    <a:pt x="28937" y="5348"/>
                    <a:pt x="28919" y="5404"/>
                    <a:pt x="28937" y="5439"/>
                  </a:cubicBezTo>
                  <a:cubicBezTo>
                    <a:pt x="28954" y="5457"/>
                    <a:pt x="28972" y="5457"/>
                    <a:pt x="29011" y="5457"/>
                  </a:cubicBezTo>
                  <a:lnTo>
                    <a:pt x="29046" y="5457"/>
                  </a:lnTo>
                  <a:cubicBezTo>
                    <a:pt x="29080" y="5439"/>
                    <a:pt x="29080" y="5387"/>
                    <a:pt x="29063" y="5348"/>
                  </a:cubicBezTo>
                  <a:cubicBezTo>
                    <a:pt x="29046" y="5330"/>
                    <a:pt x="29028" y="5313"/>
                    <a:pt x="29011" y="5313"/>
                  </a:cubicBezTo>
                  <a:close/>
                  <a:moveTo>
                    <a:pt x="814" y="5404"/>
                  </a:moveTo>
                  <a:cubicBezTo>
                    <a:pt x="797" y="5404"/>
                    <a:pt x="762" y="5404"/>
                    <a:pt x="762" y="5439"/>
                  </a:cubicBezTo>
                  <a:cubicBezTo>
                    <a:pt x="727" y="5457"/>
                    <a:pt x="745" y="5513"/>
                    <a:pt x="780" y="5531"/>
                  </a:cubicBezTo>
                  <a:cubicBezTo>
                    <a:pt x="780" y="5548"/>
                    <a:pt x="797" y="5548"/>
                    <a:pt x="814" y="5548"/>
                  </a:cubicBezTo>
                  <a:cubicBezTo>
                    <a:pt x="836" y="5548"/>
                    <a:pt x="854" y="5531"/>
                    <a:pt x="871" y="5513"/>
                  </a:cubicBezTo>
                  <a:cubicBezTo>
                    <a:pt x="888" y="5474"/>
                    <a:pt x="888" y="5439"/>
                    <a:pt x="854" y="5404"/>
                  </a:cubicBezTo>
                  <a:close/>
                  <a:moveTo>
                    <a:pt x="29207" y="5622"/>
                  </a:moveTo>
                  <a:cubicBezTo>
                    <a:pt x="29189" y="5622"/>
                    <a:pt x="29172" y="5622"/>
                    <a:pt x="29172" y="5639"/>
                  </a:cubicBezTo>
                  <a:cubicBezTo>
                    <a:pt x="29137" y="5657"/>
                    <a:pt x="29120" y="5692"/>
                    <a:pt x="29154" y="5731"/>
                  </a:cubicBezTo>
                  <a:cubicBezTo>
                    <a:pt x="29154" y="5748"/>
                    <a:pt x="29189" y="5766"/>
                    <a:pt x="29207" y="5766"/>
                  </a:cubicBezTo>
                  <a:cubicBezTo>
                    <a:pt x="29228" y="5766"/>
                    <a:pt x="29228" y="5766"/>
                    <a:pt x="29246" y="5748"/>
                  </a:cubicBezTo>
                  <a:cubicBezTo>
                    <a:pt x="29281" y="5731"/>
                    <a:pt x="29281" y="5692"/>
                    <a:pt x="29263" y="5657"/>
                  </a:cubicBezTo>
                  <a:cubicBezTo>
                    <a:pt x="29246" y="5639"/>
                    <a:pt x="29228" y="5622"/>
                    <a:pt x="29207" y="5622"/>
                  </a:cubicBezTo>
                  <a:close/>
                  <a:moveTo>
                    <a:pt x="619" y="5713"/>
                  </a:moveTo>
                  <a:cubicBezTo>
                    <a:pt x="597" y="5713"/>
                    <a:pt x="562" y="5713"/>
                    <a:pt x="562" y="5731"/>
                  </a:cubicBezTo>
                  <a:cubicBezTo>
                    <a:pt x="527" y="5766"/>
                    <a:pt x="545" y="5822"/>
                    <a:pt x="579" y="5840"/>
                  </a:cubicBezTo>
                  <a:cubicBezTo>
                    <a:pt x="579" y="5840"/>
                    <a:pt x="597" y="5857"/>
                    <a:pt x="619" y="5857"/>
                  </a:cubicBezTo>
                  <a:cubicBezTo>
                    <a:pt x="636" y="5857"/>
                    <a:pt x="671" y="5840"/>
                    <a:pt x="671" y="5822"/>
                  </a:cubicBezTo>
                  <a:cubicBezTo>
                    <a:pt x="688" y="5783"/>
                    <a:pt x="688" y="5731"/>
                    <a:pt x="653" y="5713"/>
                  </a:cubicBezTo>
                  <a:close/>
                  <a:moveTo>
                    <a:pt x="29372" y="5931"/>
                  </a:moveTo>
                  <a:cubicBezTo>
                    <a:pt x="29337" y="5966"/>
                    <a:pt x="29337" y="6001"/>
                    <a:pt x="29355" y="6040"/>
                  </a:cubicBezTo>
                  <a:cubicBezTo>
                    <a:pt x="29372" y="6057"/>
                    <a:pt x="29389" y="6074"/>
                    <a:pt x="29407" y="6074"/>
                  </a:cubicBezTo>
                  <a:cubicBezTo>
                    <a:pt x="29424" y="6074"/>
                    <a:pt x="29446" y="6057"/>
                    <a:pt x="29446" y="6057"/>
                  </a:cubicBezTo>
                  <a:cubicBezTo>
                    <a:pt x="29481" y="6040"/>
                    <a:pt x="29498" y="5983"/>
                    <a:pt x="29463" y="5948"/>
                  </a:cubicBezTo>
                  <a:cubicBezTo>
                    <a:pt x="29463" y="5931"/>
                    <a:pt x="29424" y="5931"/>
                    <a:pt x="29407" y="5931"/>
                  </a:cubicBezTo>
                  <a:close/>
                  <a:moveTo>
                    <a:pt x="436" y="6018"/>
                  </a:moveTo>
                  <a:cubicBezTo>
                    <a:pt x="401" y="6018"/>
                    <a:pt x="379" y="6018"/>
                    <a:pt x="362" y="6057"/>
                  </a:cubicBezTo>
                  <a:cubicBezTo>
                    <a:pt x="344" y="6092"/>
                    <a:pt x="362" y="6127"/>
                    <a:pt x="401" y="6148"/>
                  </a:cubicBezTo>
                  <a:cubicBezTo>
                    <a:pt x="401" y="6166"/>
                    <a:pt x="418" y="6166"/>
                    <a:pt x="436" y="6166"/>
                  </a:cubicBezTo>
                  <a:cubicBezTo>
                    <a:pt x="453" y="6166"/>
                    <a:pt x="471" y="6148"/>
                    <a:pt x="488" y="6127"/>
                  </a:cubicBezTo>
                  <a:cubicBezTo>
                    <a:pt x="510" y="6092"/>
                    <a:pt x="510" y="6040"/>
                    <a:pt x="471" y="6018"/>
                  </a:cubicBezTo>
                  <a:close/>
                  <a:moveTo>
                    <a:pt x="29624" y="6218"/>
                  </a:moveTo>
                  <a:cubicBezTo>
                    <a:pt x="29607" y="6218"/>
                    <a:pt x="29590" y="6218"/>
                    <a:pt x="29572" y="6235"/>
                  </a:cubicBezTo>
                  <a:cubicBezTo>
                    <a:pt x="29533" y="6257"/>
                    <a:pt x="29533" y="6292"/>
                    <a:pt x="29555" y="6327"/>
                  </a:cubicBezTo>
                  <a:cubicBezTo>
                    <a:pt x="29572" y="6344"/>
                    <a:pt x="29590" y="6366"/>
                    <a:pt x="29624" y="6366"/>
                  </a:cubicBezTo>
                  <a:cubicBezTo>
                    <a:pt x="29624" y="6366"/>
                    <a:pt x="29642" y="6366"/>
                    <a:pt x="29664" y="6344"/>
                  </a:cubicBezTo>
                  <a:cubicBezTo>
                    <a:pt x="29698" y="6327"/>
                    <a:pt x="29698" y="6292"/>
                    <a:pt x="29681" y="6257"/>
                  </a:cubicBezTo>
                  <a:cubicBezTo>
                    <a:pt x="29664" y="6235"/>
                    <a:pt x="29642" y="6218"/>
                    <a:pt x="29624" y="6218"/>
                  </a:cubicBezTo>
                  <a:close/>
                  <a:moveTo>
                    <a:pt x="253" y="6327"/>
                  </a:moveTo>
                  <a:cubicBezTo>
                    <a:pt x="236" y="6327"/>
                    <a:pt x="201" y="6344"/>
                    <a:pt x="183" y="6366"/>
                  </a:cubicBezTo>
                  <a:cubicBezTo>
                    <a:pt x="162" y="6401"/>
                    <a:pt x="183" y="6453"/>
                    <a:pt x="218" y="6475"/>
                  </a:cubicBezTo>
                  <a:lnTo>
                    <a:pt x="253" y="6475"/>
                  </a:lnTo>
                  <a:cubicBezTo>
                    <a:pt x="271" y="6475"/>
                    <a:pt x="310" y="6453"/>
                    <a:pt x="327" y="6436"/>
                  </a:cubicBezTo>
                  <a:cubicBezTo>
                    <a:pt x="344" y="6401"/>
                    <a:pt x="327" y="6366"/>
                    <a:pt x="292" y="6344"/>
                  </a:cubicBezTo>
                  <a:cubicBezTo>
                    <a:pt x="271" y="6327"/>
                    <a:pt x="271" y="6327"/>
                    <a:pt x="253" y="6327"/>
                  </a:cubicBezTo>
                  <a:close/>
                  <a:moveTo>
                    <a:pt x="29825" y="6510"/>
                  </a:moveTo>
                  <a:cubicBezTo>
                    <a:pt x="29807" y="6510"/>
                    <a:pt x="29790" y="6527"/>
                    <a:pt x="29790" y="6527"/>
                  </a:cubicBezTo>
                  <a:cubicBezTo>
                    <a:pt x="29751" y="6544"/>
                    <a:pt x="29733" y="6601"/>
                    <a:pt x="29772" y="6636"/>
                  </a:cubicBezTo>
                  <a:cubicBezTo>
                    <a:pt x="29772" y="6653"/>
                    <a:pt x="29807" y="6653"/>
                    <a:pt x="29825" y="6653"/>
                  </a:cubicBezTo>
                  <a:lnTo>
                    <a:pt x="29859" y="6653"/>
                  </a:lnTo>
                  <a:cubicBezTo>
                    <a:pt x="29899" y="6618"/>
                    <a:pt x="29916" y="6584"/>
                    <a:pt x="29881" y="6544"/>
                  </a:cubicBezTo>
                  <a:cubicBezTo>
                    <a:pt x="29859" y="6527"/>
                    <a:pt x="29842" y="6510"/>
                    <a:pt x="29825" y="6510"/>
                  </a:cubicBezTo>
                  <a:close/>
                  <a:moveTo>
                    <a:pt x="92" y="6653"/>
                  </a:moveTo>
                  <a:cubicBezTo>
                    <a:pt x="53" y="6653"/>
                    <a:pt x="36" y="6671"/>
                    <a:pt x="18" y="6692"/>
                  </a:cubicBezTo>
                  <a:cubicBezTo>
                    <a:pt x="1" y="6727"/>
                    <a:pt x="18" y="6779"/>
                    <a:pt x="53" y="6801"/>
                  </a:cubicBezTo>
                  <a:lnTo>
                    <a:pt x="92" y="6801"/>
                  </a:lnTo>
                  <a:cubicBezTo>
                    <a:pt x="110" y="6801"/>
                    <a:pt x="144" y="6779"/>
                    <a:pt x="144" y="6762"/>
                  </a:cubicBezTo>
                  <a:cubicBezTo>
                    <a:pt x="162" y="6727"/>
                    <a:pt x="162" y="6671"/>
                    <a:pt x="127" y="6653"/>
                  </a:cubicBezTo>
                  <a:close/>
                  <a:moveTo>
                    <a:pt x="30025" y="6819"/>
                  </a:moveTo>
                  <a:cubicBezTo>
                    <a:pt x="30025" y="6819"/>
                    <a:pt x="30007" y="6819"/>
                    <a:pt x="29990" y="6836"/>
                  </a:cubicBezTo>
                  <a:cubicBezTo>
                    <a:pt x="29951" y="6853"/>
                    <a:pt x="29951" y="6888"/>
                    <a:pt x="29968" y="6927"/>
                  </a:cubicBezTo>
                  <a:cubicBezTo>
                    <a:pt x="29990" y="6945"/>
                    <a:pt x="30007" y="6962"/>
                    <a:pt x="30025" y="6962"/>
                  </a:cubicBezTo>
                  <a:cubicBezTo>
                    <a:pt x="30042" y="6962"/>
                    <a:pt x="30060" y="6962"/>
                    <a:pt x="30077" y="6945"/>
                  </a:cubicBezTo>
                  <a:cubicBezTo>
                    <a:pt x="30099" y="6927"/>
                    <a:pt x="30116" y="6871"/>
                    <a:pt x="30099" y="6853"/>
                  </a:cubicBezTo>
                  <a:cubicBezTo>
                    <a:pt x="30077" y="6836"/>
                    <a:pt x="30060" y="6819"/>
                    <a:pt x="30025" y="6819"/>
                  </a:cubicBezTo>
                  <a:close/>
                  <a:moveTo>
                    <a:pt x="30242" y="7106"/>
                  </a:moveTo>
                  <a:cubicBezTo>
                    <a:pt x="30225" y="7106"/>
                    <a:pt x="30207" y="7127"/>
                    <a:pt x="30186" y="7127"/>
                  </a:cubicBezTo>
                  <a:cubicBezTo>
                    <a:pt x="30168" y="7145"/>
                    <a:pt x="30151" y="7197"/>
                    <a:pt x="30168" y="7236"/>
                  </a:cubicBezTo>
                  <a:cubicBezTo>
                    <a:pt x="30186" y="7254"/>
                    <a:pt x="30207" y="7254"/>
                    <a:pt x="30242" y="7254"/>
                  </a:cubicBezTo>
                  <a:lnTo>
                    <a:pt x="30277" y="7254"/>
                  </a:lnTo>
                  <a:cubicBezTo>
                    <a:pt x="30316" y="7215"/>
                    <a:pt x="30316" y="7180"/>
                    <a:pt x="30295" y="7145"/>
                  </a:cubicBezTo>
                  <a:cubicBezTo>
                    <a:pt x="30277" y="7127"/>
                    <a:pt x="30260" y="7106"/>
                    <a:pt x="30242" y="7106"/>
                  </a:cubicBezTo>
                  <a:close/>
                  <a:moveTo>
                    <a:pt x="30442" y="7415"/>
                  </a:moveTo>
                  <a:cubicBezTo>
                    <a:pt x="30425" y="7415"/>
                    <a:pt x="30403" y="7415"/>
                    <a:pt x="30403" y="7432"/>
                  </a:cubicBezTo>
                  <a:cubicBezTo>
                    <a:pt x="30368" y="7454"/>
                    <a:pt x="30368" y="7506"/>
                    <a:pt x="30386" y="7523"/>
                  </a:cubicBezTo>
                  <a:cubicBezTo>
                    <a:pt x="30403" y="7541"/>
                    <a:pt x="30425" y="7563"/>
                    <a:pt x="30442" y="7563"/>
                  </a:cubicBezTo>
                  <a:cubicBezTo>
                    <a:pt x="30460" y="7563"/>
                    <a:pt x="30477" y="7563"/>
                    <a:pt x="30477" y="7541"/>
                  </a:cubicBezTo>
                  <a:cubicBezTo>
                    <a:pt x="30512" y="7523"/>
                    <a:pt x="30534" y="7471"/>
                    <a:pt x="30495" y="7432"/>
                  </a:cubicBezTo>
                  <a:cubicBezTo>
                    <a:pt x="30477" y="7415"/>
                    <a:pt x="30460" y="7415"/>
                    <a:pt x="30442" y="7415"/>
                  </a:cubicBezTo>
                  <a:close/>
                  <a:moveTo>
                    <a:pt x="30621" y="7706"/>
                  </a:moveTo>
                  <a:cubicBezTo>
                    <a:pt x="30586" y="7741"/>
                    <a:pt x="30586" y="7780"/>
                    <a:pt x="30603" y="7815"/>
                  </a:cubicBezTo>
                  <a:cubicBezTo>
                    <a:pt x="30621" y="7832"/>
                    <a:pt x="30643" y="7850"/>
                    <a:pt x="30660" y="7850"/>
                  </a:cubicBezTo>
                  <a:cubicBezTo>
                    <a:pt x="30677" y="7850"/>
                    <a:pt x="30695" y="7832"/>
                    <a:pt x="30712" y="7832"/>
                  </a:cubicBezTo>
                  <a:cubicBezTo>
                    <a:pt x="30751" y="7798"/>
                    <a:pt x="30751" y="7758"/>
                    <a:pt x="30712" y="7724"/>
                  </a:cubicBezTo>
                  <a:cubicBezTo>
                    <a:pt x="30712" y="7706"/>
                    <a:pt x="30695" y="7706"/>
                    <a:pt x="30660" y="7706"/>
                  </a:cubicBezTo>
                  <a:close/>
                  <a:moveTo>
                    <a:pt x="30838" y="7998"/>
                  </a:moveTo>
                  <a:cubicBezTo>
                    <a:pt x="30804" y="8033"/>
                    <a:pt x="30804" y="8067"/>
                    <a:pt x="30821" y="8107"/>
                  </a:cubicBezTo>
                  <a:cubicBezTo>
                    <a:pt x="30838" y="8124"/>
                    <a:pt x="30860" y="8141"/>
                    <a:pt x="30878" y="8141"/>
                  </a:cubicBezTo>
                  <a:cubicBezTo>
                    <a:pt x="30895" y="8141"/>
                    <a:pt x="30912" y="8141"/>
                    <a:pt x="30912" y="8124"/>
                  </a:cubicBezTo>
                  <a:cubicBezTo>
                    <a:pt x="30930" y="8124"/>
                    <a:pt x="30930" y="8107"/>
                    <a:pt x="30947" y="8107"/>
                  </a:cubicBezTo>
                  <a:cubicBezTo>
                    <a:pt x="30930" y="8085"/>
                    <a:pt x="30930" y="8085"/>
                    <a:pt x="30930" y="8067"/>
                  </a:cubicBezTo>
                  <a:lnTo>
                    <a:pt x="30930" y="8015"/>
                  </a:lnTo>
                  <a:cubicBezTo>
                    <a:pt x="30912" y="7998"/>
                    <a:pt x="30895" y="7998"/>
                    <a:pt x="30878" y="7998"/>
                  </a:cubicBezTo>
                  <a:close/>
                  <a:moveTo>
                    <a:pt x="31039" y="8302"/>
                  </a:moveTo>
                  <a:lnTo>
                    <a:pt x="31021" y="8324"/>
                  </a:lnTo>
                  <a:cubicBezTo>
                    <a:pt x="31004" y="8324"/>
                    <a:pt x="30986" y="8341"/>
                    <a:pt x="30986" y="8341"/>
                  </a:cubicBezTo>
                  <a:cubicBezTo>
                    <a:pt x="31004" y="8376"/>
                    <a:pt x="31004" y="8394"/>
                    <a:pt x="30986" y="8433"/>
                  </a:cubicBezTo>
                  <a:cubicBezTo>
                    <a:pt x="31004" y="8450"/>
                    <a:pt x="31021" y="8450"/>
                    <a:pt x="31039" y="8450"/>
                  </a:cubicBezTo>
                  <a:lnTo>
                    <a:pt x="31078" y="8450"/>
                  </a:lnTo>
                  <a:cubicBezTo>
                    <a:pt x="31113" y="8433"/>
                    <a:pt x="31130" y="8394"/>
                    <a:pt x="31113" y="8359"/>
                  </a:cubicBezTo>
                  <a:cubicBezTo>
                    <a:pt x="31113" y="8324"/>
                    <a:pt x="31078" y="8302"/>
                    <a:pt x="31039" y="830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 rot="-5400000">
              <a:off x="6203955" y="1949848"/>
              <a:ext cx="5541947" cy="1301487"/>
            </a:xfrm>
            <a:custGeom>
              <a:avLst/>
              <a:gdLst/>
              <a:ahLst/>
              <a:cxnLst/>
              <a:rect l="l" t="t" r="r" b="b"/>
              <a:pathLst>
                <a:path w="30987" h="7977" extrusionOk="0">
                  <a:moveTo>
                    <a:pt x="12802" y="1"/>
                  </a:moveTo>
                  <a:cubicBezTo>
                    <a:pt x="12763" y="1"/>
                    <a:pt x="12728" y="36"/>
                    <a:pt x="12728" y="70"/>
                  </a:cubicBezTo>
                  <a:cubicBezTo>
                    <a:pt x="12728" y="127"/>
                    <a:pt x="12763" y="144"/>
                    <a:pt x="12802" y="144"/>
                  </a:cubicBezTo>
                  <a:cubicBezTo>
                    <a:pt x="12837" y="144"/>
                    <a:pt x="12872" y="110"/>
                    <a:pt x="12872" y="70"/>
                  </a:cubicBezTo>
                  <a:cubicBezTo>
                    <a:pt x="12872" y="36"/>
                    <a:pt x="12837" y="1"/>
                    <a:pt x="12802" y="1"/>
                  </a:cubicBezTo>
                  <a:close/>
                  <a:moveTo>
                    <a:pt x="13163" y="1"/>
                  </a:moveTo>
                  <a:cubicBezTo>
                    <a:pt x="13129" y="1"/>
                    <a:pt x="13089" y="36"/>
                    <a:pt x="13089" y="70"/>
                  </a:cubicBezTo>
                  <a:cubicBezTo>
                    <a:pt x="13089" y="127"/>
                    <a:pt x="13129" y="144"/>
                    <a:pt x="13163" y="144"/>
                  </a:cubicBezTo>
                  <a:cubicBezTo>
                    <a:pt x="13198" y="144"/>
                    <a:pt x="13237" y="127"/>
                    <a:pt x="13237" y="88"/>
                  </a:cubicBezTo>
                  <a:cubicBezTo>
                    <a:pt x="13237" y="36"/>
                    <a:pt x="13198" y="18"/>
                    <a:pt x="13163" y="1"/>
                  </a:cubicBezTo>
                  <a:close/>
                  <a:moveTo>
                    <a:pt x="12437" y="18"/>
                  </a:moveTo>
                  <a:cubicBezTo>
                    <a:pt x="12402" y="18"/>
                    <a:pt x="12367" y="53"/>
                    <a:pt x="12367" y="110"/>
                  </a:cubicBezTo>
                  <a:cubicBezTo>
                    <a:pt x="12367" y="144"/>
                    <a:pt x="12402" y="162"/>
                    <a:pt x="12437" y="162"/>
                  </a:cubicBezTo>
                  <a:cubicBezTo>
                    <a:pt x="12493" y="162"/>
                    <a:pt x="12511" y="127"/>
                    <a:pt x="12511" y="88"/>
                  </a:cubicBezTo>
                  <a:cubicBezTo>
                    <a:pt x="12511" y="53"/>
                    <a:pt x="12476" y="18"/>
                    <a:pt x="12437" y="18"/>
                  </a:cubicBezTo>
                  <a:close/>
                  <a:moveTo>
                    <a:pt x="24459" y="18"/>
                  </a:moveTo>
                  <a:cubicBezTo>
                    <a:pt x="24420" y="18"/>
                    <a:pt x="24385" y="36"/>
                    <a:pt x="24385" y="88"/>
                  </a:cubicBezTo>
                  <a:cubicBezTo>
                    <a:pt x="24385" y="127"/>
                    <a:pt x="24420" y="162"/>
                    <a:pt x="24459" y="162"/>
                  </a:cubicBezTo>
                  <a:cubicBezTo>
                    <a:pt x="24494" y="162"/>
                    <a:pt x="24529" y="127"/>
                    <a:pt x="24529" y="88"/>
                  </a:cubicBezTo>
                  <a:cubicBezTo>
                    <a:pt x="24529" y="36"/>
                    <a:pt x="24494" y="18"/>
                    <a:pt x="24459" y="18"/>
                  </a:cubicBezTo>
                  <a:close/>
                  <a:moveTo>
                    <a:pt x="13525" y="36"/>
                  </a:moveTo>
                  <a:cubicBezTo>
                    <a:pt x="13490" y="36"/>
                    <a:pt x="13455" y="53"/>
                    <a:pt x="13455" y="88"/>
                  </a:cubicBezTo>
                  <a:cubicBezTo>
                    <a:pt x="13455" y="144"/>
                    <a:pt x="13472" y="179"/>
                    <a:pt x="13525" y="179"/>
                  </a:cubicBezTo>
                  <a:cubicBezTo>
                    <a:pt x="13564" y="179"/>
                    <a:pt x="13599" y="144"/>
                    <a:pt x="13599" y="110"/>
                  </a:cubicBezTo>
                  <a:cubicBezTo>
                    <a:pt x="13599" y="70"/>
                    <a:pt x="13581" y="36"/>
                    <a:pt x="13525" y="36"/>
                  </a:cubicBezTo>
                  <a:close/>
                  <a:moveTo>
                    <a:pt x="24094" y="36"/>
                  </a:moveTo>
                  <a:cubicBezTo>
                    <a:pt x="24059" y="36"/>
                    <a:pt x="24024" y="70"/>
                    <a:pt x="24024" y="110"/>
                  </a:cubicBezTo>
                  <a:cubicBezTo>
                    <a:pt x="24024" y="144"/>
                    <a:pt x="24059" y="179"/>
                    <a:pt x="24094" y="179"/>
                  </a:cubicBezTo>
                  <a:lnTo>
                    <a:pt x="24116" y="179"/>
                  </a:lnTo>
                  <a:cubicBezTo>
                    <a:pt x="24150" y="179"/>
                    <a:pt x="24168" y="144"/>
                    <a:pt x="24168" y="88"/>
                  </a:cubicBezTo>
                  <a:cubicBezTo>
                    <a:pt x="24168" y="53"/>
                    <a:pt x="24133" y="36"/>
                    <a:pt x="24094" y="36"/>
                  </a:cubicBezTo>
                  <a:close/>
                  <a:moveTo>
                    <a:pt x="24821" y="36"/>
                  </a:moveTo>
                  <a:cubicBezTo>
                    <a:pt x="24786" y="36"/>
                    <a:pt x="24747" y="53"/>
                    <a:pt x="24747" y="88"/>
                  </a:cubicBezTo>
                  <a:cubicBezTo>
                    <a:pt x="24747" y="144"/>
                    <a:pt x="24786" y="162"/>
                    <a:pt x="24821" y="179"/>
                  </a:cubicBezTo>
                  <a:cubicBezTo>
                    <a:pt x="24855" y="179"/>
                    <a:pt x="24895" y="144"/>
                    <a:pt x="24895" y="110"/>
                  </a:cubicBezTo>
                  <a:cubicBezTo>
                    <a:pt x="24895" y="70"/>
                    <a:pt x="24877" y="36"/>
                    <a:pt x="24838" y="36"/>
                  </a:cubicBezTo>
                  <a:close/>
                  <a:moveTo>
                    <a:pt x="12076" y="53"/>
                  </a:moveTo>
                  <a:cubicBezTo>
                    <a:pt x="12041" y="70"/>
                    <a:pt x="12002" y="110"/>
                    <a:pt x="12002" y="144"/>
                  </a:cubicBezTo>
                  <a:cubicBezTo>
                    <a:pt x="12002" y="179"/>
                    <a:pt x="12041" y="197"/>
                    <a:pt x="12076" y="197"/>
                  </a:cubicBezTo>
                  <a:lnTo>
                    <a:pt x="12093" y="197"/>
                  </a:lnTo>
                  <a:cubicBezTo>
                    <a:pt x="12128" y="197"/>
                    <a:pt x="12150" y="162"/>
                    <a:pt x="12150" y="127"/>
                  </a:cubicBezTo>
                  <a:cubicBezTo>
                    <a:pt x="12150" y="88"/>
                    <a:pt x="12110" y="53"/>
                    <a:pt x="12076" y="53"/>
                  </a:cubicBezTo>
                  <a:close/>
                  <a:moveTo>
                    <a:pt x="13890" y="88"/>
                  </a:moveTo>
                  <a:cubicBezTo>
                    <a:pt x="13851" y="88"/>
                    <a:pt x="13816" y="110"/>
                    <a:pt x="13816" y="144"/>
                  </a:cubicBezTo>
                  <a:cubicBezTo>
                    <a:pt x="13799" y="179"/>
                    <a:pt x="13834" y="218"/>
                    <a:pt x="13868" y="236"/>
                  </a:cubicBezTo>
                  <a:lnTo>
                    <a:pt x="13890" y="236"/>
                  </a:lnTo>
                  <a:cubicBezTo>
                    <a:pt x="13925" y="236"/>
                    <a:pt x="13942" y="197"/>
                    <a:pt x="13960" y="179"/>
                  </a:cubicBezTo>
                  <a:cubicBezTo>
                    <a:pt x="13960" y="127"/>
                    <a:pt x="13942" y="88"/>
                    <a:pt x="13908" y="88"/>
                  </a:cubicBezTo>
                  <a:close/>
                  <a:moveTo>
                    <a:pt x="23733" y="88"/>
                  </a:moveTo>
                  <a:cubicBezTo>
                    <a:pt x="23698" y="110"/>
                    <a:pt x="23659" y="144"/>
                    <a:pt x="23681" y="179"/>
                  </a:cubicBezTo>
                  <a:cubicBezTo>
                    <a:pt x="23681" y="218"/>
                    <a:pt x="23715" y="236"/>
                    <a:pt x="23750" y="236"/>
                  </a:cubicBezTo>
                  <a:cubicBezTo>
                    <a:pt x="23807" y="218"/>
                    <a:pt x="23824" y="179"/>
                    <a:pt x="23807" y="144"/>
                  </a:cubicBezTo>
                  <a:cubicBezTo>
                    <a:pt x="23807" y="110"/>
                    <a:pt x="23768" y="88"/>
                    <a:pt x="23733" y="88"/>
                  </a:cubicBezTo>
                  <a:close/>
                  <a:moveTo>
                    <a:pt x="25182" y="88"/>
                  </a:moveTo>
                  <a:cubicBezTo>
                    <a:pt x="25147" y="88"/>
                    <a:pt x="25112" y="127"/>
                    <a:pt x="25112" y="144"/>
                  </a:cubicBezTo>
                  <a:cubicBezTo>
                    <a:pt x="25095" y="197"/>
                    <a:pt x="25130" y="236"/>
                    <a:pt x="25164" y="236"/>
                  </a:cubicBezTo>
                  <a:lnTo>
                    <a:pt x="25182" y="236"/>
                  </a:lnTo>
                  <a:cubicBezTo>
                    <a:pt x="25221" y="236"/>
                    <a:pt x="25238" y="218"/>
                    <a:pt x="25256" y="179"/>
                  </a:cubicBezTo>
                  <a:cubicBezTo>
                    <a:pt x="25256" y="144"/>
                    <a:pt x="25238" y="110"/>
                    <a:pt x="25203" y="110"/>
                  </a:cubicBezTo>
                  <a:lnTo>
                    <a:pt x="25182" y="88"/>
                  </a:lnTo>
                  <a:close/>
                  <a:moveTo>
                    <a:pt x="11714" y="110"/>
                  </a:moveTo>
                  <a:cubicBezTo>
                    <a:pt x="11675" y="110"/>
                    <a:pt x="11640" y="144"/>
                    <a:pt x="11640" y="197"/>
                  </a:cubicBezTo>
                  <a:cubicBezTo>
                    <a:pt x="11658" y="236"/>
                    <a:pt x="11675" y="253"/>
                    <a:pt x="11714" y="253"/>
                  </a:cubicBezTo>
                  <a:lnTo>
                    <a:pt x="11732" y="253"/>
                  </a:lnTo>
                  <a:cubicBezTo>
                    <a:pt x="11767" y="253"/>
                    <a:pt x="11801" y="218"/>
                    <a:pt x="11784" y="162"/>
                  </a:cubicBezTo>
                  <a:cubicBezTo>
                    <a:pt x="11784" y="127"/>
                    <a:pt x="11749" y="110"/>
                    <a:pt x="11714" y="110"/>
                  </a:cubicBezTo>
                  <a:close/>
                  <a:moveTo>
                    <a:pt x="11349" y="162"/>
                  </a:moveTo>
                  <a:cubicBezTo>
                    <a:pt x="11314" y="179"/>
                    <a:pt x="11279" y="218"/>
                    <a:pt x="11297" y="253"/>
                  </a:cubicBezTo>
                  <a:cubicBezTo>
                    <a:pt x="11297" y="288"/>
                    <a:pt x="11332" y="305"/>
                    <a:pt x="11366" y="305"/>
                  </a:cubicBezTo>
                  <a:cubicBezTo>
                    <a:pt x="11423" y="305"/>
                    <a:pt x="11440" y="271"/>
                    <a:pt x="11440" y="236"/>
                  </a:cubicBezTo>
                  <a:cubicBezTo>
                    <a:pt x="11423" y="197"/>
                    <a:pt x="11406" y="162"/>
                    <a:pt x="11366" y="162"/>
                  </a:cubicBezTo>
                  <a:close/>
                  <a:moveTo>
                    <a:pt x="14234" y="162"/>
                  </a:moveTo>
                  <a:cubicBezTo>
                    <a:pt x="14216" y="162"/>
                    <a:pt x="14177" y="179"/>
                    <a:pt x="14160" y="218"/>
                  </a:cubicBezTo>
                  <a:cubicBezTo>
                    <a:pt x="14160" y="253"/>
                    <a:pt x="14177" y="305"/>
                    <a:pt x="14216" y="305"/>
                  </a:cubicBezTo>
                  <a:lnTo>
                    <a:pt x="14234" y="305"/>
                  </a:lnTo>
                  <a:cubicBezTo>
                    <a:pt x="14269" y="305"/>
                    <a:pt x="14303" y="288"/>
                    <a:pt x="14303" y="253"/>
                  </a:cubicBezTo>
                  <a:cubicBezTo>
                    <a:pt x="14325" y="218"/>
                    <a:pt x="14286" y="179"/>
                    <a:pt x="14251" y="162"/>
                  </a:cubicBezTo>
                  <a:close/>
                  <a:moveTo>
                    <a:pt x="23372" y="179"/>
                  </a:moveTo>
                  <a:cubicBezTo>
                    <a:pt x="23332" y="197"/>
                    <a:pt x="23315" y="236"/>
                    <a:pt x="23315" y="271"/>
                  </a:cubicBezTo>
                  <a:cubicBezTo>
                    <a:pt x="23332" y="305"/>
                    <a:pt x="23354" y="327"/>
                    <a:pt x="23389" y="327"/>
                  </a:cubicBezTo>
                  <a:lnTo>
                    <a:pt x="23406" y="327"/>
                  </a:lnTo>
                  <a:cubicBezTo>
                    <a:pt x="23441" y="305"/>
                    <a:pt x="23480" y="271"/>
                    <a:pt x="23463" y="236"/>
                  </a:cubicBezTo>
                  <a:cubicBezTo>
                    <a:pt x="23441" y="197"/>
                    <a:pt x="23424" y="179"/>
                    <a:pt x="23389" y="179"/>
                  </a:cubicBezTo>
                  <a:close/>
                  <a:moveTo>
                    <a:pt x="25530" y="218"/>
                  </a:moveTo>
                  <a:cubicBezTo>
                    <a:pt x="25491" y="218"/>
                    <a:pt x="25473" y="236"/>
                    <a:pt x="25456" y="253"/>
                  </a:cubicBezTo>
                  <a:cubicBezTo>
                    <a:pt x="25438" y="288"/>
                    <a:pt x="25456" y="345"/>
                    <a:pt x="25491" y="362"/>
                  </a:cubicBezTo>
                  <a:lnTo>
                    <a:pt x="25530" y="362"/>
                  </a:lnTo>
                  <a:cubicBezTo>
                    <a:pt x="25547" y="362"/>
                    <a:pt x="25582" y="345"/>
                    <a:pt x="25582" y="327"/>
                  </a:cubicBezTo>
                  <a:cubicBezTo>
                    <a:pt x="25599" y="288"/>
                    <a:pt x="25582" y="236"/>
                    <a:pt x="25547" y="218"/>
                  </a:cubicBezTo>
                  <a:close/>
                  <a:moveTo>
                    <a:pt x="10988" y="236"/>
                  </a:moveTo>
                  <a:cubicBezTo>
                    <a:pt x="10953" y="253"/>
                    <a:pt x="10931" y="288"/>
                    <a:pt x="10931" y="327"/>
                  </a:cubicBezTo>
                  <a:cubicBezTo>
                    <a:pt x="10953" y="362"/>
                    <a:pt x="10970" y="379"/>
                    <a:pt x="11005" y="379"/>
                  </a:cubicBezTo>
                  <a:lnTo>
                    <a:pt x="11023" y="379"/>
                  </a:lnTo>
                  <a:cubicBezTo>
                    <a:pt x="11062" y="379"/>
                    <a:pt x="11079" y="345"/>
                    <a:pt x="11079" y="305"/>
                  </a:cubicBezTo>
                  <a:cubicBezTo>
                    <a:pt x="11079" y="271"/>
                    <a:pt x="11040" y="236"/>
                    <a:pt x="11005" y="236"/>
                  </a:cubicBezTo>
                  <a:close/>
                  <a:moveTo>
                    <a:pt x="14578" y="271"/>
                  </a:moveTo>
                  <a:cubicBezTo>
                    <a:pt x="14560" y="271"/>
                    <a:pt x="14521" y="288"/>
                    <a:pt x="14521" y="327"/>
                  </a:cubicBezTo>
                  <a:cubicBezTo>
                    <a:pt x="14504" y="362"/>
                    <a:pt x="14521" y="397"/>
                    <a:pt x="14560" y="414"/>
                  </a:cubicBezTo>
                  <a:lnTo>
                    <a:pt x="14578" y="414"/>
                  </a:lnTo>
                  <a:cubicBezTo>
                    <a:pt x="14612" y="414"/>
                    <a:pt x="14652" y="397"/>
                    <a:pt x="14652" y="379"/>
                  </a:cubicBezTo>
                  <a:cubicBezTo>
                    <a:pt x="14669" y="345"/>
                    <a:pt x="14652" y="288"/>
                    <a:pt x="14612" y="288"/>
                  </a:cubicBezTo>
                  <a:cubicBezTo>
                    <a:pt x="14595" y="271"/>
                    <a:pt x="14595" y="271"/>
                    <a:pt x="14578" y="271"/>
                  </a:cubicBezTo>
                  <a:close/>
                  <a:moveTo>
                    <a:pt x="23045" y="288"/>
                  </a:moveTo>
                  <a:lnTo>
                    <a:pt x="23028" y="305"/>
                  </a:lnTo>
                  <a:cubicBezTo>
                    <a:pt x="22989" y="305"/>
                    <a:pt x="22971" y="362"/>
                    <a:pt x="22971" y="397"/>
                  </a:cubicBezTo>
                  <a:cubicBezTo>
                    <a:pt x="22989" y="414"/>
                    <a:pt x="23028" y="436"/>
                    <a:pt x="23045" y="436"/>
                  </a:cubicBezTo>
                  <a:lnTo>
                    <a:pt x="23080" y="436"/>
                  </a:lnTo>
                  <a:cubicBezTo>
                    <a:pt x="23115" y="414"/>
                    <a:pt x="23137" y="379"/>
                    <a:pt x="23115" y="345"/>
                  </a:cubicBezTo>
                  <a:cubicBezTo>
                    <a:pt x="23097" y="305"/>
                    <a:pt x="23080" y="288"/>
                    <a:pt x="23045" y="288"/>
                  </a:cubicBezTo>
                  <a:close/>
                  <a:moveTo>
                    <a:pt x="10644" y="327"/>
                  </a:moveTo>
                  <a:cubicBezTo>
                    <a:pt x="10605" y="327"/>
                    <a:pt x="10570" y="362"/>
                    <a:pt x="10587" y="414"/>
                  </a:cubicBezTo>
                  <a:cubicBezTo>
                    <a:pt x="10587" y="436"/>
                    <a:pt x="10627" y="471"/>
                    <a:pt x="10661" y="471"/>
                  </a:cubicBezTo>
                  <a:cubicBezTo>
                    <a:pt x="10714" y="453"/>
                    <a:pt x="10735" y="414"/>
                    <a:pt x="10714" y="379"/>
                  </a:cubicBezTo>
                  <a:cubicBezTo>
                    <a:pt x="10714" y="345"/>
                    <a:pt x="10679" y="327"/>
                    <a:pt x="10661" y="327"/>
                  </a:cubicBezTo>
                  <a:close/>
                  <a:moveTo>
                    <a:pt x="10279" y="397"/>
                  </a:moveTo>
                  <a:cubicBezTo>
                    <a:pt x="10244" y="414"/>
                    <a:pt x="10226" y="453"/>
                    <a:pt x="10226" y="488"/>
                  </a:cubicBezTo>
                  <a:cubicBezTo>
                    <a:pt x="10244" y="523"/>
                    <a:pt x="10261" y="545"/>
                    <a:pt x="10300" y="545"/>
                  </a:cubicBezTo>
                  <a:lnTo>
                    <a:pt x="10318" y="545"/>
                  </a:lnTo>
                  <a:cubicBezTo>
                    <a:pt x="10352" y="523"/>
                    <a:pt x="10370" y="488"/>
                    <a:pt x="10370" y="453"/>
                  </a:cubicBezTo>
                  <a:cubicBezTo>
                    <a:pt x="10370" y="414"/>
                    <a:pt x="10335" y="397"/>
                    <a:pt x="10300" y="397"/>
                  </a:cubicBezTo>
                  <a:close/>
                  <a:moveTo>
                    <a:pt x="25834" y="397"/>
                  </a:moveTo>
                  <a:cubicBezTo>
                    <a:pt x="25817" y="397"/>
                    <a:pt x="25800" y="397"/>
                    <a:pt x="25782" y="414"/>
                  </a:cubicBezTo>
                  <a:cubicBezTo>
                    <a:pt x="25765" y="453"/>
                    <a:pt x="25765" y="506"/>
                    <a:pt x="25800" y="523"/>
                  </a:cubicBezTo>
                  <a:cubicBezTo>
                    <a:pt x="25817" y="523"/>
                    <a:pt x="25834" y="545"/>
                    <a:pt x="25834" y="545"/>
                  </a:cubicBezTo>
                  <a:cubicBezTo>
                    <a:pt x="25874" y="545"/>
                    <a:pt x="25891" y="523"/>
                    <a:pt x="25908" y="506"/>
                  </a:cubicBezTo>
                  <a:cubicBezTo>
                    <a:pt x="25926" y="471"/>
                    <a:pt x="25908" y="414"/>
                    <a:pt x="25874" y="397"/>
                  </a:cubicBezTo>
                  <a:close/>
                  <a:moveTo>
                    <a:pt x="14921" y="414"/>
                  </a:moveTo>
                  <a:cubicBezTo>
                    <a:pt x="14887" y="414"/>
                    <a:pt x="14869" y="436"/>
                    <a:pt x="14847" y="471"/>
                  </a:cubicBezTo>
                  <a:cubicBezTo>
                    <a:pt x="14830" y="488"/>
                    <a:pt x="14847" y="545"/>
                    <a:pt x="14887" y="562"/>
                  </a:cubicBezTo>
                  <a:lnTo>
                    <a:pt x="14921" y="562"/>
                  </a:lnTo>
                  <a:cubicBezTo>
                    <a:pt x="14939" y="562"/>
                    <a:pt x="14956" y="562"/>
                    <a:pt x="14978" y="523"/>
                  </a:cubicBezTo>
                  <a:cubicBezTo>
                    <a:pt x="14995" y="488"/>
                    <a:pt x="14978" y="453"/>
                    <a:pt x="14956" y="436"/>
                  </a:cubicBezTo>
                  <a:cubicBezTo>
                    <a:pt x="14939" y="436"/>
                    <a:pt x="14921" y="414"/>
                    <a:pt x="14921" y="414"/>
                  </a:cubicBezTo>
                  <a:close/>
                  <a:moveTo>
                    <a:pt x="22680" y="436"/>
                  </a:moveTo>
                  <a:cubicBezTo>
                    <a:pt x="22645" y="453"/>
                    <a:pt x="22628" y="506"/>
                    <a:pt x="22645" y="545"/>
                  </a:cubicBezTo>
                  <a:cubicBezTo>
                    <a:pt x="22662" y="562"/>
                    <a:pt x="22680" y="579"/>
                    <a:pt x="22719" y="579"/>
                  </a:cubicBezTo>
                  <a:lnTo>
                    <a:pt x="22736" y="579"/>
                  </a:lnTo>
                  <a:cubicBezTo>
                    <a:pt x="22771" y="562"/>
                    <a:pt x="22789" y="506"/>
                    <a:pt x="22771" y="471"/>
                  </a:cubicBezTo>
                  <a:cubicBezTo>
                    <a:pt x="22771" y="453"/>
                    <a:pt x="22736" y="436"/>
                    <a:pt x="22719" y="436"/>
                  </a:cubicBezTo>
                  <a:close/>
                  <a:moveTo>
                    <a:pt x="9935" y="471"/>
                  </a:moveTo>
                  <a:lnTo>
                    <a:pt x="9935" y="488"/>
                  </a:lnTo>
                  <a:cubicBezTo>
                    <a:pt x="9883" y="488"/>
                    <a:pt x="9865" y="523"/>
                    <a:pt x="9883" y="562"/>
                  </a:cubicBezTo>
                  <a:cubicBezTo>
                    <a:pt x="9883" y="597"/>
                    <a:pt x="9917" y="614"/>
                    <a:pt x="9952" y="614"/>
                  </a:cubicBezTo>
                  <a:cubicBezTo>
                    <a:pt x="10009" y="614"/>
                    <a:pt x="10026" y="579"/>
                    <a:pt x="10009" y="545"/>
                  </a:cubicBezTo>
                  <a:cubicBezTo>
                    <a:pt x="10009" y="506"/>
                    <a:pt x="9974" y="471"/>
                    <a:pt x="9935" y="471"/>
                  </a:cubicBezTo>
                  <a:close/>
                  <a:moveTo>
                    <a:pt x="9574" y="562"/>
                  </a:moveTo>
                  <a:cubicBezTo>
                    <a:pt x="9539" y="579"/>
                    <a:pt x="9517" y="614"/>
                    <a:pt x="9517" y="653"/>
                  </a:cubicBezTo>
                  <a:cubicBezTo>
                    <a:pt x="9539" y="688"/>
                    <a:pt x="9556" y="706"/>
                    <a:pt x="9591" y="706"/>
                  </a:cubicBezTo>
                  <a:lnTo>
                    <a:pt x="9608" y="706"/>
                  </a:lnTo>
                  <a:cubicBezTo>
                    <a:pt x="9648" y="688"/>
                    <a:pt x="9665" y="653"/>
                    <a:pt x="9665" y="614"/>
                  </a:cubicBezTo>
                  <a:cubicBezTo>
                    <a:pt x="9648" y="579"/>
                    <a:pt x="9626" y="562"/>
                    <a:pt x="9591" y="562"/>
                  </a:cubicBezTo>
                  <a:close/>
                  <a:moveTo>
                    <a:pt x="22393" y="579"/>
                  </a:moveTo>
                  <a:cubicBezTo>
                    <a:pt x="22375" y="579"/>
                    <a:pt x="22353" y="597"/>
                    <a:pt x="22353" y="597"/>
                  </a:cubicBezTo>
                  <a:cubicBezTo>
                    <a:pt x="22319" y="614"/>
                    <a:pt x="22301" y="653"/>
                    <a:pt x="22319" y="688"/>
                  </a:cubicBezTo>
                  <a:cubicBezTo>
                    <a:pt x="22336" y="723"/>
                    <a:pt x="22353" y="723"/>
                    <a:pt x="22393" y="723"/>
                  </a:cubicBezTo>
                  <a:lnTo>
                    <a:pt x="22410" y="723"/>
                  </a:lnTo>
                  <a:cubicBezTo>
                    <a:pt x="22445" y="706"/>
                    <a:pt x="22462" y="671"/>
                    <a:pt x="22445" y="632"/>
                  </a:cubicBezTo>
                  <a:cubicBezTo>
                    <a:pt x="22427" y="597"/>
                    <a:pt x="22410" y="579"/>
                    <a:pt x="22393" y="579"/>
                  </a:cubicBezTo>
                  <a:close/>
                  <a:moveTo>
                    <a:pt x="26126" y="597"/>
                  </a:moveTo>
                  <a:cubicBezTo>
                    <a:pt x="26109" y="597"/>
                    <a:pt x="26091" y="614"/>
                    <a:pt x="26074" y="632"/>
                  </a:cubicBezTo>
                  <a:cubicBezTo>
                    <a:pt x="26052" y="653"/>
                    <a:pt x="26052" y="706"/>
                    <a:pt x="26091" y="723"/>
                  </a:cubicBezTo>
                  <a:cubicBezTo>
                    <a:pt x="26109" y="740"/>
                    <a:pt x="26126" y="740"/>
                    <a:pt x="26126" y="740"/>
                  </a:cubicBezTo>
                  <a:cubicBezTo>
                    <a:pt x="26161" y="740"/>
                    <a:pt x="26183" y="740"/>
                    <a:pt x="26200" y="723"/>
                  </a:cubicBezTo>
                  <a:cubicBezTo>
                    <a:pt x="26217" y="688"/>
                    <a:pt x="26217" y="653"/>
                    <a:pt x="26183" y="614"/>
                  </a:cubicBezTo>
                  <a:cubicBezTo>
                    <a:pt x="26161" y="614"/>
                    <a:pt x="26143" y="597"/>
                    <a:pt x="26126" y="597"/>
                  </a:cubicBezTo>
                  <a:close/>
                  <a:moveTo>
                    <a:pt x="15230" y="614"/>
                  </a:moveTo>
                  <a:cubicBezTo>
                    <a:pt x="15195" y="614"/>
                    <a:pt x="15174" y="614"/>
                    <a:pt x="15156" y="653"/>
                  </a:cubicBezTo>
                  <a:cubicBezTo>
                    <a:pt x="15139" y="671"/>
                    <a:pt x="15156" y="723"/>
                    <a:pt x="15195" y="740"/>
                  </a:cubicBezTo>
                  <a:cubicBezTo>
                    <a:pt x="15195" y="762"/>
                    <a:pt x="15213" y="762"/>
                    <a:pt x="15230" y="762"/>
                  </a:cubicBezTo>
                  <a:cubicBezTo>
                    <a:pt x="15248" y="762"/>
                    <a:pt x="15265" y="740"/>
                    <a:pt x="15283" y="723"/>
                  </a:cubicBezTo>
                  <a:cubicBezTo>
                    <a:pt x="15304" y="688"/>
                    <a:pt x="15304" y="653"/>
                    <a:pt x="15265" y="614"/>
                  </a:cubicBezTo>
                  <a:close/>
                  <a:moveTo>
                    <a:pt x="9230" y="653"/>
                  </a:moveTo>
                  <a:cubicBezTo>
                    <a:pt x="9173" y="653"/>
                    <a:pt x="9156" y="688"/>
                    <a:pt x="9173" y="740"/>
                  </a:cubicBezTo>
                  <a:cubicBezTo>
                    <a:pt x="9173" y="762"/>
                    <a:pt x="9212" y="797"/>
                    <a:pt x="9247" y="797"/>
                  </a:cubicBezTo>
                  <a:lnTo>
                    <a:pt x="9265" y="797"/>
                  </a:lnTo>
                  <a:cubicBezTo>
                    <a:pt x="9299" y="780"/>
                    <a:pt x="9321" y="740"/>
                    <a:pt x="9299" y="706"/>
                  </a:cubicBezTo>
                  <a:cubicBezTo>
                    <a:pt x="9299" y="671"/>
                    <a:pt x="9265" y="653"/>
                    <a:pt x="9247" y="653"/>
                  </a:cubicBezTo>
                  <a:close/>
                  <a:moveTo>
                    <a:pt x="8886" y="723"/>
                  </a:moveTo>
                  <a:lnTo>
                    <a:pt x="8864" y="740"/>
                  </a:lnTo>
                  <a:cubicBezTo>
                    <a:pt x="8830" y="740"/>
                    <a:pt x="8812" y="780"/>
                    <a:pt x="8812" y="814"/>
                  </a:cubicBezTo>
                  <a:cubicBezTo>
                    <a:pt x="8830" y="849"/>
                    <a:pt x="8847" y="871"/>
                    <a:pt x="8886" y="871"/>
                  </a:cubicBezTo>
                  <a:lnTo>
                    <a:pt x="8904" y="871"/>
                  </a:lnTo>
                  <a:cubicBezTo>
                    <a:pt x="8938" y="871"/>
                    <a:pt x="8973" y="832"/>
                    <a:pt x="8956" y="780"/>
                  </a:cubicBezTo>
                  <a:cubicBezTo>
                    <a:pt x="8956" y="762"/>
                    <a:pt x="8921" y="723"/>
                    <a:pt x="8886" y="723"/>
                  </a:cubicBezTo>
                  <a:close/>
                  <a:moveTo>
                    <a:pt x="22027" y="762"/>
                  </a:moveTo>
                  <a:cubicBezTo>
                    <a:pt x="21992" y="780"/>
                    <a:pt x="21975" y="832"/>
                    <a:pt x="21992" y="871"/>
                  </a:cubicBezTo>
                  <a:cubicBezTo>
                    <a:pt x="22010" y="888"/>
                    <a:pt x="22027" y="906"/>
                    <a:pt x="22066" y="906"/>
                  </a:cubicBezTo>
                  <a:cubicBezTo>
                    <a:pt x="22066" y="906"/>
                    <a:pt x="22084" y="906"/>
                    <a:pt x="22101" y="888"/>
                  </a:cubicBezTo>
                  <a:cubicBezTo>
                    <a:pt x="22136" y="871"/>
                    <a:pt x="22136" y="832"/>
                    <a:pt x="22118" y="797"/>
                  </a:cubicBezTo>
                  <a:cubicBezTo>
                    <a:pt x="22118" y="762"/>
                    <a:pt x="22084" y="762"/>
                    <a:pt x="22066" y="762"/>
                  </a:cubicBezTo>
                  <a:close/>
                  <a:moveTo>
                    <a:pt x="15539" y="797"/>
                  </a:moveTo>
                  <a:cubicBezTo>
                    <a:pt x="15500" y="797"/>
                    <a:pt x="15483" y="814"/>
                    <a:pt x="15465" y="832"/>
                  </a:cubicBezTo>
                  <a:cubicBezTo>
                    <a:pt x="15448" y="871"/>
                    <a:pt x="15465" y="906"/>
                    <a:pt x="15500" y="941"/>
                  </a:cubicBezTo>
                  <a:lnTo>
                    <a:pt x="15539" y="941"/>
                  </a:lnTo>
                  <a:cubicBezTo>
                    <a:pt x="15557" y="941"/>
                    <a:pt x="15574" y="941"/>
                    <a:pt x="15591" y="906"/>
                  </a:cubicBezTo>
                  <a:cubicBezTo>
                    <a:pt x="15609" y="888"/>
                    <a:pt x="15609" y="832"/>
                    <a:pt x="15574" y="814"/>
                  </a:cubicBezTo>
                  <a:cubicBezTo>
                    <a:pt x="15557" y="797"/>
                    <a:pt x="15539" y="797"/>
                    <a:pt x="15539" y="797"/>
                  </a:cubicBezTo>
                  <a:close/>
                  <a:moveTo>
                    <a:pt x="8521" y="814"/>
                  </a:moveTo>
                  <a:cubicBezTo>
                    <a:pt x="8486" y="832"/>
                    <a:pt x="8451" y="871"/>
                    <a:pt x="8468" y="906"/>
                  </a:cubicBezTo>
                  <a:cubicBezTo>
                    <a:pt x="8468" y="941"/>
                    <a:pt x="8503" y="958"/>
                    <a:pt x="8538" y="958"/>
                  </a:cubicBezTo>
                  <a:lnTo>
                    <a:pt x="8560" y="958"/>
                  </a:lnTo>
                  <a:cubicBezTo>
                    <a:pt x="8595" y="958"/>
                    <a:pt x="8612" y="906"/>
                    <a:pt x="8612" y="871"/>
                  </a:cubicBezTo>
                  <a:cubicBezTo>
                    <a:pt x="8595" y="849"/>
                    <a:pt x="8577" y="814"/>
                    <a:pt x="8538" y="814"/>
                  </a:cubicBezTo>
                  <a:close/>
                  <a:moveTo>
                    <a:pt x="26400" y="849"/>
                  </a:moveTo>
                  <a:cubicBezTo>
                    <a:pt x="26378" y="849"/>
                    <a:pt x="26361" y="849"/>
                    <a:pt x="26344" y="871"/>
                  </a:cubicBezTo>
                  <a:cubicBezTo>
                    <a:pt x="26326" y="906"/>
                    <a:pt x="26326" y="941"/>
                    <a:pt x="26344" y="980"/>
                  </a:cubicBezTo>
                  <a:cubicBezTo>
                    <a:pt x="26361" y="980"/>
                    <a:pt x="26378" y="997"/>
                    <a:pt x="26400" y="997"/>
                  </a:cubicBezTo>
                  <a:cubicBezTo>
                    <a:pt x="26417" y="997"/>
                    <a:pt x="26435" y="980"/>
                    <a:pt x="26452" y="980"/>
                  </a:cubicBezTo>
                  <a:cubicBezTo>
                    <a:pt x="26470" y="941"/>
                    <a:pt x="26487" y="906"/>
                    <a:pt x="26452" y="871"/>
                  </a:cubicBezTo>
                  <a:cubicBezTo>
                    <a:pt x="26435" y="849"/>
                    <a:pt x="26417" y="849"/>
                    <a:pt x="26400" y="849"/>
                  </a:cubicBezTo>
                  <a:close/>
                  <a:moveTo>
                    <a:pt x="8177" y="906"/>
                  </a:moveTo>
                  <a:lnTo>
                    <a:pt x="8159" y="923"/>
                  </a:lnTo>
                  <a:cubicBezTo>
                    <a:pt x="8125" y="923"/>
                    <a:pt x="8103" y="958"/>
                    <a:pt x="8125" y="997"/>
                  </a:cubicBezTo>
                  <a:cubicBezTo>
                    <a:pt x="8125" y="1032"/>
                    <a:pt x="8159" y="1049"/>
                    <a:pt x="8177" y="1049"/>
                  </a:cubicBezTo>
                  <a:lnTo>
                    <a:pt x="8194" y="1049"/>
                  </a:lnTo>
                  <a:cubicBezTo>
                    <a:pt x="8251" y="1049"/>
                    <a:pt x="8268" y="1015"/>
                    <a:pt x="8251" y="958"/>
                  </a:cubicBezTo>
                  <a:cubicBezTo>
                    <a:pt x="8251" y="941"/>
                    <a:pt x="8212" y="906"/>
                    <a:pt x="8177" y="906"/>
                  </a:cubicBezTo>
                  <a:close/>
                  <a:moveTo>
                    <a:pt x="21740" y="923"/>
                  </a:moveTo>
                  <a:cubicBezTo>
                    <a:pt x="21740" y="923"/>
                    <a:pt x="21722" y="941"/>
                    <a:pt x="21701" y="941"/>
                  </a:cubicBezTo>
                  <a:cubicBezTo>
                    <a:pt x="21666" y="958"/>
                    <a:pt x="21666" y="1015"/>
                    <a:pt x="21683" y="1032"/>
                  </a:cubicBezTo>
                  <a:cubicBezTo>
                    <a:pt x="21701" y="1067"/>
                    <a:pt x="21722" y="1067"/>
                    <a:pt x="21740" y="1067"/>
                  </a:cubicBezTo>
                  <a:lnTo>
                    <a:pt x="21775" y="1067"/>
                  </a:lnTo>
                  <a:cubicBezTo>
                    <a:pt x="21809" y="1049"/>
                    <a:pt x="21831" y="997"/>
                    <a:pt x="21809" y="958"/>
                  </a:cubicBezTo>
                  <a:cubicBezTo>
                    <a:pt x="21792" y="941"/>
                    <a:pt x="21775" y="923"/>
                    <a:pt x="21740" y="923"/>
                  </a:cubicBezTo>
                  <a:close/>
                  <a:moveTo>
                    <a:pt x="7816" y="1015"/>
                  </a:moveTo>
                  <a:cubicBezTo>
                    <a:pt x="7777" y="1032"/>
                    <a:pt x="7759" y="1067"/>
                    <a:pt x="7759" y="1106"/>
                  </a:cubicBezTo>
                  <a:cubicBezTo>
                    <a:pt x="7777" y="1141"/>
                    <a:pt x="7798" y="1158"/>
                    <a:pt x="7833" y="1158"/>
                  </a:cubicBezTo>
                  <a:lnTo>
                    <a:pt x="7850" y="1158"/>
                  </a:lnTo>
                  <a:cubicBezTo>
                    <a:pt x="7885" y="1141"/>
                    <a:pt x="7924" y="1106"/>
                    <a:pt x="7907" y="1067"/>
                  </a:cubicBezTo>
                  <a:cubicBezTo>
                    <a:pt x="7907" y="1032"/>
                    <a:pt x="7868" y="1015"/>
                    <a:pt x="7833" y="1015"/>
                  </a:cubicBezTo>
                  <a:close/>
                  <a:moveTo>
                    <a:pt x="15826" y="1015"/>
                  </a:moveTo>
                  <a:cubicBezTo>
                    <a:pt x="15809" y="1015"/>
                    <a:pt x="15774" y="1032"/>
                    <a:pt x="15774" y="1049"/>
                  </a:cubicBezTo>
                  <a:cubicBezTo>
                    <a:pt x="15739" y="1067"/>
                    <a:pt x="15739" y="1123"/>
                    <a:pt x="15774" y="1141"/>
                  </a:cubicBezTo>
                  <a:cubicBezTo>
                    <a:pt x="15792" y="1158"/>
                    <a:pt x="15809" y="1158"/>
                    <a:pt x="15826" y="1158"/>
                  </a:cubicBezTo>
                  <a:cubicBezTo>
                    <a:pt x="15848" y="1158"/>
                    <a:pt x="15866" y="1158"/>
                    <a:pt x="15883" y="1141"/>
                  </a:cubicBezTo>
                  <a:cubicBezTo>
                    <a:pt x="15900" y="1106"/>
                    <a:pt x="15900" y="1067"/>
                    <a:pt x="15866" y="1032"/>
                  </a:cubicBezTo>
                  <a:cubicBezTo>
                    <a:pt x="15866" y="1032"/>
                    <a:pt x="15848" y="1015"/>
                    <a:pt x="15826" y="1015"/>
                  </a:cubicBezTo>
                  <a:close/>
                  <a:moveTo>
                    <a:pt x="7472" y="1106"/>
                  </a:moveTo>
                  <a:cubicBezTo>
                    <a:pt x="7433" y="1123"/>
                    <a:pt x="7398" y="1158"/>
                    <a:pt x="7415" y="1197"/>
                  </a:cubicBezTo>
                  <a:cubicBezTo>
                    <a:pt x="7433" y="1232"/>
                    <a:pt x="7450" y="1250"/>
                    <a:pt x="7489" y="1250"/>
                  </a:cubicBezTo>
                  <a:lnTo>
                    <a:pt x="7507" y="1250"/>
                  </a:lnTo>
                  <a:cubicBezTo>
                    <a:pt x="7542" y="1250"/>
                    <a:pt x="7559" y="1197"/>
                    <a:pt x="7559" y="1158"/>
                  </a:cubicBezTo>
                  <a:cubicBezTo>
                    <a:pt x="7542" y="1123"/>
                    <a:pt x="7524" y="1106"/>
                    <a:pt x="7489" y="1106"/>
                  </a:cubicBezTo>
                  <a:close/>
                  <a:moveTo>
                    <a:pt x="21396" y="1123"/>
                  </a:moveTo>
                  <a:cubicBezTo>
                    <a:pt x="21357" y="1141"/>
                    <a:pt x="21357" y="1197"/>
                    <a:pt x="21374" y="1232"/>
                  </a:cubicBezTo>
                  <a:cubicBezTo>
                    <a:pt x="21396" y="1250"/>
                    <a:pt x="21414" y="1267"/>
                    <a:pt x="21431" y="1267"/>
                  </a:cubicBezTo>
                  <a:cubicBezTo>
                    <a:pt x="21448" y="1267"/>
                    <a:pt x="21466" y="1267"/>
                    <a:pt x="21466" y="1250"/>
                  </a:cubicBezTo>
                  <a:cubicBezTo>
                    <a:pt x="21505" y="1232"/>
                    <a:pt x="21522" y="1197"/>
                    <a:pt x="21505" y="1158"/>
                  </a:cubicBezTo>
                  <a:cubicBezTo>
                    <a:pt x="21483" y="1123"/>
                    <a:pt x="21466" y="1123"/>
                    <a:pt x="21431" y="1123"/>
                  </a:cubicBezTo>
                  <a:close/>
                  <a:moveTo>
                    <a:pt x="26635" y="1123"/>
                  </a:moveTo>
                  <a:cubicBezTo>
                    <a:pt x="26618" y="1123"/>
                    <a:pt x="26618" y="1123"/>
                    <a:pt x="26596" y="1141"/>
                  </a:cubicBezTo>
                  <a:cubicBezTo>
                    <a:pt x="26561" y="1158"/>
                    <a:pt x="26561" y="1197"/>
                    <a:pt x="26578" y="1232"/>
                  </a:cubicBezTo>
                  <a:cubicBezTo>
                    <a:pt x="26596" y="1250"/>
                    <a:pt x="26618" y="1267"/>
                    <a:pt x="26635" y="1267"/>
                  </a:cubicBezTo>
                  <a:cubicBezTo>
                    <a:pt x="26652" y="1267"/>
                    <a:pt x="26670" y="1267"/>
                    <a:pt x="26687" y="1250"/>
                  </a:cubicBezTo>
                  <a:cubicBezTo>
                    <a:pt x="26726" y="1232"/>
                    <a:pt x="26726" y="1176"/>
                    <a:pt x="26705" y="1141"/>
                  </a:cubicBezTo>
                  <a:cubicBezTo>
                    <a:pt x="26687" y="1123"/>
                    <a:pt x="26670" y="1123"/>
                    <a:pt x="26635" y="1123"/>
                  </a:cubicBezTo>
                  <a:close/>
                  <a:moveTo>
                    <a:pt x="7124" y="1215"/>
                  </a:moveTo>
                  <a:cubicBezTo>
                    <a:pt x="7089" y="1232"/>
                    <a:pt x="7054" y="1267"/>
                    <a:pt x="7072" y="1306"/>
                  </a:cubicBezTo>
                  <a:cubicBezTo>
                    <a:pt x="7089" y="1341"/>
                    <a:pt x="7106" y="1358"/>
                    <a:pt x="7146" y="1358"/>
                  </a:cubicBezTo>
                  <a:lnTo>
                    <a:pt x="7163" y="1358"/>
                  </a:lnTo>
                  <a:cubicBezTo>
                    <a:pt x="7198" y="1341"/>
                    <a:pt x="7215" y="1306"/>
                    <a:pt x="7215" y="1267"/>
                  </a:cubicBezTo>
                  <a:cubicBezTo>
                    <a:pt x="7198" y="1232"/>
                    <a:pt x="7163" y="1215"/>
                    <a:pt x="7146" y="1215"/>
                  </a:cubicBezTo>
                  <a:close/>
                  <a:moveTo>
                    <a:pt x="16083" y="1267"/>
                  </a:moveTo>
                  <a:cubicBezTo>
                    <a:pt x="16066" y="1267"/>
                    <a:pt x="16044" y="1284"/>
                    <a:pt x="16027" y="1284"/>
                  </a:cubicBezTo>
                  <a:cubicBezTo>
                    <a:pt x="16009" y="1324"/>
                    <a:pt x="16009" y="1358"/>
                    <a:pt x="16027" y="1393"/>
                  </a:cubicBezTo>
                  <a:cubicBezTo>
                    <a:pt x="16044" y="1415"/>
                    <a:pt x="16066" y="1415"/>
                    <a:pt x="16083" y="1415"/>
                  </a:cubicBezTo>
                  <a:cubicBezTo>
                    <a:pt x="16101" y="1415"/>
                    <a:pt x="16118" y="1415"/>
                    <a:pt x="16135" y="1393"/>
                  </a:cubicBezTo>
                  <a:cubicBezTo>
                    <a:pt x="16153" y="1376"/>
                    <a:pt x="16175" y="1324"/>
                    <a:pt x="16135" y="1284"/>
                  </a:cubicBezTo>
                  <a:cubicBezTo>
                    <a:pt x="16118" y="1284"/>
                    <a:pt x="16101" y="1267"/>
                    <a:pt x="16083" y="1267"/>
                  </a:cubicBezTo>
                  <a:close/>
                  <a:moveTo>
                    <a:pt x="21122" y="1306"/>
                  </a:moveTo>
                  <a:cubicBezTo>
                    <a:pt x="21105" y="1306"/>
                    <a:pt x="21105" y="1306"/>
                    <a:pt x="21087" y="1324"/>
                  </a:cubicBezTo>
                  <a:cubicBezTo>
                    <a:pt x="21048" y="1341"/>
                    <a:pt x="21048" y="1376"/>
                    <a:pt x="21070" y="1415"/>
                  </a:cubicBezTo>
                  <a:cubicBezTo>
                    <a:pt x="21087" y="1450"/>
                    <a:pt x="21105" y="1450"/>
                    <a:pt x="21122" y="1450"/>
                  </a:cubicBezTo>
                  <a:lnTo>
                    <a:pt x="21157" y="1450"/>
                  </a:lnTo>
                  <a:cubicBezTo>
                    <a:pt x="21196" y="1415"/>
                    <a:pt x="21213" y="1376"/>
                    <a:pt x="21196" y="1341"/>
                  </a:cubicBezTo>
                  <a:cubicBezTo>
                    <a:pt x="21179" y="1324"/>
                    <a:pt x="21139" y="1306"/>
                    <a:pt x="21122" y="1306"/>
                  </a:cubicBezTo>
                  <a:close/>
                  <a:moveTo>
                    <a:pt x="6780" y="1324"/>
                  </a:moveTo>
                  <a:cubicBezTo>
                    <a:pt x="6728" y="1341"/>
                    <a:pt x="6710" y="1376"/>
                    <a:pt x="6728" y="1415"/>
                  </a:cubicBezTo>
                  <a:cubicBezTo>
                    <a:pt x="6745" y="1450"/>
                    <a:pt x="6763" y="1467"/>
                    <a:pt x="6797" y="1467"/>
                  </a:cubicBezTo>
                  <a:lnTo>
                    <a:pt x="6819" y="1467"/>
                  </a:lnTo>
                  <a:cubicBezTo>
                    <a:pt x="6854" y="1450"/>
                    <a:pt x="6871" y="1415"/>
                    <a:pt x="6871" y="1376"/>
                  </a:cubicBezTo>
                  <a:cubicBezTo>
                    <a:pt x="6854" y="1341"/>
                    <a:pt x="6819" y="1324"/>
                    <a:pt x="6797" y="1324"/>
                  </a:cubicBezTo>
                  <a:close/>
                  <a:moveTo>
                    <a:pt x="26853" y="1415"/>
                  </a:moveTo>
                  <a:cubicBezTo>
                    <a:pt x="26835" y="1415"/>
                    <a:pt x="26813" y="1415"/>
                    <a:pt x="26813" y="1432"/>
                  </a:cubicBezTo>
                  <a:cubicBezTo>
                    <a:pt x="26779" y="1450"/>
                    <a:pt x="26761" y="1485"/>
                    <a:pt x="26796" y="1524"/>
                  </a:cubicBezTo>
                  <a:cubicBezTo>
                    <a:pt x="26796" y="1541"/>
                    <a:pt x="26835" y="1559"/>
                    <a:pt x="26853" y="1559"/>
                  </a:cubicBezTo>
                  <a:cubicBezTo>
                    <a:pt x="26870" y="1559"/>
                    <a:pt x="26887" y="1559"/>
                    <a:pt x="26887" y="1541"/>
                  </a:cubicBezTo>
                  <a:cubicBezTo>
                    <a:pt x="26922" y="1524"/>
                    <a:pt x="26944" y="1485"/>
                    <a:pt x="26905" y="1450"/>
                  </a:cubicBezTo>
                  <a:cubicBezTo>
                    <a:pt x="26905" y="1432"/>
                    <a:pt x="26870" y="1415"/>
                    <a:pt x="26853" y="1415"/>
                  </a:cubicBezTo>
                  <a:close/>
                  <a:moveTo>
                    <a:pt x="6436" y="1450"/>
                  </a:moveTo>
                  <a:cubicBezTo>
                    <a:pt x="6384" y="1467"/>
                    <a:pt x="6362" y="1502"/>
                    <a:pt x="6384" y="1541"/>
                  </a:cubicBezTo>
                  <a:cubicBezTo>
                    <a:pt x="6402" y="1576"/>
                    <a:pt x="6419" y="1593"/>
                    <a:pt x="6454" y="1593"/>
                  </a:cubicBezTo>
                  <a:cubicBezTo>
                    <a:pt x="6454" y="1593"/>
                    <a:pt x="6471" y="1593"/>
                    <a:pt x="6471" y="1576"/>
                  </a:cubicBezTo>
                  <a:cubicBezTo>
                    <a:pt x="6510" y="1576"/>
                    <a:pt x="6528" y="1524"/>
                    <a:pt x="6528" y="1485"/>
                  </a:cubicBezTo>
                  <a:cubicBezTo>
                    <a:pt x="6510" y="1467"/>
                    <a:pt x="6471" y="1450"/>
                    <a:pt x="6454" y="1450"/>
                  </a:cubicBezTo>
                  <a:close/>
                  <a:moveTo>
                    <a:pt x="20778" y="1502"/>
                  </a:moveTo>
                  <a:cubicBezTo>
                    <a:pt x="20743" y="1541"/>
                    <a:pt x="20743" y="1576"/>
                    <a:pt x="20761" y="1611"/>
                  </a:cubicBezTo>
                  <a:cubicBezTo>
                    <a:pt x="20778" y="1633"/>
                    <a:pt x="20796" y="1650"/>
                    <a:pt x="20813" y="1650"/>
                  </a:cubicBezTo>
                  <a:cubicBezTo>
                    <a:pt x="20830" y="1650"/>
                    <a:pt x="20852" y="1650"/>
                    <a:pt x="20852" y="1633"/>
                  </a:cubicBezTo>
                  <a:cubicBezTo>
                    <a:pt x="20887" y="1611"/>
                    <a:pt x="20904" y="1576"/>
                    <a:pt x="20887" y="1541"/>
                  </a:cubicBezTo>
                  <a:cubicBezTo>
                    <a:pt x="20870" y="1524"/>
                    <a:pt x="20852" y="1502"/>
                    <a:pt x="20813" y="1502"/>
                  </a:cubicBezTo>
                  <a:close/>
                  <a:moveTo>
                    <a:pt x="16318" y="1541"/>
                  </a:moveTo>
                  <a:cubicBezTo>
                    <a:pt x="16301" y="1541"/>
                    <a:pt x="16301" y="1541"/>
                    <a:pt x="16283" y="1559"/>
                  </a:cubicBezTo>
                  <a:cubicBezTo>
                    <a:pt x="16244" y="1576"/>
                    <a:pt x="16244" y="1633"/>
                    <a:pt x="16262" y="1667"/>
                  </a:cubicBezTo>
                  <a:cubicBezTo>
                    <a:pt x="16283" y="1685"/>
                    <a:pt x="16301" y="1685"/>
                    <a:pt x="16318" y="1685"/>
                  </a:cubicBezTo>
                  <a:cubicBezTo>
                    <a:pt x="16336" y="1685"/>
                    <a:pt x="16353" y="1685"/>
                    <a:pt x="16370" y="1667"/>
                  </a:cubicBezTo>
                  <a:cubicBezTo>
                    <a:pt x="16410" y="1650"/>
                    <a:pt x="16410" y="1593"/>
                    <a:pt x="16370" y="1576"/>
                  </a:cubicBezTo>
                  <a:cubicBezTo>
                    <a:pt x="16370" y="1559"/>
                    <a:pt x="16336" y="1541"/>
                    <a:pt x="16318" y="1541"/>
                  </a:cubicBezTo>
                  <a:close/>
                  <a:moveTo>
                    <a:pt x="6110" y="1559"/>
                  </a:moveTo>
                  <a:cubicBezTo>
                    <a:pt x="6110" y="1559"/>
                    <a:pt x="6093" y="1559"/>
                    <a:pt x="6093" y="1576"/>
                  </a:cubicBezTo>
                  <a:cubicBezTo>
                    <a:pt x="6058" y="1576"/>
                    <a:pt x="6019" y="1633"/>
                    <a:pt x="6036" y="1667"/>
                  </a:cubicBezTo>
                  <a:cubicBezTo>
                    <a:pt x="6058" y="1685"/>
                    <a:pt x="6075" y="1702"/>
                    <a:pt x="6110" y="1702"/>
                  </a:cubicBezTo>
                  <a:lnTo>
                    <a:pt x="6127" y="1702"/>
                  </a:lnTo>
                  <a:cubicBezTo>
                    <a:pt x="6167" y="1685"/>
                    <a:pt x="6201" y="1650"/>
                    <a:pt x="6184" y="1611"/>
                  </a:cubicBezTo>
                  <a:cubicBezTo>
                    <a:pt x="6167" y="1576"/>
                    <a:pt x="6145" y="1559"/>
                    <a:pt x="6110" y="1559"/>
                  </a:cubicBezTo>
                  <a:close/>
                  <a:moveTo>
                    <a:pt x="5749" y="1702"/>
                  </a:moveTo>
                  <a:cubicBezTo>
                    <a:pt x="5710" y="1720"/>
                    <a:pt x="5692" y="1759"/>
                    <a:pt x="5710" y="1794"/>
                  </a:cubicBezTo>
                  <a:cubicBezTo>
                    <a:pt x="5710" y="1828"/>
                    <a:pt x="5749" y="1850"/>
                    <a:pt x="5766" y="1850"/>
                  </a:cubicBezTo>
                  <a:cubicBezTo>
                    <a:pt x="5784" y="1850"/>
                    <a:pt x="5784" y="1828"/>
                    <a:pt x="5801" y="1828"/>
                  </a:cubicBezTo>
                  <a:cubicBezTo>
                    <a:pt x="5840" y="1811"/>
                    <a:pt x="5858" y="1776"/>
                    <a:pt x="5840" y="1741"/>
                  </a:cubicBezTo>
                  <a:cubicBezTo>
                    <a:pt x="5818" y="1702"/>
                    <a:pt x="5801" y="1702"/>
                    <a:pt x="5766" y="1702"/>
                  </a:cubicBezTo>
                  <a:close/>
                  <a:moveTo>
                    <a:pt x="20469" y="1702"/>
                  </a:moveTo>
                  <a:cubicBezTo>
                    <a:pt x="20434" y="1720"/>
                    <a:pt x="20434" y="1776"/>
                    <a:pt x="20452" y="1811"/>
                  </a:cubicBezTo>
                  <a:cubicBezTo>
                    <a:pt x="20469" y="1828"/>
                    <a:pt x="20487" y="1850"/>
                    <a:pt x="20504" y="1850"/>
                  </a:cubicBezTo>
                  <a:cubicBezTo>
                    <a:pt x="20526" y="1850"/>
                    <a:pt x="20543" y="1828"/>
                    <a:pt x="20543" y="1828"/>
                  </a:cubicBezTo>
                  <a:cubicBezTo>
                    <a:pt x="20578" y="1811"/>
                    <a:pt x="20595" y="1759"/>
                    <a:pt x="20578" y="1720"/>
                  </a:cubicBezTo>
                  <a:cubicBezTo>
                    <a:pt x="20561" y="1702"/>
                    <a:pt x="20543" y="1702"/>
                    <a:pt x="20504" y="1702"/>
                  </a:cubicBezTo>
                  <a:close/>
                  <a:moveTo>
                    <a:pt x="27053" y="1720"/>
                  </a:moveTo>
                  <a:cubicBezTo>
                    <a:pt x="27031" y="1720"/>
                    <a:pt x="27014" y="1720"/>
                    <a:pt x="27014" y="1741"/>
                  </a:cubicBezTo>
                  <a:cubicBezTo>
                    <a:pt x="26979" y="1759"/>
                    <a:pt x="26961" y="1794"/>
                    <a:pt x="26979" y="1828"/>
                  </a:cubicBezTo>
                  <a:cubicBezTo>
                    <a:pt x="26996" y="1850"/>
                    <a:pt x="27014" y="1867"/>
                    <a:pt x="27053" y="1867"/>
                  </a:cubicBezTo>
                  <a:cubicBezTo>
                    <a:pt x="27053" y="1867"/>
                    <a:pt x="27070" y="1867"/>
                    <a:pt x="27088" y="1850"/>
                  </a:cubicBezTo>
                  <a:cubicBezTo>
                    <a:pt x="27122" y="1828"/>
                    <a:pt x="27122" y="1794"/>
                    <a:pt x="27105" y="1759"/>
                  </a:cubicBezTo>
                  <a:cubicBezTo>
                    <a:pt x="27088" y="1741"/>
                    <a:pt x="27070" y="1720"/>
                    <a:pt x="27053" y="1720"/>
                  </a:cubicBezTo>
                  <a:close/>
                  <a:moveTo>
                    <a:pt x="5405" y="1828"/>
                  </a:moveTo>
                  <a:cubicBezTo>
                    <a:pt x="5366" y="1850"/>
                    <a:pt x="5348" y="1902"/>
                    <a:pt x="5366" y="1937"/>
                  </a:cubicBezTo>
                  <a:cubicBezTo>
                    <a:pt x="5383" y="1959"/>
                    <a:pt x="5405" y="1976"/>
                    <a:pt x="5440" y="1976"/>
                  </a:cubicBezTo>
                  <a:lnTo>
                    <a:pt x="5457" y="1976"/>
                  </a:lnTo>
                  <a:cubicBezTo>
                    <a:pt x="5492" y="1959"/>
                    <a:pt x="5514" y="1920"/>
                    <a:pt x="5492" y="1885"/>
                  </a:cubicBezTo>
                  <a:cubicBezTo>
                    <a:pt x="5492" y="1850"/>
                    <a:pt x="5457" y="1828"/>
                    <a:pt x="5440" y="1828"/>
                  </a:cubicBezTo>
                  <a:close/>
                  <a:moveTo>
                    <a:pt x="16553" y="1828"/>
                  </a:moveTo>
                  <a:cubicBezTo>
                    <a:pt x="16536" y="1828"/>
                    <a:pt x="16518" y="1828"/>
                    <a:pt x="16501" y="1850"/>
                  </a:cubicBezTo>
                  <a:cubicBezTo>
                    <a:pt x="16479" y="1867"/>
                    <a:pt x="16462" y="1902"/>
                    <a:pt x="16501" y="1937"/>
                  </a:cubicBezTo>
                  <a:cubicBezTo>
                    <a:pt x="16501" y="1959"/>
                    <a:pt x="16536" y="1976"/>
                    <a:pt x="16553" y="1976"/>
                  </a:cubicBezTo>
                  <a:cubicBezTo>
                    <a:pt x="16571" y="1976"/>
                    <a:pt x="16588" y="1959"/>
                    <a:pt x="16588" y="1959"/>
                  </a:cubicBezTo>
                  <a:cubicBezTo>
                    <a:pt x="16627" y="1937"/>
                    <a:pt x="16627" y="1885"/>
                    <a:pt x="16610" y="1850"/>
                  </a:cubicBezTo>
                  <a:cubicBezTo>
                    <a:pt x="16588" y="1828"/>
                    <a:pt x="16571" y="1828"/>
                    <a:pt x="16553" y="1828"/>
                  </a:cubicBezTo>
                  <a:close/>
                  <a:moveTo>
                    <a:pt x="20199" y="1885"/>
                  </a:moveTo>
                  <a:cubicBezTo>
                    <a:pt x="20199" y="1885"/>
                    <a:pt x="20178" y="1885"/>
                    <a:pt x="20160" y="1902"/>
                  </a:cubicBezTo>
                  <a:cubicBezTo>
                    <a:pt x="20126" y="1920"/>
                    <a:pt x="20126" y="1959"/>
                    <a:pt x="20143" y="1994"/>
                  </a:cubicBezTo>
                  <a:cubicBezTo>
                    <a:pt x="20160" y="2011"/>
                    <a:pt x="20178" y="2028"/>
                    <a:pt x="20199" y="2028"/>
                  </a:cubicBezTo>
                  <a:cubicBezTo>
                    <a:pt x="20217" y="2028"/>
                    <a:pt x="20234" y="2028"/>
                    <a:pt x="20234" y="2011"/>
                  </a:cubicBezTo>
                  <a:cubicBezTo>
                    <a:pt x="20269" y="1994"/>
                    <a:pt x="20287" y="1959"/>
                    <a:pt x="20269" y="1920"/>
                  </a:cubicBezTo>
                  <a:cubicBezTo>
                    <a:pt x="20252" y="1902"/>
                    <a:pt x="20234" y="1885"/>
                    <a:pt x="20199" y="1885"/>
                  </a:cubicBezTo>
                  <a:close/>
                  <a:moveTo>
                    <a:pt x="5079" y="1976"/>
                  </a:moveTo>
                  <a:cubicBezTo>
                    <a:pt x="5040" y="1994"/>
                    <a:pt x="5022" y="2046"/>
                    <a:pt x="5040" y="2085"/>
                  </a:cubicBezTo>
                  <a:cubicBezTo>
                    <a:pt x="5040" y="2102"/>
                    <a:pt x="5079" y="2120"/>
                    <a:pt x="5096" y="2120"/>
                  </a:cubicBezTo>
                  <a:lnTo>
                    <a:pt x="5131" y="2120"/>
                  </a:lnTo>
                  <a:cubicBezTo>
                    <a:pt x="5166" y="2102"/>
                    <a:pt x="5187" y="2046"/>
                    <a:pt x="5166" y="2011"/>
                  </a:cubicBezTo>
                  <a:cubicBezTo>
                    <a:pt x="5148" y="1994"/>
                    <a:pt x="5131" y="1976"/>
                    <a:pt x="5096" y="1976"/>
                  </a:cubicBezTo>
                  <a:close/>
                  <a:moveTo>
                    <a:pt x="27214" y="2028"/>
                  </a:moveTo>
                  <a:lnTo>
                    <a:pt x="27196" y="2046"/>
                  </a:lnTo>
                  <a:cubicBezTo>
                    <a:pt x="27162" y="2068"/>
                    <a:pt x="27140" y="2102"/>
                    <a:pt x="27162" y="2137"/>
                  </a:cubicBezTo>
                  <a:cubicBezTo>
                    <a:pt x="27179" y="2176"/>
                    <a:pt x="27196" y="2176"/>
                    <a:pt x="27214" y="2176"/>
                  </a:cubicBezTo>
                  <a:lnTo>
                    <a:pt x="27249" y="2176"/>
                  </a:lnTo>
                  <a:cubicBezTo>
                    <a:pt x="27288" y="2155"/>
                    <a:pt x="27305" y="2102"/>
                    <a:pt x="27288" y="2085"/>
                  </a:cubicBezTo>
                  <a:cubicBezTo>
                    <a:pt x="27270" y="2046"/>
                    <a:pt x="27249" y="2028"/>
                    <a:pt x="27214" y="2028"/>
                  </a:cubicBezTo>
                  <a:close/>
                  <a:moveTo>
                    <a:pt x="19891" y="2068"/>
                  </a:moveTo>
                  <a:cubicBezTo>
                    <a:pt x="19891" y="2068"/>
                    <a:pt x="19873" y="2085"/>
                    <a:pt x="19851" y="2085"/>
                  </a:cubicBezTo>
                  <a:cubicBezTo>
                    <a:pt x="19817" y="2102"/>
                    <a:pt x="19817" y="2155"/>
                    <a:pt x="19834" y="2194"/>
                  </a:cubicBezTo>
                  <a:cubicBezTo>
                    <a:pt x="19851" y="2211"/>
                    <a:pt x="19873" y="2211"/>
                    <a:pt x="19891" y="2211"/>
                  </a:cubicBezTo>
                  <a:lnTo>
                    <a:pt x="19925" y="2211"/>
                  </a:lnTo>
                  <a:cubicBezTo>
                    <a:pt x="19960" y="2194"/>
                    <a:pt x="19982" y="2137"/>
                    <a:pt x="19960" y="2102"/>
                  </a:cubicBezTo>
                  <a:cubicBezTo>
                    <a:pt x="19943" y="2085"/>
                    <a:pt x="19925" y="2068"/>
                    <a:pt x="19891" y="2068"/>
                  </a:cubicBezTo>
                  <a:close/>
                  <a:moveTo>
                    <a:pt x="4770" y="2120"/>
                  </a:moveTo>
                  <a:cubicBezTo>
                    <a:pt x="4770" y="2120"/>
                    <a:pt x="4752" y="2120"/>
                    <a:pt x="4752" y="2137"/>
                  </a:cubicBezTo>
                  <a:cubicBezTo>
                    <a:pt x="4713" y="2155"/>
                    <a:pt x="4696" y="2194"/>
                    <a:pt x="4713" y="2229"/>
                  </a:cubicBezTo>
                  <a:cubicBezTo>
                    <a:pt x="4713" y="2263"/>
                    <a:pt x="4752" y="2263"/>
                    <a:pt x="4770" y="2263"/>
                  </a:cubicBezTo>
                  <a:lnTo>
                    <a:pt x="4805" y="2263"/>
                  </a:lnTo>
                  <a:cubicBezTo>
                    <a:pt x="4839" y="2246"/>
                    <a:pt x="4861" y="2211"/>
                    <a:pt x="4839" y="2176"/>
                  </a:cubicBezTo>
                  <a:cubicBezTo>
                    <a:pt x="4822" y="2137"/>
                    <a:pt x="4805" y="2120"/>
                    <a:pt x="4770" y="2120"/>
                  </a:cubicBezTo>
                  <a:close/>
                  <a:moveTo>
                    <a:pt x="16736" y="2120"/>
                  </a:moveTo>
                  <a:cubicBezTo>
                    <a:pt x="16697" y="2155"/>
                    <a:pt x="16697" y="2194"/>
                    <a:pt x="16718" y="2229"/>
                  </a:cubicBezTo>
                  <a:cubicBezTo>
                    <a:pt x="16736" y="2246"/>
                    <a:pt x="16753" y="2263"/>
                    <a:pt x="16771" y="2263"/>
                  </a:cubicBezTo>
                  <a:cubicBezTo>
                    <a:pt x="16788" y="2263"/>
                    <a:pt x="16805" y="2246"/>
                    <a:pt x="16827" y="2246"/>
                  </a:cubicBezTo>
                  <a:cubicBezTo>
                    <a:pt x="16845" y="2211"/>
                    <a:pt x="16862" y="2176"/>
                    <a:pt x="16827" y="2137"/>
                  </a:cubicBezTo>
                  <a:cubicBezTo>
                    <a:pt x="16805" y="2120"/>
                    <a:pt x="16788" y="2120"/>
                    <a:pt x="16771" y="2120"/>
                  </a:cubicBezTo>
                  <a:close/>
                  <a:moveTo>
                    <a:pt x="19547" y="2263"/>
                  </a:moveTo>
                  <a:cubicBezTo>
                    <a:pt x="19508" y="2285"/>
                    <a:pt x="19490" y="2337"/>
                    <a:pt x="19525" y="2372"/>
                  </a:cubicBezTo>
                  <a:cubicBezTo>
                    <a:pt x="19525" y="2394"/>
                    <a:pt x="19564" y="2411"/>
                    <a:pt x="19582" y="2411"/>
                  </a:cubicBezTo>
                  <a:cubicBezTo>
                    <a:pt x="19599" y="2411"/>
                    <a:pt x="19599" y="2394"/>
                    <a:pt x="19616" y="2394"/>
                  </a:cubicBezTo>
                  <a:cubicBezTo>
                    <a:pt x="19656" y="2372"/>
                    <a:pt x="19673" y="2337"/>
                    <a:pt x="19634" y="2303"/>
                  </a:cubicBezTo>
                  <a:cubicBezTo>
                    <a:pt x="19634" y="2263"/>
                    <a:pt x="19599" y="2263"/>
                    <a:pt x="19582" y="2263"/>
                  </a:cubicBezTo>
                  <a:close/>
                  <a:moveTo>
                    <a:pt x="4443" y="2285"/>
                  </a:moveTo>
                  <a:cubicBezTo>
                    <a:pt x="4443" y="2285"/>
                    <a:pt x="4426" y="2285"/>
                    <a:pt x="4426" y="2303"/>
                  </a:cubicBezTo>
                  <a:cubicBezTo>
                    <a:pt x="4387" y="2320"/>
                    <a:pt x="4369" y="2355"/>
                    <a:pt x="4387" y="2394"/>
                  </a:cubicBezTo>
                  <a:cubicBezTo>
                    <a:pt x="4387" y="2411"/>
                    <a:pt x="4426" y="2429"/>
                    <a:pt x="4443" y="2429"/>
                  </a:cubicBezTo>
                  <a:lnTo>
                    <a:pt x="4478" y="2429"/>
                  </a:lnTo>
                  <a:cubicBezTo>
                    <a:pt x="4513" y="2411"/>
                    <a:pt x="4535" y="2355"/>
                    <a:pt x="4513" y="2320"/>
                  </a:cubicBezTo>
                  <a:cubicBezTo>
                    <a:pt x="4496" y="2303"/>
                    <a:pt x="4478" y="2285"/>
                    <a:pt x="4443" y="2285"/>
                  </a:cubicBezTo>
                  <a:close/>
                  <a:moveTo>
                    <a:pt x="27397" y="2355"/>
                  </a:moveTo>
                  <a:cubicBezTo>
                    <a:pt x="27379" y="2355"/>
                    <a:pt x="27357" y="2355"/>
                    <a:pt x="27357" y="2372"/>
                  </a:cubicBezTo>
                  <a:cubicBezTo>
                    <a:pt x="27323" y="2394"/>
                    <a:pt x="27305" y="2429"/>
                    <a:pt x="27323" y="2464"/>
                  </a:cubicBezTo>
                  <a:cubicBezTo>
                    <a:pt x="27340" y="2481"/>
                    <a:pt x="27357" y="2503"/>
                    <a:pt x="27397" y="2503"/>
                  </a:cubicBezTo>
                  <a:lnTo>
                    <a:pt x="27414" y="2503"/>
                  </a:lnTo>
                  <a:cubicBezTo>
                    <a:pt x="27449" y="2481"/>
                    <a:pt x="27466" y="2429"/>
                    <a:pt x="27449" y="2394"/>
                  </a:cubicBezTo>
                  <a:cubicBezTo>
                    <a:pt x="27431" y="2372"/>
                    <a:pt x="27414" y="2355"/>
                    <a:pt x="27397" y="2355"/>
                  </a:cubicBezTo>
                  <a:close/>
                  <a:moveTo>
                    <a:pt x="17006" y="2394"/>
                  </a:moveTo>
                  <a:cubicBezTo>
                    <a:pt x="16988" y="2394"/>
                    <a:pt x="16971" y="2394"/>
                    <a:pt x="16953" y="2411"/>
                  </a:cubicBezTo>
                  <a:cubicBezTo>
                    <a:pt x="16936" y="2429"/>
                    <a:pt x="16936" y="2481"/>
                    <a:pt x="16953" y="2503"/>
                  </a:cubicBezTo>
                  <a:cubicBezTo>
                    <a:pt x="16971" y="2520"/>
                    <a:pt x="16988" y="2538"/>
                    <a:pt x="17006" y="2538"/>
                  </a:cubicBezTo>
                  <a:cubicBezTo>
                    <a:pt x="17023" y="2538"/>
                    <a:pt x="17045" y="2520"/>
                    <a:pt x="17062" y="2520"/>
                  </a:cubicBezTo>
                  <a:cubicBezTo>
                    <a:pt x="17080" y="2481"/>
                    <a:pt x="17097" y="2446"/>
                    <a:pt x="17062" y="2411"/>
                  </a:cubicBezTo>
                  <a:cubicBezTo>
                    <a:pt x="17045" y="2394"/>
                    <a:pt x="17023" y="2394"/>
                    <a:pt x="17006" y="2394"/>
                  </a:cubicBezTo>
                  <a:close/>
                  <a:moveTo>
                    <a:pt x="19255" y="2429"/>
                  </a:moveTo>
                  <a:cubicBezTo>
                    <a:pt x="19255" y="2429"/>
                    <a:pt x="19238" y="2429"/>
                    <a:pt x="19238" y="2446"/>
                  </a:cubicBezTo>
                  <a:cubicBezTo>
                    <a:pt x="19199" y="2464"/>
                    <a:pt x="19181" y="2503"/>
                    <a:pt x="19199" y="2538"/>
                  </a:cubicBezTo>
                  <a:cubicBezTo>
                    <a:pt x="19220" y="2572"/>
                    <a:pt x="19238" y="2572"/>
                    <a:pt x="19255" y="2572"/>
                  </a:cubicBezTo>
                  <a:lnTo>
                    <a:pt x="19290" y="2572"/>
                  </a:lnTo>
                  <a:cubicBezTo>
                    <a:pt x="19329" y="2555"/>
                    <a:pt x="19347" y="2503"/>
                    <a:pt x="19329" y="2464"/>
                  </a:cubicBezTo>
                  <a:cubicBezTo>
                    <a:pt x="19307" y="2446"/>
                    <a:pt x="19290" y="2429"/>
                    <a:pt x="19255" y="2429"/>
                  </a:cubicBezTo>
                  <a:close/>
                  <a:moveTo>
                    <a:pt x="4134" y="2446"/>
                  </a:moveTo>
                  <a:cubicBezTo>
                    <a:pt x="4117" y="2446"/>
                    <a:pt x="4100" y="2464"/>
                    <a:pt x="4100" y="2464"/>
                  </a:cubicBezTo>
                  <a:cubicBezTo>
                    <a:pt x="4061" y="2481"/>
                    <a:pt x="4043" y="2520"/>
                    <a:pt x="4061" y="2555"/>
                  </a:cubicBezTo>
                  <a:cubicBezTo>
                    <a:pt x="4078" y="2590"/>
                    <a:pt x="4100" y="2590"/>
                    <a:pt x="4134" y="2590"/>
                  </a:cubicBezTo>
                  <a:lnTo>
                    <a:pt x="4169" y="2590"/>
                  </a:lnTo>
                  <a:cubicBezTo>
                    <a:pt x="4187" y="2572"/>
                    <a:pt x="4208" y="2520"/>
                    <a:pt x="4187" y="2503"/>
                  </a:cubicBezTo>
                  <a:cubicBezTo>
                    <a:pt x="4169" y="2464"/>
                    <a:pt x="4152" y="2446"/>
                    <a:pt x="4134" y="2446"/>
                  </a:cubicBezTo>
                  <a:close/>
                  <a:moveTo>
                    <a:pt x="18946" y="2590"/>
                  </a:moveTo>
                  <a:cubicBezTo>
                    <a:pt x="18929" y="2590"/>
                    <a:pt x="18929" y="2612"/>
                    <a:pt x="18912" y="2612"/>
                  </a:cubicBezTo>
                  <a:cubicBezTo>
                    <a:pt x="18872" y="2629"/>
                    <a:pt x="18855" y="2664"/>
                    <a:pt x="18872" y="2699"/>
                  </a:cubicBezTo>
                  <a:cubicBezTo>
                    <a:pt x="18894" y="2738"/>
                    <a:pt x="18912" y="2738"/>
                    <a:pt x="18946" y="2738"/>
                  </a:cubicBezTo>
                  <a:lnTo>
                    <a:pt x="18964" y="2738"/>
                  </a:lnTo>
                  <a:cubicBezTo>
                    <a:pt x="19003" y="2720"/>
                    <a:pt x="19020" y="2681"/>
                    <a:pt x="19003" y="2646"/>
                  </a:cubicBezTo>
                  <a:cubicBezTo>
                    <a:pt x="19003" y="2612"/>
                    <a:pt x="18964" y="2590"/>
                    <a:pt x="18946" y="2590"/>
                  </a:cubicBezTo>
                  <a:close/>
                  <a:moveTo>
                    <a:pt x="3808" y="2629"/>
                  </a:moveTo>
                  <a:cubicBezTo>
                    <a:pt x="3791" y="2629"/>
                    <a:pt x="3791" y="2629"/>
                    <a:pt x="3773" y="2646"/>
                  </a:cubicBezTo>
                  <a:cubicBezTo>
                    <a:pt x="3734" y="2664"/>
                    <a:pt x="3734" y="2699"/>
                    <a:pt x="3752" y="2738"/>
                  </a:cubicBezTo>
                  <a:cubicBezTo>
                    <a:pt x="3752" y="2755"/>
                    <a:pt x="3791" y="2773"/>
                    <a:pt x="3808" y="2773"/>
                  </a:cubicBezTo>
                  <a:lnTo>
                    <a:pt x="3843" y="2773"/>
                  </a:lnTo>
                  <a:cubicBezTo>
                    <a:pt x="3882" y="2738"/>
                    <a:pt x="3900" y="2699"/>
                    <a:pt x="3882" y="2664"/>
                  </a:cubicBezTo>
                  <a:cubicBezTo>
                    <a:pt x="3860" y="2646"/>
                    <a:pt x="3826" y="2629"/>
                    <a:pt x="3808" y="2629"/>
                  </a:cubicBezTo>
                  <a:close/>
                  <a:moveTo>
                    <a:pt x="17262" y="2646"/>
                  </a:moveTo>
                  <a:cubicBezTo>
                    <a:pt x="17241" y="2646"/>
                    <a:pt x="17223" y="2646"/>
                    <a:pt x="17206" y="2664"/>
                  </a:cubicBezTo>
                  <a:cubicBezTo>
                    <a:pt x="17188" y="2699"/>
                    <a:pt x="17188" y="2738"/>
                    <a:pt x="17223" y="2773"/>
                  </a:cubicBezTo>
                  <a:cubicBezTo>
                    <a:pt x="17241" y="2773"/>
                    <a:pt x="17241" y="2790"/>
                    <a:pt x="17262" y="2790"/>
                  </a:cubicBezTo>
                  <a:cubicBezTo>
                    <a:pt x="17297" y="2790"/>
                    <a:pt x="17315" y="2773"/>
                    <a:pt x="17315" y="2755"/>
                  </a:cubicBezTo>
                  <a:cubicBezTo>
                    <a:pt x="17349" y="2738"/>
                    <a:pt x="17349" y="2681"/>
                    <a:pt x="17315" y="2664"/>
                  </a:cubicBezTo>
                  <a:cubicBezTo>
                    <a:pt x="17297" y="2646"/>
                    <a:pt x="17280" y="2646"/>
                    <a:pt x="17262" y="2646"/>
                  </a:cubicBezTo>
                  <a:close/>
                  <a:moveTo>
                    <a:pt x="27540" y="2681"/>
                  </a:moveTo>
                  <a:cubicBezTo>
                    <a:pt x="27540" y="2681"/>
                    <a:pt x="27523" y="2681"/>
                    <a:pt x="27523" y="2699"/>
                  </a:cubicBezTo>
                  <a:cubicBezTo>
                    <a:pt x="27488" y="2699"/>
                    <a:pt x="27466" y="2755"/>
                    <a:pt x="27488" y="2790"/>
                  </a:cubicBezTo>
                  <a:cubicBezTo>
                    <a:pt x="27505" y="2807"/>
                    <a:pt x="27523" y="2829"/>
                    <a:pt x="27540" y="2829"/>
                  </a:cubicBezTo>
                  <a:lnTo>
                    <a:pt x="27575" y="2829"/>
                  </a:lnTo>
                  <a:cubicBezTo>
                    <a:pt x="27614" y="2807"/>
                    <a:pt x="27632" y="2755"/>
                    <a:pt x="27614" y="2720"/>
                  </a:cubicBezTo>
                  <a:cubicBezTo>
                    <a:pt x="27597" y="2699"/>
                    <a:pt x="27575" y="2681"/>
                    <a:pt x="27540" y="2681"/>
                  </a:cubicBezTo>
                  <a:close/>
                  <a:moveTo>
                    <a:pt x="18585" y="2755"/>
                  </a:moveTo>
                  <a:cubicBezTo>
                    <a:pt x="18546" y="2773"/>
                    <a:pt x="18529" y="2807"/>
                    <a:pt x="18546" y="2847"/>
                  </a:cubicBezTo>
                  <a:cubicBezTo>
                    <a:pt x="18568" y="2881"/>
                    <a:pt x="18585" y="2899"/>
                    <a:pt x="18620" y="2899"/>
                  </a:cubicBezTo>
                  <a:lnTo>
                    <a:pt x="18637" y="2899"/>
                  </a:lnTo>
                  <a:cubicBezTo>
                    <a:pt x="18677" y="2881"/>
                    <a:pt x="18694" y="2829"/>
                    <a:pt x="18677" y="2790"/>
                  </a:cubicBezTo>
                  <a:cubicBezTo>
                    <a:pt x="18677" y="2773"/>
                    <a:pt x="18637" y="2755"/>
                    <a:pt x="18620" y="2755"/>
                  </a:cubicBezTo>
                  <a:close/>
                  <a:moveTo>
                    <a:pt x="3464" y="2807"/>
                  </a:moveTo>
                  <a:cubicBezTo>
                    <a:pt x="3425" y="2829"/>
                    <a:pt x="3408" y="2881"/>
                    <a:pt x="3425" y="2916"/>
                  </a:cubicBezTo>
                  <a:cubicBezTo>
                    <a:pt x="3447" y="2938"/>
                    <a:pt x="3464" y="2955"/>
                    <a:pt x="3499" y="2955"/>
                  </a:cubicBezTo>
                  <a:cubicBezTo>
                    <a:pt x="3499" y="2955"/>
                    <a:pt x="3517" y="2955"/>
                    <a:pt x="3534" y="2938"/>
                  </a:cubicBezTo>
                  <a:cubicBezTo>
                    <a:pt x="3573" y="2916"/>
                    <a:pt x="3573" y="2881"/>
                    <a:pt x="3556" y="2847"/>
                  </a:cubicBezTo>
                  <a:cubicBezTo>
                    <a:pt x="3534" y="2829"/>
                    <a:pt x="3517" y="2807"/>
                    <a:pt x="3499" y="2807"/>
                  </a:cubicBezTo>
                  <a:close/>
                  <a:moveTo>
                    <a:pt x="17567" y="2847"/>
                  </a:moveTo>
                  <a:cubicBezTo>
                    <a:pt x="17550" y="2847"/>
                    <a:pt x="17515" y="2864"/>
                    <a:pt x="17497" y="2881"/>
                  </a:cubicBezTo>
                  <a:cubicBezTo>
                    <a:pt x="17480" y="2916"/>
                    <a:pt x="17497" y="2955"/>
                    <a:pt x="17532" y="2973"/>
                  </a:cubicBezTo>
                  <a:cubicBezTo>
                    <a:pt x="17550" y="2990"/>
                    <a:pt x="17550" y="2990"/>
                    <a:pt x="17567" y="2990"/>
                  </a:cubicBezTo>
                  <a:cubicBezTo>
                    <a:pt x="17606" y="2990"/>
                    <a:pt x="17624" y="2973"/>
                    <a:pt x="17641" y="2938"/>
                  </a:cubicBezTo>
                  <a:cubicBezTo>
                    <a:pt x="17658" y="2899"/>
                    <a:pt x="17641" y="2864"/>
                    <a:pt x="17606" y="2847"/>
                  </a:cubicBezTo>
                  <a:close/>
                  <a:moveTo>
                    <a:pt x="18259" y="2881"/>
                  </a:moveTo>
                  <a:cubicBezTo>
                    <a:pt x="18220" y="2899"/>
                    <a:pt x="18202" y="2938"/>
                    <a:pt x="18202" y="2973"/>
                  </a:cubicBezTo>
                  <a:cubicBezTo>
                    <a:pt x="18220" y="3008"/>
                    <a:pt x="18241" y="3025"/>
                    <a:pt x="18276" y="3025"/>
                  </a:cubicBezTo>
                  <a:lnTo>
                    <a:pt x="18294" y="3025"/>
                  </a:lnTo>
                  <a:cubicBezTo>
                    <a:pt x="18328" y="3008"/>
                    <a:pt x="18350" y="2973"/>
                    <a:pt x="18350" y="2938"/>
                  </a:cubicBezTo>
                  <a:cubicBezTo>
                    <a:pt x="18328" y="2899"/>
                    <a:pt x="18311" y="2881"/>
                    <a:pt x="18276" y="2881"/>
                  </a:cubicBezTo>
                  <a:close/>
                  <a:moveTo>
                    <a:pt x="17915" y="2938"/>
                  </a:moveTo>
                  <a:cubicBezTo>
                    <a:pt x="17876" y="2938"/>
                    <a:pt x="17841" y="2955"/>
                    <a:pt x="17841" y="3008"/>
                  </a:cubicBezTo>
                  <a:cubicBezTo>
                    <a:pt x="17841" y="3047"/>
                    <a:pt x="17876" y="3081"/>
                    <a:pt x="17915" y="3081"/>
                  </a:cubicBezTo>
                  <a:cubicBezTo>
                    <a:pt x="17950" y="3081"/>
                    <a:pt x="17985" y="3047"/>
                    <a:pt x="17985" y="3008"/>
                  </a:cubicBezTo>
                  <a:cubicBezTo>
                    <a:pt x="17985" y="2973"/>
                    <a:pt x="17967" y="2938"/>
                    <a:pt x="17932" y="2938"/>
                  </a:cubicBezTo>
                  <a:close/>
                  <a:moveTo>
                    <a:pt x="3138" y="2990"/>
                  </a:moveTo>
                  <a:cubicBezTo>
                    <a:pt x="3099" y="3025"/>
                    <a:pt x="3099" y="3064"/>
                    <a:pt x="3121" y="3099"/>
                  </a:cubicBezTo>
                  <a:cubicBezTo>
                    <a:pt x="3138" y="3116"/>
                    <a:pt x="3155" y="3134"/>
                    <a:pt x="3173" y="3134"/>
                  </a:cubicBezTo>
                  <a:cubicBezTo>
                    <a:pt x="3190" y="3134"/>
                    <a:pt x="3208" y="3134"/>
                    <a:pt x="3208" y="3116"/>
                  </a:cubicBezTo>
                  <a:cubicBezTo>
                    <a:pt x="3247" y="3099"/>
                    <a:pt x="3264" y="3064"/>
                    <a:pt x="3247" y="3025"/>
                  </a:cubicBezTo>
                  <a:cubicBezTo>
                    <a:pt x="3229" y="3008"/>
                    <a:pt x="3208" y="2990"/>
                    <a:pt x="3173" y="2990"/>
                  </a:cubicBezTo>
                  <a:close/>
                  <a:moveTo>
                    <a:pt x="27705" y="3008"/>
                  </a:moveTo>
                  <a:cubicBezTo>
                    <a:pt x="27705" y="3008"/>
                    <a:pt x="27684" y="3008"/>
                    <a:pt x="27666" y="3025"/>
                  </a:cubicBezTo>
                  <a:cubicBezTo>
                    <a:pt x="27632" y="3025"/>
                    <a:pt x="27632" y="3081"/>
                    <a:pt x="27632" y="3116"/>
                  </a:cubicBezTo>
                  <a:cubicBezTo>
                    <a:pt x="27649" y="3134"/>
                    <a:pt x="27684" y="3155"/>
                    <a:pt x="27705" y="3155"/>
                  </a:cubicBezTo>
                  <a:lnTo>
                    <a:pt x="27740" y="3155"/>
                  </a:lnTo>
                  <a:cubicBezTo>
                    <a:pt x="27775" y="3134"/>
                    <a:pt x="27793" y="3081"/>
                    <a:pt x="27775" y="3047"/>
                  </a:cubicBezTo>
                  <a:cubicBezTo>
                    <a:pt x="27758" y="3025"/>
                    <a:pt x="27740" y="3008"/>
                    <a:pt x="27705" y="3008"/>
                  </a:cubicBezTo>
                  <a:close/>
                  <a:moveTo>
                    <a:pt x="2881" y="3190"/>
                  </a:moveTo>
                  <a:cubicBezTo>
                    <a:pt x="2864" y="3190"/>
                    <a:pt x="2846" y="3190"/>
                    <a:pt x="2829" y="3208"/>
                  </a:cubicBezTo>
                  <a:cubicBezTo>
                    <a:pt x="2812" y="3225"/>
                    <a:pt x="2794" y="3282"/>
                    <a:pt x="2829" y="3316"/>
                  </a:cubicBezTo>
                  <a:cubicBezTo>
                    <a:pt x="2829" y="3334"/>
                    <a:pt x="2864" y="3334"/>
                    <a:pt x="2881" y="3334"/>
                  </a:cubicBezTo>
                  <a:cubicBezTo>
                    <a:pt x="2903" y="3334"/>
                    <a:pt x="2920" y="3334"/>
                    <a:pt x="2920" y="3316"/>
                  </a:cubicBezTo>
                  <a:cubicBezTo>
                    <a:pt x="2955" y="3299"/>
                    <a:pt x="2955" y="3242"/>
                    <a:pt x="2938" y="3225"/>
                  </a:cubicBezTo>
                  <a:cubicBezTo>
                    <a:pt x="2920" y="3208"/>
                    <a:pt x="2903" y="3190"/>
                    <a:pt x="2881" y="3190"/>
                  </a:cubicBezTo>
                  <a:close/>
                  <a:moveTo>
                    <a:pt x="27866" y="3334"/>
                  </a:moveTo>
                  <a:cubicBezTo>
                    <a:pt x="27849" y="3334"/>
                    <a:pt x="27849" y="3334"/>
                    <a:pt x="27832" y="3351"/>
                  </a:cubicBezTo>
                  <a:cubicBezTo>
                    <a:pt x="27793" y="3373"/>
                    <a:pt x="27775" y="3408"/>
                    <a:pt x="27793" y="3443"/>
                  </a:cubicBezTo>
                  <a:cubicBezTo>
                    <a:pt x="27814" y="3460"/>
                    <a:pt x="27832" y="3482"/>
                    <a:pt x="27866" y="3482"/>
                  </a:cubicBezTo>
                  <a:lnTo>
                    <a:pt x="27901" y="3482"/>
                  </a:lnTo>
                  <a:cubicBezTo>
                    <a:pt x="27940" y="3460"/>
                    <a:pt x="27940" y="3408"/>
                    <a:pt x="27923" y="3373"/>
                  </a:cubicBezTo>
                  <a:cubicBezTo>
                    <a:pt x="27923" y="3351"/>
                    <a:pt x="27884" y="3334"/>
                    <a:pt x="27866" y="3334"/>
                  </a:cubicBezTo>
                  <a:close/>
                  <a:moveTo>
                    <a:pt x="2594" y="3425"/>
                  </a:moveTo>
                  <a:cubicBezTo>
                    <a:pt x="2577" y="3425"/>
                    <a:pt x="2555" y="3425"/>
                    <a:pt x="2555" y="3443"/>
                  </a:cubicBezTo>
                  <a:cubicBezTo>
                    <a:pt x="2520" y="3460"/>
                    <a:pt x="2520" y="3517"/>
                    <a:pt x="2538" y="3534"/>
                  </a:cubicBezTo>
                  <a:cubicBezTo>
                    <a:pt x="2555" y="3551"/>
                    <a:pt x="2577" y="3569"/>
                    <a:pt x="2594" y="3569"/>
                  </a:cubicBezTo>
                  <a:cubicBezTo>
                    <a:pt x="2612" y="3569"/>
                    <a:pt x="2629" y="3551"/>
                    <a:pt x="2646" y="3551"/>
                  </a:cubicBezTo>
                  <a:cubicBezTo>
                    <a:pt x="2664" y="3517"/>
                    <a:pt x="2685" y="3482"/>
                    <a:pt x="2646" y="3443"/>
                  </a:cubicBezTo>
                  <a:cubicBezTo>
                    <a:pt x="2629" y="3425"/>
                    <a:pt x="2612" y="3425"/>
                    <a:pt x="2594" y="3425"/>
                  </a:cubicBezTo>
                  <a:close/>
                  <a:moveTo>
                    <a:pt x="2320" y="3660"/>
                  </a:moveTo>
                  <a:cubicBezTo>
                    <a:pt x="2303" y="3660"/>
                    <a:pt x="2285" y="3660"/>
                    <a:pt x="2268" y="3678"/>
                  </a:cubicBezTo>
                  <a:cubicBezTo>
                    <a:pt x="2250" y="3699"/>
                    <a:pt x="2250" y="3752"/>
                    <a:pt x="2268" y="3769"/>
                  </a:cubicBezTo>
                  <a:cubicBezTo>
                    <a:pt x="2285" y="3786"/>
                    <a:pt x="2303" y="3808"/>
                    <a:pt x="2320" y="3808"/>
                  </a:cubicBezTo>
                  <a:cubicBezTo>
                    <a:pt x="2337" y="3808"/>
                    <a:pt x="2359" y="3786"/>
                    <a:pt x="2377" y="3786"/>
                  </a:cubicBezTo>
                  <a:cubicBezTo>
                    <a:pt x="2394" y="3752"/>
                    <a:pt x="2411" y="3717"/>
                    <a:pt x="2377" y="3678"/>
                  </a:cubicBezTo>
                  <a:cubicBezTo>
                    <a:pt x="2359" y="3660"/>
                    <a:pt x="2337" y="3660"/>
                    <a:pt x="2320" y="3660"/>
                  </a:cubicBezTo>
                  <a:close/>
                  <a:moveTo>
                    <a:pt x="27993" y="3660"/>
                  </a:moveTo>
                  <a:cubicBezTo>
                    <a:pt x="27958" y="3699"/>
                    <a:pt x="27940" y="3734"/>
                    <a:pt x="27958" y="3769"/>
                  </a:cubicBezTo>
                  <a:cubicBezTo>
                    <a:pt x="27975" y="3786"/>
                    <a:pt x="27993" y="3808"/>
                    <a:pt x="28032" y="3808"/>
                  </a:cubicBezTo>
                  <a:lnTo>
                    <a:pt x="28067" y="3808"/>
                  </a:lnTo>
                  <a:cubicBezTo>
                    <a:pt x="28101" y="3786"/>
                    <a:pt x="28101" y="3734"/>
                    <a:pt x="28084" y="3699"/>
                  </a:cubicBezTo>
                  <a:cubicBezTo>
                    <a:pt x="28084" y="3678"/>
                    <a:pt x="28049" y="3660"/>
                    <a:pt x="28032" y="3660"/>
                  </a:cubicBezTo>
                  <a:close/>
                  <a:moveTo>
                    <a:pt x="2050" y="3895"/>
                  </a:moveTo>
                  <a:cubicBezTo>
                    <a:pt x="2033" y="3895"/>
                    <a:pt x="2011" y="3895"/>
                    <a:pt x="1994" y="3917"/>
                  </a:cubicBezTo>
                  <a:cubicBezTo>
                    <a:pt x="1976" y="3952"/>
                    <a:pt x="1976" y="3987"/>
                    <a:pt x="1994" y="4026"/>
                  </a:cubicBezTo>
                  <a:cubicBezTo>
                    <a:pt x="2011" y="4043"/>
                    <a:pt x="2033" y="4043"/>
                    <a:pt x="2050" y="4043"/>
                  </a:cubicBezTo>
                  <a:cubicBezTo>
                    <a:pt x="2068" y="4043"/>
                    <a:pt x="2085" y="4043"/>
                    <a:pt x="2102" y="4026"/>
                  </a:cubicBezTo>
                  <a:cubicBezTo>
                    <a:pt x="2142" y="4004"/>
                    <a:pt x="2142" y="3952"/>
                    <a:pt x="2102" y="3917"/>
                  </a:cubicBezTo>
                  <a:cubicBezTo>
                    <a:pt x="2085" y="3917"/>
                    <a:pt x="2068" y="3895"/>
                    <a:pt x="2050" y="3895"/>
                  </a:cubicBezTo>
                  <a:close/>
                  <a:moveTo>
                    <a:pt x="28158" y="3987"/>
                  </a:moveTo>
                  <a:cubicBezTo>
                    <a:pt x="28119" y="4004"/>
                    <a:pt x="28119" y="4061"/>
                    <a:pt x="28141" y="4095"/>
                  </a:cubicBezTo>
                  <a:cubicBezTo>
                    <a:pt x="28158" y="4113"/>
                    <a:pt x="28175" y="4134"/>
                    <a:pt x="28193" y="4134"/>
                  </a:cubicBezTo>
                  <a:cubicBezTo>
                    <a:pt x="28210" y="4134"/>
                    <a:pt x="28228" y="4113"/>
                    <a:pt x="28228" y="4113"/>
                  </a:cubicBezTo>
                  <a:cubicBezTo>
                    <a:pt x="28267" y="4095"/>
                    <a:pt x="28284" y="4061"/>
                    <a:pt x="28267" y="4026"/>
                  </a:cubicBezTo>
                  <a:cubicBezTo>
                    <a:pt x="28249" y="3987"/>
                    <a:pt x="28228" y="3987"/>
                    <a:pt x="28193" y="3987"/>
                  </a:cubicBezTo>
                  <a:close/>
                  <a:moveTo>
                    <a:pt x="1793" y="4152"/>
                  </a:moveTo>
                  <a:cubicBezTo>
                    <a:pt x="1776" y="4152"/>
                    <a:pt x="1759" y="4152"/>
                    <a:pt x="1741" y="4169"/>
                  </a:cubicBezTo>
                  <a:cubicBezTo>
                    <a:pt x="1706" y="4204"/>
                    <a:pt x="1706" y="4243"/>
                    <a:pt x="1741" y="4278"/>
                  </a:cubicBezTo>
                  <a:cubicBezTo>
                    <a:pt x="1759" y="4295"/>
                    <a:pt x="1776" y="4295"/>
                    <a:pt x="1793" y="4295"/>
                  </a:cubicBezTo>
                  <a:cubicBezTo>
                    <a:pt x="1815" y="4295"/>
                    <a:pt x="1833" y="4295"/>
                    <a:pt x="1850" y="4278"/>
                  </a:cubicBezTo>
                  <a:cubicBezTo>
                    <a:pt x="1867" y="4243"/>
                    <a:pt x="1867" y="4204"/>
                    <a:pt x="1850" y="4169"/>
                  </a:cubicBezTo>
                  <a:cubicBezTo>
                    <a:pt x="1833" y="4152"/>
                    <a:pt x="1815" y="4152"/>
                    <a:pt x="1793" y="4152"/>
                  </a:cubicBezTo>
                  <a:close/>
                  <a:moveTo>
                    <a:pt x="28336" y="4295"/>
                  </a:moveTo>
                  <a:cubicBezTo>
                    <a:pt x="28319" y="4330"/>
                    <a:pt x="28302" y="4369"/>
                    <a:pt x="28319" y="4404"/>
                  </a:cubicBezTo>
                  <a:cubicBezTo>
                    <a:pt x="28336" y="4422"/>
                    <a:pt x="28358" y="4439"/>
                    <a:pt x="28393" y="4439"/>
                  </a:cubicBezTo>
                  <a:cubicBezTo>
                    <a:pt x="28393" y="4439"/>
                    <a:pt x="28410" y="4439"/>
                    <a:pt x="28428" y="4422"/>
                  </a:cubicBezTo>
                  <a:cubicBezTo>
                    <a:pt x="28467" y="4404"/>
                    <a:pt x="28467" y="4369"/>
                    <a:pt x="28445" y="4330"/>
                  </a:cubicBezTo>
                  <a:cubicBezTo>
                    <a:pt x="28428" y="4295"/>
                    <a:pt x="28410" y="4295"/>
                    <a:pt x="28393" y="4295"/>
                  </a:cubicBezTo>
                  <a:close/>
                  <a:moveTo>
                    <a:pt x="1541" y="4404"/>
                  </a:moveTo>
                  <a:cubicBezTo>
                    <a:pt x="1524" y="4404"/>
                    <a:pt x="1506" y="4422"/>
                    <a:pt x="1489" y="4439"/>
                  </a:cubicBezTo>
                  <a:cubicBezTo>
                    <a:pt x="1467" y="4461"/>
                    <a:pt x="1467" y="4513"/>
                    <a:pt x="1489" y="4530"/>
                  </a:cubicBezTo>
                  <a:cubicBezTo>
                    <a:pt x="1506" y="4548"/>
                    <a:pt x="1524" y="4548"/>
                    <a:pt x="1541" y="4548"/>
                  </a:cubicBezTo>
                  <a:cubicBezTo>
                    <a:pt x="1559" y="4548"/>
                    <a:pt x="1576" y="4548"/>
                    <a:pt x="1598" y="4530"/>
                  </a:cubicBezTo>
                  <a:cubicBezTo>
                    <a:pt x="1615" y="4496"/>
                    <a:pt x="1615" y="4461"/>
                    <a:pt x="1598" y="4422"/>
                  </a:cubicBezTo>
                  <a:cubicBezTo>
                    <a:pt x="1576" y="4422"/>
                    <a:pt x="1559" y="4404"/>
                    <a:pt x="1541" y="4404"/>
                  </a:cubicBezTo>
                  <a:close/>
                  <a:moveTo>
                    <a:pt x="28537" y="4604"/>
                  </a:moveTo>
                  <a:cubicBezTo>
                    <a:pt x="28502" y="4622"/>
                    <a:pt x="28502" y="4678"/>
                    <a:pt x="28519" y="4713"/>
                  </a:cubicBezTo>
                  <a:cubicBezTo>
                    <a:pt x="28537" y="4731"/>
                    <a:pt x="28554" y="4748"/>
                    <a:pt x="28576" y="4748"/>
                  </a:cubicBezTo>
                  <a:cubicBezTo>
                    <a:pt x="28593" y="4748"/>
                    <a:pt x="28611" y="4731"/>
                    <a:pt x="28628" y="4731"/>
                  </a:cubicBezTo>
                  <a:cubicBezTo>
                    <a:pt x="28645" y="4713"/>
                    <a:pt x="28663" y="4657"/>
                    <a:pt x="28645" y="4622"/>
                  </a:cubicBezTo>
                  <a:cubicBezTo>
                    <a:pt x="28628" y="4604"/>
                    <a:pt x="28611" y="4604"/>
                    <a:pt x="28576" y="4604"/>
                  </a:cubicBezTo>
                  <a:close/>
                  <a:moveTo>
                    <a:pt x="1306" y="4678"/>
                  </a:moveTo>
                  <a:cubicBezTo>
                    <a:pt x="1289" y="4678"/>
                    <a:pt x="1250" y="4696"/>
                    <a:pt x="1250" y="4713"/>
                  </a:cubicBezTo>
                  <a:cubicBezTo>
                    <a:pt x="1215" y="4731"/>
                    <a:pt x="1215" y="4787"/>
                    <a:pt x="1250" y="4805"/>
                  </a:cubicBezTo>
                  <a:cubicBezTo>
                    <a:pt x="1271" y="4822"/>
                    <a:pt x="1289" y="4822"/>
                    <a:pt x="1306" y="4822"/>
                  </a:cubicBezTo>
                  <a:cubicBezTo>
                    <a:pt x="1324" y="4822"/>
                    <a:pt x="1341" y="4822"/>
                    <a:pt x="1358" y="4805"/>
                  </a:cubicBezTo>
                  <a:cubicBezTo>
                    <a:pt x="1380" y="4765"/>
                    <a:pt x="1380" y="4731"/>
                    <a:pt x="1341" y="4696"/>
                  </a:cubicBezTo>
                  <a:cubicBezTo>
                    <a:pt x="1324" y="4696"/>
                    <a:pt x="1324" y="4678"/>
                    <a:pt x="1306" y="4678"/>
                  </a:cubicBezTo>
                  <a:close/>
                  <a:moveTo>
                    <a:pt x="28793" y="4896"/>
                  </a:moveTo>
                  <a:cubicBezTo>
                    <a:pt x="28772" y="4896"/>
                    <a:pt x="28754" y="4896"/>
                    <a:pt x="28737" y="4913"/>
                  </a:cubicBezTo>
                  <a:cubicBezTo>
                    <a:pt x="28719" y="4931"/>
                    <a:pt x="28702" y="4983"/>
                    <a:pt x="28719" y="5005"/>
                  </a:cubicBezTo>
                  <a:cubicBezTo>
                    <a:pt x="28737" y="5040"/>
                    <a:pt x="28754" y="5040"/>
                    <a:pt x="28793" y="5040"/>
                  </a:cubicBezTo>
                  <a:lnTo>
                    <a:pt x="28828" y="5040"/>
                  </a:lnTo>
                  <a:cubicBezTo>
                    <a:pt x="28863" y="5005"/>
                    <a:pt x="28863" y="4966"/>
                    <a:pt x="28846" y="4931"/>
                  </a:cubicBezTo>
                  <a:cubicBezTo>
                    <a:pt x="28828" y="4913"/>
                    <a:pt x="28811" y="4896"/>
                    <a:pt x="28793" y="4896"/>
                  </a:cubicBezTo>
                  <a:close/>
                  <a:moveTo>
                    <a:pt x="1071" y="4966"/>
                  </a:moveTo>
                  <a:cubicBezTo>
                    <a:pt x="1054" y="4966"/>
                    <a:pt x="1032" y="4966"/>
                    <a:pt x="1015" y="4983"/>
                  </a:cubicBezTo>
                  <a:cubicBezTo>
                    <a:pt x="980" y="5022"/>
                    <a:pt x="997" y="5057"/>
                    <a:pt x="1015" y="5092"/>
                  </a:cubicBezTo>
                  <a:cubicBezTo>
                    <a:pt x="1032" y="5092"/>
                    <a:pt x="1054" y="5114"/>
                    <a:pt x="1071" y="5114"/>
                  </a:cubicBezTo>
                  <a:cubicBezTo>
                    <a:pt x="1089" y="5114"/>
                    <a:pt x="1106" y="5092"/>
                    <a:pt x="1123" y="5074"/>
                  </a:cubicBezTo>
                  <a:cubicBezTo>
                    <a:pt x="1141" y="5040"/>
                    <a:pt x="1141" y="5005"/>
                    <a:pt x="1106" y="4983"/>
                  </a:cubicBezTo>
                  <a:cubicBezTo>
                    <a:pt x="1106" y="4966"/>
                    <a:pt x="1089" y="4966"/>
                    <a:pt x="1071" y="4966"/>
                  </a:cubicBezTo>
                  <a:close/>
                  <a:moveTo>
                    <a:pt x="28954" y="5201"/>
                  </a:moveTo>
                  <a:cubicBezTo>
                    <a:pt x="28919" y="5240"/>
                    <a:pt x="28902" y="5275"/>
                    <a:pt x="28937" y="5309"/>
                  </a:cubicBezTo>
                  <a:cubicBezTo>
                    <a:pt x="28937" y="5331"/>
                    <a:pt x="28972" y="5349"/>
                    <a:pt x="28989" y="5349"/>
                  </a:cubicBezTo>
                  <a:cubicBezTo>
                    <a:pt x="29011" y="5349"/>
                    <a:pt x="29028" y="5331"/>
                    <a:pt x="29028" y="5331"/>
                  </a:cubicBezTo>
                  <a:cubicBezTo>
                    <a:pt x="29063" y="5309"/>
                    <a:pt x="29063" y="5257"/>
                    <a:pt x="29046" y="5222"/>
                  </a:cubicBezTo>
                  <a:cubicBezTo>
                    <a:pt x="29028" y="5201"/>
                    <a:pt x="29011" y="5201"/>
                    <a:pt x="28989" y="5201"/>
                  </a:cubicBezTo>
                  <a:close/>
                  <a:moveTo>
                    <a:pt x="854" y="5257"/>
                  </a:moveTo>
                  <a:cubicBezTo>
                    <a:pt x="814" y="5257"/>
                    <a:pt x="797" y="5257"/>
                    <a:pt x="780" y="5275"/>
                  </a:cubicBezTo>
                  <a:cubicBezTo>
                    <a:pt x="762" y="5309"/>
                    <a:pt x="780" y="5349"/>
                    <a:pt x="797" y="5383"/>
                  </a:cubicBezTo>
                  <a:cubicBezTo>
                    <a:pt x="814" y="5383"/>
                    <a:pt x="836" y="5401"/>
                    <a:pt x="854" y="5401"/>
                  </a:cubicBezTo>
                  <a:cubicBezTo>
                    <a:pt x="871" y="5401"/>
                    <a:pt x="888" y="5383"/>
                    <a:pt x="906" y="5366"/>
                  </a:cubicBezTo>
                  <a:cubicBezTo>
                    <a:pt x="923" y="5331"/>
                    <a:pt x="923" y="5292"/>
                    <a:pt x="888" y="5257"/>
                  </a:cubicBezTo>
                  <a:close/>
                  <a:moveTo>
                    <a:pt x="29189" y="5492"/>
                  </a:moveTo>
                  <a:cubicBezTo>
                    <a:pt x="29189" y="5492"/>
                    <a:pt x="29172" y="5492"/>
                    <a:pt x="29154" y="5510"/>
                  </a:cubicBezTo>
                  <a:cubicBezTo>
                    <a:pt x="29120" y="5527"/>
                    <a:pt x="29120" y="5583"/>
                    <a:pt x="29137" y="5601"/>
                  </a:cubicBezTo>
                  <a:cubicBezTo>
                    <a:pt x="29154" y="5618"/>
                    <a:pt x="29172" y="5636"/>
                    <a:pt x="29189" y="5636"/>
                  </a:cubicBezTo>
                  <a:cubicBezTo>
                    <a:pt x="29207" y="5636"/>
                    <a:pt x="29228" y="5636"/>
                    <a:pt x="29246" y="5618"/>
                  </a:cubicBezTo>
                  <a:cubicBezTo>
                    <a:pt x="29281" y="5601"/>
                    <a:pt x="29281" y="5566"/>
                    <a:pt x="29263" y="5527"/>
                  </a:cubicBezTo>
                  <a:cubicBezTo>
                    <a:pt x="29246" y="5510"/>
                    <a:pt x="29228" y="5492"/>
                    <a:pt x="29189" y="5492"/>
                  </a:cubicBezTo>
                  <a:close/>
                  <a:moveTo>
                    <a:pt x="636" y="5549"/>
                  </a:moveTo>
                  <a:cubicBezTo>
                    <a:pt x="619" y="5549"/>
                    <a:pt x="597" y="5566"/>
                    <a:pt x="579" y="5583"/>
                  </a:cubicBezTo>
                  <a:cubicBezTo>
                    <a:pt x="562" y="5618"/>
                    <a:pt x="562" y="5657"/>
                    <a:pt x="597" y="5675"/>
                  </a:cubicBezTo>
                  <a:cubicBezTo>
                    <a:pt x="619" y="5692"/>
                    <a:pt x="619" y="5692"/>
                    <a:pt x="636" y="5692"/>
                  </a:cubicBezTo>
                  <a:cubicBezTo>
                    <a:pt x="653" y="5692"/>
                    <a:pt x="688" y="5675"/>
                    <a:pt x="706" y="5657"/>
                  </a:cubicBezTo>
                  <a:cubicBezTo>
                    <a:pt x="727" y="5618"/>
                    <a:pt x="706" y="5583"/>
                    <a:pt x="671" y="5566"/>
                  </a:cubicBezTo>
                  <a:cubicBezTo>
                    <a:pt x="671" y="5549"/>
                    <a:pt x="653" y="5549"/>
                    <a:pt x="636" y="5549"/>
                  </a:cubicBezTo>
                  <a:close/>
                  <a:moveTo>
                    <a:pt x="29407" y="5784"/>
                  </a:moveTo>
                  <a:cubicBezTo>
                    <a:pt x="29389" y="5784"/>
                    <a:pt x="29372" y="5801"/>
                    <a:pt x="29372" y="5801"/>
                  </a:cubicBezTo>
                  <a:cubicBezTo>
                    <a:pt x="29337" y="5818"/>
                    <a:pt x="29337" y="5875"/>
                    <a:pt x="29355" y="5910"/>
                  </a:cubicBezTo>
                  <a:cubicBezTo>
                    <a:pt x="29372" y="5927"/>
                    <a:pt x="29389" y="5927"/>
                    <a:pt x="29407" y="5927"/>
                  </a:cubicBezTo>
                  <a:lnTo>
                    <a:pt x="29446" y="5927"/>
                  </a:lnTo>
                  <a:cubicBezTo>
                    <a:pt x="29481" y="5892"/>
                    <a:pt x="29498" y="5853"/>
                    <a:pt x="29463" y="5818"/>
                  </a:cubicBezTo>
                  <a:cubicBezTo>
                    <a:pt x="29463" y="5801"/>
                    <a:pt x="29424" y="5784"/>
                    <a:pt x="29407" y="5784"/>
                  </a:cubicBezTo>
                  <a:close/>
                  <a:moveTo>
                    <a:pt x="436" y="5853"/>
                  </a:moveTo>
                  <a:cubicBezTo>
                    <a:pt x="418" y="5853"/>
                    <a:pt x="401" y="5853"/>
                    <a:pt x="379" y="5892"/>
                  </a:cubicBezTo>
                  <a:cubicBezTo>
                    <a:pt x="362" y="5927"/>
                    <a:pt x="362" y="5962"/>
                    <a:pt x="401" y="5984"/>
                  </a:cubicBezTo>
                  <a:cubicBezTo>
                    <a:pt x="418" y="6001"/>
                    <a:pt x="436" y="6001"/>
                    <a:pt x="436" y="6001"/>
                  </a:cubicBezTo>
                  <a:cubicBezTo>
                    <a:pt x="471" y="6001"/>
                    <a:pt x="488" y="5984"/>
                    <a:pt x="510" y="5962"/>
                  </a:cubicBezTo>
                  <a:cubicBezTo>
                    <a:pt x="527" y="5927"/>
                    <a:pt x="510" y="5875"/>
                    <a:pt x="471" y="5853"/>
                  </a:cubicBezTo>
                  <a:close/>
                  <a:moveTo>
                    <a:pt x="29572" y="6093"/>
                  </a:moveTo>
                  <a:cubicBezTo>
                    <a:pt x="29555" y="6127"/>
                    <a:pt x="29533" y="6162"/>
                    <a:pt x="29572" y="6201"/>
                  </a:cubicBezTo>
                  <a:cubicBezTo>
                    <a:pt x="29572" y="6219"/>
                    <a:pt x="29607" y="6236"/>
                    <a:pt x="29624" y="6236"/>
                  </a:cubicBezTo>
                  <a:cubicBezTo>
                    <a:pt x="29642" y="6236"/>
                    <a:pt x="29642" y="6219"/>
                    <a:pt x="29664" y="6219"/>
                  </a:cubicBezTo>
                  <a:cubicBezTo>
                    <a:pt x="29698" y="6180"/>
                    <a:pt x="29698" y="6145"/>
                    <a:pt x="29681" y="6110"/>
                  </a:cubicBezTo>
                  <a:cubicBezTo>
                    <a:pt x="29664" y="6093"/>
                    <a:pt x="29642" y="6093"/>
                    <a:pt x="29624" y="6093"/>
                  </a:cubicBezTo>
                  <a:close/>
                  <a:moveTo>
                    <a:pt x="253" y="6162"/>
                  </a:moveTo>
                  <a:cubicBezTo>
                    <a:pt x="236" y="6162"/>
                    <a:pt x="201" y="6180"/>
                    <a:pt x="201" y="6201"/>
                  </a:cubicBezTo>
                  <a:cubicBezTo>
                    <a:pt x="183" y="6236"/>
                    <a:pt x="183" y="6271"/>
                    <a:pt x="218" y="6288"/>
                  </a:cubicBezTo>
                  <a:cubicBezTo>
                    <a:pt x="236" y="6310"/>
                    <a:pt x="236" y="6310"/>
                    <a:pt x="253" y="6310"/>
                  </a:cubicBezTo>
                  <a:cubicBezTo>
                    <a:pt x="292" y="6310"/>
                    <a:pt x="310" y="6288"/>
                    <a:pt x="327" y="6271"/>
                  </a:cubicBezTo>
                  <a:cubicBezTo>
                    <a:pt x="344" y="6236"/>
                    <a:pt x="327" y="6201"/>
                    <a:pt x="292" y="6162"/>
                  </a:cubicBezTo>
                  <a:close/>
                  <a:moveTo>
                    <a:pt x="29790" y="6380"/>
                  </a:moveTo>
                  <a:cubicBezTo>
                    <a:pt x="29751" y="6419"/>
                    <a:pt x="29751" y="6454"/>
                    <a:pt x="29772" y="6489"/>
                  </a:cubicBezTo>
                  <a:cubicBezTo>
                    <a:pt x="29790" y="6506"/>
                    <a:pt x="29807" y="6528"/>
                    <a:pt x="29842" y="6528"/>
                  </a:cubicBezTo>
                  <a:cubicBezTo>
                    <a:pt x="29842" y="6528"/>
                    <a:pt x="29859" y="6506"/>
                    <a:pt x="29881" y="6506"/>
                  </a:cubicBezTo>
                  <a:cubicBezTo>
                    <a:pt x="29916" y="6489"/>
                    <a:pt x="29916" y="6436"/>
                    <a:pt x="29899" y="6397"/>
                  </a:cubicBezTo>
                  <a:cubicBezTo>
                    <a:pt x="29881" y="6380"/>
                    <a:pt x="29859" y="6380"/>
                    <a:pt x="29842" y="6380"/>
                  </a:cubicBezTo>
                  <a:close/>
                  <a:moveTo>
                    <a:pt x="75" y="6471"/>
                  </a:moveTo>
                  <a:cubicBezTo>
                    <a:pt x="53" y="6471"/>
                    <a:pt x="36" y="6489"/>
                    <a:pt x="18" y="6506"/>
                  </a:cubicBezTo>
                  <a:cubicBezTo>
                    <a:pt x="1" y="6545"/>
                    <a:pt x="1" y="6597"/>
                    <a:pt x="36" y="6615"/>
                  </a:cubicBezTo>
                  <a:lnTo>
                    <a:pt x="75" y="6615"/>
                  </a:lnTo>
                  <a:cubicBezTo>
                    <a:pt x="110" y="6615"/>
                    <a:pt x="127" y="6615"/>
                    <a:pt x="144" y="6580"/>
                  </a:cubicBezTo>
                  <a:cubicBezTo>
                    <a:pt x="162" y="6545"/>
                    <a:pt x="144" y="6506"/>
                    <a:pt x="110" y="6489"/>
                  </a:cubicBezTo>
                  <a:cubicBezTo>
                    <a:pt x="110" y="6471"/>
                    <a:pt x="92" y="6471"/>
                    <a:pt x="75" y="6471"/>
                  </a:cubicBezTo>
                  <a:close/>
                  <a:moveTo>
                    <a:pt x="30042" y="6671"/>
                  </a:moveTo>
                  <a:cubicBezTo>
                    <a:pt x="30042" y="6671"/>
                    <a:pt x="30025" y="6671"/>
                    <a:pt x="30007" y="6689"/>
                  </a:cubicBezTo>
                  <a:cubicBezTo>
                    <a:pt x="29968" y="6706"/>
                    <a:pt x="29968" y="6745"/>
                    <a:pt x="29990" y="6780"/>
                  </a:cubicBezTo>
                  <a:cubicBezTo>
                    <a:pt x="30007" y="6797"/>
                    <a:pt x="30025" y="6815"/>
                    <a:pt x="30042" y="6815"/>
                  </a:cubicBezTo>
                  <a:cubicBezTo>
                    <a:pt x="30060" y="6815"/>
                    <a:pt x="30077" y="6815"/>
                    <a:pt x="30099" y="6797"/>
                  </a:cubicBezTo>
                  <a:cubicBezTo>
                    <a:pt x="30116" y="6780"/>
                    <a:pt x="30134" y="6724"/>
                    <a:pt x="30116" y="6706"/>
                  </a:cubicBezTo>
                  <a:cubicBezTo>
                    <a:pt x="30099" y="6671"/>
                    <a:pt x="30077" y="6671"/>
                    <a:pt x="30042" y="6671"/>
                  </a:cubicBezTo>
                  <a:close/>
                  <a:moveTo>
                    <a:pt x="30260" y="6963"/>
                  </a:moveTo>
                  <a:cubicBezTo>
                    <a:pt x="30242" y="6963"/>
                    <a:pt x="30225" y="6963"/>
                    <a:pt x="30225" y="6980"/>
                  </a:cubicBezTo>
                  <a:cubicBezTo>
                    <a:pt x="30186" y="6998"/>
                    <a:pt x="30186" y="7050"/>
                    <a:pt x="30207" y="7072"/>
                  </a:cubicBezTo>
                  <a:cubicBezTo>
                    <a:pt x="30225" y="7106"/>
                    <a:pt x="30242" y="7106"/>
                    <a:pt x="30260" y="7106"/>
                  </a:cubicBezTo>
                  <a:cubicBezTo>
                    <a:pt x="30277" y="7106"/>
                    <a:pt x="30295" y="7106"/>
                    <a:pt x="30295" y="7089"/>
                  </a:cubicBezTo>
                  <a:cubicBezTo>
                    <a:pt x="30334" y="7072"/>
                    <a:pt x="30351" y="7032"/>
                    <a:pt x="30316" y="6998"/>
                  </a:cubicBezTo>
                  <a:cubicBezTo>
                    <a:pt x="30316" y="6980"/>
                    <a:pt x="30277" y="6963"/>
                    <a:pt x="30260" y="6963"/>
                  </a:cubicBezTo>
                  <a:close/>
                  <a:moveTo>
                    <a:pt x="30477" y="7250"/>
                  </a:moveTo>
                  <a:cubicBezTo>
                    <a:pt x="30460" y="7250"/>
                    <a:pt x="30442" y="7250"/>
                    <a:pt x="30425" y="7267"/>
                  </a:cubicBezTo>
                  <a:cubicBezTo>
                    <a:pt x="30403" y="7307"/>
                    <a:pt x="30386" y="7341"/>
                    <a:pt x="30425" y="7376"/>
                  </a:cubicBezTo>
                  <a:cubicBezTo>
                    <a:pt x="30442" y="7398"/>
                    <a:pt x="30460" y="7398"/>
                    <a:pt x="30477" y="7398"/>
                  </a:cubicBezTo>
                  <a:cubicBezTo>
                    <a:pt x="30495" y="7398"/>
                    <a:pt x="30512" y="7398"/>
                    <a:pt x="30512" y="7376"/>
                  </a:cubicBezTo>
                  <a:cubicBezTo>
                    <a:pt x="30551" y="7359"/>
                    <a:pt x="30551" y="7307"/>
                    <a:pt x="30534" y="7289"/>
                  </a:cubicBezTo>
                  <a:cubicBezTo>
                    <a:pt x="30512" y="7267"/>
                    <a:pt x="30495" y="7250"/>
                    <a:pt x="30477" y="7250"/>
                  </a:cubicBezTo>
                  <a:close/>
                  <a:moveTo>
                    <a:pt x="30712" y="7542"/>
                  </a:moveTo>
                  <a:cubicBezTo>
                    <a:pt x="30695" y="7542"/>
                    <a:pt x="30677" y="7542"/>
                    <a:pt x="30660" y="7559"/>
                  </a:cubicBezTo>
                  <a:cubicBezTo>
                    <a:pt x="30621" y="7576"/>
                    <a:pt x="30621" y="7616"/>
                    <a:pt x="30643" y="7650"/>
                  </a:cubicBezTo>
                  <a:cubicBezTo>
                    <a:pt x="30660" y="7668"/>
                    <a:pt x="30677" y="7685"/>
                    <a:pt x="30712" y="7685"/>
                  </a:cubicBezTo>
                  <a:cubicBezTo>
                    <a:pt x="30712" y="7685"/>
                    <a:pt x="30730" y="7668"/>
                    <a:pt x="30751" y="7668"/>
                  </a:cubicBezTo>
                  <a:cubicBezTo>
                    <a:pt x="30786" y="7633"/>
                    <a:pt x="30786" y="7594"/>
                    <a:pt x="30769" y="7559"/>
                  </a:cubicBezTo>
                  <a:cubicBezTo>
                    <a:pt x="30751" y="7542"/>
                    <a:pt x="30730" y="7542"/>
                    <a:pt x="30712" y="7542"/>
                  </a:cubicBezTo>
                  <a:close/>
                  <a:moveTo>
                    <a:pt x="30878" y="7833"/>
                  </a:moveTo>
                  <a:cubicBezTo>
                    <a:pt x="30860" y="7868"/>
                    <a:pt x="30838" y="7903"/>
                    <a:pt x="30860" y="7942"/>
                  </a:cubicBezTo>
                  <a:cubicBezTo>
                    <a:pt x="30878" y="7959"/>
                    <a:pt x="30895" y="7977"/>
                    <a:pt x="30930" y="7977"/>
                  </a:cubicBezTo>
                  <a:cubicBezTo>
                    <a:pt x="30930" y="7977"/>
                    <a:pt x="30947" y="7959"/>
                    <a:pt x="30969" y="7959"/>
                  </a:cubicBezTo>
                  <a:lnTo>
                    <a:pt x="30986" y="7942"/>
                  </a:lnTo>
                  <a:lnTo>
                    <a:pt x="30986" y="7920"/>
                  </a:lnTo>
                  <a:cubicBezTo>
                    <a:pt x="30969" y="7903"/>
                    <a:pt x="30969" y="7868"/>
                    <a:pt x="30986" y="7850"/>
                  </a:cubicBezTo>
                  <a:cubicBezTo>
                    <a:pt x="30969" y="7833"/>
                    <a:pt x="30947" y="7833"/>
                    <a:pt x="30930" y="783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 rot="-5400000">
              <a:off x="6271784" y="1917116"/>
              <a:ext cx="5583798" cy="1331182"/>
            </a:xfrm>
            <a:custGeom>
              <a:avLst/>
              <a:gdLst/>
              <a:ahLst/>
              <a:cxnLst/>
              <a:rect l="l" t="t" r="r" b="b"/>
              <a:pathLst>
                <a:path w="31221" h="8159" extrusionOk="0">
                  <a:moveTo>
                    <a:pt x="24368" y="0"/>
                  </a:moveTo>
                  <a:cubicBezTo>
                    <a:pt x="24328" y="0"/>
                    <a:pt x="24294" y="35"/>
                    <a:pt x="24311" y="70"/>
                  </a:cubicBezTo>
                  <a:cubicBezTo>
                    <a:pt x="24311" y="109"/>
                    <a:pt x="24328" y="144"/>
                    <a:pt x="24385" y="144"/>
                  </a:cubicBezTo>
                  <a:cubicBezTo>
                    <a:pt x="24420" y="144"/>
                    <a:pt x="24459" y="109"/>
                    <a:pt x="24459" y="70"/>
                  </a:cubicBezTo>
                  <a:cubicBezTo>
                    <a:pt x="24437" y="35"/>
                    <a:pt x="24420" y="0"/>
                    <a:pt x="24385" y="0"/>
                  </a:cubicBezTo>
                  <a:close/>
                  <a:moveTo>
                    <a:pt x="24002" y="18"/>
                  </a:moveTo>
                  <a:cubicBezTo>
                    <a:pt x="23967" y="35"/>
                    <a:pt x="23933" y="70"/>
                    <a:pt x="23950" y="109"/>
                  </a:cubicBezTo>
                  <a:cubicBezTo>
                    <a:pt x="23950" y="144"/>
                    <a:pt x="23985" y="161"/>
                    <a:pt x="24024" y="161"/>
                  </a:cubicBezTo>
                  <a:cubicBezTo>
                    <a:pt x="24059" y="161"/>
                    <a:pt x="24093" y="126"/>
                    <a:pt x="24093" y="92"/>
                  </a:cubicBezTo>
                  <a:cubicBezTo>
                    <a:pt x="24076" y="53"/>
                    <a:pt x="24059" y="18"/>
                    <a:pt x="24024" y="18"/>
                  </a:cubicBezTo>
                  <a:close/>
                  <a:moveTo>
                    <a:pt x="24746" y="18"/>
                  </a:moveTo>
                  <a:cubicBezTo>
                    <a:pt x="24694" y="18"/>
                    <a:pt x="24677" y="35"/>
                    <a:pt x="24677" y="70"/>
                  </a:cubicBezTo>
                  <a:cubicBezTo>
                    <a:pt x="24655" y="109"/>
                    <a:pt x="24694" y="144"/>
                    <a:pt x="24729" y="161"/>
                  </a:cubicBezTo>
                  <a:lnTo>
                    <a:pt x="24746" y="161"/>
                  </a:lnTo>
                  <a:cubicBezTo>
                    <a:pt x="24785" y="161"/>
                    <a:pt x="24803" y="126"/>
                    <a:pt x="24803" y="92"/>
                  </a:cubicBezTo>
                  <a:cubicBezTo>
                    <a:pt x="24820" y="53"/>
                    <a:pt x="24785" y="18"/>
                    <a:pt x="24746" y="18"/>
                  </a:cubicBezTo>
                  <a:close/>
                  <a:moveTo>
                    <a:pt x="12963" y="35"/>
                  </a:moveTo>
                  <a:cubicBezTo>
                    <a:pt x="12928" y="35"/>
                    <a:pt x="12889" y="70"/>
                    <a:pt x="12889" y="109"/>
                  </a:cubicBezTo>
                  <a:cubicBezTo>
                    <a:pt x="12889" y="161"/>
                    <a:pt x="12928" y="179"/>
                    <a:pt x="12963" y="179"/>
                  </a:cubicBezTo>
                  <a:cubicBezTo>
                    <a:pt x="12998" y="179"/>
                    <a:pt x="13037" y="144"/>
                    <a:pt x="13037" y="109"/>
                  </a:cubicBezTo>
                  <a:cubicBezTo>
                    <a:pt x="13037" y="70"/>
                    <a:pt x="12998" y="35"/>
                    <a:pt x="12963" y="35"/>
                  </a:cubicBezTo>
                  <a:close/>
                  <a:moveTo>
                    <a:pt x="13324" y="35"/>
                  </a:moveTo>
                  <a:cubicBezTo>
                    <a:pt x="13289" y="35"/>
                    <a:pt x="13254" y="70"/>
                    <a:pt x="13254" y="109"/>
                  </a:cubicBezTo>
                  <a:cubicBezTo>
                    <a:pt x="13254" y="144"/>
                    <a:pt x="13289" y="179"/>
                    <a:pt x="13324" y="179"/>
                  </a:cubicBezTo>
                  <a:cubicBezTo>
                    <a:pt x="13363" y="179"/>
                    <a:pt x="13398" y="144"/>
                    <a:pt x="13398" y="109"/>
                  </a:cubicBezTo>
                  <a:cubicBezTo>
                    <a:pt x="13398" y="70"/>
                    <a:pt x="13363" y="35"/>
                    <a:pt x="13324" y="35"/>
                  </a:cubicBezTo>
                  <a:close/>
                  <a:moveTo>
                    <a:pt x="13690" y="53"/>
                  </a:moveTo>
                  <a:cubicBezTo>
                    <a:pt x="13650" y="53"/>
                    <a:pt x="13616" y="92"/>
                    <a:pt x="13616" y="126"/>
                  </a:cubicBezTo>
                  <a:cubicBezTo>
                    <a:pt x="13616" y="161"/>
                    <a:pt x="13633" y="200"/>
                    <a:pt x="13690" y="200"/>
                  </a:cubicBezTo>
                  <a:cubicBezTo>
                    <a:pt x="13724" y="200"/>
                    <a:pt x="13759" y="179"/>
                    <a:pt x="13759" y="126"/>
                  </a:cubicBezTo>
                  <a:cubicBezTo>
                    <a:pt x="13759" y="92"/>
                    <a:pt x="13724" y="53"/>
                    <a:pt x="13690" y="53"/>
                  </a:cubicBezTo>
                  <a:close/>
                  <a:moveTo>
                    <a:pt x="12602" y="70"/>
                  </a:moveTo>
                  <a:cubicBezTo>
                    <a:pt x="12545" y="70"/>
                    <a:pt x="12528" y="109"/>
                    <a:pt x="12528" y="144"/>
                  </a:cubicBezTo>
                  <a:cubicBezTo>
                    <a:pt x="12528" y="179"/>
                    <a:pt x="12563" y="218"/>
                    <a:pt x="12602" y="218"/>
                  </a:cubicBezTo>
                  <a:cubicBezTo>
                    <a:pt x="12654" y="200"/>
                    <a:pt x="12671" y="161"/>
                    <a:pt x="12671" y="126"/>
                  </a:cubicBezTo>
                  <a:cubicBezTo>
                    <a:pt x="12671" y="92"/>
                    <a:pt x="12637" y="70"/>
                    <a:pt x="12602" y="70"/>
                  </a:cubicBezTo>
                  <a:close/>
                  <a:moveTo>
                    <a:pt x="25090" y="70"/>
                  </a:moveTo>
                  <a:cubicBezTo>
                    <a:pt x="25055" y="70"/>
                    <a:pt x="25038" y="92"/>
                    <a:pt x="25020" y="126"/>
                  </a:cubicBezTo>
                  <a:cubicBezTo>
                    <a:pt x="25020" y="161"/>
                    <a:pt x="25038" y="200"/>
                    <a:pt x="25073" y="218"/>
                  </a:cubicBezTo>
                  <a:lnTo>
                    <a:pt x="25090" y="218"/>
                  </a:lnTo>
                  <a:cubicBezTo>
                    <a:pt x="25129" y="218"/>
                    <a:pt x="25164" y="200"/>
                    <a:pt x="25164" y="161"/>
                  </a:cubicBezTo>
                  <a:cubicBezTo>
                    <a:pt x="25181" y="126"/>
                    <a:pt x="25147" y="92"/>
                    <a:pt x="25112" y="70"/>
                  </a:cubicBezTo>
                  <a:close/>
                  <a:moveTo>
                    <a:pt x="23641" y="92"/>
                  </a:moveTo>
                  <a:cubicBezTo>
                    <a:pt x="23606" y="92"/>
                    <a:pt x="23589" y="126"/>
                    <a:pt x="23589" y="179"/>
                  </a:cubicBezTo>
                  <a:cubicBezTo>
                    <a:pt x="23589" y="200"/>
                    <a:pt x="23624" y="235"/>
                    <a:pt x="23658" y="235"/>
                  </a:cubicBezTo>
                  <a:lnTo>
                    <a:pt x="23676" y="235"/>
                  </a:lnTo>
                  <a:cubicBezTo>
                    <a:pt x="23715" y="218"/>
                    <a:pt x="23732" y="179"/>
                    <a:pt x="23732" y="144"/>
                  </a:cubicBezTo>
                  <a:cubicBezTo>
                    <a:pt x="23715" y="109"/>
                    <a:pt x="23698" y="92"/>
                    <a:pt x="23658" y="92"/>
                  </a:cubicBezTo>
                  <a:close/>
                  <a:moveTo>
                    <a:pt x="12236" y="109"/>
                  </a:moveTo>
                  <a:cubicBezTo>
                    <a:pt x="12184" y="109"/>
                    <a:pt x="12167" y="144"/>
                    <a:pt x="12167" y="200"/>
                  </a:cubicBezTo>
                  <a:cubicBezTo>
                    <a:pt x="12167" y="235"/>
                    <a:pt x="12201" y="253"/>
                    <a:pt x="12236" y="253"/>
                  </a:cubicBezTo>
                  <a:lnTo>
                    <a:pt x="12254" y="253"/>
                  </a:lnTo>
                  <a:cubicBezTo>
                    <a:pt x="12293" y="253"/>
                    <a:pt x="12310" y="218"/>
                    <a:pt x="12310" y="161"/>
                  </a:cubicBezTo>
                  <a:cubicBezTo>
                    <a:pt x="12310" y="126"/>
                    <a:pt x="12275" y="109"/>
                    <a:pt x="12236" y="109"/>
                  </a:cubicBezTo>
                  <a:close/>
                  <a:moveTo>
                    <a:pt x="14051" y="109"/>
                  </a:moveTo>
                  <a:cubicBezTo>
                    <a:pt x="14016" y="109"/>
                    <a:pt x="13977" y="126"/>
                    <a:pt x="13977" y="161"/>
                  </a:cubicBezTo>
                  <a:cubicBezTo>
                    <a:pt x="13959" y="200"/>
                    <a:pt x="13994" y="235"/>
                    <a:pt x="14033" y="253"/>
                  </a:cubicBezTo>
                  <a:lnTo>
                    <a:pt x="14051" y="253"/>
                  </a:lnTo>
                  <a:cubicBezTo>
                    <a:pt x="14086" y="253"/>
                    <a:pt x="14103" y="218"/>
                    <a:pt x="14125" y="179"/>
                  </a:cubicBezTo>
                  <a:cubicBezTo>
                    <a:pt x="14125" y="144"/>
                    <a:pt x="14103" y="109"/>
                    <a:pt x="14051" y="109"/>
                  </a:cubicBezTo>
                  <a:close/>
                  <a:moveTo>
                    <a:pt x="11875" y="161"/>
                  </a:moveTo>
                  <a:cubicBezTo>
                    <a:pt x="11840" y="179"/>
                    <a:pt x="11801" y="218"/>
                    <a:pt x="11801" y="253"/>
                  </a:cubicBezTo>
                  <a:cubicBezTo>
                    <a:pt x="11818" y="287"/>
                    <a:pt x="11840" y="309"/>
                    <a:pt x="11875" y="309"/>
                  </a:cubicBezTo>
                  <a:lnTo>
                    <a:pt x="11892" y="309"/>
                  </a:lnTo>
                  <a:cubicBezTo>
                    <a:pt x="11927" y="309"/>
                    <a:pt x="11966" y="270"/>
                    <a:pt x="11949" y="218"/>
                  </a:cubicBezTo>
                  <a:cubicBezTo>
                    <a:pt x="11949" y="179"/>
                    <a:pt x="11910" y="161"/>
                    <a:pt x="11875" y="161"/>
                  </a:cubicBezTo>
                  <a:close/>
                  <a:moveTo>
                    <a:pt x="14394" y="179"/>
                  </a:moveTo>
                  <a:cubicBezTo>
                    <a:pt x="14377" y="179"/>
                    <a:pt x="14342" y="200"/>
                    <a:pt x="14320" y="235"/>
                  </a:cubicBezTo>
                  <a:cubicBezTo>
                    <a:pt x="14320" y="270"/>
                    <a:pt x="14342" y="309"/>
                    <a:pt x="14377" y="327"/>
                  </a:cubicBezTo>
                  <a:lnTo>
                    <a:pt x="14394" y="327"/>
                  </a:lnTo>
                  <a:cubicBezTo>
                    <a:pt x="14429" y="327"/>
                    <a:pt x="14468" y="309"/>
                    <a:pt x="14468" y="270"/>
                  </a:cubicBezTo>
                  <a:cubicBezTo>
                    <a:pt x="14486" y="235"/>
                    <a:pt x="14451" y="200"/>
                    <a:pt x="14412" y="179"/>
                  </a:cubicBezTo>
                  <a:close/>
                  <a:moveTo>
                    <a:pt x="23280" y="179"/>
                  </a:moveTo>
                  <a:cubicBezTo>
                    <a:pt x="23241" y="200"/>
                    <a:pt x="23223" y="235"/>
                    <a:pt x="23241" y="270"/>
                  </a:cubicBezTo>
                  <a:cubicBezTo>
                    <a:pt x="23241" y="309"/>
                    <a:pt x="23280" y="327"/>
                    <a:pt x="23315" y="327"/>
                  </a:cubicBezTo>
                  <a:lnTo>
                    <a:pt x="23332" y="327"/>
                  </a:lnTo>
                  <a:cubicBezTo>
                    <a:pt x="23371" y="309"/>
                    <a:pt x="23389" y="270"/>
                    <a:pt x="23371" y="235"/>
                  </a:cubicBezTo>
                  <a:cubicBezTo>
                    <a:pt x="23371" y="200"/>
                    <a:pt x="23332" y="179"/>
                    <a:pt x="23315" y="179"/>
                  </a:cubicBezTo>
                  <a:close/>
                  <a:moveTo>
                    <a:pt x="25438" y="179"/>
                  </a:moveTo>
                  <a:cubicBezTo>
                    <a:pt x="25416" y="179"/>
                    <a:pt x="25381" y="200"/>
                    <a:pt x="25381" y="235"/>
                  </a:cubicBezTo>
                  <a:cubicBezTo>
                    <a:pt x="25364" y="270"/>
                    <a:pt x="25381" y="309"/>
                    <a:pt x="25416" y="327"/>
                  </a:cubicBezTo>
                  <a:lnTo>
                    <a:pt x="25438" y="327"/>
                  </a:lnTo>
                  <a:cubicBezTo>
                    <a:pt x="25473" y="327"/>
                    <a:pt x="25490" y="309"/>
                    <a:pt x="25508" y="287"/>
                  </a:cubicBezTo>
                  <a:cubicBezTo>
                    <a:pt x="25525" y="253"/>
                    <a:pt x="25508" y="200"/>
                    <a:pt x="25473" y="179"/>
                  </a:cubicBezTo>
                  <a:close/>
                  <a:moveTo>
                    <a:pt x="11514" y="235"/>
                  </a:moveTo>
                  <a:cubicBezTo>
                    <a:pt x="11475" y="235"/>
                    <a:pt x="11440" y="270"/>
                    <a:pt x="11457" y="327"/>
                  </a:cubicBezTo>
                  <a:cubicBezTo>
                    <a:pt x="11457" y="361"/>
                    <a:pt x="11492" y="379"/>
                    <a:pt x="11531" y="379"/>
                  </a:cubicBezTo>
                  <a:lnTo>
                    <a:pt x="11549" y="379"/>
                  </a:lnTo>
                  <a:cubicBezTo>
                    <a:pt x="11584" y="361"/>
                    <a:pt x="11601" y="327"/>
                    <a:pt x="11601" y="287"/>
                  </a:cubicBezTo>
                  <a:cubicBezTo>
                    <a:pt x="11584" y="253"/>
                    <a:pt x="11566" y="235"/>
                    <a:pt x="11531" y="235"/>
                  </a:cubicBezTo>
                  <a:close/>
                  <a:moveTo>
                    <a:pt x="14738" y="287"/>
                  </a:moveTo>
                  <a:cubicBezTo>
                    <a:pt x="14721" y="287"/>
                    <a:pt x="14686" y="309"/>
                    <a:pt x="14686" y="327"/>
                  </a:cubicBezTo>
                  <a:cubicBezTo>
                    <a:pt x="14669" y="379"/>
                    <a:pt x="14686" y="418"/>
                    <a:pt x="14721" y="435"/>
                  </a:cubicBezTo>
                  <a:lnTo>
                    <a:pt x="14738" y="435"/>
                  </a:lnTo>
                  <a:cubicBezTo>
                    <a:pt x="14777" y="435"/>
                    <a:pt x="14812" y="418"/>
                    <a:pt x="14812" y="379"/>
                  </a:cubicBezTo>
                  <a:cubicBezTo>
                    <a:pt x="14830" y="344"/>
                    <a:pt x="14812" y="309"/>
                    <a:pt x="14777" y="287"/>
                  </a:cubicBezTo>
                  <a:close/>
                  <a:moveTo>
                    <a:pt x="22971" y="287"/>
                  </a:moveTo>
                  <a:cubicBezTo>
                    <a:pt x="22953" y="287"/>
                    <a:pt x="22953" y="309"/>
                    <a:pt x="22936" y="309"/>
                  </a:cubicBezTo>
                  <a:cubicBezTo>
                    <a:pt x="22897" y="309"/>
                    <a:pt x="22879" y="361"/>
                    <a:pt x="22897" y="396"/>
                  </a:cubicBezTo>
                  <a:cubicBezTo>
                    <a:pt x="22914" y="418"/>
                    <a:pt x="22936" y="435"/>
                    <a:pt x="22971" y="435"/>
                  </a:cubicBezTo>
                  <a:lnTo>
                    <a:pt x="22988" y="435"/>
                  </a:lnTo>
                  <a:cubicBezTo>
                    <a:pt x="23023" y="418"/>
                    <a:pt x="23045" y="379"/>
                    <a:pt x="23023" y="344"/>
                  </a:cubicBezTo>
                  <a:cubicBezTo>
                    <a:pt x="23023" y="309"/>
                    <a:pt x="22988" y="287"/>
                    <a:pt x="22971" y="287"/>
                  </a:cubicBezTo>
                  <a:close/>
                  <a:moveTo>
                    <a:pt x="11148" y="309"/>
                  </a:moveTo>
                  <a:cubicBezTo>
                    <a:pt x="11114" y="327"/>
                    <a:pt x="11096" y="361"/>
                    <a:pt x="11096" y="396"/>
                  </a:cubicBezTo>
                  <a:cubicBezTo>
                    <a:pt x="11114" y="435"/>
                    <a:pt x="11131" y="453"/>
                    <a:pt x="11166" y="453"/>
                  </a:cubicBezTo>
                  <a:lnTo>
                    <a:pt x="11188" y="453"/>
                  </a:lnTo>
                  <a:cubicBezTo>
                    <a:pt x="11222" y="435"/>
                    <a:pt x="11257" y="396"/>
                    <a:pt x="11240" y="361"/>
                  </a:cubicBezTo>
                  <a:cubicBezTo>
                    <a:pt x="11240" y="327"/>
                    <a:pt x="11205" y="309"/>
                    <a:pt x="11166" y="309"/>
                  </a:cubicBezTo>
                  <a:close/>
                  <a:moveTo>
                    <a:pt x="25764" y="344"/>
                  </a:moveTo>
                  <a:cubicBezTo>
                    <a:pt x="25743" y="344"/>
                    <a:pt x="25708" y="361"/>
                    <a:pt x="25708" y="379"/>
                  </a:cubicBezTo>
                  <a:cubicBezTo>
                    <a:pt x="25673" y="418"/>
                    <a:pt x="25690" y="453"/>
                    <a:pt x="25725" y="488"/>
                  </a:cubicBezTo>
                  <a:lnTo>
                    <a:pt x="25764" y="488"/>
                  </a:lnTo>
                  <a:cubicBezTo>
                    <a:pt x="25782" y="488"/>
                    <a:pt x="25817" y="470"/>
                    <a:pt x="25817" y="453"/>
                  </a:cubicBezTo>
                  <a:cubicBezTo>
                    <a:pt x="25851" y="418"/>
                    <a:pt x="25834" y="379"/>
                    <a:pt x="25799" y="361"/>
                  </a:cubicBezTo>
                  <a:cubicBezTo>
                    <a:pt x="25782" y="344"/>
                    <a:pt x="25782" y="344"/>
                    <a:pt x="25764" y="344"/>
                  </a:cubicBezTo>
                  <a:close/>
                  <a:moveTo>
                    <a:pt x="10805" y="396"/>
                  </a:moveTo>
                  <a:cubicBezTo>
                    <a:pt x="10770" y="396"/>
                    <a:pt x="10731" y="435"/>
                    <a:pt x="10752" y="470"/>
                  </a:cubicBezTo>
                  <a:cubicBezTo>
                    <a:pt x="10752" y="505"/>
                    <a:pt x="10787" y="544"/>
                    <a:pt x="10822" y="544"/>
                  </a:cubicBezTo>
                  <a:lnTo>
                    <a:pt x="10839" y="527"/>
                  </a:lnTo>
                  <a:cubicBezTo>
                    <a:pt x="10879" y="527"/>
                    <a:pt x="10896" y="488"/>
                    <a:pt x="10896" y="453"/>
                  </a:cubicBezTo>
                  <a:cubicBezTo>
                    <a:pt x="10879" y="418"/>
                    <a:pt x="10839" y="396"/>
                    <a:pt x="10822" y="396"/>
                  </a:cubicBezTo>
                  <a:close/>
                  <a:moveTo>
                    <a:pt x="15065" y="435"/>
                  </a:moveTo>
                  <a:cubicBezTo>
                    <a:pt x="15047" y="435"/>
                    <a:pt x="15030" y="453"/>
                    <a:pt x="15012" y="470"/>
                  </a:cubicBezTo>
                  <a:cubicBezTo>
                    <a:pt x="14995" y="505"/>
                    <a:pt x="15012" y="562"/>
                    <a:pt x="15030" y="579"/>
                  </a:cubicBezTo>
                  <a:lnTo>
                    <a:pt x="15065" y="579"/>
                  </a:lnTo>
                  <a:cubicBezTo>
                    <a:pt x="15104" y="579"/>
                    <a:pt x="15121" y="579"/>
                    <a:pt x="15139" y="544"/>
                  </a:cubicBezTo>
                  <a:cubicBezTo>
                    <a:pt x="15156" y="505"/>
                    <a:pt x="15139" y="470"/>
                    <a:pt x="15104" y="453"/>
                  </a:cubicBezTo>
                  <a:cubicBezTo>
                    <a:pt x="15104" y="435"/>
                    <a:pt x="15082" y="435"/>
                    <a:pt x="15065" y="435"/>
                  </a:cubicBezTo>
                  <a:close/>
                  <a:moveTo>
                    <a:pt x="22610" y="435"/>
                  </a:moveTo>
                  <a:cubicBezTo>
                    <a:pt x="22571" y="453"/>
                    <a:pt x="22553" y="505"/>
                    <a:pt x="22571" y="544"/>
                  </a:cubicBezTo>
                  <a:cubicBezTo>
                    <a:pt x="22571" y="562"/>
                    <a:pt x="22610" y="579"/>
                    <a:pt x="22627" y="579"/>
                  </a:cubicBezTo>
                  <a:lnTo>
                    <a:pt x="22662" y="579"/>
                  </a:lnTo>
                  <a:cubicBezTo>
                    <a:pt x="22697" y="562"/>
                    <a:pt x="22718" y="505"/>
                    <a:pt x="22697" y="470"/>
                  </a:cubicBezTo>
                  <a:cubicBezTo>
                    <a:pt x="22679" y="453"/>
                    <a:pt x="22662" y="435"/>
                    <a:pt x="22627" y="435"/>
                  </a:cubicBezTo>
                  <a:close/>
                  <a:moveTo>
                    <a:pt x="10443" y="470"/>
                  </a:moveTo>
                  <a:cubicBezTo>
                    <a:pt x="10404" y="488"/>
                    <a:pt x="10387" y="527"/>
                    <a:pt x="10387" y="562"/>
                  </a:cubicBezTo>
                  <a:cubicBezTo>
                    <a:pt x="10404" y="596"/>
                    <a:pt x="10426" y="614"/>
                    <a:pt x="10461" y="614"/>
                  </a:cubicBezTo>
                  <a:lnTo>
                    <a:pt x="10478" y="614"/>
                  </a:lnTo>
                  <a:cubicBezTo>
                    <a:pt x="10513" y="596"/>
                    <a:pt x="10552" y="562"/>
                    <a:pt x="10535" y="527"/>
                  </a:cubicBezTo>
                  <a:cubicBezTo>
                    <a:pt x="10535" y="488"/>
                    <a:pt x="10496" y="470"/>
                    <a:pt x="10461" y="470"/>
                  </a:cubicBezTo>
                  <a:close/>
                  <a:moveTo>
                    <a:pt x="26052" y="544"/>
                  </a:moveTo>
                  <a:cubicBezTo>
                    <a:pt x="26034" y="544"/>
                    <a:pt x="26017" y="562"/>
                    <a:pt x="25999" y="579"/>
                  </a:cubicBezTo>
                  <a:cubicBezTo>
                    <a:pt x="25982" y="614"/>
                    <a:pt x="25982" y="653"/>
                    <a:pt x="26017" y="688"/>
                  </a:cubicBezTo>
                  <a:lnTo>
                    <a:pt x="26052" y="688"/>
                  </a:lnTo>
                  <a:cubicBezTo>
                    <a:pt x="26091" y="688"/>
                    <a:pt x="26108" y="688"/>
                    <a:pt x="26126" y="670"/>
                  </a:cubicBezTo>
                  <a:cubicBezTo>
                    <a:pt x="26143" y="636"/>
                    <a:pt x="26143" y="596"/>
                    <a:pt x="26108" y="562"/>
                  </a:cubicBezTo>
                  <a:cubicBezTo>
                    <a:pt x="26091" y="562"/>
                    <a:pt x="26069" y="544"/>
                    <a:pt x="26052" y="544"/>
                  </a:cubicBezTo>
                  <a:close/>
                  <a:moveTo>
                    <a:pt x="10100" y="562"/>
                  </a:moveTo>
                  <a:cubicBezTo>
                    <a:pt x="10061" y="562"/>
                    <a:pt x="10026" y="596"/>
                    <a:pt x="10043" y="653"/>
                  </a:cubicBezTo>
                  <a:cubicBezTo>
                    <a:pt x="10043" y="670"/>
                    <a:pt x="10078" y="705"/>
                    <a:pt x="10117" y="705"/>
                  </a:cubicBezTo>
                  <a:lnTo>
                    <a:pt x="10135" y="705"/>
                  </a:lnTo>
                  <a:cubicBezTo>
                    <a:pt x="10169" y="688"/>
                    <a:pt x="10187" y="653"/>
                    <a:pt x="10187" y="614"/>
                  </a:cubicBezTo>
                  <a:cubicBezTo>
                    <a:pt x="10169" y="579"/>
                    <a:pt x="10152" y="562"/>
                    <a:pt x="10117" y="562"/>
                  </a:cubicBezTo>
                  <a:close/>
                  <a:moveTo>
                    <a:pt x="22301" y="579"/>
                  </a:moveTo>
                  <a:cubicBezTo>
                    <a:pt x="22283" y="579"/>
                    <a:pt x="22283" y="596"/>
                    <a:pt x="22262" y="596"/>
                  </a:cubicBezTo>
                  <a:cubicBezTo>
                    <a:pt x="22227" y="614"/>
                    <a:pt x="22209" y="653"/>
                    <a:pt x="22227" y="688"/>
                  </a:cubicBezTo>
                  <a:cubicBezTo>
                    <a:pt x="22244" y="723"/>
                    <a:pt x="22283" y="723"/>
                    <a:pt x="22301" y="723"/>
                  </a:cubicBezTo>
                  <a:lnTo>
                    <a:pt x="22336" y="723"/>
                  </a:lnTo>
                  <a:cubicBezTo>
                    <a:pt x="22370" y="705"/>
                    <a:pt x="22392" y="670"/>
                    <a:pt x="22370" y="636"/>
                  </a:cubicBezTo>
                  <a:cubicBezTo>
                    <a:pt x="22353" y="596"/>
                    <a:pt x="22336" y="579"/>
                    <a:pt x="22301" y="579"/>
                  </a:cubicBezTo>
                  <a:close/>
                  <a:moveTo>
                    <a:pt x="9734" y="636"/>
                  </a:moveTo>
                  <a:cubicBezTo>
                    <a:pt x="9699" y="653"/>
                    <a:pt x="9682" y="688"/>
                    <a:pt x="9682" y="723"/>
                  </a:cubicBezTo>
                  <a:cubicBezTo>
                    <a:pt x="9699" y="762"/>
                    <a:pt x="9717" y="779"/>
                    <a:pt x="9752" y="779"/>
                  </a:cubicBezTo>
                  <a:lnTo>
                    <a:pt x="9773" y="779"/>
                  </a:lnTo>
                  <a:cubicBezTo>
                    <a:pt x="9808" y="779"/>
                    <a:pt x="9843" y="723"/>
                    <a:pt x="9826" y="688"/>
                  </a:cubicBezTo>
                  <a:cubicBezTo>
                    <a:pt x="9826" y="653"/>
                    <a:pt x="9791" y="636"/>
                    <a:pt x="9752" y="636"/>
                  </a:cubicBezTo>
                  <a:close/>
                  <a:moveTo>
                    <a:pt x="15391" y="636"/>
                  </a:moveTo>
                  <a:cubicBezTo>
                    <a:pt x="15356" y="636"/>
                    <a:pt x="15339" y="636"/>
                    <a:pt x="15321" y="653"/>
                  </a:cubicBezTo>
                  <a:cubicBezTo>
                    <a:pt x="15300" y="688"/>
                    <a:pt x="15321" y="744"/>
                    <a:pt x="15356" y="762"/>
                  </a:cubicBezTo>
                  <a:cubicBezTo>
                    <a:pt x="15356" y="762"/>
                    <a:pt x="15373" y="779"/>
                    <a:pt x="15391" y="779"/>
                  </a:cubicBezTo>
                  <a:cubicBezTo>
                    <a:pt x="15408" y="779"/>
                    <a:pt x="15430" y="762"/>
                    <a:pt x="15447" y="744"/>
                  </a:cubicBezTo>
                  <a:cubicBezTo>
                    <a:pt x="15465" y="705"/>
                    <a:pt x="15465" y="653"/>
                    <a:pt x="15430" y="636"/>
                  </a:cubicBezTo>
                  <a:close/>
                  <a:moveTo>
                    <a:pt x="9390" y="723"/>
                  </a:moveTo>
                  <a:cubicBezTo>
                    <a:pt x="9356" y="723"/>
                    <a:pt x="9316" y="779"/>
                    <a:pt x="9338" y="814"/>
                  </a:cubicBezTo>
                  <a:cubicBezTo>
                    <a:pt x="9338" y="853"/>
                    <a:pt x="9373" y="871"/>
                    <a:pt x="9408" y="871"/>
                  </a:cubicBezTo>
                  <a:lnTo>
                    <a:pt x="9425" y="871"/>
                  </a:lnTo>
                  <a:cubicBezTo>
                    <a:pt x="9464" y="853"/>
                    <a:pt x="9482" y="814"/>
                    <a:pt x="9482" y="779"/>
                  </a:cubicBezTo>
                  <a:cubicBezTo>
                    <a:pt x="9464" y="744"/>
                    <a:pt x="9447" y="723"/>
                    <a:pt x="9408" y="723"/>
                  </a:cubicBezTo>
                  <a:close/>
                  <a:moveTo>
                    <a:pt x="21935" y="762"/>
                  </a:moveTo>
                  <a:cubicBezTo>
                    <a:pt x="21900" y="779"/>
                    <a:pt x="21900" y="831"/>
                    <a:pt x="21918" y="871"/>
                  </a:cubicBezTo>
                  <a:cubicBezTo>
                    <a:pt x="21918" y="888"/>
                    <a:pt x="21957" y="905"/>
                    <a:pt x="21974" y="905"/>
                  </a:cubicBezTo>
                  <a:cubicBezTo>
                    <a:pt x="21992" y="905"/>
                    <a:pt x="22009" y="888"/>
                    <a:pt x="22009" y="888"/>
                  </a:cubicBezTo>
                  <a:cubicBezTo>
                    <a:pt x="22044" y="871"/>
                    <a:pt x="22066" y="831"/>
                    <a:pt x="22044" y="797"/>
                  </a:cubicBezTo>
                  <a:cubicBezTo>
                    <a:pt x="22027" y="762"/>
                    <a:pt x="22009" y="762"/>
                    <a:pt x="21974" y="762"/>
                  </a:cubicBezTo>
                  <a:close/>
                  <a:moveTo>
                    <a:pt x="9047" y="797"/>
                  </a:moveTo>
                  <a:lnTo>
                    <a:pt x="9029" y="814"/>
                  </a:lnTo>
                  <a:cubicBezTo>
                    <a:pt x="8990" y="814"/>
                    <a:pt x="8973" y="853"/>
                    <a:pt x="8973" y="888"/>
                  </a:cubicBezTo>
                  <a:cubicBezTo>
                    <a:pt x="8990" y="923"/>
                    <a:pt x="9029" y="940"/>
                    <a:pt x="9047" y="940"/>
                  </a:cubicBezTo>
                  <a:lnTo>
                    <a:pt x="9064" y="940"/>
                  </a:lnTo>
                  <a:cubicBezTo>
                    <a:pt x="9099" y="940"/>
                    <a:pt x="9138" y="905"/>
                    <a:pt x="9121" y="853"/>
                  </a:cubicBezTo>
                  <a:cubicBezTo>
                    <a:pt x="9121" y="831"/>
                    <a:pt x="9082" y="797"/>
                    <a:pt x="9047" y="797"/>
                  </a:cubicBezTo>
                  <a:close/>
                  <a:moveTo>
                    <a:pt x="26326" y="797"/>
                  </a:moveTo>
                  <a:cubicBezTo>
                    <a:pt x="26308" y="797"/>
                    <a:pt x="26287" y="797"/>
                    <a:pt x="26287" y="814"/>
                  </a:cubicBezTo>
                  <a:cubicBezTo>
                    <a:pt x="26252" y="831"/>
                    <a:pt x="26252" y="888"/>
                    <a:pt x="26287" y="923"/>
                  </a:cubicBezTo>
                  <a:cubicBezTo>
                    <a:pt x="26287" y="923"/>
                    <a:pt x="26308" y="940"/>
                    <a:pt x="26326" y="940"/>
                  </a:cubicBezTo>
                  <a:cubicBezTo>
                    <a:pt x="26361" y="940"/>
                    <a:pt x="26378" y="923"/>
                    <a:pt x="26378" y="905"/>
                  </a:cubicBezTo>
                  <a:cubicBezTo>
                    <a:pt x="26417" y="888"/>
                    <a:pt x="26417" y="831"/>
                    <a:pt x="26378" y="814"/>
                  </a:cubicBezTo>
                  <a:cubicBezTo>
                    <a:pt x="26361" y="797"/>
                    <a:pt x="26343" y="797"/>
                    <a:pt x="26326" y="797"/>
                  </a:cubicBezTo>
                  <a:close/>
                  <a:moveTo>
                    <a:pt x="15700" y="814"/>
                  </a:moveTo>
                  <a:cubicBezTo>
                    <a:pt x="15665" y="814"/>
                    <a:pt x="15648" y="831"/>
                    <a:pt x="15626" y="853"/>
                  </a:cubicBezTo>
                  <a:cubicBezTo>
                    <a:pt x="15608" y="871"/>
                    <a:pt x="15626" y="923"/>
                    <a:pt x="15648" y="940"/>
                  </a:cubicBezTo>
                  <a:cubicBezTo>
                    <a:pt x="15665" y="962"/>
                    <a:pt x="15682" y="962"/>
                    <a:pt x="15700" y="962"/>
                  </a:cubicBezTo>
                  <a:cubicBezTo>
                    <a:pt x="15717" y="962"/>
                    <a:pt x="15735" y="940"/>
                    <a:pt x="15756" y="923"/>
                  </a:cubicBezTo>
                  <a:cubicBezTo>
                    <a:pt x="15774" y="888"/>
                    <a:pt x="15774" y="853"/>
                    <a:pt x="15735" y="831"/>
                  </a:cubicBezTo>
                  <a:cubicBezTo>
                    <a:pt x="15717" y="814"/>
                    <a:pt x="15717" y="814"/>
                    <a:pt x="15700" y="814"/>
                  </a:cubicBezTo>
                  <a:close/>
                  <a:moveTo>
                    <a:pt x="8686" y="888"/>
                  </a:moveTo>
                  <a:cubicBezTo>
                    <a:pt x="8646" y="905"/>
                    <a:pt x="8612" y="940"/>
                    <a:pt x="8629" y="979"/>
                  </a:cubicBezTo>
                  <a:cubicBezTo>
                    <a:pt x="8629" y="1014"/>
                    <a:pt x="8664" y="1032"/>
                    <a:pt x="8703" y="1032"/>
                  </a:cubicBezTo>
                  <a:lnTo>
                    <a:pt x="8720" y="1032"/>
                  </a:lnTo>
                  <a:cubicBezTo>
                    <a:pt x="8755" y="1014"/>
                    <a:pt x="8773" y="979"/>
                    <a:pt x="8773" y="940"/>
                  </a:cubicBezTo>
                  <a:cubicBezTo>
                    <a:pt x="8755" y="905"/>
                    <a:pt x="8738" y="888"/>
                    <a:pt x="8703" y="888"/>
                  </a:cubicBezTo>
                  <a:close/>
                  <a:moveTo>
                    <a:pt x="21665" y="923"/>
                  </a:moveTo>
                  <a:cubicBezTo>
                    <a:pt x="21648" y="923"/>
                    <a:pt x="21631" y="940"/>
                    <a:pt x="21631" y="940"/>
                  </a:cubicBezTo>
                  <a:cubicBezTo>
                    <a:pt x="21592" y="962"/>
                    <a:pt x="21574" y="997"/>
                    <a:pt x="21592" y="1032"/>
                  </a:cubicBezTo>
                  <a:cubicBezTo>
                    <a:pt x="21609" y="1071"/>
                    <a:pt x="21631" y="1071"/>
                    <a:pt x="21665" y="1071"/>
                  </a:cubicBezTo>
                  <a:lnTo>
                    <a:pt x="21700" y="1071"/>
                  </a:lnTo>
                  <a:cubicBezTo>
                    <a:pt x="21739" y="1049"/>
                    <a:pt x="21739" y="997"/>
                    <a:pt x="21718" y="962"/>
                  </a:cubicBezTo>
                  <a:cubicBezTo>
                    <a:pt x="21718" y="940"/>
                    <a:pt x="21683" y="923"/>
                    <a:pt x="21665" y="923"/>
                  </a:cubicBezTo>
                  <a:close/>
                  <a:moveTo>
                    <a:pt x="8337" y="979"/>
                  </a:moveTo>
                  <a:cubicBezTo>
                    <a:pt x="8285" y="997"/>
                    <a:pt x="8268" y="1032"/>
                    <a:pt x="8285" y="1071"/>
                  </a:cubicBezTo>
                  <a:cubicBezTo>
                    <a:pt x="8285" y="1106"/>
                    <a:pt x="8320" y="1123"/>
                    <a:pt x="8359" y="1123"/>
                  </a:cubicBezTo>
                  <a:lnTo>
                    <a:pt x="8377" y="1123"/>
                  </a:lnTo>
                  <a:cubicBezTo>
                    <a:pt x="8411" y="1106"/>
                    <a:pt x="8429" y="1071"/>
                    <a:pt x="8411" y="1032"/>
                  </a:cubicBezTo>
                  <a:cubicBezTo>
                    <a:pt x="8411" y="997"/>
                    <a:pt x="8377" y="979"/>
                    <a:pt x="8359" y="979"/>
                  </a:cubicBezTo>
                  <a:close/>
                  <a:moveTo>
                    <a:pt x="15974" y="1032"/>
                  </a:moveTo>
                  <a:cubicBezTo>
                    <a:pt x="15952" y="1032"/>
                    <a:pt x="15935" y="1049"/>
                    <a:pt x="15917" y="1071"/>
                  </a:cubicBezTo>
                  <a:cubicBezTo>
                    <a:pt x="15900" y="1088"/>
                    <a:pt x="15900" y="1140"/>
                    <a:pt x="15935" y="1158"/>
                  </a:cubicBezTo>
                  <a:cubicBezTo>
                    <a:pt x="15935" y="1180"/>
                    <a:pt x="15952" y="1180"/>
                    <a:pt x="15974" y="1180"/>
                  </a:cubicBezTo>
                  <a:cubicBezTo>
                    <a:pt x="15991" y="1180"/>
                    <a:pt x="16026" y="1180"/>
                    <a:pt x="16026" y="1158"/>
                  </a:cubicBezTo>
                  <a:cubicBezTo>
                    <a:pt x="16061" y="1123"/>
                    <a:pt x="16061" y="1088"/>
                    <a:pt x="16026" y="1049"/>
                  </a:cubicBezTo>
                  <a:cubicBezTo>
                    <a:pt x="16009" y="1049"/>
                    <a:pt x="15991" y="1032"/>
                    <a:pt x="15974" y="1032"/>
                  </a:cubicBezTo>
                  <a:close/>
                  <a:moveTo>
                    <a:pt x="26578" y="1049"/>
                  </a:moveTo>
                  <a:cubicBezTo>
                    <a:pt x="26561" y="1049"/>
                    <a:pt x="26543" y="1071"/>
                    <a:pt x="26543" y="1071"/>
                  </a:cubicBezTo>
                  <a:cubicBezTo>
                    <a:pt x="26504" y="1106"/>
                    <a:pt x="26504" y="1140"/>
                    <a:pt x="26526" y="1180"/>
                  </a:cubicBezTo>
                  <a:cubicBezTo>
                    <a:pt x="26543" y="1197"/>
                    <a:pt x="26561" y="1197"/>
                    <a:pt x="26578" y="1197"/>
                  </a:cubicBezTo>
                  <a:cubicBezTo>
                    <a:pt x="26595" y="1197"/>
                    <a:pt x="26613" y="1197"/>
                    <a:pt x="26635" y="1180"/>
                  </a:cubicBezTo>
                  <a:cubicBezTo>
                    <a:pt x="26652" y="1158"/>
                    <a:pt x="26669" y="1123"/>
                    <a:pt x="26635" y="1088"/>
                  </a:cubicBezTo>
                  <a:cubicBezTo>
                    <a:pt x="26613" y="1071"/>
                    <a:pt x="26595" y="1049"/>
                    <a:pt x="26578" y="1049"/>
                  </a:cubicBezTo>
                  <a:close/>
                  <a:moveTo>
                    <a:pt x="7976" y="1071"/>
                  </a:moveTo>
                  <a:cubicBezTo>
                    <a:pt x="7941" y="1088"/>
                    <a:pt x="7924" y="1123"/>
                    <a:pt x="7924" y="1158"/>
                  </a:cubicBezTo>
                  <a:cubicBezTo>
                    <a:pt x="7941" y="1197"/>
                    <a:pt x="7959" y="1214"/>
                    <a:pt x="7994" y="1214"/>
                  </a:cubicBezTo>
                  <a:lnTo>
                    <a:pt x="8011" y="1214"/>
                  </a:lnTo>
                  <a:cubicBezTo>
                    <a:pt x="8050" y="1197"/>
                    <a:pt x="8085" y="1158"/>
                    <a:pt x="8068" y="1123"/>
                  </a:cubicBezTo>
                  <a:cubicBezTo>
                    <a:pt x="8068" y="1088"/>
                    <a:pt x="8033" y="1071"/>
                    <a:pt x="7994" y="1071"/>
                  </a:cubicBezTo>
                  <a:close/>
                  <a:moveTo>
                    <a:pt x="21304" y="1123"/>
                  </a:moveTo>
                  <a:cubicBezTo>
                    <a:pt x="21283" y="1140"/>
                    <a:pt x="21265" y="1197"/>
                    <a:pt x="21283" y="1232"/>
                  </a:cubicBezTo>
                  <a:cubicBezTo>
                    <a:pt x="21304" y="1249"/>
                    <a:pt x="21322" y="1267"/>
                    <a:pt x="21357" y="1267"/>
                  </a:cubicBezTo>
                  <a:cubicBezTo>
                    <a:pt x="21357" y="1267"/>
                    <a:pt x="21374" y="1249"/>
                    <a:pt x="21391" y="1249"/>
                  </a:cubicBezTo>
                  <a:cubicBezTo>
                    <a:pt x="21413" y="1232"/>
                    <a:pt x="21431" y="1180"/>
                    <a:pt x="21413" y="1140"/>
                  </a:cubicBezTo>
                  <a:cubicBezTo>
                    <a:pt x="21391" y="1123"/>
                    <a:pt x="21374" y="1123"/>
                    <a:pt x="21357" y="1123"/>
                  </a:cubicBezTo>
                  <a:close/>
                  <a:moveTo>
                    <a:pt x="7633" y="1158"/>
                  </a:moveTo>
                  <a:cubicBezTo>
                    <a:pt x="7598" y="1180"/>
                    <a:pt x="7559" y="1214"/>
                    <a:pt x="7576" y="1249"/>
                  </a:cubicBezTo>
                  <a:cubicBezTo>
                    <a:pt x="7576" y="1288"/>
                    <a:pt x="7615" y="1306"/>
                    <a:pt x="7650" y="1306"/>
                  </a:cubicBezTo>
                  <a:lnTo>
                    <a:pt x="7667" y="1306"/>
                  </a:lnTo>
                  <a:cubicBezTo>
                    <a:pt x="7706" y="1306"/>
                    <a:pt x="7724" y="1249"/>
                    <a:pt x="7724" y="1214"/>
                  </a:cubicBezTo>
                  <a:cubicBezTo>
                    <a:pt x="7706" y="1180"/>
                    <a:pt x="7685" y="1158"/>
                    <a:pt x="7650" y="1158"/>
                  </a:cubicBezTo>
                  <a:close/>
                  <a:moveTo>
                    <a:pt x="7271" y="1267"/>
                  </a:moveTo>
                  <a:cubicBezTo>
                    <a:pt x="7232" y="1267"/>
                    <a:pt x="7215" y="1323"/>
                    <a:pt x="7232" y="1358"/>
                  </a:cubicBezTo>
                  <a:cubicBezTo>
                    <a:pt x="7232" y="1397"/>
                    <a:pt x="7271" y="1414"/>
                    <a:pt x="7306" y="1414"/>
                  </a:cubicBezTo>
                  <a:lnTo>
                    <a:pt x="7324" y="1414"/>
                  </a:lnTo>
                  <a:cubicBezTo>
                    <a:pt x="7358" y="1397"/>
                    <a:pt x="7380" y="1358"/>
                    <a:pt x="7358" y="1323"/>
                  </a:cubicBezTo>
                  <a:cubicBezTo>
                    <a:pt x="7358" y="1288"/>
                    <a:pt x="7324" y="1267"/>
                    <a:pt x="7306" y="1267"/>
                  </a:cubicBezTo>
                  <a:close/>
                  <a:moveTo>
                    <a:pt x="16244" y="1288"/>
                  </a:moveTo>
                  <a:cubicBezTo>
                    <a:pt x="16226" y="1288"/>
                    <a:pt x="16209" y="1306"/>
                    <a:pt x="16192" y="1323"/>
                  </a:cubicBezTo>
                  <a:cubicBezTo>
                    <a:pt x="16152" y="1341"/>
                    <a:pt x="16152" y="1397"/>
                    <a:pt x="16192" y="1414"/>
                  </a:cubicBezTo>
                  <a:cubicBezTo>
                    <a:pt x="16192" y="1432"/>
                    <a:pt x="16209" y="1432"/>
                    <a:pt x="16244" y="1432"/>
                  </a:cubicBezTo>
                  <a:cubicBezTo>
                    <a:pt x="16261" y="1432"/>
                    <a:pt x="16261" y="1432"/>
                    <a:pt x="16279" y="1414"/>
                  </a:cubicBezTo>
                  <a:cubicBezTo>
                    <a:pt x="16318" y="1397"/>
                    <a:pt x="16318" y="1341"/>
                    <a:pt x="16279" y="1323"/>
                  </a:cubicBezTo>
                  <a:cubicBezTo>
                    <a:pt x="16279" y="1306"/>
                    <a:pt x="16261" y="1288"/>
                    <a:pt x="16244" y="1288"/>
                  </a:cubicBezTo>
                  <a:close/>
                  <a:moveTo>
                    <a:pt x="20995" y="1306"/>
                  </a:moveTo>
                  <a:cubicBezTo>
                    <a:pt x="20956" y="1341"/>
                    <a:pt x="20956" y="1375"/>
                    <a:pt x="20978" y="1414"/>
                  </a:cubicBezTo>
                  <a:cubicBezTo>
                    <a:pt x="20995" y="1432"/>
                    <a:pt x="21013" y="1449"/>
                    <a:pt x="21030" y="1449"/>
                  </a:cubicBezTo>
                  <a:cubicBezTo>
                    <a:pt x="21048" y="1449"/>
                    <a:pt x="21065" y="1449"/>
                    <a:pt x="21087" y="1432"/>
                  </a:cubicBezTo>
                  <a:cubicBezTo>
                    <a:pt x="21104" y="1414"/>
                    <a:pt x="21122" y="1375"/>
                    <a:pt x="21104" y="1341"/>
                  </a:cubicBezTo>
                  <a:cubicBezTo>
                    <a:pt x="21087" y="1323"/>
                    <a:pt x="21065" y="1306"/>
                    <a:pt x="21030" y="1306"/>
                  </a:cubicBezTo>
                  <a:close/>
                  <a:moveTo>
                    <a:pt x="26796" y="1341"/>
                  </a:moveTo>
                  <a:cubicBezTo>
                    <a:pt x="26778" y="1341"/>
                    <a:pt x="26761" y="1358"/>
                    <a:pt x="26761" y="1358"/>
                  </a:cubicBezTo>
                  <a:cubicBezTo>
                    <a:pt x="26722" y="1375"/>
                    <a:pt x="26704" y="1432"/>
                    <a:pt x="26743" y="1467"/>
                  </a:cubicBezTo>
                  <a:cubicBezTo>
                    <a:pt x="26761" y="1484"/>
                    <a:pt x="26778" y="1484"/>
                    <a:pt x="26796" y="1484"/>
                  </a:cubicBezTo>
                  <a:lnTo>
                    <a:pt x="26830" y="1484"/>
                  </a:lnTo>
                  <a:cubicBezTo>
                    <a:pt x="26870" y="1449"/>
                    <a:pt x="26887" y="1414"/>
                    <a:pt x="26852" y="1375"/>
                  </a:cubicBezTo>
                  <a:cubicBezTo>
                    <a:pt x="26852" y="1358"/>
                    <a:pt x="26813" y="1341"/>
                    <a:pt x="26796" y="1341"/>
                  </a:cubicBezTo>
                  <a:close/>
                  <a:moveTo>
                    <a:pt x="6945" y="1358"/>
                  </a:moveTo>
                  <a:lnTo>
                    <a:pt x="6923" y="1375"/>
                  </a:lnTo>
                  <a:cubicBezTo>
                    <a:pt x="6888" y="1375"/>
                    <a:pt x="6871" y="1414"/>
                    <a:pt x="6888" y="1467"/>
                  </a:cubicBezTo>
                  <a:cubicBezTo>
                    <a:pt x="6888" y="1484"/>
                    <a:pt x="6923" y="1506"/>
                    <a:pt x="6945" y="1506"/>
                  </a:cubicBezTo>
                  <a:lnTo>
                    <a:pt x="6980" y="1506"/>
                  </a:lnTo>
                  <a:cubicBezTo>
                    <a:pt x="7015" y="1506"/>
                    <a:pt x="7032" y="1449"/>
                    <a:pt x="7015" y="1414"/>
                  </a:cubicBezTo>
                  <a:cubicBezTo>
                    <a:pt x="7015" y="1397"/>
                    <a:pt x="6980" y="1358"/>
                    <a:pt x="6945" y="1358"/>
                  </a:cubicBezTo>
                  <a:close/>
                  <a:moveTo>
                    <a:pt x="6597" y="1467"/>
                  </a:moveTo>
                  <a:lnTo>
                    <a:pt x="6580" y="1484"/>
                  </a:lnTo>
                  <a:cubicBezTo>
                    <a:pt x="6545" y="1484"/>
                    <a:pt x="6527" y="1541"/>
                    <a:pt x="6545" y="1575"/>
                  </a:cubicBezTo>
                  <a:cubicBezTo>
                    <a:pt x="6545" y="1593"/>
                    <a:pt x="6580" y="1615"/>
                    <a:pt x="6597" y="1615"/>
                  </a:cubicBezTo>
                  <a:lnTo>
                    <a:pt x="6636" y="1615"/>
                  </a:lnTo>
                  <a:cubicBezTo>
                    <a:pt x="6671" y="1615"/>
                    <a:pt x="6688" y="1558"/>
                    <a:pt x="6671" y="1523"/>
                  </a:cubicBezTo>
                  <a:cubicBezTo>
                    <a:pt x="6671" y="1484"/>
                    <a:pt x="6636" y="1467"/>
                    <a:pt x="6597" y="1467"/>
                  </a:cubicBezTo>
                  <a:close/>
                  <a:moveTo>
                    <a:pt x="20721" y="1484"/>
                  </a:moveTo>
                  <a:cubicBezTo>
                    <a:pt x="20721" y="1484"/>
                    <a:pt x="20704" y="1506"/>
                    <a:pt x="20686" y="1506"/>
                  </a:cubicBezTo>
                  <a:cubicBezTo>
                    <a:pt x="20652" y="1523"/>
                    <a:pt x="20652" y="1575"/>
                    <a:pt x="20669" y="1593"/>
                  </a:cubicBezTo>
                  <a:cubicBezTo>
                    <a:pt x="20686" y="1632"/>
                    <a:pt x="20704" y="1632"/>
                    <a:pt x="20721" y="1632"/>
                  </a:cubicBezTo>
                  <a:lnTo>
                    <a:pt x="20760" y="1632"/>
                  </a:lnTo>
                  <a:cubicBezTo>
                    <a:pt x="20795" y="1615"/>
                    <a:pt x="20813" y="1558"/>
                    <a:pt x="20795" y="1523"/>
                  </a:cubicBezTo>
                  <a:cubicBezTo>
                    <a:pt x="20778" y="1506"/>
                    <a:pt x="20760" y="1484"/>
                    <a:pt x="20721" y="1484"/>
                  </a:cubicBezTo>
                  <a:close/>
                  <a:moveTo>
                    <a:pt x="16427" y="1575"/>
                  </a:moveTo>
                  <a:cubicBezTo>
                    <a:pt x="16387" y="1615"/>
                    <a:pt x="16387" y="1649"/>
                    <a:pt x="16427" y="1684"/>
                  </a:cubicBezTo>
                  <a:cubicBezTo>
                    <a:pt x="16427" y="1702"/>
                    <a:pt x="16461" y="1723"/>
                    <a:pt x="16479" y="1723"/>
                  </a:cubicBezTo>
                  <a:cubicBezTo>
                    <a:pt x="16496" y="1723"/>
                    <a:pt x="16496" y="1702"/>
                    <a:pt x="16518" y="1702"/>
                  </a:cubicBezTo>
                  <a:cubicBezTo>
                    <a:pt x="16553" y="1667"/>
                    <a:pt x="16553" y="1632"/>
                    <a:pt x="16535" y="1593"/>
                  </a:cubicBezTo>
                  <a:cubicBezTo>
                    <a:pt x="16518" y="1575"/>
                    <a:pt x="16496" y="1575"/>
                    <a:pt x="16479" y="1575"/>
                  </a:cubicBezTo>
                  <a:close/>
                  <a:moveTo>
                    <a:pt x="6236" y="1593"/>
                  </a:moveTo>
                  <a:cubicBezTo>
                    <a:pt x="6201" y="1615"/>
                    <a:pt x="6184" y="1649"/>
                    <a:pt x="6201" y="1684"/>
                  </a:cubicBezTo>
                  <a:cubicBezTo>
                    <a:pt x="6201" y="1723"/>
                    <a:pt x="6236" y="1741"/>
                    <a:pt x="6253" y="1741"/>
                  </a:cubicBezTo>
                  <a:lnTo>
                    <a:pt x="6292" y="1741"/>
                  </a:lnTo>
                  <a:cubicBezTo>
                    <a:pt x="6327" y="1723"/>
                    <a:pt x="6345" y="1684"/>
                    <a:pt x="6327" y="1632"/>
                  </a:cubicBezTo>
                  <a:cubicBezTo>
                    <a:pt x="6327" y="1615"/>
                    <a:pt x="6292" y="1593"/>
                    <a:pt x="6253" y="1593"/>
                  </a:cubicBezTo>
                  <a:close/>
                  <a:moveTo>
                    <a:pt x="26996" y="1649"/>
                  </a:moveTo>
                  <a:cubicBezTo>
                    <a:pt x="26978" y="1649"/>
                    <a:pt x="26961" y="1649"/>
                    <a:pt x="26961" y="1667"/>
                  </a:cubicBezTo>
                  <a:cubicBezTo>
                    <a:pt x="26922" y="1684"/>
                    <a:pt x="26904" y="1723"/>
                    <a:pt x="26922" y="1758"/>
                  </a:cubicBezTo>
                  <a:cubicBezTo>
                    <a:pt x="26939" y="1776"/>
                    <a:pt x="26978" y="1793"/>
                    <a:pt x="26996" y="1793"/>
                  </a:cubicBezTo>
                  <a:lnTo>
                    <a:pt x="27031" y="1793"/>
                  </a:lnTo>
                  <a:cubicBezTo>
                    <a:pt x="27070" y="1758"/>
                    <a:pt x="27070" y="1723"/>
                    <a:pt x="27048" y="1684"/>
                  </a:cubicBezTo>
                  <a:cubicBezTo>
                    <a:pt x="27048" y="1667"/>
                    <a:pt x="27013" y="1649"/>
                    <a:pt x="26996" y="1649"/>
                  </a:cubicBezTo>
                  <a:close/>
                  <a:moveTo>
                    <a:pt x="20377" y="1684"/>
                  </a:moveTo>
                  <a:cubicBezTo>
                    <a:pt x="20343" y="1702"/>
                    <a:pt x="20343" y="1758"/>
                    <a:pt x="20360" y="1793"/>
                  </a:cubicBezTo>
                  <a:cubicBezTo>
                    <a:pt x="20377" y="1810"/>
                    <a:pt x="20395" y="1832"/>
                    <a:pt x="20412" y="1832"/>
                  </a:cubicBezTo>
                  <a:cubicBezTo>
                    <a:pt x="20434" y="1832"/>
                    <a:pt x="20451" y="1832"/>
                    <a:pt x="20451" y="1810"/>
                  </a:cubicBezTo>
                  <a:cubicBezTo>
                    <a:pt x="20486" y="1793"/>
                    <a:pt x="20504" y="1758"/>
                    <a:pt x="20486" y="1723"/>
                  </a:cubicBezTo>
                  <a:cubicBezTo>
                    <a:pt x="20469" y="1684"/>
                    <a:pt x="20451" y="1684"/>
                    <a:pt x="20412" y="1684"/>
                  </a:cubicBezTo>
                  <a:close/>
                  <a:moveTo>
                    <a:pt x="5927" y="1702"/>
                  </a:moveTo>
                  <a:cubicBezTo>
                    <a:pt x="5909" y="1702"/>
                    <a:pt x="5909" y="1723"/>
                    <a:pt x="5892" y="1723"/>
                  </a:cubicBezTo>
                  <a:cubicBezTo>
                    <a:pt x="5857" y="1723"/>
                    <a:pt x="5835" y="1776"/>
                    <a:pt x="5857" y="1810"/>
                  </a:cubicBezTo>
                  <a:cubicBezTo>
                    <a:pt x="5857" y="1832"/>
                    <a:pt x="5892" y="1850"/>
                    <a:pt x="5927" y="1850"/>
                  </a:cubicBezTo>
                  <a:lnTo>
                    <a:pt x="5944" y="1850"/>
                  </a:lnTo>
                  <a:cubicBezTo>
                    <a:pt x="5983" y="1832"/>
                    <a:pt x="6001" y="1793"/>
                    <a:pt x="5983" y="1758"/>
                  </a:cubicBezTo>
                  <a:cubicBezTo>
                    <a:pt x="5983" y="1723"/>
                    <a:pt x="5944" y="1702"/>
                    <a:pt x="5927" y="1702"/>
                  </a:cubicBezTo>
                  <a:close/>
                  <a:moveTo>
                    <a:pt x="5548" y="1850"/>
                  </a:moveTo>
                  <a:cubicBezTo>
                    <a:pt x="5509" y="1867"/>
                    <a:pt x="5492" y="1902"/>
                    <a:pt x="5509" y="1941"/>
                  </a:cubicBezTo>
                  <a:cubicBezTo>
                    <a:pt x="5531" y="1976"/>
                    <a:pt x="5548" y="1993"/>
                    <a:pt x="5583" y="1993"/>
                  </a:cubicBezTo>
                  <a:lnTo>
                    <a:pt x="5600" y="1976"/>
                  </a:lnTo>
                  <a:cubicBezTo>
                    <a:pt x="5640" y="1958"/>
                    <a:pt x="5657" y="1919"/>
                    <a:pt x="5657" y="1884"/>
                  </a:cubicBezTo>
                  <a:cubicBezTo>
                    <a:pt x="5640" y="1850"/>
                    <a:pt x="5600" y="1850"/>
                    <a:pt x="5583" y="1850"/>
                  </a:cubicBezTo>
                  <a:close/>
                  <a:moveTo>
                    <a:pt x="16696" y="1850"/>
                  </a:moveTo>
                  <a:cubicBezTo>
                    <a:pt x="16679" y="1850"/>
                    <a:pt x="16661" y="1850"/>
                    <a:pt x="16661" y="1867"/>
                  </a:cubicBezTo>
                  <a:cubicBezTo>
                    <a:pt x="16627" y="1884"/>
                    <a:pt x="16627" y="1941"/>
                    <a:pt x="16644" y="1976"/>
                  </a:cubicBezTo>
                  <a:cubicBezTo>
                    <a:pt x="16661" y="1993"/>
                    <a:pt x="16679" y="1993"/>
                    <a:pt x="16696" y="1993"/>
                  </a:cubicBezTo>
                  <a:cubicBezTo>
                    <a:pt x="16714" y="1993"/>
                    <a:pt x="16735" y="1993"/>
                    <a:pt x="16753" y="1976"/>
                  </a:cubicBezTo>
                  <a:cubicBezTo>
                    <a:pt x="16770" y="1958"/>
                    <a:pt x="16788" y="1902"/>
                    <a:pt x="16753" y="1884"/>
                  </a:cubicBezTo>
                  <a:cubicBezTo>
                    <a:pt x="16753" y="1867"/>
                    <a:pt x="16714" y="1850"/>
                    <a:pt x="16696" y="1850"/>
                  </a:cubicBezTo>
                  <a:close/>
                  <a:moveTo>
                    <a:pt x="20108" y="1867"/>
                  </a:moveTo>
                  <a:cubicBezTo>
                    <a:pt x="20086" y="1867"/>
                    <a:pt x="20086" y="1867"/>
                    <a:pt x="20069" y="1884"/>
                  </a:cubicBezTo>
                  <a:cubicBezTo>
                    <a:pt x="20034" y="1902"/>
                    <a:pt x="20034" y="1941"/>
                    <a:pt x="20051" y="1976"/>
                  </a:cubicBezTo>
                  <a:cubicBezTo>
                    <a:pt x="20051" y="1993"/>
                    <a:pt x="20086" y="2011"/>
                    <a:pt x="20108" y="2011"/>
                  </a:cubicBezTo>
                  <a:cubicBezTo>
                    <a:pt x="20125" y="2011"/>
                    <a:pt x="20143" y="2011"/>
                    <a:pt x="20143" y="1993"/>
                  </a:cubicBezTo>
                  <a:cubicBezTo>
                    <a:pt x="20177" y="1976"/>
                    <a:pt x="20195" y="1941"/>
                    <a:pt x="20177" y="1902"/>
                  </a:cubicBezTo>
                  <a:cubicBezTo>
                    <a:pt x="20160" y="1884"/>
                    <a:pt x="20125" y="1867"/>
                    <a:pt x="20108" y="1867"/>
                  </a:cubicBezTo>
                  <a:close/>
                  <a:moveTo>
                    <a:pt x="27179" y="1958"/>
                  </a:moveTo>
                  <a:cubicBezTo>
                    <a:pt x="27157" y="1958"/>
                    <a:pt x="27157" y="1976"/>
                    <a:pt x="27139" y="1976"/>
                  </a:cubicBezTo>
                  <a:cubicBezTo>
                    <a:pt x="27105" y="1993"/>
                    <a:pt x="27087" y="2028"/>
                    <a:pt x="27105" y="2067"/>
                  </a:cubicBezTo>
                  <a:cubicBezTo>
                    <a:pt x="27122" y="2102"/>
                    <a:pt x="27157" y="2102"/>
                    <a:pt x="27179" y="2102"/>
                  </a:cubicBezTo>
                  <a:lnTo>
                    <a:pt x="27213" y="2102"/>
                  </a:lnTo>
                  <a:cubicBezTo>
                    <a:pt x="27248" y="2085"/>
                    <a:pt x="27266" y="2028"/>
                    <a:pt x="27231" y="1993"/>
                  </a:cubicBezTo>
                  <a:cubicBezTo>
                    <a:pt x="27231" y="1976"/>
                    <a:pt x="27196" y="1958"/>
                    <a:pt x="27179" y="1958"/>
                  </a:cubicBezTo>
                  <a:close/>
                  <a:moveTo>
                    <a:pt x="5222" y="1976"/>
                  </a:moveTo>
                  <a:cubicBezTo>
                    <a:pt x="5183" y="1993"/>
                    <a:pt x="5165" y="2050"/>
                    <a:pt x="5183" y="2085"/>
                  </a:cubicBezTo>
                  <a:cubicBezTo>
                    <a:pt x="5183" y="2102"/>
                    <a:pt x="5222" y="2119"/>
                    <a:pt x="5239" y="2119"/>
                  </a:cubicBezTo>
                  <a:lnTo>
                    <a:pt x="5274" y="2119"/>
                  </a:lnTo>
                  <a:cubicBezTo>
                    <a:pt x="5313" y="2102"/>
                    <a:pt x="5331" y="2067"/>
                    <a:pt x="5313" y="2028"/>
                  </a:cubicBezTo>
                  <a:cubicBezTo>
                    <a:pt x="5292" y="1993"/>
                    <a:pt x="5274" y="1976"/>
                    <a:pt x="5239" y="1976"/>
                  </a:cubicBezTo>
                  <a:close/>
                  <a:moveTo>
                    <a:pt x="19799" y="2050"/>
                  </a:moveTo>
                  <a:cubicBezTo>
                    <a:pt x="19781" y="2050"/>
                    <a:pt x="19781" y="2050"/>
                    <a:pt x="19760" y="2067"/>
                  </a:cubicBezTo>
                  <a:cubicBezTo>
                    <a:pt x="19725" y="2085"/>
                    <a:pt x="19707" y="2119"/>
                    <a:pt x="19725" y="2159"/>
                  </a:cubicBezTo>
                  <a:cubicBezTo>
                    <a:pt x="19742" y="2176"/>
                    <a:pt x="19760" y="2193"/>
                    <a:pt x="19799" y="2193"/>
                  </a:cubicBezTo>
                  <a:lnTo>
                    <a:pt x="19834" y="2193"/>
                  </a:lnTo>
                  <a:cubicBezTo>
                    <a:pt x="19868" y="2159"/>
                    <a:pt x="19868" y="2119"/>
                    <a:pt x="19851" y="2085"/>
                  </a:cubicBezTo>
                  <a:cubicBezTo>
                    <a:pt x="19851" y="2067"/>
                    <a:pt x="19816" y="2050"/>
                    <a:pt x="19799" y="2050"/>
                  </a:cubicBezTo>
                  <a:close/>
                  <a:moveTo>
                    <a:pt x="4878" y="2119"/>
                  </a:moveTo>
                  <a:cubicBezTo>
                    <a:pt x="4839" y="2137"/>
                    <a:pt x="4822" y="2193"/>
                    <a:pt x="4839" y="2228"/>
                  </a:cubicBezTo>
                  <a:cubicBezTo>
                    <a:pt x="4856" y="2246"/>
                    <a:pt x="4896" y="2267"/>
                    <a:pt x="4913" y="2267"/>
                  </a:cubicBezTo>
                  <a:lnTo>
                    <a:pt x="4948" y="2267"/>
                  </a:lnTo>
                  <a:cubicBezTo>
                    <a:pt x="4987" y="2246"/>
                    <a:pt x="5004" y="2193"/>
                    <a:pt x="4987" y="2159"/>
                  </a:cubicBezTo>
                  <a:cubicBezTo>
                    <a:pt x="4965" y="2137"/>
                    <a:pt x="4948" y="2119"/>
                    <a:pt x="4913" y="2119"/>
                  </a:cubicBezTo>
                  <a:close/>
                  <a:moveTo>
                    <a:pt x="16931" y="2137"/>
                  </a:moveTo>
                  <a:cubicBezTo>
                    <a:pt x="16914" y="2137"/>
                    <a:pt x="16896" y="2137"/>
                    <a:pt x="16879" y="2159"/>
                  </a:cubicBezTo>
                  <a:cubicBezTo>
                    <a:pt x="16862" y="2176"/>
                    <a:pt x="16862" y="2211"/>
                    <a:pt x="16879" y="2246"/>
                  </a:cubicBezTo>
                  <a:cubicBezTo>
                    <a:pt x="16896" y="2267"/>
                    <a:pt x="16914" y="2285"/>
                    <a:pt x="16931" y="2285"/>
                  </a:cubicBezTo>
                  <a:cubicBezTo>
                    <a:pt x="16953" y="2285"/>
                    <a:pt x="16970" y="2267"/>
                    <a:pt x="16988" y="2267"/>
                  </a:cubicBezTo>
                  <a:cubicBezTo>
                    <a:pt x="17005" y="2228"/>
                    <a:pt x="17005" y="2193"/>
                    <a:pt x="16988" y="2159"/>
                  </a:cubicBezTo>
                  <a:cubicBezTo>
                    <a:pt x="16970" y="2137"/>
                    <a:pt x="16953" y="2137"/>
                    <a:pt x="16931" y="2137"/>
                  </a:cubicBezTo>
                  <a:close/>
                  <a:moveTo>
                    <a:pt x="19433" y="2228"/>
                  </a:moveTo>
                  <a:cubicBezTo>
                    <a:pt x="19416" y="2246"/>
                    <a:pt x="19398" y="2302"/>
                    <a:pt x="19416" y="2337"/>
                  </a:cubicBezTo>
                  <a:cubicBezTo>
                    <a:pt x="19433" y="2354"/>
                    <a:pt x="19455" y="2376"/>
                    <a:pt x="19472" y="2376"/>
                  </a:cubicBezTo>
                  <a:cubicBezTo>
                    <a:pt x="19490" y="2376"/>
                    <a:pt x="19507" y="2376"/>
                    <a:pt x="19507" y="2354"/>
                  </a:cubicBezTo>
                  <a:cubicBezTo>
                    <a:pt x="19542" y="2337"/>
                    <a:pt x="19564" y="2302"/>
                    <a:pt x="19542" y="2267"/>
                  </a:cubicBezTo>
                  <a:cubicBezTo>
                    <a:pt x="19525" y="2246"/>
                    <a:pt x="19507" y="2228"/>
                    <a:pt x="19472" y="2228"/>
                  </a:cubicBezTo>
                  <a:close/>
                  <a:moveTo>
                    <a:pt x="4552" y="2285"/>
                  </a:moveTo>
                  <a:cubicBezTo>
                    <a:pt x="4513" y="2302"/>
                    <a:pt x="4495" y="2337"/>
                    <a:pt x="4513" y="2376"/>
                  </a:cubicBezTo>
                  <a:cubicBezTo>
                    <a:pt x="4530" y="2411"/>
                    <a:pt x="4552" y="2428"/>
                    <a:pt x="4587" y="2428"/>
                  </a:cubicBezTo>
                  <a:cubicBezTo>
                    <a:pt x="4587" y="2428"/>
                    <a:pt x="4604" y="2411"/>
                    <a:pt x="4621" y="2411"/>
                  </a:cubicBezTo>
                  <a:cubicBezTo>
                    <a:pt x="4661" y="2394"/>
                    <a:pt x="4661" y="2354"/>
                    <a:pt x="4661" y="2320"/>
                  </a:cubicBezTo>
                  <a:cubicBezTo>
                    <a:pt x="4639" y="2285"/>
                    <a:pt x="4604" y="2285"/>
                    <a:pt x="4587" y="2285"/>
                  </a:cubicBezTo>
                  <a:close/>
                  <a:moveTo>
                    <a:pt x="27322" y="2285"/>
                  </a:moveTo>
                  <a:cubicBezTo>
                    <a:pt x="27287" y="2302"/>
                    <a:pt x="27266" y="2354"/>
                    <a:pt x="27287" y="2394"/>
                  </a:cubicBezTo>
                  <a:cubicBezTo>
                    <a:pt x="27305" y="2411"/>
                    <a:pt x="27322" y="2428"/>
                    <a:pt x="27340" y="2428"/>
                  </a:cubicBezTo>
                  <a:lnTo>
                    <a:pt x="27374" y="2428"/>
                  </a:lnTo>
                  <a:cubicBezTo>
                    <a:pt x="27414" y="2411"/>
                    <a:pt x="27431" y="2354"/>
                    <a:pt x="27414" y="2320"/>
                  </a:cubicBezTo>
                  <a:cubicBezTo>
                    <a:pt x="27396" y="2302"/>
                    <a:pt x="27374" y="2285"/>
                    <a:pt x="27340" y="2285"/>
                  </a:cubicBezTo>
                  <a:close/>
                  <a:moveTo>
                    <a:pt x="17188" y="2394"/>
                  </a:moveTo>
                  <a:cubicBezTo>
                    <a:pt x="17171" y="2394"/>
                    <a:pt x="17149" y="2411"/>
                    <a:pt x="17131" y="2411"/>
                  </a:cubicBezTo>
                  <a:cubicBezTo>
                    <a:pt x="17097" y="2446"/>
                    <a:pt x="17097" y="2485"/>
                    <a:pt x="17131" y="2520"/>
                  </a:cubicBezTo>
                  <a:cubicBezTo>
                    <a:pt x="17149" y="2537"/>
                    <a:pt x="17171" y="2537"/>
                    <a:pt x="17188" y="2537"/>
                  </a:cubicBezTo>
                  <a:cubicBezTo>
                    <a:pt x="17205" y="2537"/>
                    <a:pt x="17223" y="2537"/>
                    <a:pt x="17240" y="2520"/>
                  </a:cubicBezTo>
                  <a:cubicBezTo>
                    <a:pt x="17258" y="2485"/>
                    <a:pt x="17258" y="2446"/>
                    <a:pt x="17223" y="2411"/>
                  </a:cubicBezTo>
                  <a:cubicBezTo>
                    <a:pt x="17223" y="2394"/>
                    <a:pt x="17205" y="2394"/>
                    <a:pt x="17188" y="2394"/>
                  </a:cubicBezTo>
                  <a:close/>
                  <a:moveTo>
                    <a:pt x="19163" y="2394"/>
                  </a:moveTo>
                  <a:cubicBezTo>
                    <a:pt x="19146" y="2394"/>
                    <a:pt x="19129" y="2394"/>
                    <a:pt x="19129" y="2411"/>
                  </a:cubicBezTo>
                  <a:cubicBezTo>
                    <a:pt x="19090" y="2428"/>
                    <a:pt x="19072" y="2463"/>
                    <a:pt x="19090" y="2502"/>
                  </a:cubicBezTo>
                  <a:cubicBezTo>
                    <a:pt x="19107" y="2520"/>
                    <a:pt x="19129" y="2537"/>
                    <a:pt x="19163" y="2537"/>
                  </a:cubicBezTo>
                  <a:lnTo>
                    <a:pt x="19181" y="2537"/>
                  </a:lnTo>
                  <a:cubicBezTo>
                    <a:pt x="19216" y="2520"/>
                    <a:pt x="19237" y="2463"/>
                    <a:pt x="19216" y="2428"/>
                  </a:cubicBezTo>
                  <a:cubicBezTo>
                    <a:pt x="19216" y="2411"/>
                    <a:pt x="19181" y="2394"/>
                    <a:pt x="19163" y="2394"/>
                  </a:cubicBezTo>
                  <a:close/>
                  <a:moveTo>
                    <a:pt x="4260" y="2428"/>
                  </a:moveTo>
                  <a:cubicBezTo>
                    <a:pt x="4243" y="2428"/>
                    <a:pt x="4243" y="2446"/>
                    <a:pt x="4225" y="2446"/>
                  </a:cubicBezTo>
                  <a:cubicBezTo>
                    <a:pt x="4186" y="2463"/>
                    <a:pt x="4169" y="2502"/>
                    <a:pt x="4186" y="2537"/>
                  </a:cubicBezTo>
                  <a:cubicBezTo>
                    <a:pt x="4204" y="2572"/>
                    <a:pt x="4243" y="2572"/>
                    <a:pt x="4260" y="2572"/>
                  </a:cubicBezTo>
                  <a:lnTo>
                    <a:pt x="4295" y="2572"/>
                  </a:lnTo>
                  <a:cubicBezTo>
                    <a:pt x="4334" y="2555"/>
                    <a:pt x="4352" y="2520"/>
                    <a:pt x="4334" y="2485"/>
                  </a:cubicBezTo>
                  <a:cubicBezTo>
                    <a:pt x="4312" y="2446"/>
                    <a:pt x="4278" y="2428"/>
                    <a:pt x="4260" y="2428"/>
                  </a:cubicBezTo>
                  <a:close/>
                  <a:moveTo>
                    <a:pt x="18802" y="2555"/>
                  </a:moveTo>
                  <a:cubicBezTo>
                    <a:pt x="18763" y="2572"/>
                    <a:pt x="18746" y="2611"/>
                    <a:pt x="18763" y="2646"/>
                  </a:cubicBezTo>
                  <a:cubicBezTo>
                    <a:pt x="18781" y="2681"/>
                    <a:pt x="18802" y="2702"/>
                    <a:pt x="18837" y="2702"/>
                  </a:cubicBezTo>
                  <a:cubicBezTo>
                    <a:pt x="18837" y="2702"/>
                    <a:pt x="18855" y="2702"/>
                    <a:pt x="18855" y="2681"/>
                  </a:cubicBezTo>
                  <a:cubicBezTo>
                    <a:pt x="18889" y="2663"/>
                    <a:pt x="18911" y="2628"/>
                    <a:pt x="18889" y="2594"/>
                  </a:cubicBezTo>
                  <a:cubicBezTo>
                    <a:pt x="18889" y="2572"/>
                    <a:pt x="18855" y="2555"/>
                    <a:pt x="18837" y="2555"/>
                  </a:cubicBezTo>
                  <a:close/>
                  <a:moveTo>
                    <a:pt x="3899" y="2611"/>
                  </a:moveTo>
                  <a:cubicBezTo>
                    <a:pt x="3860" y="2628"/>
                    <a:pt x="3860" y="2681"/>
                    <a:pt x="3877" y="2720"/>
                  </a:cubicBezTo>
                  <a:cubicBezTo>
                    <a:pt x="3899" y="2737"/>
                    <a:pt x="3917" y="2755"/>
                    <a:pt x="3934" y="2755"/>
                  </a:cubicBezTo>
                  <a:cubicBezTo>
                    <a:pt x="3951" y="2755"/>
                    <a:pt x="3969" y="2755"/>
                    <a:pt x="3969" y="2737"/>
                  </a:cubicBezTo>
                  <a:cubicBezTo>
                    <a:pt x="4008" y="2720"/>
                    <a:pt x="4025" y="2681"/>
                    <a:pt x="4008" y="2646"/>
                  </a:cubicBezTo>
                  <a:cubicBezTo>
                    <a:pt x="3986" y="2628"/>
                    <a:pt x="3969" y="2611"/>
                    <a:pt x="3934" y="2611"/>
                  </a:cubicBezTo>
                  <a:close/>
                  <a:moveTo>
                    <a:pt x="27483" y="2611"/>
                  </a:moveTo>
                  <a:cubicBezTo>
                    <a:pt x="27448" y="2628"/>
                    <a:pt x="27431" y="2681"/>
                    <a:pt x="27448" y="2720"/>
                  </a:cubicBezTo>
                  <a:cubicBezTo>
                    <a:pt x="27466" y="2737"/>
                    <a:pt x="27483" y="2755"/>
                    <a:pt x="27522" y="2755"/>
                  </a:cubicBezTo>
                  <a:cubicBezTo>
                    <a:pt x="27522" y="2755"/>
                    <a:pt x="27540" y="2755"/>
                    <a:pt x="27540" y="2737"/>
                  </a:cubicBezTo>
                  <a:cubicBezTo>
                    <a:pt x="27575" y="2720"/>
                    <a:pt x="27592" y="2681"/>
                    <a:pt x="27575" y="2646"/>
                  </a:cubicBezTo>
                  <a:cubicBezTo>
                    <a:pt x="27557" y="2628"/>
                    <a:pt x="27540" y="2611"/>
                    <a:pt x="27505" y="2611"/>
                  </a:cubicBezTo>
                  <a:close/>
                  <a:moveTo>
                    <a:pt x="17458" y="2628"/>
                  </a:moveTo>
                  <a:cubicBezTo>
                    <a:pt x="17440" y="2628"/>
                    <a:pt x="17423" y="2628"/>
                    <a:pt x="17406" y="2663"/>
                  </a:cubicBezTo>
                  <a:cubicBezTo>
                    <a:pt x="17388" y="2681"/>
                    <a:pt x="17388" y="2737"/>
                    <a:pt x="17423" y="2755"/>
                  </a:cubicBezTo>
                  <a:cubicBezTo>
                    <a:pt x="17440" y="2755"/>
                    <a:pt x="17440" y="2772"/>
                    <a:pt x="17458" y="2772"/>
                  </a:cubicBezTo>
                  <a:cubicBezTo>
                    <a:pt x="17475" y="2772"/>
                    <a:pt x="17514" y="2755"/>
                    <a:pt x="17532" y="2737"/>
                  </a:cubicBezTo>
                  <a:cubicBezTo>
                    <a:pt x="17549" y="2702"/>
                    <a:pt x="17532" y="2663"/>
                    <a:pt x="17497" y="2628"/>
                  </a:cubicBezTo>
                  <a:close/>
                  <a:moveTo>
                    <a:pt x="18476" y="2702"/>
                  </a:moveTo>
                  <a:cubicBezTo>
                    <a:pt x="18437" y="2720"/>
                    <a:pt x="18419" y="2755"/>
                    <a:pt x="18437" y="2789"/>
                  </a:cubicBezTo>
                  <a:cubicBezTo>
                    <a:pt x="18437" y="2829"/>
                    <a:pt x="18476" y="2846"/>
                    <a:pt x="18493" y="2846"/>
                  </a:cubicBezTo>
                  <a:cubicBezTo>
                    <a:pt x="18511" y="2846"/>
                    <a:pt x="18511" y="2829"/>
                    <a:pt x="18528" y="2829"/>
                  </a:cubicBezTo>
                  <a:cubicBezTo>
                    <a:pt x="18563" y="2811"/>
                    <a:pt x="18585" y="2772"/>
                    <a:pt x="18563" y="2737"/>
                  </a:cubicBezTo>
                  <a:cubicBezTo>
                    <a:pt x="18546" y="2720"/>
                    <a:pt x="18528" y="2702"/>
                    <a:pt x="18493" y="2702"/>
                  </a:cubicBezTo>
                  <a:close/>
                  <a:moveTo>
                    <a:pt x="3625" y="2772"/>
                  </a:moveTo>
                  <a:cubicBezTo>
                    <a:pt x="3608" y="2772"/>
                    <a:pt x="3590" y="2789"/>
                    <a:pt x="3590" y="2789"/>
                  </a:cubicBezTo>
                  <a:cubicBezTo>
                    <a:pt x="3551" y="2811"/>
                    <a:pt x="3534" y="2846"/>
                    <a:pt x="3551" y="2881"/>
                  </a:cubicBezTo>
                  <a:cubicBezTo>
                    <a:pt x="3573" y="2920"/>
                    <a:pt x="3590" y="2920"/>
                    <a:pt x="3625" y="2920"/>
                  </a:cubicBezTo>
                  <a:lnTo>
                    <a:pt x="3660" y="2920"/>
                  </a:lnTo>
                  <a:cubicBezTo>
                    <a:pt x="3699" y="2898"/>
                    <a:pt x="3699" y="2846"/>
                    <a:pt x="3682" y="2811"/>
                  </a:cubicBezTo>
                  <a:cubicBezTo>
                    <a:pt x="3682" y="2789"/>
                    <a:pt x="3642" y="2772"/>
                    <a:pt x="3625" y="2772"/>
                  </a:cubicBezTo>
                  <a:close/>
                  <a:moveTo>
                    <a:pt x="17784" y="2772"/>
                  </a:moveTo>
                  <a:cubicBezTo>
                    <a:pt x="17767" y="2772"/>
                    <a:pt x="17732" y="2789"/>
                    <a:pt x="17714" y="2829"/>
                  </a:cubicBezTo>
                  <a:cubicBezTo>
                    <a:pt x="17714" y="2863"/>
                    <a:pt x="17732" y="2898"/>
                    <a:pt x="17767" y="2920"/>
                  </a:cubicBezTo>
                  <a:lnTo>
                    <a:pt x="17784" y="2920"/>
                  </a:lnTo>
                  <a:cubicBezTo>
                    <a:pt x="17823" y="2920"/>
                    <a:pt x="17858" y="2898"/>
                    <a:pt x="17858" y="2863"/>
                  </a:cubicBezTo>
                  <a:cubicBezTo>
                    <a:pt x="17875" y="2829"/>
                    <a:pt x="17841" y="2789"/>
                    <a:pt x="17802" y="2772"/>
                  </a:cubicBezTo>
                  <a:close/>
                  <a:moveTo>
                    <a:pt x="18150" y="2789"/>
                  </a:moveTo>
                  <a:cubicBezTo>
                    <a:pt x="18093" y="2789"/>
                    <a:pt x="18076" y="2829"/>
                    <a:pt x="18076" y="2881"/>
                  </a:cubicBezTo>
                  <a:cubicBezTo>
                    <a:pt x="18076" y="2920"/>
                    <a:pt x="18110" y="2937"/>
                    <a:pt x="18150" y="2937"/>
                  </a:cubicBezTo>
                  <a:lnTo>
                    <a:pt x="18167" y="2937"/>
                  </a:lnTo>
                  <a:cubicBezTo>
                    <a:pt x="18202" y="2937"/>
                    <a:pt x="18219" y="2898"/>
                    <a:pt x="18219" y="2863"/>
                  </a:cubicBezTo>
                  <a:cubicBezTo>
                    <a:pt x="18219" y="2829"/>
                    <a:pt x="18184" y="2789"/>
                    <a:pt x="18150" y="2789"/>
                  </a:cubicBezTo>
                  <a:close/>
                  <a:moveTo>
                    <a:pt x="27649" y="2937"/>
                  </a:moveTo>
                  <a:cubicBezTo>
                    <a:pt x="27614" y="2955"/>
                    <a:pt x="27592" y="3007"/>
                    <a:pt x="27614" y="3046"/>
                  </a:cubicBezTo>
                  <a:cubicBezTo>
                    <a:pt x="27631" y="3064"/>
                    <a:pt x="27649" y="3081"/>
                    <a:pt x="27666" y="3081"/>
                  </a:cubicBezTo>
                  <a:cubicBezTo>
                    <a:pt x="27683" y="3081"/>
                    <a:pt x="27701" y="3081"/>
                    <a:pt x="27701" y="3064"/>
                  </a:cubicBezTo>
                  <a:cubicBezTo>
                    <a:pt x="27740" y="3046"/>
                    <a:pt x="27757" y="3007"/>
                    <a:pt x="27740" y="2972"/>
                  </a:cubicBezTo>
                  <a:cubicBezTo>
                    <a:pt x="27722" y="2955"/>
                    <a:pt x="27701" y="2937"/>
                    <a:pt x="27666" y="2937"/>
                  </a:cubicBezTo>
                  <a:close/>
                  <a:moveTo>
                    <a:pt x="3264" y="2955"/>
                  </a:moveTo>
                  <a:cubicBezTo>
                    <a:pt x="3225" y="2990"/>
                    <a:pt x="3225" y="3029"/>
                    <a:pt x="3246" y="3064"/>
                  </a:cubicBezTo>
                  <a:cubicBezTo>
                    <a:pt x="3246" y="3081"/>
                    <a:pt x="3281" y="3098"/>
                    <a:pt x="3299" y="3098"/>
                  </a:cubicBezTo>
                  <a:cubicBezTo>
                    <a:pt x="3316" y="3098"/>
                    <a:pt x="3333" y="3098"/>
                    <a:pt x="3333" y="3081"/>
                  </a:cubicBezTo>
                  <a:cubicBezTo>
                    <a:pt x="3373" y="3064"/>
                    <a:pt x="3390" y="3029"/>
                    <a:pt x="3373" y="2990"/>
                  </a:cubicBezTo>
                  <a:cubicBezTo>
                    <a:pt x="3355" y="2972"/>
                    <a:pt x="3333" y="2955"/>
                    <a:pt x="3299" y="2955"/>
                  </a:cubicBezTo>
                  <a:cubicBezTo>
                    <a:pt x="3299" y="2955"/>
                    <a:pt x="3281" y="2955"/>
                    <a:pt x="3264" y="2972"/>
                  </a:cubicBezTo>
                  <a:lnTo>
                    <a:pt x="3264" y="2955"/>
                  </a:lnTo>
                  <a:close/>
                  <a:moveTo>
                    <a:pt x="2955" y="3155"/>
                  </a:moveTo>
                  <a:cubicBezTo>
                    <a:pt x="2920" y="3190"/>
                    <a:pt x="2920" y="3225"/>
                    <a:pt x="2937" y="3264"/>
                  </a:cubicBezTo>
                  <a:cubicBezTo>
                    <a:pt x="2955" y="3281"/>
                    <a:pt x="2972" y="3299"/>
                    <a:pt x="2990" y="3299"/>
                  </a:cubicBezTo>
                  <a:cubicBezTo>
                    <a:pt x="3007" y="3299"/>
                    <a:pt x="3029" y="3281"/>
                    <a:pt x="3046" y="3281"/>
                  </a:cubicBezTo>
                  <a:cubicBezTo>
                    <a:pt x="3081" y="3264"/>
                    <a:pt x="3081" y="3207"/>
                    <a:pt x="3064" y="3172"/>
                  </a:cubicBezTo>
                  <a:cubicBezTo>
                    <a:pt x="3046" y="3155"/>
                    <a:pt x="3029" y="3155"/>
                    <a:pt x="2990" y="3155"/>
                  </a:cubicBezTo>
                  <a:close/>
                  <a:moveTo>
                    <a:pt x="27810" y="3264"/>
                  </a:moveTo>
                  <a:cubicBezTo>
                    <a:pt x="27775" y="3281"/>
                    <a:pt x="27757" y="3316"/>
                    <a:pt x="27775" y="3355"/>
                  </a:cubicBezTo>
                  <a:cubicBezTo>
                    <a:pt x="27775" y="3390"/>
                    <a:pt x="27810" y="3407"/>
                    <a:pt x="27831" y="3407"/>
                  </a:cubicBezTo>
                  <a:cubicBezTo>
                    <a:pt x="27849" y="3407"/>
                    <a:pt x="27866" y="3407"/>
                    <a:pt x="27866" y="3390"/>
                  </a:cubicBezTo>
                  <a:cubicBezTo>
                    <a:pt x="27901" y="3373"/>
                    <a:pt x="27918" y="3333"/>
                    <a:pt x="27901" y="3299"/>
                  </a:cubicBezTo>
                  <a:cubicBezTo>
                    <a:pt x="27883" y="3264"/>
                    <a:pt x="27866" y="3264"/>
                    <a:pt x="27831" y="3264"/>
                  </a:cubicBezTo>
                  <a:close/>
                  <a:moveTo>
                    <a:pt x="2702" y="3373"/>
                  </a:moveTo>
                  <a:cubicBezTo>
                    <a:pt x="2702" y="3373"/>
                    <a:pt x="2681" y="3373"/>
                    <a:pt x="2663" y="3390"/>
                  </a:cubicBezTo>
                  <a:cubicBezTo>
                    <a:pt x="2629" y="3407"/>
                    <a:pt x="2629" y="3464"/>
                    <a:pt x="2646" y="3481"/>
                  </a:cubicBezTo>
                  <a:cubicBezTo>
                    <a:pt x="2663" y="3499"/>
                    <a:pt x="2681" y="3516"/>
                    <a:pt x="2702" y="3516"/>
                  </a:cubicBezTo>
                  <a:cubicBezTo>
                    <a:pt x="2720" y="3516"/>
                    <a:pt x="2737" y="3516"/>
                    <a:pt x="2755" y="3499"/>
                  </a:cubicBezTo>
                  <a:cubicBezTo>
                    <a:pt x="2790" y="3481"/>
                    <a:pt x="2790" y="3425"/>
                    <a:pt x="2772" y="3390"/>
                  </a:cubicBezTo>
                  <a:cubicBezTo>
                    <a:pt x="2755" y="3373"/>
                    <a:pt x="2737" y="3373"/>
                    <a:pt x="2702" y="3373"/>
                  </a:cubicBezTo>
                  <a:close/>
                  <a:moveTo>
                    <a:pt x="28010" y="3573"/>
                  </a:moveTo>
                  <a:cubicBezTo>
                    <a:pt x="27992" y="3573"/>
                    <a:pt x="27975" y="3590"/>
                    <a:pt x="27975" y="3590"/>
                  </a:cubicBezTo>
                  <a:cubicBezTo>
                    <a:pt x="27940" y="3608"/>
                    <a:pt x="27918" y="3642"/>
                    <a:pt x="27940" y="3681"/>
                  </a:cubicBezTo>
                  <a:cubicBezTo>
                    <a:pt x="27957" y="3716"/>
                    <a:pt x="27975" y="3716"/>
                    <a:pt x="28010" y="3716"/>
                  </a:cubicBezTo>
                  <a:lnTo>
                    <a:pt x="28027" y="3716"/>
                  </a:lnTo>
                  <a:cubicBezTo>
                    <a:pt x="28066" y="3699"/>
                    <a:pt x="28084" y="3660"/>
                    <a:pt x="28066" y="3625"/>
                  </a:cubicBezTo>
                  <a:cubicBezTo>
                    <a:pt x="28049" y="3590"/>
                    <a:pt x="28027" y="3573"/>
                    <a:pt x="28010" y="3573"/>
                  </a:cubicBezTo>
                  <a:close/>
                  <a:moveTo>
                    <a:pt x="2428" y="3590"/>
                  </a:moveTo>
                  <a:cubicBezTo>
                    <a:pt x="2411" y="3590"/>
                    <a:pt x="2394" y="3608"/>
                    <a:pt x="2376" y="3608"/>
                  </a:cubicBezTo>
                  <a:cubicBezTo>
                    <a:pt x="2354" y="3642"/>
                    <a:pt x="2337" y="3681"/>
                    <a:pt x="2376" y="3716"/>
                  </a:cubicBezTo>
                  <a:cubicBezTo>
                    <a:pt x="2394" y="3734"/>
                    <a:pt x="2411" y="3734"/>
                    <a:pt x="2428" y="3734"/>
                  </a:cubicBezTo>
                  <a:lnTo>
                    <a:pt x="2485" y="3734"/>
                  </a:lnTo>
                  <a:cubicBezTo>
                    <a:pt x="2502" y="3699"/>
                    <a:pt x="2502" y="3660"/>
                    <a:pt x="2485" y="3625"/>
                  </a:cubicBezTo>
                  <a:cubicBezTo>
                    <a:pt x="2463" y="3608"/>
                    <a:pt x="2446" y="3590"/>
                    <a:pt x="2428" y="3590"/>
                  </a:cubicBezTo>
                  <a:close/>
                  <a:moveTo>
                    <a:pt x="2159" y="3825"/>
                  </a:moveTo>
                  <a:cubicBezTo>
                    <a:pt x="2137" y="3825"/>
                    <a:pt x="2119" y="3842"/>
                    <a:pt x="2102" y="3842"/>
                  </a:cubicBezTo>
                  <a:cubicBezTo>
                    <a:pt x="2067" y="3877"/>
                    <a:pt x="2067" y="3916"/>
                    <a:pt x="2102" y="3951"/>
                  </a:cubicBezTo>
                  <a:cubicBezTo>
                    <a:pt x="2119" y="3969"/>
                    <a:pt x="2137" y="3969"/>
                    <a:pt x="2159" y="3969"/>
                  </a:cubicBezTo>
                  <a:cubicBezTo>
                    <a:pt x="2176" y="3969"/>
                    <a:pt x="2193" y="3969"/>
                    <a:pt x="2193" y="3951"/>
                  </a:cubicBezTo>
                  <a:cubicBezTo>
                    <a:pt x="2228" y="3934"/>
                    <a:pt x="2228" y="3877"/>
                    <a:pt x="2211" y="3860"/>
                  </a:cubicBezTo>
                  <a:cubicBezTo>
                    <a:pt x="2193" y="3842"/>
                    <a:pt x="2176" y="3825"/>
                    <a:pt x="2159" y="3825"/>
                  </a:cubicBezTo>
                  <a:close/>
                  <a:moveTo>
                    <a:pt x="28136" y="3899"/>
                  </a:moveTo>
                  <a:cubicBezTo>
                    <a:pt x="28101" y="3934"/>
                    <a:pt x="28101" y="3969"/>
                    <a:pt x="28118" y="4008"/>
                  </a:cubicBezTo>
                  <a:cubicBezTo>
                    <a:pt x="28118" y="4025"/>
                    <a:pt x="28158" y="4043"/>
                    <a:pt x="28175" y="4043"/>
                  </a:cubicBezTo>
                  <a:cubicBezTo>
                    <a:pt x="28192" y="4043"/>
                    <a:pt x="28210" y="4043"/>
                    <a:pt x="28210" y="4025"/>
                  </a:cubicBezTo>
                  <a:cubicBezTo>
                    <a:pt x="28245" y="4008"/>
                    <a:pt x="28266" y="3969"/>
                    <a:pt x="28245" y="3934"/>
                  </a:cubicBezTo>
                  <a:cubicBezTo>
                    <a:pt x="28227" y="3916"/>
                    <a:pt x="28210" y="3899"/>
                    <a:pt x="28175" y="3899"/>
                  </a:cubicBezTo>
                  <a:close/>
                  <a:moveTo>
                    <a:pt x="1884" y="4077"/>
                  </a:moveTo>
                  <a:cubicBezTo>
                    <a:pt x="1867" y="4077"/>
                    <a:pt x="1850" y="4077"/>
                    <a:pt x="1832" y="4095"/>
                  </a:cubicBezTo>
                  <a:cubicBezTo>
                    <a:pt x="1810" y="4117"/>
                    <a:pt x="1793" y="4169"/>
                    <a:pt x="1832" y="4204"/>
                  </a:cubicBezTo>
                  <a:cubicBezTo>
                    <a:pt x="1850" y="4204"/>
                    <a:pt x="1867" y="4225"/>
                    <a:pt x="1884" y="4225"/>
                  </a:cubicBezTo>
                  <a:cubicBezTo>
                    <a:pt x="1902" y="4225"/>
                    <a:pt x="1919" y="4204"/>
                    <a:pt x="1941" y="4204"/>
                  </a:cubicBezTo>
                  <a:cubicBezTo>
                    <a:pt x="1958" y="4169"/>
                    <a:pt x="1958" y="4134"/>
                    <a:pt x="1941" y="4095"/>
                  </a:cubicBezTo>
                  <a:cubicBezTo>
                    <a:pt x="1919" y="4077"/>
                    <a:pt x="1902" y="4077"/>
                    <a:pt x="1884" y="4077"/>
                  </a:cubicBezTo>
                  <a:close/>
                  <a:moveTo>
                    <a:pt x="28375" y="4204"/>
                  </a:moveTo>
                  <a:cubicBezTo>
                    <a:pt x="28353" y="4204"/>
                    <a:pt x="28336" y="4204"/>
                    <a:pt x="28319" y="4225"/>
                  </a:cubicBezTo>
                  <a:cubicBezTo>
                    <a:pt x="28301" y="4243"/>
                    <a:pt x="28284" y="4278"/>
                    <a:pt x="28301" y="4312"/>
                  </a:cubicBezTo>
                  <a:cubicBezTo>
                    <a:pt x="28319" y="4334"/>
                    <a:pt x="28336" y="4352"/>
                    <a:pt x="28375" y="4352"/>
                  </a:cubicBezTo>
                  <a:cubicBezTo>
                    <a:pt x="28375" y="4352"/>
                    <a:pt x="28393" y="4352"/>
                    <a:pt x="28410" y="4334"/>
                  </a:cubicBezTo>
                  <a:cubicBezTo>
                    <a:pt x="28445" y="4312"/>
                    <a:pt x="28445" y="4278"/>
                    <a:pt x="28427" y="4243"/>
                  </a:cubicBezTo>
                  <a:cubicBezTo>
                    <a:pt x="28410" y="4225"/>
                    <a:pt x="28393" y="4204"/>
                    <a:pt x="28375" y="4204"/>
                  </a:cubicBezTo>
                  <a:close/>
                  <a:moveTo>
                    <a:pt x="1632" y="4334"/>
                  </a:moveTo>
                  <a:cubicBezTo>
                    <a:pt x="1615" y="4334"/>
                    <a:pt x="1576" y="4334"/>
                    <a:pt x="1576" y="4352"/>
                  </a:cubicBezTo>
                  <a:cubicBezTo>
                    <a:pt x="1541" y="4369"/>
                    <a:pt x="1541" y="4421"/>
                    <a:pt x="1576" y="4460"/>
                  </a:cubicBezTo>
                  <a:cubicBezTo>
                    <a:pt x="1593" y="4460"/>
                    <a:pt x="1615" y="4478"/>
                    <a:pt x="1632" y="4478"/>
                  </a:cubicBezTo>
                  <a:cubicBezTo>
                    <a:pt x="1649" y="4478"/>
                    <a:pt x="1667" y="4460"/>
                    <a:pt x="1667" y="4460"/>
                  </a:cubicBezTo>
                  <a:cubicBezTo>
                    <a:pt x="1702" y="4421"/>
                    <a:pt x="1702" y="4369"/>
                    <a:pt x="1667" y="4352"/>
                  </a:cubicBezTo>
                  <a:cubicBezTo>
                    <a:pt x="1667" y="4334"/>
                    <a:pt x="1649" y="4334"/>
                    <a:pt x="1632" y="4334"/>
                  </a:cubicBezTo>
                  <a:close/>
                  <a:moveTo>
                    <a:pt x="28536" y="4513"/>
                  </a:moveTo>
                  <a:cubicBezTo>
                    <a:pt x="28501" y="4552"/>
                    <a:pt x="28484" y="4587"/>
                    <a:pt x="28501" y="4621"/>
                  </a:cubicBezTo>
                  <a:cubicBezTo>
                    <a:pt x="28519" y="4639"/>
                    <a:pt x="28536" y="4661"/>
                    <a:pt x="28571" y="4661"/>
                  </a:cubicBezTo>
                  <a:cubicBezTo>
                    <a:pt x="28593" y="4661"/>
                    <a:pt x="28593" y="4639"/>
                    <a:pt x="28610" y="4639"/>
                  </a:cubicBezTo>
                  <a:cubicBezTo>
                    <a:pt x="28645" y="4621"/>
                    <a:pt x="28645" y="4569"/>
                    <a:pt x="28628" y="4530"/>
                  </a:cubicBezTo>
                  <a:cubicBezTo>
                    <a:pt x="28610" y="4513"/>
                    <a:pt x="28593" y="4513"/>
                    <a:pt x="28571" y="4513"/>
                  </a:cubicBezTo>
                  <a:close/>
                  <a:moveTo>
                    <a:pt x="1375" y="4587"/>
                  </a:moveTo>
                  <a:cubicBezTo>
                    <a:pt x="1358" y="4587"/>
                    <a:pt x="1341" y="4604"/>
                    <a:pt x="1323" y="4604"/>
                  </a:cubicBezTo>
                  <a:cubicBezTo>
                    <a:pt x="1288" y="4639"/>
                    <a:pt x="1288" y="4695"/>
                    <a:pt x="1323" y="4713"/>
                  </a:cubicBezTo>
                  <a:cubicBezTo>
                    <a:pt x="1341" y="4730"/>
                    <a:pt x="1358" y="4730"/>
                    <a:pt x="1375" y="4730"/>
                  </a:cubicBezTo>
                  <a:cubicBezTo>
                    <a:pt x="1397" y="4730"/>
                    <a:pt x="1415" y="4730"/>
                    <a:pt x="1432" y="4713"/>
                  </a:cubicBezTo>
                  <a:cubicBezTo>
                    <a:pt x="1449" y="4678"/>
                    <a:pt x="1449" y="4639"/>
                    <a:pt x="1415" y="4604"/>
                  </a:cubicBezTo>
                  <a:cubicBezTo>
                    <a:pt x="1415" y="4604"/>
                    <a:pt x="1397" y="4587"/>
                    <a:pt x="1375" y="4587"/>
                  </a:cubicBezTo>
                  <a:close/>
                  <a:moveTo>
                    <a:pt x="28771" y="4804"/>
                  </a:moveTo>
                  <a:cubicBezTo>
                    <a:pt x="28754" y="4804"/>
                    <a:pt x="28754" y="4804"/>
                    <a:pt x="28736" y="4822"/>
                  </a:cubicBezTo>
                  <a:cubicBezTo>
                    <a:pt x="28702" y="4839"/>
                    <a:pt x="28702" y="4896"/>
                    <a:pt x="28719" y="4913"/>
                  </a:cubicBezTo>
                  <a:cubicBezTo>
                    <a:pt x="28736" y="4930"/>
                    <a:pt x="28754" y="4948"/>
                    <a:pt x="28771" y="4948"/>
                  </a:cubicBezTo>
                  <a:cubicBezTo>
                    <a:pt x="28789" y="4948"/>
                    <a:pt x="28810" y="4948"/>
                    <a:pt x="28810" y="4930"/>
                  </a:cubicBezTo>
                  <a:cubicBezTo>
                    <a:pt x="28845" y="4913"/>
                    <a:pt x="28863" y="4878"/>
                    <a:pt x="28828" y="4839"/>
                  </a:cubicBezTo>
                  <a:cubicBezTo>
                    <a:pt x="28828" y="4822"/>
                    <a:pt x="28789" y="4804"/>
                    <a:pt x="28771" y="4804"/>
                  </a:cubicBezTo>
                  <a:close/>
                  <a:moveTo>
                    <a:pt x="1123" y="4856"/>
                  </a:moveTo>
                  <a:cubicBezTo>
                    <a:pt x="1106" y="4856"/>
                    <a:pt x="1088" y="4878"/>
                    <a:pt x="1071" y="4878"/>
                  </a:cubicBezTo>
                  <a:cubicBezTo>
                    <a:pt x="1049" y="4913"/>
                    <a:pt x="1049" y="4965"/>
                    <a:pt x="1088" y="4987"/>
                  </a:cubicBezTo>
                  <a:cubicBezTo>
                    <a:pt x="1088" y="5004"/>
                    <a:pt x="1106" y="5004"/>
                    <a:pt x="1123" y="5004"/>
                  </a:cubicBezTo>
                  <a:cubicBezTo>
                    <a:pt x="1140" y="5004"/>
                    <a:pt x="1180" y="5004"/>
                    <a:pt x="1180" y="4987"/>
                  </a:cubicBezTo>
                  <a:cubicBezTo>
                    <a:pt x="1214" y="4948"/>
                    <a:pt x="1214" y="4896"/>
                    <a:pt x="1180" y="4878"/>
                  </a:cubicBezTo>
                  <a:cubicBezTo>
                    <a:pt x="1158" y="4856"/>
                    <a:pt x="1140" y="4856"/>
                    <a:pt x="1123" y="4856"/>
                  </a:cubicBezTo>
                  <a:close/>
                  <a:moveTo>
                    <a:pt x="28989" y="5096"/>
                  </a:moveTo>
                  <a:cubicBezTo>
                    <a:pt x="28971" y="5096"/>
                    <a:pt x="28954" y="5113"/>
                    <a:pt x="28936" y="5113"/>
                  </a:cubicBezTo>
                  <a:cubicBezTo>
                    <a:pt x="28919" y="5130"/>
                    <a:pt x="28897" y="5183"/>
                    <a:pt x="28936" y="5222"/>
                  </a:cubicBezTo>
                  <a:cubicBezTo>
                    <a:pt x="28936" y="5239"/>
                    <a:pt x="28971" y="5239"/>
                    <a:pt x="28989" y="5239"/>
                  </a:cubicBezTo>
                  <a:lnTo>
                    <a:pt x="29028" y="5239"/>
                  </a:lnTo>
                  <a:cubicBezTo>
                    <a:pt x="29063" y="5204"/>
                    <a:pt x="29063" y="5165"/>
                    <a:pt x="29045" y="5130"/>
                  </a:cubicBezTo>
                  <a:cubicBezTo>
                    <a:pt x="29028" y="5113"/>
                    <a:pt x="29006" y="5096"/>
                    <a:pt x="28989" y="5096"/>
                  </a:cubicBezTo>
                  <a:close/>
                  <a:moveTo>
                    <a:pt x="905" y="5148"/>
                  </a:moveTo>
                  <a:cubicBezTo>
                    <a:pt x="871" y="5148"/>
                    <a:pt x="853" y="5148"/>
                    <a:pt x="831" y="5165"/>
                  </a:cubicBezTo>
                  <a:cubicBezTo>
                    <a:pt x="814" y="5204"/>
                    <a:pt x="814" y="5239"/>
                    <a:pt x="853" y="5274"/>
                  </a:cubicBezTo>
                  <a:cubicBezTo>
                    <a:pt x="871" y="5274"/>
                    <a:pt x="888" y="5291"/>
                    <a:pt x="905" y="5291"/>
                  </a:cubicBezTo>
                  <a:cubicBezTo>
                    <a:pt x="923" y="5291"/>
                    <a:pt x="940" y="5274"/>
                    <a:pt x="962" y="5257"/>
                  </a:cubicBezTo>
                  <a:cubicBezTo>
                    <a:pt x="979" y="5222"/>
                    <a:pt x="979" y="5183"/>
                    <a:pt x="940" y="5148"/>
                  </a:cubicBezTo>
                  <a:close/>
                  <a:moveTo>
                    <a:pt x="29154" y="5400"/>
                  </a:moveTo>
                  <a:cubicBezTo>
                    <a:pt x="29115" y="5439"/>
                    <a:pt x="29115" y="5474"/>
                    <a:pt x="29137" y="5509"/>
                  </a:cubicBezTo>
                  <a:cubicBezTo>
                    <a:pt x="29154" y="5531"/>
                    <a:pt x="29171" y="5548"/>
                    <a:pt x="29206" y="5548"/>
                  </a:cubicBezTo>
                  <a:cubicBezTo>
                    <a:pt x="29206" y="5548"/>
                    <a:pt x="29224" y="5531"/>
                    <a:pt x="29245" y="5531"/>
                  </a:cubicBezTo>
                  <a:cubicBezTo>
                    <a:pt x="29280" y="5492"/>
                    <a:pt x="29280" y="5457"/>
                    <a:pt x="29263" y="5422"/>
                  </a:cubicBezTo>
                  <a:cubicBezTo>
                    <a:pt x="29245" y="5400"/>
                    <a:pt x="29224" y="5400"/>
                    <a:pt x="29206" y="5400"/>
                  </a:cubicBezTo>
                  <a:close/>
                  <a:moveTo>
                    <a:pt x="688" y="5422"/>
                  </a:moveTo>
                  <a:cubicBezTo>
                    <a:pt x="653" y="5422"/>
                    <a:pt x="636" y="5439"/>
                    <a:pt x="614" y="5457"/>
                  </a:cubicBezTo>
                  <a:cubicBezTo>
                    <a:pt x="596" y="5492"/>
                    <a:pt x="596" y="5531"/>
                    <a:pt x="636" y="5566"/>
                  </a:cubicBezTo>
                  <a:lnTo>
                    <a:pt x="688" y="5566"/>
                  </a:lnTo>
                  <a:cubicBezTo>
                    <a:pt x="705" y="5566"/>
                    <a:pt x="723" y="5566"/>
                    <a:pt x="744" y="5548"/>
                  </a:cubicBezTo>
                  <a:cubicBezTo>
                    <a:pt x="762" y="5509"/>
                    <a:pt x="762" y="5457"/>
                    <a:pt x="723" y="5439"/>
                  </a:cubicBezTo>
                  <a:cubicBezTo>
                    <a:pt x="705" y="5439"/>
                    <a:pt x="688" y="5422"/>
                    <a:pt x="688" y="5422"/>
                  </a:cubicBezTo>
                  <a:close/>
                  <a:moveTo>
                    <a:pt x="29372" y="5692"/>
                  </a:moveTo>
                  <a:cubicBezTo>
                    <a:pt x="29332" y="5727"/>
                    <a:pt x="29332" y="5766"/>
                    <a:pt x="29354" y="5801"/>
                  </a:cubicBezTo>
                  <a:cubicBezTo>
                    <a:pt x="29372" y="5818"/>
                    <a:pt x="29389" y="5835"/>
                    <a:pt x="29424" y="5835"/>
                  </a:cubicBezTo>
                  <a:cubicBezTo>
                    <a:pt x="29424" y="5835"/>
                    <a:pt x="29441" y="5818"/>
                    <a:pt x="29463" y="5818"/>
                  </a:cubicBezTo>
                  <a:cubicBezTo>
                    <a:pt x="29498" y="5783"/>
                    <a:pt x="29498" y="5748"/>
                    <a:pt x="29480" y="5709"/>
                  </a:cubicBezTo>
                  <a:cubicBezTo>
                    <a:pt x="29463" y="5692"/>
                    <a:pt x="29441" y="5692"/>
                    <a:pt x="29424" y="5692"/>
                  </a:cubicBezTo>
                  <a:close/>
                  <a:moveTo>
                    <a:pt x="470" y="5727"/>
                  </a:moveTo>
                  <a:cubicBezTo>
                    <a:pt x="453" y="5727"/>
                    <a:pt x="435" y="5748"/>
                    <a:pt x="418" y="5766"/>
                  </a:cubicBezTo>
                  <a:cubicBezTo>
                    <a:pt x="396" y="5801"/>
                    <a:pt x="396" y="5835"/>
                    <a:pt x="435" y="5857"/>
                  </a:cubicBezTo>
                  <a:cubicBezTo>
                    <a:pt x="453" y="5875"/>
                    <a:pt x="453" y="5875"/>
                    <a:pt x="470" y="5875"/>
                  </a:cubicBezTo>
                  <a:cubicBezTo>
                    <a:pt x="488" y="5875"/>
                    <a:pt x="527" y="5857"/>
                    <a:pt x="527" y="5835"/>
                  </a:cubicBezTo>
                  <a:cubicBezTo>
                    <a:pt x="562" y="5801"/>
                    <a:pt x="544" y="5766"/>
                    <a:pt x="505" y="5748"/>
                  </a:cubicBezTo>
                  <a:cubicBezTo>
                    <a:pt x="505" y="5727"/>
                    <a:pt x="488" y="5727"/>
                    <a:pt x="470" y="5727"/>
                  </a:cubicBezTo>
                  <a:close/>
                  <a:moveTo>
                    <a:pt x="29589" y="5983"/>
                  </a:moveTo>
                  <a:cubicBezTo>
                    <a:pt x="29550" y="6018"/>
                    <a:pt x="29550" y="6053"/>
                    <a:pt x="29572" y="6092"/>
                  </a:cubicBezTo>
                  <a:cubicBezTo>
                    <a:pt x="29589" y="6110"/>
                    <a:pt x="29607" y="6127"/>
                    <a:pt x="29641" y="6127"/>
                  </a:cubicBezTo>
                  <a:cubicBezTo>
                    <a:pt x="29641" y="6127"/>
                    <a:pt x="29659" y="6110"/>
                    <a:pt x="29681" y="6110"/>
                  </a:cubicBezTo>
                  <a:cubicBezTo>
                    <a:pt x="29715" y="6075"/>
                    <a:pt x="29715" y="6036"/>
                    <a:pt x="29698" y="6001"/>
                  </a:cubicBezTo>
                  <a:cubicBezTo>
                    <a:pt x="29681" y="5983"/>
                    <a:pt x="29659" y="5983"/>
                    <a:pt x="29641" y="5983"/>
                  </a:cubicBezTo>
                  <a:close/>
                  <a:moveTo>
                    <a:pt x="270" y="6036"/>
                  </a:moveTo>
                  <a:cubicBezTo>
                    <a:pt x="253" y="6036"/>
                    <a:pt x="235" y="6036"/>
                    <a:pt x="218" y="6075"/>
                  </a:cubicBezTo>
                  <a:cubicBezTo>
                    <a:pt x="200" y="6092"/>
                    <a:pt x="200" y="6144"/>
                    <a:pt x="235" y="6162"/>
                  </a:cubicBezTo>
                  <a:cubicBezTo>
                    <a:pt x="253" y="6162"/>
                    <a:pt x="270" y="6183"/>
                    <a:pt x="270" y="6183"/>
                  </a:cubicBezTo>
                  <a:cubicBezTo>
                    <a:pt x="309" y="6183"/>
                    <a:pt x="327" y="6162"/>
                    <a:pt x="344" y="6144"/>
                  </a:cubicBezTo>
                  <a:cubicBezTo>
                    <a:pt x="361" y="6110"/>
                    <a:pt x="344" y="6053"/>
                    <a:pt x="309" y="6036"/>
                  </a:cubicBezTo>
                  <a:close/>
                  <a:moveTo>
                    <a:pt x="29859" y="6253"/>
                  </a:moveTo>
                  <a:cubicBezTo>
                    <a:pt x="29842" y="6253"/>
                    <a:pt x="29824" y="6271"/>
                    <a:pt x="29807" y="6271"/>
                  </a:cubicBezTo>
                  <a:cubicBezTo>
                    <a:pt x="29789" y="6310"/>
                    <a:pt x="29768" y="6344"/>
                    <a:pt x="29807" y="6379"/>
                  </a:cubicBezTo>
                  <a:cubicBezTo>
                    <a:pt x="29807" y="6401"/>
                    <a:pt x="29842" y="6401"/>
                    <a:pt x="29859" y="6401"/>
                  </a:cubicBezTo>
                  <a:lnTo>
                    <a:pt x="29898" y="6401"/>
                  </a:lnTo>
                  <a:cubicBezTo>
                    <a:pt x="29933" y="6362"/>
                    <a:pt x="29933" y="6327"/>
                    <a:pt x="29916" y="6292"/>
                  </a:cubicBezTo>
                  <a:cubicBezTo>
                    <a:pt x="29898" y="6271"/>
                    <a:pt x="29876" y="6253"/>
                    <a:pt x="29859" y="6253"/>
                  </a:cubicBezTo>
                  <a:close/>
                  <a:moveTo>
                    <a:pt x="92" y="6344"/>
                  </a:moveTo>
                  <a:cubicBezTo>
                    <a:pt x="53" y="6344"/>
                    <a:pt x="35" y="6344"/>
                    <a:pt x="18" y="6379"/>
                  </a:cubicBezTo>
                  <a:cubicBezTo>
                    <a:pt x="0" y="6418"/>
                    <a:pt x="18" y="6453"/>
                    <a:pt x="53" y="6471"/>
                  </a:cubicBezTo>
                  <a:cubicBezTo>
                    <a:pt x="53" y="6488"/>
                    <a:pt x="70" y="6488"/>
                    <a:pt x="92" y="6488"/>
                  </a:cubicBezTo>
                  <a:cubicBezTo>
                    <a:pt x="109" y="6488"/>
                    <a:pt x="127" y="6471"/>
                    <a:pt x="144" y="6453"/>
                  </a:cubicBezTo>
                  <a:cubicBezTo>
                    <a:pt x="161" y="6418"/>
                    <a:pt x="161" y="6362"/>
                    <a:pt x="127" y="6344"/>
                  </a:cubicBezTo>
                  <a:close/>
                  <a:moveTo>
                    <a:pt x="30077" y="6545"/>
                  </a:moveTo>
                  <a:cubicBezTo>
                    <a:pt x="30059" y="6545"/>
                    <a:pt x="30042" y="6562"/>
                    <a:pt x="30024" y="6562"/>
                  </a:cubicBezTo>
                  <a:cubicBezTo>
                    <a:pt x="30007" y="6579"/>
                    <a:pt x="29985" y="6636"/>
                    <a:pt x="30024" y="6671"/>
                  </a:cubicBezTo>
                  <a:cubicBezTo>
                    <a:pt x="30042" y="6688"/>
                    <a:pt x="30059" y="6688"/>
                    <a:pt x="30077" y="6688"/>
                  </a:cubicBezTo>
                  <a:cubicBezTo>
                    <a:pt x="30094" y="6688"/>
                    <a:pt x="30116" y="6688"/>
                    <a:pt x="30116" y="6671"/>
                  </a:cubicBezTo>
                  <a:cubicBezTo>
                    <a:pt x="30151" y="6653"/>
                    <a:pt x="30151" y="6619"/>
                    <a:pt x="30133" y="6579"/>
                  </a:cubicBezTo>
                  <a:cubicBezTo>
                    <a:pt x="30116" y="6562"/>
                    <a:pt x="30094" y="6545"/>
                    <a:pt x="30077" y="6545"/>
                  </a:cubicBezTo>
                  <a:close/>
                  <a:moveTo>
                    <a:pt x="30294" y="6836"/>
                  </a:moveTo>
                  <a:cubicBezTo>
                    <a:pt x="30277" y="6836"/>
                    <a:pt x="30259" y="6836"/>
                    <a:pt x="30259" y="6854"/>
                  </a:cubicBezTo>
                  <a:cubicBezTo>
                    <a:pt x="30224" y="6871"/>
                    <a:pt x="30224" y="6923"/>
                    <a:pt x="30242" y="6962"/>
                  </a:cubicBezTo>
                  <a:cubicBezTo>
                    <a:pt x="30259" y="6980"/>
                    <a:pt x="30277" y="6980"/>
                    <a:pt x="30294" y="6980"/>
                  </a:cubicBezTo>
                  <a:cubicBezTo>
                    <a:pt x="30312" y="6980"/>
                    <a:pt x="30333" y="6980"/>
                    <a:pt x="30333" y="6962"/>
                  </a:cubicBezTo>
                  <a:cubicBezTo>
                    <a:pt x="30368" y="6945"/>
                    <a:pt x="30385" y="6906"/>
                    <a:pt x="30351" y="6871"/>
                  </a:cubicBezTo>
                  <a:cubicBezTo>
                    <a:pt x="30333" y="6854"/>
                    <a:pt x="30312" y="6836"/>
                    <a:pt x="30294" y="6836"/>
                  </a:cubicBezTo>
                  <a:close/>
                  <a:moveTo>
                    <a:pt x="30512" y="7123"/>
                  </a:moveTo>
                  <a:cubicBezTo>
                    <a:pt x="30494" y="7123"/>
                    <a:pt x="30477" y="7123"/>
                    <a:pt x="30477" y="7141"/>
                  </a:cubicBezTo>
                  <a:cubicBezTo>
                    <a:pt x="30442" y="7163"/>
                    <a:pt x="30442" y="7215"/>
                    <a:pt x="30459" y="7250"/>
                  </a:cubicBezTo>
                  <a:cubicBezTo>
                    <a:pt x="30477" y="7250"/>
                    <a:pt x="30494" y="7271"/>
                    <a:pt x="30512" y="7271"/>
                  </a:cubicBezTo>
                  <a:cubicBezTo>
                    <a:pt x="30529" y="7271"/>
                    <a:pt x="30551" y="7271"/>
                    <a:pt x="30568" y="7250"/>
                  </a:cubicBezTo>
                  <a:cubicBezTo>
                    <a:pt x="30603" y="7232"/>
                    <a:pt x="30603" y="7180"/>
                    <a:pt x="30568" y="7141"/>
                  </a:cubicBezTo>
                  <a:cubicBezTo>
                    <a:pt x="30568" y="7123"/>
                    <a:pt x="30529" y="7123"/>
                    <a:pt x="30512" y="7123"/>
                  </a:cubicBezTo>
                  <a:close/>
                  <a:moveTo>
                    <a:pt x="30747" y="7397"/>
                  </a:moveTo>
                  <a:cubicBezTo>
                    <a:pt x="30747" y="7397"/>
                    <a:pt x="30729" y="7397"/>
                    <a:pt x="30712" y="7415"/>
                  </a:cubicBezTo>
                  <a:cubicBezTo>
                    <a:pt x="30677" y="7450"/>
                    <a:pt x="30677" y="7489"/>
                    <a:pt x="30694" y="7524"/>
                  </a:cubicBezTo>
                  <a:cubicBezTo>
                    <a:pt x="30712" y="7541"/>
                    <a:pt x="30729" y="7541"/>
                    <a:pt x="30747" y="7541"/>
                  </a:cubicBezTo>
                  <a:cubicBezTo>
                    <a:pt x="30768" y="7541"/>
                    <a:pt x="30786" y="7541"/>
                    <a:pt x="30803" y="7524"/>
                  </a:cubicBezTo>
                  <a:cubicBezTo>
                    <a:pt x="30838" y="7506"/>
                    <a:pt x="30838" y="7450"/>
                    <a:pt x="30803" y="7415"/>
                  </a:cubicBezTo>
                  <a:cubicBezTo>
                    <a:pt x="30803" y="7415"/>
                    <a:pt x="30786" y="7397"/>
                    <a:pt x="30747" y="7397"/>
                  </a:cubicBezTo>
                  <a:close/>
                  <a:moveTo>
                    <a:pt x="30947" y="7685"/>
                  </a:moveTo>
                  <a:cubicBezTo>
                    <a:pt x="30912" y="7724"/>
                    <a:pt x="30895" y="7759"/>
                    <a:pt x="30929" y="7793"/>
                  </a:cubicBezTo>
                  <a:cubicBezTo>
                    <a:pt x="30929" y="7815"/>
                    <a:pt x="30964" y="7833"/>
                    <a:pt x="30986" y="7833"/>
                  </a:cubicBezTo>
                  <a:cubicBezTo>
                    <a:pt x="31003" y="7833"/>
                    <a:pt x="31003" y="7815"/>
                    <a:pt x="31021" y="7815"/>
                  </a:cubicBezTo>
                  <a:cubicBezTo>
                    <a:pt x="31038" y="7815"/>
                    <a:pt x="31038" y="7793"/>
                    <a:pt x="31038" y="7793"/>
                  </a:cubicBezTo>
                  <a:lnTo>
                    <a:pt x="31038" y="7724"/>
                  </a:lnTo>
                  <a:lnTo>
                    <a:pt x="31038" y="7706"/>
                  </a:lnTo>
                  <a:cubicBezTo>
                    <a:pt x="31021" y="7685"/>
                    <a:pt x="31003" y="7685"/>
                    <a:pt x="30986" y="7685"/>
                  </a:cubicBezTo>
                  <a:close/>
                  <a:moveTo>
                    <a:pt x="31130" y="8011"/>
                  </a:moveTo>
                  <a:cubicBezTo>
                    <a:pt x="31112" y="8011"/>
                    <a:pt x="31095" y="8011"/>
                    <a:pt x="31095" y="8033"/>
                  </a:cubicBezTo>
                  <a:cubicBezTo>
                    <a:pt x="31095" y="8050"/>
                    <a:pt x="31095" y="8085"/>
                    <a:pt x="31073" y="8102"/>
                  </a:cubicBezTo>
                  <a:cubicBezTo>
                    <a:pt x="31073" y="8120"/>
                    <a:pt x="31112" y="8159"/>
                    <a:pt x="31147" y="8159"/>
                  </a:cubicBezTo>
                  <a:lnTo>
                    <a:pt x="31164" y="8142"/>
                  </a:lnTo>
                  <a:cubicBezTo>
                    <a:pt x="31204" y="8142"/>
                    <a:pt x="31221" y="8102"/>
                    <a:pt x="31221" y="8068"/>
                  </a:cubicBezTo>
                  <a:cubicBezTo>
                    <a:pt x="31204" y="8033"/>
                    <a:pt x="31182" y="8011"/>
                    <a:pt x="31147" y="801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 rot="-5400000">
              <a:off x="6315354" y="1967051"/>
              <a:ext cx="5561263" cy="1253846"/>
            </a:xfrm>
            <a:custGeom>
              <a:avLst/>
              <a:gdLst/>
              <a:ahLst/>
              <a:cxnLst/>
              <a:rect l="l" t="t" r="r" b="b"/>
              <a:pathLst>
                <a:path w="31095" h="7685" extrusionOk="0">
                  <a:moveTo>
                    <a:pt x="24259" y="0"/>
                  </a:moveTo>
                  <a:cubicBezTo>
                    <a:pt x="24220" y="0"/>
                    <a:pt x="24185" y="35"/>
                    <a:pt x="24185" y="70"/>
                  </a:cubicBezTo>
                  <a:cubicBezTo>
                    <a:pt x="24185" y="109"/>
                    <a:pt x="24220" y="144"/>
                    <a:pt x="24259" y="144"/>
                  </a:cubicBezTo>
                  <a:cubicBezTo>
                    <a:pt x="24311" y="144"/>
                    <a:pt x="24328" y="109"/>
                    <a:pt x="24328" y="70"/>
                  </a:cubicBezTo>
                  <a:cubicBezTo>
                    <a:pt x="24328" y="35"/>
                    <a:pt x="24294" y="0"/>
                    <a:pt x="24259" y="0"/>
                  </a:cubicBezTo>
                  <a:close/>
                  <a:moveTo>
                    <a:pt x="24620" y="18"/>
                  </a:moveTo>
                  <a:cubicBezTo>
                    <a:pt x="24585" y="18"/>
                    <a:pt x="24546" y="35"/>
                    <a:pt x="24546" y="70"/>
                  </a:cubicBezTo>
                  <a:cubicBezTo>
                    <a:pt x="24546" y="109"/>
                    <a:pt x="24585" y="144"/>
                    <a:pt x="24620" y="161"/>
                  </a:cubicBezTo>
                  <a:cubicBezTo>
                    <a:pt x="24655" y="161"/>
                    <a:pt x="24694" y="127"/>
                    <a:pt x="24694" y="92"/>
                  </a:cubicBezTo>
                  <a:cubicBezTo>
                    <a:pt x="24694" y="53"/>
                    <a:pt x="24677" y="18"/>
                    <a:pt x="24637" y="18"/>
                  </a:cubicBezTo>
                  <a:close/>
                  <a:moveTo>
                    <a:pt x="23893" y="35"/>
                  </a:moveTo>
                  <a:cubicBezTo>
                    <a:pt x="23859" y="35"/>
                    <a:pt x="23824" y="70"/>
                    <a:pt x="23824" y="109"/>
                  </a:cubicBezTo>
                  <a:cubicBezTo>
                    <a:pt x="23841" y="144"/>
                    <a:pt x="23859" y="179"/>
                    <a:pt x="23893" y="179"/>
                  </a:cubicBezTo>
                  <a:lnTo>
                    <a:pt x="23915" y="179"/>
                  </a:lnTo>
                  <a:cubicBezTo>
                    <a:pt x="23950" y="179"/>
                    <a:pt x="23985" y="144"/>
                    <a:pt x="23967" y="92"/>
                  </a:cubicBezTo>
                  <a:cubicBezTo>
                    <a:pt x="23967" y="53"/>
                    <a:pt x="23933" y="35"/>
                    <a:pt x="23893" y="35"/>
                  </a:cubicBezTo>
                  <a:close/>
                  <a:moveTo>
                    <a:pt x="24981" y="53"/>
                  </a:moveTo>
                  <a:cubicBezTo>
                    <a:pt x="24946" y="53"/>
                    <a:pt x="24929" y="92"/>
                    <a:pt x="24912" y="109"/>
                  </a:cubicBezTo>
                  <a:cubicBezTo>
                    <a:pt x="24912" y="161"/>
                    <a:pt x="24929" y="201"/>
                    <a:pt x="24964" y="201"/>
                  </a:cubicBezTo>
                  <a:lnTo>
                    <a:pt x="24981" y="201"/>
                  </a:lnTo>
                  <a:cubicBezTo>
                    <a:pt x="25020" y="201"/>
                    <a:pt x="25055" y="179"/>
                    <a:pt x="25055" y="144"/>
                  </a:cubicBezTo>
                  <a:cubicBezTo>
                    <a:pt x="25055" y="109"/>
                    <a:pt x="25038" y="70"/>
                    <a:pt x="25003" y="53"/>
                  </a:cubicBezTo>
                  <a:close/>
                  <a:moveTo>
                    <a:pt x="13450" y="70"/>
                  </a:moveTo>
                  <a:cubicBezTo>
                    <a:pt x="13415" y="70"/>
                    <a:pt x="13381" y="109"/>
                    <a:pt x="13381" y="144"/>
                  </a:cubicBezTo>
                  <a:cubicBezTo>
                    <a:pt x="13381" y="201"/>
                    <a:pt x="13415" y="218"/>
                    <a:pt x="13450" y="218"/>
                  </a:cubicBezTo>
                  <a:cubicBezTo>
                    <a:pt x="13507" y="218"/>
                    <a:pt x="13524" y="201"/>
                    <a:pt x="13524" y="144"/>
                  </a:cubicBezTo>
                  <a:cubicBezTo>
                    <a:pt x="13524" y="109"/>
                    <a:pt x="13507" y="70"/>
                    <a:pt x="13450" y="70"/>
                  </a:cubicBezTo>
                  <a:close/>
                  <a:moveTo>
                    <a:pt x="13089" y="92"/>
                  </a:moveTo>
                  <a:cubicBezTo>
                    <a:pt x="13054" y="92"/>
                    <a:pt x="13015" y="127"/>
                    <a:pt x="13015" y="161"/>
                  </a:cubicBezTo>
                  <a:cubicBezTo>
                    <a:pt x="13037" y="201"/>
                    <a:pt x="13054" y="235"/>
                    <a:pt x="13089" y="235"/>
                  </a:cubicBezTo>
                  <a:lnTo>
                    <a:pt x="13106" y="235"/>
                  </a:lnTo>
                  <a:cubicBezTo>
                    <a:pt x="13146" y="235"/>
                    <a:pt x="13180" y="201"/>
                    <a:pt x="13163" y="161"/>
                  </a:cubicBezTo>
                  <a:cubicBezTo>
                    <a:pt x="13163" y="127"/>
                    <a:pt x="13146" y="92"/>
                    <a:pt x="13089" y="92"/>
                  </a:cubicBezTo>
                  <a:close/>
                  <a:moveTo>
                    <a:pt x="13816" y="92"/>
                  </a:moveTo>
                  <a:cubicBezTo>
                    <a:pt x="13777" y="92"/>
                    <a:pt x="13759" y="127"/>
                    <a:pt x="13742" y="161"/>
                  </a:cubicBezTo>
                  <a:cubicBezTo>
                    <a:pt x="13742" y="201"/>
                    <a:pt x="13777" y="235"/>
                    <a:pt x="13816" y="235"/>
                  </a:cubicBezTo>
                  <a:cubicBezTo>
                    <a:pt x="13851" y="235"/>
                    <a:pt x="13885" y="201"/>
                    <a:pt x="13885" y="161"/>
                  </a:cubicBezTo>
                  <a:cubicBezTo>
                    <a:pt x="13907" y="127"/>
                    <a:pt x="13868" y="92"/>
                    <a:pt x="13833" y="92"/>
                  </a:cubicBezTo>
                  <a:close/>
                  <a:moveTo>
                    <a:pt x="23532" y="109"/>
                  </a:moveTo>
                  <a:cubicBezTo>
                    <a:pt x="23497" y="109"/>
                    <a:pt x="23458" y="144"/>
                    <a:pt x="23480" y="201"/>
                  </a:cubicBezTo>
                  <a:cubicBezTo>
                    <a:pt x="23480" y="218"/>
                    <a:pt x="23515" y="253"/>
                    <a:pt x="23550" y="253"/>
                  </a:cubicBezTo>
                  <a:lnTo>
                    <a:pt x="23567" y="253"/>
                  </a:lnTo>
                  <a:cubicBezTo>
                    <a:pt x="23606" y="235"/>
                    <a:pt x="23624" y="201"/>
                    <a:pt x="23624" y="161"/>
                  </a:cubicBezTo>
                  <a:cubicBezTo>
                    <a:pt x="23606" y="127"/>
                    <a:pt x="23589" y="109"/>
                    <a:pt x="23550" y="109"/>
                  </a:cubicBezTo>
                  <a:close/>
                  <a:moveTo>
                    <a:pt x="12728" y="127"/>
                  </a:moveTo>
                  <a:cubicBezTo>
                    <a:pt x="12689" y="127"/>
                    <a:pt x="12654" y="161"/>
                    <a:pt x="12671" y="201"/>
                  </a:cubicBezTo>
                  <a:cubicBezTo>
                    <a:pt x="12671" y="235"/>
                    <a:pt x="12710" y="270"/>
                    <a:pt x="12745" y="270"/>
                  </a:cubicBezTo>
                  <a:cubicBezTo>
                    <a:pt x="12780" y="270"/>
                    <a:pt x="12819" y="235"/>
                    <a:pt x="12819" y="179"/>
                  </a:cubicBezTo>
                  <a:cubicBezTo>
                    <a:pt x="12798" y="144"/>
                    <a:pt x="12780" y="127"/>
                    <a:pt x="12728" y="127"/>
                  </a:cubicBezTo>
                  <a:close/>
                  <a:moveTo>
                    <a:pt x="14177" y="127"/>
                  </a:moveTo>
                  <a:cubicBezTo>
                    <a:pt x="14142" y="127"/>
                    <a:pt x="14125" y="161"/>
                    <a:pt x="14103" y="201"/>
                  </a:cubicBezTo>
                  <a:cubicBezTo>
                    <a:pt x="14103" y="235"/>
                    <a:pt x="14125" y="270"/>
                    <a:pt x="14177" y="270"/>
                  </a:cubicBezTo>
                  <a:cubicBezTo>
                    <a:pt x="14212" y="270"/>
                    <a:pt x="14251" y="253"/>
                    <a:pt x="14251" y="218"/>
                  </a:cubicBezTo>
                  <a:cubicBezTo>
                    <a:pt x="14268" y="179"/>
                    <a:pt x="14233" y="144"/>
                    <a:pt x="14194" y="127"/>
                  </a:cubicBezTo>
                  <a:close/>
                  <a:moveTo>
                    <a:pt x="25329" y="161"/>
                  </a:moveTo>
                  <a:cubicBezTo>
                    <a:pt x="25308" y="161"/>
                    <a:pt x="25273" y="179"/>
                    <a:pt x="25255" y="218"/>
                  </a:cubicBezTo>
                  <a:cubicBezTo>
                    <a:pt x="25255" y="253"/>
                    <a:pt x="25273" y="288"/>
                    <a:pt x="25308" y="309"/>
                  </a:cubicBezTo>
                  <a:lnTo>
                    <a:pt x="25329" y="309"/>
                  </a:lnTo>
                  <a:cubicBezTo>
                    <a:pt x="25364" y="309"/>
                    <a:pt x="25381" y="288"/>
                    <a:pt x="25399" y="253"/>
                  </a:cubicBezTo>
                  <a:cubicBezTo>
                    <a:pt x="25416" y="218"/>
                    <a:pt x="25399" y="179"/>
                    <a:pt x="25364" y="161"/>
                  </a:cubicBezTo>
                  <a:close/>
                  <a:moveTo>
                    <a:pt x="12362" y="179"/>
                  </a:moveTo>
                  <a:cubicBezTo>
                    <a:pt x="12328" y="179"/>
                    <a:pt x="12293" y="218"/>
                    <a:pt x="12310" y="253"/>
                  </a:cubicBezTo>
                  <a:cubicBezTo>
                    <a:pt x="12310" y="288"/>
                    <a:pt x="12345" y="327"/>
                    <a:pt x="12384" y="327"/>
                  </a:cubicBezTo>
                  <a:cubicBezTo>
                    <a:pt x="12436" y="309"/>
                    <a:pt x="12454" y="270"/>
                    <a:pt x="12454" y="235"/>
                  </a:cubicBezTo>
                  <a:cubicBezTo>
                    <a:pt x="12436" y="201"/>
                    <a:pt x="12419" y="179"/>
                    <a:pt x="12384" y="179"/>
                  </a:cubicBezTo>
                  <a:close/>
                  <a:moveTo>
                    <a:pt x="14538" y="201"/>
                  </a:moveTo>
                  <a:cubicBezTo>
                    <a:pt x="14503" y="201"/>
                    <a:pt x="14468" y="218"/>
                    <a:pt x="14468" y="253"/>
                  </a:cubicBezTo>
                  <a:cubicBezTo>
                    <a:pt x="14451" y="288"/>
                    <a:pt x="14486" y="344"/>
                    <a:pt x="14521" y="344"/>
                  </a:cubicBezTo>
                  <a:lnTo>
                    <a:pt x="14538" y="344"/>
                  </a:lnTo>
                  <a:cubicBezTo>
                    <a:pt x="14577" y="344"/>
                    <a:pt x="14595" y="327"/>
                    <a:pt x="14612" y="288"/>
                  </a:cubicBezTo>
                  <a:cubicBezTo>
                    <a:pt x="14612" y="253"/>
                    <a:pt x="14595" y="218"/>
                    <a:pt x="14560" y="201"/>
                  </a:cubicBezTo>
                  <a:close/>
                  <a:moveTo>
                    <a:pt x="23171" y="201"/>
                  </a:moveTo>
                  <a:cubicBezTo>
                    <a:pt x="23132" y="218"/>
                    <a:pt x="23114" y="253"/>
                    <a:pt x="23132" y="288"/>
                  </a:cubicBezTo>
                  <a:cubicBezTo>
                    <a:pt x="23132" y="327"/>
                    <a:pt x="23171" y="344"/>
                    <a:pt x="23188" y="344"/>
                  </a:cubicBezTo>
                  <a:lnTo>
                    <a:pt x="23223" y="344"/>
                  </a:lnTo>
                  <a:cubicBezTo>
                    <a:pt x="23262" y="327"/>
                    <a:pt x="23280" y="288"/>
                    <a:pt x="23262" y="253"/>
                  </a:cubicBezTo>
                  <a:cubicBezTo>
                    <a:pt x="23262" y="218"/>
                    <a:pt x="23223" y="201"/>
                    <a:pt x="23188" y="201"/>
                  </a:cubicBezTo>
                  <a:close/>
                  <a:moveTo>
                    <a:pt x="12001" y="235"/>
                  </a:moveTo>
                  <a:cubicBezTo>
                    <a:pt x="11966" y="253"/>
                    <a:pt x="11949" y="288"/>
                    <a:pt x="11949" y="327"/>
                  </a:cubicBezTo>
                  <a:cubicBezTo>
                    <a:pt x="11949" y="362"/>
                    <a:pt x="11984" y="379"/>
                    <a:pt x="12019" y="379"/>
                  </a:cubicBezTo>
                  <a:lnTo>
                    <a:pt x="12036" y="379"/>
                  </a:lnTo>
                  <a:cubicBezTo>
                    <a:pt x="12075" y="379"/>
                    <a:pt x="12093" y="344"/>
                    <a:pt x="12093" y="288"/>
                  </a:cubicBezTo>
                  <a:cubicBezTo>
                    <a:pt x="12093" y="253"/>
                    <a:pt x="12058" y="235"/>
                    <a:pt x="12019" y="235"/>
                  </a:cubicBezTo>
                  <a:close/>
                  <a:moveTo>
                    <a:pt x="11657" y="309"/>
                  </a:moveTo>
                  <a:cubicBezTo>
                    <a:pt x="11601" y="327"/>
                    <a:pt x="11584" y="362"/>
                    <a:pt x="11601" y="396"/>
                  </a:cubicBezTo>
                  <a:cubicBezTo>
                    <a:pt x="11601" y="436"/>
                    <a:pt x="11640" y="453"/>
                    <a:pt x="11657" y="453"/>
                  </a:cubicBezTo>
                  <a:lnTo>
                    <a:pt x="11675" y="453"/>
                  </a:lnTo>
                  <a:cubicBezTo>
                    <a:pt x="11710" y="453"/>
                    <a:pt x="11749" y="396"/>
                    <a:pt x="11731" y="362"/>
                  </a:cubicBezTo>
                  <a:cubicBezTo>
                    <a:pt x="11731" y="327"/>
                    <a:pt x="11692" y="309"/>
                    <a:pt x="11657" y="309"/>
                  </a:cubicBezTo>
                  <a:close/>
                  <a:moveTo>
                    <a:pt x="14886" y="309"/>
                  </a:moveTo>
                  <a:cubicBezTo>
                    <a:pt x="14847" y="309"/>
                    <a:pt x="14830" y="327"/>
                    <a:pt x="14812" y="362"/>
                  </a:cubicBezTo>
                  <a:cubicBezTo>
                    <a:pt x="14795" y="396"/>
                    <a:pt x="14830" y="436"/>
                    <a:pt x="14864" y="453"/>
                  </a:cubicBezTo>
                  <a:lnTo>
                    <a:pt x="14886" y="453"/>
                  </a:lnTo>
                  <a:cubicBezTo>
                    <a:pt x="14921" y="453"/>
                    <a:pt x="14938" y="436"/>
                    <a:pt x="14956" y="396"/>
                  </a:cubicBezTo>
                  <a:cubicBezTo>
                    <a:pt x="14973" y="362"/>
                    <a:pt x="14938" y="327"/>
                    <a:pt x="14904" y="309"/>
                  </a:cubicBezTo>
                  <a:close/>
                  <a:moveTo>
                    <a:pt x="25656" y="309"/>
                  </a:moveTo>
                  <a:cubicBezTo>
                    <a:pt x="25634" y="309"/>
                    <a:pt x="25616" y="327"/>
                    <a:pt x="25599" y="344"/>
                  </a:cubicBezTo>
                  <a:cubicBezTo>
                    <a:pt x="25582" y="379"/>
                    <a:pt x="25582" y="436"/>
                    <a:pt x="25616" y="453"/>
                  </a:cubicBezTo>
                  <a:lnTo>
                    <a:pt x="25656" y="453"/>
                  </a:lnTo>
                  <a:cubicBezTo>
                    <a:pt x="25690" y="453"/>
                    <a:pt x="25708" y="453"/>
                    <a:pt x="25725" y="418"/>
                  </a:cubicBezTo>
                  <a:cubicBezTo>
                    <a:pt x="25743" y="379"/>
                    <a:pt x="25725" y="344"/>
                    <a:pt x="25690" y="327"/>
                  </a:cubicBezTo>
                  <a:cubicBezTo>
                    <a:pt x="25690" y="327"/>
                    <a:pt x="25673" y="309"/>
                    <a:pt x="25656" y="309"/>
                  </a:cubicBezTo>
                  <a:close/>
                  <a:moveTo>
                    <a:pt x="22827" y="327"/>
                  </a:moveTo>
                  <a:cubicBezTo>
                    <a:pt x="22788" y="344"/>
                    <a:pt x="22771" y="379"/>
                    <a:pt x="22788" y="418"/>
                  </a:cubicBezTo>
                  <a:cubicBezTo>
                    <a:pt x="22788" y="453"/>
                    <a:pt x="22827" y="470"/>
                    <a:pt x="22862" y="470"/>
                  </a:cubicBezTo>
                  <a:lnTo>
                    <a:pt x="22879" y="453"/>
                  </a:lnTo>
                  <a:cubicBezTo>
                    <a:pt x="22914" y="436"/>
                    <a:pt x="22936" y="396"/>
                    <a:pt x="22914" y="362"/>
                  </a:cubicBezTo>
                  <a:cubicBezTo>
                    <a:pt x="22914" y="344"/>
                    <a:pt x="22879" y="327"/>
                    <a:pt x="22862" y="327"/>
                  </a:cubicBezTo>
                  <a:close/>
                  <a:moveTo>
                    <a:pt x="11296" y="396"/>
                  </a:moveTo>
                  <a:cubicBezTo>
                    <a:pt x="11257" y="396"/>
                    <a:pt x="11240" y="436"/>
                    <a:pt x="11240" y="488"/>
                  </a:cubicBezTo>
                  <a:cubicBezTo>
                    <a:pt x="11257" y="505"/>
                    <a:pt x="11275" y="544"/>
                    <a:pt x="11314" y="544"/>
                  </a:cubicBezTo>
                  <a:lnTo>
                    <a:pt x="11331" y="544"/>
                  </a:lnTo>
                  <a:cubicBezTo>
                    <a:pt x="11366" y="527"/>
                    <a:pt x="11383" y="488"/>
                    <a:pt x="11383" y="453"/>
                  </a:cubicBezTo>
                  <a:cubicBezTo>
                    <a:pt x="11366" y="418"/>
                    <a:pt x="11349" y="396"/>
                    <a:pt x="11314" y="396"/>
                  </a:cubicBezTo>
                  <a:close/>
                  <a:moveTo>
                    <a:pt x="22518" y="453"/>
                  </a:moveTo>
                  <a:cubicBezTo>
                    <a:pt x="22518" y="453"/>
                    <a:pt x="22501" y="453"/>
                    <a:pt x="22479" y="470"/>
                  </a:cubicBezTo>
                  <a:cubicBezTo>
                    <a:pt x="22444" y="470"/>
                    <a:pt x="22444" y="527"/>
                    <a:pt x="22444" y="562"/>
                  </a:cubicBezTo>
                  <a:cubicBezTo>
                    <a:pt x="22462" y="579"/>
                    <a:pt x="22501" y="597"/>
                    <a:pt x="22518" y="597"/>
                  </a:cubicBezTo>
                  <a:lnTo>
                    <a:pt x="22553" y="597"/>
                  </a:lnTo>
                  <a:cubicBezTo>
                    <a:pt x="22588" y="579"/>
                    <a:pt x="22610" y="544"/>
                    <a:pt x="22588" y="505"/>
                  </a:cubicBezTo>
                  <a:cubicBezTo>
                    <a:pt x="22571" y="470"/>
                    <a:pt x="22553" y="453"/>
                    <a:pt x="22518" y="453"/>
                  </a:cubicBezTo>
                  <a:close/>
                  <a:moveTo>
                    <a:pt x="10970" y="470"/>
                  </a:moveTo>
                  <a:cubicBezTo>
                    <a:pt x="10948" y="470"/>
                    <a:pt x="10948" y="488"/>
                    <a:pt x="10948" y="488"/>
                  </a:cubicBezTo>
                  <a:cubicBezTo>
                    <a:pt x="10896" y="488"/>
                    <a:pt x="10879" y="527"/>
                    <a:pt x="10896" y="562"/>
                  </a:cubicBezTo>
                  <a:cubicBezTo>
                    <a:pt x="10896" y="597"/>
                    <a:pt x="10931" y="614"/>
                    <a:pt x="10970" y="614"/>
                  </a:cubicBezTo>
                  <a:lnTo>
                    <a:pt x="10987" y="614"/>
                  </a:lnTo>
                  <a:cubicBezTo>
                    <a:pt x="11022" y="614"/>
                    <a:pt x="11040" y="579"/>
                    <a:pt x="11022" y="527"/>
                  </a:cubicBezTo>
                  <a:cubicBezTo>
                    <a:pt x="11022" y="505"/>
                    <a:pt x="10987" y="470"/>
                    <a:pt x="10970" y="470"/>
                  </a:cubicBezTo>
                  <a:close/>
                  <a:moveTo>
                    <a:pt x="15212" y="470"/>
                  </a:moveTo>
                  <a:cubicBezTo>
                    <a:pt x="15191" y="470"/>
                    <a:pt x="15156" y="488"/>
                    <a:pt x="15139" y="505"/>
                  </a:cubicBezTo>
                  <a:cubicBezTo>
                    <a:pt x="15121" y="544"/>
                    <a:pt x="15139" y="579"/>
                    <a:pt x="15173" y="597"/>
                  </a:cubicBezTo>
                  <a:cubicBezTo>
                    <a:pt x="15191" y="614"/>
                    <a:pt x="15191" y="614"/>
                    <a:pt x="15212" y="614"/>
                  </a:cubicBezTo>
                  <a:cubicBezTo>
                    <a:pt x="15230" y="614"/>
                    <a:pt x="15265" y="597"/>
                    <a:pt x="15265" y="579"/>
                  </a:cubicBezTo>
                  <a:cubicBezTo>
                    <a:pt x="15300" y="544"/>
                    <a:pt x="15282" y="488"/>
                    <a:pt x="15247" y="470"/>
                  </a:cubicBezTo>
                  <a:close/>
                  <a:moveTo>
                    <a:pt x="25960" y="505"/>
                  </a:moveTo>
                  <a:cubicBezTo>
                    <a:pt x="25943" y="505"/>
                    <a:pt x="25925" y="527"/>
                    <a:pt x="25908" y="544"/>
                  </a:cubicBezTo>
                  <a:cubicBezTo>
                    <a:pt x="25891" y="579"/>
                    <a:pt x="25891" y="614"/>
                    <a:pt x="25925" y="653"/>
                  </a:cubicBezTo>
                  <a:lnTo>
                    <a:pt x="25960" y="653"/>
                  </a:lnTo>
                  <a:cubicBezTo>
                    <a:pt x="25982" y="653"/>
                    <a:pt x="25999" y="653"/>
                    <a:pt x="26017" y="636"/>
                  </a:cubicBezTo>
                  <a:cubicBezTo>
                    <a:pt x="26052" y="597"/>
                    <a:pt x="26034" y="544"/>
                    <a:pt x="25999" y="527"/>
                  </a:cubicBezTo>
                  <a:cubicBezTo>
                    <a:pt x="25999" y="527"/>
                    <a:pt x="25982" y="505"/>
                    <a:pt x="25960" y="505"/>
                  </a:cubicBezTo>
                  <a:close/>
                  <a:moveTo>
                    <a:pt x="10587" y="562"/>
                  </a:moveTo>
                  <a:cubicBezTo>
                    <a:pt x="10552" y="579"/>
                    <a:pt x="10535" y="614"/>
                    <a:pt x="10535" y="653"/>
                  </a:cubicBezTo>
                  <a:cubicBezTo>
                    <a:pt x="10552" y="688"/>
                    <a:pt x="10570" y="705"/>
                    <a:pt x="10604" y="705"/>
                  </a:cubicBezTo>
                  <a:lnTo>
                    <a:pt x="10622" y="705"/>
                  </a:lnTo>
                  <a:cubicBezTo>
                    <a:pt x="10661" y="705"/>
                    <a:pt x="10696" y="653"/>
                    <a:pt x="10678" y="614"/>
                  </a:cubicBezTo>
                  <a:cubicBezTo>
                    <a:pt x="10678" y="579"/>
                    <a:pt x="10644" y="562"/>
                    <a:pt x="10604" y="562"/>
                  </a:cubicBezTo>
                  <a:close/>
                  <a:moveTo>
                    <a:pt x="22153" y="614"/>
                  </a:moveTo>
                  <a:cubicBezTo>
                    <a:pt x="22118" y="636"/>
                    <a:pt x="22101" y="671"/>
                    <a:pt x="22118" y="705"/>
                  </a:cubicBezTo>
                  <a:cubicBezTo>
                    <a:pt x="22135" y="745"/>
                    <a:pt x="22153" y="762"/>
                    <a:pt x="22192" y="762"/>
                  </a:cubicBezTo>
                  <a:cubicBezTo>
                    <a:pt x="22209" y="762"/>
                    <a:pt x="22209" y="762"/>
                    <a:pt x="22227" y="745"/>
                  </a:cubicBezTo>
                  <a:cubicBezTo>
                    <a:pt x="22262" y="723"/>
                    <a:pt x="22283" y="688"/>
                    <a:pt x="22262" y="653"/>
                  </a:cubicBezTo>
                  <a:cubicBezTo>
                    <a:pt x="22244" y="614"/>
                    <a:pt x="22209" y="614"/>
                    <a:pt x="22192" y="614"/>
                  </a:cubicBezTo>
                  <a:close/>
                  <a:moveTo>
                    <a:pt x="10243" y="653"/>
                  </a:moveTo>
                  <a:cubicBezTo>
                    <a:pt x="10208" y="653"/>
                    <a:pt x="10169" y="705"/>
                    <a:pt x="10187" y="745"/>
                  </a:cubicBezTo>
                  <a:cubicBezTo>
                    <a:pt x="10187" y="779"/>
                    <a:pt x="10226" y="797"/>
                    <a:pt x="10261" y="797"/>
                  </a:cubicBezTo>
                  <a:lnTo>
                    <a:pt x="10278" y="797"/>
                  </a:lnTo>
                  <a:cubicBezTo>
                    <a:pt x="10317" y="779"/>
                    <a:pt x="10335" y="745"/>
                    <a:pt x="10335" y="705"/>
                  </a:cubicBezTo>
                  <a:cubicBezTo>
                    <a:pt x="10317" y="671"/>
                    <a:pt x="10278" y="653"/>
                    <a:pt x="10261" y="653"/>
                  </a:cubicBezTo>
                  <a:close/>
                  <a:moveTo>
                    <a:pt x="15517" y="653"/>
                  </a:moveTo>
                  <a:cubicBezTo>
                    <a:pt x="15500" y="653"/>
                    <a:pt x="15465" y="671"/>
                    <a:pt x="15465" y="688"/>
                  </a:cubicBezTo>
                  <a:cubicBezTo>
                    <a:pt x="15447" y="723"/>
                    <a:pt x="15447" y="762"/>
                    <a:pt x="15482" y="779"/>
                  </a:cubicBezTo>
                  <a:cubicBezTo>
                    <a:pt x="15500" y="797"/>
                    <a:pt x="15517" y="797"/>
                    <a:pt x="15517" y="797"/>
                  </a:cubicBezTo>
                  <a:cubicBezTo>
                    <a:pt x="15556" y="797"/>
                    <a:pt x="15574" y="779"/>
                    <a:pt x="15591" y="762"/>
                  </a:cubicBezTo>
                  <a:cubicBezTo>
                    <a:pt x="15608" y="723"/>
                    <a:pt x="15591" y="688"/>
                    <a:pt x="15556" y="653"/>
                  </a:cubicBezTo>
                  <a:close/>
                  <a:moveTo>
                    <a:pt x="9900" y="723"/>
                  </a:moveTo>
                  <a:lnTo>
                    <a:pt x="9882" y="745"/>
                  </a:lnTo>
                  <a:cubicBezTo>
                    <a:pt x="9843" y="745"/>
                    <a:pt x="9826" y="779"/>
                    <a:pt x="9826" y="814"/>
                  </a:cubicBezTo>
                  <a:cubicBezTo>
                    <a:pt x="9843" y="853"/>
                    <a:pt x="9860" y="871"/>
                    <a:pt x="9900" y="871"/>
                  </a:cubicBezTo>
                  <a:lnTo>
                    <a:pt x="9917" y="871"/>
                  </a:lnTo>
                  <a:cubicBezTo>
                    <a:pt x="9952" y="871"/>
                    <a:pt x="9991" y="832"/>
                    <a:pt x="9969" y="797"/>
                  </a:cubicBezTo>
                  <a:cubicBezTo>
                    <a:pt x="9969" y="762"/>
                    <a:pt x="9934" y="723"/>
                    <a:pt x="9900" y="723"/>
                  </a:cubicBezTo>
                  <a:close/>
                  <a:moveTo>
                    <a:pt x="26234" y="745"/>
                  </a:moveTo>
                  <a:cubicBezTo>
                    <a:pt x="26217" y="745"/>
                    <a:pt x="26200" y="762"/>
                    <a:pt x="26178" y="762"/>
                  </a:cubicBezTo>
                  <a:cubicBezTo>
                    <a:pt x="26160" y="797"/>
                    <a:pt x="26160" y="853"/>
                    <a:pt x="26200" y="871"/>
                  </a:cubicBezTo>
                  <a:cubicBezTo>
                    <a:pt x="26200" y="888"/>
                    <a:pt x="26217" y="888"/>
                    <a:pt x="26234" y="888"/>
                  </a:cubicBezTo>
                  <a:cubicBezTo>
                    <a:pt x="26252" y="888"/>
                    <a:pt x="26287" y="888"/>
                    <a:pt x="26287" y="871"/>
                  </a:cubicBezTo>
                  <a:cubicBezTo>
                    <a:pt x="26326" y="832"/>
                    <a:pt x="26326" y="797"/>
                    <a:pt x="26287" y="762"/>
                  </a:cubicBezTo>
                  <a:cubicBezTo>
                    <a:pt x="26269" y="762"/>
                    <a:pt x="26252" y="745"/>
                    <a:pt x="26234" y="745"/>
                  </a:cubicBezTo>
                  <a:close/>
                  <a:moveTo>
                    <a:pt x="21826" y="779"/>
                  </a:moveTo>
                  <a:cubicBezTo>
                    <a:pt x="21792" y="797"/>
                    <a:pt x="21792" y="853"/>
                    <a:pt x="21809" y="888"/>
                  </a:cubicBezTo>
                  <a:cubicBezTo>
                    <a:pt x="21809" y="906"/>
                    <a:pt x="21848" y="923"/>
                    <a:pt x="21866" y="923"/>
                  </a:cubicBezTo>
                  <a:cubicBezTo>
                    <a:pt x="21883" y="923"/>
                    <a:pt x="21883" y="923"/>
                    <a:pt x="21900" y="906"/>
                  </a:cubicBezTo>
                  <a:cubicBezTo>
                    <a:pt x="21935" y="888"/>
                    <a:pt x="21957" y="853"/>
                    <a:pt x="21935" y="814"/>
                  </a:cubicBezTo>
                  <a:cubicBezTo>
                    <a:pt x="21918" y="797"/>
                    <a:pt x="21900" y="779"/>
                    <a:pt x="21866" y="779"/>
                  </a:cubicBezTo>
                  <a:close/>
                  <a:moveTo>
                    <a:pt x="9534" y="814"/>
                  </a:moveTo>
                  <a:cubicBezTo>
                    <a:pt x="9499" y="832"/>
                    <a:pt x="9464" y="871"/>
                    <a:pt x="9482" y="906"/>
                  </a:cubicBezTo>
                  <a:cubicBezTo>
                    <a:pt x="9482" y="940"/>
                    <a:pt x="9517" y="962"/>
                    <a:pt x="9556" y="962"/>
                  </a:cubicBezTo>
                  <a:lnTo>
                    <a:pt x="9573" y="962"/>
                  </a:lnTo>
                  <a:cubicBezTo>
                    <a:pt x="9608" y="940"/>
                    <a:pt x="9625" y="906"/>
                    <a:pt x="9625" y="871"/>
                  </a:cubicBezTo>
                  <a:cubicBezTo>
                    <a:pt x="9608" y="832"/>
                    <a:pt x="9591" y="814"/>
                    <a:pt x="9556" y="814"/>
                  </a:cubicBezTo>
                  <a:close/>
                  <a:moveTo>
                    <a:pt x="15826" y="832"/>
                  </a:moveTo>
                  <a:cubicBezTo>
                    <a:pt x="15809" y="832"/>
                    <a:pt x="15791" y="853"/>
                    <a:pt x="15774" y="871"/>
                  </a:cubicBezTo>
                  <a:cubicBezTo>
                    <a:pt x="15756" y="906"/>
                    <a:pt x="15756" y="940"/>
                    <a:pt x="15791" y="979"/>
                  </a:cubicBezTo>
                  <a:lnTo>
                    <a:pt x="15826" y="979"/>
                  </a:lnTo>
                  <a:cubicBezTo>
                    <a:pt x="15843" y="979"/>
                    <a:pt x="15883" y="979"/>
                    <a:pt x="15883" y="962"/>
                  </a:cubicBezTo>
                  <a:cubicBezTo>
                    <a:pt x="15917" y="923"/>
                    <a:pt x="15900" y="871"/>
                    <a:pt x="15883" y="853"/>
                  </a:cubicBezTo>
                  <a:cubicBezTo>
                    <a:pt x="15865" y="853"/>
                    <a:pt x="15843" y="832"/>
                    <a:pt x="15826" y="832"/>
                  </a:cubicBezTo>
                  <a:close/>
                  <a:moveTo>
                    <a:pt x="9173" y="906"/>
                  </a:moveTo>
                  <a:cubicBezTo>
                    <a:pt x="9138" y="906"/>
                    <a:pt x="9121" y="940"/>
                    <a:pt x="9121" y="979"/>
                  </a:cubicBezTo>
                  <a:cubicBezTo>
                    <a:pt x="9138" y="1014"/>
                    <a:pt x="9155" y="1049"/>
                    <a:pt x="9190" y="1049"/>
                  </a:cubicBezTo>
                  <a:lnTo>
                    <a:pt x="9208" y="1032"/>
                  </a:lnTo>
                  <a:cubicBezTo>
                    <a:pt x="9247" y="1032"/>
                    <a:pt x="9282" y="997"/>
                    <a:pt x="9264" y="962"/>
                  </a:cubicBezTo>
                  <a:cubicBezTo>
                    <a:pt x="9264" y="923"/>
                    <a:pt x="9229" y="906"/>
                    <a:pt x="9190" y="906"/>
                  </a:cubicBezTo>
                  <a:close/>
                  <a:moveTo>
                    <a:pt x="21557" y="940"/>
                  </a:moveTo>
                  <a:cubicBezTo>
                    <a:pt x="21539" y="940"/>
                    <a:pt x="21522" y="962"/>
                    <a:pt x="21522" y="962"/>
                  </a:cubicBezTo>
                  <a:cubicBezTo>
                    <a:pt x="21483" y="979"/>
                    <a:pt x="21465" y="1014"/>
                    <a:pt x="21483" y="1049"/>
                  </a:cubicBezTo>
                  <a:cubicBezTo>
                    <a:pt x="21500" y="1088"/>
                    <a:pt x="21522" y="1088"/>
                    <a:pt x="21557" y="1088"/>
                  </a:cubicBezTo>
                  <a:lnTo>
                    <a:pt x="21592" y="1088"/>
                  </a:lnTo>
                  <a:cubicBezTo>
                    <a:pt x="21631" y="1071"/>
                    <a:pt x="21631" y="1014"/>
                    <a:pt x="21609" y="979"/>
                  </a:cubicBezTo>
                  <a:cubicBezTo>
                    <a:pt x="21592" y="962"/>
                    <a:pt x="21574" y="940"/>
                    <a:pt x="21557" y="940"/>
                  </a:cubicBezTo>
                  <a:close/>
                  <a:moveTo>
                    <a:pt x="8829" y="979"/>
                  </a:moveTo>
                  <a:cubicBezTo>
                    <a:pt x="8794" y="997"/>
                    <a:pt x="8755" y="1032"/>
                    <a:pt x="8773" y="1071"/>
                  </a:cubicBezTo>
                  <a:cubicBezTo>
                    <a:pt x="8773" y="1106"/>
                    <a:pt x="8812" y="1123"/>
                    <a:pt x="8847" y="1123"/>
                  </a:cubicBezTo>
                  <a:lnTo>
                    <a:pt x="8864" y="1123"/>
                  </a:lnTo>
                  <a:cubicBezTo>
                    <a:pt x="8903" y="1106"/>
                    <a:pt x="8921" y="1071"/>
                    <a:pt x="8921" y="1032"/>
                  </a:cubicBezTo>
                  <a:cubicBezTo>
                    <a:pt x="8903" y="997"/>
                    <a:pt x="8881" y="979"/>
                    <a:pt x="8847" y="979"/>
                  </a:cubicBezTo>
                  <a:close/>
                  <a:moveTo>
                    <a:pt x="26487" y="997"/>
                  </a:moveTo>
                  <a:cubicBezTo>
                    <a:pt x="26469" y="997"/>
                    <a:pt x="26452" y="1014"/>
                    <a:pt x="26452" y="1014"/>
                  </a:cubicBezTo>
                  <a:cubicBezTo>
                    <a:pt x="26417" y="1049"/>
                    <a:pt x="26417" y="1088"/>
                    <a:pt x="26434" y="1123"/>
                  </a:cubicBezTo>
                  <a:cubicBezTo>
                    <a:pt x="26452" y="1140"/>
                    <a:pt x="26469" y="1140"/>
                    <a:pt x="26487" y="1140"/>
                  </a:cubicBezTo>
                  <a:cubicBezTo>
                    <a:pt x="26504" y="1140"/>
                    <a:pt x="26526" y="1140"/>
                    <a:pt x="26543" y="1123"/>
                  </a:cubicBezTo>
                  <a:cubicBezTo>
                    <a:pt x="26578" y="1106"/>
                    <a:pt x="26578" y="1049"/>
                    <a:pt x="26543" y="1032"/>
                  </a:cubicBezTo>
                  <a:cubicBezTo>
                    <a:pt x="26543" y="1014"/>
                    <a:pt x="26526" y="997"/>
                    <a:pt x="26487" y="997"/>
                  </a:cubicBezTo>
                  <a:close/>
                  <a:moveTo>
                    <a:pt x="8468" y="1071"/>
                  </a:moveTo>
                  <a:cubicBezTo>
                    <a:pt x="8429" y="1071"/>
                    <a:pt x="8411" y="1106"/>
                    <a:pt x="8411" y="1158"/>
                  </a:cubicBezTo>
                  <a:cubicBezTo>
                    <a:pt x="8429" y="1180"/>
                    <a:pt x="8468" y="1214"/>
                    <a:pt x="8485" y="1214"/>
                  </a:cubicBezTo>
                  <a:lnTo>
                    <a:pt x="8503" y="1214"/>
                  </a:lnTo>
                  <a:cubicBezTo>
                    <a:pt x="8538" y="1197"/>
                    <a:pt x="8577" y="1158"/>
                    <a:pt x="8555" y="1123"/>
                  </a:cubicBezTo>
                  <a:cubicBezTo>
                    <a:pt x="8555" y="1088"/>
                    <a:pt x="8520" y="1071"/>
                    <a:pt x="8485" y="1071"/>
                  </a:cubicBezTo>
                  <a:close/>
                  <a:moveTo>
                    <a:pt x="16118" y="1071"/>
                  </a:moveTo>
                  <a:cubicBezTo>
                    <a:pt x="16100" y="1071"/>
                    <a:pt x="16061" y="1088"/>
                    <a:pt x="16061" y="1088"/>
                  </a:cubicBezTo>
                  <a:cubicBezTo>
                    <a:pt x="16026" y="1123"/>
                    <a:pt x="16026" y="1180"/>
                    <a:pt x="16061" y="1197"/>
                  </a:cubicBezTo>
                  <a:cubicBezTo>
                    <a:pt x="16083" y="1214"/>
                    <a:pt x="16100" y="1214"/>
                    <a:pt x="16118" y="1214"/>
                  </a:cubicBezTo>
                  <a:cubicBezTo>
                    <a:pt x="16135" y="1214"/>
                    <a:pt x="16152" y="1214"/>
                    <a:pt x="16170" y="1197"/>
                  </a:cubicBezTo>
                  <a:cubicBezTo>
                    <a:pt x="16192" y="1158"/>
                    <a:pt x="16192" y="1123"/>
                    <a:pt x="16152" y="1088"/>
                  </a:cubicBezTo>
                  <a:cubicBezTo>
                    <a:pt x="16152" y="1088"/>
                    <a:pt x="16135" y="1071"/>
                    <a:pt x="16118" y="1071"/>
                  </a:cubicBezTo>
                  <a:close/>
                  <a:moveTo>
                    <a:pt x="21230" y="1123"/>
                  </a:moveTo>
                  <a:cubicBezTo>
                    <a:pt x="21230" y="1123"/>
                    <a:pt x="21213" y="1140"/>
                    <a:pt x="21196" y="1140"/>
                  </a:cubicBezTo>
                  <a:cubicBezTo>
                    <a:pt x="21156" y="1158"/>
                    <a:pt x="21156" y="1214"/>
                    <a:pt x="21174" y="1249"/>
                  </a:cubicBezTo>
                  <a:cubicBezTo>
                    <a:pt x="21196" y="1267"/>
                    <a:pt x="21213" y="1267"/>
                    <a:pt x="21230" y="1267"/>
                  </a:cubicBezTo>
                  <a:lnTo>
                    <a:pt x="21265" y="1267"/>
                  </a:lnTo>
                  <a:cubicBezTo>
                    <a:pt x="21304" y="1249"/>
                    <a:pt x="21322" y="1197"/>
                    <a:pt x="21304" y="1158"/>
                  </a:cubicBezTo>
                  <a:cubicBezTo>
                    <a:pt x="21283" y="1140"/>
                    <a:pt x="21265" y="1123"/>
                    <a:pt x="21230" y="1123"/>
                  </a:cubicBezTo>
                  <a:close/>
                  <a:moveTo>
                    <a:pt x="8142" y="1140"/>
                  </a:moveTo>
                  <a:cubicBezTo>
                    <a:pt x="8142" y="1140"/>
                    <a:pt x="8120" y="1140"/>
                    <a:pt x="8120" y="1158"/>
                  </a:cubicBezTo>
                  <a:cubicBezTo>
                    <a:pt x="8085" y="1158"/>
                    <a:pt x="8050" y="1197"/>
                    <a:pt x="8068" y="1232"/>
                  </a:cubicBezTo>
                  <a:cubicBezTo>
                    <a:pt x="8068" y="1267"/>
                    <a:pt x="8102" y="1288"/>
                    <a:pt x="8142" y="1288"/>
                  </a:cubicBezTo>
                  <a:lnTo>
                    <a:pt x="8159" y="1288"/>
                  </a:lnTo>
                  <a:cubicBezTo>
                    <a:pt x="8194" y="1288"/>
                    <a:pt x="8211" y="1249"/>
                    <a:pt x="8211" y="1197"/>
                  </a:cubicBezTo>
                  <a:cubicBezTo>
                    <a:pt x="8194" y="1180"/>
                    <a:pt x="8176" y="1140"/>
                    <a:pt x="8142" y="1140"/>
                  </a:cubicBezTo>
                  <a:close/>
                  <a:moveTo>
                    <a:pt x="7759" y="1232"/>
                  </a:moveTo>
                  <a:cubicBezTo>
                    <a:pt x="7724" y="1249"/>
                    <a:pt x="7706" y="1288"/>
                    <a:pt x="7724" y="1323"/>
                  </a:cubicBezTo>
                  <a:cubicBezTo>
                    <a:pt x="7724" y="1358"/>
                    <a:pt x="7759" y="1375"/>
                    <a:pt x="7776" y="1375"/>
                  </a:cubicBezTo>
                  <a:lnTo>
                    <a:pt x="7794" y="1375"/>
                  </a:lnTo>
                  <a:cubicBezTo>
                    <a:pt x="7850" y="1375"/>
                    <a:pt x="7867" y="1341"/>
                    <a:pt x="7850" y="1288"/>
                  </a:cubicBezTo>
                  <a:cubicBezTo>
                    <a:pt x="7850" y="1267"/>
                    <a:pt x="7815" y="1232"/>
                    <a:pt x="7794" y="1232"/>
                  </a:cubicBezTo>
                  <a:close/>
                  <a:moveTo>
                    <a:pt x="26722" y="1288"/>
                  </a:moveTo>
                  <a:cubicBezTo>
                    <a:pt x="26704" y="1288"/>
                    <a:pt x="26687" y="1288"/>
                    <a:pt x="26669" y="1306"/>
                  </a:cubicBezTo>
                  <a:cubicBezTo>
                    <a:pt x="26652" y="1323"/>
                    <a:pt x="26635" y="1375"/>
                    <a:pt x="26652" y="1415"/>
                  </a:cubicBezTo>
                  <a:cubicBezTo>
                    <a:pt x="26669" y="1432"/>
                    <a:pt x="26687" y="1432"/>
                    <a:pt x="26722" y="1432"/>
                  </a:cubicBezTo>
                  <a:cubicBezTo>
                    <a:pt x="26722" y="1432"/>
                    <a:pt x="26743" y="1432"/>
                    <a:pt x="26761" y="1415"/>
                  </a:cubicBezTo>
                  <a:cubicBezTo>
                    <a:pt x="26796" y="1397"/>
                    <a:pt x="26796" y="1358"/>
                    <a:pt x="26778" y="1323"/>
                  </a:cubicBezTo>
                  <a:cubicBezTo>
                    <a:pt x="26761" y="1306"/>
                    <a:pt x="26743" y="1288"/>
                    <a:pt x="26722" y="1288"/>
                  </a:cubicBezTo>
                  <a:close/>
                  <a:moveTo>
                    <a:pt x="7432" y="1323"/>
                  </a:moveTo>
                  <a:lnTo>
                    <a:pt x="7415" y="1341"/>
                  </a:lnTo>
                  <a:cubicBezTo>
                    <a:pt x="7380" y="1341"/>
                    <a:pt x="7358" y="1375"/>
                    <a:pt x="7358" y="1415"/>
                  </a:cubicBezTo>
                  <a:cubicBezTo>
                    <a:pt x="7380" y="1449"/>
                    <a:pt x="7398" y="1467"/>
                    <a:pt x="7432" y="1467"/>
                  </a:cubicBezTo>
                  <a:lnTo>
                    <a:pt x="7450" y="1467"/>
                  </a:lnTo>
                  <a:cubicBezTo>
                    <a:pt x="7489" y="1467"/>
                    <a:pt x="7524" y="1432"/>
                    <a:pt x="7506" y="1375"/>
                  </a:cubicBezTo>
                  <a:cubicBezTo>
                    <a:pt x="7506" y="1358"/>
                    <a:pt x="7467" y="1323"/>
                    <a:pt x="7432" y="1323"/>
                  </a:cubicBezTo>
                  <a:close/>
                  <a:moveTo>
                    <a:pt x="16370" y="1323"/>
                  </a:moveTo>
                  <a:cubicBezTo>
                    <a:pt x="16353" y="1323"/>
                    <a:pt x="16335" y="1341"/>
                    <a:pt x="16318" y="1341"/>
                  </a:cubicBezTo>
                  <a:cubicBezTo>
                    <a:pt x="16279" y="1375"/>
                    <a:pt x="16279" y="1415"/>
                    <a:pt x="16318" y="1449"/>
                  </a:cubicBezTo>
                  <a:cubicBezTo>
                    <a:pt x="16318" y="1467"/>
                    <a:pt x="16353" y="1467"/>
                    <a:pt x="16370" y="1467"/>
                  </a:cubicBezTo>
                  <a:cubicBezTo>
                    <a:pt x="16387" y="1467"/>
                    <a:pt x="16409" y="1467"/>
                    <a:pt x="16409" y="1449"/>
                  </a:cubicBezTo>
                  <a:cubicBezTo>
                    <a:pt x="16444" y="1432"/>
                    <a:pt x="16444" y="1375"/>
                    <a:pt x="16427" y="1358"/>
                  </a:cubicBezTo>
                  <a:cubicBezTo>
                    <a:pt x="16409" y="1341"/>
                    <a:pt x="16387" y="1323"/>
                    <a:pt x="16370" y="1323"/>
                  </a:cubicBezTo>
                  <a:close/>
                  <a:moveTo>
                    <a:pt x="20887" y="1323"/>
                  </a:moveTo>
                  <a:cubicBezTo>
                    <a:pt x="20847" y="1341"/>
                    <a:pt x="20847" y="1397"/>
                    <a:pt x="20869" y="1432"/>
                  </a:cubicBezTo>
                  <a:cubicBezTo>
                    <a:pt x="20869" y="1449"/>
                    <a:pt x="20904" y="1467"/>
                    <a:pt x="20921" y="1467"/>
                  </a:cubicBezTo>
                  <a:cubicBezTo>
                    <a:pt x="20939" y="1467"/>
                    <a:pt x="20956" y="1449"/>
                    <a:pt x="20956" y="1449"/>
                  </a:cubicBezTo>
                  <a:cubicBezTo>
                    <a:pt x="20995" y="1432"/>
                    <a:pt x="21013" y="1397"/>
                    <a:pt x="20995" y="1358"/>
                  </a:cubicBezTo>
                  <a:cubicBezTo>
                    <a:pt x="20978" y="1323"/>
                    <a:pt x="20939" y="1323"/>
                    <a:pt x="20921" y="1323"/>
                  </a:cubicBezTo>
                  <a:close/>
                  <a:moveTo>
                    <a:pt x="7071" y="1432"/>
                  </a:moveTo>
                  <a:cubicBezTo>
                    <a:pt x="7032" y="1449"/>
                    <a:pt x="6997" y="1484"/>
                    <a:pt x="7015" y="1523"/>
                  </a:cubicBezTo>
                  <a:cubicBezTo>
                    <a:pt x="7032" y="1558"/>
                    <a:pt x="7054" y="1576"/>
                    <a:pt x="7089" y="1576"/>
                  </a:cubicBezTo>
                  <a:lnTo>
                    <a:pt x="7106" y="1576"/>
                  </a:lnTo>
                  <a:cubicBezTo>
                    <a:pt x="7141" y="1558"/>
                    <a:pt x="7163" y="1523"/>
                    <a:pt x="7163" y="1484"/>
                  </a:cubicBezTo>
                  <a:cubicBezTo>
                    <a:pt x="7141" y="1449"/>
                    <a:pt x="7123" y="1432"/>
                    <a:pt x="7089" y="1432"/>
                  </a:cubicBezTo>
                  <a:close/>
                  <a:moveTo>
                    <a:pt x="20578" y="1506"/>
                  </a:moveTo>
                  <a:cubicBezTo>
                    <a:pt x="20543" y="1541"/>
                    <a:pt x="20521" y="1576"/>
                    <a:pt x="20543" y="1615"/>
                  </a:cubicBezTo>
                  <a:cubicBezTo>
                    <a:pt x="20560" y="1632"/>
                    <a:pt x="20595" y="1650"/>
                    <a:pt x="20612" y="1650"/>
                  </a:cubicBezTo>
                  <a:cubicBezTo>
                    <a:pt x="20630" y="1650"/>
                    <a:pt x="20630" y="1650"/>
                    <a:pt x="20652" y="1632"/>
                  </a:cubicBezTo>
                  <a:cubicBezTo>
                    <a:pt x="20686" y="1615"/>
                    <a:pt x="20704" y="1576"/>
                    <a:pt x="20669" y="1541"/>
                  </a:cubicBezTo>
                  <a:cubicBezTo>
                    <a:pt x="20669" y="1523"/>
                    <a:pt x="20630" y="1506"/>
                    <a:pt x="20612" y="1506"/>
                  </a:cubicBezTo>
                  <a:close/>
                  <a:moveTo>
                    <a:pt x="6745" y="1523"/>
                  </a:moveTo>
                  <a:cubicBezTo>
                    <a:pt x="6727" y="1523"/>
                    <a:pt x="6727" y="1523"/>
                    <a:pt x="6727" y="1541"/>
                  </a:cubicBezTo>
                  <a:cubicBezTo>
                    <a:pt x="6671" y="1541"/>
                    <a:pt x="6653" y="1576"/>
                    <a:pt x="6671" y="1632"/>
                  </a:cubicBezTo>
                  <a:cubicBezTo>
                    <a:pt x="6671" y="1650"/>
                    <a:pt x="6706" y="1667"/>
                    <a:pt x="6745" y="1667"/>
                  </a:cubicBezTo>
                  <a:lnTo>
                    <a:pt x="6762" y="1667"/>
                  </a:lnTo>
                  <a:cubicBezTo>
                    <a:pt x="6797" y="1667"/>
                    <a:pt x="6814" y="1615"/>
                    <a:pt x="6814" y="1576"/>
                  </a:cubicBezTo>
                  <a:cubicBezTo>
                    <a:pt x="6797" y="1558"/>
                    <a:pt x="6762" y="1523"/>
                    <a:pt x="6745" y="1523"/>
                  </a:cubicBezTo>
                  <a:close/>
                  <a:moveTo>
                    <a:pt x="16605" y="1593"/>
                  </a:moveTo>
                  <a:cubicBezTo>
                    <a:pt x="16588" y="1593"/>
                    <a:pt x="16570" y="1615"/>
                    <a:pt x="16553" y="1615"/>
                  </a:cubicBezTo>
                  <a:cubicBezTo>
                    <a:pt x="16535" y="1650"/>
                    <a:pt x="16518" y="1684"/>
                    <a:pt x="16553" y="1724"/>
                  </a:cubicBezTo>
                  <a:cubicBezTo>
                    <a:pt x="16570" y="1741"/>
                    <a:pt x="16588" y="1741"/>
                    <a:pt x="16605" y="1741"/>
                  </a:cubicBezTo>
                  <a:lnTo>
                    <a:pt x="16644" y="1741"/>
                  </a:lnTo>
                  <a:cubicBezTo>
                    <a:pt x="16679" y="1702"/>
                    <a:pt x="16679" y="1667"/>
                    <a:pt x="16661" y="1632"/>
                  </a:cubicBezTo>
                  <a:cubicBezTo>
                    <a:pt x="16644" y="1615"/>
                    <a:pt x="16627" y="1593"/>
                    <a:pt x="16605" y="1593"/>
                  </a:cubicBezTo>
                  <a:close/>
                  <a:moveTo>
                    <a:pt x="26887" y="1593"/>
                  </a:moveTo>
                  <a:cubicBezTo>
                    <a:pt x="26852" y="1632"/>
                    <a:pt x="26830" y="1667"/>
                    <a:pt x="26852" y="1702"/>
                  </a:cubicBezTo>
                  <a:cubicBezTo>
                    <a:pt x="26870" y="1724"/>
                    <a:pt x="26904" y="1741"/>
                    <a:pt x="26922" y="1741"/>
                  </a:cubicBezTo>
                  <a:cubicBezTo>
                    <a:pt x="26939" y="1741"/>
                    <a:pt x="26939" y="1741"/>
                    <a:pt x="26961" y="1724"/>
                  </a:cubicBezTo>
                  <a:cubicBezTo>
                    <a:pt x="26996" y="1702"/>
                    <a:pt x="26996" y="1667"/>
                    <a:pt x="26978" y="1632"/>
                  </a:cubicBezTo>
                  <a:cubicBezTo>
                    <a:pt x="26961" y="1593"/>
                    <a:pt x="26939" y="1593"/>
                    <a:pt x="26922" y="1593"/>
                  </a:cubicBezTo>
                  <a:close/>
                  <a:moveTo>
                    <a:pt x="6362" y="1632"/>
                  </a:moveTo>
                  <a:cubicBezTo>
                    <a:pt x="6327" y="1650"/>
                    <a:pt x="6310" y="1684"/>
                    <a:pt x="6327" y="1741"/>
                  </a:cubicBezTo>
                  <a:cubicBezTo>
                    <a:pt x="6327" y="1758"/>
                    <a:pt x="6362" y="1776"/>
                    <a:pt x="6401" y="1776"/>
                  </a:cubicBezTo>
                  <a:lnTo>
                    <a:pt x="6419" y="1776"/>
                  </a:lnTo>
                  <a:cubicBezTo>
                    <a:pt x="6453" y="1758"/>
                    <a:pt x="6471" y="1724"/>
                    <a:pt x="6453" y="1684"/>
                  </a:cubicBezTo>
                  <a:cubicBezTo>
                    <a:pt x="6453" y="1650"/>
                    <a:pt x="6419" y="1632"/>
                    <a:pt x="6401" y="1632"/>
                  </a:cubicBezTo>
                  <a:close/>
                  <a:moveTo>
                    <a:pt x="20304" y="1684"/>
                  </a:moveTo>
                  <a:cubicBezTo>
                    <a:pt x="20286" y="1684"/>
                    <a:pt x="20269" y="1684"/>
                    <a:pt x="20269" y="1702"/>
                  </a:cubicBezTo>
                  <a:cubicBezTo>
                    <a:pt x="20234" y="1724"/>
                    <a:pt x="20216" y="1758"/>
                    <a:pt x="20234" y="1793"/>
                  </a:cubicBezTo>
                  <a:cubicBezTo>
                    <a:pt x="20251" y="1811"/>
                    <a:pt x="20269" y="1832"/>
                    <a:pt x="20304" y="1832"/>
                  </a:cubicBezTo>
                  <a:cubicBezTo>
                    <a:pt x="20304" y="1832"/>
                    <a:pt x="20325" y="1832"/>
                    <a:pt x="20343" y="1811"/>
                  </a:cubicBezTo>
                  <a:cubicBezTo>
                    <a:pt x="20377" y="1793"/>
                    <a:pt x="20377" y="1758"/>
                    <a:pt x="20360" y="1724"/>
                  </a:cubicBezTo>
                  <a:cubicBezTo>
                    <a:pt x="20343" y="1702"/>
                    <a:pt x="20325" y="1684"/>
                    <a:pt x="20304" y="1684"/>
                  </a:cubicBezTo>
                  <a:close/>
                  <a:moveTo>
                    <a:pt x="6018" y="1758"/>
                  </a:moveTo>
                  <a:cubicBezTo>
                    <a:pt x="5983" y="1776"/>
                    <a:pt x="5966" y="1811"/>
                    <a:pt x="5983" y="1850"/>
                  </a:cubicBezTo>
                  <a:cubicBezTo>
                    <a:pt x="5983" y="1885"/>
                    <a:pt x="6018" y="1902"/>
                    <a:pt x="6053" y="1902"/>
                  </a:cubicBezTo>
                  <a:lnTo>
                    <a:pt x="6075" y="1885"/>
                  </a:lnTo>
                  <a:cubicBezTo>
                    <a:pt x="6110" y="1885"/>
                    <a:pt x="6127" y="1832"/>
                    <a:pt x="6110" y="1793"/>
                  </a:cubicBezTo>
                  <a:cubicBezTo>
                    <a:pt x="6110" y="1776"/>
                    <a:pt x="6075" y="1758"/>
                    <a:pt x="6053" y="1758"/>
                  </a:cubicBezTo>
                  <a:close/>
                  <a:moveTo>
                    <a:pt x="5674" y="1867"/>
                  </a:moveTo>
                  <a:cubicBezTo>
                    <a:pt x="5640" y="1885"/>
                    <a:pt x="5618" y="1941"/>
                    <a:pt x="5640" y="1976"/>
                  </a:cubicBezTo>
                  <a:cubicBezTo>
                    <a:pt x="5657" y="1993"/>
                    <a:pt x="5674" y="2011"/>
                    <a:pt x="5709" y="2011"/>
                  </a:cubicBezTo>
                  <a:lnTo>
                    <a:pt x="5727" y="2011"/>
                  </a:lnTo>
                  <a:cubicBezTo>
                    <a:pt x="5766" y="1993"/>
                    <a:pt x="5783" y="1959"/>
                    <a:pt x="5783" y="1919"/>
                  </a:cubicBezTo>
                  <a:cubicBezTo>
                    <a:pt x="5766" y="1885"/>
                    <a:pt x="5727" y="1867"/>
                    <a:pt x="5709" y="1867"/>
                  </a:cubicBezTo>
                  <a:close/>
                  <a:moveTo>
                    <a:pt x="19942" y="1867"/>
                  </a:moveTo>
                  <a:cubicBezTo>
                    <a:pt x="19908" y="1902"/>
                    <a:pt x="19908" y="1941"/>
                    <a:pt x="19925" y="1976"/>
                  </a:cubicBezTo>
                  <a:cubicBezTo>
                    <a:pt x="19942" y="1993"/>
                    <a:pt x="19960" y="2011"/>
                    <a:pt x="19977" y="2011"/>
                  </a:cubicBezTo>
                  <a:cubicBezTo>
                    <a:pt x="19999" y="2011"/>
                    <a:pt x="20016" y="2011"/>
                    <a:pt x="20016" y="1993"/>
                  </a:cubicBezTo>
                  <a:cubicBezTo>
                    <a:pt x="20051" y="1976"/>
                    <a:pt x="20069" y="1941"/>
                    <a:pt x="20051" y="1902"/>
                  </a:cubicBezTo>
                  <a:cubicBezTo>
                    <a:pt x="20034" y="1885"/>
                    <a:pt x="20016" y="1867"/>
                    <a:pt x="19977" y="1867"/>
                  </a:cubicBezTo>
                  <a:close/>
                  <a:moveTo>
                    <a:pt x="16844" y="1885"/>
                  </a:moveTo>
                  <a:cubicBezTo>
                    <a:pt x="16822" y="1885"/>
                    <a:pt x="16805" y="1885"/>
                    <a:pt x="16788" y="1902"/>
                  </a:cubicBezTo>
                  <a:cubicBezTo>
                    <a:pt x="16753" y="1919"/>
                    <a:pt x="16753" y="1976"/>
                    <a:pt x="16788" y="1993"/>
                  </a:cubicBezTo>
                  <a:cubicBezTo>
                    <a:pt x="16788" y="2011"/>
                    <a:pt x="16805" y="2028"/>
                    <a:pt x="16844" y="2028"/>
                  </a:cubicBezTo>
                  <a:cubicBezTo>
                    <a:pt x="16844" y="2028"/>
                    <a:pt x="16862" y="2028"/>
                    <a:pt x="16879" y="2011"/>
                  </a:cubicBezTo>
                  <a:cubicBezTo>
                    <a:pt x="16914" y="1976"/>
                    <a:pt x="16914" y="1941"/>
                    <a:pt x="16896" y="1902"/>
                  </a:cubicBezTo>
                  <a:cubicBezTo>
                    <a:pt x="16879" y="1885"/>
                    <a:pt x="16862" y="1885"/>
                    <a:pt x="16844" y="1885"/>
                  </a:cubicBezTo>
                  <a:close/>
                  <a:moveTo>
                    <a:pt x="27070" y="1902"/>
                  </a:moveTo>
                  <a:cubicBezTo>
                    <a:pt x="27031" y="1941"/>
                    <a:pt x="27031" y="1976"/>
                    <a:pt x="27048" y="2011"/>
                  </a:cubicBezTo>
                  <a:cubicBezTo>
                    <a:pt x="27048" y="2028"/>
                    <a:pt x="27087" y="2050"/>
                    <a:pt x="27105" y="2050"/>
                  </a:cubicBezTo>
                  <a:cubicBezTo>
                    <a:pt x="27122" y="2050"/>
                    <a:pt x="27139" y="2050"/>
                    <a:pt x="27139" y="2028"/>
                  </a:cubicBezTo>
                  <a:cubicBezTo>
                    <a:pt x="27179" y="2011"/>
                    <a:pt x="27196" y="1976"/>
                    <a:pt x="27179" y="1941"/>
                  </a:cubicBezTo>
                  <a:cubicBezTo>
                    <a:pt x="27157" y="1919"/>
                    <a:pt x="27139" y="1902"/>
                    <a:pt x="27105" y="1902"/>
                  </a:cubicBezTo>
                  <a:close/>
                  <a:moveTo>
                    <a:pt x="5365" y="1993"/>
                  </a:moveTo>
                  <a:cubicBezTo>
                    <a:pt x="5365" y="1993"/>
                    <a:pt x="5348" y="1993"/>
                    <a:pt x="5348" y="2011"/>
                  </a:cubicBezTo>
                  <a:cubicBezTo>
                    <a:pt x="5313" y="2011"/>
                    <a:pt x="5292" y="2067"/>
                    <a:pt x="5292" y="2102"/>
                  </a:cubicBezTo>
                  <a:cubicBezTo>
                    <a:pt x="5313" y="2120"/>
                    <a:pt x="5331" y="2137"/>
                    <a:pt x="5365" y="2137"/>
                  </a:cubicBezTo>
                  <a:lnTo>
                    <a:pt x="5400" y="2137"/>
                  </a:lnTo>
                  <a:cubicBezTo>
                    <a:pt x="5439" y="2120"/>
                    <a:pt x="5457" y="2085"/>
                    <a:pt x="5439" y="2050"/>
                  </a:cubicBezTo>
                  <a:cubicBezTo>
                    <a:pt x="5422" y="2011"/>
                    <a:pt x="5400" y="1993"/>
                    <a:pt x="5365" y="1993"/>
                  </a:cubicBezTo>
                  <a:close/>
                  <a:moveTo>
                    <a:pt x="19633" y="2050"/>
                  </a:moveTo>
                  <a:cubicBezTo>
                    <a:pt x="19599" y="2067"/>
                    <a:pt x="19581" y="2120"/>
                    <a:pt x="19599" y="2159"/>
                  </a:cubicBezTo>
                  <a:cubicBezTo>
                    <a:pt x="19616" y="2176"/>
                    <a:pt x="19633" y="2193"/>
                    <a:pt x="19673" y="2193"/>
                  </a:cubicBezTo>
                  <a:cubicBezTo>
                    <a:pt x="19690" y="2193"/>
                    <a:pt x="19690" y="2193"/>
                    <a:pt x="19707" y="2176"/>
                  </a:cubicBezTo>
                  <a:cubicBezTo>
                    <a:pt x="19742" y="2159"/>
                    <a:pt x="19742" y="2120"/>
                    <a:pt x="19725" y="2085"/>
                  </a:cubicBezTo>
                  <a:cubicBezTo>
                    <a:pt x="19725" y="2050"/>
                    <a:pt x="19690" y="2050"/>
                    <a:pt x="19673" y="2050"/>
                  </a:cubicBezTo>
                  <a:close/>
                  <a:moveTo>
                    <a:pt x="5004" y="2137"/>
                  </a:moveTo>
                  <a:cubicBezTo>
                    <a:pt x="4965" y="2159"/>
                    <a:pt x="4948" y="2211"/>
                    <a:pt x="4965" y="2246"/>
                  </a:cubicBezTo>
                  <a:cubicBezTo>
                    <a:pt x="4987" y="2267"/>
                    <a:pt x="5004" y="2285"/>
                    <a:pt x="5039" y="2285"/>
                  </a:cubicBezTo>
                  <a:lnTo>
                    <a:pt x="5057" y="2285"/>
                  </a:lnTo>
                  <a:cubicBezTo>
                    <a:pt x="5096" y="2267"/>
                    <a:pt x="5113" y="2211"/>
                    <a:pt x="5096" y="2176"/>
                  </a:cubicBezTo>
                  <a:cubicBezTo>
                    <a:pt x="5096" y="2159"/>
                    <a:pt x="5057" y="2137"/>
                    <a:pt x="5039" y="2137"/>
                  </a:cubicBezTo>
                  <a:close/>
                  <a:moveTo>
                    <a:pt x="17079" y="2159"/>
                  </a:moveTo>
                  <a:cubicBezTo>
                    <a:pt x="17062" y="2159"/>
                    <a:pt x="17040" y="2159"/>
                    <a:pt x="17023" y="2176"/>
                  </a:cubicBezTo>
                  <a:cubicBezTo>
                    <a:pt x="16988" y="2193"/>
                    <a:pt x="16988" y="2246"/>
                    <a:pt x="17023" y="2285"/>
                  </a:cubicBezTo>
                  <a:cubicBezTo>
                    <a:pt x="17040" y="2285"/>
                    <a:pt x="17062" y="2302"/>
                    <a:pt x="17079" y="2302"/>
                  </a:cubicBezTo>
                  <a:cubicBezTo>
                    <a:pt x="17097" y="2302"/>
                    <a:pt x="17114" y="2285"/>
                    <a:pt x="17131" y="2285"/>
                  </a:cubicBezTo>
                  <a:cubicBezTo>
                    <a:pt x="17149" y="2246"/>
                    <a:pt x="17149" y="2211"/>
                    <a:pt x="17131" y="2176"/>
                  </a:cubicBezTo>
                  <a:cubicBezTo>
                    <a:pt x="17114" y="2159"/>
                    <a:pt x="17097" y="2159"/>
                    <a:pt x="17079" y="2159"/>
                  </a:cubicBezTo>
                  <a:close/>
                  <a:moveTo>
                    <a:pt x="19307" y="2211"/>
                  </a:moveTo>
                  <a:cubicBezTo>
                    <a:pt x="19272" y="2228"/>
                    <a:pt x="19272" y="2285"/>
                    <a:pt x="19290" y="2320"/>
                  </a:cubicBezTo>
                  <a:cubicBezTo>
                    <a:pt x="19290" y="2337"/>
                    <a:pt x="19324" y="2354"/>
                    <a:pt x="19346" y="2354"/>
                  </a:cubicBezTo>
                  <a:lnTo>
                    <a:pt x="19381" y="2354"/>
                  </a:lnTo>
                  <a:cubicBezTo>
                    <a:pt x="19416" y="2337"/>
                    <a:pt x="19433" y="2285"/>
                    <a:pt x="19416" y="2246"/>
                  </a:cubicBezTo>
                  <a:cubicBezTo>
                    <a:pt x="19398" y="2228"/>
                    <a:pt x="19381" y="2211"/>
                    <a:pt x="19346" y="2211"/>
                  </a:cubicBezTo>
                  <a:close/>
                  <a:moveTo>
                    <a:pt x="27287" y="2211"/>
                  </a:moveTo>
                  <a:cubicBezTo>
                    <a:pt x="27266" y="2211"/>
                    <a:pt x="27266" y="2228"/>
                    <a:pt x="27248" y="2228"/>
                  </a:cubicBezTo>
                  <a:cubicBezTo>
                    <a:pt x="27213" y="2246"/>
                    <a:pt x="27196" y="2285"/>
                    <a:pt x="27213" y="2320"/>
                  </a:cubicBezTo>
                  <a:cubicBezTo>
                    <a:pt x="27231" y="2354"/>
                    <a:pt x="27248" y="2354"/>
                    <a:pt x="27287" y="2354"/>
                  </a:cubicBezTo>
                  <a:lnTo>
                    <a:pt x="27322" y="2354"/>
                  </a:lnTo>
                  <a:cubicBezTo>
                    <a:pt x="27357" y="2337"/>
                    <a:pt x="27357" y="2285"/>
                    <a:pt x="27340" y="2246"/>
                  </a:cubicBezTo>
                  <a:cubicBezTo>
                    <a:pt x="27340" y="2228"/>
                    <a:pt x="27305" y="2211"/>
                    <a:pt x="27287" y="2211"/>
                  </a:cubicBezTo>
                  <a:close/>
                  <a:moveTo>
                    <a:pt x="4678" y="2285"/>
                  </a:moveTo>
                  <a:cubicBezTo>
                    <a:pt x="4639" y="2302"/>
                    <a:pt x="4621" y="2354"/>
                    <a:pt x="4639" y="2394"/>
                  </a:cubicBezTo>
                  <a:cubicBezTo>
                    <a:pt x="4639" y="2411"/>
                    <a:pt x="4678" y="2428"/>
                    <a:pt x="4695" y="2428"/>
                  </a:cubicBezTo>
                  <a:lnTo>
                    <a:pt x="4730" y="2428"/>
                  </a:lnTo>
                  <a:cubicBezTo>
                    <a:pt x="4769" y="2411"/>
                    <a:pt x="4787" y="2354"/>
                    <a:pt x="4769" y="2320"/>
                  </a:cubicBezTo>
                  <a:cubicBezTo>
                    <a:pt x="4748" y="2302"/>
                    <a:pt x="4730" y="2285"/>
                    <a:pt x="4695" y="2285"/>
                  </a:cubicBezTo>
                  <a:close/>
                  <a:moveTo>
                    <a:pt x="18998" y="2376"/>
                  </a:moveTo>
                  <a:cubicBezTo>
                    <a:pt x="18963" y="2394"/>
                    <a:pt x="18946" y="2428"/>
                    <a:pt x="18963" y="2463"/>
                  </a:cubicBezTo>
                  <a:cubicBezTo>
                    <a:pt x="18963" y="2502"/>
                    <a:pt x="18998" y="2520"/>
                    <a:pt x="19020" y="2520"/>
                  </a:cubicBezTo>
                  <a:cubicBezTo>
                    <a:pt x="19037" y="2520"/>
                    <a:pt x="19037" y="2520"/>
                    <a:pt x="19055" y="2502"/>
                  </a:cubicBezTo>
                  <a:cubicBezTo>
                    <a:pt x="19090" y="2485"/>
                    <a:pt x="19107" y="2446"/>
                    <a:pt x="19090" y="2411"/>
                  </a:cubicBezTo>
                  <a:cubicBezTo>
                    <a:pt x="19072" y="2394"/>
                    <a:pt x="19055" y="2376"/>
                    <a:pt x="19020" y="2376"/>
                  </a:cubicBezTo>
                  <a:close/>
                  <a:moveTo>
                    <a:pt x="17332" y="2411"/>
                  </a:moveTo>
                  <a:cubicBezTo>
                    <a:pt x="17314" y="2411"/>
                    <a:pt x="17297" y="2411"/>
                    <a:pt x="17279" y="2428"/>
                  </a:cubicBezTo>
                  <a:cubicBezTo>
                    <a:pt x="17258" y="2463"/>
                    <a:pt x="17258" y="2502"/>
                    <a:pt x="17297" y="2537"/>
                  </a:cubicBezTo>
                  <a:cubicBezTo>
                    <a:pt x="17314" y="2537"/>
                    <a:pt x="17332" y="2555"/>
                    <a:pt x="17332" y="2555"/>
                  </a:cubicBezTo>
                  <a:cubicBezTo>
                    <a:pt x="17366" y="2555"/>
                    <a:pt x="17388" y="2537"/>
                    <a:pt x="17406" y="2520"/>
                  </a:cubicBezTo>
                  <a:cubicBezTo>
                    <a:pt x="17423" y="2485"/>
                    <a:pt x="17423" y="2446"/>
                    <a:pt x="17388" y="2411"/>
                  </a:cubicBezTo>
                  <a:close/>
                  <a:moveTo>
                    <a:pt x="4334" y="2446"/>
                  </a:moveTo>
                  <a:cubicBezTo>
                    <a:pt x="4295" y="2463"/>
                    <a:pt x="4295" y="2502"/>
                    <a:pt x="4312" y="2537"/>
                  </a:cubicBezTo>
                  <a:cubicBezTo>
                    <a:pt x="4312" y="2572"/>
                    <a:pt x="4352" y="2594"/>
                    <a:pt x="4369" y="2594"/>
                  </a:cubicBezTo>
                  <a:cubicBezTo>
                    <a:pt x="4386" y="2594"/>
                    <a:pt x="4386" y="2594"/>
                    <a:pt x="4404" y="2572"/>
                  </a:cubicBezTo>
                  <a:cubicBezTo>
                    <a:pt x="4443" y="2555"/>
                    <a:pt x="4460" y="2520"/>
                    <a:pt x="4443" y="2485"/>
                  </a:cubicBezTo>
                  <a:cubicBezTo>
                    <a:pt x="4421" y="2446"/>
                    <a:pt x="4404" y="2446"/>
                    <a:pt x="4369" y="2446"/>
                  </a:cubicBezTo>
                  <a:close/>
                  <a:moveTo>
                    <a:pt x="18654" y="2520"/>
                  </a:moveTo>
                  <a:cubicBezTo>
                    <a:pt x="18620" y="2537"/>
                    <a:pt x="18602" y="2572"/>
                    <a:pt x="18620" y="2611"/>
                  </a:cubicBezTo>
                  <a:cubicBezTo>
                    <a:pt x="18637" y="2646"/>
                    <a:pt x="18654" y="2663"/>
                    <a:pt x="18694" y="2663"/>
                  </a:cubicBezTo>
                  <a:lnTo>
                    <a:pt x="18711" y="2663"/>
                  </a:lnTo>
                  <a:cubicBezTo>
                    <a:pt x="18746" y="2646"/>
                    <a:pt x="18763" y="2594"/>
                    <a:pt x="18763" y="2555"/>
                  </a:cubicBezTo>
                  <a:cubicBezTo>
                    <a:pt x="18746" y="2537"/>
                    <a:pt x="18711" y="2520"/>
                    <a:pt x="18694" y="2520"/>
                  </a:cubicBezTo>
                  <a:close/>
                  <a:moveTo>
                    <a:pt x="27448" y="2537"/>
                  </a:moveTo>
                  <a:cubicBezTo>
                    <a:pt x="27448" y="2537"/>
                    <a:pt x="27431" y="2537"/>
                    <a:pt x="27414" y="2555"/>
                  </a:cubicBezTo>
                  <a:cubicBezTo>
                    <a:pt x="27374" y="2572"/>
                    <a:pt x="27374" y="2611"/>
                    <a:pt x="27396" y="2646"/>
                  </a:cubicBezTo>
                  <a:cubicBezTo>
                    <a:pt x="27396" y="2663"/>
                    <a:pt x="27431" y="2681"/>
                    <a:pt x="27448" y="2681"/>
                  </a:cubicBezTo>
                  <a:lnTo>
                    <a:pt x="27483" y="2681"/>
                  </a:lnTo>
                  <a:cubicBezTo>
                    <a:pt x="27522" y="2663"/>
                    <a:pt x="27540" y="2611"/>
                    <a:pt x="27522" y="2572"/>
                  </a:cubicBezTo>
                  <a:cubicBezTo>
                    <a:pt x="27505" y="2555"/>
                    <a:pt x="27483" y="2537"/>
                    <a:pt x="27448" y="2537"/>
                  </a:cubicBezTo>
                  <a:close/>
                  <a:moveTo>
                    <a:pt x="17641" y="2594"/>
                  </a:moveTo>
                  <a:cubicBezTo>
                    <a:pt x="17623" y="2594"/>
                    <a:pt x="17584" y="2611"/>
                    <a:pt x="17584" y="2646"/>
                  </a:cubicBezTo>
                  <a:cubicBezTo>
                    <a:pt x="17567" y="2681"/>
                    <a:pt x="17584" y="2720"/>
                    <a:pt x="17623" y="2737"/>
                  </a:cubicBezTo>
                  <a:lnTo>
                    <a:pt x="17641" y="2737"/>
                  </a:lnTo>
                  <a:cubicBezTo>
                    <a:pt x="17675" y="2737"/>
                    <a:pt x="17693" y="2720"/>
                    <a:pt x="17714" y="2703"/>
                  </a:cubicBezTo>
                  <a:cubicBezTo>
                    <a:pt x="17732" y="2663"/>
                    <a:pt x="17714" y="2629"/>
                    <a:pt x="17675" y="2611"/>
                  </a:cubicBezTo>
                  <a:cubicBezTo>
                    <a:pt x="17658" y="2594"/>
                    <a:pt x="17658" y="2594"/>
                    <a:pt x="17641" y="2594"/>
                  </a:cubicBezTo>
                  <a:close/>
                  <a:moveTo>
                    <a:pt x="4025" y="2611"/>
                  </a:moveTo>
                  <a:cubicBezTo>
                    <a:pt x="3986" y="2629"/>
                    <a:pt x="3969" y="2681"/>
                    <a:pt x="3986" y="2720"/>
                  </a:cubicBezTo>
                  <a:cubicBezTo>
                    <a:pt x="4008" y="2737"/>
                    <a:pt x="4025" y="2755"/>
                    <a:pt x="4043" y="2755"/>
                  </a:cubicBezTo>
                  <a:cubicBezTo>
                    <a:pt x="4060" y="2755"/>
                    <a:pt x="4078" y="2755"/>
                    <a:pt x="4078" y="2737"/>
                  </a:cubicBezTo>
                  <a:cubicBezTo>
                    <a:pt x="4117" y="2720"/>
                    <a:pt x="4134" y="2681"/>
                    <a:pt x="4117" y="2646"/>
                  </a:cubicBezTo>
                  <a:cubicBezTo>
                    <a:pt x="4095" y="2611"/>
                    <a:pt x="4078" y="2611"/>
                    <a:pt x="4043" y="2611"/>
                  </a:cubicBezTo>
                  <a:close/>
                  <a:moveTo>
                    <a:pt x="18328" y="2646"/>
                  </a:moveTo>
                  <a:cubicBezTo>
                    <a:pt x="18293" y="2663"/>
                    <a:pt x="18276" y="2703"/>
                    <a:pt x="18276" y="2737"/>
                  </a:cubicBezTo>
                  <a:cubicBezTo>
                    <a:pt x="18293" y="2772"/>
                    <a:pt x="18311" y="2790"/>
                    <a:pt x="18345" y="2790"/>
                  </a:cubicBezTo>
                  <a:lnTo>
                    <a:pt x="18367" y="2790"/>
                  </a:lnTo>
                  <a:cubicBezTo>
                    <a:pt x="18402" y="2772"/>
                    <a:pt x="18437" y="2737"/>
                    <a:pt x="18419" y="2703"/>
                  </a:cubicBezTo>
                  <a:cubicBezTo>
                    <a:pt x="18419" y="2663"/>
                    <a:pt x="18385" y="2646"/>
                    <a:pt x="18345" y="2646"/>
                  </a:cubicBezTo>
                  <a:close/>
                  <a:moveTo>
                    <a:pt x="17984" y="2681"/>
                  </a:moveTo>
                  <a:cubicBezTo>
                    <a:pt x="17949" y="2681"/>
                    <a:pt x="17932" y="2720"/>
                    <a:pt x="17910" y="2755"/>
                  </a:cubicBezTo>
                  <a:cubicBezTo>
                    <a:pt x="17910" y="2790"/>
                    <a:pt x="17949" y="2829"/>
                    <a:pt x="17984" y="2829"/>
                  </a:cubicBezTo>
                  <a:cubicBezTo>
                    <a:pt x="18041" y="2829"/>
                    <a:pt x="18058" y="2811"/>
                    <a:pt x="18058" y="2772"/>
                  </a:cubicBezTo>
                  <a:cubicBezTo>
                    <a:pt x="18076" y="2720"/>
                    <a:pt x="18041" y="2681"/>
                    <a:pt x="18002" y="2681"/>
                  </a:cubicBezTo>
                  <a:close/>
                  <a:moveTo>
                    <a:pt x="3699" y="2772"/>
                  </a:moveTo>
                  <a:cubicBezTo>
                    <a:pt x="3660" y="2790"/>
                    <a:pt x="3642" y="2846"/>
                    <a:pt x="3660" y="2881"/>
                  </a:cubicBezTo>
                  <a:cubicBezTo>
                    <a:pt x="3682" y="2898"/>
                    <a:pt x="3699" y="2920"/>
                    <a:pt x="3734" y="2920"/>
                  </a:cubicBezTo>
                  <a:lnTo>
                    <a:pt x="3769" y="2920"/>
                  </a:lnTo>
                  <a:cubicBezTo>
                    <a:pt x="3790" y="2898"/>
                    <a:pt x="3808" y="2846"/>
                    <a:pt x="3790" y="2811"/>
                  </a:cubicBezTo>
                  <a:cubicBezTo>
                    <a:pt x="3790" y="2790"/>
                    <a:pt x="3751" y="2772"/>
                    <a:pt x="3734" y="2772"/>
                  </a:cubicBezTo>
                  <a:close/>
                  <a:moveTo>
                    <a:pt x="27592" y="2864"/>
                  </a:moveTo>
                  <a:cubicBezTo>
                    <a:pt x="27557" y="2881"/>
                    <a:pt x="27540" y="2938"/>
                    <a:pt x="27557" y="2972"/>
                  </a:cubicBezTo>
                  <a:cubicBezTo>
                    <a:pt x="27575" y="2990"/>
                    <a:pt x="27592" y="3007"/>
                    <a:pt x="27614" y="3007"/>
                  </a:cubicBezTo>
                  <a:cubicBezTo>
                    <a:pt x="27631" y="3007"/>
                    <a:pt x="27649" y="3007"/>
                    <a:pt x="27649" y="2990"/>
                  </a:cubicBezTo>
                  <a:cubicBezTo>
                    <a:pt x="27683" y="2972"/>
                    <a:pt x="27701" y="2938"/>
                    <a:pt x="27683" y="2898"/>
                  </a:cubicBezTo>
                  <a:cubicBezTo>
                    <a:pt x="27666" y="2881"/>
                    <a:pt x="27649" y="2864"/>
                    <a:pt x="27614" y="2864"/>
                  </a:cubicBezTo>
                  <a:close/>
                  <a:moveTo>
                    <a:pt x="3407" y="2938"/>
                  </a:moveTo>
                  <a:cubicBezTo>
                    <a:pt x="3390" y="2938"/>
                    <a:pt x="3390" y="2938"/>
                    <a:pt x="3373" y="2955"/>
                  </a:cubicBezTo>
                  <a:cubicBezTo>
                    <a:pt x="3333" y="2972"/>
                    <a:pt x="3316" y="3007"/>
                    <a:pt x="3333" y="3046"/>
                  </a:cubicBezTo>
                  <a:cubicBezTo>
                    <a:pt x="3355" y="3081"/>
                    <a:pt x="3390" y="3081"/>
                    <a:pt x="3407" y="3081"/>
                  </a:cubicBezTo>
                  <a:lnTo>
                    <a:pt x="3442" y="3081"/>
                  </a:lnTo>
                  <a:cubicBezTo>
                    <a:pt x="3481" y="3064"/>
                    <a:pt x="3499" y="3007"/>
                    <a:pt x="3481" y="2972"/>
                  </a:cubicBezTo>
                  <a:cubicBezTo>
                    <a:pt x="3464" y="2955"/>
                    <a:pt x="3425" y="2938"/>
                    <a:pt x="3407" y="2938"/>
                  </a:cubicBezTo>
                  <a:close/>
                  <a:moveTo>
                    <a:pt x="3098" y="3116"/>
                  </a:moveTo>
                  <a:cubicBezTo>
                    <a:pt x="3081" y="3116"/>
                    <a:pt x="3064" y="3138"/>
                    <a:pt x="3064" y="3138"/>
                  </a:cubicBezTo>
                  <a:cubicBezTo>
                    <a:pt x="3029" y="3155"/>
                    <a:pt x="3007" y="3207"/>
                    <a:pt x="3029" y="3246"/>
                  </a:cubicBezTo>
                  <a:cubicBezTo>
                    <a:pt x="3046" y="3264"/>
                    <a:pt x="3081" y="3264"/>
                    <a:pt x="3098" y="3264"/>
                  </a:cubicBezTo>
                  <a:lnTo>
                    <a:pt x="3138" y="3264"/>
                  </a:lnTo>
                  <a:cubicBezTo>
                    <a:pt x="3172" y="3246"/>
                    <a:pt x="3172" y="3190"/>
                    <a:pt x="3155" y="3155"/>
                  </a:cubicBezTo>
                  <a:cubicBezTo>
                    <a:pt x="3138" y="3138"/>
                    <a:pt x="3116" y="3116"/>
                    <a:pt x="3098" y="3116"/>
                  </a:cubicBezTo>
                  <a:close/>
                  <a:moveTo>
                    <a:pt x="27757" y="3190"/>
                  </a:moveTo>
                  <a:cubicBezTo>
                    <a:pt x="27722" y="3207"/>
                    <a:pt x="27701" y="3264"/>
                    <a:pt x="27722" y="3299"/>
                  </a:cubicBezTo>
                  <a:cubicBezTo>
                    <a:pt x="27740" y="3316"/>
                    <a:pt x="27757" y="3334"/>
                    <a:pt x="27792" y="3334"/>
                  </a:cubicBezTo>
                  <a:cubicBezTo>
                    <a:pt x="27792" y="3334"/>
                    <a:pt x="27810" y="3334"/>
                    <a:pt x="27810" y="3316"/>
                  </a:cubicBezTo>
                  <a:cubicBezTo>
                    <a:pt x="27849" y="3299"/>
                    <a:pt x="27866" y="3264"/>
                    <a:pt x="27849" y="3225"/>
                  </a:cubicBezTo>
                  <a:cubicBezTo>
                    <a:pt x="27831" y="3190"/>
                    <a:pt x="27810" y="3190"/>
                    <a:pt x="27792" y="3190"/>
                  </a:cubicBezTo>
                  <a:close/>
                  <a:moveTo>
                    <a:pt x="2811" y="3334"/>
                  </a:moveTo>
                  <a:cubicBezTo>
                    <a:pt x="2790" y="3334"/>
                    <a:pt x="2772" y="3334"/>
                    <a:pt x="2755" y="3355"/>
                  </a:cubicBezTo>
                  <a:cubicBezTo>
                    <a:pt x="2720" y="3373"/>
                    <a:pt x="2720" y="3425"/>
                    <a:pt x="2737" y="3464"/>
                  </a:cubicBezTo>
                  <a:cubicBezTo>
                    <a:pt x="2755" y="3481"/>
                    <a:pt x="2772" y="3481"/>
                    <a:pt x="2811" y="3481"/>
                  </a:cubicBezTo>
                  <a:cubicBezTo>
                    <a:pt x="2811" y="3481"/>
                    <a:pt x="2829" y="3481"/>
                    <a:pt x="2846" y="3464"/>
                  </a:cubicBezTo>
                  <a:cubicBezTo>
                    <a:pt x="2881" y="3442"/>
                    <a:pt x="2881" y="3407"/>
                    <a:pt x="2863" y="3373"/>
                  </a:cubicBezTo>
                  <a:cubicBezTo>
                    <a:pt x="2846" y="3355"/>
                    <a:pt x="2829" y="3334"/>
                    <a:pt x="2811" y="3334"/>
                  </a:cubicBezTo>
                  <a:close/>
                  <a:moveTo>
                    <a:pt x="27957" y="3499"/>
                  </a:moveTo>
                  <a:cubicBezTo>
                    <a:pt x="27940" y="3499"/>
                    <a:pt x="27940" y="3499"/>
                    <a:pt x="27918" y="3516"/>
                  </a:cubicBezTo>
                  <a:cubicBezTo>
                    <a:pt x="27883" y="3534"/>
                    <a:pt x="27866" y="3573"/>
                    <a:pt x="27883" y="3608"/>
                  </a:cubicBezTo>
                  <a:cubicBezTo>
                    <a:pt x="27901" y="3642"/>
                    <a:pt x="27940" y="3642"/>
                    <a:pt x="27957" y="3642"/>
                  </a:cubicBezTo>
                  <a:lnTo>
                    <a:pt x="27992" y="3642"/>
                  </a:lnTo>
                  <a:cubicBezTo>
                    <a:pt x="28027" y="3625"/>
                    <a:pt x="28049" y="3573"/>
                    <a:pt x="28010" y="3534"/>
                  </a:cubicBezTo>
                  <a:cubicBezTo>
                    <a:pt x="28010" y="3516"/>
                    <a:pt x="27975" y="3499"/>
                    <a:pt x="27957" y="3499"/>
                  </a:cubicBezTo>
                  <a:close/>
                  <a:moveTo>
                    <a:pt x="2520" y="3551"/>
                  </a:moveTo>
                  <a:cubicBezTo>
                    <a:pt x="2502" y="3551"/>
                    <a:pt x="2485" y="3573"/>
                    <a:pt x="2463" y="3573"/>
                  </a:cubicBezTo>
                  <a:cubicBezTo>
                    <a:pt x="2446" y="3608"/>
                    <a:pt x="2428" y="3642"/>
                    <a:pt x="2463" y="3682"/>
                  </a:cubicBezTo>
                  <a:cubicBezTo>
                    <a:pt x="2463" y="3699"/>
                    <a:pt x="2502" y="3699"/>
                    <a:pt x="2520" y="3699"/>
                  </a:cubicBezTo>
                  <a:lnTo>
                    <a:pt x="2555" y="3699"/>
                  </a:lnTo>
                  <a:cubicBezTo>
                    <a:pt x="2594" y="3660"/>
                    <a:pt x="2594" y="3625"/>
                    <a:pt x="2572" y="3590"/>
                  </a:cubicBezTo>
                  <a:cubicBezTo>
                    <a:pt x="2555" y="3573"/>
                    <a:pt x="2537" y="3551"/>
                    <a:pt x="2520" y="3551"/>
                  </a:cubicBezTo>
                  <a:close/>
                  <a:moveTo>
                    <a:pt x="2228" y="3790"/>
                  </a:moveTo>
                  <a:cubicBezTo>
                    <a:pt x="2211" y="3790"/>
                    <a:pt x="2193" y="3790"/>
                    <a:pt x="2193" y="3808"/>
                  </a:cubicBezTo>
                  <a:cubicBezTo>
                    <a:pt x="2159" y="3825"/>
                    <a:pt x="2159" y="3877"/>
                    <a:pt x="2176" y="3917"/>
                  </a:cubicBezTo>
                  <a:cubicBezTo>
                    <a:pt x="2193" y="3934"/>
                    <a:pt x="2211" y="3934"/>
                    <a:pt x="2228" y="3934"/>
                  </a:cubicBezTo>
                  <a:cubicBezTo>
                    <a:pt x="2246" y="3934"/>
                    <a:pt x="2267" y="3934"/>
                    <a:pt x="2285" y="3917"/>
                  </a:cubicBezTo>
                  <a:cubicBezTo>
                    <a:pt x="2302" y="3899"/>
                    <a:pt x="2320" y="3843"/>
                    <a:pt x="2285" y="3808"/>
                  </a:cubicBezTo>
                  <a:cubicBezTo>
                    <a:pt x="2267" y="3790"/>
                    <a:pt x="2246" y="3790"/>
                    <a:pt x="2228" y="3790"/>
                  </a:cubicBezTo>
                  <a:close/>
                  <a:moveTo>
                    <a:pt x="28101" y="3825"/>
                  </a:moveTo>
                  <a:cubicBezTo>
                    <a:pt x="28066" y="3843"/>
                    <a:pt x="28049" y="3899"/>
                    <a:pt x="28066" y="3934"/>
                  </a:cubicBezTo>
                  <a:cubicBezTo>
                    <a:pt x="28084" y="3951"/>
                    <a:pt x="28101" y="3969"/>
                    <a:pt x="28136" y="3969"/>
                  </a:cubicBezTo>
                  <a:cubicBezTo>
                    <a:pt x="28136" y="3969"/>
                    <a:pt x="28158" y="3969"/>
                    <a:pt x="28175" y="3951"/>
                  </a:cubicBezTo>
                  <a:cubicBezTo>
                    <a:pt x="28210" y="3934"/>
                    <a:pt x="28210" y="3899"/>
                    <a:pt x="28192" y="3860"/>
                  </a:cubicBezTo>
                  <a:cubicBezTo>
                    <a:pt x="28175" y="3825"/>
                    <a:pt x="28158" y="3825"/>
                    <a:pt x="28136" y="3825"/>
                  </a:cubicBezTo>
                  <a:close/>
                  <a:moveTo>
                    <a:pt x="1958" y="4025"/>
                  </a:moveTo>
                  <a:cubicBezTo>
                    <a:pt x="1941" y="4025"/>
                    <a:pt x="1919" y="4025"/>
                    <a:pt x="1902" y="4043"/>
                  </a:cubicBezTo>
                  <a:cubicBezTo>
                    <a:pt x="1884" y="4060"/>
                    <a:pt x="1867" y="4117"/>
                    <a:pt x="1902" y="4152"/>
                  </a:cubicBezTo>
                  <a:cubicBezTo>
                    <a:pt x="1919" y="4152"/>
                    <a:pt x="1941" y="4169"/>
                    <a:pt x="1958" y="4169"/>
                  </a:cubicBezTo>
                  <a:cubicBezTo>
                    <a:pt x="1976" y="4169"/>
                    <a:pt x="1993" y="4169"/>
                    <a:pt x="2011" y="4152"/>
                  </a:cubicBezTo>
                  <a:cubicBezTo>
                    <a:pt x="2028" y="4134"/>
                    <a:pt x="2028" y="4078"/>
                    <a:pt x="2011" y="4043"/>
                  </a:cubicBezTo>
                  <a:cubicBezTo>
                    <a:pt x="1993" y="4025"/>
                    <a:pt x="1976" y="4025"/>
                    <a:pt x="1958" y="4025"/>
                  </a:cubicBezTo>
                  <a:close/>
                  <a:moveTo>
                    <a:pt x="28284" y="4134"/>
                  </a:moveTo>
                  <a:cubicBezTo>
                    <a:pt x="28245" y="4169"/>
                    <a:pt x="28245" y="4204"/>
                    <a:pt x="28266" y="4243"/>
                  </a:cubicBezTo>
                  <a:cubicBezTo>
                    <a:pt x="28284" y="4260"/>
                    <a:pt x="28301" y="4278"/>
                    <a:pt x="28319" y="4278"/>
                  </a:cubicBezTo>
                  <a:cubicBezTo>
                    <a:pt x="28336" y="4278"/>
                    <a:pt x="28353" y="4260"/>
                    <a:pt x="28375" y="4260"/>
                  </a:cubicBezTo>
                  <a:cubicBezTo>
                    <a:pt x="28393" y="4243"/>
                    <a:pt x="28410" y="4186"/>
                    <a:pt x="28393" y="4169"/>
                  </a:cubicBezTo>
                  <a:cubicBezTo>
                    <a:pt x="28375" y="4134"/>
                    <a:pt x="28353" y="4134"/>
                    <a:pt x="28319" y="4134"/>
                  </a:cubicBezTo>
                  <a:close/>
                  <a:moveTo>
                    <a:pt x="1684" y="4260"/>
                  </a:moveTo>
                  <a:cubicBezTo>
                    <a:pt x="1667" y="4260"/>
                    <a:pt x="1649" y="4278"/>
                    <a:pt x="1632" y="4278"/>
                  </a:cubicBezTo>
                  <a:cubicBezTo>
                    <a:pt x="1615" y="4313"/>
                    <a:pt x="1615" y="4352"/>
                    <a:pt x="1632" y="4387"/>
                  </a:cubicBezTo>
                  <a:cubicBezTo>
                    <a:pt x="1649" y="4404"/>
                    <a:pt x="1667" y="4404"/>
                    <a:pt x="1684" y="4404"/>
                  </a:cubicBezTo>
                  <a:cubicBezTo>
                    <a:pt x="1702" y="4404"/>
                    <a:pt x="1723" y="4404"/>
                    <a:pt x="1741" y="4387"/>
                  </a:cubicBezTo>
                  <a:cubicBezTo>
                    <a:pt x="1758" y="4369"/>
                    <a:pt x="1776" y="4313"/>
                    <a:pt x="1741" y="4295"/>
                  </a:cubicBezTo>
                  <a:cubicBezTo>
                    <a:pt x="1723" y="4278"/>
                    <a:pt x="1702" y="4260"/>
                    <a:pt x="1684" y="4260"/>
                  </a:cubicBezTo>
                  <a:close/>
                  <a:moveTo>
                    <a:pt x="28536" y="4421"/>
                  </a:moveTo>
                  <a:cubicBezTo>
                    <a:pt x="28519" y="4421"/>
                    <a:pt x="28501" y="4421"/>
                    <a:pt x="28484" y="4443"/>
                  </a:cubicBezTo>
                  <a:cubicBezTo>
                    <a:pt x="28462" y="4461"/>
                    <a:pt x="28445" y="4513"/>
                    <a:pt x="28462" y="4530"/>
                  </a:cubicBezTo>
                  <a:cubicBezTo>
                    <a:pt x="28484" y="4569"/>
                    <a:pt x="28501" y="4569"/>
                    <a:pt x="28536" y="4569"/>
                  </a:cubicBezTo>
                  <a:cubicBezTo>
                    <a:pt x="28554" y="4569"/>
                    <a:pt x="28554" y="4569"/>
                    <a:pt x="28571" y="4552"/>
                  </a:cubicBezTo>
                  <a:cubicBezTo>
                    <a:pt x="28610" y="4530"/>
                    <a:pt x="28610" y="4495"/>
                    <a:pt x="28593" y="4461"/>
                  </a:cubicBezTo>
                  <a:cubicBezTo>
                    <a:pt x="28571" y="4443"/>
                    <a:pt x="28554" y="4421"/>
                    <a:pt x="28536" y="4421"/>
                  </a:cubicBezTo>
                  <a:close/>
                  <a:moveTo>
                    <a:pt x="1432" y="4513"/>
                  </a:moveTo>
                  <a:cubicBezTo>
                    <a:pt x="1415" y="4513"/>
                    <a:pt x="1397" y="4530"/>
                    <a:pt x="1375" y="4530"/>
                  </a:cubicBezTo>
                  <a:cubicBezTo>
                    <a:pt x="1341" y="4569"/>
                    <a:pt x="1341" y="4622"/>
                    <a:pt x="1375" y="4639"/>
                  </a:cubicBezTo>
                  <a:cubicBezTo>
                    <a:pt x="1397" y="4661"/>
                    <a:pt x="1415" y="4661"/>
                    <a:pt x="1432" y="4661"/>
                  </a:cubicBezTo>
                  <a:cubicBezTo>
                    <a:pt x="1449" y="4661"/>
                    <a:pt x="1467" y="4661"/>
                    <a:pt x="1484" y="4639"/>
                  </a:cubicBezTo>
                  <a:cubicBezTo>
                    <a:pt x="1506" y="4622"/>
                    <a:pt x="1506" y="4569"/>
                    <a:pt x="1484" y="4530"/>
                  </a:cubicBezTo>
                  <a:cubicBezTo>
                    <a:pt x="1467" y="4530"/>
                    <a:pt x="1449" y="4513"/>
                    <a:pt x="1432" y="4513"/>
                  </a:cubicBezTo>
                  <a:close/>
                  <a:moveTo>
                    <a:pt x="28736" y="4713"/>
                  </a:moveTo>
                  <a:cubicBezTo>
                    <a:pt x="28736" y="4713"/>
                    <a:pt x="28719" y="4730"/>
                    <a:pt x="28702" y="4730"/>
                  </a:cubicBezTo>
                  <a:cubicBezTo>
                    <a:pt x="28662" y="4769"/>
                    <a:pt x="28662" y="4804"/>
                    <a:pt x="28680" y="4839"/>
                  </a:cubicBezTo>
                  <a:cubicBezTo>
                    <a:pt x="28702" y="4856"/>
                    <a:pt x="28719" y="4856"/>
                    <a:pt x="28736" y="4856"/>
                  </a:cubicBezTo>
                  <a:lnTo>
                    <a:pt x="28789" y="4856"/>
                  </a:lnTo>
                  <a:cubicBezTo>
                    <a:pt x="28810" y="4822"/>
                    <a:pt x="28828" y="4787"/>
                    <a:pt x="28810" y="4748"/>
                  </a:cubicBezTo>
                  <a:cubicBezTo>
                    <a:pt x="28789" y="4730"/>
                    <a:pt x="28771" y="4713"/>
                    <a:pt x="28736" y="4713"/>
                  </a:cubicBezTo>
                  <a:close/>
                  <a:moveTo>
                    <a:pt x="1180" y="4787"/>
                  </a:moveTo>
                  <a:cubicBezTo>
                    <a:pt x="1158" y="4787"/>
                    <a:pt x="1140" y="4787"/>
                    <a:pt x="1123" y="4804"/>
                  </a:cubicBezTo>
                  <a:cubicBezTo>
                    <a:pt x="1088" y="4839"/>
                    <a:pt x="1106" y="4878"/>
                    <a:pt x="1123" y="4913"/>
                  </a:cubicBezTo>
                  <a:cubicBezTo>
                    <a:pt x="1140" y="4913"/>
                    <a:pt x="1158" y="4930"/>
                    <a:pt x="1180" y="4930"/>
                  </a:cubicBezTo>
                  <a:cubicBezTo>
                    <a:pt x="1197" y="4930"/>
                    <a:pt x="1214" y="4913"/>
                    <a:pt x="1232" y="4896"/>
                  </a:cubicBezTo>
                  <a:cubicBezTo>
                    <a:pt x="1249" y="4878"/>
                    <a:pt x="1249" y="4822"/>
                    <a:pt x="1232" y="4804"/>
                  </a:cubicBezTo>
                  <a:cubicBezTo>
                    <a:pt x="1214" y="4787"/>
                    <a:pt x="1197" y="4787"/>
                    <a:pt x="1180" y="4787"/>
                  </a:cubicBezTo>
                  <a:close/>
                  <a:moveTo>
                    <a:pt x="28919" y="5022"/>
                  </a:moveTo>
                  <a:cubicBezTo>
                    <a:pt x="28880" y="5057"/>
                    <a:pt x="28880" y="5096"/>
                    <a:pt x="28897" y="5131"/>
                  </a:cubicBezTo>
                  <a:cubicBezTo>
                    <a:pt x="28919" y="5148"/>
                    <a:pt x="28936" y="5165"/>
                    <a:pt x="28954" y="5165"/>
                  </a:cubicBezTo>
                  <a:cubicBezTo>
                    <a:pt x="28971" y="5165"/>
                    <a:pt x="28989" y="5148"/>
                    <a:pt x="29006" y="5148"/>
                  </a:cubicBezTo>
                  <a:cubicBezTo>
                    <a:pt x="29028" y="5113"/>
                    <a:pt x="29045" y="5074"/>
                    <a:pt x="29006" y="5039"/>
                  </a:cubicBezTo>
                  <a:cubicBezTo>
                    <a:pt x="29006" y="5022"/>
                    <a:pt x="28971" y="5022"/>
                    <a:pt x="28954" y="5022"/>
                  </a:cubicBezTo>
                  <a:close/>
                  <a:moveTo>
                    <a:pt x="940" y="5057"/>
                  </a:moveTo>
                  <a:cubicBezTo>
                    <a:pt x="905" y="5057"/>
                    <a:pt x="888" y="5057"/>
                    <a:pt x="888" y="5074"/>
                  </a:cubicBezTo>
                  <a:cubicBezTo>
                    <a:pt x="853" y="5113"/>
                    <a:pt x="853" y="5148"/>
                    <a:pt x="888" y="5183"/>
                  </a:cubicBezTo>
                  <a:cubicBezTo>
                    <a:pt x="905" y="5183"/>
                    <a:pt x="923" y="5205"/>
                    <a:pt x="940" y="5205"/>
                  </a:cubicBezTo>
                  <a:cubicBezTo>
                    <a:pt x="962" y="5205"/>
                    <a:pt x="979" y="5183"/>
                    <a:pt x="997" y="5165"/>
                  </a:cubicBezTo>
                  <a:cubicBezTo>
                    <a:pt x="1014" y="5148"/>
                    <a:pt x="1014" y="5096"/>
                    <a:pt x="979" y="5074"/>
                  </a:cubicBezTo>
                  <a:cubicBezTo>
                    <a:pt x="962" y="5057"/>
                    <a:pt x="940" y="5057"/>
                    <a:pt x="940" y="5057"/>
                  </a:cubicBezTo>
                  <a:close/>
                  <a:moveTo>
                    <a:pt x="29137" y="5313"/>
                  </a:moveTo>
                  <a:cubicBezTo>
                    <a:pt x="29097" y="5348"/>
                    <a:pt x="29097" y="5383"/>
                    <a:pt x="29115" y="5422"/>
                  </a:cubicBezTo>
                  <a:cubicBezTo>
                    <a:pt x="29137" y="5440"/>
                    <a:pt x="29154" y="5457"/>
                    <a:pt x="29171" y="5457"/>
                  </a:cubicBezTo>
                  <a:cubicBezTo>
                    <a:pt x="29189" y="5457"/>
                    <a:pt x="29206" y="5440"/>
                    <a:pt x="29224" y="5440"/>
                  </a:cubicBezTo>
                  <a:cubicBezTo>
                    <a:pt x="29245" y="5400"/>
                    <a:pt x="29263" y="5366"/>
                    <a:pt x="29224" y="5331"/>
                  </a:cubicBezTo>
                  <a:cubicBezTo>
                    <a:pt x="29224" y="5313"/>
                    <a:pt x="29189" y="5313"/>
                    <a:pt x="29171" y="5313"/>
                  </a:cubicBezTo>
                  <a:close/>
                  <a:moveTo>
                    <a:pt x="705" y="5331"/>
                  </a:moveTo>
                  <a:cubicBezTo>
                    <a:pt x="688" y="5331"/>
                    <a:pt x="670" y="5348"/>
                    <a:pt x="653" y="5366"/>
                  </a:cubicBezTo>
                  <a:cubicBezTo>
                    <a:pt x="614" y="5383"/>
                    <a:pt x="636" y="5440"/>
                    <a:pt x="653" y="5457"/>
                  </a:cubicBezTo>
                  <a:cubicBezTo>
                    <a:pt x="670" y="5474"/>
                    <a:pt x="688" y="5474"/>
                    <a:pt x="705" y="5474"/>
                  </a:cubicBezTo>
                  <a:cubicBezTo>
                    <a:pt x="723" y="5474"/>
                    <a:pt x="744" y="5474"/>
                    <a:pt x="762" y="5457"/>
                  </a:cubicBezTo>
                  <a:cubicBezTo>
                    <a:pt x="779" y="5422"/>
                    <a:pt x="779" y="5366"/>
                    <a:pt x="744" y="5348"/>
                  </a:cubicBezTo>
                  <a:cubicBezTo>
                    <a:pt x="744" y="5331"/>
                    <a:pt x="723" y="5331"/>
                    <a:pt x="705" y="5331"/>
                  </a:cubicBezTo>
                  <a:close/>
                  <a:moveTo>
                    <a:pt x="29406" y="5583"/>
                  </a:moveTo>
                  <a:cubicBezTo>
                    <a:pt x="29389" y="5583"/>
                    <a:pt x="29372" y="5601"/>
                    <a:pt x="29354" y="5601"/>
                  </a:cubicBezTo>
                  <a:cubicBezTo>
                    <a:pt x="29315" y="5640"/>
                    <a:pt x="29315" y="5675"/>
                    <a:pt x="29332" y="5709"/>
                  </a:cubicBezTo>
                  <a:cubicBezTo>
                    <a:pt x="29354" y="5727"/>
                    <a:pt x="29372" y="5727"/>
                    <a:pt x="29406" y="5727"/>
                  </a:cubicBezTo>
                  <a:cubicBezTo>
                    <a:pt x="29406" y="5727"/>
                    <a:pt x="29424" y="5727"/>
                    <a:pt x="29441" y="5709"/>
                  </a:cubicBezTo>
                  <a:cubicBezTo>
                    <a:pt x="29480" y="5692"/>
                    <a:pt x="29480" y="5657"/>
                    <a:pt x="29463" y="5618"/>
                  </a:cubicBezTo>
                  <a:cubicBezTo>
                    <a:pt x="29441" y="5601"/>
                    <a:pt x="29424" y="5583"/>
                    <a:pt x="29406" y="5583"/>
                  </a:cubicBezTo>
                  <a:close/>
                  <a:moveTo>
                    <a:pt x="488" y="5618"/>
                  </a:moveTo>
                  <a:cubicBezTo>
                    <a:pt x="470" y="5618"/>
                    <a:pt x="435" y="5640"/>
                    <a:pt x="435" y="5657"/>
                  </a:cubicBezTo>
                  <a:cubicBezTo>
                    <a:pt x="396" y="5692"/>
                    <a:pt x="418" y="5727"/>
                    <a:pt x="453" y="5748"/>
                  </a:cubicBezTo>
                  <a:cubicBezTo>
                    <a:pt x="453" y="5766"/>
                    <a:pt x="470" y="5766"/>
                    <a:pt x="488" y="5766"/>
                  </a:cubicBezTo>
                  <a:cubicBezTo>
                    <a:pt x="505" y="5766"/>
                    <a:pt x="527" y="5748"/>
                    <a:pt x="544" y="5727"/>
                  </a:cubicBezTo>
                  <a:cubicBezTo>
                    <a:pt x="562" y="5709"/>
                    <a:pt x="562" y="5657"/>
                    <a:pt x="527" y="5640"/>
                  </a:cubicBezTo>
                  <a:cubicBezTo>
                    <a:pt x="527" y="5618"/>
                    <a:pt x="505" y="5618"/>
                    <a:pt x="488" y="5618"/>
                  </a:cubicBezTo>
                  <a:close/>
                  <a:moveTo>
                    <a:pt x="29624" y="5875"/>
                  </a:moveTo>
                  <a:cubicBezTo>
                    <a:pt x="29607" y="5875"/>
                    <a:pt x="29589" y="5875"/>
                    <a:pt x="29572" y="5892"/>
                  </a:cubicBezTo>
                  <a:cubicBezTo>
                    <a:pt x="29550" y="5909"/>
                    <a:pt x="29533" y="5966"/>
                    <a:pt x="29572" y="6001"/>
                  </a:cubicBezTo>
                  <a:cubicBezTo>
                    <a:pt x="29589" y="6018"/>
                    <a:pt x="29607" y="6018"/>
                    <a:pt x="29624" y="6018"/>
                  </a:cubicBezTo>
                  <a:cubicBezTo>
                    <a:pt x="29641" y="6018"/>
                    <a:pt x="29659" y="6018"/>
                    <a:pt x="29659" y="6001"/>
                  </a:cubicBezTo>
                  <a:cubicBezTo>
                    <a:pt x="29698" y="5983"/>
                    <a:pt x="29698" y="5927"/>
                    <a:pt x="29681" y="5909"/>
                  </a:cubicBezTo>
                  <a:cubicBezTo>
                    <a:pt x="29659" y="5892"/>
                    <a:pt x="29641" y="5875"/>
                    <a:pt x="29624" y="5875"/>
                  </a:cubicBezTo>
                  <a:close/>
                  <a:moveTo>
                    <a:pt x="288" y="5927"/>
                  </a:moveTo>
                  <a:cubicBezTo>
                    <a:pt x="253" y="5927"/>
                    <a:pt x="235" y="5927"/>
                    <a:pt x="218" y="5944"/>
                  </a:cubicBezTo>
                  <a:cubicBezTo>
                    <a:pt x="200" y="5983"/>
                    <a:pt x="200" y="6036"/>
                    <a:pt x="235" y="6053"/>
                  </a:cubicBezTo>
                  <a:cubicBezTo>
                    <a:pt x="253" y="6053"/>
                    <a:pt x="270" y="6075"/>
                    <a:pt x="288" y="6075"/>
                  </a:cubicBezTo>
                  <a:cubicBezTo>
                    <a:pt x="309" y="6075"/>
                    <a:pt x="327" y="6053"/>
                    <a:pt x="344" y="6036"/>
                  </a:cubicBezTo>
                  <a:cubicBezTo>
                    <a:pt x="361" y="6001"/>
                    <a:pt x="361" y="5944"/>
                    <a:pt x="327" y="5927"/>
                  </a:cubicBezTo>
                  <a:close/>
                  <a:moveTo>
                    <a:pt x="29842" y="6162"/>
                  </a:moveTo>
                  <a:cubicBezTo>
                    <a:pt x="29842" y="6162"/>
                    <a:pt x="29824" y="6162"/>
                    <a:pt x="29807" y="6184"/>
                  </a:cubicBezTo>
                  <a:cubicBezTo>
                    <a:pt x="29768" y="6201"/>
                    <a:pt x="29768" y="6236"/>
                    <a:pt x="29789" y="6271"/>
                  </a:cubicBezTo>
                  <a:cubicBezTo>
                    <a:pt x="29807" y="6292"/>
                    <a:pt x="29824" y="6310"/>
                    <a:pt x="29842" y="6310"/>
                  </a:cubicBezTo>
                  <a:cubicBezTo>
                    <a:pt x="29859" y="6310"/>
                    <a:pt x="29876" y="6292"/>
                    <a:pt x="29898" y="6292"/>
                  </a:cubicBezTo>
                  <a:cubicBezTo>
                    <a:pt x="29933" y="6253"/>
                    <a:pt x="29933" y="6218"/>
                    <a:pt x="29916" y="6184"/>
                  </a:cubicBezTo>
                  <a:cubicBezTo>
                    <a:pt x="29898" y="6162"/>
                    <a:pt x="29876" y="6162"/>
                    <a:pt x="29842" y="6162"/>
                  </a:cubicBezTo>
                  <a:close/>
                  <a:moveTo>
                    <a:pt x="70" y="6218"/>
                  </a:moveTo>
                  <a:cubicBezTo>
                    <a:pt x="53" y="6218"/>
                    <a:pt x="35" y="6236"/>
                    <a:pt x="18" y="6253"/>
                  </a:cubicBezTo>
                  <a:cubicBezTo>
                    <a:pt x="0" y="6292"/>
                    <a:pt x="0" y="6327"/>
                    <a:pt x="35" y="6345"/>
                  </a:cubicBezTo>
                  <a:cubicBezTo>
                    <a:pt x="53" y="6362"/>
                    <a:pt x="70" y="6362"/>
                    <a:pt x="70" y="6362"/>
                  </a:cubicBezTo>
                  <a:cubicBezTo>
                    <a:pt x="109" y="6362"/>
                    <a:pt x="127" y="6345"/>
                    <a:pt x="144" y="6327"/>
                  </a:cubicBezTo>
                  <a:cubicBezTo>
                    <a:pt x="161" y="6292"/>
                    <a:pt x="144" y="6253"/>
                    <a:pt x="109" y="6236"/>
                  </a:cubicBezTo>
                  <a:cubicBezTo>
                    <a:pt x="109" y="6218"/>
                    <a:pt x="92" y="6218"/>
                    <a:pt x="70" y="6218"/>
                  </a:cubicBezTo>
                  <a:close/>
                  <a:moveTo>
                    <a:pt x="30077" y="6436"/>
                  </a:moveTo>
                  <a:cubicBezTo>
                    <a:pt x="30059" y="6436"/>
                    <a:pt x="30042" y="6453"/>
                    <a:pt x="30024" y="6453"/>
                  </a:cubicBezTo>
                  <a:cubicBezTo>
                    <a:pt x="30007" y="6488"/>
                    <a:pt x="30007" y="6527"/>
                    <a:pt x="30024" y="6562"/>
                  </a:cubicBezTo>
                  <a:cubicBezTo>
                    <a:pt x="30042" y="6580"/>
                    <a:pt x="30059" y="6580"/>
                    <a:pt x="30077" y="6580"/>
                  </a:cubicBezTo>
                  <a:cubicBezTo>
                    <a:pt x="30094" y="6580"/>
                    <a:pt x="30116" y="6580"/>
                    <a:pt x="30133" y="6562"/>
                  </a:cubicBezTo>
                  <a:cubicBezTo>
                    <a:pt x="30151" y="6545"/>
                    <a:pt x="30168" y="6488"/>
                    <a:pt x="30133" y="6471"/>
                  </a:cubicBezTo>
                  <a:cubicBezTo>
                    <a:pt x="30116" y="6453"/>
                    <a:pt x="30094" y="6436"/>
                    <a:pt x="30077" y="6436"/>
                  </a:cubicBezTo>
                  <a:close/>
                  <a:moveTo>
                    <a:pt x="30312" y="6728"/>
                  </a:moveTo>
                  <a:cubicBezTo>
                    <a:pt x="30294" y="6728"/>
                    <a:pt x="30277" y="6728"/>
                    <a:pt x="30259" y="6745"/>
                  </a:cubicBezTo>
                  <a:cubicBezTo>
                    <a:pt x="30224" y="6762"/>
                    <a:pt x="30224" y="6815"/>
                    <a:pt x="30242" y="6836"/>
                  </a:cubicBezTo>
                  <a:cubicBezTo>
                    <a:pt x="30259" y="6854"/>
                    <a:pt x="30277" y="6871"/>
                    <a:pt x="30312" y="6871"/>
                  </a:cubicBezTo>
                  <a:cubicBezTo>
                    <a:pt x="30312" y="6871"/>
                    <a:pt x="30333" y="6871"/>
                    <a:pt x="30351" y="6854"/>
                  </a:cubicBezTo>
                  <a:cubicBezTo>
                    <a:pt x="30385" y="6836"/>
                    <a:pt x="30385" y="6780"/>
                    <a:pt x="30368" y="6745"/>
                  </a:cubicBezTo>
                  <a:cubicBezTo>
                    <a:pt x="30351" y="6728"/>
                    <a:pt x="30333" y="6728"/>
                    <a:pt x="30312" y="6728"/>
                  </a:cubicBezTo>
                  <a:close/>
                  <a:moveTo>
                    <a:pt x="30529" y="6997"/>
                  </a:moveTo>
                  <a:cubicBezTo>
                    <a:pt x="30512" y="6997"/>
                    <a:pt x="30494" y="7015"/>
                    <a:pt x="30494" y="7015"/>
                  </a:cubicBezTo>
                  <a:cubicBezTo>
                    <a:pt x="30459" y="7054"/>
                    <a:pt x="30459" y="7089"/>
                    <a:pt x="30477" y="7123"/>
                  </a:cubicBezTo>
                  <a:cubicBezTo>
                    <a:pt x="30494" y="7141"/>
                    <a:pt x="30512" y="7141"/>
                    <a:pt x="30529" y="7141"/>
                  </a:cubicBezTo>
                  <a:cubicBezTo>
                    <a:pt x="30551" y="7141"/>
                    <a:pt x="30568" y="7141"/>
                    <a:pt x="30586" y="7123"/>
                  </a:cubicBezTo>
                  <a:cubicBezTo>
                    <a:pt x="30620" y="7106"/>
                    <a:pt x="30620" y="7054"/>
                    <a:pt x="30586" y="7032"/>
                  </a:cubicBezTo>
                  <a:cubicBezTo>
                    <a:pt x="30568" y="7015"/>
                    <a:pt x="30551" y="6997"/>
                    <a:pt x="30529" y="6997"/>
                  </a:cubicBezTo>
                  <a:close/>
                  <a:moveTo>
                    <a:pt x="30786" y="7271"/>
                  </a:moveTo>
                  <a:cubicBezTo>
                    <a:pt x="30768" y="7271"/>
                    <a:pt x="30747" y="7271"/>
                    <a:pt x="30729" y="7289"/>
                  </a:cubicBezTo>
                  <a:cubicBezTo>
                    <a:pt x="30694" y="7324"/>
                    <a:pt x="30694" y="7358"/>
                    <a:pt x="30729" y="7398"/>
                  </a:cubicBezTo>
                  <a:cubicBezTo>
                    <a:pt x="30747" y="7415"/>
                    <a:pt x="30768" y="7415"/>
                    <a:pt x="30786" y="7415"/>
                  </a:cubicBezTo>
                  <a:cubicBezTo>
                    <a:pt x="30803" y="7415"/>
                    <a:pt x="30821" y="7415"/>
                    <a:pt x="30838" y="7398"/>
                  </a:cubicBezTo>
                  <a:cubicBezTo>
                    <a:pt x="30855" y="7358"/>
                    <a:pt x="30855" y="7324"/>
                    <a:pt x="30838" y="7289"/>
                  </a:cubicBezTo>
                  <a:cubicBezTo>
                    <a:pt x="30821" y="7271"/>
                    <a:pt x="30803" y="7271"/>
                    <a:pt x="30786" y="7271"/>
                  </a:cubicBezTo>
                  <a:close/>
                  <a:moveTo>
                    <a:pt x="31021" y="7541"/>
                  </a:moveTo>
                  <a:cubicBezTo>
                    <a:pt x="31003" y="7541"/>
                    <a:pt x="30986" y="7559"/>
                    <a:pt x="30964" y="7559"/>
                  </a:cubicBezTo>
                  <a:cubicBezTo>
                    <a:pt x="30947" y="7576"/>
                    <a:pt x="30929" y="7633"/>
                    <a:pt x="30947" y="7667"/>
                  </a:cubicBezTo>
                  <a:cubicBezTo>
                    <a:pt x="30964" y="7685"/>
                    <a:pt x="30986" y="7685"/>
                    <a:pt x="31021" y="7685"/>
                  </a:cubicBezTo>
                  <a:cubicBezTo>
                    <a:pt x="31038" y="7685"/>
                    <a:pt x="31038" y="7685"/>
                    <a:pt x="31056" y="7667"/>
                  </a:cubicBezTo>
                  <a:lnTo>
                    <a:pt x="31073" y="7667"/>
                  </a:lnTo>
                  <a:cubicBezTo>
                    <a:pt x="31073" y="7633"/>
                    <a:pt x="31073" y="7615"/>
                    <a:pt x="31095" y="7598"/>
                  </a:cubicBezTo>
                  <a:cubicBezTo>
                    <a:pt x="31073" y="7598"/>
                    <a:pt x="31073" y="7576"/>
                    <a:pt x="31073" y="7576"/>
                  </a:cubicBezTo>
                  <a:cubicBezTo>
                    <a:pt x="31056" y="7559"/>
                    <a:pt x="31038" y="7541"/>
                    <a:pt x="31021" y="754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 rot="-5400000">
              <a:off x="6383637" y="1937725"/>
              <a:ext cx="5596496" cy="1283704"/>
            </a:xfrm>
            <a:custGeom>
              <a:avLst/>
              <a:gdLst/>
              <a:ahLst/>
              <a:cxnLst/>
              <a:rect l="l" t="t" r="r" b="b"/>
              <a:pathLst>
                <a:path w="31292" h="7868" extrusionOk="0">
                  <a:moveTo>
                    <a:pt x="24151" y="1"/>
                  </a:moveTo>
                  <a:cubicBezTo>
                    <a:pt x="24111" y="18"/>
                    <a:pt x="24077" y="35"/>
                    <a:pt x="24077" y="92"/>
                  </a:cubicBezTo>
                  <a:cubicBezTo>
                    <a:pt x="24094" y="127"/>
                    <a:pt x="24111" y="144"/>
                    <a:pt x="24151" y="144"/>
                  </a:cubicBezTo>
                  <a:lnTo>
                    <a:pt x="24168" y="144"/>
                  </a:lnTo>
                  <a:cubicBezTo>
                    <a:pt x="24203" y="144"/>
                    <a:pt x="24238" y="109"/>
                    <a:pt x="24220" y="70"/>
                  </a:cubicBezTo>
                  <a:cubicBezTo>
                    <a:pt x="24220" y="35"/>
                    <a:pt x="24203" y="1"/>
                    <a:pt x="24151" y="1"/>
                  </a:cubicBezTo>
                  <a:close/>
                  <a:moveTo>
                    <a:pt x="24512" y="1"/>
                  </a:moveTo>
                  <a:cubicBezTo>
                    <a:pt x="24477" y="1"/>
                    <a:pt x="24455" y="35"/>
                    <a:pt x="24438" y="70"/>
                  </a:cubicBezTo>
                  <a:cubicBezTo>
                    <a:pt x="24438" y="109"/>
                    <a:pt x="24477" y="144"/>
                    <a:pt x="24512" y="144"/>
                  </a:cubicBezTo>
                  <a:cubicBezTo>
                    <a:pt x="24564" y="144"/>
                    <a:pt x="24586" y="127"/>
                    <a:pt x="24586" y="92"/>
                  </a:cubicBezTo>
                  <a:cubicBezTo>
                    <a:pt x="24603" y="35"/>
                    <a:pt x="24564" y="18"/>
                    <a:pt x="24529" y="1"/>
                  </a:cubicBezTo>
                  <a:close/>
                  <a:moveTo>
                    <a:pt x="23785" y="53"/>
                  </a:moveTo>
                  <a:cubicBezTo>
                    <a:pt x="23750" y="53"/>
                    <a:pt x="23716" y="92"/>
                    <a:pt x="23733" y="127"/>
                  </a:cubicBezTo>
                  <a:cubicBezTo>
                    <a:pt x="23733" y="162"/>
                    <a:pt x="23768" y="201"/>
                    <a:pt x="23803" y="201"/>
                  </a:cubicBezTo>
                  <a:cubicBezTo>
                    <a:pt x="23842" y="179"/>
                    <a:pt x="23877" y="144"/>
                    <a:pt x="23859" y="109"/>
                  </a:cubicBezTo>
                  <a:cubicBezTo>
                    <a:pt x="23859" y="70"/>
                    <a:pt x="23824" y="53"/>
                    <a:pt x="23803" y="53"/>
                  </a:cubicBezTo>
                  <a:close/>
                  <a:moveTo>
                    <a:pt x="24873" y="53"/>
                  </a:moveTo>
                  <a:cubicBezTo>
                    <a:pt x="24838" y="53"/>
                    <a:pt x="24821" y="70"/>
                    <a:pt x="24803" y="109"/>
                  </a:cubicBezTo>
                  <a:cubicBezTo>
                    <a:pt x="24803" y="144"/>
                    <a:pt x="24821" y="179"/>
                    <a:pt x="24873" y="201"/>
                  </a:cubicBezTo>
                  <a:cubicBezTo>
                    <a:pt x="24912" y="201"/>
                    <a:pt x="24947" y="162"/>
                    <a:pt x="24947" y="127"/>
                  </a:cubicBezTo>
                  <a:cubicBezTo>
                    <a:pt x="24964" y="92"/>
                    <a:pt x="24930" y="53"/>
                    <a:pt x="24890" y="53"/>
                  </a:cubicBezTo>
                  <a:close/>
                  <a:moveTo>
                    <a:pt x="13599" y="127"/>
                  </a:moveTo>
                  <a:cubicBezTo>
                    <a:pt x="13560" y="127"/>
                    <a:pt x="13525" y="144"/>
                    <a:pt x="13525" y="201"/>
                  </a:cubicBezTo>
                  <a:cubicBezTo>
                    <a:pt x="13542" y="236"/>
                    <a:pt x="13560" y="270"/>
                    <a:pt x="13599" y="270"/>
                  </a:cubicBezTo>
                  <a:lnTo>
                    <a:pt x="13616" y="270"/>
                  </a:lnTo>
                  <a:cubicBezTo>
                    <a:pt x="13651" y="270"/>
                    <a:pt x="13686" y="236"/>
                    <a:pt x="13668" y="179"/>
                  </a:cubicBezTo>
                  <a:cubicBezTo>
                    <a:pt x="13668" y="144"/>
                    <a:pt x="13651" y="127"/>
                    <a:pt x="13599" y="127"/>
                  </a:cubicBezTo>
                  <a:close/>
                  <a:moveTo>
                    <a:pt x="13960" y="127"/>
                  </a:moveTo>
                  <a:cubicBezTo>
                    <a:pt x="13925" y="127"/>
                    <a:pt x="13903" y="144"/>
                    <a:pt x="13886" y="201"/>
                  </a:cubicBezTo>
                  <a:cubicBezTo>
                    <a:pt x="13886" y="236"/>
                    <a:pt x="13925" y="270"/>
                    <a:pt x="13960" y="270"/>
                  </a:cubicBezTo>
                  <a:cubicBezTo>
                    <a:pt x="14012" y="270"/>
                    <a:pt x="14034" y="236"/>
                    <a:pt x="14034" y="201"/>
                  </a:cubicBezTo>
                  <a:cubicBezTo>
                    <a:pt x="14051" y="162"/>
                    <a:pt x="14012" y="127"/>
                    <a:pt x="13977" y="127"/>
                  </a:cubicBezTo>
                  <a:close/>
                  <a:moveTo>
                    <a:pt x="23424" y="127"/>
                  </a:moveTo>
                  <a:cubicBezTo>
                    <a:pt x="23389" y="127"/>
                    <a:pt x="23367" y="162"/>
                    <a:pt x="23367" y="218"/>
                  </a:cubicBezTo>
                  <a:cubicBezTo>
                    <a:pt x="23389" y="236"/>
                    <a:pt x="23407" y="270"/>
                    <a:pt x="23441" y="270"/>
                  </a:cubicBezTo>
                  <a:lnTo>
                    <a:pt x="23459" y="270"/>
                  </a:lnTo>
                  <a:lnTo>
                    <a:pt x="23459" y="253"/>
                  </a:lnTo>
                  <a:cubicBezTo>
                    <a:pt x="23498" y="253"/>
                    <a:pt x="23515" y="218"/>
                    <a:pt x="23515" y="179"/>
                  </a:cubicBezTo>
                  <a:cubicBezTo>
                    <a:pt x="23498" y="144"/>
                    <a:pt x="23476" y="127"/>
                    <a:pt x="23441" y="127"/>
                  </a:cubicBezTo>
                  <a:close/>
                  <a:moveTo>
                    <a:pt x="13233" y="144"/>
                  </a:moveTo>
                  <a:cubicBezTo>
                    <a:pt x="13198" y="144"/>
                    <a:pt x="13164" y="179"/>
                    <a:pt x="13181" y="218"/>
                  </a:cubicBezTo>
                  <a:cubicBezTo>
                    <a:pt x="13181" y="253"/>
                    <a:pt x="13198" y="288"/>
                    <a:pt x="13251" y="288"/>
                  </a:cubicBezTo>
                  <a:cubicBezTo>
                    <a:pt x="13290" y="270"/>
                    <a:pt x="13325" y="253"/>
                    <a:pt x="13325" y="201"/>
                  </a:cubicBezTo>
                  <a:cubicBezTo>
                    <a:pt x="13307" y="162"/>
                    <a:pt x="13290" y="144"/>
                    <a:pt x="13251" y="144"/>
                  </a:cubicBezTo>
                  <a:close/>
                  <a:moveTo>
                    <a:pt x="25238" y="144"/>
                  </a:moveTo>
                  <a:cubicBezTo>
                    <a:pt x="25199" y="144"/>
                    <a:pt x="25165" y="162"/>
                    <a:pt x="25165" y="179"/>
                  </a:cubicBezTo>
                  <a:cubicBezTo>
                    <a:pt x="25147" y="218"/>
                    <a:pt x="25165" y="270"/>
                    <a:pt x="25199" y="270"/>
                  </a:cubicBezTo>
                  <a:cubicBezTo>
                    <a:pt x="25217" y="288"/>
                    <a:pt x="25217" y="288"/>
                    <a:pt x="25238" y="288"/>
                  </a:cubicBezTo>
                  <a:cubicBezTo>
                    <a:pt x="25256" y="288"/>
                    <a:pt x="25291" y="270"/>
                    <a:pt x="25291" y="236"/>
                  </a:cubicBezTo>
                  <a:cubicBezTo>
                    <a:pt x="25308" y="201"/>
                    <a:pt x="25291" y="162"/>
                    <a:pt x="25256" y="144"/>
                  </a:cubicBezTo>
                  <a:close/>
                  <a:moveTo>
                    <a:pt x="14321" y="162"/>
                  </a:moveTo>
                  <a:cubicBezTo>
                    <a:pt x="14286" y="162"/>
                    <a:pt x="14269" y="179"/>
                    <a:pt x="14251" y="218"/>
                  </a:cubicBezTo>
                  <a:cubicBezTo>
                    <a:pt x="14251" y="253"/>
                    <a:pt x="14286" y="288"/>
                    <a:pt x="14321" y="310"/>
                  </a:cubicBezTo>
                  <a:cubicBezTo>
                    <a:pt x="14360" y="310"/>
                    <a:pt x="14395" y="270"/>
                    <a:pt x="14395" y="236"/>
                  </a:cubicBezTo>
                  <a:cubicBezTo>
                    <a:pt x="14412" y="201"/>
                    <a:pt x="14378" y="162"/>
                    <a:pt x="14338" y="162"/>
                  </a:cubicBezTo>
                  <a:close/>
                  <a:moveTo>
                    <a:pt x="12872" y="179"/>
                  </a:moveTo>
                  <a:cubicBezTo>
                    <a:pt x="12837" y="179"/>
                    <a:pt x="12798" y="218"/>
                    <a:pt x="12816" y="270"/>
                  </a:cubicBezTo>
                  <a:cubicBezTo>
                    <a:pt x="12816" y="310"/>
                    <a:pt x="12855" y="327"/>
                    <a:pt x="12889" y="327"/>
                  </a:cubicBezTo>
                  <a:cubicBezTo>
                    <a:pt x="12924" y="327"/>
                    <a:pt x="12963" y="288"/>
                    <a:pt x="12963" y="236"/>
                  </a:cubicBezTo>
                  <a:cubicBezTo>
                    <a:pt x="12946" y="201"/>
                    <a:pt x="12924" y="179"/>
                    <a:pt x="12889" y="179"/>
                  </a:cubicBezTo>
                  <a:close/>
                  <a:moveTo>
                    <a:pt x="14687" y="218"/>
                  </a:moveTo>
                  <a:cubicBezTo>
                    <a:pt x="14647" y="218"/>
                    <a:pt x="14630" y="253"/>
                    <a:pt x="14613" y="270"/>
                  </a:cubicBezTo>
                  <a:cubicBezTo>
                    <a:pt x="14613" y="327"/>
                    <a:pt x="14630" y="362"/>
                    <a:pt x="14665" y="362"/>
                  </a:cubicBezTo>
                  <a:lnTo>
                    <a:pt x="14687" y="362"/>
                  </a:lnTo>
                  <a:cubicBezTo>
                    <a:pt x="14721" y="362"/>
                    <a:pt x="14739" y="344"/>
                    <a:pt x="14756" y="310"/>
                  </a:cubicBezTo>
                  <a:cubicBezTo>
                    <a:pt x="14756" y="270"/>
                    <a:pt x="14739" y="236"/>
                    <a:pt x="14704" y="218"/>
                  </a:cubicBezTo>
                  <a:close/>
                  <a:moveTo>
                    <a:pt x="23080" y="218"/>
                  </a:moveTo>
                  <a:cubicBezTo>
                    <a:pt x="23024" y="236"/>
                    <a:pt x="23006" y="270"/>
                    <a:pt x="23024" y="310"/>
                  </a:cubicBezTo>
                  <a:cubicBezTo>
                    <a:pt x="23024" y="344"/>
                    <a:pt x="23063" y="362"/>
                    <a:pt x="23098" y="362"/>
                  </a:cubicBezTo>
                  <a:lnTo>
                    <a:pt x="23115" y="362"/>
                  </a:lnTo>
                  <a:cubicBezTo>
                    <a:pt x="23150" y="344"/>
                    <a:pt x="23172" y="310"/>
                    <a:pt x="23172" y="270"/>
                  </a:cubicBezTo>
                  <a:cubicBezTo>
                    <a:pt x="23150" y="236"/>
                    <a:pt x="23115" y="218"/>
                    <a:pt x="23098" y="218"/>
                  </a:cubicBezTo>
                  <a:close/>
                  <a:moveTo>
                    <a:pt x="12511" y="236"/>
                  </a:moveTo>
                  <a:cubicBezTo>
                    <a:pt x="12472" y="253"/>
                    <a:pt x="12454" y="288"/>
                    <a:pt x="12454" y="327"/>
                  </a:cubicBezTo>
                  <a:cubicBezTo>
                    <a:pt x="12454" y="362"/>
                    <a:pt x="12489" y="379"/>
                    <a:pt x="12528" y="379"/>
                  </a:cubicBezTo>
                  <a:lnTo>
                    <a:pt x="12546" y="379"/>
                  </a:lnTo>
                  <a:cubicBezTo>
                    <a:pt x="12581" y="379"/>
                    <a:pt x="12598" y="344"/>
                    <a:pt x="12598" y="288"/>
                  </a:cubicBezTo>
                  <a:cubicBezTo>
                    <a:pt x="12581" y="270"/>
                    <a:pt x="12563" y="236"/>
                    <a:pt x="12528" y="236"/>
                  </a:cubicBezTo>
                  <a:close/>
                  <a:moveTo>
                    <a:pt x="25565" y="288"/>
                  </a:moveTo>
                  <a:cubicBezTo>
                    <a:pt x="25543" y="288"/>
                    <a:pt x="25508" y="288"/>
                    <a:pt x="25491" y="327"/>
                  </a:cubicBezTo>
                  <a:cubicBezTo>
                    <a:pt x="25473" y="362"/>
                    <a:pt x="25491" y="397"/>
                    <a:pt x="25526" y="418"/>
                  </a:cubicBezTo>
                  <a:cubicBezTo>
                    <a:pt x="25543" y="418"/>
                    <a:pt x="25543" y="436"/>
                    <a:pt x="25565" y="436"/>
                  </a:cubicBezTo>
                  <a:cubicBezTo>
                    <a:pt x="25582" y="436"/>
                    <a:pt x="25617" y="418"/>
                    <a:pt x="25617" y="379"/>
                  </a:cubicBezTo>
                  <a:cubicBezTo>
                    <a:pt x="25652" y="362"/>
                    <a:pt x="25634" y="310"/>
                    <a:pt x="25600" y="288"/>
                  </a:cubicBezTo>
                  <a:close/>
                  <a:moveTo>
                    <a:pt x="12145" y="310"/>
                  </a:moveTo>
                  <a:cubicBezTo>
                    <a:pt x="12111" y="327"/>
                    <a:pt x="12093" y="362"/>
                    <a:pt x="12093" y="397"/>
                  </a:cubicBezTo>
                  <a:cubicBezTo>
                    <a:pt x="12111" y="436"/>
                    <a:pt x="12128" y="453"/>
                    <a:pt x="12163" y="453"/>
                  </a:cubicBezTo>
                  <a:lnTo>
                    <a:pt x="12185" y="453"/>
                  </a:lnTo>
                  <a:cubicBezTo>
                    <a:pt x="12219" y="453"/>
                    <a:pt x="12254" y="397"/>
                    <a:pt x="12237" y="362"/>
                  </a:cubicBezTo>
                  <a:cubicBezTo>
                    <a:pt x="12237" y="327"/>
                    <a:pt x="12202" y="310"/>
                    <a:pt x="12163" y="310"/>
                  </a:cubicBezTo>
                  <a:close/>
                  <a:moveTo>
                    <a:pt x="15030" y="327"/>
                  </a:moveTo>
                  <a:cubicBezTo>
                    <a:pt x="15013" y="327"/>
                    <a:pt x="14974" y="344"/>
                    <a:pt x="14956" y="379"/>
                  </a:cubicBezTo>
                  <a:cubicBezTo>
                    <a:pt x="14956" y="418"/>
                    <a:pt x="14974" y="453"/>
                    <a:pt x="15013" y="471"/>
                  </a:cubicBezTo>
                  <a:lnTo>
                    <a:pt x="15030" y="471"/>
                  </a:lnTo>
                  <a:cubicBezTo>
                    <a:pt x="15065" y="471"/>
                    <a:pt x="15083" y="453"/>
                    <a:pt x="15100" y="436"/>
                  </a:cubicBezTo>
                  <a:cubicBezTo>
                    <a:pt x="15122" y="397"/>
                    <a:pt x="15100" y="344"/>
                    <a:pt x="15065" y="327"/>
                  </a:cubicBezTo>
                  <a:close/>
                  <a:moveTo>
                    <a:pt x="22715" y="344"/>
                  </a:moveTo>
                  <a:cubicBezTo>
                    <a:pt x="22680" y="362"/>
                    <a:pt x="22663" y="397"/>
                    <a:pt x="22680" y="436"/>
                  </a:cubicBezTo>
                  <a:cubicBezTo>
                    <a:pt x="22697" y="471"/>
                    <a:pt x="22715" y="488"/>
                    <a:pt x="22754" y="488"/>
                  </a:cubicBezTo>
                  <a:lnTo>
                    <a:pt x="22771" y="488"/>
                  </a:lnTo>
                  <a:cubicBezTo>
                    <a:pt x="22806" y="471"/>
                    <a:pt x="22824" y="418"/>
                    <a:pt x="22824" y="379"/>
                  </a:cubicBezTo>
                  <a:cubicBezTo>
                    <a:pt x="22806" y="362"/>
                    <a:pt x="22789" y="344"/>
                    <a:pt x="22754" y="344"/>
                  </a:cubicBezTo>
                  <a:close/>
                  <a:moveTo>
                    <a:pt x="11802" y="397"/>
                  </a:moveTo>
                  <a:cubicBezTo>
                    <a:pt x="11767" y="397"/>
                    <a:pt x="11728" y="436"/>
                    <a:pt x="11749" y="471"/>
                  </a:cubicBezTo>
                  <a:cubicBezTo>
                    <a:pt x="11749" y="505"/>
                    <a:pt x="11784" y="544"/>
                    <a:pt x="11819" y="544"/>
                  </a:cubicBezTo>
                  <a:lnTo>
                    <a:pt x="11836" y="527"/>
                  </a:lnTo>
                  <a:cubicBezTo>
                    <a:pt x="11876" y="527"/>
                    <a:pt x="11893" y="488"/>
                    <a:pt x="11893" y="453"/>
                  </a:cubicBezTo>
                  <a:cubicBezTo>
                    <a:pt x="11876" y="418"/>
                    <a:pt x="11858" y="397"/>
                    <a:pt x="11819" y="397"/>
                  </a:cubicBezTo>
                  <a:close/>
                  <a:moveTo>
                    <a:pt x="11441" y="471"/>
                  </a:moveTo>
                  <a:cubicBezTo>
                    <a:pt x="11401" y="488"/>
                    <a:pt x="11384" y="527"/>
                    <a:pt x="11401" y="562"/>
                  </a:cubicBezTo>
                  <a:cubicBezTo>
                    <a:pt x="11401" y="597"/>
                    <a:pt x="11441" y="614"/>
                    <a:pt x="11458" y="614"/>
                  </a:cubicBezTo>
                  <a:lnTo>
                    <a:pt x="11475" y="614"/>
                  </a:lnTo>
                  <a:cubicBezTo>
                    <a:pt x="11532" y="614"/>
                    <a:pt x="11549" y="579"/>
                    <a:pt x="11532" y="527"/>
                  </a:cubicBezTo>
                  <a:cubicBezTo>
                    <a:pt x="11532" y="505"/>
                    <a:pt x="11493" y="471"/>
                    <a:pt x="11458" y="471"/>
                  </a:cubicBezTo>
                  <a:close/>
                  <a:moveTo>
                    <a:pt x="25869" y="471"/>
                  </a:moveTo>
                  <a:cubicBezTo>
                    <a:pt x="25852" y="471"/>
                    <a:pt x="25835" y="488"/>
                    <a:pt x="25817" y="505"/>
                  </a:cubicBezTo>
                  <a:cubicBezTo>
                    <a:pt x="25782" y="544"/>
                    <a:pt x="25800" y="579"/>
                    <a:pt x="25835" y="597"/>
                  </a:cubicBezTo>
                  <a:cubicBezTo>
                    <a:pt x="25835" y="614"/>
                    <a:pt x="25852" y="614"/>
                    <a:pt x="25869" y="614"/>
                  </a:cubicBezTo>
                  <a:cubicBezTo>
                    <a:pt x="25891" y="614"/>
                    <a:pt x="25926" y="597"/>
                    <a:pt x="25926" y="579"/>
                  </a:cubicBezTo>
                  <a:cubicBezTo>
                    <a:pt x="25961" y="544"/>
                    <a:pt x="25943" y="505"/>
                    <a:pt x="25909" y="488"/>
                  </a:cubicBezTo>
                  <a:cubicBezTo>
                    <a:pt x="25909" y="471"/>
                    <a:pt x="25891" y="471"/>
                    <a:pt x="25869" y="471"/>
                  </a:cubicBezTo>
                  <a:close/>
                  <a:moveTo>
                    <a:pt x="15357" y="488"/>
                  </a:moveTo>
                  <a:cubicBezTo>
                    <a:pt x="15339" y="488"/>
                    <a:pt x="15300" y="505"/>
                    <a:pt x="15300" y="527"/>
                  </a:cubicBezTo>
                  <a:cubicBezTo>
                    <a:pt x="15265" y="562"/>
                    <a:pt x="15283" y="614"/>
                    <a:pt x="15318" y="636"/>
                  </a:cubicBezTo>
                  <a:lnTo>
                    <a:pt x="15357" y="636"/>
                  </a:lnTo>
                  <a:cubicBezTo>
                    <a:pt x="15374" y="636"/>
                    <a:pt x="15409" y="614"/>
                    <a:pt x="15409" y="597"/>
                  </a:cubicBezTo>
                  <a:cubicBezTo>
                    <a:pt x="15448" y="562"/>
                    <a:pt x="15426" y="527"/>
                    <a:pt x="15391" y="505"/>
                  </a:cubicBezTo>
                  <a:cubicBezTo>
                    <a:pt x="15374" y="488"/>
                    <a:pt x="15374" y="488"/>
                    <a:pt x="15357" y="488"/>
                  </a:cubicBezTo>
                  <a:close/>
                  <a:moveTo>
                    <a:pt x="22388" y="488"/>
                  </a:moveTo>
                  <a:cubicBezTo>
                    <a:pt x="22354" y="505"/>
                    <a:pt x="22336" y="544"/>
                    <a:pt x="22354" y="579"/>
                  </a:cubicBezTo>
                  <a:cubicBezTo>
                    <a:pt x="22354" y="614"/>
                    <a:pt x="22388" y="636"/>
                    <a:pt x="22410" y="636"/>
                  </a:cubicBezTo>
                  <a:cubicBezTo>
                    <a:pt x="22428" y="636"/>
                    <a:pt x="22445" y="614"/>
                    <a:pt x="22445" y="614"/>
                  </a:cubicBezTo>
                  <a:cubicBezTo>
                    <a:pt x="22480" y="597"/>
                    <a:pt x="22497" y="562"/>
                    <a:pt x="22480" y="527"/>
                  </a:cubicBezTo>
                  <a:cubicBezTo>
                    <a:pt x="22462" y="488"/>
                    <a:pt x="22445" y="488"/>
                    <a:pt x="22410" y="488"/>
                  </a:cubicBezTo>
                  <a:close/>
                  <a:moveTo>
                    <a:pt x="11114" y="562"/>
                  </a:moveTo>
                  <a:cubicBezTo>
                    <a:pt x="11114" y="562"/>
                    <a:pt x="11097" y="562"/>
                    <a:pt x="11097" y="579"/>
                  </a:cubicBezTo>
                  <a:cubicBezTo>
                    <a:pt x="11058" y="579"/>
                    <a:pt x="11040" y="614"/>
                    <a:pt x="11040" y="653"/>
                  </a:cubicBezTo>
                  <a:cubicBezTo>
                    <a:pt x="11058" y="688"/>
                    <a:pt x="11075" y="705"/>
                    <a:pt x="11114" y="705"/>
                  </a:cubicBezTo>
                  <a:lnTo>
                    <a:pt x="11132" y="705"/>
                  </a:lnTo>
                  <a:cubicBezTo>
                    <a:pt x="11166" y="705"/>
                    <a:pt x="11184" y="671"/>
                    <a:pt x="11184" y="614"/>
                  </a:cubicBezTo>
                  <a:cubicBezTo>
                    <a:pt x="11166" y="597"/>
                    <a:pt x="11149" y="562"/>
                    <a:pt x="11114" y="562"/>
                  </a:cubicBezTo>
                  <a:close/>
                  <a:moveTo>
                    <a:pt x="22062" y="636"/>
                  </a:moveTo>
                  <a:cubicBezTo>
                    <a:pt x="22027" y="653"/>
                    <a:pt x="22010" y="705"/>
                    <a:pt x="22027" y="745"/>
                  </a:cubicBezTo>
                  <a:cubicBezTo>
                    <a:pt x="22027" y="762"/>
                    <a:pt x="22062" y="779"/>
                    <a:pt x="22084" y="779"/>
                  </a:cubicBezTo>
                  <a:lnTo>
                    <a:pt x="22119" y="779"/>
                  </a:lnTo>
                  <a:cubicBezTo>
                    <a:pt x="22153" y="762"/>
                    <a:pt x="22171" y="705"/>
                    <a:pt x="22153" y="671"/>
                  </a:cubicBezTo>
                  <a:cubicBezTo>
                    <a:pt x="22136" y="653"/>
                    <a:pt x="22119" y="636"/>
                    <a:pt x="22084" y="636"/>
                  </a:cubicBezTo>
                  <a:close/>
                  <a:moveTo>
                    <a:pt x="10749" y="653"/>
                  </a:moveTo>
                  <a:cubicBezTo>
                    <a:pt x="10714" y="671"/>
                    <a:pt x="10679" y="705"/>
                    <a:pt x="10696" y="745"/>
                  </a:cubicBezTo>
                  <a:cubicBezTo>
                    <a:pt x="10696" y="779"/>
                    <a:pt x="10731" y="797"/>
                    <a:pt x="10770" y="797"/>
                  </a:cubicBezTo>
                  <a:lnTo>
                    <a:pt x="10788" y="797"/>
                  </a:lnTo>
                  <a:cubicBezTo>
                    <a:pt x="10823" y="797"/>
                    <a:pt x="10840" y="762"/>
                    <a:pt x="10840" y="705"/>
                  </a:cubicBezTo>
                  <a:cubicBezTo>
                    <a:pt x="10823" y="688"/>
                    <a:pt x="10788" y="653"/>
                    <a:pt x="10770" y="653"/>
                  </a:cubicBezTo>
                  <a:close/>
                  <a:moveTo>
                    <a:pt x="15683" y="671"/>
                  </a:moveTo>
                  <a:cubicBezTo>
                    <a:pt x="15644" y="671"/>
                    <a:pt x="15626" y="688"/>
                    <a:pt x="15609" y="705"/>
                  </a:cubicBezTo>
                  <a:cubicBezTo>
                    <a:pt x="15592" y="745"/>
                    <a:pt x="15609" y="779"/>
                    <a:pt x="15644" y="797"/>
                  </a:cubicBezTo>
                  <a:cubicBezTo>
                    <a:pt x="15644" y="814"/>
                    <a:pt x="15666" y="814"/>
                    <a:pt x="15683" y="814"/>
                  </a:cubicBezTo>
                  <a:cubicBezTo>
                    <a:pt x="15700" y="814"/>
                    <a:pt x="15718" y="797"/>
                    <a:pt x="15735" y="779"/>
                  </a:cubicBezTo>
                  <a:cubicBezTo>
                    <a:pt x="15753" y="745"/>
                    <a:pt x="15735" y="688"/>
                    <a:pt x="15700" y="671"/>
                  </a:cubicBezTo>
                  <a:close/>
                  <a:moveTo>
                    <a:pt x="26161" y="688"/>
                  </a:moveTo>
                  <a:cubicBezTo>
                    <a:pt x="26144" y="688"/>
                    <a:pt x="26126" y="705"/>
                    <a:pt x="26109" y="723"/>
                  </a:cubicBezTo>
                  <a:cubicBezTo>
                    <a:pt x="26070" y="745"/>
                    <a:pt x="26070" y="797"/>
                    <a:pt x="26109" y="814"/>
                  </a:cubicBezTo>
                  <a:cubicBezTo>
                    <a:pt x="26126" y="832"/>
                    <a:pt x="26144" y="832"/>
                    <a:pt x="26161" y="832"/>
                  </a:cubicBezTo>
                  <a:cubicBezTo>
                    <a:pt x="26178" y="832"/>
                    <a:pt x="26196" y="832"/>
                    <a:pt x="26218" y="814"/>
                  </a:cubicBezTo>
                  <a:cubicBezTo>
                    <a:pt x="26235" y="779"/>
                    <a:pt x="26235" y="745"/>
                    <a:pt x="26196" y="705"/>
                  </a:cubicBezTo>
                  <a:cubicBezTo>
                    <a:pt x="26196" y="705"/>
                    <a:pt x="26178" y="688"/>
                    <a:pt x="26161" y="688"/>
                  </a:cubicBezTo>
                  <a:close/>
                  <a:moveTo>
                    <a:pt x="10387" y="745"/>
                  </a:moveTo>
                  <a:cubicBezTo>
                    <a:pt x="10353" y="762"/>
                    <a:pt x="10335" y="797"/>
                    <a:pt x="10335" y="832"/>
                  </a:cubicBezTo>
                  <a:cubicBezTo>
                    <a:pt x="10353" y="871"/>
                    <a:pt x="10370" y="888"/>
                    <a:pt x="10405" y="888"/>
                  </a:cubicBezTo>
                  <a:lnTo>
                    <a:pt x="10422" y="888"/>
                  </a:lnTo>
                  <a:cubicBezTo>
                    <a:pt x="10461" y="888"/>
                    <a:pt x="10496" y="832"/>
                    <a:pt x="10479" y="797"/>
                  </a:cubicBezTo>
                  <a:cubicBezTo>
                    <a:pt x="10479" y="762"/>
                    <a:pt x="10444" y="745"/>
                    <a:pt x="10405" y="745"/>
                  </a:cubicBezTo>
                  <a:close/>
                  <a:moveTo>
                    <a:pt x="21757" y="797"/>
                  </a:moveTo>
                  <a:cubicBezTo>
                    <a:pt x="21757" y="797"/>
                    <a:pt x="21736" y="797"/>
                    <a:pt x="21736" y="814"/>
                  </a:cubicBezTo>
                  <a:cubicBezTo>
                    <a:pt x="21701" y="832"/>
                    <a:pt x="21683" y="871"/>
                    <a:pt x="21701" y="906"/>
                  </a:cubicBezTo>
                  <a:cubicBezTo>
                    <a:pt x="21718" y="923"/>
                    <a:pt x="21736" y="940"/>
                    <a:pt x="21757" y="940"/>
                  </a:cubicBezTo>
                  <a:lnTo>
                    <a:pt x="21792" y="940"/>
                  </a:lnTo>
                  <a:cubicBezTo>
                    <a:pt x="21827" y="923"/>
                    <a:pt x="21844" y="871"/>
                    <a:pt x="21827" y="832"/>
                  </a:cubicBezTo>
                  <a:cubicBezTo>
                    <a:pt x="21810" y="814"/>
                    <a:pt x="21792" y="797"/>
                    <a:pt x="21757" y="797"/>
                  </a:cubicBezTo>
                  <a:close/>
                  <a:moveTo>
                    <a:pt x="10044" y="832"/>
                  </a:moveTo>
                  <a:cubicBezTo>
                    <a:pt x="10009" y="832"/>
                    <a:pt x="9970" y="888"/>
                    <a:pt x="9987" y="923"/>
                  </a:cubicBezTo>
                  <a:cubicBezTo>
                    <a:pt x="9987" y="962"/>
                    <a:pt x="10026" y="980"/>
                    <a:pt x="10061" y="980"/>
                  </a:cubicBezTo>
                  <a:lnTo>
                    <a:pt x="10079" y="980"/>
                  </a:lnTo>
                  <a:cubicBezTo>
                    <a:pt x="10118" y="962"/>
                    <a:pt x="10135" y="923"/>
                    <a:pt x="10135" y="888"/>
                  </a:cubicBezTo>
                  <a:cubicBezTo>
                    <a:pt x="10118" y="853"/>
                    <a:pt x="10096" y="832"/>
                    <a:pt x="10061" y="832"/>
                  </a:cubicBezTo>
                  <a:close/>
                  <a:moveTo>
                    <a:pt x="15970" y="871"/>
                  </a:moveTo>
                  <a:cubicBezTo>
                    <a:pt x="15953" y="871"/>
                    <a:pt x="15935" y="871"/>
                    <a:pt x="15918" y="888"/>
                  </a:cubicBezTo>
                  <a:cubicBezTo>
                    <a:pt x="15901" y="923"/>
                    <a:pt x="15901" y="962"/>
                    <a:pt x="15935" y="997"/>
                  </a:cubicBezTo>
                  <a:cubicBezTo>
                    <a:pt x="15953" y="997"/>
                    <a:pt x="15953" y="1014"/>
                    <a:pt x="15970" y="1014"/>
                  </a:cubicBezTo>
                  <a:cubicBezTo>
                    <a:pt x="16009" y="1014"/>
                    <a:pt x="16027" y="997"/>
                    <a:pt x="16027" y="980"/>
                  </a:cubicBezTo>
                  <a:cubicBezTo>
                    <a:pt x="16062" y="940"/>
                    <a:pt x="16044" y="906"/>
                    <a:pt x="16027" y="871"/>
                  </a:cubicBezTo>
                  <a:close/>
                  <a:moveTo>
                    <a:pt x="9683" y="906"/>
                  </a:moveTo>
                  <a:cubicBezTo>
                    <a:pt x="9643" y="923"/>
                    <a:pt x="9626" y="962"/>
                    <a:pt x="9626" y="997"/>
                  </a:cubicBezTo>
                  <a:cubicBezTo>
                    <a:pt x="9643" y="1032"/>
                    <a:pt x="9661" y="1049"/>
                    <a:pt x="9700" y="1049"/>
                  </a:cubicBezTo>
                  <a:lnTo>
                    <a:pt x="9717" y="1049"/>
                  </a:lnTo>
                  <a:cubicBezTo>
                    <a:pt x="9752" y="1049"/>
                    <a:pt x="9791" y="1014"/>
                    <a:pt x="9770" y="962"/>
                  </a:cubicBezTo>
                  <a:cubicBezTo>
                    <a:pt x="9770" y="940"/>
                    <a:pt x="9735" y="906"/>
                    <a:pt x="9700" y="906"/>
                  </a:cubicBezTo>
                  <a:close/>
                  <a:moveTo>
                    <a:pt x="26413" y="940"/>
                  </a:moveTo>
                  <a:cubicBezTo>
                    <a:pt x="26396" y="940"/>
                    <a:pt x="26379" y="962"/>
                    <a:pt x="26361" y="962"/>
                  </a:cubicBezTo>
                  <a:cubicBezTo>
                    <a:pt x="26344" y="997"/>
                    <a:pt x="26344" y="1032"/>
                    <a:pt x="26361" y="1071"/>
                  </a:cubicBezTo>
                  <a:cubicBezTo>
                    <a:pt x="26379" y="1088"/>
                    <a:pt x="26396" y="1088"/>
                    <a:pt x="26413" y="1088"/>
                  </a:cubicBezTo>
                  <a:cubicBezTo>
                    <a:pt x="26435" y="1088"/>
                    <a:pt x="26452" y="1088"/>
                    <a:pt x="26470" y="1071"/>
                  </a:cubicBezTo>
                  <a:cubicBezTo>
                    <a:pt x="26487" y="1049"/>
                    <a:pt x="26505" y="997"/>
                    <a:pt x="26470" y="962"/>
                  </a:cubicBezTo>
                  <a:cubicBezTo>
                    <a:pt x="26452" y="962"/>
                    <a:pt x="26435" y="940"/>
                    <a:pt x="26413" y="940"/>
                  </a:cubicBezTo>
                  <a:close/>
                  <a:moveTo>
                    <a:pt x="21409" y="980"/>
                  </a:moveTo>
                  <a:cubicBezTo>
                    <a:pt x="21375" y="997"/>
                    <a:pt x="21357" y="1049"/>
                    <a:pt x="21375" y="1088"/>
                  </a:cubicBezTo>
                  <a:cubicBezTo>
                    <a:pt x="21392" y="1106"/>
                    <a:pt x="21431" y="1123"/>
                    <a:pt x="21449" y="1123"/>
                  </a:cubicBezTo>
                  <a:cubicBezTo>
                    <a:pt x="21466" y="1123"/>
                    <a:pt x="21466" y="1123"/>
                    <a:pt x="21483" y="1106"/>
                  </a:cubicBezTo>
                  <a:cubicBezTo>
                    <a:pt x="21518" y="1088"/>
                    <a:pt x="21540" y="1049"/>
                    <a:pt x="21501" y="1014"/>
                  </a:cubicBezTo>
                  <a:cubicBezTo>
                    <a:pt x="21501" y="980"/>
                    <a:pt x="21466" y="980"/>
                    <a:pt x="21449" y="980"/>
                  </a:cubicBezTo>
                  <a:close/>
                  <a:moveTo>
                    <a:pt x="9334" y="997"/>
                  </a:moveTo>
                  <a:cubicBezTo>
                    <a:pt x="9300" y="997"/>
                    <a:pt x="9265" y="1032"/>
                    <a:pt x="9282" y="1088"/>
                  </a:cubicBezTo>
                  <a:cubicBezTo>
                    <a:pt x="9282" y="1106"/>
                    <a:pt x="9317" y="1141"/>
                    <a:pt x="9356" y="1141"/>
                  </a:cubicBezTo>
                  <a:lnTo>
                    <a:pt x="9374" y="1141"/>
                  </a:lnTo>
                  <a:cubicBezTo>
                    <a:pt x="9408" y="1123"/>
                    <a:pt x="9426" y="1088"/>
                    <a:pt x="9426" y="1049"/>
                  </a:cubicBezTo>
                  <a:cubicBezTo>
                    <a:pt x="9408" y="1014"/>
                    <a:pt x="9391" y="997"/>
                    <a:pt x="9356" y="997"/>
                  </a:cubicBezTo>
                  <a:close/>
                  <a:moveTo>
                    <a:pt x="8973" y="1071"/>
                  </a:moveTo>
                  <a:cubicBezTo>
                    <a:pt x="8939" y="1088"/>
                    <a:pt x="8921" y="1123"/>
                    <a:pt x="8921" y="1158"/>
                  </a:cubicBezTo>
                  <a:cubicBezTo>
                    <a:pt x="8939" y="1197"/>
                    <a:pt x="8956" y="1215"/>
                    <a:pt x="8991" y="1215"/>
                  </a:cubicBezTo>
                  <a:lnTo>
                    <a:pt x="9008" y="1215"/>
                  </a:lnTo>
                  <a:cubicBezTo>
                    <a:pt x="9047" y="1215"/>
                    <a:pt x="9082" y="1158"/>
                    <a:pt x="9065" y="1123"/>
                  </a:cubicBezTo>
                  <a:cubicBezTo>
                    <a:pt x="9065" y="1088"/>
                    <a:pt x="9030" y="1071"/>
                    <a:pt x="8991" y="1071"/>
                  </a:cubicBezTo>
                  <a:close/>
                  <a:moveTo>
                    <a:pt x="16262" y="1106"/>
                  </a:moveTo>
                  <a:cubicBezTo>
                    <a:pt x="16227" y="1106"/>
                    <a:pt x="16210" y="1106"/>
                    <a:pt x="16210" y="1123"/>
                  </a:cubicBezTo>
                  <a:cubicBezTo>
                    <a:pt x="16170" y="1141"/>
                    <a:pt x="16170" y="1197"/>
                    <a:pt x="16210" y="1215"/>
                  </a:cubicBezTo>
                  <a:cubicBezTo>
                    <a:pt x="16227" y="1232"/>
                    <a:pt x="16244" y="1249"/>
                    <a:pt x="16262" y="1249"/>
                  </a:cubicBezTo>
                  <a:cubicBezTo>
                    <a:pt x="16279" y="1249"/>
                    <a:pt x="16297" y="1232"/>
                    <a:pt x="16297" y="1215"/>
                  </a:cubicBezTo>
                  <a:cubicBezTo>
                    <a:pt x="16336" y="1197"/>
                    <a:pt x="16336" y="1141"/>
                    <a:pt x="16297" y="1123"/>
                  </a:cubicBezTo>
                  <a:cubicBezTo>
                    <a:pt x="16279" y="1106"/>
                    <a:pt x="16279" y="1106"/>
                    <a:pt x="16262" y="1106"/>
                  </a:cubicBezTo>
                  <a:close/>
                  <a:moveTo>
                    <a:pt x="8630" y="1158"/>
                  </a:moveTo>
                  <a:cubicBezTo>
                    <a:pt x="8595" y="1158"/>
                    <a:pt x="8556" y="1197"/>
                    <a:pt x="8573" y="1232"/>
                  </a:cubicBezTo>
                  <a:cubicBezTo>
                    <a:pt x="8573" y="1267"/>
                    <a:pt x="8612" y="1306"/>
                    <a:pt x="8647" y="1306"/>
                  </a:cubicBezTo>
                  <a:lnTo>
                    <a:pt x="8664" y="1289"/>
                  </a:lnTo>
                  <a:cubicBezTo>
                    <a:pt x="8704" y="1289"/>
                    <a:pt x="8721" y="1249"/>
                    <a:pt x="8721" y="1215"/>
                  </a:cubicBezTo>
                  <a:cubicBezTo>
                    <a:pt x="8704" y="1180"/>
                    <a:pt x="8682" y="1158"/>
                    <a:pt x="8647" y="1158"/>
                  </a:cubicBezTo>
                  <a:close/>
                  <a:moveTo>
                    <a:pt x="21105" y="1158"/>
                  </a:moveTo>
                  <a:cubicBezTo>
                    <a:pt x="21066" y="1180"/>
                    <a:pt x="21048" y="1232"/>
                    <a:pt x="21066" y="1267"/>
                  </a:cubicBezTo>
                  <a:cubicBezTo>
                    <a:pt x="21083" y="1289"/>
                    <a:pt x="21105" y="1306"/>
                    <a:pt x="21140" y="1306"/>
                  </a:cubicBezTo>
                  <a:cubicBezTo>
                    <a:pt x="21140" y="1306"/>
                    <a:pt x="21157" y="1289"/>
                    <a:pt x="21174" y="1289"/>
                  </a:cubicBezTo>
                  <a:cubicBezTo>
                    <a:pt x="21192" y="1267"/>
                    <a:pt x="21214" y="1232"/>
                    <a:pt x="21192" y="1197"/>
                  </a:cubicBezTo>
                  <a:cubicBezTo>
                    <a:pt x="21174" y="1158"/>
                    <a:pt x="21157" y="1158"/>
                    <a:pt x="21140" y="1158"/>
                  </a:cubicBezTo>
                  <a:close/>
                  <a:moveTo>
                    <a:pt x="8268" y="1232"/>
                  </a:moveTo>
                  <a:cubicBezTo>
                    <a:pt x="8229" y="1249"/>
                    <a:pt x="8212" y="1289"/>
                    <a:pt x="8212" y="1323"/>
                  </a:cubicBezTo>
                  <a:cubicBezTo>
                    <a:pt x="8229" y="1358"/>
                    <a:pt x="8268" y="1376"/>
                    <a:pt x="8286" y="1376"/>
                  </a:cubicBezTo>
                  <a:lnTo>
                    <a:pt x="8303" y="1376"/>
                  </a:lnTo>
                  <a:cubicBezTo>
                    <a:pt x="8338" y="1358"/>
                    <a:pt x="8377" y="1323"/>
                    <a:pt x="8355" y="1289"/>
                  </a:cubicBezTo>
                  <a:cubicBezTo>
                    <a:pt x="8355" y="1249"/>
                    <a:pt x="8321" y="1232"/>
                    <a:pt x="8286" y="1232"/>
                  </a:cubicBezTo>
                  <a:close/>
                  <a:moveTo>
                    <a:pt x="26596" y="1232"/>
                  </a:moveTo>
                  <a:cubicBezTo>
                    <a:pt x="26579" y="1267"/>
                    <a:pt x="26561" y="1306"/>
                    <a:pt x="26596" y="1341"/>
                  </a:cubicBezTo>
                  <a:cubicBezTo>
                    <a:pt x="26596" y="1358"/>
                    <a:pt x="26631" y="1376"/>
                    <a:pt x="26653" y="1376"/>
                  </a:cubicBezTo>
                  <a:cubicBezTo>
                    <a:pt x="26670" y="1376"/>
                    <a:pt x="26687" y="1358"/>
                    <a:pt x="26687" y="1358"/>
                  </a:cubicBezTo>
                  <a:cubicBezTo>
                    <a:pt x="26722" y="1341"/>
                    <a:pt x="26722" y="1289"/>
                    <a:pt x="26705" y="1249"/>
                  </a:cubicBezTo>
                  <a:cubicBezTo>
                    <a:pt x="26687" y="1232"/>
                    <a:pt x="26670" y="1232"/>
                    <a:pt x="26653" y="1232"/>
                  </a:cubicBezTo>
                  <a:close/>
                  <a:moveTo>
                    <a:pt x="7920" y="1323"/>
                  </a:moveTo>
                  <a:cubicBezTo>
                    <a:pt x="7885" y="1323"/>
                    <a:pt x="7851" y="1358"/>
                    <a:pt x="7868" y="1415"/>
                  </a:cubicBezTo>
                  <a:cubicBezTo>
                    <a:pt x="7868" y="1432"/>
                    <a:pt x="7903" y="1467"/>
                    <a:pt x="7942" y="1467"/>
                  </a:cubicBezTo>
                  <a:lnTo>
                    <a:pt x="7959" y="1467"/>
                  </a:lnTo>
                  <a:cubicBezTo>
                    <a:pt x="7994" y="1450"/>
                    <a:pt x="8012" y="1415"/>
                    <a:pt x="8012" y="1376"/>
                  </a:cubicBezTo>
                  <a:cubicBezTo>
                    <a:pt x="7994" y="1341"/>
                    <a:pt x="7977" y="1323"/>
                    <a:pt x="7942" y="1323"/>
                  </a:cubicBezTo>
                  <a:close/>
                  <a:moveTo>
                    <a:pt x="20778" y="1341"/>
                  </a:moveTo>
                  <a:cubicBezTo>
                    <a:pt x="20739" y="1358"/>
                    <a:pt x="20739" y="1415"/>
                    <a:pt x="20757" y="1450"/>
                  </a:cubicBezTo>
                  <a:cubicBezTo>
                    <a:pt x="20757" y="1467"/>
                    <a:pt x="20796" y="1484"/>
                    <a:pt x="20813" y="1484"/>
                  </a:cubicBezTo>
                  <a:cubicBezTo>
                    <a:pt x="20831" y="1484"/>
                    <a:pt x="20848" y="1467"/>
                    <a:pt x="20848" y="1467"/>
                  </a:cubicBezTo>
                  <a:cubicBezTo>
                    <a:pt x="20887" y="1450"/>
                    <a:pt x="20905" y="1397"/>
                    <a:pt x="20887" y="1376"/>
                  </a:cubicBezTo>
                  <a:cubicBezTo>
                    <a:pt x="20865" y="1341"/>
                    <a:pt x="20848" y="1341"/>
                    <a:pt x="20813" y="1341"/>
                  </a:cubicBezTo>
                  <a:close/>
                  <a:moveTo>
                    <a:pt x="16514" y="1358"/>
                  </a:moveTo>
                  <a:cubicBezTo>
                    <a:pt x="16497" y="1358"/>
                    <a:pt x="16479" y="1358"/>
                    <a:pt x="16462" y="1376"/>
                  </a:cubicBezTo>
                  <a:cubicBezTo>
                    <a:pt x="16427" y="1397"/>
                    <a:pt x="16427" y="1450"/>
                    <a:pt x="16462" y="1484"/>
                  </a:cubicBezTo>
                  <a:cubicBezTo>
                    <a:pt x="16462" y="1484"/>
                    <a:pt x="16479" y="1506"/>
                    <a:pt x="16497" y="1506"/>
                  </a:cubicBezTo>
                  <a:cubicBezTo>
                    <a:pt x="16514" y="1506"/>
                    <a:pt x="16536" y="1506"/>
                    <a:pt x="16553" y="1484"/>
                  </a:cubicBezTo>
                  <a:cubicBezTo>
                    <a:pt x="16588" y="1450"/>
                    <a:pt x="16588" y="1415"/>
                    <a:pt x="16553" y="1376"/>
                  </a:cubicBezTo>
                  <a:cubicBezTo>
                    <a:pt x="16553" y="1358"/>
                    <a:pt x="16536" y="1358"/>
                    <a:pt x="16514" y="1358"/>
                  </a:cubicBezTo>
                  <a:close/>
                  <a:moveTo>
                    <a:pt x="7577" y="1397"/>
                  </a:moveTo>
                  <a:lnTo>
                    <a:pt x="7559" y="1415"/>
                  </a:lnTo>
                  <a:cubicBezTo>
                    <a:pt x="7524" y="1415"/>
                    <a:pt x="7507" y="1450"/>
                    <a:pt x="7524" y="1484"/>
                  </a:cubicBezTo>
                  <a:cubicBezTo>
                    <a:pt x="7524" y="1524"/>
                    <a:pt x="7559" y="1541"/>
                    <a:pt x="7577" y="1541"/>
                  </a:cubicBezTo>
                  <a:lnTo>
                    <a:pt x="7594" y="1541"/>
                  </a:lnTo>
                  <a:cubicBezTo>
                    <a:pt x="7651" y="1541"/>
                    <a:pt x="7668" y="1506"/>
                    <a:pt x="7651" y="1450"/>
                  </a:cubicBezTo>
                  <a:cubicBezTo>
                    <a:pt x="7651" y="1432"/>
                    <a:pt x="7616" y="1397"/>
                    <a:pt x="7577" y="1397"/>
                  </a:cubicBezTo>
                  <a:close/>
                  <a:moveTo>
                    <a:pt x="7215" y="1484"/>
                  </a:moveTo>
                  <a:cubicBezTo>
                    <a:pt x="7181" y="1506"/>
                    <a:pt x="7159" y="1541"/>
                    <a:pt x="7159" y="1576"/>
                  </a:cubicBezTo>
                  <a:cubicBezTo>
                    <a:pt x="7181" y="1615"/>
                    <a:pt x="7198" y="1632"/>
                    <a:pt x="7233" y="1632"/>
                  </a:cubicBezTo>
                  <a:lnTo>
                    <a:pt x="7250" y="1632"/>
                  </a:lnTo>
                  <a:cubicBezTo>
                    <a:pt x="7289" y="1632"/>
                    <a:pt x="7307" y="1576"/>
                    <a:pt x="7307" y="1541"/>
                  </a:cubicBezTo>
                  <a:cubicBezTo>
                    <a:pt x="7289" y="1524"/>
                    <a:pt x="7268" y="1484"/>
                    <a:pt x="7233" y="1484"/>
                  </a:cubicBezTo>
                  <a:close/>
                  <a:moveTo>
                    <a:pt x="20504" y="1506"/>
                  </a:moveTo>
                  <a:cubicBezTo>
                    <a:pt x="20487" y="1506"/>
                    <a:pt x="20487" y="1524"/>
                    <a:pt x="20469" y="1524"/>
                  </a:cubicBezTo>
                  <a:cubicBezTo>
                    <a:pt x="20430" y="1541"/>
                    <a:pt x="20413" y="1593"/>
                    <a:pt x="20430" y="1615"/>
                  </a:cubicBezTo>
                  <a:cubicBezTo>
                    <a:pt x="20452" y="1650"/>
                    <a:pt x="20469" y="1667"/>
                    <a:pt x="20504" y="1667"/>
                  </a:cubicBezTo>
                  <a:cubicBezTo>
                    <a:pt x="20522" y="1667"/>
                    <a:pt x="20522" y="1650"/>
                    <a:pt x="20539" y="1650"/>
                  </a:cubicBezTo>
                  <a:cubicBezTo>
                    <a:pt x="20578" y="1632"/>
                    <a:pt x="20578" y="1576"/>
                    <a:pt x="20561" y="1558"/>
                  </a:cubicBezTo>
                  <a:cubicBezTo>
                    <a:pt x="20561" y="1524"/>
                    <a:pt x="20522" y="1506"/>
                    <a:pt x="20504" y="1506"/>
                  </a:cubicBezTo>
                  <a:close/>
                  <a:moveTo>
                    <a:pt x="26848" y="1524"/>
                  </a:moveTo>
                  <a:cubicBezTo>
                    <a:pt x="26848" y="1524"/>
                    <a:pt x="26831" y="1524"/>
                    <a:pt x="26814" y="1541"/>
                  </a:cubicBezTo>
                  <a:cubicBezTo>
                    <a:pt x="26779" y="1558"/>
                    <a:pt x="26779" y="1593"/>
                    <a:pt x="26796" y="1632"/>
                  </a:cubicBezTo>
                  <a:cubicBezTo>
                    <a:pt x="26814" y="1650"/>
                    <a:pt x="26831" y="1667"/>
                    <a:pt x="26848" y="1667"/>
                  </a:cubicBezTo>
                  <a:cubicBezTo>
                    <a:pt x="26870" y="1667"/>
                    <a:pt x="26888" y="1667"/>
                    <a:pt x="26905" y="1650"/>
                  </a:cubicBezTo>
                  <a:cubicBezTo>
                    <a:pt x="26922" y="1632"/>
                    <a:pt x="26940" y="1593"/>
                    <a:pt x="26922" y="1558"/>
                  </a:cubicBezTo>
                  <a:cubicBezTo>
                    <a:pt x="26905" y="1541"/>
                    <a:pt x="26888" y="1524"/>
                    <a:pt x="26848" y="1524"/>
                  </a:cubicBezTo>
                  <a:close/>
                  <a:moveTo>
                    <a:pt x="6872" y="1593"/>
                  </a:moveTo>
                  <a:cubicBezTo>
                    <a:pt x="6832" y="1593"/>
                    <a:pt x="6798" y="1632"/>
                    <a:pt x="6815" y="1685"/>
                  </a:cubicBezTo>
                  <a:cubicBezTo>
                    <a:pt x="6815" y="1702"/>
                    <a:pt x="6854" y="1741"/>
                    <a:pt x="6889" y="1741"/>
                  </a:cubicBezTo>
                  <a:lnTo>
                    <a:pt x="6906" y="1724"/>
                  </a:lnTo>
                  <a:cubicBezTo>
                    <a:pt x="6941" y="1724"/>
                    <a:pt x="6963" y="1685"/>
                    <a:pt x="6963" y="1632"/>
                  </a:cubicBezTo>
                  <a:cubicBezTo>
                    <a:pt x="6941" y="1615"/>
                    <a:pt x="6906" y="1593"/>
                    <a:pt x="6889" y="1593"/>
                  </a:cubicBezTo>
                  <a:close/>
                  <a:moveTo>
                    <a:pt x="16753" y="1632"/>
                  </a:moveTo>
                  <a:cubicBezTo>
                    <a:pt x="16732" y="1632"/>
                    <a:pt x="16714" y="1632"/>
                    <a:pt x="16697" y="1650"/>
                  </a:cubicBezTo>
                  <a:cubicBezTo>
                    <a:pt x="16662" y="1667"/>
                    <a:pt x="16662" y="1724"/>
                    <a:pt x="16697" y="1741"/>
                  </a:cubicBezTo>
                  <a:cubicBezTo>
                    <a:pt x="16697" y="1758"/>
                    <a:pt x="16732" y="1776"/>
                    <a:pt x="16753" y="1776"/>
                  </a:cubicBezTo>
                  <a:cubicBezTo>
                    <a:pt x="16771" y="1776"/>
                    <a:pt x="16788" y="1776"/>
                    <a:pt x="16788" y="1758"/>
                  </a:cubicBezTo>
                  <a:cubicBezTo>
                    <a:pt x="16823" y="1724"/>
                    <a:pt x="16823" y="1685"/>
                    <a:pt x="16806" y="1650"/>
                  </a:cubicBezTo>
                  <a:cubicBezTo>
                    <a:pt x="16788" y="1632"/>
                    <a:pt x="16771" y="1632"/>
                    <a:pt x="16753" y="1632"/>
                  </a:cubicBezTo>
                  <a:close/>
                  <a:moveTo>
                    <a:pt x="6506" y="1685"/>
                  </a:moveTo>
                  <a:cubicBezTo>
                    <a:pt x="6471" y="1702"/>
                    <a:pt x="6454" y="1741"/>
                    <a:pt x="6471" y="1776"/>
                  </a:cubicBezTo>
                  <a:cubicBezTo>
                    <a:pt x="6471" y="1811"/>
                    <a:pt x="6506" y="1832"/>
                    <a:pt x="6545" y="1832"/>
                  </a:cubicBezTo>
                  <a:lnTo>
                    <a:pt x="6563" y="1832"/>
                  </a:lnTo>
                  <a:cubicBezTo>
                    <a:pt x="6598" y="1811"/>
                    <a:pt x="6615" y="1776"/>
                    <a:pt x="6598" y="1741"/>
                  </a:cubicBezTo>
                  <a:cubicBezTo>
                    <a:pt x="6598" y="1702"/>
                    <a:pt x="6563" y="1685"/>
                    <a:pt x="6545" y="1685"/>
                  </a:cubicBezTo>
                  <a:close/>
                  <a:moveTo>
                    <a:pt x="20178" y="1685"/>
                  </a:moveTo>
                  <a:cubicBezTo>
                    <a:pt x="20178" y="1685"/>
                    <a:pt x="20161" y="1685"/>
                    <a:pt x="20161" y="1702"/>
                  </a:cubicBezTo>
                  <a:cubicBezTo>
                    <a:pt x="20126" y="1724"/>
                    <a:pt x="20104" y="1758"/>
                    <a:pt x="20126" y="1793"/>
                  </a:cubicBezTo>
                  <a:cubicBezTo>
                    <a:pt x="20143" y="1832"/>
                    <a:pt x="20161" y="1832"/>
                    <a:pt x="20178" y="1832"/>
                  </a:cubicBezTo>
                  <a:lnTo>
                    <a:pt x="20213" y="1832"/>
                  </a:lnTo>
                  <a:cubicBezTo>
                    <a:pt x="20252" y="1811"/>
                    <a:pt x="20269" y="1758"/>
                    <a:pt x="20252" y="1724"/>
                  </a:cubicBezTo>
                  <a:cubicBezTo>
                    <a:pt x="20234" y="1702"/>
                    <a:pt x="20213" y="1685"/>
                    <a:pt x="20178" y="1685"/>
                  </a:cubicBezTo>
                  <a:close/>
                  <a:moveTo>
                    <a:pt x="6162" y="1793"/>
                  </a:moveTo>
                  <a:cubicBezTo>
                    <a:pt x="6128" y="1811"/>
                    <a:pt x="6110" y="1850"/>
                    <a:pt x="6128" y="1885"/>
                  </a:cubicBezTo>
                  <a:cubicBezTo>
                    <a:pt x="6128" y="1919"/>
                    <a:pt x="6162" y="1941"/>
                    <a:pt x="6180" y="1941"/>
                  </a:cubicBezTo>
                  <a:lnTo>
                    <a:pt x="6219" y="1941"/>
                  </a:lnTo>
                  <a:cubicBezTo>
                    <a:pt x="6254" y="1919"/>
                    <a:pt x="6271" y="1885"/>
                    <a:pt x="6254" y="1850"/>
                  </a:cubicBezTo>
                  <a:cubicBezTo>
                    <a:pt x="6254" y="1811"/>
                    <a:pt x="6219" y="1793"/>
                    <a:pt x="6180" y="1793"/>
                  </a:cubicBezTo>
                  <a:close/>
                  <a:moveTo>
                    <a:pt x="27049" y="1832"/>
                  </a:moveTo>
                  <a:cubicBezTo>
                    <a:pt x="27031" y="1832"/>
                    <a:pt x="27031" y="1832"/>
                    <a:pt x="27014" y="1850"/>
                  </a:cubicBezTo>
                  <a:cubicBezTo>
                    <a:pt x="26979" y="1867"/>
                    <a:pt x="26957" y="1902"/>
                    <a:pt x="26996" y="1941"/>
                  </a:cubicBezTo>
                  <a:cubicBezTo>
                    <a:pt x="26996" y="1959"/>
                    <a:pt x="27031" y="1976"/>
                    <a:pt x="27049" y="1976"/>
                  </a:cubicBezTo>
                  <a:cubicBezTo>
                    <a:pt x="27066" y="1976"/>
                    <a:pt x="27066" y="1976"/>
                    <a:pt x="27088" y="1959"/>
                  </a:cubicBezTo>
                  <a:cubicBezTo>
                    <a:pt x="27123" y="1941"/>
                    <a:pt x="27140" y="1902"/>
                    <a:pt x="27105" y="1867"/>
                  </a:cubicBezTo>
                  <a:cubicBezTo>
                    <a:pt x="27105" y="1850"/>
                    <a:pt x="27066" y="1832"/>
                    <a:pt x="27049" y="1832"/>
                  </a:cubicBezTo>
                  <a:close/>
                  <a:moveTo>
                    <a:pt x="19834" y="1867"/>
                  </a:moveTo>
                  <a:cubicBezTo>
                    <a:pt x="19799" y="1885"/>
                    <a:pt x="19778" y="1941"/>
                    <a:pt x="19799" y="1976"/>
                  </a:cubicBezTo>
                  <a:cubicBezTo>
                    <a:pt x="19817" y="1993"/>
                    <a:pt x="19852" y="2011"/>
                    <a:pt x="19869" y="2011"/>
                  </a:cubicBezTo>
                  <a:cubicBezTo>
                    <a:pt x="19886" y="2011"/>
                    <a:pt x="19886" y="2011"/>
                    <a:pt x="19908" y="1993"/>
                  </a:cubicBezTo>
                  <a:cubicBezTo>
                    <a:pt x="19943" y="1976"/>
                    <a:pt x="19943" y="1941"/>
                    <a:pt x="19926" y="1902"/>
                  </a:cubicBezTo>
                  <a:cubicBezTo>
                    <a:pt x="19926" y="1885"/>
                    <a:pt x="19886" y="1867"/>
                    <a:pt x="19869" y="1867"/>
                  </a:cubicBezTo>
                  <a:close/>
                  <a:moveTo>
                    <a:pt x="5819" y="1902"/>
                  </a:moveTo>
                  <a:cubicBezTo>
                    <a:pt x="5784" y="1919"/>
                    <a:pt x="5766" y="1959"/>
                    <a:pt x="5784" y="1993"/>
                  </a:cubicBezTo>
                  <a:cubicBezTo>
                    <a:pt x="5784" y="2028"/>
                    <a:pt x="5819" y="2050"/>
                    <a:pt x="5836" y="2050"/>
                  </a:cubicBezTo>
                  <a:lnTo>
                    <a:pt x="5875" y="2050"/>
                  </a:lnTo>
                  <a:cubicBezTo>
                    <a:pt x="5910" y="2028"/>
                    <a:pt x="5927" y="1993"/>
                    <a:pt x="5910" y="1959"/>
                  </a:cubicBezTo>
                  <a:cubicBezTo>
                    <a:pt x="5910" y="1919"/>
                    <a:pt x="5875" y="1902"/>
                    <a:pt x="5836" y="1902"/>
                  </a:cubicBezTo>
                  <a:close/>
                  <a:moveTo>
                    <a:pt x="16988" y="1902"/>
                  </a:moveTo>
                  <a:cubicBezTo>
                    <a:pt x="16971" y="1902"/>
                    <a:pt x="16949" y="1902"/>
                    <a:pt x="16932" y="1919"/>
                  </a:cubicBezTo>
                  <a:cubicBezTo>
                    <a:pt x="16914" y="1941"/>
                    <a:pt x="16897" y="1993"/>
                    <a:pt x="16932" y="2028"/>
                  </a:cubicBezTo>
                  <a:cubicBezTo>
                    <a:pt x="16949" y="2050"/>
                    <a:pt x="16971" y="2050"/>
                    <a:pt x="16988" y="2050"/>
                  </a:cubicBezTo>
                  <a:cubicBezTo>
                    <a:pt x="17006" y="2050"/>
                    <a:pt x="17023" y="2050"/>
                    <a:pt x="17041" y="2028"/>
                  </a:cubicBezTo>
                  <a:cubicBezTo>
                    <a:pt x="17058" y="1993"/>
                    <a:pt x="17058" y="1959"/>
                    <a:pt x="17041" y="1919"/>
                  </a:cubicBezTo>
                  <a:cubicBezTo>
                    <a:pt x="17023" y="1902"/>
                    <a:pt x="17006" y="1902"/>
                    <a:pt x="16988" y="1902"/>
                  </a:cubicBezTo>
                  <a:close/>
                  <a:moveTo>
                    <a:pt x="5475" y="2028"/>
                  </a:moveTo>
                  <a:cubicBezTo>
                    <a:pt x="5440" y="2050"/>
                    <a:pt x="5418" y="2085"/>
                    <a:pt x="5440" y="2120"/>
                  </a:cubicBezTo>
                  <a:cubicBezTo>
                    <a:pt x="5440" y="2159"/>
                    <a:pt x="5475" y="2176"/>
                    <a:pt x="5510" y="2176"/>
                  </a:cubicBezTo>
                  <a:lnTo>
                    <a:pt x="5527" y="2176"/>
                  </a:lnTo>
                  <a:cubicBezTo>
                    <a:pt x="5566" y="2159"/>
                    <a:pt x="5584" y="2120"/>
                    <a:pt x="5566" y="2067"/>
                  </a:cubicBezTo>
                  <a:cubicBezTo>
                    <a:pt x="5566" y="2050"/>
                    <a:pt x="5527" y="2028"/>
                    <a:pt x="5510" y="2028"/>
                  </a:cubicBezTo>
                  <a:close/>
                  <a:moveTo>
                    <a:pt x="19543" y="2028"/>
                  </a:moveTo>
                  <a:cubicBezTo>
                    <a:pt x="19543" y="2028"/>
                    <a:pt x="19525" y="2028"/>
                    <a:pt x="19508" y="2050"/>
                  </a:cubicBezTo>
                  <a:cubicBezTo>
                    <a:pt x="19473" y="2067"/>
                    <a:pt x="19473" y="2102"/>
                    <a:pt x="19490" y="2137"/>
                  </a:cubicBezTo>
                  <a:cubicBezTo>
                    <a:pt x="19490" y="2159"/>
                    <a:pt x="19525" y="2176"/>
                    <a:pt x="19543" y="2176"/>
                  </a:cubicBezTo>
                  <a:lnTo>
                    <a:pt x="19582" y="2176"/>
                  </a:lnTo>
                  <a:cubicBezTo>
                    <a:pt x="19617" y="2159"/>
                    <a:pt x="19634" y="2102"/>
                    <a:pt x="19617" y="2067"/>
                  </a:cubicBezTo>
                  <a:cubicBezTo>
                    <a:pt x="19599" y="2050"/>
                    <a:pt x="19582" y="2028"/>
                    <a:pt x="19543" y="2028"/>
                  </a:cubicBezTo>
                  <a:close/>
                  <a:moveTo>
                    <a:pt x="27231" y="2137"/>
                  </a:moveTo>
                  <a:cubicBezTo>
                    <a:pt x="27214" y="2137"/>
                    <a:pt x="27214" y="2137"/>
                    <a:pt x="27197" y="2159"/>
                  </a:cubicBezTo>
                  <a:cubicBezTo>
                    <a:pt x="27157" y="2176"/>
                    <a:pt x="27140" y="2211"/>
                    <a:pt x="27175" y="2246"/>
                  </a:cubicBezTo>
                  <a:cubicBezTo>
                    <a:pt x="27175" y="2285"/>
                    <a:pt x="27214" y="2285"/>
                    <a:pt x="27231" y="2285"/>
                  </a:cubicBezTo>
                  <a:lnTo>
                    <a:pt x="27266" y="2285"/>
                  </a:lnTo>
                  <a:cubicBezTo>
                    <a:pt x="27305" y="2268"/>
                    <a:pt x="27323" y="2211"/>
                    <a:pt x="27305" y="2176"/>
                  </a:cubicBezTo>
                  <a:cubicBezTo>
                    <a:pt x="27284" y="2159"/>
                    <a:pt x="27249" y="2137"/>
                    <a:pt x="27231" y="2137"/>
                  </a:cubicBezTo>
                  <a:close/>
                  <a:moveTo>
                    <a:pt x="5131" y="2159"/>
                  </a:moveTo>
                  <a:cubicBezTo>
                    <a:pt x="5092" y="2176"/>
                    <a:pt x="5075" y="2228"/>
                    <a:pt x="5092" y="2268"/>
                  </a:cubicBezTo>
                  <a:cubicBezTo>
                    <a:pt x="5114" y="2285"/>
                    <a:pt x="5131" y="2302"/>
                    <a:pt x="5166" y="2302"/>
                  </a:cubicBezTo>
                  <a:lnTo>
                    <a:pt x="5183" y="2302"/>
                  </a:lnTo>
                  <a:cubicBezTo>
                    <a:pt x="5222" y="2285"/>
                    <a:pt x="5240" y="2246"/>
                    <a:pt x="5240" y="2211"/>
                  </a:cubicBezTo>
                  <a:cubicBezTo>
                    <a:pt x="5222" y="2176"/>
                    <a:pt x="5201" y="2159"/>
                    <a:pt x="5166" y="2159"/>
                  </a:cubicBezTo>
                  <a:close/>
                  <a:moveTo>
                    <a:pt x="17241" y="2159"/>
                  </a:moveTo>
                  <a:cubicBezTo>
                    <a:pt x="17223" y="2159"/>
                    <a:pt x="17206" y="2176"/>
                    <a:pt x="17189" y="2194"/>
                  </a:cubicBezTo>
                  <a:cubicBezTo>
                    <a:pt x="17149" y="2211"/>
                    <a:pt x="17149" y="2268"/>
                    <a:pt x="17189" y="2285"/>
                  </a:cubicBezTo>
                  <a:cubicBezTo>
                    <a:pt x="17206" y="2302"/>
                    <a:pt x="17223" y="2302"/>
                    <a:pt x="17241" y="2302"/>
                  </a:cubicBezTo>
                  <a:cubicBezTo>
                    <a:pt x="17258" y="2302"/>
                    <a:pt x="17276" y="2302"/>
                    <a:pt x="17297" y="2285"/>
                  </a:cubicBezTo>
                  <a:cubicBezTo>
                    <a:pt x="17315" y="2246"/>
                    <a:pt x="17315" y="2211"/>
                    <a:pt x="17276" y="2176"/>
                  </a:cubicBezTo>
                  <a:cubicBezTo>
                    <a:pt x="17276" y="2176"/>
                    <a:pt x="17258" y="2159"/>
                    <a:pt x="17241" y="2159"/>
                  </a:cubicBezTo>
                  <a:close/>
                  <a:moveTo>
                    <a:pt x="19199" y="2194"/>
                  </a:moveTo>
                  <a:cubicBezTo>
                    <a:pt x="19164" y="2211"/>
                    <a:pt x="19147" y="2268"/>
                    <a:pt x="19164" y="2302"/>
                  </a:cubicBezTo>
                  <a:cubicBezTo>
                    <a:pt x="19164" y="2320"/>
                    <a:pt x="19199" y="2337"/>
                    <a:pt x="19216" y="2337"/>
                  </a:cubicBezTo>
                  <a:lnTo>
                    <a:pt x="19255" y="2337"/>
                  </a:lnTo>
                  <a:cubicBezTo>
                    <a:pt x="19290" y="2320"/>
                    <a:pt x="19308" y="2268"/>
                    <a:pt x="19290" y="2228"/>
                  </a:cubicBezTo>
                  <a:cubicBezTo>
                    <a:pt x="19273" y="2211"/>
                    <a:pt x="19255" y="2194"/>
                    <a:pt x="19216" y="2194"/>
                  </a:cubicBezTo>
                  <a:close/>
                  <a:moveTo>
                    <a:pt x="4805" y="2302"/>
                  </a:moveTo>
                  <a:cubicBezTo>
                    <a:pt x="4766" y="2320"/>
                    <a:pt x="4748" y="2355"/>
                    <a:pt x="4766" y="2394"/>
                  </a:cubicBezTo>
                  <a:cubicBezTo>
                    <a:pt x="4766" y="2429"/>
                    <a:pt x="4805" y="2446"/>
                    <a:pt x="4840" y="2446"/>
                  </a:cubicBezTo>
                  <a:cubicBezTo>
                    <a:pt x="4840" y="2446"/>
                    <a:pt x="4857" y="2446"/>
                    <a:pt x="4857" y="2429"/>
                  </a:cubicBezTo>
                  <a:cubicBezTo>
                    <a:pt x="4896" y="2429"/>
                    <a:pt x="4914" y="2376"/>
                    <a:pt x="4896" y="2337"/>
                  </a:cubicBezTo>
                  <a:cubicBezTo>
                    <a:pt x="4896" y="2320"/>
                    <a:pt x="4857" y="2302"/>
                    <a:pt x="4840" y="2302"/>
                  </a:cubicBezTo>
                  <a:close/>
                  <a:moveTo>
                    <a:pt x="18890" y="2337"/>
                  </a:moveTo>
                  <a:cubicBezTo>
                    <a:pt x="18890" y="2337"/>
                    <a:pt x="18873" y="2337"/>
                    <a:pt x="18855" y="2355"/>
                  </a:cubicBezTo>
                  <a:cubicBezTo>
                    <a:pt x="18820" y="2376"/>
                    <a:pt x="18799" y="2411"/>
                    <a:pt x="18820" y="2446"/>
                  </a:cubicBezTo>
                  <a:cubicBezTo>
                    <a:pt x="18838" y="2463"/>
                    <a:pt x="18855" y="2485"/>
                    <a:pt x="18890" y="2485"/>
                  </a:cubicBezTo>
                  <a:lnTo>
                    <a:pt x="18929" y="2485"/>
                  </a:lnTo>
                  <a:cubicBezTo>
                    <a:pt x="18964" y="2463"/>
                    <a:pt x="18981" y="2429"/>
                    <a:pt x="18964" y="2394"/>
                  </a:cubicBezTo>
                  <a:cubicBezTo>
                    <a:pt x="18947" y="2355"/>
                    <a:pt x="18929" y="2337"/>
                    <a:pt x="18890" y="2337"/>
                  </a:cubicBezTo>
                  <a:close/>
                  <a:moveTo>
                    <a:pt x="17515" y="2394"/>
                  </a:moveTo>
                  <a:cubicBezTo>
                    <a:pt x="17493" y="2394"/>
                    <a:pt x="17476" y="2394"/>
                    <a:pt x="17458" y="2429"/>
                  </a:cubicBezTo>
                  <a:cubicBezTo>
                    <a:pt x="17441" y="2446"/>
                    <a:pt x="17441" y="2503"/>
                    <a:pt x="17476" y="2520"/>
                  </a:cubicBezTo>
                  <a:cubicBezTo>
                    <a:pt x="17493" y="2537"/>
                    <a:pt x="17515" y="2537"/>
                    <a:pt x="17515" y="2537"/>
                  </a:cubicBezTo>
                  <a:cubicBezTo>
                    <a:pt x="17550" y="2537"/>
                    <a:pt x="17567" y="2520"/>
                    <a:pt x="17585" y="2503"/>
                  </a:cubicBezTo>
                  <a:cubicBezTo>
                    <a:pt x="17602" y="2463"/>
                    <a:pt x="17585" y="2429"/>
                    <a:pt x="17567" y="2394"/>
                  </a:cubicBezTo>
                  <a:close/>
                  <a:moveTo>
                    <a:pt x="4478" y="2446"/>
                  </a:moveTo>
                  <a:cubicBezTo>
                    <a:pt x="4439" y="2463"/>
                    <a:pt x="4422" y="2520"/>
                    <a:pt x="4439" y="2555"/>
                  </a:cubicBezTo>
                  <a:cubicBezTo>
                    <a:pt x="4439" y="2572"/>
                    <a:pt x="4478" y="2594"/>
                    <a:pt x="4496" y="2594"/>
                  </a:cubicBezTo>
                  <a:lnTo>
                    <a:pt x="4531" y="2594"/>
                  </a:lnTo>
                  <a:cubicBezTo>
                    <a:pt x="4570" y="2572"/>
                    <a:pt x="4587" y="2520"/>
                    <a:pt x="4570" y="2485"/>
                  </a:cubicBezTo>
                  <a:cubicBezTo>
                    <a:pt x="4548" y="2463"/>
                    <a:pt x="4531" y="2446"/>
                    <a:pt x="4496" y="2446"/>
                  </a:cubicBezTo>
                  <a:close/>
                  <a:moveTo>
                    <a:pt x="27375" y="2463"/>
                  </a:moveTo>
                  <a:cubicBezTo>
                    <a:pt x="27340" y="2485"/>
                    <a:pt x="27323" y="2537"/>
                    <a:pt x="27340" y="2572"/>
                  </a:cubicBezTo>
                  <a:cubicBezTo>
                    <a:pt x="27358" y="2594"/>
                    <a:pt x="27375" y="2611"/>
                    <a:pt x="27414" y="2611"/>
                  </a:cubicBezTo>
                  <a:cubicBezTo>
                    <a:pt x="27414" y="2611"/>
                    <a:pt x="27432" y="2611"/>
                    <a:pt x="27449" y="2594"/>
                  </a:cubicBezTo>
                  <a:cubicBezTo>
                    <a:pt x="27466" y="2572"/>
                    <a:pt x="27484" y="2537"/>
                    <a:pt x="27466" y="2503"/>
                  </a:cubicBezTo>
                  <a:cubicBezTo>
                    <a:pt x="27449" y="2485"/>
                    <a:pt x="27432" y="2463"/>
                    <a:pt x="27414" y="2463"/>
                  </a:cubicBezTo>
                  <a:close/>
                  <a:moveTo>
                    <a:pt x="18529" y="2485"/>
                  </a:moveTo>
                  <a:cubicBezTo>
                    <a:pt x="18494" y="2503"/>
                    <a:pt x="18472" y="2537"/>
                    <a:pt x="18494" y="2572"/>
                  </a:cubicBezTo>
                  <a:cubicBezTo>
                    <a:pt x="18494" y="2611"/>
                    <a:pt x="18529" y="2629"/>
                    <a:pt x="18546" y="2629"/>
                  </a:cubicBezTo>
                  <a:lnTo>
                    <a:pt x="18581" y="2629"/>
                  </a:lnTo>
                  <a:cubicBezTo>
                    <a:pt x="18620" y="2611"/>
                    <a:pt x="18638" y="2555"/>
                    <a:pt x="18620" y="2520"/>
                  </a:cubicBezTo>
                  <a:cubicBezTo>
                    <a:pt x="18620" y="2503"/>
                    <a:pt x="18581" y="2485"/>
                    <a:pt x="18546" y="2485"/>
                  </a:cubicBezTo>
                  <a:close/>
                  <a:moveTo>
                    <a:pt x="17841" y="2537"/>
                  </a:moveTo>
                  <a:cubicBezTo>
                    <a:pt x="17820" y="2537"/>
                    <a:pt x="17785" y="2555"/>
                    <a:pt x="17785" y="2594"/>
                  </a:cubicBezTo>
                  <a:cubicBezTo>
                    <a:pt x="17767" y="2629"/>
                    <a:pt x="17785" y="2664"/>
                    <a:pt x="17820" y="2681"/>
                  </a:cubicBezTo>
                  <a:lnTo>
                    <a:pt x="17841" y="2681"/>
                  </a:lnTo>
                  <a:cubicBezTo>
                    <a:pt x="17876" y="2681"/>
                    <a:pt x="17911" y="2664"/>
                    <a:pt x="17911" y="2629"/>
                  </a:cubicBezTo>
                  <a:cubicBezTo>
                    <a:pt x="17928" y="2594"/>
                    <a:pt x="17911" y="2555"/>
                    <a:pt x="17859" y="2537"/>
                  </a:cubicBezTo>
                  <a:close/>
                  <a:moveTo>
                    <a:pt x="18202" y="2572"/>
                  </a:moveTo>
                  <a:cubicBezTo>
                    <a:pt x="18168" y="2572"/>
                    <a:pt x="18128" y="2611"/>
                    <a:pt x="18128" y="2646"/>
                  </a:cubicBezTo>
                  <a:cubicBezTo>
                    <a:pt x="18128" y="2681"/>
                    <a:pt x="18168" y="2720"/>
                    <a:pt x="18202" y="2720"/>
                  </a:cubicBezTo>
                  <a:lnTo>
                    <a:pt x="18220" y="2720"/>
                  </a:lnTo>
                  <a:cubicBezTo>
                    <a:pt x="18255" y="2720"/>
                    <a:pt x="18276" y="2681"/>
                    <a:pt x="18276" y="2629"/>
                  </a:cubicBezTo>
                  <a:cubicBezTo>
                    <a:pt x="18276" y="2594"/>
                    <a:pt x="18237" y="2572"/>
                    <a:pt x="18202" y="2572"/>
                  </a:cubicBezTo>
                  <a:close/>
                  <a:moveTo>
                    <a:pt x="4135" y="2611"/>
                  </a:moveTo>
                  <a:cubicBezTo>
                    <a:pt x="4113" y="2629"/>
                    <a:pt x="4096" y="2681"/>
                    <a:pt x="4113" y="2720"/>
                  </a:cubicBezTo>
                  <a:cubicBezTo>
                    <a:pt x="4113" y="2738"/>
                    <a:pt x="4152" y="2755"/>
                    <a:pt x="4169" y="2755"/>
                  </a:cubicBezTo>
                  <a:cubicBezTo>
                    <a:pt x="4187" y="2755"/>
                    <a:pt x="4187" y="2755"/>
                    <a:pt x="4204" y="2738"/>
                  </a:cubicBezTo>
                  <a:cubicBezTo>
                    <a:pt x="4243" y="2720"/>
                    <a:pt x="4261" y="2681"/>
                    <a:pt x="4243" y="2646"/>
                  </a:cubicBezTo>
                  <a:cubicBezTo>
                    <a:pt x="4222" y="2629"/>
                    <a:pt x="4204" y="2611"/>
                    <a:pt x="4169" y="2611"/>
                  </a:cubicBezTo>
                  <a:close/>
                  <a:moveTo>
                    <a:pt x="3826" y="2772"/>
                  </a:moveTo>
                  <a:cubicBezTo>
                    <a:pt x="3787" y="2790"/>
                    <a:pt x="3769" y="2846"/>
                    <a:pt x="3787" y="2881"/>
                  </a:cubicBezTo>
                  <a:cubicBezTo>
                    <a:pt x="3808" y="2899"/>
                    <a:pt x="3826" y="2920"/>
                    <a:pt x="3843" y="2920"/>
                  </a:cubicBezTo>
                  <a:cubicBezTo>
                    <a:pt x="3861" y="2920"/>
                    <a:pt x="3878" y="2920"/>
                    <a:pt x="3878" y="2899"/>
                  </a:cubicBezTo>
                  <a:cubicBezTo>
                    <a:pt x="3917" y="2881"/>
                    <a:pt x="3935" y="2846"/>
                    <a:pt x="3917" y="2811"/>
                  </a:cubicBezTo>
                  <a:cubicBezTo>
                    <a:pt x="3895" y="2790"/>
                    <a:pt x="3878" y="2772"/>
                    <a:pt x="3843" y="2772"/>
                  </a:cubicBezTo>
                  <a:close/>
                  <a:moveTo>
                    <a:pt x="27575" y="2772"/>
                  </a:moveTo>
                  <a:cubicBezTo>
                    <a:pt x="27558" y="2772"/>
                    <a:pt x="27558" y="2790"/>
                    <a:pt x="27540" y="2790"/>
                  </a:cubicBezTo>
                  <a:cubicBezTo>
                    <a:pt x="27501" y="2811"/>
                    <a:pt x="27484" y="2846"/>
                    <a:pt x="27501" y="2881"/>
                  </a:cubicBezTo>
                  <a:cubicBezTo>
                    <a:pt x="27523" y="2920"/>
                    <a:pt x="27558" y="2920"/>
                    <a:pt x="27575" y="2920"/>
                  </a:cubicBezTo>
                  <a:lnTo>
                    <a:pt x="27610" y="2920"/>
                  </a:lnTo>
                  <a:cubicBezTo>
                    <a:pt x="27649" y="2899"/>
                    <a:pt x="27667" y="2864"/>
                    <a:pt x="27649" y="2829"/>
                  </a:cubicBezTo>
                  <a:cubicBezTo>
                    <a:pt x="27632" y="2790"/>
                    <a:pt x="27593" y="2772"/>
                    <a:pt x="27575" y="2772"/>
                  </a:cubicBezTo>
                  <a:close/>
                  <a:moveTo>
                    <a:pt x="3499" y="2938"/>
                  </a:moveTo>
                  <a:cubicBezTo>
                    <a:pt x="3460" y="2955"/>
                    <a:pt x="3443" y="3007"/>
                    <a:pt x="3460" y="3046"/>
                  </a:cubicBezTo>
                  <a:cubicBezTo>
                    <a:pt x="3482" y="3064"/>
                    <a:pt x="3499" y="3081"/>
                    <a:pt x="3534" y="3081"/>
                  </a:cubicBezTo>
                  <a:cubicBezTo>
                    <a:pt x="3534" y="3081"/>
                    <a:pt x="3552" y="3081"/>
                    <a:pt x="3552" y="3064"/>
                  </a:cubicBezTo>
                  <a:cubicBezTo>
                    <a:pt x="3591" y="3046"/>
                    <a:pt x="3608" y="3007"/>
                    <a:pt x="3591" y="2972"/>
                  </a:cubicBezTo>
                  <a:cubicBezTo>
                    <a:pt x="3569" y="2955"/>
                    <a:pt x="3552" y="2938"/>
                    <a:pt x="3534" y="2938"/>
                  </a:cubicBezTo>
                  <a:close/>
                  <a:moveTo>
                    <a:pt x="27740" y="3099"/>
                  </a:moveTo>
                  <a:cubicBezTo>
                    <a:pt x="27740" y="3099"/>
                    <a:pt x="27719" y="3099"/>
                    <a:pt x="27701" y="3116"/>
                  </a:cubicBezTo>
                  <a:cubicBezTo>
                    <a:pt x="27684" y="3138"/>
                    <a:pt x="27667" y="3173"/>
                    <a:pt x="27684" y="3207"/>
                  </a:cubicBezTo>
                  <a:cubicBezTo>
                    <a:pt x="27701" y="3225"/>
                    <a:pt x="27719" y="3247"/>
                    <a:pt x="27740" y="3247"/>
                  </a:cubicBezTo>
                  <a:lnTo>
                    <a:pt x="27775" y="3247"/>
                  </a:lnTo>
                  <a:cubicBezTo>
                    <a:pt x="27810" y="3225"/>
                    <a:pt x="27828" y="3173"/>
                    <a:pt x="27810" y="3138"/>
                  </a:cubicBezTo>
                  <a:cubicBezTo>
                    <a:pt x="27793" y="3116"/>
                    <a:pt x="27775" y="3099"/>
                    <a:pt x="27740" y="3099"/>
                  </a:cubicBezTo>
                  <a:close/>
                  <a:moveTo>
                    <a:pt x="3173" y="3116"/>
                  </a:moveTo>
                  <a:cubicBezTo>
                    <a:pt x="3134" y="3138"/>
                    <a:pt x="3134" y="3190"/>
                    <a:pt x="3156" y="3225"/>
                  </a:cubicBezTo>
                  <a:cubicBezTo>
                    <a:pt x="3156" y="3247"/>
                    <a:pt x="3190" y="3264"/>
                    <a:pt x="3208" y="3264"/>
                  </a:cubicBezTo>
                  <a:cubicBezTo>
                    <a:pt x="3225" y="3264"/>
                    <a:pt x="3243" y="3247"/>
                    <a:pt x="3243" y="3247"/>
                  </a:cubicBezTo>
                  <a:cubicBezTo>
                    <a:pt x="3282" y="3225"/>
                    <a:pt x="3299" y="3173"/>
                    <a:pt x="3264" y="3138"/>
                  </a:cubicBezTo>
                  <a:cubicBezTo>
                    <a:pt x="3264" y="3116"/>
                    <a:pt x="3225" y="3116"/>
                    <a:pt x="3208" y="3116"/>
                  </a:cubicBezTo>
                  <a:close/>
                  <a:moveTo>
                    <a:pt x="2916" y="3316"/>
                  </a:moveTo>
                  <a:cubicBezTo>
                    <a:pt x="2899" y="3316"/>
                    <a:pt x="2881" y="3316"/>
                    <a:pt x="2864" y="3334"/>
                  </a:cubicBezTo>
                  <a:cubicBezTo>
                    <a:pt x="2829" y="3355"/>
                    <a:pt x="2829" y="3390"/>
                    <a:pt x="2847" y="3425"/>
                  </a:cubicBezTo>
                  <a:cubicBezTo>
                    <a:pt x="2864" y="3442"/>
                    <a:pt x="2881" y="3464"/>
                    <a:pt x="2916" y="3464"/>
                  </a:cubicBezTo>
                  <a:cubicBezTo>
                    <a:pt x="2916" y="3464"/>
                    <a:pt x="2938" y="3464"/>
                    <a:pt x="2955" y="3442"/>
                  </a:cubicBezTo>
                  <a:cubicBezTo>
                    <a:pt x="2990" y="3425"/>
                    <a:pt x="2990" y="3373"/>
                    <a:pt x="2973" y="3355"/>
                  </a:cubicBezTo>
                  <a:cubicBezTo>
                    <a:pt x="2955" y="3316"/>
                    <a:pt x="2938" y="3316"/>
                    <a:pt x="2916" y="3316"/>
                  </a:cubicBezTo>
                  <a:close/>
                  <a:moveTo>
                    <a:pt x="27884" y="3425"/>
                  </a:moveTo>
                  <a:cubicBezTo>
                    <a:pt x="27849" y="3442"/>
                    <a:pt x="27828" y="3499"/>
                    <a:pt x="27849" y="3534"/>
                  </a:cubicBezTo>
                  <a:cubicBezTo>
                    <a:pt x="27867" y="3551"/>
                    <a:pt x="27901" y="3573"/>
                    <a:pt x="27919" y="3573"/>
                  </a:cubicBezTo>
                  <a:cubicBezTo>
                    <a:pt x="27936" y="3573"/>
                    <a:pt x="27936" y="3573"/>
                    <a:pt x="27958" y="3551"/>
                  </a:cubicBezTo>
                  <a:cubicBezTo>
                    <a:pt x="27993" y="3534"/>
                    <a:pt x="28010" y="3499"/>
                    <a:pt x="27975" y="3464"/>
                  </a:cubicBezTo>
                  <a:cubicBezTo>
                    <a:pt x="27975" y="3425"/>
                    <a:pt x="27936" y="3425"/>
                    <a:pt x="27919" y="3425"/>
                  </a:cubicBezTo>
                  <a:close/>
                  <a:moveTo>
                    <a:pt x="2629" y="3534"/>
                  </a:moveTo>
                  <a:cubicBezTo>
                    <a:pt x="2612" y="3534"/>
                    <a:pt x="2590" y="3534"/>
                    <a:pt x="2573" y="3551"/>
                  </a:cubicBezTo>
                  <a:cubicBezTo>
                    <a:pt x="2538" y="3573"/>
                    <a:pt x="2538" y="3608"/>
                    <a:pt x="2555" y="3643"/>
                  </a:cubicBezTo>
                  <a:cubicBezTo>
                    <a:pt x="2573" y="3660"/>
                    <a:pt x="2590" y="3682"/>
                    <a:pt x="2629" y="3682"/>
                  </a:cubicBezTo>
                  <a:cubicBezTo>
                    <a:pt x="2629" y="3682"/>
                    <a:pt x="2647" y="3660"/>
                    <a:pt x="2664" y="3660"/>
                  </a:cubicBezTo>
                  <a:cubicBezTo>
                    <a:pt x="2699" y="3643"/>
                    <a:pt x="2699" y="3590"/>
                    <a:pt x="2681" y="3551"/>
                  </a:cubicBezTo>
                  <a:cubicBezTo>
                    <a:pt x="2664" y="3534"/>
                    <a:pt x="2647" y="3534"/>
                    <a:pt x="2629" y="3534"/>
                  </a:cubicBezTo>
                  <a:close/>
                  <a:moveTo>
                    <a:pt x="28102" y="3734"/>
                  </a:moveTo>
                  <a:cubicBezTo>
                    <a:pt x="28084" y="3734"/>
                    <a:pt x="28084" y="3734"/>
                    <a:pt x="28067" y="3751"/>
                  </a:cubicBezTo>
                  <a:cubicBezTo>
                    <a:pt x="28028" y="3769"/>
                    <a:pt x="28010" y="3808"/>
                    <a:pt x="28045" y="3843"/>
                  </a:cubicBezTo>
                  <a:cubicBezTo>
                    <a:pt x="28045" y="3860"/>
                    <a:pt x="28084" y="3878"/>
                    <a:pt x="28102" y="3878"/>
                  </a:cubicBezTo>
                  <a:cubicBezTo>
                    <a:pt x="28119" y="3878"/>
                    <a:pt x="28119" y="3878"/>
                    <a:pt x="28136" y="3860"/>
                  </a:cubicBezTo>
                  <a:cubicBezTo>
                    <a:pt x="28176" y="3843"/>
                    <a:pt x="28193" y="3808"/>
                    <a:pt x="28154" y="3769"/>
                  </a:cubicBezTo>
                  <a:cubicBezTo>
                    <a:pt x="28154" y="3751"/>
                    <a:pt x="28119" y="3734"/>
                    <a:pt x="28102" y="3734"/>
                  </a:cubicBezTo>
                  <a:close/>
                  <a:moveTo>
                    <a:pt x="2338" y="3751"/>
                  </a:moveTo>
                  <a:cubicBezTo>
                    <a:pt x="2320" y="3751"/>
                    <a:pt x="2303" y="3751"/>
                    <a:pt x="2285" y="3769"/>
                  </a:cubicBezTo>
                  <a:cubicBezTo>
                    <a:pt x="2246" y="3791"/>
                    <a:pt x="2246" y="3843"/>
                    <a:pt x="2264" y="3860"/>
                  </a:cubicBezTo>
                  <a:cubicBezTo>
                    <a:pt x="2285" y="3878"/>
                    <a:pt x="2303" y="3899"/>
                    <a:pt x="2338" y="3899"/>
                  </a:cubicBezTo>
                  <a:cubicBezTo>
                    <a:pt x="2338" y="3899"/>
                    <a:pt x="2355" y="3899"/>
                    <a:pt x="2372" y="3878"/>
                  </a:cubicBezTo>
                  <a:cubicBezTo>
                    <a:pt x="2412" y="3860"/>
                    <a:pt x="2412" y="3808"/>
                    <a:pt x="2394" y="3769"/>
                  </a:cubicBezTo>
                  <a:cubicBezTo>
                    <a:pt x="2372" y="3751"/>
                    <a:pt x="2355" y="3751"/>
                    <a:pt x="2338" y="3751"/>
                  </a:cubicBezTo>
                  <a:close/>
                  <a:moveTo>
                    <a:pt x="2046" y="3969"/>
                  </a:moveTo>
                  <a:cubicBezTo>
                    <a:pt x="2029" y="3969"/>
                    <a:pt x="2011" y="3986"/>
                    <a:pt x="1994" y="3986"/>
                  </a:cubicBezTo>
                  <a:cubicBezTo>
                    <a:pt x="1976" y="4026"/>
                    <a:pt x="1959" y="4060"/>
                    <a:pt x="1994" y="4095"/>
                  </a:cubicBezTo>
                  <a:cubicBezTo>
                    <a:pt x="2011" y="4117"/>
                    <a:pt x="2029" y="4117"/>
                    <a:pt x="2046" y="4117"/>
                  </a:cubicBezTo>
                  <a:cubicBezTo>
                    <a:pt x="2068" y="4117"/>
                    <a:pt x="2085" y="4117"/>
                    <a:pt x="2103" y="4095"/>
                  </a:cubicBezTo>
                  <a:cubicBezTo>
                    <a:pt x="2120" y="4078"/>
                    <a:pt x="2120" y="4026"/>
                    <a:pt x="2103" y="4008"/>
                  </a:cubicBezTo>
                  <a:cubicBezTo>
                    <a:pt x="2085" y="3986"/>
                    <a:pt x="2068" y="3969"/>
                    <a:pt x="2046" y="3969"/>
                  </a:cubicBezTo>
                  <a:close/>
                  <a:moveTo>
                    <a:pt x="28302" y="4043"/>
                  </a:moveTo>
                  <a:cubicBezTo>
                    <a:pt x="28284" y="4043"/>
                    <a:pt x="28263" y="4043"/>
                    <a:pt x="28245" y="4060"/>
                  </a:cubicBezTo>
                  <a:cubicBezTo>
                    <a:pt x="28228" y="4078"/>
                    <a:pt x="28210" y="4117"/>
                    <a:pt x="28228" y="4152"/>
                  </a:cubicBezTo>
                  <a:cubicBezTo>
                    <a:pt x="28245" y="4169"/>
                    <a:pt x="28263" y="4187"/>
                    <a:pt x="28302" y="4187"/>
                  </a:cubicBezTo>
                  <a:cubicBezTo>
                    <a:pt x="28302" y="4187"/>
                    <a:pt x="28319" y="4187"/>
                    <a:pt x="28337" y="4169"/>
                  </a:cubicBezTo>
                  <a:cubicBezTo>
                    <a:pt x="28371" y="4152"/>
                    <a:pt x="28371" y="4117"/>
                    <a:pt x="28354" y="4078"/>
                  </a:cubicBezTo>
                  <a:cubicBezTo>
                    <a:pt x="28337" y="4060"/>
                    <a:pt x="28319" y="4043"/>
                    <a:pt x="28302" y="4043"/>
                  </a:cubicBezTo>
                  <a:close/>
                  <a:moveTo>
                    <a:pt x="1776" y="4204"/>
                  </a:moveTo>
                  <a:cubicBezTo>
                    <a:pt x="1759" y="4204"/>
                    <a:pt x="1741" y="4226"/>
                    <a:pt x="1720" y="4226"/>
                  </a:cubicBezTo>
                  <a:cubicBezTo>
                    <a:pt x="1685" y="4260"/>
                    <a:pt x="1685" y="4295"/>
                    <a:pt x="1720" y="4334"/>
                  </a:cubicBezTo>
                  <a:cubicBezTo>
                    <a:pt x="1720" y="4352"/>
                    <a:pt x="1759" y="4352"/>
                    <a:pt x="1776" y="4352"/>
                  </a:cubicBezTo>
                  <a:cubicBezTo>
                    <a:pt x="1794" y="4352"/>
                    <a:pt x="1811" y="4352"/>
                    <a:pt x="1811" y="4334"/>
                  </a:cubicBezTo>
                  <a:cubicBezTo>
                    <a:pt x="1850" y="4313"/>
                    <a:pt x="1850" y="4260"/>
                    <a:pt x="1828" y="4243"/>
                  </a:cubicBezTo>
                  <a:cubicBezTo>
                    <a:pt x="1811" y="4226"/>
                    <a:pt x="1794" y="4204"/>
                    <a:pt x="1776" y="4204"/>
                  </a:cubicBezTo>
                  <a:close/>
                  <a:moveTo>
                    <a:pt x="28502" y="4334"/>
                  </a:moveTo>
                  <a:cubicBezTo>
                    <a:pt x="28480" y="4334"/>
                    <a:pt x="28480" y="4352"/>
                    <a:pt x="28463" y="4352"/>
                  </a:cubicBezTo>
                  <a:cubicBezTo>
                    <a:pt x="28428" y="4369"/>
                    <a:pt x="28428" y="4421"/>
                    <a:pt x="28445" y="4461"/>
                  </a:cubicBezTo>
                  <a:cubicBezTo>
                    <a:pt x="28463" y="4478"/>
                    <a:pt x="28480" y="4478"/>
                    <a:pt x="28502" y="4478"/>
                  </a:cubicBezTo>
                  <a:lnTo>
                    <a:pt x="28554" y="4478"/>
                  </a:lnTo>
                  <a:cubicBezTo>
                    <a:pt x="28572" y="4443"/>
                    <a:pt x="28589" y="4404"/>
                    <a:pt x="28554" y="4369"/>
                  </a:cubicBezTo>
                  <a:cubicBezTo>
                    <a:pt x="28554" y="4352"/>
                    <a:pt x="28519" y="4334"/>
                    <a:pt x="28502" y="4334"/>
                  </a:cubicBezTo>
                  <a:close/>
                  <a:moveTo>
                    <a:pt x="1502" y="4461"/>
                  </a:moveTo>
                  <a:cubicBezTo>
                    <a:pt x="1485" y="4461"/>
                    <a:pt x="1467" y="4461"/>
                    <a:pt x="1450" y="4478"/>
                  </a:cubicBezTo>
                  <a:cubicBezTo>
                    <a:pt x="1415" y="4495"/>
                    <a:pt x="1415" y="4552"/>
                    <a:pt x="1450" y="4569"/>
                  </a:cubicBezTo>
                  <a:cubicBezTo>
                    <a:pt x="1467" y="4587"/>
                    <a:pt x="1485" y="4604"/>
                    <a:pt x="1502" y="4604"/>
                  </a:cubicBezTo>
                  <a:cubicBezTo>
                    <a:pt x="1524" y="4604"/>
                    <a:pt x="1541" y="4587"/>
                    <a:pt x="1559" y="4587"/>
                  </a:cubicBezTo>
                  <a:cubicBezTo>
                    <a:pt x="1576" y="4552"/>
                    <a:pt x="1576" y="4495"/>
                    <a:pt x="1559" y="4478"/>
                  </a:cubicBezTo>
                  <a:cubicBezTo>
                    <a:pt x="1541" y="4461"/>
                    <a:pt x="1524" y="4461"/>
                    <a:pt x="1502" y="4461"/>
                  </a:cubicBezTo>
                  <a:close/>
                  <a:moveTo>
                    <a:pt x="28720" y="4622"/>
                  </a:moveTo>
                  <a:cubicBezTo>
                    <a:pt x="28698" y="4622"/>
                    <a:pt x="28680" y="4639"/>
                    <a:pt x="28680" y="4639"/>
                  </a:cubicBezTo>
                  <a:cubicBezTo>
                    <a:pt x="28646" y="4678"/>
                    <a:pt x="28646" y="4713"/>
                    <a:pt x="28663" y="4748"/>
                  </a:cubicBezTo>
                  <a:cubicBezTo>
                    <a:pt x="28680" y="4770"/>
                    <a:pt x="28698" y="4770"/>
                    <a:pt x="28720" y="4770"/>
                  </a:cubicBezTo>
                  <a:lnTo>
                    <a:pt x="28754" y="4770"/>
                  </a:lnTo>
                  <a:cubicBezTo>
                    <a:pt x="28789" y="4730"/>
                    <a:pt x="28807" y="4696"/>
                    <a:pt x="28772" y="4661"/>
                  </a:cubicBezTo>
                  <a:cubicBezTo>
                    <a:pt x="28754" y="4639"/>
                    <a:pt x="28737" y="4622"/>
                    <a:pt x="28720" y="4622"/>
                  </a:cubicBezTo>
                  <a:close/>
                  <a:moveTo>
                    <a:pt x="1232" y="4696"/>
                  </a:moveTo>
                  <a:cubicBezTo>
                    <a:pt x="1215" y="4696"/>
                    <a:pt x="1198" y="4713"/>
                    <a:pt x="1198" y="4730"/>
                  </a:cubicBezTo>
                  <a:cubicBezTo>
                    <a:pt x="1158" y="4748"/>
                    <a:pt x="1158" y="4804"/>
                    <a:pt x="1198" y="4822"/>
                  </a:cubicBezTo>
                  <a:cubicBezTo>
                    <a:pt x="1198" y="4839"/>
                    <a:pt x="1215" y="4839"/>
                    <a:pt x="1232" y="4839"/>
                  </a:cubicBezTo>
                  <a:cubicBezTo>
                    <a:pt x="1250" y="4839"/>
                    <a:pt x="1267" y="4839"/>
                    <a:pt x="1285" y="4822"/>
                  </a:cubicBezTo>
                  <a:cubicBezTo>
                    <a:pt x="1324" y="4804"/>
                    <a:pt x="1324" y="4748"/>
                    <a:pt x="1285" y="4730"/>
                  </a:cubicBezTo>
                  <a:cubicBezTo>
                    <a:pt x="1267" y="4713"/>
                    <a:pt x="1250" y="4696"/>
                    <a:pt x="1232" y="4696"/>
                  </a:cubicBezTo>
                  <a:close/>
                  <a:moveTo>
                    <a:pt x="28937" y="4913"/>
                  </a:moveTo>
                  <a:cubicBezTo>
                    <a:pt x="28915" y="4913"/>
                    <a:pt x="28898" y="4931"/>
                    <a:pt x="28898" y="4931"/>
                  </a:cubicBezTo>
                  <a:cubicBezTo>
                    <a:pt x="28863" y="4965"/>
                    <a:pt x="28863" y="5005"/>
                    <a:pt x="28881" y="5039"/>
                  </a:cubicBezTo>
                  <a:cubicBezTo>
                    <a:pt x="28898" y="5057"/>
                    <a:pt x="28915" y="5057"/>
                    <a:pt x="28937" y="5057"/>
                  </a:cubicBezTo>
                  <a:cubicBezTo>
                    <a:pt x="28954" y="5057"/>
                    <a:pt x="28972" y="5057"/>
                    <a:pt x="28989" y="5039"/>
                  </a:cubicBezTo>
                  <a:cubicBezTo>
                    <a:pt x="29007" y="5022"/>
                    <a:pt x="29024" y="4987"/>
                    <a:pt x="28989" y="4948"/>
                  </a:cubicBezTo>
                  <a:cubicBezTo>
                    <a:pt x="28989" y="4931"/>
                    <a:pt x="28954" y="4913"/>
                    <a:pt x="28937" y="4913"/>
                  </a:cubicBezTo>
                  <a:close/>
                  <a:moveTo>
                    <a:pt x="997" y="4965"/>
                  </a:moveTo>
                  <a:cubicBezTo>
                    <a:pt x="958" y="4965"/>
                    <a:pt x="941" y="4965"/>
                    <a:pt x="941" y="4987"/>
                  </a:cubicBezTo>
                  <a:cubicBezTo>
                    <a:pt x="906" y="5022"/>
                    <a:pt x="906" y="5057"/>
                    <a:pt x="941" y="5096"/>
                  </a:cubicBezTo>
                  <a:cubicBezTo>
                    <a:pt x="958" y="5113"/>
                    <a:pt x="980" y="5113"/>
                    <a:pt x="997" y="5113"/>
                  </a:cubicBezTo>
                  <a:cubicBezTo>
                    <a:pt x="1015" y="5113"/>
                    <a:pt x="1032" y="5096"/>
                    <a:pt x="1050" y="5096"/>
                  </a:cubicBezTo>
                  <a:lnTo>
                    <a:pt x="1032" y="5096"/>
                  </a:lnTo>
                  <a:cubicBezTo>
                    <a:pt x="1067" y="5057"/>
                    <a:pt x="1067" y="5005"/>
                    <a:pt x="1032" y="4987"/>
                  </a:cubicBezTo>
                  <a:cubicBezTo>
                    <a:pt x="1015" y="4965"/>
                    <a:pt x="1015" y="4965"/>
                    <a:pt x="997" y="4965"/>
                  </a:cubicBezTo>
                  <a:close/>
                  <a:moveTo>
                    <a:pt x="29172" y="5205"/>
                  </a:moveTo>
                  <a:cubicBezTo>
                    <a:pt x="29155" y="5205"/>
                    <a:pt x="29133" y="5205"/>
                    <a:pt x="29115" y="5222"/>
                  </a:cubicBezTo>
                  <a:cubicBezTo>
                    <a:pt x="29081" y="5240"/>
                    <a:pt x="29081" y="5292"/>
                    <a:pt x="29098" y="5331"/>
                  </a:cubicBezTo>
                  <a:cubicBezTo>
                    <a:pt x="29115" y="5348"/>
                    <a:pt x="29133" y="5348"/>
                    <a:pt x="29172" y="5348"/>
                  </a:cubicBezTo>
                  <a:cubicBezTo>
                    <a:pt x="29172" y="5348"/>
                    <a:pt x="29189" y="5348"/>
                    <a:pt x="29207" y="5331"/>
                  </a:cubicBezTo>
                  <a:cubicBezTo>
                    <a:pt x="29242" y="5313"/>
                    <a:pt x="29242" y="5257"/>
                    <a:pt x="29224" y="5240"/>
                  </a:cubicBezTo>
                  <a:cubicBezTo>
                    <a:pt x="29207" y="5222"/>
                    <a:pt x="29189" y="5205"/>
                    <a:pt x="29172" y="5205"/>
                  </a:cubicBezTo>
                  <a:close/>
                  <a:moveTo>
                    <a:pt x="741" y="5240"/>
                  </a:moveTo>
                  <a:cubicBezTo>
                    <a:pt x="723" y="5240"/>
                    <a:pt x="706" y="5240"/>
                    <a:pt x="688" y="5257"/>
                  </a:cubicBezTo>
                  <a:cubicBezTo>
                    <a:pt x="671" y="5292"/>
                    <a:pt x="671" y="5331"/>
                    <a:pt x="706" y="5366"/>
                  </a:cubicBezTo>
                  <a:cubicBezTo>
                    <a:pt x="706" y="5383"/>
                    <a:pt x="723" y="5383"/>
                    <a:pt x="741" y="5383"/>
                  </a:cubicBezTo>
                  <a:cubicBezTo>
                    <a:pt x="762" y="5383"/>
                    <a:pt x="797" y="5366"/>
                    <a:pt x="797" y="5348"/>
                  </a:cubicBezTo>
                  <a:cubicBezTo>
                    <a:pt x="832" y="5331"/>
                    <a:pt x="832" y="5274"/>
                    <a:pt x="797" y="5257"/>
                  </a:cubicBezTo>
                  <a:cubicBezTo>
                    <a:pt x="780" y="5240"/>
                    <a:pt x="762" y="5240"/>
                    <a:pt x="741" y="5240"/>
                  </a:cubicBezTo>
                  <a:close/>
                  <a:moveTo>
                    <a:pt x="29390" y="5492"/>
                  </a:moveTo>
                  <a:cubicBezTo>
                    <a:pt x="29372" y="5492"/>
                    <a:pt x="29350" y="5492"/>
                    <a:pt x="29350" y="5509"/>
                  </a:cubicBezTo>
                  <a:cubicBezTo>
                    <a:pt x="29316" y="5531"/>
                    <a:pt x="29316" y="5566"/>
                    <a:pt x="29333" y="5601"/>
                  </a:cubicBezTo>
                  <a:cubicBezTo>
                    <a:pt x="29350" y="5618"/>
                    <a:pt x="29372" y="5640"/>
                    <a:pt x="29390" y="5640"/>
                  </a:cubicBezTo>
                  <a:cubicBezTo>
                    <a:pt x="29407" y="5640"/>
                    <a:pt x="29424" y="5618"/>
                    <a:pt x="29442" y="5618"/>
                  </a:cubicBezTo>
                  <a:cubicBezTo>
                    <a:pt x="29459" y="5583"/>
                    <a:pt x="29481" y="5548"/>
                    <a:pt x="29442" y="5509"/>
                  </a:cubicBezTo>
                  <a:cubicBezTo>
                    <a:pt x="29424" y="5492"/>
                    <a:pt x="29407" y="5492"/>
                    <a:pt x="29390" y="5492"/>
                  </a:cubicBezTo>
                  <a:close/>
                  <a:moveTo>
                    <a:pt x="523" y="5509"/>
                  </a:moveTo>
                  <a:cubicBezTo>
                    <a:pt x="506" y="5509"/>
                    <a:pt x="471" y="5531"/>
                    <a:pt x="471" y="5548"/>
                  </a:cubicBezTo>
                  <a:cubicBezTo>
                    <a:pt x="436" y="5583"/>
                    <a:pt x="453" y="5618"/>
                    <a:pt x="471" y="5657"/>
                  </a:cubicBezTo>
                  <a:lnTo>
                    <a:pt x="523" y="5657"/>
                  </a:lnTo>
                  <a:cubicBezTo>
                    <a:pt x="545" y="5657"/>
                    <a:pt x="562" y="5657"/>
                    <a:pt x="580" y="5640"/>
                  </a:cubicBezTo>
                  <a:cubicBezTo>
                    <a:pt x="597" y="5601"/>
                    <a:pt x="597" y="5566"/>
                    <a:pt x="562" y="5531"/>
                  </a:cubicBezTo>
                  <a:cubicBezTo>
                    <a:pt x="545" y="5531"/>
                    <a:pt x="545" y="5509"/>
                    <a:pt x="523" y="5509"/>
                  </a:cubicBezTo>
                  <a:close/>
                  <a:moveTo>
                    <a:pt x="29625" y="5766"/>
                  </a:moveTo>
                  <a:cubicBezTo>
                    <a:pt x="29607" y="5766"/>
                    <a:pt x="29590" y="5766"/>
                    <a:pt x="29568" y="5783"/>
                  </a:cubicBezTo>
                  <a:cubicBezTo>
                    <a:pt x="29551" y="5801"/>
                    <a:pt x="29533" y="5857"/>
                    <a:pt x="29568" y="5892"/>
                  </a:cubicBezTo>
                  <a:cubicBezTo>
                    <a:pt x="29590" y="5910"/>
                    <a:pt x="29607" y="5910"/>
                    <a:pt x="29625" y="5910"/>
                  </a:cubicBezTo>
                  <a:cubicBezTo>
                    <a:pt x="29642" y="5910"/>
                    <a:pt x="29659" y="5910"/>
                    <a:pt x="29659" y="5892"/>
                  </a:cubicBezTo>
                  <a:cubicBezTo>
                    <a:pt x="29699" y="5875"/>
                    <a:pt x="29699" y="5818"/>
                    <a:pt x="29677" y="5801"/>
                  </a:cubicBezTo>
                  <a:cubicBezTo>
                    <a:pt x="29659" y="5783"/>
                    <a:pt x="29642" y="5766"/>
                    <a:pt x="29625" y="5766"/>
                  </a:cubicBezTo>
                  <a:close/>
                  <a:moveTo>
                    <a:pt x="306" y="5801"/>
                  </a:moveTo>
                  <a:cubicBezTo>
                    <a:pt x="288" y="5801"/>
                    <a:pt x="253" y="5818"/>
                    <a:pt x="253" y="5836"/>
                  </a:cubicBezTo>
                  <a:cubicBezTo>
                    <a:pt x="218" y="5875"/>
                    <a:pt x="236" y="5910"/>
                    <a:pt x="253" y="5944"/>
                  </a:cubicBezTo>
                  <a:lnTo>
                    <a:pt x="306" y="5944"/>
                  </a:lnTo>
                  <a:cubicBezTo>
                    <a:pt x="327" y="5944"/>
                    <a:pt x="345" y="5944"/>
                    <a:pt x="362" y="5927"/>
                  </a:cubicBezTo>
                  <a:cubicBezTo>
                    <a:pt x="379" y="5892"/>
                    <a:pt x="379" y="5857"/>
                    <a:pt x="345" y="5818"/>
                  </a:cubicBezTo>
                  <a:cubicBezTo>
                    <a:pt x="327" y="5818"/>
                    <a:pt x="327" y="5801"/>
                    <a:pt x="306" y="5801"/>
                  </a:cubicBezTo>
                  <a:close/>
                  <a:moveTo>
                    <a:pt x="29860" y="6036"/>
                  </a:moveTo>
                  <a:cubicBezTo>
                    <a:pt x="29842" y="6036"/>
                    <a:pt x="29825" y="6053"/>
                    <a:pt x="29807" y="6053"/>
                  </a:cubicBezTo>
                  <a:cubicBezTo>
                    <a:pt x="29768" y="6092"/>
                    <a:pt x="29768" y="6127"/>
                    <a:pt x="29807" y="6162"/>
                  </a:cubicBezTo>
                  <a:cubicBezTo>
                    <a:pt x="29807" y="6184"/>
                    <a:pt x="29842" y="6184"/>
                    <a:pt x="29860" y="6184"/>
                  </a:cubicBezTo>
                  <a:cubicBezTo>
                    <a:pt x="29877" y="6184"/>
                    <a:pt x="29877" y="6184"/>
                    <a:pt x="29894" y="6162"/>
                  </a:cubicBezTo>
                  <a:cubicBezTo>
                    <a:pt x="29934" y="6145"/>
                    <a:pt x="29934" y="6092"/>
                    <a:pt x="29916" y="6075"/>
                  </a:cubicBezTo>
                  <a:cubicBezTo>
                    <a:pt x="29894" y="6053"/>
                    <a:pt x="29877" y="6036"/>
                    <a:pt x="29860" y="6036"/>
                  </a:cubicBezTo>
                  <a:close/>
                  <a:moveTo>
                    <a:pt x="88" y="6092"/>
                  </a:moveTo>
                  <a:cubicBezTo>
                    <a:pt x="71" y="6092"/>
                    <a:pt x="36" y="6110"/>
                    <a:pt x="36" y="6127"/>
                  </a:cubicBezTo>
                  <a:cubicBezTo>
                    <a:pt x="1" y="6162"/>
                    <a:pt x="18" y="6201"/>
                    <a:pt x="36" y="6236"/>
                  </a:cubicBezTo>
                  <a:lnTo>
                    <a:pt x="88" y="6236"/>
                  </a:lnTo>
                  <a:cubicBezTo>
                    <a:pt x="110" y="6236"/>
                    <a:pt x="127" y="6236"/>
                    <a:pt x="145" y="6219"/>
                  </a:cubicBezTo>
                  <a:cubicBezTo>
                    <a:pt x="162" y="6184"/>
                    <a:pt x="162" y="6145"/>
                    <a:pt x="127" y="6110"/>
                  </a:cubicBezTo>
                  <a:cubicBezTo>
                    <a:pt x="110" y="6110"/>
                    <a:pt x="110" y="6092"/>
                    <a:pt x="88" y="6092"/>
                  </a:cubicBezTo>
                  <a:close/>
                  <a:moveTo>
                    <a:pt x="30095" y="6327"/>
                  </a:moveTo>
                  <a:cubicBezTo>
                    <a:pt x="30077" y="6327"/>
                    <a:pt x="30060" y="6327"/>
                    <a:pt x="30042" y="6345"/>
                  </a:cubicBezTo>
                  <a:cubicBezTo>
                    <a:pt x="30003" y="6362"/>
                    <a:pt x="30003" y="6419"/>
                    <a:pt x="30042" y="6436"/>
                  </a:cubicBezTo>
                  <a:cubicBezTo>
                    <a:pt x="30042" y="6454"/>
                    <a:pt x="30060" y="6471"/>
                    <a:pt x="30095" y="6471"/>
                  </a:cubicBezTo>
                  <a:cubicBezTo>
                    <a:pt x="30112" y="6471"/>
                    <a:pt x="30112" y="6454"/>
                    <a:pt x="30134" y="6454"/>
                  </a:cubicBezTo>
                  <a:cubicBezTo>
                    <a:pt x="30169" y="6419"/>
                    <a:pt x="30169" y="6380"/>
                    <a:pt x="30151" y="6345"/>
                  </a:cubicBezTo>
                  <a:cubicBezTo>
                    <a:pt x="30134" y="6327"/>
                    <a:pt x="30112" y="6327"/>
                    <a:pt x="30095" y="6327"/>
                  </a:cubicBezTo>
                  <a:close/>
                  <a:moveTo>
                    <a:pt x="30330" y="6597"/>
                  </a:moveTo>
                  <a:cubicBezTo>
                    <a:pt x="30312" y="6597"/>
                    <a:pt x="30295" y="6597"/>
                    <a:pt x="30277" y="6619"/>
                  </a:cubicBezTo>
                  <a:cubicBezTo>
                    <a:pt x="30242" y="6636"/>
                    <a:pt x="30242" y="6688"/>
                    <a:pt x="30277" y="6706"/>
                  </a:cubicBezTo>
                  <a:cubicBezTo>
                    <a:pt x="30277" y="6728"/>
                    <a:pt x="30295" y="6745"/>
                    <a:pt x="30330" y="6745"/>
                  </a:cubicBezTo>
                  <a:cubicBezTo>
                    <a:pt x="30351" y="6745"/>
                    <a:pt x="30351" y="6745"/>
                    <a:pt x="30369" y="6728"/>
                  </a:cubicBezTo>
                  <a:cubicBezTo>
                    <a:pt x="30403" y="6688"/>
                    <a:pt x="30403" y="6654"/>
                    <a:pt x="30386" y="6619"/>
                  </a:cubicBezTo>
                  <a:cubicBezTo>
                    <a:pt x="30369" y="6597"/>
                    <a:pt x="30351" y="6597"/>
                    <a:pt x="30330" y="6597"/>
                  </a:cubicBezTo>
                  <a:close/>
                  <a:moveTo>
                    <a:pt x="30569" y="6871"/>
                  </a:moveTo>
                  <a:cubicBezTo>
                    <a:pt x="30547" y="6871"/>
                    <a:pt x="30530" y="6871"/>
                    <a:pt x="30512" y="6889"/>
                  </a:cubicBezTo>
                  <a:cubicBezTo>
                    <a:pt x="30477" y="6923"/>
                    <a:pt x="30477" y="6963"/>
                    <a:pt x="30512" y="6997"/>
                  </a:cubicBezTo>
                  <a:cubicBezTo>
                    <a:pt x="30530" y="7015"/>
                    <a:pt x="30547" y="7015"/>
                    <a:pt x="30569" y="7015"/>
                  </a:cubicBezTo>
                  <a:cubicBezTo>
                    <a:pt x="30586" y="7015"/>
                    <a:pt x="30604" y="7015"/>
                    <a:pt x="30621" y="6997"/>
                  </a:cubicBezTo>
                  <a:cubicBezTo>
                    <a:pt x="30638" y="6963"/>
                    <a:pt x="30638" y="6923"/>
                    <a:pt x="30621" y="6889"/>
                  </a:cubicBezTo>
                  <a:cubicBezTo>
                    <a:pt x="30604" y="6871"/>
                    <a:pt x="30586" y="6871"/>
                    <a:pt x="30569" y="6871"/>
                  </a:cubicBezTo>
                  <a:close/>
                  <a:moveTo>
                    <a:pt x="30821" y="7124"/>
                  </a:moveTo>
                  <a:cubicBezTo>
                    <a:pt x="30804" y="7124"/>
                    <a:pt x="30786" y="7141"/>
                    <a:pt x="30765" y="7141"/>
                  </a:cubicBezTo>
                  <a:cubicBezTo>
                    <a:pt x="30730" y="7180"/>
                    <a:pt x="30730" y="7215"/>
                    <a:pt x="30765" y="7250"/>
                  </a:cubicBezTo>
                  <a:cubicBezTo>
                    <a:pt x="30786" y="7272"/>
                    <a:pt x="30804" y="7272"/>
                    <a:pt x="30821" y="7272"/>
                  </a:cubicBezTo>
                  <a:cubicBezTo>
                    <a:pt x="30839" y="7272"/>
                    <a:pt x="30856" y="7272"/>
                    <a:pt x="30856" y="7250"/>
                  </a:cubicBezTo>
                  <a:cubicBezTo>
                    <a:pt x="30895" y="7232"/>
                    <a:pt x="30895" y="7180"/>
                    <a:pt x="30873" y="7163"/>
                  </a:cubicBezTo>
                  <a:cubicBezTo>
                    <a:pt x="30856" y="7141"/>
                    <a:pt x="30839" y="7124"/>
                    <a:pt x="30821" y="7124"/>
                  </a:cubicBezTo>
                  <a:close/>
                  <a:moveTo>
                    <a:pt x="31056" y="7398"/>
                  </a:moveTo>
                  <a:cubicBezTo>
                    <a:pt x="31039" y="7398"/>
                    <a:pt x="31021" y="7398"/>
                    <a:pt x="31021" y="7415"/>
                  </a:cubicBezTo>
                  <a:cubicBezTo>
                    <a:pt x="30982" y="7433"/>
                    <a:pt x="30982" y="7489"/>
                    <a:pt x="31004" y="7524"/>
                  </a:cubicBezTo>
                  <a:cubicBezTo>
                    <a:pt x="31021" y="7541"/>
                    <a:pt x="31039" y="7541"/>
                    <a:pt x="31056" y="7541"/>
                  </a:cubicBezTo>
                  <a:cubicBezTo>
                    <a:pt x="31074" y="7541"/>
                    <a:pt x="31091" y="7541"/>
                    <a:pt x="31113" y="7524"/>
                  </a:cubicBezTo>
                  <a:lnTo>
                    <a:pt x="31130" y="7507"/>
                  </a:lnTo>
                  <a:cubicBezTo>
                    <a:pt x="31113" y="7489"/>
                    <a:pt x="31130" y="7489"/>
                    <a:pt x="31130" y="7467"/>
                  </a:cubicBezTo>
                  <a:cubicBezTo>
                    <a:pt x="31130" y="7450"/>
                    <a:pt x="31130" y="7433"/>
                    <a:pt x="31113" y="7433"/>
                  </a:cubicBezTo>
                  <a:cubicBezTo>
                    <a:pt x="31091" y="7415"/>
                    <a:pt x="31074" y="7398"/>
                    <a:pt x="31056" y="7398"/>
                  </a:cubicBezTo>
                  <a:close/>
                  <a:moveTo>
                    <a:pt x="31200" y="7724"/>
                  </a:moveTo>
                  <a:cubicBezTo>
                    <a:pt x="31165" y="7724"/>
                    <a:pt x="31148" y="7759"/>
                    <a:pt x="31148" y="7794"/>
                  </a:cubicBezTo>
                  <a:cubicBezTo>
                    <a:pt x="31148" y="7833"/>
                    <a:pt x="31182" y="7868"/>
                    <a:pt x="31222" y="7868"/>
                  </a:cubicBezTo>
                  <a:lnTo>
                    <a:pt x="31239" y="7868"/>
                  </a:lnTo>
                  <a:cubicBezTo>
                    <a:pt x="31274" y="7850"/>
                    <a:pt x="31291" y="7815"/>
                    <a:pt x="31291" y="7776"/>
                  </a:cubicBezTo>
                  <a:cubicBezTo>
                    <a:pt x="31291" y="7742"/>
                    <a:pt x="31256" y="7724"/>
                    <a:pt x="31222" y="772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 rot="-5400000">
              <a:off x="6437987" y="1947372"/>
              <a:ext cx="5603471" cy="1257436"/>
            </a:xfrm>
            <a:custGeom>
              <a:avLst/>
              <a:gdLst/>
              <a:ahLst/>
              <a:cxnLst/>
              <a:rect l="l" t="t" r="r" b="b"/>
              <a:pathLst>
                <a:path w="31331" h="7707" extrusionOk="0">
                  <a:moveTo>
                    <a:pt x="24386" y="1"/>
                  </a:moveTo>
                  <a:cubicBezTo>
                    <a:pt x="24346" y="1"/>
                    <a:pt x="24312" y="36"/>
                    <a:pt x="24312" y="70"/>
                  </a:cubicBezTo>
                  <a:cubicBezTo>
                    <a:pt x="24312" y="109"/>
                    <a:pt x="24346" y="144"/>
                    <a:pt x="24386" y="144"/>
                  </a:cubicBezTo>
                  <a:cubicBezTo>
                    <a:pt x="24420" y="144"/>
                    <a:pt x="24455" y="127"/>
                    <a:pt x="24455" y="92"/>
                  </a:cubicBezTo>
                  <a:cubicBezTo>
                    <a:pt x="24455" y="36"/>
                    <a:pt x="24420" y="1"/>
                    <a:pt x="24386" y="1"/>
                  </a:cubicBezTo>
                  <a:close/>
                  <a:moveTo>
                    <a:pt x="24020" y="18"/>
                  </a:moveTo>
                  <a:cubicBezTo>
                    <a:pt x="23968" y="18"/>
                    <a:pt x="23951" y="53"/>
                    <a:pt x="23951" y="92"/>
                  </a:cubicBezTo>
                  <a:cubicBezTo>
                    <a:pt x="23951" y="127"/>
                    <a:pt x="23985" y="162"/>
                    <a:pt x="24020" y="162"/>
                  </a:cubicBezTo>
                  <a:cubicBezTo>
                    <a:pt x="24059" y="162"/>
                    <a:pt x="24094" y="127"/>
                    <a:pt x="24094" y="92"/>
                  </a:cubicBezTo>
                  <a:cubicBezTo>
                    <a:pt x="24094" y="36"/>
                    <a:pt x="24059" y="18"/>
                    <a:pt x="24020" y="18"/>
                  </a:cubicBezTo>
                  <a:close/>
                  <a:moveTo>
                    <a:pt x="24747" y="36"/>
                  </a:moveTo>
                  <a:cubicBezTo>
                    <a:pt x="24712" y="36"/>
                    <a:pt x="24673" y="70"/>
                    <a:pt x="24673" y="109"/>
                  </a:cubicBezTo>
                  <a:cubicBezTo>
                    <a:pt x="24673" y="144"/>
                    <a:pt x="24695" y="179"/>
                    <a:pt x="24729" y="179"/>
                  </a:cubicBezTo>
                  <a:lnTo>
                    <a:pt x="24747" y="179"/>
                  </a:lnTo>
                  <a:cubicBezTo>
                    <a:pt x="24782" y="179"/>
                    <a:pt x="24803" y="162"/>
                    <a:pt x="24821" y="127"/>
                  </a:cubicBezTo>
                  <a:cubicBezTo>
                    <a:pt x="24821" y="92"/>
                    <a:pt x="24803" y="36"/>
                    <a:pt x="24747" y="36"/>
                  </a:cubicBezTo>
                  <a:close/>
                  <a:moveTo>
                    <a:pt x="23659" y="53"/>
                  </a:moveTo>
                  <a:lnTo>
                    <a:pt x="23642" y="70"/>
                  </a:lnTo>
                  <a:cubicBezTo>
                    <a:pt x="23607" y="70"/>
                    <a:pt x="23585" y="109"/>
                    <a:pt x="23585" y="144"/>
                  </a:cubicBezTo>
                  <a:cubicBezTo>
                    <a:pt x="23607" y="179"/>
                    <a:pt x="23624" y="201"/>
                    <a:pt x="23659" y="201"/>
                  </a:cubicBezTo>
                  <a:lnTo>
                    <a:pt x="23676" y="201"/>
                  </a:lnTo>
                  <a:cubicBezTo>
                    <a:pt x="23716" y="201"/>
                    <a:pt x="23733" y="162"/>
                    <a:pt x="23733" y="127"/>
                  </a:cubicBezTo>
                  <a:cubicBezTo>
                    <a:pt x="23733" y="92"/>
                    <a:pt x="23694" y="53"/>
                    <a:pt x="23659" y="53"/>
                  </a:cubicBezTo>
                  <a:close/>
                  <a:moveTo>
                    <a:pt x="25091" y="109"/>
                  </a:moveTo>
                  <a:cubicBezTo>
                    <a:pt x="25073" y="109"/>
                    <a:pt x="25038" y="144"/>
                    <a:pt x="25038" y="162"/>
                  </a:cubicBezTo>
                  <a:cubicBezTo>
                    <a:pt x="25021" y="201"/>
                    <a:pt x="25038" y="253"/>
                    <a:pt x="25073" y="253"/>
                  </a:cubicBezTo>
                  <a:lnTo>
                    <a:pt x="25091" y="253"/>
                  </a:lnTo>
                  <a:cubicBezTo>
                    <a:pt x="25130" y="253"/>
                    <a:pt x="25165" y="236"/>
                    <a:pt x="25165" y="218"/>
                  </a:cubicBezTo>
                  <a:cubicBezTo>
                    <a:pt x="25182" y="162"/>
                    <a:pt x="25165" y="127"/>
                    <a:pt x="25108" y="127"/>
                  </a:cubicBezTo>
                  <a:cubicBezTo>
                    <a:pt x="25108" y="109"/>
                    <a:pt x="25108" y="109"/>
                    <a:pt x="25091" y="109"/>
                  </a:cubicBezTo>
                  <a:close/>
                  <a:moveTo>
                    <a:pt x="14086" y="144"/>
                  </a:moveTo>
                  <a:cubicBezTo>
                    <a:pt x="14051" y="144"/>
                    <a:pt x="14012" y="179"/>
                    <a:pt x="14012" y="218"/>
                  </a:cubicBezTo>
                  <a:cubicBezTo>
                    <a:pt x="14012" y="253"/>
                    <a:pt x="14051" y="288"/>
                    <a:pt x="14086" y="288"/>
                  </a:cubicBezTo>
                  <a:cubicBezTo>
                    <a:pt x="14121" y="288"/>
                    <a:pt x="14160" y="270"/>
                    <a:pt x="14160" y="236"/>
                  </a:cubicBezTo>
                  <a:cubicBezTo>
                    <a:pt x="14160" y="179"/>
                    <a:pt x="14121" y="144"/>
                    <a:pt x="14086" y="144"/>
                  </a:cubicBezTo>
                  <a:close/>
                  <a:moveTo>
                    <a:pt x="23298" y="144"/>
                  </a:moveTo>
                  <a:cubicBezTo>
                    <a:pt x="23241" y="144"/>
                    <a:pt x="23224" y="201"/>
                    <a:pt x="23241" y="236"/>
                  </a:cubicBezTo>
                  <a:cubicBezTo>
                    <a:pt x="23241" y="270"/>
                    <a:pt x="23280" y="288"/>
                    <a:pt x="23315" y="288"/>
                  </a:cubicBezTo>
                  <a:lnTo>
                    <a:pt x="23333" y="288"/>
                  </a:lnTo>
                  <a:cubicBezTo>
                    <a:pt x="23367" y="270"/>
                    <a:pt x="23389" y="236"/>
                    <a:pt x="23367" y="201"/>
                  </a:cubicBezTo>
                  <a:cubicBezTo>
                    <a:pt x="23367" y="162"/>
                    <a:pt x="23333" y="144"/>
                    <a:pt x="23315" y="144"/>
                  </a:cubicBezTo>
                  <a:close/>
                  <a:moveTo>
                    <a:pt x="13725" y="162"/>
                  </a:moveTo>
                  <a:cubicBezTo>
                    <a:pt x="13686" y="162"/>
                    <a:pt x="13651" y="201"/>
                    <a:pt x="13651" y="236"/>
                  </a:cubicBezTo>
                  <a:cubicBezTo>
                    <a:pt x="13651" y="270"/>
                    <a:pt x="13686" y="310"/>
                    <a:pt x="13725" y="310"/>
                  </a:cubicBezTo>
                  <a:cubicBezTo>
                    <a:pt x="13777" y="288"/>
                    <a:pt x="13795" y="270"/>
                    <a:pt x="13795" y="218"/>
                  </a:cubicBezTo>
                  <a:cubicBezTo>
                    <a:pt x="13795" y="179"/>
                    <a:pt x="13760" y="162"/>
                    <a:pt x="13725" y="162"/>
                  </a:cubicBezTo>
                  <a:close/>
                  <a:moveTo>
                    <a:pt x="13359" y="179"/>
                  </a:moveTo>
                  <a:cubicBezTo>
                    <a:pt x="13325" y="201"/>
                    <a:pt x="13290" y="218"/>
                    <a:pt x="13290" y="270"/>
                  </a:cubicBezTo>
                  <a:cubicBezTo>
                    <a:pt x="13290" y="310"/>
                    <a:pt x="13325" y="327"/>
                    <a:pt x="13359" y="327"/>
                  </a:cubicBezTo>
                  <a:lnTo>
                    <a:pt x="13381" y="327"/>
                  </a:lnTo>
                  <a:cubicBezTo>
                    <a:pt x="13416" y="327"/>
                    <a:pt x="13433" y="288"/>
                    <a:pt x="13433" y="253"/>
                  </a:cubicBezTo>
                  <a:cubicBezTo>
                    <a:pt x="13433" y="218"/>
                    <a:pt x="13399" y="179"/>
                    <a:pt x="13359" y="179"/>
                  </a:cubicBezTo>
                  <a:close/>
                  <a:moveTo>
                    <a:pt x="14447" y="179"/>
                  </a:moveTo>
                  <a:cubicBezTo>
                    <a:pt x="14412" y="179"/>
                    <a:pt x="14378" y="201"/>
                    <a:pt x="14378" y="236"/>
                  </a:cubicBezTo>
                  <a:cubicBezTo>
                    <a:pt x="14378" y="288"/>
                    <a:pt x="14395" y="327"/>
                    <a:pt x="14447" y="327"/>
                  </a:cubicBezTo>
                  <a:cubicBezTo>
                    <a:pt x="14486" y="327"/>
                    <a:pt x="14521" y="288"/>
                    <a:pt x="14521" y="253"/>
                  </a:cubicBezTo>
                  <a:cubicBezTo>
                    <a:pt x="14521" y="218"/>
                    <a:pt x="14504" y="179"/>
                    <a:pt x="14469" y="179"/>
                  </a:cubicBezTo>
                  <a:close/>
                  <a:moveTo>
                    <a:pt x="12998" y="236"/>
                  </a:moveTo>
                  <a:cubicBezTo>
                    <a:pt x="12963" y="236"/>
                    <a:pt x="12924" y="288"/>
                    <a:pt x="12924" y="327"/>
                  </a:cubicBezTo>
                  <a:cubicBezTo>
                    <a:pt x="12946" y="362"/>
                    <a:pt x="12963" y="379"/>
                    <a:pt x="12998" y="379"/>
                  </a:cubicBezTo>
                  <a:lnTo>
                    <a:pt x="13016" y="379"/>
                  </a:lnTo>
                  <a:cubicBezTo>
                    <a:pt x="13055" y="379"/>
                    <a:pt x="13090" y="344"/>
                    <a:pt x="13072" y="288"/>
                  </a:cubicBezTo>
                  <a:cubicBezTo>
                    <a:pt x="13072" y="253"/>
                    <a:pt x="13033" y="236"/>
                    <a:pt x="12998" y="236"/>
                  </a:cubicBezTo>
                  <a:close/>
                  <a:moveTo>
                    <a:pt x="14813" y="236"/>
                  </a:moveTo>
                  <a:cubicBezTo>
                    <a:pt x="14774" y="236"/>
                    <a:pt x="14739" y="253"/>
                    <a:pt x="14739" y="288"/>
                  </a:cubicBezTo>
                  <a:cubicBezTo>
                    <a:pt x="14721" y="344"/>
                    <a:pt x="14756" y="379"/>
                    <a:pt x="14795" y="379"/>
                  </a:cubicBezTo>
                  <a:lnTo>
                    <a:pt x="14813" y="379"/>
                  </a:lnTo>
                  <a:cubicBezTo>
                    <a:pt x="14848" y="379"/>
                    <a:pt x="14865" y="362"/>
                    <a:pt x="14882" y="327"/>
                  </a:cubicBezTo>
                  <a:cubicBezTo>
                    <a:pt x="14882" y="288"/>
                    <a:pt x="14865" y="253"/>
                    <a:pt x="14830" y="236"/>
                  </a:cubicBezTo>
                  <a:close/>
                  <a:moveTo>
                    <a:pt x="22954" y="236"/>
                  </a:moveTo>
                  <a:cubicBezTo>
                    <a:pt x="22954" y="236"/>
                    <a:pt x="22954" y="253"/>
                    <a:pt x="22932" y="253"/>
                  </a:cubicBezTo>
                  <a:cubicBezTo>
                    <a:pt x="22897" y="253"/>
                    <a:pt x="22880" y="310"/>
                    <a:pt x="22897" y="344"/>
                  </a:cubicBezTo>
                  <a:cubicBezTo>
                    <a:pt x="22897" y="362"/>
                    <a:pt x="22932" y="379"/>
                    <a:pt x="22954" y="379"/>
                  </a:cubicBezTo>
                  <a:lnTo>
                    <a:pt x="22989" y="379"/>
                  </a:lnTo>
                  <a:cubicBezTo>
                    <a:pt x="23024" y="379"/>
                    <a:pt x="23041" y="327"/>
                    <a:pt x="23024" y="288"/>
                  </a:cubicBezTo>
                  <a:cubicBezTo>
                    <a:pt x="23024" y="270"/>
                    <a:pt x="22989" y="236"/>
                    <a:pt x="22954" y="236"/>
                  </a:cubicBezTo>
                  <a:close/>
                  <a:moveTo>
                    <a:pt x="25434" y="253"/>
                  </a:moveTo>
                  <a:cubicBezTo>
                    <a:pt x="25399" y="253"/>
                    <a:pt x="25382" y="253"/>
                    <a:pt x="25365" y="288"/>
                  </a:cubicBezTo>
                  <a:cubicBezTo>
                    <a:pt x="25347" y="327"/>
                    <a:pt x="25365" y="362"/>
                    <a:pt x="25399" y="379"/>
                  </a:cubicBezTo>
                  <a:cubicBezTo>
                    <a:pt x="25417" y="397"/>
                    <a:pt x="25417" y="397"/>
                    <a:pt x="25434" y="397"/>
                  </a:cubicBezTo>
                  <a:cubicBezTo>
                    <a:pt x="25456" y="397"/>
                    <a:pt x="25491" y="379"/>
                    <a:pt x="25508" y="344"/>
                  </a:cubicBezTo>
                  <a:cubicBezTo>
                    <a:pt x="25526" y="310"/>
                    <a:pt x="25508" y="270"/>
                    <a:pt x="25473" y="253"/>
                  </a:cubicBezTo>
                  <a:close/>
                  <a:moveTo>
                    <a:pt x="12637" y="310"/>
                  </a:moveTo>
                  <a:cubicBezTo>
                    <a:pt x="12598" y="310"/>
                    <a:pt x="12563" y="344"/>
                    <a:pt x="12581" y="397"/>
                  </a:cubicBezTo>
                  <a:cubicBezTo>
                    <a:pt x="12581" y="418"/>
                    <a:pt x="12620" y="453"/>
                    <a:pt x="12655" y="453"/>
                  </a:cubicBezTo>
                  <a:lnTo>
                    <a:pt x="12672" y="453"/>
                  </a:lnTo>
                  <a:cubicBezTo>
                    <a:pt x="12707" y="436"/>
                    <a:pt x="12728" y="397"/>
                    <a:pt x="12728" y="362"/>
                  </a:cubicBezTo>
                  <a:cubicBezTo>
                    <a:pt x="12707" y="327"/>
                    <a:pt x="12689" y="310"/>
                    <a:pt x="12655" y="310"/>
                  </a:cubicBezTo>
                  <a:close/>
                  <a:moveTo>
                    <a:pt x="15157" y="344"/>
                  </a:moveTo>
                  <a:cubicBezTo>
                    <a:pt x="15122" y="344"/>
                    <a:pt x="15100" y="362"/>
                    <a:pt x="15083" y="379"/>
                  </a:cubicBezTo>
                  <a:cubicBezTo>
                    <a:pt x="15065" y="418"/>
                    <a:pt x="15083" y="471"/>
                    <a:pt x="15122" y="488"/>
                  </a:cubicBezTo>
                  <a:lnTo>
                    <a:pt x="15157" y="488"/>
                  </a:lnTo>
                  <a:cubicBezTo>
                    <a:pt x="15174" y="488"/>
                    <a:pt x="15209" y="471"/>
                    <a:pt x="15230" y="453"/>
                  </a:cubicBezTo>
                  <a:cubicBezTo>
                    <a:pt x="15230" y="418"/>
                    <a:pt x="15209" y="362"/>
                    <a:pt x="15174" y="344"/>
                  </a:cubicBezTo>
                  <a:close/>
                  <a:moveTo>
                    <a:pt x="22628" y="362"/>
                  </a:moveTo>
                  <a:cubicBezTo>
                    <a:pt x="22606" y="362"/>
                    <a:pt x="22606" y="362"/>
                    <a:pt x="22589" y="379"/>
                  </a:cubicBezTo>
                  <a:cubicBezTo>
                    <a:pt x="22554" y="379"/>
                    <a:pt x="22536" y="436"/>
                    <a:pt x="22554" y="471"/>
                  </a:cubicBezTo>
                  <a:cubicBezTo>
                    <a:pt x="22571" y="488"/>
                    <a:pt x="22589" y="505"/>
                    <a:pt x="22628" y="505"/>
                  </a:cubicBezTo>
                  <a:lnTo>
                    <a:pt x="22645" y="505"/>
                  </a:lnTo>
                  <a:cubicBezTo>
                    <a:pt x="22680" y="488"/>
                    <a:pt x="22697" y="453"/>
                    <a:pt x="22680" y="418"/>
                  </a:cubicBezTo>
                  <a:cubicBezTo>
                    <a:pt x="22680" y="379"/>
                    <a:pt x="22645" y="362"/>
                    <a:pt x="22628" y="362"/>
                  </a:cubicBezTo>
                  <a:close/>
                  <a:moveTo>
                    <a:pt x="12272" y="379"/>
                  </a:moveTo>
                  <a:cubicBezTo>
                    <a:pt x="12237" y="397"/>
                    <a:pt x="12219" y="436"/>
                    <a:pt x="12219" y="471"/>
                  </a:cubicBezTo>
                  <a:cubicBezTo>
                    <a:pt x="12237" y="505"/>
                    <a:pt x="12254" y="527"/>
                    <a:pt x="12293" y="527"/>
                  </a:cubicBezTo>
                  <a:lnTo>
                    <a:pt x="12311" y="527"/>
                  </a:lnTo>
                  <a:cubicBezTo>
                    <a:pt x="12346" y="505"/>
                    <a:pt x="12380" y="471"/>
                    <a:pt x="12363" y="436"/>
                  </a:cubicBezTo>
                  <a:cubicBezTo>
                    <a:pt x="12363" y="397"/>
                    <a:pt x="12328" y="379"/>
                    <a:pt x="12293" y="379"/>
                  </a:cubicBezTo>
                  <a:close/>
                  <a:moveTo>
                    <a:pt x="25743" y="418"/>
                  </a:moveTo>
                  <a:cubicBezTo>
                    <a:pt x="25726" y="418"/>
                    <a:pt x="25708" y="436"/>
                    <a:pt x="25691" y="453"/>
                  </a:cubicBezTo>
                  <a:cubicBezTo>
                    <a:pt x="25674" y="488"/>
                    <a:pt x="25674" y="545"/>
                    <a:pt x="25708" y="562"/>
                  </a:cubicBezTo>
                  <a:lnTo>
                    <a:pt x="25743" y="562"/>
                  </a:lnTo>
                  <a:cubicBezTo>
                    <a:pt x="25782" y="562"/>
                    <a:pt x="25800" y="562"/>
                    <a:pt x="25817" y="545"/>
                  </a:cubicBezTo>
                  <a:cubicBezTo>
                    <a:pt x="25835" y="505"/>
                    <a:pt x="25817" y="453"/>
                    <a:pt x="25800" y="436"/>
                  </a:cubicBezTo>
                  <a:cubicBezTo>
                    <a:pt x="25782" y="436"/>
                    <a:pt x="25761" y="418"/>
                    <a:pt x="25743" y="418"/>
                  </a:cubicBezTo>
                  <a:close/>
                  <a:moveTo>
                    <a:pt x="11928" y="471"/>
                  </a:moveTo>
                  <a:cubicBezTo>
                    <a:pt x="11893" y="488"/>
                    <a:pt x="11858" y="527"/>
                    <a:pt x="11876" y="562"/>
                  </a:cubicBezTo>
                  <a:cubicBezTo>
                    <a:pt x="11876" y="597"/>
                    <a:pt x="11910" y="614"/>
                    <a:pt x="11945" y="614"/>
                  </a:cubicBezTo>
                  <a:lnTo>
                    <a:pt x="11967" y="614"/>
                  </a:lnTo>
                  <a:cubicBezTo>
                    <a:pt x="12002" y="597"/>
                    <a:pt x="12019" y="562"/>
                    <a:pt x="12019" y="527"/>
                  </a:cubicBezTo>
                  <a:cubicBezTo>
                    <a:pt x="12002" y="488"/>
                    <a:pt x="11984" y="471"/>
                    <a:pt x="11945" y="471"/>
                  </a:cubicBezTo>
                  <a:close/>
                  <a:moveTo>
                    <a:pt x="15483" y="505"/>
                  </a:moveTo>
                  <a:cubicBezTo>
                    <a:pt x="15448" y="505"/>
                    <a:pt x="15426" y="527"/>
                    <a:pt x="15409" y="545"/>
                  </a:cubicBezTo>
                  <a:cubicBezTo>
                    <a:pt x="15391" y="579"/>
                    <a:pt x="15409" y="614"/>
                    <a:pt x="15448" y="653"/>
                  </a:cubicBezTo>
                  <a:lnTo>
                    <a:pt x="15483" y="653"/>
                  </a:lnTo>
                  <a:cubicBezTo>
                    <a:pt x="15500" y="653"/>
                    <a:pt x="15518" y="636"/>
                    <a:pt x="15535" y="614"/>
                  </a:cubicBezTo>
                  <a:cubicBezTo>
                    <a:pt x="15557" y="579"/>
                    <a:pt x="15557" y="545"/>
                    <a:pt x="15518" y="527"/>
                  </a:cubicBezTo>
                  <a:cubicBezTo>
                    <a:pt x="15500" y="505"/>
                    <a:pt x="15483" y="505"/>
                    <a:pt x="15483" y="505"/>
                  </a:cubicBezTo>
                  <a:close/>
                  <a:moveTo>
                    <a:pt x="22262" y="505"/>
                  </a:moveTo>
                  <a:cubicBezTo>
                    <a:pt x="22227" y="527"/>
                    <a:pt x="22210" y="579"/>
                    <a:pt x="22227" y="614"/>
                  </a:cubicBezTo>
                  <a:cubicBezTo>
                    <a:pt x="22227" y="636"/>
                    <a:pt x="22262" y="653"/>
                    <a:pt x="22280" y="653"/>
                  </a:cubicBezTo>
                  <a:lnTo>
                    <a:pt x="22319" y="653"/>
                  </a:lnTo>
                  <a:cubicBezTo>
                    <a:pt x="22354" y="636"/>
                    <a:pt x="22371" y="579"/>
                    <a:pt x="22354" y="545"/>
                  </a:cubicBezTo>
                  <a:cubicBezTo>
                    <a:pt x="22336" y="527"/>
                    <a:pt x="22319" y="505"/>
                    <a:pt x="22280" y="505"/>
                  </a:cubicBezTo>
                  <a:close/>
                  <a:moveTo>
                    <a:pt x="11567" y="562"/>
                  </a:moveTo>
                  <a:cubicBezTo>
                    <a:pt x="11532" y="579"/>
                    <a:pt x="11510" y="614"/>
                    <a:pt x="11532" y="653"/>
                  </a:cubicBezTo>
                  <a:cubicBezTo>
                    <a:pt x="11532" y="688"/>
                    <a:pt x="11567" y="706"/>
                    <a:pt x="11584" y="706"/>
                  </a:cubicBezTo>
                  <a:lnTo>
                    <a:pt x="11619" y="706"/>
                  </a:lnTo>
                  <a:cubicBezTo>
                    <a:pt x="11658" y="688"/>
                    <a:pt x="11675" y="653"/>
                    <a:pt x="11658" y="614"/>
                  </a:cubicBezTo>
                  <a:cubicBezTo>
                    <a:pt x="11658" y="579"/>
                    <a:pt x="11619" y="562"/>
                    <a:pt x="11584" y="562"/>
                  </a:cubicBezTo>
                  <a:close/>
                  <a:moveTo>
                    <a:pt x="26035" y="636"/>
                  </a:moveTo>
                  <a:cubicBezTo>
                    <a:pt x="26017" y="636"/>
                    <a:pt x="26000" y="653"/>
                    <a:pt x="25978" y="671"/>
                  </a:cubicBezTo>
                  <a:cubicBezTo>
                    <a:pt x="25961" y="688"/>
                    <a:pt x="25961" y="745"/>
                    <a:pt x="26000" y="762"/>
                  </a:cubicBezTo>
                  <a:cubicBezTo>
                    <a:pt x="26017" y="780"/>
                    <a:pt x="26035" y="780"/>
                    <a:pt x="26035" y="780"/>
                  </a:cubicBezTo>
                  <a:cubicBezTo>
                    <a:pt x="26070" y="780"/>
                    <a:pt x="26087" y="780"/>
                    <a:pt x="26109" y="762"/>
                  </a:cubicBezTo>
                  <a:cubicBezTo>
                    <a:pt x="26126" y="723"/>
                    <a:pt x="26126" y="688"/>
                    <a:pt x="26087" y="653"/>
                  </a:cubicBezTo>
                  <a:cubicBezTo>
                    <a:pt x="26070" y="653"/>
                    <a:pt x="26052" y="636"/>
                    <a:pt x="26035" y="636"/>
                  </a:cubicBezTo>
                  <a:close/>
                  <a:moveTo>
                    <a:pt x="11223" y="653"/>
                  </a:moveTo>
                  <a:cubicBezTo>
                    <a:pt x="11184" y="671"/>
                    <a:pt x="11166" y="706"/>
                    <a:pt x="11166" y="745"/>
                  </a:cubicBezTo>
                  <a:cubicBezTo>
                    <a:pt x="11184" y="780"/>
                    <a:pt x="11206" y="797"/>
                    <a:pt x="11240" y="797"/>
                  </a:cubicBezTo>
                  <a:lnTo>
                    <a:pt x="11258" y="797"/>
                  </a:lnTo>
                  <a:cubicBezTo>
                    <a:pt x="11293" y="797"/>
                    <a:pt x="11332" y="745"/>
                    <a:pt x="11314" y="706"/>
                  </a:cubicBezTo>
                  <a:cubicBezTo>
                    <a:pt x="11314" y="688"/>
                    <a:pt x="11275" y="653"/>
                    <a:pt x="11240" y="653"/>
                  </a:cubicBezTo>
                  <a:close/>
                  <a:moveTo>
                    <a:pt x="21953" y="653"/>
                  </a:moveTo>
                  <a:cubicBezTo>
                    <a:pt x="21936" y="653"/>
                    <a:pt x="21936" y="671"/>
                    <a:pt x="21918" y="671"/>
                  </a:cubicBezTo>
                  <a:cubicBezTo>
                    <a:pt x="21884" y="688"/>
                    <a:pt x="21866" y="723"/>
                    <a:pt x="21884" y="762"/>
                  </a:cubicBezTo>
                  <a:cubicBezTo>
                    <a:pt x="21901" y="797"/>
                    <a:pt x="21936" y="797"/>
                    <a:pt x="21953" y="797"/>
                  </a:cubicBezTo>
                  <a:lnTo>
                    <a:pt x="21992" y="797"/>
                  </a:lnTo>
                  <a:cubicBezTo>
                    <a:pt x="22027" y="780"/>
                    <a:pt x="22045" y="745"/>
                    <a:pt x="22027" y="706"/>
                  </a:cubicBezTo>
                  <a:cubicBezTo>
                    <a:pt x="22010" y="671"/>
                    <a:pt x="21992" y="653"/>
                    <a:pt x="21953" y="653"/>
                  </a:cubicBezTo>
                  <a:close/>
                  <a:moveTo>
                    <a:pt x="15792" y="671"/>
                  </a:moveTo>
                  <a:cubicBezTo>
                    <a:pt x="15774" y="671"/>
                    <a:pt x="15753" y="688"/>
                    <a:pt x="15735" y="706"/>
                  </a:cubicBezTo>
                  <a:cubicBezTo>
                    <a:pt x="15718" y="745"/>
                    <a:pt x="15735" y="797"/>
                    <a:pt x="15753" y="814"/>
                  </a:cubicBezTo>
                  <a:lnTo>
                    <a:pt x="15792" y="814"/>
                  </a:lnTo>
                  <a:cubicBezTo>
                    <a:pt x="15827" y="814"/>
                    <a:pt x="15844" y="814"/>
                    <a:pt x="15861" y="780"/>
                  </a:cubicBezTo>
                  <a:cubicBezTo>
                    <a:pt x="15883" y="745"/>
                    <a:pt x="15861" y="706"/>
                    <a:pt x="15827" y="688"/>
                  </a:cubicBezTo>
                  <a:cubicBezTo>
                    <a:pt x="15827" y="671"/>
                    <a:pt x="15809" y="671"/>
                    <a:pt x="15792" y="671"/>
                  </a:cubicBezTo>
                  <a:close/>
                  <a:moveTo>
                    <a:pt x="10879" y="762"/>
                  </a:moveTo>
                  <a:cubicBezTo>
                    <a:pt x="10840" y="762"/>
                    <a:pt x="10805" y="797"/>
                    <a:pt x="10823" y="854"/>
                  </a:cubicBezTo>
                  <a:cubicBezTo>
                    <a:pt x="10823" y="871"/>
                    <a:pt x="10857" y="906"/>
                    <a:pt x="10897" y="906"/>
                  </a:cubicBezTo>
                  <a:lnTo>
                    <a:pt x="10914" y="888"/>
                  </a:lnTo>
                  <a:cubicBezTo>
                    <a:pt x="10949" y="888"/>
                    <a:pt x="10966" y="854"/>
                    <a:pt x="10966" y="814"/>
                  </a:cubicBezTo>
                  <a:cubicBezTo>
                    <a:pt x="10949" y="780"/>
                    <a:pt x="10931" y="762"/>
                    <a:pt x="10897" y="762"/>
                  </a:cubicBezTo>
                  <a:close/>
                  <a:moveTo>
                    <a:pt x="10531" y="832"/>
                  </a:moveTo>
                  <a:lnTo>
                    <a:pt x="10531" y="854"/>
                  </a:lnTo>
                  <a:cubicBezTo>
                    <a:pt x="10479" y="854"/>
                    <a:pt x="10461" y="888"/>
                    <a:pt x="10479" y="923"/>
                  </a:cubicBezTo>
                  <a:cubicBezTo>
                    <a:pt x="10479" y="962"/>
                    <a:pt x="10514" y="980"/>
                    <a:pt x="10553" y="980"/>
                  </a:cubicBezTo>
                  <a:cubicBezTo>
                    <a:pt x="10605" y="980"/>
                    <a:pt x="10622" y="941"/>
                    <a:pt x="10605" y="906"/>
                  </a:cubicBezTo>
                  <a:cubicBezTo>
                    <a:pt x="10605" y="871"/>
                    <a:pt x="10570" y="832"/>
                    <a:pt x="10531" y="832"/>
                  </a:cubicBezTo>
                  <a:close/>
                  <a:moveTo>
                    <a:pt x="21592" y="832"/>
                  </a:moveTo>
                  <a:cubicBezTo>
                    <a:pt x="21557" y="854"/>
                    <a:pt x="21557" y="888"/>
                    <a:pt x="21575" y="923"/>
                  </a:cubicBezTo>
                  <a:cubicBezTo>
                    <a:pt x="21575" y="962"/>
                    <a:pt x="21610" y="980"/>
                    <a:pt x="21627" y="980"/>
                  </a:cubicBezTo>
                  <a:cubicBezTo>
                    <a:pt x="21649" y="980"/>
                    <a:pt x="21666" y="962"/>
                    <a:pt x="21666" y="962"/>
                  </a:cubicBezTo>
                  <a:cubicBezTo>
                    <a:pt x="21701" y="941"/>
                    <a:pt x="21718" y="906"/>
                    <a:pt x="21701" y="871"/>
                  </a:cubicBezTo>
                  <a:cubicBezTo>
                    <a:pt x="21683" y="832"/>
                    <a:pt x="21666" y="832"/>
                    <a:pt x="21627" y="832"/>
                  </a:cubicBezTo>
                  <a:close/>
                  <a:moveTo>
                    <a:pt x="16101" y="871"/>
                  </a:moveTo>
                  <a:cubicBezTo>
                    <a:pt x="16079" y="871"/>
                    <a:pt x="16062" y="888"/>
                    <a:pt x="16044" y="906"/>
                  </a:cubicBezTo>
                  <a:cubicBezTo>
                    <a:pt x="16009" y="941"/>
                    <a:pt x="16027" y="980"/>
                    <a:pt x="16062" y="1015"/>
                  </a:cubicBezTo>
                  <a:lnTo>
                    <a:pt x="16101" y="1015"/>
                  </a:lnTo>
                  <a:cubicBezTo>
                    <a:pt x="16118" y="1015"/>
                    <a:pt x="16136" y="1015"/>
                    <a:pt x="16153" y="997"/>
                  </a:cubicBezTo>
                  <a:cubicBezTo>
                    <a:pt x="16188" y="962"/>
                    <a:pt x="16170" y="923"/>
                    <a:pt x="16136" y="888"/>
                  </a:cubicBezTo>
                  <a:cubicBezTo>
                    <a:pt x="16136" y="888"/>
                    <a:pt x="16118" y="871"/>
                    <a:pt x="16101" y="871"/>
                  </a:cubicBezTo>
                  <a:close/>
                  <a:moveTo>
                    <a:pt x="26305" y="888"/>
                  </a:moveTo>
                  <a:cubicBezTo>
                    <a:pt x="26287" y="888"/>
                    <a:pt x="26270" y="888"/>
                    <a:pt x="26252" y="906"/>
                  </a:cubicBezTo>
                  <a:cubicBezTo>
                    <a:pt x="26235" y="923"/>
                    <a:pt x="26235" y="980"/>
                    <a:pt x="26252" y="1015"/>
                  </a:cubicBezTo>
                  <a:cubicBezTo>
                    <a:pt x="26270" y="1015"/>
                    <a:pt x="26287" y="1032"/>
                    <a:pt x="26305" y="1032"/>
                  </a:cubicBezTo>
                  <a:cubicBezTo>
                    <a:pt x="26326" y="1032"/>
                    <a:pt x="26344" y="1015"/>
                    <a:pt x="26361" y="1015"/>
                  </a:cubicBezTo>
                  <a:cubicBezTo>
                    <a:pt x="26396" y="980"/>
                    <a:pt x="26396" y="923"/>
                    <a:pt x="26361" y="906"/>
                  </a:cubicBezTo>
                  <a:cubicBezTo>
                    <a:pt x="26344" y="888"/>
                    <a:pt x="26326" y="888"/>
                    <a:pt x="26305" y="888"/>
                  </a:cubicBezTo>
                  <a:close/>
                  <a:moveTo>
                    <a:pt x="10170" y="923"/>
                  </a:moveTo>
                  <a:cubicBezTo>
                    <a:pt x="10135" y="941"/>
                    <a:pt x="10118" y="980"/>
                    <a:pt x="10118" y="1015"/>
                  </a:cubicBezTo>
                  <a:cubicBezTo>
                    <a:pt x="10135" y="1049"/>
                    <a:pt x="10153" y="1071"/>
                    <a:pt x="10187" y="1071"/>
                  </a:cubicBezTo>
                  <a:lnTo>
                    <a:pt x="10205" y="1071"/>
                  </a:lnTo>
                  <a:cubicBezTo>
                    <a:pt x="10244" y="1071"/>
                    <a:pt x="10261" y="1015"/>
                    <a:pt x="10261" y="980"/>
                  </a:cubicBezTo>
                  <a:cubicBezTo>
                    <a:pt x="10261" y="941"/>
                    <a:pt x="10226" y="923"/>
                    <a:pt x="10187" y="923"/>
                  </a:cubicBezTo>
                  <a:close/>
                  <a:moveTo>
                    <a:pt x="21322" y="997"/>
                  </a:moveTo>
                  <a:cubicBezTo>
                    <a:pt x="21301" y="997"/>
                    <a:pt x="21283" y="997"/>
                    <a:pt x="21283" y="1015"/>
                  </a:cubicBezTo>
                  <a:cubicBezTo>
                    <a:pt x="21248" y="1032"/>
                    <a:pt x="21231" y="1071"/>
                    <a:pt x="21248" y="1106"/>
                  </a:cubicBezTo>
                  <a:cubicBezTo>
                    <a:pt x="21266" y="1123"/>
                    <a:pt x="21283" y="1141"/>
                    <a:pt x="21322" y="1141"/>
                  </a:cubicBezTo>
                  <a:lnTo>
                    <a:pt x="21357" y="1141"/>
                  </a:lnTo>
                  <a:cubicBezTo>
                    <a:pt x="21392" y="1123"/>
                    <a:pt x="21392" y="1071"/>
                    <a:pt x="21375" y="1032"/>
                  </a:cubicBezTo>
                  <a:cubicBezTo>
                    <a:pt x="21357" y="1015"/>
                    <a:pt x="21340" y="997"/>
                    <a:pt x="21322" y="997"/>
                  </a:cubicBezTo>
                  <a:close/>
                  <a:moveTo>
                    <a:pt x="9826" y="1015"/>
                  </a:moveTo>
                  <a:cubicBezTo>
                    <a:pt x="9791" y="1015"/>
                    <a:pt x="9752" y="1049"/>
                    <a:pt x="9770" y="1106"/>
                  </a:cubicBezTo>
                  <a:cubicBezTo>
                    <a:pt x="9770" y="1123"/>
                    <a:pt x="9809" y="1158"/>
                    <a:pt x="9844" y="1158"/>
                  </a:cubicBezTo>
                  <a:cubicBezTo>
                    <a:pt x="9900" y="1141"/>
                    <a:pt x="9918" y="1106"/>
                    <a:pt x="9900" y="1071"/>
                  </a:cubicBezTo>
                  <a:cubicBezTo>
                    <a:pt x="9900" y="1032"/>
                    <a:pt x="9861" y="1015"/>
                    <a:pt x="9844" y="1015"/>
                  </a:cubicBezTo>
                  <a:close/>
                  <a:moveTo>
                    <a:pt x="9465" y="1089"/>
                  </a:moveTo>
                  <a:cubicBezTo>
                    <a:pt x="9426" y="1106"/>
                    <a:pt x="9408" y="1141"/>
                    <a:pt x="9408" y="1180"/>
                  </a:cubicBezTo>
                  <a:cubicBezTo>
                    <a:pt x="9426" y="1215"/>
                    <a:pt x="9443" y="1232"/>
                    <a:pt x="9482" y="1232"/>
                  </a:cubicBezTo>
                  <a:lnTo>
                    <a:pt x="9500" y="1232"/>
                  </a:lnTo>
                  <a:cubicBezTo>
                    <a:pt x="9535" y="1215"/>
                    <a:pt x="9552" y="1180"/>
                    <a:pt x="9552" y="1141"/>
                  </a:cubicBezTo>
                  <a:cubicBezTo>
                    <a:pt x="9552" y="1106"/>
                    <a:pt x="9517" y="1089"/>
                    <a:pt x="9482" y="1089"/>
                  </a:cubicBezTo>
                  <a:close/>
                  <a:moveTo>
                    <a:pt x="16371" y="1123"/>
                  </a:moveTo>
                  <a:cubicBezTo>
                    <a:pt x="16353" y="1123"/>
                    <a:pt x="16336" y="1123"/>
                    <a:pt x="16318" y="1141"/>
                  </a:cubicBezTo>
                  <a:cubicBezTo>
                    <a:pt x="16297" y="1158"/>
                    <a:pt x="16297" y="1215"/>
                    <a:pt x="16318" y="1232"/>
                  </a:cubicBezTo>
                  <a:cubicBezTo>
                    <a:pt x="16336" y="1250"/>
                    <a:pt x="16353" y="1267"/>
                    <a:pt x="16371" y="1267"/>
                  </a:cubicBezTo>
                  <a:cubicBezTo>
                    <a:pt x="16388" y="1267"/>
                    <a:pt x="16405" y="1250"/>
                    <a:pt x="16427" y="1232"/>
                  </a:cubicBezTo>
                  <a:cubicBezTo>
                    <a:pt x="16445" y="1215"/>
                    <a:pt x="16445" y="1158"/>
                    <a:pt x="16427" y="1141"/>
                  </a:cubicBezTo>
                  <a:cubicBezTo>
                    <a:pt x="16405" y="1123"/>
                    <a:pt x="16388" y="1123"/>
                    <a:pt x="16371" y="1123"/>
                  </a:cubicBezTo>
                  <a:close/>
                  <a:moveTo>
                    <a:pt x="9117" y="1158"/>
                  </a:moveTo>
                  <a:cubicBezTo>
                    <a:pt x="9082" y="1180"/>
                    <a:pt x="9047" y="1215"/>
                    <a:pt x="9065" y="1250"/>
                  </a:cubicBezTo>
                  <a:cubicBezTo>
                    <a:pt x="9065" y="1289"/>
                    <a:pt x="9100" y="1306"/>
                    <a:pt x="9139" y="1306"/>
                  </a:cubicBezTo>
                  <a:cubicBezTo>
                    <a:pt x="9191" y="1306"/>
                    <a:pt x="9208" y="1267"/>
                    <a:pt x="9191" y="1215"/>
                  </a:cubicBezTo>
                  <a:cubicBezTo>
                    <a:pt x="9191" y="1197"/>
                    <a:pt x="9156" y="1158"/>
                    <a:pt x="9139" y="1158"/>
                  </a:cubicBezTo>
                  <a:close/>
                  <a:moveTo>
                    <a:pt x="26561" y="1158"/>
                  </a:moveTo>
                  <a:cubicBezTo>
                    <a:pt x="26544" y="1158"/>
                    <a:pt x="26522" y="1158"/>
                    <a:pt x="26505" y="1180"/>
                  </a:cubicBezTo>
                  <a:cubicBezTo>
                    <a:pt x="26470" y="1197"/>
                    <a:pt x="26470" y="1232"/>
                    <a:pt x="26487" y="1267"/>
                  </a:cubicBezTo>
                  <a:cubicBezTo>
                    <a:pt x="26505" y="1289"/>
                    <a:pt x="26522" y="1306"/>
                    <a:pt x="26561" y="1306"/>
                  </a:cubicBezTo>
                  <a:cubicBezTo>
                    <a:pt x="26561" y="1306"/>
                    <a:pt x="26579" y="1289"/>
                    <a:pt x="26596" y="1289"/>
                  </a:cubicBezTo>
                  <a:cubicBezTo>
                    <a:pt x="26631" y="1250"/>
                    <a:pt x="26631" y="1215"/>
                    <a:pt x="26613" y="1180"/>
                  </a:cubicBezTo>
                  <a:cubicBezTo>
                    <a:pt x="26596" y="1158"/>
                    <a:pt x="26579" y="1158"/>
                    <a:pt x="26561" y="1158"/>
                  </a:cubicBezTo>
                  <a:close/>
                  <a:moveTo>
                    <a:pt x="20957" y="1180"/>
                  </a:moveTo>
                  <a:cubicBezTo>
                    <a:pt x="20922" y="1197"/>
                    <a:pt x="20922" y="1250"/>
                    <a:pt x="20939" y="1289"/>
                  </a:cubicBezTo>
                  <a:cubicBezTo>
                    <a:pt x="20939" y="1306"/>
                    <a:pt x="20974" y="1323"/>
                    <a:pt x="20996" y="1323"/>
                  </a:cubicBezTo>
                  <a:cubicBezTo>
                    <a:pt x="21013" y="1323"/>
                    <a:pt x="21013" y="1323"/>
                    <a:pt x="21031" y="1306"/>
                  </a:cubicBezTo>
                  <a:cubicBezTo>
                    <a:pt x="21066" y="1289"/>
                    <a:pt x="21083" y="1250"/>
                    <a:pt x="21066" y="1215"/>
                  </a:cubicBezTo>
                  <a:cubicBezTo>
                    <a:pt x="21048" y="1197"/>
                    <a:pt x="21031" y="1180"/>
                    <a:pt x="20996" y="1180"/>
                  </a:cubicBezTo>
                  <a:close/>
                  <a:moveTo>
                    <a:pt x="8756" y="1250"/>
                  </a:moveTo>
                  <a:cubicBezTo>
                    <a:pt x="8721" y="1250"/>
                    <a:pt x="8704" y="1289"/>
                    <a:pt x="8704" y="1323"/>
                  </a:cubicBezTo>
                  <a:cubicBezTo>
                    <a:pt x="8704" y="1358"/>
                    <a:pt x="8738" y="1397"/>
                    <a:pt x="8773" y="1397"/>
                  </a:cubicBezTo>
                  <a:lnTo>
                    <a:pt x="8791" y="1376"/>
                  </a:lnTo>
                  <a:cubicBezTo>
                    <a:pt x="8830" y="1376"/>
                    <a:pt x="8847" y="1341"/>
                    <a:pt x="8847" y="1306"/>
                  </a:cubicBezTo>
                  <a:cubicBezTo>
                    <a:pt x="8830" y="1267"/>
                    <a:pt x="8812" y="1250"/>
                    <a:pt x="8773" y="1250"/>
                  </a:cubicBezTo>
                  <a:close/>
                  <a:moveTo>
                    <a:pt x="8412" y="1323"/>
                  </a:moveTo>
                  <a:cubicBezTo>
                    <a:pt x="8355" y="1323"/>
                    <a:pt x="8338" y="1358"/>
                    <a:pt x="8355" y="1415"/>
                  </a:cubicBezTo>
                  <a:cubicBezTo>
                    <a:pt x="8355" y="1450"/>
                    <a:pt x="8395" y="1467"/>
                    <a:pt x="8412" y="1467"/>
                  </a:cubicBezTo>
                  <a:lnTo>
                    <a:pt x="8429" y="1467"/>
                  </a:lnTo>
                  <a:cubicBezTo>
                    <a:pt x="8464" y="1450"/>
                    <a:pt x="8503" y="1415"/>
                    <a:pt x="8486" y="1376"/>
                  </a:cubicBezTo>
                  <a:cubicBezTo>
                    <a:pt x="8486" y="1341"/>
                    <a:pt x="8447" y="1323"/>
                    <a:pt x="8412" y="1323"/>
                  </a:cubicBezTo>
                  <a:close/>
                  <a:moveTo>
                    <a:pt x="20648" y="1358"/>
                  </a:moveTo>
                  <a:cubicBezTo>
                    <a:pt x="20613" y="1376"/>
                    <a:pt x="20596" y="1432"/>
                    <a:pt x="20613" y="1450"/>
                  </a:cubicBezTo>
                  <a:cubicBezTo>
                    <a:pt x="20630" y="1484"/>
                    <a:pt x="20648" y="1506"/>
                    <a:pt x="20687" y="1506"/>
                  </a:cubicBezTo>
                  <a:cubicBezTo>
                    <a:pt x="20687" y="1506"/>
                    <a:pt x="20704" y="1484"/>
                    <a:pt x="20722" y="1484"/>
                  </a:cubicBezTo>
                  <a:cubicBezTo>
                    <a:pt x="20757" y="1467"/>
                    <a:pt x="20757" y="1432"/>
                    <a:pt x="20739" y="1397"/>
                  </a:cubicBezTo>
                  <a:cubicBezTo>
                    <a:pt x="20722" y="1358"/>
                    <a:pt x="20704" y="1358"/>
                    <a:pt x="20687" y="1358"/>
                  </a:cubicBezTo>
                  <a:close/>
                  <a:moveTo>
                    <a:pt x="16623" y="1376"/>
                  </a:moveTo>
                  <a:cubicBezTo>
                    <a:pt x="16606" y="1376"/>
                    <a:pt x="16588" y="1376"/>
                    <a:pt x="16571" y="1397"/>
                  </a:cubicBezTo>
                  <a:cubicBezTo>
                    <a:pt x="16553" y="1415"/>
                    <a:pt x="16553" y="1467"/>
                    <a:pt x="16571" y="1506"/>
                  </a:cubicBezTo>
                  <a:cubicBezTo>
                    <a:pt x="16588" y="1506"/>
                    <a:pt x="16606" y="1524"/>
                    <a:pt x="16623" y="1524"/>
                  </a:cubicBezTo>
                  <a:cubicBezTo>
                    <a:pt x="16645" y="1524"/>
                    <a:pt x="16662" y="1506"/>
                    <a:pt x="16679" y="1506"/>
                  </a:cubicBezTo>
                  <a:cubicBezTo>
                    <a:pt x="16697" y="1467"/>
                    <a:pt x="16714" y="1432"/>
                    <a:pt x="16679" y="1397"/>
                  </a:cubicBezTo>
                  <a:cubicBezTo>
                    <a:pt x="16662" y="1376"/>
                    <a:pt x="16645" y="1376"/>
                    <a:pt x="16623" y="1376"/>
                  </a:cubicBezTo>
                  <a:close/>
                  <a:moveTo>
                    <a:pt x="8051" y="1397"/>
                  </a:moveTo>
                  <a:cubicBezTo>
                    <a:pt x="8012" y="1415"/>
                    <a:pt x="7994" y="1450"/>
                    <a:pt x="7994" y="1484"/>
                  </a:cubicBezTo>
                  <a:cubicBezTo>
                    <a:pt x="7994" y="1524"/>
                    <a:pt x="8029" y="1541"/>
                    <a:pt x="8068" y="1541"/>
                  </a:cubicBezTo>
                  <a:lnTo>
                    <a:pt x="8086" y="1541"/>
                  </a:lnTo>
                  <a:cubicBezTo>
                    <a:pt x="8120" y="1541"/>
                    <a:pt x="8138" y="1484"/>
                    <a:pt x="8138" y="1450"/>
                  </a:cubicBezTo>
                  <a:cubicBezTo>
                    <a:pt x="8120" y="1415"/>
                    <a:pt x="8103" y="1397"/>
                    <a:pt x="8068" y="1397"/>
                  </a:cubicBezTo>
                  <a:close/>
                  <a:moveTo>
                    <a:pt x="26722" y="1450"/>
                  </a:moveTo>
                  <a:cubicBezTo>
                    <a:pt x="26687" y="1484"/>
                    <a:pt x="26687" y="1524"/>
                    <a:pt x="26705" y="1558"/>
                  </a:cubicBezTo>
                  <a:cubicBezTo>
                    <a:pt x="26722" y="1576"/>
                    <a:pt x="26740" y="1593"/>
                    <a:pt x="26761" y="1593"/>
                  </a:cubicBezTo>
                  <a:cubicBezTo>
                    <a:pt x="26779" y="1593"/>
                    <a:pt x="26796" y="1593"/>
                    <a:pt x="26814" y="1576"/>
                  </a:cubicBezTo>
                  <a:cubicBezTo>
                    <a:pt x="26831" y="1558"/>
                    <a:pt x="26848" y="1506"/>
                    <a:pt x="26831" y="1484"/>
                  </a:cubicBezTo>
                  <a:cubicBezTo>
                    <a:pt x="26814" y="1450"/>
                    <a:pt x="26796" y="1450"/>
                    <a:pt x="26761" y="1450"/>
                  </a:cubicBezTo>
                  <a:close/>
                  <a:moveTo>
                    <a:pt x="7703" y="1484"/>
                  </a:moveTo>
                  <a:cubicBezTo>
                    <a:pt x="7651" y="1484"/>
                    <a:pt x="7633" y="1524"/>
                    <a:pt x="7651" y="1558"/>
                  </a:cubicBezTo>
                  <a:cubicBezTo>
                    <a:pt x="7651" y="1593"/>
                    <a:pt x="7685" y="1632"/>
                    <a:pt x="7703" y="1632"/>
                  </a:cubicBezTo>
                  <a:lnTo>
                    <a:pt x="7724" y="1615"/>
                  </a:lnTo>
                  <a:cubicBezTo>
                    <a:pt x="7759" y="1615"/>
                    <a:pt x="7794" y="1576"/>
                    <a:pt x="7777" y="1541"/>
                  </a:cubicBezTo>
                  <a:cubicBezTo>
                    <a:pt x="7777" y="1506"/>
                    <a:pt x="7742" y="1484"/>
                    <a:pt x="7703" y="1484"/>
                  </a:cubicBezTo>
                  <a:close/>
                  <a:moveTo>
                    <a:pt x="20361" y="1524"/>
                  </a:moveTo>
                  <a:cubicBezTo>
                    <a:pt x="20361" y="1524"/>
                    <a:pt x="20343" y="1524"/>
                    <a:pt x="20322" y="1541"/>
                  </a:cubicBezTo>
                  <a:cubicBezTo>
                    <a:pt x="20287" y="1558"/>
                    <a:pt x="20287" y="1593"/>
                    <a:pt x="20304" y="1632"/>
                  </a:cubicBezTo>
                  <a:cubicBezTo>
                    <a:pt x="20304" y="1650"/>
                    <a:pt x="20343" y="1667"/>
                    <a:pt x="20361" y="1667"/>
                  </a:cubicBezTo>
                  <a:lnTo>
                    <a:pt x="20395" y="1667"/>
                  </a:lnTo>
                  <a:cubicBezTo>
                    <a:pt x="20430" y="1650"/>
                    <a:pt x="20452" y="1593"/>
                    <a:pt x="20430" y="1558"/>
                  </a:cubicBezTo>
                  <a:cubicBezTo>
                    <a:pt x="20413" y="1541"/>
                    <a:pt x="20395" y="1524"/>
                    <a:pt x="20361" y="1524"/>
                  </a:cubicBezTo>
                  <a:close/>
                  <a:moveTo>
                    <a:pt x="7342" y="1558"/>
                  </a:moveTo>
                  <a:cubicBezTo>
                    <a:pt x="7307" y="1576"/>
                    <a:pt x="7289" y="1615"/>
                    <a:pt x="7289" y="1650"/>
                  </a:cubicBezTo>
                  <a:cubicBezTo>
                    <a:pt x="7307" y="1685"/>
                    <a:pt x="7324" y="1702"/>
                    <a:pt x="7359" y="1702"/>
                  </a:cubicBezTo>
                  <a:lnTo>
                    <a:pt x="7376" y="1702"/>
                  </a:lnTo>
                  <a:cubicBezTo>
                    <a:pt x="7416" y="1685"/>
                    <a:pt x="7433" y="1650"/>
                    <a:pt x="7433" y="1615"/>
                  </a:cubicBezTo>
                  <a:cubicBezTo>
                    <a:pt x="7416" y="1576"/>
                    <a:pt x="7398" y="1558"/>
                    <a:pt x="7359" y="1558"/>
                  </a:cubicBezTo>
                  <a:close/>
                  <a:moveTo>
                    <a:pt x="6998" y="1650"/>
                  </a:moveTo>
                  <a:cubicBezTo>
                    <a:pt x="6941" y="1667"/>
                    <a:pt x="6924" y="1702"/>
                    <a:pt x="6941" y="1741"/>
                  </a:cubicBezTo>
                  <a:cubicBezTo>
                    <a:pt x="6941" y="1776"/>
                    <a:pt x="6980" y="1793"/>
                    <a:pt x="7015" y="1793"/>
                  </a:cubicBezTo>
                  <a:lnTo>
                    <a:pt x="7033" y="1793"/>
                  </a:lnTo>
                  <a:cubicBezTo>
                    <a:pt x="7072" y="1776"/>
                    <a:pt x="7089" y="1741"/>
                    <a:pt x="7072" y="1702"/>
                  </a:cubicBezTo>
                  <a:cubicBezTo>
                    <a:pt x="7072" y="1667"/>
                    <a:pt x="7033" y="1650"/>
                    <a:pt x="7015" y="1650"/>
                  </a:cubicBezTo>
                  <a:close/>
                  <a:moveTo>
                    <a:pt x="16862" y="1650"/>
                  </a:moveTo>
                  <a:cubicBezTo>
                    <a:pt x="16862" y="1650"/>
                    <a:pt x="16840" y="1650"/>
                    <a:pt x="16823" y="1667"/>
                  </a:cubicBezTo>
                  <a:cubicBezTo>
                    <a:pt x="16788" y="1685"/>
                    <a:pt x="16788" y="1741"/>
                    <a:pt x="16806" y="1759"/>
                  </a:cubicBezTo>
                  <a:cubicBezTo>
                    <a:pt x="16823" y="1776"/>
                    <a:pt x="16840" y="1793"/>
                    <a:pt x="16862" y="1793"/>
                  </a:cubicBezTo>
                  <a:cubicBezTo>
                    <a:pt x="16880" y="1793"/>
                    <a:pt x="16897" y="1776"/>
                    <a:pt x="16914" y="1776"/>
                  </a:cubicBezTo>
                  <a:cubicBezTo>
                    <a:pt x="16949" y="1741"/>
                    <a:pt x="16949" y="1702"/>
                    <a:pt x="16914" y="1667"/>
                  </a:cubicBezTo>
                  <a:cubicBezTo>
                    <a:pt x="16914" y="1650"/>
                    <a:pt x="16897" y="1650"/>
                    <a:pt x="16862" y="1650"/>
                  </a:cubicBezTo>
                  <a:close/>
                  <a:moveTo>
                    <a:pt x="20017" y="1702"/>
                  </a:moveTo>
                  <a:cubicBezTo>
                    <a:pt x="19978" y="1724"/>
                    <a:pt x="19960" y="1776"/>
                    <a:pt x="19978" y="1811"/>
                  </a:cubicBezTo>
                  <a:cubicBezTo>
                    <a:pt x="19995" y="1833"/>
                    <a:pt x="20017" y="1850"/>
                    <a:pt x="20052" y="1850"/>
                  </a:cubicBezTo>
                  <a:cubicBezTo>
                    <a:pt x="20052" y="1850"/>
                    <a:pt x="20069" y="1850"/>
                    <a:pt x="20069" y="1833"/>
                  </a:cubicBezTo>
                  <a:cubicBezTo>
                    <a:pt x="20104" y="1811"/>
                    <a:pt x="20126" y="1776"/>
                    <a:pt x="20104" y="1741"/>
                  </a:cubicBezTo>
                  <a:cubicBezTo>
                    <a:pt x="20087" y="1702"/>
                    <a:pt x="20069" y="1702"/>
                    <a:pt x="20052" y="1702"/>
                  </a:cubicBezTo>
                  <a:close/>
                  <a:moveTo>
                    <a:pt x="6637" y="1741"/>
                  </a:moveTo>
                  <a:cubicBezTo>
                    <a:pt x="6598" y="1759"/>
                    <a:pt x="6580" y="1793"/>
                    <a:pt x="6580" y="1833"/>
                  </a:cubicBezTo>
                  <a:cubicBezTo>
                    <a:pt x="6598" y="1867"/>
                    <a:pt x="6615" y="1885"/>
                    <a:pt x="6654" y="1885"/>
                  </a:cubicBezTo>
                  <a:lnTo>
                    <a:pt x="6671" y="1885"/>
                  </a:lnTo>
                  <a:cubicBezTo>
                    <a:pt x="6706" y="1867"/>
                    <a:pt x="6745" y="1833"/>
                    <a:pt x="6724" y="1793"/>
                  </a:cubicBezTo>
                  <a:cubicBezTo>
                    <a:pt x="6724" y="1759"/>
                    <a:pt x="6689" y="1741"/>
                    <a:pt x="6654" y="1741"/>
                  </a:cubicBezTo>
                  <a:close/>
                  <a:moveTo>
                    <a:pt x="26957" y="1741"/>
                  </a:moveTo>
                  <a:cubicBezTo>
                    <a:pt x="26957" y="1741"/>
                    <a:pt x="26940" y="1759"/>
                    <a:pt x="26922" y="1759"/>
                  </a:cubicBezTo>
                  <a:cubicBezTo>
                    <a:pt x="26888" y="1776"/>
                    <a:pt x="26888" y="1833"/>
                    <a:pt x="26905" y="1867"/>
                  </a:cubicBezTo>
                  <a:cubicBezTo>
                    <a:pt x="26922" y="1885"/>
                    <a:pt x="26940" y="1885"/>
                    <a:pt x="26957" y="1885"/>
                  </a:cubicBezTo>
                  <a:lnTo>
                    <a:pt x="26996" y="1885"/>
                  </a:lnTo>
                  <a:cubicBezTo>
                    <a:pt x="27031" y="1867"/>
                    <a:pt x="27049" y="1811"/>
                    <a:pt x="27031" y="1776"/>
                  </a:cubicBezTo>
                  <a:cubicBezTo>
                    <a:pt x="27014" y="1759"/>
                    <a:pt x="26996" y="1741"/>
                    <a:pt x="26957" y="1741"/>
                  </a:cubicBezTo>
                  <a:close/>
                  <a:moveTo>
                    <a:pt x="6310" y="1833"/>
                  </a:moveTo>
                  <a:cubicBezTo>
                    <a:pt x="6310" y="1833"/>
                    <a:pt x="6289" y="1833"/>
                    <a:pt x="6289" y="1850"/>
                  </a:cubicBezTo>
                  <a:cubicBezTo>
                    <a:pt x="6254" y="1850"/>
                    <a:pt x="6236" y="1885"/>
                    <a:pt x="6236" y="1941"/>
                  </a:cubicBezTo>
                  <a:cubicBezTo>
                    <a:pt x="6254" y="1959"/>
                    <a:pt x="6271" y="1976"/>
                    <a:pt x="6310" y="1976"/>
                  </a:cubicBezTo>
                  <a:lnTo>
                    <a:pt x="6328" y="1976"/>
                  </a:lnTo>
                  <a:cubicBezTo>
                    <a:pt x="6363" y="1976"/>
                    <a:pt x="6380" y="1920"/>
                    <a:pt x="6380" y="1885"/>
                  </a:cubicBezTo>
                  <a:cubicBezTo>
                    <a:pt x="6363" y="1867"/>
                    <a:pt x="6345" y="1833"/>
                    <a:pt x="6310" y="1833"/>
                  </a:cubicBezTo>
                  <a:close/>
                  <a:moveTo>
                    <a:pt x="19691" y="1867"/>
                  </a:moveTo>
                  <a:cubicBezTo>
                    <a:pt x="19651" y="1885"/>
                    <a:pt x="19634" y="1941"/>
                    <a:pt x="19651" y="1976"/>
                  </a:cubicBezTo>
                  <a:cubicBezTo>
                    <a:pt x="19669" y="1994"/>
                    <a:pt x="19691" y="2011"/>
                    <a:pt x="19725" y="2011"/>
                  </a:cubicBezTo>
                  <a:cubicBezTo>
                    <a:pt x="19725" y="2011"/>
                    <a:pt x="19743" y="2011"/>
                    <a:pt x="19760" y="1994"/>
                  </a:cubicBezTo>
                  <a:cubicBezTo>
                    <a:pt x="19799" y="1976"/>
                    <a:pt x="19799" y="1941"/>
                    <a:pt x="19778" y="1902"/>
                  </a:cubicBezTo>
                  <a:cubicBezTo>
                    <a:pt x="19778" y="1885"/>
                    <a:pt x="19743" y="1867"/>
                    <a:pt x="19725" y="1867"/>
                  </a:cubicBezTo>
                  <a:close/>
                  <a:moveTo>
                    <a:pt x="17115" y="1902"/>
                  </a:moveTo>
                  <a:cubicBezTo>
                    <a:pt x="17097" y="1902"/>
                    <a:pt x="17080" y="1920"/>
                    <a:pt x="17058" y="1941"/>
                  </a:cubicBezTo>
                  <a:cubicBezTo>
                    <a:pt x="17041" y="1959"/>
                    <a:pt x="17041" y="2011"/>
                    <a:pt x="17058" y="2028"/>
                  </a:cubicBezTo>
                  <a:cubicBezTo>
                    <a:pt x="17080" y="2050"/>
                    <a:pt x="17097" y="2050"/>
                    <a:pt x="17115" y="2050"/>
                  </a:cubicBezTo>
                  <a:cubicBezTo>
                    <a:pt x="17132" y="2050"/>
                    <a:pt x="17149" y="2050"/>
                    <a:pt x="17167" y="2028"/>
                  </a:cubicBezTo>
                  <a:cubicBezTo>
                    <a:pt x="17189" y="2011"/>
                    <a:pt x="17189" y="1959"/>
                    <a:pt x="17167" y="1941"/>
                  </a:cubicBezTo>
                  <a:cubicBezTo>
                    <a:pt x="17149" y="1920"/>
                    <a:pt x="17132" y="1902"/>
                    <a:pt x="17115" y="1902"/>
                  </a:cubicBezTo>
                  <a:close/>
                  <a:moveTo>
                    <a:pt x="5945" y="1941"/>
                  </a:moveTo>
                  <a:cubicBezTo>
                    <a:pt x="5910" y="1959"/>
                    <a:pt x="5875" y="1994"/>
                    <a:pt x="5893" y="2028"/>
                  </a:cubicBezTo>
                  <a:cubicBezTo>
                    <a:pt x="5910" y="2068"/>
                    <a:pt x="5927" y="2085"/>
                    <a:pt x="5962" y="2085"/>
                  </a:cubicBezTo>
                  <a:lnTo>
                    <a:pt x="5984" y="2085"/>
                  </a:lnTo>
                  <a:cubicBezTo>
                    <a:pt x="6019" y="2068"/>
                    <a:pt x="6036" y="2028"/>
                    <a:pt x="6036" y="1994"/>
                  </a:cubicBezTo>
                  <a:cubicBezTo>
                    <a:pt x="6019" y="1959"/>
                    <a:pt x="6001" y="1941"/>
                    <a:pt x="5962" y="1941"/>
                  </a:cubicBezTo>
                  <a:close/>
                  <a:moveTo>
                    <a:pt x="19364" y="2028"/>
                  </a:moveTo>
                  <a:cubicBezTo>
                    <a:pt x="19325" y="2050"/>
                    <a:pt x="19308" y="2085"/>
                    <a:pt x="19325" y="2120"/>
                  </a:cubicBezTo>
                  <a:cubicBezTo>
                    <a:pt x="19342" y="2159"/>
                    <a:pt x="19364" y="2176"/>
                    <a:pt x="19399" y="2176"/>
                  </a:cubicBezTo>
                  <a:cubicBezTo>
                    <a:pt x="19399" y="2176"/>
                    <a:pt x="19416" y="2176"/>
                    <a:pt x="19434" y="2159"/>
                  </a:cubicBezTo>
                  <a:cubicBezTo>
                    <a:pt x="19473" y="2137"/>
                    <a:pt x="19473" y="2102"/>
                    <a:pt x="19451" y="2068"/>
                  </a:cubicBezTo>
                  <a:cubicBezTo>
                    <a:pt x="19451" y="2050"/>
                    <a:pt x="19416" y="2028"/>
                    <a:pt x="19399" y="2028"/>
                  </a:cubicBezTo>
                  <a:close/>
                  <a:moveTo>
                    <a:pt x="5601" y="2068"/>
                  </a:moveTo>
                  <a:cubicBezTo>
                    <a:pt x="5549" y="2085"/>
                    <a:pt x="5527" y="2120"/>
                    <a:pt x="5549" y="2159"/>
                  </a:cubicBezTo>
                  <a:cubicBezTo>
                    <a:pt x="5566" y="2194"/>
                    <a:pt x="5584" y="2211"/>
                    <a:pt x="5618" y="2211"/>
                  </a:cubicBezTo>
                  <a:lnTo>
                    <a:pt x="5636" y="2194"/>
                  </a:lnTo>
                  <a:cubicBezTo>
                    <a:pt x="5675" y="2194"/>
                    <a:pt x="5692" y="2137"/>
                    <a:pt x="5692" y="2102"/>
                  </a:cubicBezTo>
                  <a:cubicBezTo>
                    <a:pt x="5675" y="2085"/>
                    <a:pt x="5658" y="2068"/>
                    <a:pt x="5618" y="2068"/>
                  </a:cubicBezTo>
                  <a:close/>
                  <a:moveTo>
                    <a:pt x="27123" y="2068"/>
                  </a:moveTo>
                  <a:cubicBezTo>
                    <a:pt x="27088" y="2085"/>
                    <a:pt x="27066" y="2137"/>
                    <a:pt x="27088" y="2176"/>
                  </a:cubicBezTo>
                  <a:cubicBezTo>
                    <a:pt x="27105" y="2194"/>
                    <a:pt x="27123" y="2211"/>
                    <a:pt x="27157" y="2211"/>
                  </a:cubicBezTo>
                  <a:cubicBezTo>
                    <a:pt x="27157" y="2211"/>
                    <a:pt x="27175" y="2194"/>
                    <a:pt x="27197" y="2194"/>
                  </a:cubicBezTo>
                  <a:cubicBezTo>
                    <a:pt x="27231" y="2176"/>
                    <a:pt x="27231" y="2137"/>
                    <a:pt x="27214" y="2102"/>
                  </a:cubicBezTo>
                  <a:cubicBezTo>
                    <a:pt x="27197" y="2068"/>
                    <a:pt x="27175" y="2068"/>
                    <a:pt x="27157" y="2068"/>
                  </a:cubicBezTo>
                  <a:close/>
                  <a:moveTo>
                    <a:pt x="17384" y="2159"/>
                  </a:moveTo>
                  <a:cubicBezTo>
                    <a:pt x="17367" y="2159"/>
                    <a:pt x="17332" y="2159"/>
                    <a:pt x="17332" y="2176"/>
                  </a:cubicBezTo>
                  <a:cubicBezTo>
                    <a:pt x="17297" y="2211"/>
                    <a:pt x="17297" y="2268"/>
                    <a:pt x="17332" y="2285"/>
                  </a:cubicBezTo>
                  <a:cubicBezTo>
                    <a:pt x="17350" y="2303"/>
                    <a:pt x="17367" y="2303"/>
                    <a:pt x="17384" y="2303"/>
                  </a:cubicBezTo>
                  <a:cubicBezTo>
                    <a:pt x="17406" y="2303"/>
                    <a:pt x="17424" y="2285"/>
                    <a:pt x="17441" y="2268"/>
                  </a:cubicBezTo>
                  <a:cubicBezTo>
                    <a:pt x="17458" y="2246"/>
                    <a:pt x="17458" y="2194"/>
                    <a:pt x="17424" y="2176"/>
                  </a:cubicBezTo>
                  <a:cubicBezTo>
                    <a:pt x="17406" y="2159"/>
                    <a:pt x="17406" y="2159"/>
                    <a:pt x="17384" y="2159"/>
                  </a:cubicBezTo>
                  <a:close/>
                  <a:moveTo>
                    <a:pt x="5275" y="2176"/>
                  </a:moveTo>
                  <a:cubicBezTo>
                    <a:pt x="5275" y="2176"/>
                    <a:pt x="5257" y="2176"/>
                    <a:pt x="5257" y="2194"/>
                  </a:cubicBezTo>
                  <a:cubicBezTo>
                    <a:pt x="5222" y="2194"/>
                    <a:pt x="5201" y="2246"/>
                    <a:pt x="5201" y="2285"/>
                  </a:cubicBezTo>
                  <a:cubicBezTo>
                    <a:pt x="5222" y="2303"/>
                    <a:pt x="5240" y="2320"/>
                    <a:pt x="5275" y="2320"/>
                  </a:cubicBezTo>
                  <a:lnTo>
                    <a:pt x="5292" y="2320"/>
                  </a:lnTo>
                  <a:cubicBezTo>
                    <a:pt x="5349" y="2303"/>
                    <a:pt x="5366" y="2268"/>
                    <a:pt x="5349" y="2229"/>
                  </a:cubicBezTo>
                  <a:cubicBezTo>
                    <a:pt x="5331" y="2194"/>
                    <a:pt x="5310" y="2176"/>
                    <a:pt x="5275" y="2176"/>
                  </a:cubicBezTo>
                  <a:close/>
                  <a:moveTo>
                    <a:pt x="19038" y="2176"/>
                  </a:moveTo>
                  <a:cubicBezTo>
                    <a:pt x="18999" y="2194"/>
                    <a:pt x="18981" y="2246"/>
                    <a:pt x="18999" y="2285"/>
                  </a:cubicBezTo>
                  <a:cubicBezTo>
                    <a:pt x="19016" y="2303"/>
                    <a:pt x="19038" y="2320"/>
                    <a:pt x="19073" y="2320"/>
                  </a:cubicBezTo>
                  <a:lnTo>
                    <a:pt x="19090" y="2320"/>
                  </a:lnTo>
                  <a:cubicBezTo>
                    <a:pt x="19125" y="2303"/>
                    <a:pt x="19147" y="2246"/>
                    <a:pt x="19125" y="2211"/>
                  </a:cubicBezTo>
                  <a:cubicBezTo>
                    <a:pt x="19125" y="2194"/>
                    <a:pt x="19090" y="2176"/>
                    <a:pt x="19073" y="2176"/>
                  </a:cubicBezTo>
                  <a:close/>
                  <a:moveTo>
                    <a:pt x="4914" y="2320"/>
                  </a:moveTo>
                  <a:cubicBezTo>
                    <a:pt x="4874" y="2337"/>
                    <a:pt x="4857" y="2376"/>
                    <a:pt x="4874" y="2411"/>
                  </a:cubicBezTo>
                  <a:cubicBezTo>
                    <a:pt x="4874" y="2446"/>
                    <a:pt x="4914" y="2464"/>
                    <a:pt x="4931" y="2464"/>
                  </a:cubicBezTo>
                  <a:cubicBezTo>
                    <a:pt x="4948" y="2464"/>
                    <a:pt x="4966" y="2464"/>
                    <a:pt x="4966" y="2446"/>
                  </a:cubicBezTo>
                  <a:cubicBezTo>
                    <a:pt x="5005" y="2446"/>
                    <a:pt x="5022" y="2394"/>
                    <a:pt x="5005" y="2355"/>
                  </a:cubicBezTo>
                  <a:cubicBezTo>
                    <a:pt x="5005" y="2337"/>
                    <a:pt x="4966" y="2320"/>
                    <a:pt x="4931" y="2320"/>
                  </a:cubicBezTo>
                  <a:close/>
                  <a:moveTo>
                    <a:pt x="18712" y="2320"/>
                  </a:moveTo>
                  <a:cubicBezTo>
                    <a:pt x="18672" y="2337"/>
                    <a:pt x="18655" y="2376"/>
                    <a:pt x="18655" y="2411"/>
                  </a:cubicBezTo>
                  <a:cubicBezTo>
                    <a:pt x="18672" y="2446"/>
                    <a:pt x="18712" y="2464"/>
                    <a:pt x="18729" y="2464"/>
                  </a:cubicBezTo>
                  <a:cubicBezTo>
                    <a:pt x="18746" y="2464"/>
                    <a:pt x="18746" y="2464"/>
                    <a:pt x="18764" y="2446"/>
                  </a:cubicBezTo>
                  <a:cubicBezTo>
                    <a:pt x="18799" y="2446"/>
                    <a:pt x="18820" y="2394"/>
                    <a:pt x="18799" y="2355"/>
                  </a:cubicBezTo>
                  <a:cubicBezTo>
                    <a:pt x="18781" y="2337"/>
                    <a:pt x="18764" y="2320"/>
                    <a:pt x="18729" y="2320"/>
                  </a:cubicBezTo>
                  <a:close/>
                  <a:moveTo>
                    <a:pt x="17676" y="2355"/>
                  </a:moveTo>
                  <a:cubicBezTo>
                    <a:pt x="17659" y="2355"/>
                    <a:pt x="17641" y="2376"/>
                    <a:pt x="17624" y="2394"/>
                  </a:cubicBezTo>
                  <a:cubicBezTo>
                    <a:pt x="17602" y="2429"/>
                    <a:pt x="17624" y="2485"/>
                    <a:pt x="17659" y="2485"/>
                  </a:cubicBezTo>
                  <a:cubicBezTo>
                    <a:pt x="17659" y="2503"/>
                    <a:pt x="17676" y="2503"/>
                    <a:pt x="17676" y="2503"/>
                  </a:cubicBezTo>
                  <a:cubicBezTo>
                    <a:pt x="17711" y="2503"/>
                    <a:pt x="17732" y="2485"/>
                    <a:pt x="17750" y="2464"/>
                  </a:cubicBezTo>
                  <a:cubicBezTo>
                    <a:pt x="17767" y="2429"/>
                    <a:pt x="17750" y="2376"/>
                    <a:pt x="17711" y="2355"/>
                  </a:cubicBezTo>
                  <a:close/>
                  <a:moveTo>
                    <a:pt x="27340" y="2376"/>
                  </a:moveTo>
                  <a:cubicBezTo>
                    <a:pt x="27323" y="2376"/>
                    <a:pt x="27305" y="2376"/>
                    <a:pt x="27305" y="2394"/>
                  </a:cubicBezTo>
                  <a:cubicBezTo>
                    <a:pt x="27266" y="2411"/>
                    <a:pt x="27249" y="2446"/>
                    <a:pt x="27266" y="2485"/>
                  </a:cubicBezTo>
                  <a:cubicBezTo>
                    <a:pt x="27284" y="2503"/>
                    <a:pt x="27305" y="2520"/>
                    <a:pt x="27340" y="2520"/>
                  </a:cubicBezTo>
                  <a:cubicBezTo>
                    <a:pt x="27340" y="2520"/>
                    <a:pt x="27358" y="2520"/>
                    <a:pt x="27375" y="2503"/>
                  </a:cubicBezTo>
                  <a:cubicBezTo>
                    <a:pt x="27392" y="2485"/>
                    <a:pt x="27414" y="2446"/>
                    <a:pt x="27392" y="2411"/>
                  </a:cubicBezTo>
                  <a:cubicBezTo>
                    <a:pt x="27375" y="2394"/>
                    <a:pt x="27358" y="2376"/>
                    <a:pt x="27340" y="2376"/>
                  </a:cubicBezTo>
                  <a:close/>
                  <a:moveTo>
                    <a:pt x="18363" y="2429"/>
                  </a:moveTo>
                  <a:cubicBezTo>
                    <a:pt x="18329" y="2446"/>
                    <a:pt x="18311" y="2485"/>
                    <a:pt x="18311" y="2520"/>
                  </a:cubicBezTo>
                  <a:cubicBezTo>
                    <a:pt x="18329" y="2555"/>
                    <a:pt x="18346" y="2572"/>
                    <a:pt x="18385" y="2572"/>
                  </a:cubicBezTo>
                  <a:lnTo>
                    <a:pt x="18403" y="2572"/>
                  </a:lnTo>
                  <a:cubicBezTo>
                    <a:pt x="18437" y="2572"/>
                    <a:pt x="18472" y="2520"/>
                    <a:pt x="18455" y="2485"/>
                  </a:cubicBezTo>
                  <a:cubicBezTo>
                    <a:pt x="18455" y="2446"/>
                    <a:pt x="18420" y="2429"/>
                    <a:pt x="18385" y="2429"/>
                  </a:cubicBezTo>
                  <a:close/>
                  <a:moveTo>
                    <a:pt x="4570" y="2464"/>
                  </a:moveTo>
                  <a:cubicBezTo>
                    <a:pt x="4531" y="2485"/>
                    <a:pt x="4531" y="2520"/>
                    <a:pt x="4531" y="2555"/>
                  </a:cubicBezTo>
                  <a:cubicBezTo>
                    <a:pt x="4548" y="2594"/>
                    <a:pt x="4587" y="2611"/>
                    <a:pt x="4605" y="2611"/>
                  </a:cubicBezTo>
                  <a:cubicBezTo>
                    <a:pt x="4622" y="2611"/>
                    <a:pt x="4622" y="2611"/>
                    <a:pt x="4639" y="2594"/>
                  </a:cubicBezTo>
                  <a:cubicBezTo>
                    <a:pt x="4679" y="2572"/>
                    <a:pt x="4696" y="2537"/>
                    <a:pt x="4679" y="2503"/>
                  </a:cubicBezTo>
                  <a:cubicBezTo>
                    <a:pt x="4657" y="2485"/>
                    <a:pt x="4639" y="2464"/>
                    <a:pt x="4605" y="2464"/>
                  </a:cubicBezTo>
                  <a:close/>
                  <a:moveTo>
                    <a:pt x="18020" y="2464"/>
                  </a:moveTo>
                  <a:cubicBezTo>
                    <a:pt x="17985" y="2464"/>
                    <a:pt x="17967" y="2485"/>
                    <a:pt x="17950" y="2520"/>
                  </a:cubicBezTo>
                  <a:cubicBezTo>
                    <a:pt x="17950" y="2555"/>
                    <a:pt x="17985" y="2594"/>
                    <a:pt x="18020" y="2611"/>
                  </a:cubicBezTo>
                  <a:cubicBezTo>
                    <a:pt x="18059" y="2611"/>
                    <a:pt x="18094" y="2572"/>
                    <a:pt x="18094" y="2537"/>
                  </a:cubicBezTo>
                  <a:cubicBezTo>
                    <a:pt x="18111" y="2503"/>
                    <a:pt x="18076" y="2464"/>
                    <a:pt x="18037" y="2464"/>
                  </a:cubicBezTo>
                  <a:close/>
                  <a:moveTo>
                    <a:pt x="4243" y="2611"/>
                  </a:moveTo>
                  <a:cubicBezTo>
                    <a:pt x="4204" y="2629"/>
                    <a:pt x="4187" y="2681"/>
                    <a:pt x="4204" y="2720"/>
                  </a:cubicBezTo>
                  <a:cubicBezTo>
                    <a:pt x="4222" y="2738"/>
                    <a:pt x="4243" y="2755"/>
                    <a:pt x="4278" y="2755"/>
                  </a:cubicBezTo>
                  <a:lnTo>
                    <a:pt x="4313" y="2755"/>
                  </a:lnTo>
                  <a:cubicBezTo>
                    <a:pt x="4352" y="2738"/>
                    <a:pt x="4370" y="2681"/>
                    <a:pt x="4352" y="2646"/>
                  </a:cubicBezTo>
                  <a:cubicBezTo>
                    <a:pt x="4330" y="2629"/>
                    <a:pt x="4296" y="2611"/>
                    <a:pt x="4278" y="2611"/>
                  </a:cubicBezTo>
                  <a:close/>
                  <a:moveTo>
                    <a:pt x="27466" y="2703"/>
                  </a:moveTo>
                  <a:cubicBezTo>
                    <a:pt x="27432" y="2720"/>
                    <a:pt x="27432" y="2772"/>
                    <a:pt x="27449" y="2790"/>
                  </a:cubicBezTo>
                  <a:cubicBezTo>
                    <a:pt x="27449" y="2829"/>
                    <a:pt x="27484" y="2846"/>
                    <a:pt x="27501" y="2846"/>
                  </a:cubicBezTo>
                  <a:cubicBezTo>
                    <a:pt x="27523" y="2846"/>
                    <a:pt x="27540" y="2829"/>
                    <a:pt x="27540" y="2829"/>
                  </a:cubicBezTo>
                  <a:cubicBezTo>
                    <a:pt x="27575" y="2812"/>
                    <a:pt x="27593" y="2772"/>
                    <a:pt x="27575" y="2738"/>
                  </a:cubicBezTo>
                  <a:cubicBezTo>
                    <a:pt x="27558" y="2703"/>
                    <a:pt x="27540" y="2703"/>
                    <a:pt x="27501" y="2703"/>
                  </a:cubicBezTo>
                  <a:close/>
                  <a:moveTo>
                    <a:pt x="3917" y="2772"/>
                  </a:moveTo>
                  <a:cubicBezTo>
                    <a:pt x="3878" y="2790"/>
                    <a:pt x="3861" y="2846"/>
                    <a:pt x="3878" y="2881"/>
                  </a:cubicBezTo>
                  <a:cubicBezTo>
                    <a:pt x="3895" y="2899"/>
                    <a:pt x="3935" y="2920"/>
                    <a:pt x="3952" y="2920"/>
                  </a:cubicBezTo>
                  <a:cubicBezTo>
                    <a:pt x="3969" y="2920"/>
                    <a:pt x="3969" y="2920"/>
                    <a:pt x="3987" y="2899"/>
                  </a:cubicBezTo>
                  <a:cubicBezTo>
                    <a:pt x="4026" y="2881"/>
                    <a:pt x="4043" y="2846"/>
                    <a:pt x="4026" y="2812"/>
                  </a:cubicBezTo>
                  <a:cubicBezTo>
                    <a:pt x="4004" y="2790"/>
                    <a:pt x="3969" y="2772"/>
                    <a:pt x="3952" y="2772"/>
                  </a:cubicBezTo>
                  <a:close/>
                  <a:moveTo>
                    <a:pt x="3591" y="2938"/>
                  </a:moveTo>
                  <a:cubicBezTo>
                    <a:pt x="3552" y="2955"/>
                    <a:pt x="3534" y="2990"/>
                    <a:pt x="3552" y="3029"/>
                  </a:cubicBezTo>
                  <a:cubicBezTo>
                    <a:pt x="3569" y="3064"/>
                    <a:pt x="3608" y="3081"/>
                    <a:pt x="3626" y="3081"/>
                  </a:cubicBezTo>
                  <a:cubicBezTo>
                    <a:pt x="3643" y="3081"/>
                    <a:pt x="3643" y="3064"/>
                    <a:pt x="3660" y="3064"/>
                  </a:cubicBezTo>
                  <a:cubicBezTo>
                    <a:pt x="3700" y="3047"/>
                    <a:pt x="3717" y="3007"/>
                    <a:pt x="3700" y="2973"/>
                  </a:cubicBezTo>
                  <a:cubicBezTo>
                    <a:pt x="3678" y="2938"/>
                    <a:pt x="3660" y="2938"/>
                    <a:pt x="3626" y="2938"/>
                  </a:cubicBezTo>
                  <a:close/>
                  <a:moveTo>
                    <a:pt x="27684" y="3007"/>
                  </a:moveTo>
                  <a:cubicBezTo>
                    <a:pt x="27667" y="3007"/>
                    <a:pt x="27649" y="3007"/>
                    <a:pt x="27649" y="3029"/>
                  </a:cubicBezTo>
                  <a:cubicBezTo>
                    <a:pt x="27610" y="3047"/>
                    <a:pt x="27593" y="3081"/>
                    <a:pt x="27610" y="3116"/>
                  </a:cubicBezTo>
                  <a:cubicBezTo>
                    <a:pt x="27632" y="3138"/>
                    <a:pt x="27649" y="3155"/>
                    <a:pt x="27684" y="3155"/>
                  </a:cubicBezTo>
                  <a:lnTo>
                    <a:pt x="27719" y="3155"/>
                  </a:lnTo>
                  <a:cubicBezTo>
                    <a:pt x="27758" y="3138"/>
                    <a:pt x="27758" y="3081"/>
                    <a:pt x="27740" y="3047"/>
                  </a:cubicBezTo>
                  <a:cubicBezTo>
                    <a:pt x="27740" y="3029"/>
                    <a:pt x="27701" y="3007"/>
                    <a:pt x="27684" y="3007"/>
                  </a:cubicBezTo>
                  <a:close/>
                  <a:moveTo>
                    <a:pt x="3264" y="3099"/>
                  </a:moveTo>
                  <a:cubicBezTo>
                    <a:pt x="3225" y="3116"/>
                    <a:pt x="3225" y="3173"/>
                    <a:pt x="3243" y="3208"/>
                  </a:cubicBezTo>
                  <a:cubicBezTo>
                    <a:pt x="3264" y="3225"/>
                    <a:pt x="3282" y="3247"/>
                    <a:pt x="3299" y="3247"/>
                  </a:cubicBezTo>
                  <a:cubicBezTo>
                    <a:pt x="3317" y="3247"/>
                    <a:pt x="3334" y="3247"/>
                    <a:pt x="3334" y="3225"/>
                  </a:cubicBezTo>
                  <a:cubicBezTo>
                    <a:pt x="3373" y="3208"/>
                    <a:pt x="3391" y="3173"/>
                    <a:pt x="3373" y="3138"/>
                  </a:cubicBezTo>
                  <a:cubicBezTo>
                    <a:pt x="3351" y="3116"/>
                    <a:pt x="3334" y="3099"/>
                    <a:pt x="3299" y="3099"/>
                  </a:cubicBezTo>
                  <a:close/>
                  <a:moveTo>
                    <a:pt x="2955" y="3299"/>
                  </a:moveTo>
                  <a:cubicBezTo>
                    <a:pt x="2916" y="3334"/>
                    <a:pt x="2916" y="3373"/>
                    <a:pt x="2938" y="3408"/>
                  </a:cubicBezTo>
                  <a:cubicBezTo>
                    <a:pt x="2955" y="3425"/>
                    <a:pt x="2973" y="3443"/>
                    <a:pt x="3008" y="3443"/>
                  </a:cubicBezTo>
                  <a:cubicBezTo>
                    <a:pt x="3008" y="3443"/>
                    <a:pt x="3025" y="3425"/>
                    <a:pt x="3047" y="3425"/>
                  </a:cubicBezTo>
                  <a:cubicBezTo>
                    <a:pt x="3082" y="3408"/>
                    <a:pt x="3082" y="3356"/>
                    <a:pt x="3064" y="3316"/>
                  </a:cubicBezTo>
                  <a:cubicBezTo>
                    <a:pt x="3047" y="3299"/>
                    <a:pt x="3025" y="3299"/>
                    <a:pt x="3008" y="3299"/>
                  </a:cubicBezTo>
                  <a:close/>
                  <a:moveTo>
                    <a:pt x="27828" y="3334"/>
                  </a:moveTo>
                  <a:cubicBezTo>
                    <a:pt x="27793" y="3356"/>
                    <a:pt x="27775" y="3408"/>
                    <a:pt x="27793" y="3443"/>
                  </a:cubicBezTo>
                  <a:cubicBezTo>
                    <a:pt x="27810" y="3464"/>
                    <a:pt x="27828" y="3482"/>
                    <a:pt x="27867" y="3482"/>
                  </a:cubicBezTo>
                  <a:cubicBezTo>
                    <a:pt x="27867" y="3482"/>
                    <a:pt x="27884" y="3464"/>
                    <a:pt x="27901" y="3464"/>
                  </a:cubicBezTo>
                  <a:cubicBezTo>
                    <a:pt x="27936" y="3443"/>
                    <a:pt x="27936" y="3390"/>
                    <a:pt x="27919" y="3373"/>
                  </a:cubicBezTo>
                  <a:cubicBezTo>
                    <a:pt x="27901" y="3334"/>
                    <a:pt x="27884" y="3334"/>
                    <a:pt x="27867" y="3334"/>
                  </a:cubicBezTo>
                  <a:close/>
                  <a:moveTo>
                    <a:pt x="2699" y="3499"/>
                  </a:moveTo>
                  <a:cubicBezTo>
                    <a:pt x="2681" y="3499"/>
                    <a:pt x="2681" y="3499"/>
                    <a:pt x="2664" y="3517"/>
                  </a:cubicBezTo>
                  <a:cubicBezTo>
                    <a:pt x="2629" y="3534"/>
                    <a:pt x="2629" y="3591"/>
                    <a:pt x="2647" y="3625"/>
                  </a:cubicBezTo>
                  <a:cubicBezTo>
                    <a:pt x="2664" y="3643"/>
                    <a:pt x="2681" y="3643"/>
                    <a:pt x="2699" y="3643"/>
                  </a:cubicBezTo>
                  <a:cubicBezTo>
                    <a:pt x="2720" y="3643"/>
                    <a:pt x="2738" y="3643"/>
                    <a:pt x="2738" y="3625"/>
                  </a:cubicBezTo>
                  <a:cubicBezTo>
                    <a:pt x="2773" y="3608"/>
                    <a:pt x="2790" y="3573"/>
                    <a:pt x="2755" y="3534"/>
                  </a:cubicBezTo>
                  <a:cubicBezTo>
                    <a:pt x="2755" y="3517"/>
                    <a:pt x="2720" y="3499"/>
                    <a:pt x="2699" y="3499"/>
                  </a:cubicBezTo>
                  <a:close/>
                  <a:moveTo>
                    <a:pt x="28010" y="3643"/>
                  </a:moveTo>
                  <a:cubicBezTo>
                    <a:pt x="27975" y="3682"/>
                    <a:pt x="27958" y="3717"/>
                    <a:pt x="27975" y="3752"/>
                  </a:cubicBezTo>
                  <a:cubicBezTo>
                    <a:pt x="27993" y="3769"/>
                    <a:pt x="28010" y="3791"/>
                    <a:pt x="28045" y="3791"/>
                  </a:cubicBezTo>
                  <a:cubicBezTo>
                    <a:pt x="28045" y="3791"/>
                    <a:pt x="28067" y="3791"/>
                    <a:pt x="28084" y="3769"/>
                  </a:cubicBezTo>
                  <a:cubicBezTo>
                    <a:pt x="28119" y="3752"/>
                    <a:pt x="28119" y="3717"/>
                    <a:pt x="28102" y="3682"/>
                  </a:cubicBezTo>
                  <a:cubicBezTo>
                    <a:pt x="28084" y="3643"/>
                    <a:pt x="28067" y="3643"/>
                    <a:pt x="28045" y="3643"/>
                  </a:cubicBezTo>
                  <a:close/>
                  <a:moveTo>
                    <a:pt x="2412" y="3717"/>
                  </a:moveTo>
                  <a:cubicBezTo>
                    <a:pt x="2394" y="3717"/>
                    <a:pt x="2372" y="3717"/>
                    <a:pt x="2372" y="3734"/>
                  </a:cubicBezTo>
                  <a:cubicBezTo>
                    <a:pt x="2338" y="3752"/>
                    <a:pt x="2320" y="3791"/>
                    <a:pt x="2355" y="3825"/>
                  </a:cubicBezTo>
                  <a:cubicBezTo>
                    <a:pt x="2355" y="3843"/>
                    <a:pt x="2394" y="3860"/>
                    <a:pt x="2412" y="3860"/>
                  </a:cubicBezTo>
                  <a:cubicBezTo>
                    <a:pt x="2429" y="3860"/>
                    <a:pt x="2446" y="3860"/>
                    <a:pt x="2446" y="3843"/>
                  </a:cubicBezTo>
                  <a:cubicBezTo>
                    <a:pt x="2481" y="3825"/>
                    <a:pt x="2481" y="3769"/>
                    <a:pt x="2464" y="3752"/>
                  </a:cubicBezTo>
                  <a:cubicBezTo>
                    <a:pt x="2446" y="3717"/>
                    <a:pt x="2429" y="3717"/>
                    <a:pt x="2412" y="3717"/>
                  </a:cubicBezTo>
                  <a:close/>
                  <a:moveTo>
                    <a:pt x="2120" y="3934"/>
                  </a:moveTo>
                  <a:cubicBezTo>
                    <a:pt x="2103" y="3934"/>
                    <a:pt x="2085" y="3934"/>
                    <a:pt x="2068" y="3952"/>
                  </a:cubicBezTo>
                  <a:cubicBezTo>
                    <a:pt x="2046" y="3969"/>
                    <a:pt x="2029" y="4026"/>
                    <a:pt x="2068" y="4043"/>
                  </a:cubicBezTo>
                  <a:cubicBezTo>
                    <a:pt x="2085" y="4060"/>
                    <a:pt x="2103" y="4078"/>
                    <a:pt x="2120" y="4078"/>
                  </a:cubicBezTo>
                  <a:cubicBezTo>
                    <a:pt x="2137" y="4078"/>
                    <a:pt x="2155" y="4078"/>
                    <a:pt x="2155" y="4060"/>
                  </a:cubicBezTo>
                  <a:cubicBezTo>
                    <a:pt x="2194" y="4043"/>
                    <a:pt x="2194" y="3986"/>
                    <a:pt x="2177" y="3952"/>
                  </a:cubicBezTo>
                  <a:cubicBezTo>
                    <a:pt x="2155" y="3934"/>
                    <a:pt x="2137" y="3934"/>
                    <a:pt x="2120" y="3934"/>
                  </a:cubicBezTo>
                  <a:close/>
                  <a:moveTo>
                    <a:pt x="28193" y="3952"/>
                  </a:moveTo>
                  <a:cubicBezTo>
                    <a:pt x="28154" y="3986"/>
                    <a:pt x="28154" y="4026"/>
                    <a:pt x="28176" y="4060"/>
                  </a:cubicBezTo>
                  <a:cubicBezTo>
                    <a:pt x="28193" y="4078"/>
                    <a:pt x="28210" y="4095"/>
                    <a:pt x="28245" y="4095"/>
                  </a:cubicBezTo>
                  <a:cubicBezTo>
                    <a:pt x="28245" y="4095"/>
                    <a:pt x="28263" y="4078"/>
                    <a:pt x="28284" y="4078"/>
                  </a:cubicBezTo>
                  <a:cubicBezTo>
                    <a:pt x="28319" y="4060"/>
                    <a:pt x="28319" y="4008"/>
                    <a:pt x="28302" y="3969"/>
                  </a:cubicBezTo>
                  <a:cubicBezTo>
                    <a:pt x="28284" y="3952"/>
                    <a:pt x="28263" y="3952"/>
                    <a:pt x="28245" y="3952"/>
                  </a:cubicBezTo>
                  <a:close/>
                  <a:moveTo>
                    <a:pt x="1828" y="4152"/>
                  </a:moveTo>
                  <a:cubicBezTo>
                    <a:pt x="1811" y="4152"/>
                    <a:pt x="1794" y="4169"/>
                    <a:pt x="1794" y="4169"/>
                  </a:cubicBezTo>
                  <a:cubicBezTo>
                    <a:pt x="1759" y="4204"/>
                    <a:pt x="1759" y="4243"/>
                    <a:pt x="1776" y="4278"/>
                  </a:cubicBezTo>
                  <a:cubicBezTo>
                    <a:pt x="1794" y="4295"/>
                    <a:pt x="1811" y="4295"/>
                    <a:pt x="1828" y="4295"/>
                  </a:cubicBezTo>
                  <a:cubicBezTo>
                    <a:pt x="1850" y="4295"/>
                    <a:pt x="1868" y="4295"/>
                    <a:pt x="1885" y="4278"/>
                  </a:cubicBezTo>
                  <a:cubicBezTo>
                    <a:pt x="1902" y="4261"/>
                    <a:pt x="1920" y="4204"/>
                    <a:pt x="1885" y="4187"/>
                  </a:cubicBezTo>
                  <a:cubicBezTo>
                    <a:pt x="1885" y="4169"/>
                    <a:pt x="1850" y="4152"/>
                    <a:pt x="1828" y="4152"/>
                  </a:cubicBezTo>
                  <a:close/>
                  <a:moveTo>
                    <a:pt x="28445" y="4243"/>
                  </a:moveTo>
                  <a:cubicBezTo>
                    <a:pt x="28428" y="4243"/>
                    <a:pt x="28428" y="4243"/>
                    <a:pt x="28411" y="4261"/>
                  </a:cubicBezTo>
                  <a:cubicBezTo>
                    <a:pt x="28371" y="4278"/>
                    <a:pt x="28371" y="4335"/>
                    <a:pt x="28393" y="4352"/>
                  </a:cubicBezTo>
                  <a:cubicBezTo>
                    <a:pt x="28411" y="4369"/>
                    <a:pt x="28428" y="4387"/>
                    <a:pt x="28445" y="4387"/>
                  </a:cubicBezTo>
                  <a:cubicBezTo>
                    <a:pt x="28463" y="4387"/>
                    <a:pt x="28480" y="4387"/>
                    <a:pt x="28502" y="4369"/>
                  </a:cubicBezTo>
                  <a:cubicBezTo>
                    <a:pt x="28519" y="4352"/>
                    <a:pt x="28537" y="4295"/>
                    <a:pt x="28502" y="4278"/>
                  </a:cubicBezTo>
                  <a:cubicBezTo>
                    <a:pt x="28502" y="4243"/>
                    <a:pt x="28463" y="4243"/>
                    <a:pt x="28445" y="4243"/>
                  </a:cubicBezTo>
                  <a:close/>
                  <a:moveTo>
                    <a:pt x="1559" y="4387"/>
                  </a:moveTo>
                  <a:cubicBezTo>
                    <a:pt x="1541" y="4387"/>
                    <a:pt x="1524" y="4387"/>
                    <a:pt x="1502" y="4404"/>
                  </a:cubicBezTo>
                  <a:cubicBezTo>
                    <a:pt x="1485" y="4443"/>
                    <a:pt x="1467" y="4478"/>
                    <a:pt x="1502" y="4513"/>
                  </a:cubicBezTo>
                  <a:cubicBezTo>
                    <a:pt x="1524" y="4530"/>
                    <a:pt x="1541" y="4530"/>
                    <a:pt x="1559" y="4530"/>
                  </a:cubicBezTo>
                  <a:cubicBezTo>
                    <a:pt x="1576" y="4530"/>
                    <a:pt x="1594" y="4530"/>
                    <a:pt x="1611" y="4513"/>
                  </a:cubicBezTo>
                  <a:cubicBezTo>
                    <a:pt x="1633" y="4496"/>
                    <a:pt x="1633" y="4443"/>
                    <a:pt x="1611" y="4422"/>
                  </a:cubicBezTo>
                  <a:cubicBezTo>
                    <a:pt x="1594" y="4404"/>
                    <a:pt x="1576" y="4387"/>
                    <a:pt x="1559" y="4387"/>
                  </a:cubicBezTo>
                  <a:close/>
                  <a:moveTo>
                    <a:pt x="28663" y="4530"/>
                  </a:moveTo>
                  <a:cubicBezTo>
                    <a:pt x="28646" y="4530"/>
                    <a:pt x="28646" y="4530"/>
                    <a:pt x="28628" y="4552"/>
                  </a:cubicBezTo>
                  <a:cubicBezTo>
                    <a:pt x="28589" y="4570"/>
                    <a:pt x="28589" y="4622"/>
                    <a:pt x="28611" y="4639"/>
                  </a:cubicBezTo>
                  <a:cubicBezTo>
                    <a:pt x="28628" y="4661"/>
                    <a:pt x="28646" y="4678"/>
                    <a:pt x="28663" y="4678"/>
                  </a:cubicBezTo>
                  <a:cubicBezTo>
                    <a:pt x="28680" y="4678"/>
                    <a:pt x="28698" y="4678"/>
                    <a:pt x="28720" y="4661"/>
                  </a:cubicBezTo>
                  <a:cubicBezTo>
                    <a:pt x="28737" y="4639"/>
                    <a:pt x="28754" y="4587"/>
                    <a:pt x="28720" y="4552"/>
                  </a:cubicBezTo>
                  <a:cubicBezTo>
                    <a:pt x="28720" y="4530"/>
                    <a:pt x="28680" y="4530"/>
                    <a:pt x="28663" y="4530"/>
                  </a:cubicBezTo>
                  <a:close/>
                  <a:moveTo>
                    <a:pt x="1285" y="4622"/>
                  </a:moveTo>
                  <a:cubicBezTo>
                    <a:pt x="1267" y="4622"/>
                    <a:pt x="1250" y="4639"/>
                    <a:pt x="1232" y="4661"/>
                  </a:cubicBezTo>
                  <a:cubicBezTo>
                    <a:pt x="1215" y="4678"/>
                    <a:pt x="1215" y="4731"/>
                    <a:pt x="1232" y="4748"/>
                  </a:cubicBezTo>
                  <a:cubicBezTo>
                    <a:pt x="1250" y="4770"/>
                    <a:pt x="1267" y="4770"/>
                    <a:pt x="1285" y="4770"/>
                  </a:cubicBezTo>
                  <a:cubicBezTo>
                    <a:pt x="1306" y="4770"/>
                    <a:pt x="1324" y="4770"/>
                    <a:pt x="1341" y="4748"/>
                  </a:cubicBezTo>
                  <a:cubicBezTo>
                    <a:pt x="1359" y="4731"/>
                    <a:pt x="1359" y="4678"/>
                    <a:pt x="1341" y="4661"/>
                  </a:cubicBezTo>
                  <a:cubicBezTo>
                    <a:pt x="1324" y="4639"/>
                    <a:pt x="1306" y="4622"/>
                    <a:pt x="1285" y="4622"/>
                  </a:cubicBezTo>
                  <a:close/>
                  <a:moveTo>
                    <a:pt x="28846" y="4822"/>
                  </a:moveTo>
                  <a:cubicBezTo>
                    <a:pt x="28807" y="4857"/>
                    <a:pt x="28807" y="4896"/>
                    <a:pt x="28828" y="4931"/>
                  </a:cubicBezTo>
                  <a:cubicBezTo>
                    <a:pt x="28846" y="4948"/>
                    <a:pt x="28863" y="4966"/>
                    <a:pt x="28898" y="4966"/>
                  </a:cubicBezTo>
                  <a:cubicBezTo>
                    <a:pt x="28898" y="4966"/>
                    <a:pt x="28915" y="4948"/>
                    <a:pt x="28937" y="4948"/>
                  </a:cubicBezTo>
                  <a:cubicBezTo>
                    <a:pt x="28972" y="4913"/>
                    <a:pt x="28972" y="4878"/>
                    <a:pt x="28954" y="4839"/>
                  </a:cubicBezTo>
                  <a:cubicBezTo>
                    <a:pt x="28937" y="4822"/>
                    <a:pt x="28915" y="4822"/>
                    <a:pt x="28898" y="4822"/>
                  </a:cubicBezTo>
                  <a:close/>
                  <a:moveTo>
                    <a:pt x="1032" y="4878"/>
                  </a:moveTo>
                  <a:cubicBezTo>
                    <a:pt x="1015" y="4878"/>
                    <a:pt x="980" y="4896"/>
                    <a:pt x="980" y="4896"/>
                  </a:cubicBezTo>
                  <a:cubicBezTo>
                    <a:pt x="941" y="4931"/>
                    <a:pt x="941" y="4987"/>
                    <a:pt x="980" y="5005"/>
                  </a:cubicBezTo>
                  <a:cubicBezTo>
                    <a:pt x="980" y="5022"/>
                    <a:pt x="1015" y="5022"/>
                    <a:pt x="1032" y="5022"/>
                  </a:cubicBezTo>
                  <a:cubicBezTo>
                    <a:pt x="1050" y="5022"/>
                    <a:pt x="1067" y="5022"/>
                    <a:pt x="1067" y="5005"/>
                  </a:cubicBezTo>
                  <a:cubicBezTo>
                    <a:pt x="1106" y="4987"/>
                    <a:pt x="1106" y="4931"/>
                    <a:pt x="1067" y="4896"/>
                  </a:cubicBezTo>
                  <a:cubicBezTo>
                    <a:pt x="1067" y="4896"/>
                    <a:pt x="1050" y="4878"/>
                    <a:pt x="1032" y="4878"/>
                  </a:cubicBezTo>
                  <a:close/>
                  <a:moveTo>
                    <a:pt x="29115" y="5096"/>
                  </a:moveTo>
                  <a:cubicBezTo>
                    <a:pt x="29098" y="5096"/>
                    <a:pt x="29081" y="5096"/>
                    <a:pt x="29081" y="5113"/>
                  </a:cubicBezTo>
                  <a:cubicBezTo>
                    <a:pt x="29046" y="5131"/>
                    <a:pt x="29046" y="5183"/>
                    <a:pt x="29063" y="5222"/>
                  </a:cubicBezTo>
                  <a:cubicBezTo>
                    <a:pt x="29081" y="5240"/>
                    <a:pt x="29098" y="5240"/>
                    <a:pt x="29115" y="5240"/>
                  </a:cubicBezTo>
                  <a:cubicBezTo>
                    <a:pt x="29133" y="5240"/>
                    <a:pt x="29155" y="5240"/>
                    <a:pt x="29172" y="5222"/>
                  </a:cubicBezTo>
                  <a:cubicBezTo>
                    <a:pt x="29189" y="5205"/>
                    <a:pt x="29207" y="5148"/>
                    <a:pt x="29172" y="5131"/>
                  </a:cubicBezTo>
                  <a:cubicBezTo>
                    <a:pt x="29172" y="5113"/>
                    <a:pt x="29133" y="5096"/>
                    <a:pt x="29115" y="5096"/>
                  </a:cubicBezTo>
                  <a:close/>
                  <a:moveTo>
                    <a:pt x="780" y="5148"/>
                  </a:moveTo>
                  <a:cubicBezTo>
                    <a:pt x="762" y="5148"/>
                    <a:pt x="741" y="5148"/>
                    <a:pt x="723" y="5166"/>
                  </a:cubicBezTo>
                  <a:cubicBezTo>
                    <a:pt x="688" y="5205"/>
                    <a:pt x="688" y="5240"/>
                    <a:pt x="723" y="5274"/>
                  </a:cubicBezTo>
                  <a:cubicBezTo>
                    <a:pt x="741" y="5274"/>
                    <a:pt x="762" y="5292"/>
                    <a:pt x="780" y="5292"/>
                  </a:cubicBezTo>
                  <a:cubicBezTo>
                    <a:pt x="797" y="5292"/>
                    <a:pt x="815" y="5274"/>
                    <a:pt x="832" y="5257"/>
                  </a:cubicBezTo>
                  <a:cubicBezTo>
                    <a:pt x="849" y="5240"/>
                    <a:pt x="849" y="5183"/>
                    <a:pt x="815" y="5166"/>
                  </a:cubicBezTo>
                  <a:cubicBezTo>
                    <a:pt x="815" y="5148"/>
                    <a:pt x="797" y="5148"/>
                    <a:pt x="780" y="5148"/>
                  </a:cubicBezTo>
                  <a:close/>
                  <a:moveTo>
                    <a:pt x="29350" y="5366"/>
                  </a:moveTo>
                  <a:cubicBezTo>
                    <a:pt x="29333" y="5366"/>
                    <a:pt x="29316" y="5383"/>
                    <a:pt x="29298" y="5383"/>
                  </a:cubicBezTo>
                  <a:cubicBezTo>
                    <a:pt x="29281" y="5422"/>
                    <a:pt x="29281" y="5457"/>
                    <a:pt x="29298" y="5492"/>
                  </a:cubicBezTo>
                  <a:cubicBezTo>
                    <a:pt x="29316" y="5509"/>
                    <a:pt x="29333" y="5509"/>
                    <a:pt x="29350" y="5509"/>
                  </a:cubicBezTo>
                  <a:lnTo>
                    <a:pt x="29407" y="5509"/>
                  </a:lnTo>
                  <a:cubicBezTo>
                    <a:pt x="29424" y="5475"/>
                    <a:pt x="29442" y="5440"/>
                    <a:pt x="29407" y="5401"/>
                  </a:cubicBezTo>
                  <a:cubicBezTo>
                    <a:pt x="29390" y="5383"/>
                    <a:pt x="29372" y="5366"/>
                    <a:pt x="29350" y="5366"/>
                  </a:cubicBezTo>
                  <a:close/>
                  <a:moveTo>
                    <a:pt x="523" y="5422"/>
                  </a:moveTo>
                  <a:cubicBezTo>
                    <a:pt x="506" y="5422"/>
                    <a:pt x="488" y="5422"/>
                    <a:pt x="471" y="5440"/>
                  </a:cubicBezTo>
                  <a:cubicBezTo>
                    <a:pt x="453" y="5475"/>
                    <a:pt x="453" y="5509"/>
                    <a:pt x="488" y="5549"/>
                  </a:cubicBezTo>
                  <a:cubicBezTo>
                    <a:pt x="506" y="5549"/>
                    <a:pt x="523" y="5566"/>
                    <a:pt x="545" y="5566"/>
                  </a:cubicBezTo>
                  <a:cubicBezTo>
                    <a:pt x="562" y="5566"/>
                    <a:pt x="580" y="5549"/>
                    <a:pt x="597" y="5531"/>
                  </a:cubicBezTo>
                  <a:cubicBezTo>
                    <a:pt x="614" y="5509"/>
                    <a:pt x="614" y="5457"/>
                    <a:pt x="580" y="5440"/>
                  </a:cubicBezTo>
                  <a:cubicBezTo>
                    <a:pt x="562" y="5422"/>
                    <a:pt x="545" y="5422"/>
                    <a:pt x="523" y="5422"/>
                  </a:cubicBezTo>
                  <a:close/>
                  <a:moveTo>
                    <a:pt x="29590" y="5657"/>
                  </a:moveTo>
                  <a:cubicBezTo>
                    <a:pt x="29568" y="5657"/>
                    <a:pt x="29551" y="5657"/>
                    <a:pt x="29533" y="5675"/>
                  </a:cubicBezTo>
                  <a:cubicBezTo>
                    <a:pt x="29516" y="5692"/>
                    <a:pt x="29516" y="5749"/>
                    <a:pt x="29533" y="5766"/>
                  </a:cubicBezTo>
                  <a:cubicBezTo>
                    <a:pt x="29551" y="5784"/>
                    <a:pt x="29568" y="5801"/>
                    <a:pt x="29590" y="5801"/>
                  </a:cubicBezTo>
                  <a:cubicBezTo>
                    <a:pt x="29607" y="5801"/>
                    <a:pt x="29625" y="5784"/>
                    <a:pt x="29642" y="5784"/>
                  </a:cubicBezTo>
                  <a:cubicBezTo>
                    <a:pt x="29659" y="5749"/>
                    <a:pt x="29677" y="5710"/>
                    <a:pt x="29642" y="5675"/>
                  </a:cubicBezTo>
                  <a:cubicBezTo>
                    <a:pt x="29625" y="5657"/>
                    <a:pt x="29607" y="5657"/>
                    <a:pt x="29590" y="5657"/>
                  </a:cubicBezTo>
                  <a:close/>
                  <a:moveTo>
                    <a:pt x="306" y="5692"/>
                  </a:moveTo>
                  <a:cubicBezTo>
                    <a:pt x="288" y="5692"/>
                    <a:pt x="271" y="5710"/>
                    <a:pt x="253" y="5727"/>
                  </a:cubicBezTo>
                  <a:cubicBezTo>
                    <a:pt x="218" y="5766"/>
                    <a:pt x="236" y="5801"/>
                    <a:pt x="253" y="5818"/>
                  </a:cubicBezTo>
                  <a:cubicBezTo>
                    <a:pt x="271" y="5836"/>
                    <a:pt x="288" y="5836"/>
                    <a:pt x="306" y="5836"/>
                  </a:cubicBezTo>
                  <a:cubicBezTo>
                    <a:pt x="327" y="5836"/>
                    <a:pt x="345" y="5836"/>
                    <a:pt x="362" y="5818"/>
                  </a:cubicBezTo>
                  <a:cubicBezTo>
                    <a:pt x="379" y="5784"/>
                    <a:pt x="379" y="5749"/>
                    <a:pt x="345" y="5710"/>
                  </a:cubicBezTo>
                  <a:cubicBezTo>
                    <a:pt x="345" y="5710"/>
                    <a:pt x="327" y="5692"/>
                    <a:pt x="306" y="5692"/>
                  </a:cubicBezTo>
                  <a:close/>
                  <a:moveTo>
                    <a:pt x="29825" y="5927"/>
                  </a:moveTo>
                  <a:cubicBezTo>
                    <a:pt x="29807" y="5927"/>
                    <a:pt x="29786" y="5927"/>
                    <a:pt x="29786" y="5945"/>
                  </a:cubicBezTo>
                  <a:cubicBezTo>
                    <a:pt x="29751" y="5966"/>
                    <a:pt x="29751" y="6019"/>
                    <a:pt x="29768" y="6036"/>
                  </a:cubicBezTo>
                  <a:cubicBezTo>
                    <a:pt x="29786" y="6053"/>
                    <a:pt x="29807" y="6075"/>
                    <a:pt x="29825" y="6075"/>
                  </a:cubicBezTo>
                  <a:cubicBezTo>
                    <a:pt x="29842" y="6075"/>
                    <a:pt x="29860" y="6053"/>
                    <a:pt x="29877" y="6053"/>
                  </a:cubicBezTo>
                  <a:cubicBezTo>
                    <a:pt x="29916" y="6019"/>
                    <a:pt x="29916" y="5984"/>
                    <a:pt x="29877" y="5945"/>
                  </a:cubicBezTo>
                  <a:cubicBezTo>
                    <a:pt x="29877" y="5927"/>
                    <a:pt x="29842" y="5927"/>
                    <a:pt x="29825" y="5927"/>
                  </a:cubicBezTo>
                  <a:close/>
                  <a:moveTo>
                    <a:pt x="71" y="5984"/>
                  </a:moveTo>
                  <a:cubicBezTo>
                    <a:pt x="53" y="5984"/>
                    <a:pt x="36" y="5984"/>
                    <a:pt x="18" y="6001"/>
                  </a:cubicBezTo>
                  <a:cubicBezTo>
                    <a:pt x="1" y="6036"/>
                    <a:pt x="1" y="6075"/>
                    <a:pt x="36" y="6110"/>
                  </a:cubicBezTo>
                  <a:cubicBezTo>
                    <a:pt x="36" y="6110"/>
                    <a:pt x="53" y="6127"/>
                    <a:pt x="71" y="6127"/>
                  </a:cubicBezTo>
                  <a:cubicBezTo>
                    <a:pt x="88" y="6127"/>
                    <a:pt x="110" y="6110"/>
                    <a:pt x="127" y="6092"/>
                  </a:cubicBezTo>
                  <a:cubicBezTo>
                    <a:pt x="162" y="6075"/>
                    <a:pt x="145" y="6019"/>
                    <a:pt x="127" y="6001"/>
                  </a:cubicBezTo>
                  <a:cubicBezTo>
                    <a:pt x="110" y="5984"/>
                    <a:pt x="88" y="5984"/>
                    <a:pt x="71" y="5984"/>
                  </a:cubicBezTo>
                  <a:close/>
                  <a:moveTo>
                    <a:pt x="30077" y="6201"/>
                  </a:moveTo>
                  <a:cubicBezTo>
                    <a:pt x="30060" y="6201"/>
                    <a:pt x="30042" y="6201"/>
                    <a:pt x="30025" y="6219"/>
                  </a:cubicBezTo>
                  <a:cubicBezTo>
                    <a:pt x="29986" y="6236"/>
                    <a:pt x="29986" y="6293"/>
                    <a:pt x="30025" y="6310"/>
                  </a:cubicBezTo>
                  <a:cubicBezTo>
                    <a:pt x="30025" y="6327"/>
                    <a:pt x="30060" y="6345"/>
                    <a:pt x="30077" y="6345"/>
                  </a:cubicBezTo>
                  <a:cubicBezTo>
                    <a:pt x="30095" y="6345"/>
                    <a:pt x="30112" y="6327"/>
                    <a:pt x="30112" y="6327"/>
                  </a:cubicBezTo>
                  <a:cubicBezTo>
                    <a:pt x="30151" y="6293"/>
                    <a:pt x="30151" y="6253"/>
                    <a:pt x="30134" y="6219"/>
                  </a:cubicBezTo>
                  <a:cubicBezTo>
                    <a:pt x="30112" y="6201"/>
                    <a:pt x="30095" y="6201"/>
                    <a:pt x="30077" y="6201"/>
                  </a:cubicBezTo>
                  <a:close/>
                  <a:moveTo>
                    <a:pt x="30312" y="6454"/>
                  </a:moveTo>
                  <a:cubicBezTo>
                    <a:pt x="30295" y="6454"/>
                    <a:pt x="30277" y="6471"/>
                    <a:pt x="30260" y="6471"/>
                  </a:cubicBezTo>
                  <a:cubicBezTo>
                    <a:pt x="30242" y="6510"/>
                    <a:pt x="30242" y="6545"/>
                    <a:pt x="30260" y="6580"/>
                  </a:cubicBezTo>
                  <a:cubicBezTo>
                    <a:pt x="30277" y="6597"/>
                    <a:pt x="30295" y="6597"/>
                    <a:pt x="30312" y="6597"/>
                  </a:cubicBezTo>
                  <a:cubicBezTo>
                    <a:pt x="30330" y="6597"/>
                    <a:pt x="30351" y="6597"/>
                    <a:pt x="30369" y="6580"/>
                  </a:cubicBezTo>
                  <a:cubicBezTo>
                    <a:pt x="30386" y="6562"/>
                    <a:pt x="30386" y="6510"/>
                    <a:pt x="30369" y="6488"/>
                  </a:cubicBezTo>
                  <a:cubicBezTo>
                    <a:pt x="30351" y="6471"/>
                    <a:pt x="30330" y="6454"/>
                    <a:pt x="30312" y="6454"/>
                  </a:cubicBezTo>
                  <a:close/>
                  <a:moveTo>
                    <a:pt x="30569" y="6728"/>
                  </a:moveTo>
                  <a:cubicBezTo>
                    <a:pt x="30547" y="6728"/>
                    <a:pt x="30530" y="6745"/>
                    <a:pt x="30512" y="6745"/>
                  </a:cubicBezTo>
                  <a:cubicBezTo>
                    <a:pt x="30477" y="6780"/>
                    <a:pt x="30477" y="6815"/>
                    <a:pt x="30512" y="6854"/>
                  </a:cubicBezTo>
                  <a:cubicBezTo>
                    <a:pt x="30530" y="6871"/>
                    <a:pt x="30547" y="6871"/>
                    <a:pt x="30569" y="6871"/>
                  </a:cubicBezTo>
                  <a:cubicBezTo>
                    <a:pt x="30586" y="6871"/>
                    <a:pt x="30604" y="6871"/>
                    <a:pt x="30604" y="6854"/>
                  </a:cubicBezTo>
                  <a:cubicBezTo>
                    <a:pt x="30638" y="6815"/>
                    <a:pt x="30638" y="6780"/>
                    <a:pt x="30604" y="6745"/>
                  </a:cubicBezTo>
                  <a:cubicBezTo>
                    <a:pt x="30604" y="6745"/>
                    <a:pt x="30586" y="6728"/>
                    <a:pt x="30569" y="6728"/>
                  </a:cubicBezTo>
                  <a:close/>
                  <a:moveTo>
                    <a:pt x="30821" y="6980"/>
                  </a:moveTo>
                  <a:cubicBezTo>
                    <a:pt x="30804" y="6980"/>
                    <a:pt x="30786" y="6998"/>
                    <a:pt x="30765" y="6998"/>
                  </a:cubicBezTo>
                  <a:cubicBezTo>
                    <a:pt x="30730" y="7032"/>
                    <a:pt x="30747" y="7072"/>
                    <a:pt x="30765" y="7106"/>
                  </a:cubicBezTo>
                  <a:cubicBezTo>
                    <a:pt x="30786" y="7124"/>
                    <a:pt x="30804" y="7124"/>
                    <a:pt x="30821" y="7124"/>
                  </a:cubicBezTo>
                  <a:cubicBezTo>
                    <a:pt x="30839" y="7124"/>
                    <a:pt x="30856" y="7124"/>
                    <a:pt x="30873" y="7106"/>
                  </a:cubicBezTo>
                  <a:cubicBezTo>
                    <a:pt x="30895" y="7072"/>
                    <a:pt x="30895" y="7032"/>
                    <a:pt x="30873" y="6998"/>
                  </a:cubicBezTo>
                  <a:cubicBezTo>
                    <a:pt x="30856" y="6980"/>
                    <a:pt x="30839" y="6980"/>
                    <a:pt x="30821" y="6980"/>
                  </a:cubicBezTo>
                  <a:close/>
                  <a:moveTo>
                    <a:pt x="31074" y="7233"/>
                  </a:moveTo>
                  <a:cubicBezTo>
                    <a:pt x="31056" y="7233"/>
                    <a:pt x="31039" y="7250"/>
                    <a:pt x="31021" y="7250"/>
                  </a:cubicBezTo>
                  <a:cubicBezTo>
                    <a:pt x="31004" y="7289"/>
                    <a:pt x="30982" y="7324"/>
                    <a:pt x="31021" y="7359"/>
                  </a:cubicBezTo>
                  <a:cubicBezTo>
                    <a:pt x="31039" y="7380"/>
                    <a:pt x="31056" y="7380"/>
                    <a:pt x="31074" y="7380"/>
                  </a:cubicBezTo>
                  <a:cubicBezTo>
                    <a:pt x="31091" y="7380"/>
                    <a:pt x="31113" y="7380"/>
                    <a:pt x="31130" y="7359"/>
                  </a:cubicBezTo>
                  <a:cubicBezTo>
                    <a:pt x="31148" y="7341"/>
                    <a:pt x="31148" y="7289"/>
                    <a:pt x="31130" y="7272"/>
                  </a:cubicBezTo>
                  <a:cubicBezTo>
                    <a:pt x="31113" y="7250"/>
                    <a:pt x="31091" y="7233"/>
                    <a:pt x="31074" y="7233"/>
                  </a:cubicBezTo>
                  <a:close/>
                  <a:moveTo>
                    <a:pt x="31239" y="7559"/>
                  </a:moveTo>
                  <a:cubicBezTo>
                    <a:pt x="31200" y="7559"/>
                    <a:pt x="31165" y="7598"/>
                    <a:pt x="31182" y="7633"/>
                  </a:cubicBezTo>
                  <a:cubicBezTo>
                    <a:pt x="31182" y="7668"/>
                    <a:pt x="31222" y="7707"/>
                    <a:pt x="31239" y="7707"/>
                  </a:cubicBezTo>
                  <a:lnTo>
                    <a:pt x="31256" y="7707"/>
                  </a:lnTo>
                  <a:cubicBezTo>
                    <a:pt x="31291" y="7685"/>
                    <a:pt x="31330" y="7650"/>
                    <a:pt x="31309" y="7615"/>
                  </a:cubicBezTo>
                  <a:cubicBezTo>
                    <a:pt x="31309" y="7576"/>
                    <a:pt x="31274" y="7559"/>
                    <a:pt x="31239" y="755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 rot="-5400000">
              <a:off x="6490712" y="1962576"/>
              <a:ext cx="5610267" cy="1227741"/>
            </a:xfrm>
            <a:custGeom>
              <a:avLst/>
              <a:gdLst/>
              <a:ahLst/>
              <a:cxnLst/>
              <a:rect l="l" t="t" r="r" b="b"/>
              <a:pathLst>
                <a:path w="31369" h="7525" extrusionOk="0">
                  <a:moveTo>
                    <a:pt x="24259" y="1"/>
                  </a:moveTo>
                  <a:cubicBezTo>
                    <a:pt x="24224" y="1"/>
                    <a:pt x="24189" y="36"/>
                    <a:pt x="24189" y="70"/>
                  </a:cubicBezTo>
                  <a:cubicBezTo>
                    <a:pt x="24189" y="127"/>
                    <a:pt x="24224" y="144"/>
                    <a:pt x="24259" y="144"/>
                  </a:cubicBezTo>
                  <a:cubicBezTo>
                    <a:pt x="24298" y="144"/>
                    <a:pt x="24333" y="127"/>
                    <a:pt x="24333" y="70"/>
                  </a:cubicBezTo>
                  <a:cubicBezTo>
                    <a:pt x="24333" y="36"/>
                    <a:pt x="24298" y="1"/>
                    <a:pt x="24259" y="1"/>
                  </a:cubicBezTo>
                  <a:close/>
                  <a:moveTo>
                    <a:pt x="23880" y="18"/>
                  </a:moveTo>
                  <a:cubicBezTo>
                    <a:pt x="23845" y="36"/>
                    <a:pt x="23824" y="70"/>
                    <a:pt x="23824" y="110"/>
                  </a:cubicBezTo>
                  <a:cubicBezTo>
                    <a:pt x="23824" y="144"/>
                    <a:pt x="23863" y="162"/>
                    <a:pt x="23898" y="162"/>
                  </a:cubicBezTo>
                  <a:cubicBezTo>
                    <a:pt x="23932" y="162"/>
                    <a:pt x="23972" y="127"/>
                    <a:pt x="23972" y="92"/>
                  </a:cubicBezTo>
                  <a:cubicBezTo>
                    <a:pt x="23972" y="53"/>
                    <a:pt x="23932" y="18"/>
                    <a:pt x="23898" y="18"/>
                  </a:cubicBezTo>
                  <a:close/>
                  <a:moveTo>
                    <a:pt x="24624" y="36"/>
                  </a:moveTo>
                  <a:cubicBezTo>
                    <a:pt x="24585" y="36"/>
                    <a:pt x="24550" y="53"/>
                    <a:pt x="24550" y="92"/>
                  </a:cubicBezTo>
                  <a:cubicBezTo>
                    <a:pt x="24533" y="127"/>
                    <a:pt x="24568" y="162"/>
                    <a:pt x="24607" y="179"/>
                  </a:cubicBezTo>
                  <a:lnTo>
                    <a:pt x="24624" y="179"/>
                  </a:lnTo>
                  <a:cubicBezTo>
                    <a:pt x="24659" y="179"/>
                    <a:pt x="24676" y="144"/>
                    <a:pt x="24694" y="110"/>
                  </a:cubicBezTo>
                  <a:cubicBezTo>
                    <a:pt x="24694" y="70"/>
                    <a:pt x="24659" y="36"/>
                    <a:pt x="24624" y="36"/>
                  </a:cubicBezTo>
                  <a:close/>
                  <a:moveTo>
                    <a:pt x="23536" y="70"/>
                  </a:moveTo>
                  <a:lnTo>
                    <a:pt x="23519" y="92"/>
                  </a:lnTo>
                  <a:cubicBezTo>
                    <a:pt x="23480" y="92"/>
                    <a:pt x="23462" y="127"/>
                    <a:pt x="23462" y="162"/>
                  </a:cubicBezTo>
                  <a:cubicBezTo>
                    <a:pt x="23480" y="201"/>
                    <a:pt x="23497" y="218"/>
                    <a:pt x="23536" y="218"/>
                  </a:cubicBezTo>
                  <a:lnTo>
                    <a:pt x="23554" y="218"/>
                  </a:lnTo>
                  <a:cubicBezTo>
                    <a:pt x="23589" y="218"/>
                    <a:pt x="23606" y="179"/>
                    <a:pt x="23606" y="144"/>
                  </a:cubicBezTo>
                  <a:cubicBezTo>
                    <a:pt x="23606" y="110"/>
                    <a:pt x="23571" y="70"/>
                    <a:pt x="23536" y="70"/>
                  </a:cubicBezTo>
                  <a:close/>
                  <a:moveTo>
                    <a:pt x="24968" y="92"/>
                  </a:moveTo>
                  <a:cubicBezTo>
                    <a:pt x="24951" y="92"/>
                    <a:pt x="24911" y="110"/>
                    <a:pt x="24911" y="144"/>
                  </a:cubicBezTo>
                  <a:cubicBezTo>
                    <a:pt x="24894" y="179"/>
                    <a:pt x="24911" y="218"/>
                    <a:pt x="24951" y="236"/>
                  </a:cubicBezTo>
                  <a:lnTo>
                    <a:pt x="24968" y="236"/>
                  </a:lnTo>
                  <a:cubicBezTo>
                    <a:pt x="25003" y="236"/>
                    <a:pt x="25042" y="218"/>
                    <a:pt x="25042" y="179"/>
                  </a:cubicBezTo>
                  <a:cubicBezTo>
                    <a:pt x="25059" y="144"/>
                    <a:pt x="25042" y="110"/>
                    <a:pt x="24985" y="92"/>
                  </a:cubicBezTo>
                  <a:close/>
                  <a:moveTo>
                    <a:pt x="23171" y="162"/>
                  </a:moveTo>
                  <a:cubicBezTo>
                    <a:pt x="23119" y="179"/>
                    <a:pt x="23101" y="218"/>
                    <a:pt x="23119" y="253"/>
                  </a:cubicBezTo>
                  <a:cubicBezTo>
                    <a:pt x="23119" y="288"/>
                    <a:pt x="23153" y="310"/>
                    <a:pt x="23193" y="310"/>
                  </a:cubicBezTo>
                  <a:lnTo>
                    <a:pt x="23210" y="310"/>
                  </a:lnTo>
                  <a:cubicBezTo>
                    <a:pt x="23245" y="288"/>
                    <a:pt x="23262" y="253"/>
                    <a:pt x="23245" y="218"/>
                  </a:cubicBezTo>
                  <a:cubicBezTo>
                    <a:pt x="23245" y="179"/>
                    <a:pt x="23210" y="162"/>
                    <a:pt x="23193" y="162"/>
                  </a:cubicBezTo>
                  <a:close/>
                  <a:moveTo>
                    <a:pt x="14216" y="179"/>
                  </a:moveTo>
                  <a:cubicBezTo>
                    <a:pt x="14181" y="179"/>
                    <a:pt x="14142" y="218"/>
                    <a:pt x="14142" y="253"/>
                  </a:cubicBezTo>
                  <a:cubicBezTo>
                    <a:pt x="14142" y="288"/>
                    <a:pt x="14181" y="327"/>
                    <a:pt x="14216" y="327"/>
                  </a:cubicBezTo>
                  <a:cubicBezTo>
                    <a:pt x="14251" y="327"/>
                    <a:pt x="14290" y="288"/>
                    <a:pt x="14290" y="253"/>
                  </a:cubicBezTo>
                  <a:cubicBezTo>
                    <a:pt x="14290" y="218"/>
                    <a:pt x="14251" y="179"/>
                    <a:pt x="14216" y="179"/>
                  </a:cubicBezTo>
                  <a:close/>
                  <a:moveTo>
                    <a:pt x="13855" y="201"/>
                  </a:moveTo>
                  <a:cubicBezTo>
                    <a:pt x="13816" y="201"/>
                    <a:pt x="13781" y="236"/>
                    <a:pt x="13781" y="271"/>
                  </a:cubicBezTo>
                  <a:cubicBezTo>
                    <a:pt x="13781" y="310"/>
                    <a:pt x="13816" y="345"/>
                    <a:pt x="13855" y="345"/>
                  </a:cubicBezTo>
                  <a:lnTo>
                    <a:pt x="13872" y="345"/>
                  </a:lnTo>
                  <a:cubicBezTo>
                    <a:pt x="13907" y="327"/>
                    <a:pt x="13924" y="288"/>
                    <a:pt x="13924" y="253"/>
                  </a:cubicBezTo>
                  <a:cubicBezTo>
                    <a:pt x="13924" y="218"/>
                    <a:pt x="13890" y="201"/>
                    <a:pt x="13855" y="201"/>
                  </a:cubicBezTo>
                  <a:close/>
                  <a:moveTo>
                    <a:pt x="14577" y="201"/>
                  </a:moveTo>
                  <a:cubicBezTo>
                    <a:pt x="14542" y="201"/>
                    <a:pt x="14507" y="218"/>
                    <a:pt x="14507" y="253"/>
                  </a:cubicBezTo>
                  <a:cubicBezTo>
                    <a:pt x="14507" y="310"/>
                    <a:pt x="14542" y="345"/>
                    <a:pt x="14577" y="345"/>
                  </a:cubicBezTo>
                  <a:cubicBezTo>
                    <a:pt x="14616" y="345"/>
                    <a:pt x="14651" y="310"/>
                    <a:pt x="14651" y="271"/>
                  </a:cubicBezTo>
                  <a:cubicBezTo>
                    <a:pt x="14651" y="236"/>
                    <a:pt x="14634" y="201"/>
                    <a:pt x="14599" y="201"/>
                  </a:cubicBezTo>
                  <a:close/>
                  <a:moveTo>
                    <a:pt x="25312" y="218"/>
                  </a:moveTo>
                  <a:cubicBezTo>
                    <a:pt x="25294" y="218"/>
                    <a:pt x="25259" y="218"/>
                    <a:pt x="25259" y="253"/>
                  </a:cubicBezTo>
                  <a:cubicBezTo>
                    <a:pt x="25238" y="288"/>
                    <a:pt x="25259" y="327"/>
                    <a:pt x="25294" y="345"/>
                  </a:cubicBezTo>
                  <a:lnTo>
                    <a:pt x="25312" y="362"/>
                  </a:lnTo>
                  <a:cubicBezTo>
                    <a:pt x="25347" y="362"/>
                    <a:pt x="25368" y="345"/>
                    <a:pt x="25386" y="310"/>
                  </a:cubicBezTo>
                  <a:cubicBezTo>
                    <a:pt x="25403" y="271"/>
                    <a:pt x="25386" y="236"/>
                    <a:pt x="25347" y="218"/>
                  </a:cubicBezTo>
                  <a:close/>
                  <a:moveTo>
                    <a:pt x="13489" y="236"/>
                  </a:moveTo>
                  <a:cubicBezTo>
                    <a:pt x="13454" y="236"/>
                    <a:pt x="13420" y="271"/>
                    <a:pt x="13420" y="310"/>
                  </a:cubicBezTo>
                  <a:cubicBezTo>
                    <a:pt x="13437" y="345"/>
                    <a:pt x="13454" y="379"/>
                    <a:pt x="13489" y="379"/>
                  </a:cubicBezTo>
                  <a:lnTo>
                    <a:pt x="13511" y="379"/>
                  </a:lnTo>
                  <a:cubicBezTo>
                    <a:pt x="13546" y="362"/>
                    <a:pt x="13581" y="327"/>
                    <a:pt x="13563" y="288"/>
                  </a:cubicBezTo>
                  <a:cubicBezTo>
                    <a:pt x="13563" y="253"/>
                    <a:pt x="13528" y="236"/>
                    <a:pt x="13489" y="236"/>
                  </a:cubicBezTo>
                  <a:close/>
                  <a:moveTo>
                    <a:pt x="14943" y="253"/>
                  </a:moveTo>
                  <a:cubicBezTo>
                    <a:pt x="14903" y="253"/>
                    <a:pt x="14869" y="271"/>
                    <a:pt x="14869" y="310"/>
                  </a:cubicBezTo>
                  <a:cubicBezTo>
                    <a:pt x="14869" y="345"/>
                    <a:pt x="14886" y="379"/>
                    <a:pt x="14925" y="397"/>
                  </a:cubicBezTo>
                  <a:lnTo>
                    <a:pt x="14943" y="397"/>
                  </a:lnTo>
                  <a:cubicBezTo>
                    <a:pt x="14977" y="397"/>
                    <a:pt x="15012" y="362"/>
                    <a:pt x="15012" y="345"/>
                  </a:cubicBezTo>
                  <a:cubicBezTo>
                    <a:pt x="15012" y="288"/>
                    <a:pt x="14995" y="253"/>
                    <a:pt x="14960" y="253"/>
                  </a:cubicBezTo>
                  <a:close/>
                  <a:moveTo>
                    <a:pt x="22810" y="271"/>
                  </a:moveTo>
                  <a:cubicBezTo>
                    <a:pt x="22775" y="288"/>
                    <a:pt x="22757" y="327"/>
                    <a:pt x="22775" y="362"/>
                  </a:cubicBezTo>
                  <a:cubicBezTo>
                    <a:pt x="22775" y="397"/>
                    <a:pt x="22810" y="419"/>
                    <a:pt x="22827" y="419"/>
                  </a:cubicBezTo>
                  <a:lnTo>
                    <a:pt x="22866" y="419"/>
                  </a:lnTo>
                  <a:cubicBezTo>
                    <a:pt x="22901" y="397"/>
                    <a:pt x="22918" y="362"/>
                    <a:pt x="22901" y="327"/>
                  </a:cubicBezTo>
                  <a:cubicBezTo>
                    <a:pt x="22901" y="288"/>
                    <a:pt x="22866" y="271"/>
                    <a:pt x="22827" y="271"/>
                  </a:cubicBezTo>
                  <a:close/>
                  <a:moveTo>
                    <a:pt x="13128" y="288"/>
                  </a:moveTo>
                  <a:cubicBezTo>
                    <a:pt x="13093" y="310"/>
                    <a:pt x="13054" y="345"/>
                    <a:pt x="13076" y="379"/>
                  </a:cubicBezTo>
                  <a:cubicBezTo>
                    <a:pt x="13076" y="419"/>
                    <a:pt x="13111" y="436"/>
                    <a:pt x="13145" y="436"/>
                  </a:cubicBezTo>
                  <a:cubicBezTo>
                    <a:pt x="13202" y="436"/>
                    <a:pt x="13219" y="379"/>
                    <a:pt x="13219" y="345"/>
                  </a:cubicBezTo>
                  <a:cubicBezTo>
                    <a:pt x="13202" y="310"/>
                    <a:pt x="13185" y="288"/>
                    <a:pt x="13145" y="288"/>
                  </a:cubicBezTo>
                  <a:close/>
                  <a:moveTo>
                    <a:pt x="12767" y="362"/>
                  </a:moveTo>
                  <a:cubicBezTo>
                    <a:pt x="12728" y="379"/>
                    <a:pt x="12710" y="419"/>
                    <a:pt x="12710" y="453"/>
                  </a:cubicBezTo>
                  <a:cubicBezTo>
                    <a:pt x="12728" y="488"/>
                    <a:pt x="12749" y="506"/>
                    <a:pt x="12784" y="506"/>
                  </a:cubicBezTo>
                  <a:lnTo>
                    <a:pt x="12802" y="506"/>
                  </a:lnTo>
                  <a:cubicBezTo>
                    <a:pt x="12837" y="506"/>
                    <a:pt x="12876" y="453"/>
                    <a:pt x="12858" y="419"/>
                  </a:cubicBezTo>
                  <a:cubicBezTo>
                    <a:pt x="12858" y="379"/>
                    <a:pt x="12819" y="362"/>
                    <a:pt x="12784" y="362"/>
                  </a:cubicBezTo>
                  <a:close/>
                  <a:moveTo>
                    <a:pt x="15286" y="362"/>
                  </a:moveTo>
                  <a:cubicBezTo>
                    <a:pt x="15269" y="362"/>
                    <a:pt x="15230" y="362"/>
                    <a:pt x="15212" y="397"/>
                  </a:cubicBezTo>
                  <a:cubicBezTo>
                    <a:pt x="15212" y="436"/>
                    <a:pt x="15212" y="471"/>
                    <a:pt x="15251" y="488"/>
                  </a:cubicBezTo>
                  <a:cubicBezTo>
                    <a:pt x="15269" y="488"/>
                    <a:pt x="15286" y="506"/>
                    <a:pt x="15286" y="506"/>
                  </a:cubicBezTo>
                  <a:cubicBezTo>
                    <a:pt x="15321" y="506"/>
                    <a:pt x="15339" y="488"/>
                    <a:pt x="15360" y="453"/>
                  </a:cubicBezTo>
                  <a:cubicBezTo>
                    <a:pt x="15378" y="419"/>
                    <a:pt x="15360" y="379"/>
                    <a:pt x="15321" y="362"/>
                  </a:cubicBezTo>
                  <a:close/>
                  <a:moveTo>
                    <a:pt x="25638" y="379"/>
                  </a:moveTo>
                  <a:cubicBezTo>
                    <a:pt x="25621" y="379"/>
                    <a:pt x="25586" y="379"/>
                    <a:pt x="25586" y="419"/>
                  </a:cubicBezTo>
                  <a:cubicBezTo>
                    <a:pt x="25564" y="453"/>
                    <a:pt x="25564" y="488"/>
                    <a:pt x="25603" y="506"/>
                  </a:cubicBezTo>
                  <a:cubicBezTo>
                    <a:pt x="25621" y="506"/>
                    <a:pt x="25621" y="527"/>
                    <a:pt x="25638" y="527"/>
                  </a:cubicBezTo>
                  <a:cubicBezTo>
                    <a:pt x="25655" y="527"/>
                    <a:pt x="25695" y="506"/>
                    <a:pt x="25712" y="488"/>
                  </a:cubicBezTo>
                  <a:cubicBezTo>
                    <a:pt x="25729" y="453"/>
                    <a:pt x="25712" y="397"/>
                    <a:pt x="25673" y="379"/>
                  </a:cubicBezTo>
                  <a:close/>
                  <a:moveTo>
                    <a:pt x="22466" y="397"/>
                  </a:moveTo>
                  <a:cubicBezTo>
                    <a:pt x="22431" y="419"/>
                    <a:pt x="22409" y="453"/>
                    <a:pt x="22431" y="488"/>
                  </a:cubicBezTo>
                  <a:cubicBezTo>
                    <a:pt x="22449" y="527"/>
                    <a:pt x="22466" y="545"/>
                    <a:pt x="22501" y="545"/>
                  </a:cubicBezTo>
                  <a:lnTo>
                    <a:pt x="22518" y="545"/>
                  </a:lnTo>
                  <a:cubicBezTo>
                    <a:pt x="22557" y="527"/>
                    <a:pt x="22575" y="471"/>
                    <a:pt x="22557" y="436"/>
                  </a:cubicBezTo>
                  <a:cubicBezTo>
                    <a:pt x="22557" y="419"/>
                    <a:pt x="22518" y="397"/>
                    <a:pt x="22501" y="397"/>
                  </a:cubicBezTo>
                  <a:close/>
                  <a:moveTo>
                    <a:pt x="12423" y="453"/>
                  </a:moveTo>
                  <a:cubicBezTo>
                    <a:pt x="12384" y="471"/>
                    <a:pt x="12349" y="506"/>
                    <a:pt x="12367" y="545"/>
                  </a:cubicBezTo>
                  <a:cubicBezTo>
                    <a:pt x="12367" y="580"/>
                    <a:pt x="12401" y="597"/>
                    <a:pt x="12441" y="597"/>
                  </a:cubicBezTo>
                  <a:lnTo>
                    <a:pt x="12458" y="597"/>
                  </a:lnTo>
                  <a:cubicBezTo>
                    <a:pt x="12493" y="580"/>
                    <a:pt x="12510" y="545"/>
                    <a:pt x="12510" y="506"/>
                  </a:cubicBezTo>
                  <a:cubicBezTo>
                    <a:pt x="12493" y="471"/>
                    <a:pt x="12458" y="453"/>
                    <a:pt x="12441" y="453"/>
                  </a:cubicBezTo>
                  <a:close/>
                  <a:moveTo>
                    <a:pt x="15613" y="527"/>
                  </a:moveTo>
                  <a:cubicBezTo>
                    <a:pt x="15595" y="527"/>
                    <a:pt x="15556" y="527"/>
                    <a:pt x="15539" y="562"/>
                  </a:cubicBezTo>
                  <a:cubicBezTo>
                    <a:pt x="15521" y="597"/>
                    <a:pt x="15539" y="636"/>
                    <a:pt x="15578" y="654"/>
                  </a:cubicBezTo>
                  <a:cubicBezTo>
                    <a:pt x="15595" y="654"/>
                    <a:pt x="15595" y="671"/>
                    <a:pt x="15613" y="671"/>
                  </a:cubicBezTo>
                  <a:cubicBezTo>
                    <a:pt x="15630" y="671"/>
                    <a:pt x="15665" y="654"/>
                    <a:pt x="15687" y="614"/>
                  </a:cubicBezTo>
                  <a:cubicBezTo>
                    <a:pt x="15704" y="580"/>
                    <a:pt x="15687" y="545"/>
                    <a:pt x="15647" y="527"/>
                  </a:cubicBezTo>
                  <a:close/>
                  <a:moveTo>
                    <a:pt x="12058" y="545"/>
                  </a:moveTo>
                  <a:cubicBezTo>
                    <a:pt x="12023" y="562"/>
                    <a:pt x="12005" y="597"/>
                    <a:pt x="12023" y="636"/>
                  </a:cubicBezTo>
                  <a:cubicBezTo>
                    <a:pt x="12023" y="671"/>
                    <a:pt x="12058" y="688"/>
                    <a:pt x="12075" y="688"/>
                  </a:cubicBezTo>
                  <a:lnTo>
                    <a:pt x="12097" y="688"/>
                  </a:lnTo>
                  <a:cubicBezTo>
                    <a:pt x="12149" y="688"/>
                    <a:pt x="12166" y="636"/>
                    <a:pt x="12149" y="597"/>
                  </a:cubicBezTo>
                  <a:cubicBezTo>
                    <a:pt x="12149" y="562"/>
                    <a:pt x="12114" y="545"/>
                    <a:pt x="12075" y="545"/>
                  </a:cubicBezTo>
                  <a:close/>
                  <a:moveTo>
                    <a:pt x="22140" y="545"/>
                  </a:moveTo>
                  <a:cubicBezTo>
                    <a:pt x="22105" y="562"/>
                    <a:pt x="22083" y="597"/>
                    <a:pt x="22105" y="636"/>
                  </a:cubicBezTo>
                  <a:cubicBezTo>
                    <a:pt x="22105" y="671"/>
                    <a:pt x="22140" y="688"/>
                    <a:pt x="22157" y="688"/>
                  </a:cubicBezTo>
                  <a:cubicBezTo>
                    <a:pt x="22174" y="688"/>
                    <a:pt x="22174" y="688"/>
                    <a:pt x="22192" y="671"/>
                  </a:cubicBezTo>
                  <a:cubicBezTo>
                    <a:pt x="22231" y="654"/>
                    <a:pt x="22248" y="614"/>
                    <a:pt x="22231" y="580"/>
                  </a:cubicBezTo>
                  <a:cubicBezTo>
                    <a:pt x="22214" y="562"/>
                    <a:pt x="22192" y="545"/>
                    <a:pt x="22157" y="545"/>
                  </a:cubicBezTo>
                  <a:close/>
                  <a:moveTo>
                    <a:pt x="25947" y="580"/>
                  </a:moveTo>
                  <a:cubicBezTo>
                    <a:pt x="25912" y="580"/>
                    <a:pt x="25890" y="580"/>
                    <a:pt x="25873" y="614"/>
                  </a:cubicBezTo>
                  <a:cubicBezTo>
                    <a:pt x="25856" y="636"/>
                    <a:pt x="25856" y="688"/>
                    <a:pt x="25890" y="706"/>
                  </a:cubicBezTo>
                  <a:cubicBezTo>
                    <a:pt x="25912" y="723"/>
                    <a:pt x="25930" y="723"/>
                    <a:pt x="25947" y="723"/>
                  </a:cubicBezTo>
                  <a:cubicBezTo>
                    <a:pt x="25964" y="723"/>
                    <a:pt x="25982" y="706"/>
                    <a:pt x="25999" y="688"/>
                  </a:cubicBezTo>
                  <a:cubicBezTo>
                    <a:pt x="26021" y="671"/>
                    <a:pt x="26021" y="614"/>
                    <a:pt x="25982" y="597"/>
                  </a:cubicBezTo>
                  <a:cubicBezTo>
                    <a:pt x="25964" y="580"/>
                    <a:pt x="25947" y="580"/>
                    <a:pt x="25947" y="580"/>
                  </a:cubicBezTo>
                  <a:close/>
                  <a:moveTo>
                    <a:pt x="11714" y="654"/>
                  </a:moveTo>
                  <a:cubicBezTo>
                    <a:pt x="11679" y="671"/>
                    <a:pt x="11662" y="706"/>
                    <a:pt x="11662" y="745"/>
                  </a:cubicBezTo>
                  <a:cubicBezTo>
                    <a:pt x="11679" y="780"/>
                    <a:pt x="11696" y="797"/>
                    <a:pt x="11731" y="797"/>
                  </a:cubicBezTo>
                  <a:lnTo>
                    <a:pt x="11749" y="797"/>
                  </a:lnTo>
                  <a:cubicBezTo>
                    <a:pt x="11788" y="780"/>
                    <a:pt x="11823" y="745"/>
                    <a:pt x="11805" y="706"/>
                  </a:cubicBezTo>
                  <a:cubicBezTo>
                    <a:pt x="11805" y="671"/>
                    <a:pt x="11770" y="654"/>
                    <a:pt x="11731" y="654"/>
                  </a:cubicBezTo>
                  <a:close/>
                  <a:moveTo>
                    <a:pt x="15939" y="688"/>
                  </a:moveTo>
                  <a:cubicBezTo>
                    <a:pt x="15904" y="688"/>
                    <a:pt x="15882" y="688"/>
                    <a:pt x="15865" y="723"/>
                  </a:cubicBezTo>
                  <a:cubicBezTo>
                    <a:pt x="15848" y="745"/>
                    <a:pt x="15865" y="797"/>
                    <a:pt x="15904" y="815"/>
                  </a:cubicBezTo>
                  <a:cubicBezTo>
                    <a:pt x="15904" y="815"/>
                    <a:pt x="15922" y="832"/>
                    <a:pt x="15939" y="832"/>
                  </a:cubicBezTo>
                  <a:cubicBezTo>
                    <a:pt x="15956" y="832"/>
                    <a:pt x="15991" y="815"/>
                    <a:pt x="15991" y="797"/>
                  </a:cubicBezTo>
                  <a:cubicBezTo>
                    <a:pt x="16013" y="762"/>
                    <a:pt x="16013" y="706"/>
                    <a:pt x="15974" y="688"/>
                  </a:cubicBezTo>
                  <a:close/>
                  <a:moveTo>
                    <a:pt x="21831" y="688"/>
                  </a:moveTo>
                  <a:cubicBezTo>
                    <a:pt x="21831" y="688"/>
                    <a:pt x="21813" y="688"/>
                    <a:pt x="21796" y="706"/>
                  </a:cubicBezTo>
                  <a:cubicBezTo>
                    <a:pt x="21757" y="723"/>
                    <a:pt x="21757" y="762"/>
                    <a:pt x="21778" y="797"/>
                  </a:cubicBezTo>
                  <a:cubicBezTo>
                    <a:pt x="21778" y="815"/>
                    <a:pt x="21813" y="832"/>
                    <a:pt x="21831" y="832"/>
                  </a:cubicBezTo>
                  <a:lnTo>
                    <a:pt x="21865" y="832"/>
                  </a:lnTo>
                  <a:cubicBezTo>
                    <a:pt x="21905" y="815"/>
                    <a:pt x="21922" y="762"/>
                    <a:pt x="21905" y="723"/>
                  </a:cubicBezTo>
                  <a:cubicBezTo>
                    <a:pt x="21887" y="706"/>
                    <a:pt x="21865" y="688"/>
                    <a:pt x="21831" y="688"/>
                  </a:cubicBezTo>
                  <a:close/>
                  <a:moveTo>
                    <a:pt x="11388" y="745"/>
                  </a:moveTo>
                  <a:cubicBezTo>
                    <a:pt x="11388" y="745"/>
                    <a:pt x="11370" y="745"/>
                    <a:pt x="11370" y="762"/>
                  </a:cubicBezTo>
                  <a:cubicBezTo>
                    <a:pt x="11335" y="762"/>
                    <a:pt x="11314" y="797"/>
                    <a:pt x="11314" y="832"/>
                  </a:cubicBezTo>
                  <a:cubicBezTo>
                    <a:pt x="11335" y="871"/>
                    <a:pt x="11353" y="888"/>
                    <a:pt x="11388" y="888"/>
                  </a:cubicBezTo>
                  <a:lnTo>
                    <a:pt x="11405" y="888"/>
                  </a:lnTo>
                  <a:cubicBezTo>
                    <a:pt x="11444" y="888"/>
                    <a:pt x="11462" y="832"/>
                    <a:pt x="11462" y="797"/>
                  </a:cubicBezTo>
                  <a:cubicBezTo>
                    <a:pt x="11444" y="762"/>
                    <a:pt x="11422" y="745"/>
                    <a:pt x="11388" y="745"/>
                  </a:cubicBezTo>
                  <a:close/>
                  <a:moveTo>
                    <a:pt x="26217" y="815"/>
                  </a:moveTo>
                  <a:cubicBezTo>
                    <a:pt x="26199" y="815"/>
                    <a:pt x="26182" y="815"/>
                    <a:pt x="26165" y="832"/>
                  </a:cubicBezTo>
                  <a:cubicBezTo>
                    <a:pt x="26130" y="871"/>
                    <a:pt x="26130" y="906"/>
                    <a:pt x="26165" y="941"/>
                  </a:cubicBezTo>
                  <a:cubicBezTo>
                    <a:pt x="26182" y="962"/>
                    <a:pt x="26199" y="962"/>
                    <a:pt x="26217" y="962"/>
                  </a:cubicBezTo>
                  <a:cubicBezTo>
                    <a:pt x="26239" y="962"/>
                    <a:pt x="26256" y="941"/>
                    <a:pt x="26273" y="941"/>
                  </a:cubicBezTo>
                  <a:cubicBezTo>
                    <a:pt x="26291" y="906"/>
                    <a:pt x="26291" y="854"/>
                    <a:pt x="26273" y="832"/>
                  </a:cubicBezTo>
                  <a:cubicBezTo>
                    <a:pt x="26256" y="815"/>
                    <a:pt x="26239" y="815"/>
                    <a:pt x="26217" y="815"/>
                  </a:cubicBezTo>
                  <a:close/>
                  <a:moveTo>
                    <a:pt x="11026" y="854"/>
                  </a:moveTo>
                  <a:cubicBezTo>
                    <a:pt x="10987" y="871"/>
                    <a:pt x="10952" y="906"/>
                    <a:pt x="10970" y="941"/>
                  </a:cubicBezTo>
                  <a:cubicBezTo>
                    <a:pt x="10970" y="980"/>
                    <a:pt x="11009" y="997"/>
                    <a:pt x="11044" y="997"/>
                  </a:cubicBezTo>
                  <a:lnTo>
                    <a:pt x="11061" y="997"/>
                  </a:lnTo>
                  <a:cubicBezTo>
                    <a:pt x="11096" y="980"/>
                    <a:pt x="11118" y="941"/>
                    <a:pt x="11118" y="906"/>
                  </a:cubicBezTo>
                  <a:cubicBezTo>
                    <a:pt x="11096" y="871"/>
                    <a:pt x="11061" y="854"/>
                    <a:pt x="11044" y="854"/>
                  </a:cubicBezTo>
                  <a:close/>
                  <a:moveTo>
                    <a:pt x="21504" y="854"/>
                  </a:moveTo>
                  <a:cubicBezTo>
                    <a:pt x="21504" y="854"/>
                    <a:pt x="21487" y="854"/>
                    <a:pt x="21470" y="871"/>
                  </a:cubicBezTo>
                  <a:cubicBezTo>
                    <a:pt x="21452" y="888"/>
                    <a:pt x="21430" y="923"/>
                    <a:pt x="21452" y="962"/>
                  </a:cubicBezTo>
                  <a:cubicBezTo>
                    <a:pt x="21470" y="980"/>
                    <a:pt x="21487" y="997"/>
                    <a:pt x="21504" y="997"/>
                  </a:cubicBezTo>
                  <a:lnTo>
                    <a:pt x="21539" y="997"/>
                  </a:lnTo>
                  <a:cubicBezTo>
                    <a:pt x="21578" y="980"/>
                    <a:pt x="21596" y="923"/>
                    <a:pt x="21578" y="888"/>
                  </a:cubicBezTo>
                  <a:cubicBezTo>
                    <a:pt x="21561" y="871"/>
                    <a:pt x="21539" y="854"/>
                    <a:pt x="21504" y="854"/>
                  </a:cubicBezTo>
                  <a:close/>
                  <a:moveTo>
                    <a:pt x="16231" y="888"/>
                  </a:moveTo>
                  <a:cubicBezTo>
                    <a:pt x="16209" y="888"/>
                    <a:pt x="16191" y="888"/>
                    <a:pt x="16174" y="906"/>
                  </a:cubicBezTo>
                  <a:cubicBezTo>
                    <a:pt x="16157" y="941"/>
                    <a:pt x="16157" y="997"/>
                    <a:pt x="16191" y="1015"/>
                  </a:cubicBezTo>
                  <a:cubicBezTo>
                    <a:pt x="16209" y="1032"/>
                    <a:pt x="16209" y="1032"/>
                    <a:pt x="16231" y="1032"/>
                  </a:cubicBezTo>
                  <a:cubicBezTo>
                    <a:pt x="16248" y="1032"/>
                    <a:pt x="16283" y="1015"/>
                    <a:pt x="16283" y="997"/>
                  </a:cubicBezTo>
                  <a:cubicBezTo>
                    <a:pt x="16318" y="980"/>
                    <a:pt x="16300" y="923"/>
                    <a:pt x="16283" y="906"/>
                  </a:cubicBezTo>
                  <a:cubicBezTo>
                    <a:pt x="16265" y="888"/>
                    <a:pt x="16248" y="888"/>
                    <a:pt x="16231" y="888"/>
                  </a:cubicBezTo>
                  <a:close/>
                  <a:moveTo>
                    <a:pt x="10661" y="941"/>
                  </a:moveTo>
                  <a:cubicBezTo>
                    <a:pt x="10626" y="962"/>
                    <a:pt x="10609" y="997"/>
                    <a:pt x="10626" y="1032"/>
                  </a:cubicBezTo>
                  <a:cubicBezTo>
                    <a:pt x="10626" y="1071"/>
                    <a:pt x="10661" y="1089"/>
                    <a:pt x="10683" y="1089"/>
                  </a:cubicBezTo>
                  <a:lnTo>
                    <a:pt x="10700" y="1089"/>
                  </a:lnTo>
                  <a:cubicBezTo>
                    <a:pt x="10752" y="1071"/>
                    <a:pt x="10770" y="1032"/>
                    <a:pt x="10752" y="997"/>
                  </a:cubicBezTo>
                  <a:cubicBezTo>
                    <a:pt x="10752" y="962"/>
                    <a:pt x="10717" y="941"/>
                    <a:pt x="10683" y="941"/>
                  </a:cubicBezTo>
                  <a:close/>
                  <a:moveTo>
                    <a:pt x="10317" y="1032"/>
                  </a:moveTo>
                  <a:cubicBezTo>
                    <a:pt x="10282" y="1032"/>
                    <a:pt x="10265" y="1071"/>
                    <a:pt x="10265" y="1123"/>
                  </a:cubicBezTo>
                  <a:cubicBezTo>
                    <a:pt x="10282" y="1141"/>
                    <a:pt x="10300" y="1180"/>
                    <a:pt x="10335" y="1180"/>
                  </a:cubicBezTo>
                  <a:lnTo>
                    <a:pt x="10356" y="1180"/>
                  </a:lnTo>
                  <a:cubicBezTo>
                    <a:pt x="10391" y="1158"/>
                    <a:pt x="10408" y="1123"/>
                    <a:pt x="10408" y="1089"/>
                  </a:cubicBezTo>
                  <a:cubicBezTo>
                    <a:pt x="10391" y="1049"/>
                    <a:pt x="10374" y="1032"/>
                    <a:pt x="10335" y="1032"/>
                  </a:cubicBezTo>
                  <a:close/>
                  <a:moveTo>
                    <a:pt x="21161" y="1032"/>
                  </a:moveTo>
                  <a:cubicBezTo>
                    <a:pt x="21126" y="1049"/>
                    <a:pt x="21104" y="1106"/>
                    <a:pt x="21126" y="1141"/>
                  </a:cubicBezTo>
                  <a:cubicBezTo>
                    <a:pt x="21143" y="1158"/>
                    <a:pt x="21161" y="1180"/>
                    <a:pt x="21195" y="1180"/>
                  </a:cubicBezTo>
                  <a:cubicBezTo>
                    <a:pt x="21195" y="1180"/>
                    <a:pt x="21213" y="1158"/>
                    <a:pt x="21235" y="1158"/>
                  </a:cubicBezTo>
                  <a:cubicBezTo>
                    <a:pt x="21269" y="1141"/>
                    <a:pt x="21269" y="1106"/>
                    <a:pt x="21252" y="1071"/>
                  </a:cubicBezTo>
                  <a:cubicBezTo>
                    <a:pt x="21235" y="1032"/>
                    <a:pt x="21213" y="1032"/>
                    <a:pt x="21195" y="1032"/>
                  </a:cubicBezTo>
                  <a:close/>
                  <a:moveTo>
                    <a:pt x="26473" y="1071"/>
                  </a:moveTo>
                  <a:cubicBezTo>
                    <a:pt x="26456" y="1071"/>
                    <a:pt x="26434" y="1089"/>
                    <a:pt x="26417" y="1089"/>
                  </a:cubicBezTo>
                  <a:cubicBezTo>
                    <a:pt x="26400" y="1123"/>
                    <a:pt x="26382" y="1158"/>
                    <a:pt x="26417" y="1197"/>
                  </a:cubicBezTo>
                  <a:cubicBezTo>
                    <a:pt x="26417" y="1215"/>
                    <a:pt x="26456" y="1215"/>
                    <a:pt x="26473" y="1215"/>
                  </a:cubicBezTo>
                  <a:cubicBezTo>
                    <a:pt x="26491" y="1215"/>
                    <a:pt x="26508" y="1215"/>
                    <a:pt x="26508" y="1197"/>
                  </a:cubicBezTo>
                  <a:cubicBezTo>
                    <a:pt x="26543" y="1180"/>
                    <a:pt x="26543" y="1123"/>
                    <a:pt x="26526" y="1106"/>
                  </a:cubicBezTo>
                  <a:cubicBezTo>
                    <a:pt x="26508" y="1089"/>
                    <a:pt x="26491" y="1071"/>
                    <a:pt x="26473" y="1071"/>
                  </a:cubicBezTo>
                  <a:close/>
                  <a:moveTo>
                    <a:pt x="9973" y="1106"/>
                  </a:moveTo>
                  <a:cubicBezTo>
                    <a:pt x="9921" y="1123"/>
                    <a:pt x="9899" y="1158"/>
                    <a:pt x="9921" y="1197"/>
                  </a:cubicBezTo>
                  <a:cubicBezTo>
                    <a:pt x="9921" y="1232"/>
                    <a:pt x="9956" y="1250"/>
                    <a:pt x="9991" y="1250"/>
                  </a:cubicBezTo>
                  <a:cubicBezTo>
                    <a:pt x="10047" y="1250"/>
                    <a:pt x="10065" y="1197"/>
                    <a:pt x="10047" y="1158"/>
                  </a:cubicBezTo>
                  <a:cubicBezTo>
                    <a:pt x="10047" y="1123"/>
                    <a:pt x="10008" y="1106"/>
                    <a:pt x="9991" y="1106"/>
                  </a:cubicBezTo>
                  <a:close/>
                  <a:moveTo>
                    <a:pt x="16500" y="1123"/>
                  </a:moveTo>
                  <a:cubicBezTo>
                    <a:pt x="16483" y="1123"/>
                    <a:pt x="16466" y="1123"/>
                    <a:pt x="16448" y="1141"/>
                  </a:cubicBezTo>
                  <a:cubicBezTo>
                    <a:pt x="16426" y="1180"/>
                    <a:pt x="16426" y="1215"/>
                    <a:pt x="16466" y="1250"/>
                  </a:cubicBezTo>
                  <a:cubicBezTo>
                    <a:pt x="16466" y="1267"/>
                    <a:pt x="16483" y="1267"/>
                    <a:pt x="16500" y="1267"/>
                  </a:cubicBezTo>
                  <a:cubicBezTo>
                    <a:pt x="16518" y="1267"/>
                    <a:pt x="16535" y="1267"/>
                    <a:pt x="16557" y="1250"/>
                  </a:cubicBezTo>
                  <a:cubicBezTo>
                    <a:pt x="16592" y="1215"/>
                    <a:pt x="16592" y="1180"/>
                    <a:pt x="16557" y="1141"/>
                  </a:cubicBezTo>
                  <a:cubicBezTo>
                    <a:pt x="16535" y="1123"/>
                    <a:pt x="16518" y="1123"/>
                    <a:pt x="16500" y="1123"/>
                  </a:cubicBezTo>
                  <a:close/>
                  <a:moveTo>
                    <a:pt x="9612" y="1197"/>
                  </a:moveTo>
                  <a:cubicBezTo>
                    <a:pt x="9573" y="1197"/>
                    <a:pt x="9556" y="1232"/>
                    <a:pt x="9556" y="1267"/>
                  </a:cubicBezTo>
                  <a:cubicBezTo>
                    <a:pt x="9556" y="1306"/>
                    <a:pt x="9595" y="1324"/>
                    <a:pt x="9630" y="1324"/>
                  </a:cubicBezTo>
                  <a:lnTo>
                    <a:pt x="9647" y="1324"/>
                  </a:lnTo>
                  <a:cubicBezTo>
                    <a:pt x="9682" y="1324"/>
                    <a:pt x="9704" y="1289"/>
                    <a:pt x="9704" y="1250"/>
                  </a:cubicBezTo>
                  <a:cubicBezTo>
                    <a:pt x="9704" y="1215"/>
                    <a:pt x="9664" y="1197"/>
                    <a:pt x="9630" y="1197"/>
                  </a:cubicBezTo>
                  <a:close/>
                  <a:moveTo>
                    <a:pt x="20869" y="1197"/>
                  </a:moveTo>
                  <a:cubicBezTo>
                    <a:pt x="20852" y="1197"/>
                    <a:pt x="20852" y="1197"/>
                    <a:pt x="20834" y="1215"/>
                  </a:cubicBezTo>
                  <a:cubicBezTo>
                    <a:pt x="20799" y="1232"/>
                    <a:pt x="20799" y="1267"/>
                    <a:pt x="20817" y="1306"/>
                  </a:cubicBezTo>
                  <a:cubicBezTo>
                    <a:pt x="20817" y="1324"/>
                    <a:pt x="20852" y="1341"/>
                    <a:pt x="20869" y="1341"/>
                  </a:cubicBezTo>
                  <a:lnTo>
                    <a:pt x="20908" y="1341"/>
                  </a:lnTo>
                  <a:cubicBezTo>
                    <a:pt x="20943" y="1324"/>
                    <a:pt x="20960" y="1267"/>
                    <a:pt x="20943" y="1232"/>
                  </a:cubicBezTo>
                  <a:cubicBezTo>
                    <a:pt x="20926" y="1215"/>
                    <a:pt x="20908" y="1197"/>
                    <a:pt x="20869" y="1197"/>
                  </a:cubicBezTo>
                  <a:close/>
                  <a:moveTo>
                    <a:pt x="9268" y="1267"/>
                  </a:moveTo>
                  <a:cubicBezTo>
                    <a:pt x="9212" y="1267"/>
                    <a:pt x="9194" y="1306"/>
                    <a:pt x="9212" y="1341"/>
                  </a:cubicBezTo>
                  <a:cubicBezTo>
                    <a:pt x="9212" y="1376"/>
                    <a:pt x="9247" y="1415"/>
                    <a:pt x="9268" y="1415"/>
                  </a:cubicBezTo>
                  <a:lnTo>
                    <a:pt x="9286" y="1415"/>
                  </a:lnTo>
                  <a:cubicBezTo>
                    <a:pt x="9321" y="1398"/>
                    <a:pt x="9355" y="1358"/>
                    <a:pt x="9338" y="1324"/>
                  </a:cubicBezTo>
                  <a:cubicBezTo>
                    <a:pt x="9338" y="1289"/>
                    <a:pt x="9303" y="1267"/>
                    <a:pt x="9268" y="1267"/>
                  </a:cubicBezTo>
                  <a:close/>
                  <a:moveTo>
                    <a:pt x="8903" y="1341"/>
                  </a:moveTo>
                  <a:cubicBezTo>
                    <a:pt x="8868" y="1341"/>
                    <a:pt x="8833" y="1376"/>
                    <a:pt x="8851" y="1415"/>
                  </a:cubicBezTo>
                  <a:cubicBezTo>
                    <a:pt x="8851" y="1450"/>
                    <a:pt x="8886" y="1485"/>
                    <a:pt x="8920" y="1485"/>
                  </a:cubicBezTo>
                  <a:lnTo>
                    <a:pt x="8942" y="1485"/>
                  </a:lnTo>
                  <a:cubicBezTo>
                    <a:pt x="8977" y="1467"/>
                    <a:pt x="8994" y="1432"/>
                    <a:pt x="8994" y="1398"/>
                  </a:cubicBezTo>
                  <a:cubicBezTo>
                    <a:pt x="8977" y="1358"/>
                    <a:pt x="8960" y="1341"/>
                    <a:pt x="8920" y="1341"/>
                  </a:cubicBezTo>
                  <a:close/>
                  <a:moveTo>
                    <a:pt x="26691" y="1358"/>
                  </a:moveTo>
                  <a:cubicBezTo>
                    <a:pt x="26674" y="1358"/>
                    <a:pt x="26652" y="1358"/>
                    <a:pt x="26652" y="1376"/>
                  </a:cubicBezTo>
                  <a:cubicBezTo>
                    <a:pt x="26617" y="1398"/>
                    <a:pt x="26600" y="1450"/>
                    <a:pt x="26634" y="1467"/>
                  </a:cubicBezTo>
                  <a:cubicBezTo>
                    <a:pt x="26634" y="1506"/>
                    <a:pt x="26674" y="1506"/>
                    <a:pt x="26691" y="1506"/>
                  </a:cubicBezTo>
                  <a:cubicBezTo>
                    <a:pt x="26708" y="1506"/>
                    <a:pt x="26726" y="1506"/>
                    <a:pt x="26726" y="1485"/>
                  </a:cubicBezTo>
                  <a:cubicBezTo>
                    <a:pt x="26761" y="1467"/>
                    <a:pt x="26761" y="1432"/>
                    <a:pt x="26743" y="1398"/>
                  </a:cubicBezTo>
                  <a:cubicBezTo>
                    <a:pt x="26726" y="1376"/>
                    <a:pt x="26708" y="1358"/>
                    <a:pt x="26691" y="1358"/>
                  </a:cubicBezTo>
                  <a:close/>
                  <a:moveTo>
                    <a:pt x="16753" y="1376"/>
                  </a:moveTo>
                  <a:cubicBezTo>
                    <a:pt x="16735" y="1376"/>
                    <a:pt x="16718" y="1398"/>
                    <a:pt x="16718" y="1398"/>
                  </a:cubicBezTo>
                  <a:cubicBezTo>
                    <a:pt x="16683" y="1432"/>
                    <a:pt x="16683" y="1467"/>
                    <a:pt x="16700" y="1506"/>
                  </a:cubicBezTo>
                  <a:cubicBezTo>
                    <a:pt x="16718" y="1524"/>
                    <a:pt x="16735" y="1524"/>
                    <a:pt x="16753" y="1524"/>
                  </a:cubicBezTo>
                  <a:cubicBezTo>
                    <a:pt x="16774" y="1524"/>
                    <a:pt x="16792" y="1524"/>
                    <a:pt x="16809" y="1506"/>
                  </a:cubicBezTo>
                  <a:cubicBezTo>
                    <a:pt x="16844" y="1485"/>
                    <a:pt x="16844" y="1432"/>
                    <a:pt x="16809" y="1415"/>
                  </a:cubicBezTo>
                  <a:cubicBezTo>
                    <a:pt x="16809" y="1398"/>
                    <a:pt x="16774" y="1376"/>
                    <a:pt x="16753" y="1376"/>
                  </a:cubicBezTo>
                  <a:close/>
                  <a:moveTo>
                    <a:pt x="20525" y="1376"/>
                  </a:moveTo>
                  <a:cubicBezTo>
                    <a:pt x="20490" y="1398"/>
                    <a:pt x="20473" y="1432"/>
                    <a:pt x="20490" y="1467"/>
                  </a:cubicBezTo>
                  <a:cubicBezTo>
                    <a:pt x="20508" y="1506"/>
                    <a:pt x="20525" y="1524"/>
                    <a:pt x="20543" y="1524"/>
                  </a:cubicBezTo>
                  <a:cubicBezTo>
                    <a:pt x="20560" y="1524"/>
                    <a:pt x="20582" y="1506"/>
                    <a:pt x="20582" y="1506"/>
                  </a:cubicBezTo>
                  <a:cubicBezTo>
                    <a:pt x="20617" y="1485"/>
                    <a:pt x="20634" y="1450"/>
                    <a:pt x="20617" y="1415"/>
                  </a:cubicBezTo>
                  <a:cubicBezTo>
                    <a:pt x="20599" y="1376"/>
                    <a:pt x="20582" y="1376"/>
                    <a:pt x="20543" y="1376"/>
                  </a:cubicBezTo>
                  <a:close/>
                  <a:moveTo>
                    <a:pt x="8542" y="1415"/>
                  </a:moveTo>
                  <a:cubicBezTo>
                    <a:pt x="8507" y="1415"/>
                    <a:pt x="8485" y="1450"/>
                    <a:pt x="8485" y="1485"/>
                  </a:cubicBezTo>
                  <a:cubicBezTo>
                    <a:pt x="8507" y="1524"/>
                    <a:pt x="8524" y="1559"/>
                    <a:pt x="8559" y="1559"/>
                  </a:cubicBezTo>
                  <a:lnTo>
                    <a:pt x="8577" y="1559"/>
                  </a:lnTo>
                  <a:cubicBezTo>
                    <a:pt x="8616" y="1541"/>
                    <a:pt x="8651" y="1506"/>
                    <a:pt x="8633" y="1467"/>
                  </a:cubicBezTo>
                  <a:cubicBezTo>
                    <a:pt x="8633" y="1432"/>
                    <a:pt x="8594" y="1415"/>
                    <a:pt x="8559" y="1415"/>
                  </a:cubicBezTo>
                  <a:close/>
                  <a:moveTo>
                    <a:pt x="8198" y="1485"/>
                  </a:moveTo>
                  <a:cubicBezTo>
                    <a:pt x="8159" y="1485"/>
                    <a:pt x="8124" y="1524"/>
                    <a:pt x="8141" y="1576"/>
                  </a:cubicBezTo>
                  <a:cubicBezTo>
                    <a:pt x="8141" y="1593"/>
                    <a:pt x="8181" y="1633"/>
                    <a:pt x="8215" y="1633"/>
                  </a:cubicBezTo>
                  <a:cubicBezTo>
                    <a:pt x="8268" y="1615"/>
                    <a:pt x="8289" y="1576"/>
                    <a:pt x="8289" y="1541"/>
                  </a:cubicBezTo>
                  <a:cubicBezTo>
                    <a:pt x="8268" y="1506"/>
                    <a:pt x="8250" y="1485"/>
                    <a:pt x="8215" y="1485"/>
                  </a:cubicBezTo>
                  <a:close/>
                  <a:moveTo>
                    <a:pt x="20199" y="1541"/>
                  </a:moveTo>
                  <a:cubicBezTo>
                    <a:pt x="20164" y="1559"/>
                    <a:pt x="20147" y="1615"/>
                    <a:pt x="20164" y="1650"/>
                  </a:cubicBezTo>
                  <a:cubicBezTo>
                    <a:pt x="20182" y="1667"/>
                    <a:pt x="20199" y="1685"/>
                    <a:pt x="20234" y="1685"/>
                  </a:cubicBezTo>
                  <a:cubicBezTo>
                    <a:pt x="20234" y="1685"/>
                    <a:pt x="20255" y="1685"/>
                    <a:pt x="20273" y="1667"/>
                  </a:cubicBezTo>
                  <a:cubicBezTo>
                    <a:pt x="20308" y="1650"/>
                    <a:pt x="20308" y="1615"/>
                    <a:pt x="20290" y="1576"/>
                  </a:cubicBezTo>
                  <a:cubicBezTo>
                    <a:pt x="20290" y="1559"/>
                    <a:pt x="20255" y="1541"/>
                    <a:pt x="20234" y="1541"/>
                  </a:cubicBezTo>
                  <a:close/>
                  <a:moveTo>
                    <a:pt x="7833" y="1559"/>
                  </a:moveTo>
                  <a:cubicBezTo>
                    <a:pt x="7798" y="1559"/>
                    <a:pt x="7780" y="1593"/>
                    <a:pt x="7780" y="1650"/>
                  </a:cubicBezTo>
                  <a:cubicBezTo>
                    <a:pt x="7798" y="1667"/>
                    <a:pt x="7815" y="1702"/>
                    <a:pt x="7854" y="1702"/>
                  </a:cubicBezTo>
                  <a:lnTo>
                    <a:pt x="7872" y="1702"/>
                  </a:lnTo>
                  <a:cubicBezTo>
                    <a:pt x="7906" y="1685"/>
                    <a:pt x="7924" y="1650"/>
                    <a:pt x="7924" y="1615"/>
                  </a:cubicBezTo>
                  <a:cubicBezTo>
                    <a:pt x="7924" y="1576"/>
                    <a:pt x="7889" y="1559"/>
                    <a:pt x="7854" y="1559"/>
                  </a:cubicBezTo>
                  <a:close/>
                  <a:moveTo>
                    <a:pt x="7489" y="1633"/>
                  </a:moveTo>
                  <a:cubicBezTo>
                    <a:pt x="7454" y="1650"/>
                    <a:pt x="7419" y="1685"/>
                    <a:pt x="7437" y="1724"/>
                  </a:cubicBezTo>
                  <a:cubicBezTo>
                    <a:pt x="7437" y="1759"/>
                    <a:pt x="7471" y="1776"/>
                    <a:pt x="7506" y="1776"/>
                  </a:cubicBezTo>
                  <a:cubicBezTo>
                    <a:pt x="7563" y="1759"/>
                    <a:pt x="7580" y="1724"/>
                    <a:pt x="7563" y="1685"/>
                  </a:cubicBezTo>
                  <a:cubicBezTo>
                    <a:pt x="7563" y="1650"/>
                    <a:pt x="7528" y="1633"/>
                    <a:pt x="7506" y="1633"/>
                  </a:cubicBezTo>
                  <a:close/>
                  <a:moveTo>
                    <a:pt x="17009" y="1650"/>
                  </a:moveTo>
                  <a:cubicBezTo>
                    <a:pt x="16992" y="1650"/>
                    <a:pt x="16970" y="1650"/>
                    <a:pt x="16953" y="1667"/>
                  </a:cubicBezTo>
                  <a:cubicBezTo>
                    <a:pt x="16935" y="1702"/>
                    <a:pt x="16935" y="1741"/>
                    <a:pt x="16953" y="1776"/>
                  </a:cubicBezTo>
                  <a:cubicBezTo>
                    <a:pt x="16970" y="1794"/>
                    <a:pt x="16992" y="1794"/>
                    <a:pt x="17009" y="1794"/>
                  </a:cubicBezTo>
                  <a:cubicBezTo>
                    <a:pt x="17027" y="1794"/>
                    <a:pt x="17044" y="1794"/>
                    <a:pt x="17062" y="1776"/>
                  </a:cubicBezTo>
                  <a:cubicBezTo>
                    <a:pt x="17079" y="1741"/>
                    <a:pt x="17079" y="1702"/>
                    <a:pt x="17062" y="1667"/>
                  </a:cubicBezTo>
                  <a:cubicBezTo>
                    <a:pt x="17044" y="1650"/>
                    <a:pt x="17027" y="1650"/>
                    <a:pt x="17009" y="1650"/>
                  </a:cubicBezTo>
                  <a:close/>
                  <a:moveTo>
                    <a:pt x="26852" y="1667"/>
                  </a:moveTo>
                  <a:cubicBezTo>
                    <a:pt x="26817" y="1685"/>
                    <a:pt x="26817" y="1741"/>
                    <a:pt x="26835" y="1776"/>
                  </a:cubicBezTo>
                  <a:cubicBezTo>
                    <a:pt x="26852" y="1794"/>
                    <a:pt x="26869" y="1811"/>
                    <a:pt x="26891" y="1811"/>
                  </a:cubicBezTo>
                  <a:cubicBezTo>
                    <a:pt x="26909" y="1811"/>
                    <a:pt x="26926" y="1794"/>
                    <a:pt x="26926" y="1794"/>
                  </a:cubicBezTo>
                  <a:cubicBezTo>
                    <a:pt x="26961" y="1776"/>
                    <a:pt x="26978" y="1724"/>
                    <a:pt x="26961" y="1685"/>
                  </a:cubicBezTo>
                  <a:cubicBezTo>
                    <a:pt x="26943" y="1667"/>
                    <a:pt x="26926" y="1667"/>
                    <a:pt x="26891" y="1667"/>
                  </a:cubicBezTo>
                  <a:close/>
                  <a:moveTo>
                    <a:pt x="7145" y="1702"/>
                  </a:moveTo>
                  <a:cubicBezTo>
                    <a:pt x="7145" y="1702"/>
                    <a:pt x="7128" y="1702"/>
                    <a:pt x="7128" y="1724"/>
                  </a:cubicBezTo>
                  <a:cubicBezTo>
                    <a:pt x="7093" y="1724"/>
                    <a:pt x="7071" y="1759"/>
                    <a:pt x="7071" y="1794"/>
                  </a:cubicBezTo>
                  <a:cubicBezTo>
                    <a:pt x="7093" y="1833"/>
                    <a:pt x="7110" y="1850"/>
                    <a:pt x="7145" y="1850"/>
                  </a:cubicBezTo>
                  <a:lnTo>
                    <a:pt x="7162" y="1850"/>
                  </a:lnTo>
                  <a:cubicBezTo>
                    <a:pt x="7202" y="1850"/>
                    <a:pt x="7219" y="1811"/>
                    <a:pt x="7219" y="1776"/>
                  </a:cubicBezTo>
                  <a:cubicBezTo>
                    <a:pt x="7219" y="1741"/>
                    <a:pt x="7180" y="1702"/>
                    <a:pt x="7145" y="1702"/>
                  </a:cubicBezTo>
                  <a:close/>
                  <a:moveTo>
                    <a:pt x="19873" y="1702"/>
                  </a:moveTo>
                  <a:cubicBezTo>
                    <a:pt x="19838" y="1724"/>
                    <a:pt x="19820" y="1776"/>
                    <a:pt x="19838" y="1811"/>
                  </a:cubicBezTo>
                  <a:cubicBezTo>
                    <a:pt x="19855" y="1833"/>
                    <a:pt x="19873" y="1850"/>
                    <a:pt x="19907" y="1850"/>
                  </a:cubicBezTo>
                  <a:lnTo>
                    <a:pt x="19947" y="1850"/>
                  </a:lnTo>
                  <a:cubicBezTo>
                    <a:pt x="19981" y="1833"/>
                    <a:pt x="19999" y="1776"/>
                    <a:pt x="19981" y="1741"/>
                  </a:cubicBezTo>
                  <a:cubicBezTo>
                    <a:pt x="19964" y="1724"/>
                    <a:pt x="19929" y="1702"/>
                    <a:pt x="19907" y="1702"/>
                  </a:cubicBezTo>
                  <a:close/>
                  <a:moveTo>
                    <a:pt x="6784" y="1794"/>
                  </a:moveTo>
                  <a:cubicBezTo>
                    <a:pt x="6745" y="1811"/>
                    <a:pt x="6710" y="1850"/>
                    <a:pt x="6727" y="1885"/>
                  </a:cubicBezTo>
                  <a:cubicBezTo>
                    <a:pt x="6727" y="1920"/>
                    <a:pt x="6766" y="1941"/>
                    <a:pt x="6801" y="1941"/>
                  </a:cubicBezTo>
                  <a:lnTo>
                    <a:pt x="6819" y="1941"/>
                  </a:lnTo>
                  <a:cubicBezTo>
                    <a:pt x="6853" y="1920"/>
                    <a:pt x="6875" y="1885"/>
                    <a:pt x="6853" y="1850"/>
                  </a:cubicBezTo>
                  <a:cubicBezTo>
                    <a:pt x="6853" y="1811"/>
                    <a:pt x="6819" y="1794"/>
                    <a:pt x="6801" y="1794"/>
                  </a:cubicBezTo>
                  <a:close/>
                  <a:moveTo>
                    <a:pt x="19546" y="1868"/>
                  </a:moveTo>
                  <a:cubicBezTo>
                    <a:pt x="19511" y="1885"/>
                    <a:pt x="19494" y="1920"/>
                    <a:pt x="19511" y="1959"/>
                  </a:cubicBezTo>
                  <a:cubicBezTo>
                    <a:pt x="19529" y="1994"/>
                    <a:pt x="19546" y="2011"/>
                    <a:pt x="19581" y="2011"/>
                  </a:cubicBezTo>
                  <a:cubicBezTo>
                    <a:pt x="19603" y="2011"/>
                    <a:pt x="19603" y="2011"/>
                    <a:pt x="19620" y="1994"/>
                  </a:cubicBezTo>
                  <a:cubicBezTo>
                    <a:pt x="19655" y="1976"/>
                    <a:pt x="19672" y="1941"/>
                    <a:pt x="19655" y="1902"/>
                  </a:cubicBezTo>
                  <a:cubicBezTo>
                    <a:pt x="19638" y="1885"/>
                    <a:pt x="19603" y="1868"/>
                    <a:pt x="19581" y="1868"/>
                  </a:cubicBezTo>
                  <a:close/>
                  <a:moveTo>
                    <a:pt x="6418" y="1885"/>
                  </a:moveTo>
                  <a:cubicBezTo>
                    <a:pt x="6384" y="1902"/>
                    <a:pt x="6366" y="1941"/>
                    <a:pt x="6366" y="1976"/>
                  </a:cubicBezTo>
                  <a:cubicBezTo>
                    <a:pt x="6384" y="2011"/>
                    <a:pt x="6401" y="2029"/>
                    <a:pt x="6440" y="2029"/>
                  </a:cubicBezTo>
                  <a:lnTo>
                    <a:pt x="6458" y="2029"/>
                  </a:lnTo>
                  <a:cubicBezTo>
                    <a:pt x="6492" y="2011"/>
                    <a:pt x="6527" y="1976"/>
                    <a:pt x="6510" y="1941"/>
                  </a:cubicBezTo>
                  <a:cubicBezTo>
                    <a:pt x="6510" y="1902"/>
                    <a:pt x="6475" y="1885"/>
                    <a:pt x="6440" y="1885"/>
                  </a:cubicBezTo>
                  <a:close/>
                  <a:moveTo>
                    <a:pt x="17262" y="1902"/>
                  </a:moveTo>
                  <a:cubicBezTo>
                    <a:pt x="17244" y="1902"/>
                    <a:pt x="17227" y="1920"/>
                    <a:pt x="17210" y="1920"/>
                  </a:cubicBezTo>
                  <a:cubicBezTo>
                    <a:pt x="17188" y="1959"/>
                    <a:pt x="17188" y="2011"/>
                    <a:pt x="17210" y="2029"/>
                  </a:cubicBezTo>
                  <a:cubicBezTo>
                    <a:pt x="17227" y="2050"/>
                    <a:pt x="17244" y="2050"/>
                    <a:pt x="17262" y="2050"/>
                  </a:cubicBezTo>
                  <a:cubicBezTo>
                    <a:pt x="17279" y="2050"/>
                    <a:pt x="17297" y="2050"/>
                    <a:pt x="17318" y="2029"/>
                  </a:cubicBezTo>
                  <a:cubicBezTo>
                    <a:pt x="17353" y="1994"/>
                    <a:pt x="17336" y="1959"/>
                    <a:pt x="17318" y="1920"/>
                  </a:cubicBezTo>
                  <a:cubicBezTo>
                    <a:pt x="17297" y="1902"/>
                    <a:pt x="17279" y="1902"/>
                    <a:pt x="17262" y="1902"/>
                  </a:cubicBezTo>
                  <a:close/>
                  <a:moveTo>
                    <a:pt x="27087" y="1959"/>
                  </a:moveTo>
                  <a:cubicBezTo>
                    <a:pt x="27070" y="1959"/>
                    <a:pt x="27052" y="1976"/>
                    <a:pt x="27052" y="1976"/>
                  </a:cubicBezTo>
                  <a:cubicBezTo>
                    <a:pt x="27017" y="1994"/>
                    <a:pt x="27000" y="2050"/>
                    <a:pt x="27017" y="2085"/>
                  </a:cubicBezTo>
                  <a:cubicBezTo>
                    <a:pt x="27035" y="2102"/>
                    <a:pt x="27070" y="2102"/>
                    <a:pt x="27087" y="2102"/>
                  </a:cubicBezTo>
                  <a:lnTo>
                    <a:pt x="27126" y="2102"/>
                  </a:lnTo>
                  <a:cubicBezTo>
                    <a:pt x="27161" y="2085"/>
                    <a:pt x="27161" y="2029"/>
                    <a:pt x="27144" y="1994"/>
                  </a:cubicBezTo>
                  <a:cubicBezTo>
                    <a:pt x="27144" y="1976"/>
                    <a:pt x="27109" y="1959"/>
                    <a:pt x="27087" y="1959"/>
                  </a:cubicBezTo>
                  <a:close/>
                  <a:moveTo>
                    <a:pt x="6075" y="1994"/>
                  </a:moveTo>
                  <a:cubicBezTo>
                    <a:pt x="6040" y="1994"/>
                    <a:pt x="6022" y="2050"/>
                    <a:pt x="6022" y="2085"/>
                  </a:cubicBezTo>
                  <a:cubicBezTo>
                    <a:pt x="6040" y="2102"/>
                    <a:pt x="6057" y="2137"/>
                    <a:pt x="6092" y="2137"/>
                  </a:cubicBezTo>
                  <a:cubicBezTo>
                    <a:pt x="6092" y="2137"/>
                    <a:pt x="6114" y="2137"/>
                    <a:pt x="6114" y="2120"/>
                  </a:cubicBezTo>
                  <a:cubicBezTo>
                    <a:pt x="6149" y="2120"/>
                    <a:pt x="6166" y="2085"/>
                    <a:pt x="6166" y="2029"/>
                  </a:cubicBezTo>
                  <a:cubicBezTo>
                    <a:pt x="6149" y="2011"/>
                    <a:pt x="6131" y="1994"/>
                    <a:pt x="6092" y="1994"/>
                  </a:cubicBezTo>
                  <a:close/>
                  <a:moveTo>
                    <a:pt x="19220" y="2011"/>
                  </a:moveTo>
                  <a:cubicBezTo>
                    <a:pt x="19185" y="2029"/>
                    <a:pt x="19168" y="2085"/>
                    <a:pt x="19185" y="2120"/>
                  </a:cubicBezTo>
                  <a:cubicBezTo>
                    <a:pt x="19202" y="2137"/>
                    <a:pt x="19220" y="2159"/>
                    <a:pt x="19255" y="2159"/>
                  </a:cubicBezTo>
                  <a:lnTo>
                    <a:pt x="19276" y="2159"/>
                  </a:lnTo>
                  <a:cubicBezTo>
                    <a:pt x="19311" y="2137"/>
                    <a:pt x="19329" y="2085"/>
                    <a:pt x="19311" y="2050"/>
                  </a:cubicBezTo>
                  <a:cubicBezTo>
                    <a:pt x="19311" y="2029"/>
                    <a:pt x="19276" y="2011"/>
                    <a:pt x="19255" y="2011"/>
                  </a:cubicBezTo>
                  <a:close/>
                  <a:moveTo>
                    <a:pt x="5748" y="2085"/>
                  </a:moveTo>
                  <a:lnTo>
                    <a:pt x="5731" y="2102"/>
                  </a:lnTo>
                  <a:cubicBezTo>
                    <a:pt x="5696" y="2102"/>
                    <a:pt x="5657" y="2159"/>
                    <a:pt x="5679" y="2194"/>
                  </a:cubicBezTo>
                  <a:cubicBezTo>
                    <a:pt x="5696" y="2211"/>
                    <a:pt x="5713" y="2229"/>
                    <a:pt x="5748" y="2229"/>
                  </a:cubicBezTo>
                  <a:lnTo>
                    <a:pt x="5766" y="2229"/>
                  </a:lnTo>
                  <a:cubicBezTo>
                    <a:pt x="5805" y="2229"/>
                    <a:pt x="5822" y="2176"/>
                    <a:pt x="5822" y="2137"/>
                  </a:cubicBezTo>
                  <a:cubicBezTo>
                    <a:pt x="5805" y="2120"/>
                    <a:pt x="5787" y="2085"/>
                    <a:pt x="5748" y="2085"/>
                  </a:cubicBezTo>
                  <a:close/>
                  <a:moveTo>
                    <a:pt x="17553" y="2137"/>
                  </a:moveTo>
                  <a:cubicBezTo>
                    <a:pt x="17514" y="2137"/>
                    <a:pt x="17497" y="2137"/>
                    <a:pt x="17479" y="2159"/>
                  </a:cubicBezTo>
                  <a:cubicBezTo>
                    <a:pt x="17462" y="2194"/>
                    <a:pt x="17479" y="2246"/>
                    <a:pt x="17497" y="2268"/>
                  </a:cubicBezTo>
                  <a:cubicBezTo>
                    <a:pt x="17514" y="2268"/>
                    <a:pt x="17536" y="2285"/>
                    <a:pt x="17553" y="2285"/>
                  </a:cubicBezTo>
                  <a:cubicBezTo>
                    <a:pt x="17571" y="2285"/>
                    <a:pt x="17588" y="2268"/>
                    <a:pt x="17606" y="2246"/>
                  </a:cubicBezTo>
                  <a:cubicBezTo>
                    <a:pt x="17623" y="2211"/>
                    <a:pt x="17623" y="2176"/>
                    <a:pt x="17588" y="2137"/>
                  </a:cubicBezTo>
                  <a:close/>
                  <a:moveTo>
                    <a:pt x="18894" y="2159"/>
                  </a:moveTo>
                  <a:cubicBezTo>
                    <a:pt x="18859" y="2176"/>
                    <a:pt x="18841" y="2211"/>
                    <a:pt x="18859" y="2246"/>
                  </a:cubicBezTo>
                  <a:cubicBezTo>
                    <a:pt x="18859" y="2285"/>
                    <a:pt x="18894" y="2303"/>
                    <a:pt x="18911" y="2303"/>
                  </a:cubicBezTo>
                  <a:cubicBezTo>
                    <a:pt x="18928" y="2303"/>
                    <a:pt x="18928" y="2303"/>
                    <a:pt x="18950" y="2285"/>
                  </a:cubicBezTo>
                  <a:cubicBezTo>
                    <a:pt x="18985" y="2285"/>
                    <a:pt x="19002" y="2229"/>
                    <a:pt x="18985" y="2194"/>
                  </a:cubicBezTo>
                  <a:cubicBezTo>
                    <a:pt x="18968" y="2176"/>
                    <a:pt x="18950" y="2159"/>
                    <a:pt x="18911" y="2159"/>
                  </a:cubicBezTo>
                  <a:close/>
                  <a:moveTo>
                    <a:pt x="5387" y="2211"/>
                  </a:moveTo>
                  <a:cubicBezTo>
                    <a:pt x="5352" y="2229"/>
                    <a:pt x="5313" y="2268"/>
                    <a:pt x="5331" y="2303"/>
                  </a:cubicBezTo>
                  <a:cubicBezTo>
                    <a:pt x="5352" y="2337"/>
                    <a:pt x="5370" y="2355"/>
                    <a:pt x="5404" y="2355"/>
                  </a:cubicBezTo>
                  <a:lnTo>
                    <a:pt x="5422" y="2355"/>
                  </a:lnTo>
                  <a:cubicBezTo>
                    <a:pt x="5461" y="2337"/>
                    <a:pt x="5478" y="2303"/>
                    <a:pt x="5478" y="2268"/>
                  </a:cubicBezTo>
                  <a:cubicBezTo>
                    <a:pt x="5461" y="2229"/>
                    <a:pt x="5439" y="2211"/>
                    <a:pt x="5404" y="2211"/>
                  </a:cubicBezTo>
                  <a:close/>
                  <a:moveTo>
                    <a:pt x="18550" y="2285"/>
                  </a:moveTo>
                  <a:cubicBezTo>
                    <a:pt x="18515" y="2303"/>
                    <a:pt x="18493" y="2337"/>
                    <a:pt x="18515" y="2377"/>
                  </a:cubicBezTo>
                  <a:cubicBezTo>
                    <a:pt x="18515" y="2411"/>
                    <a:pt x="18550" y="2429"/>
                    <a:pt x="18585" y="2429"/>
                  </a:cubicBezTo>
                  <a:cubicBezTo>
                    <a:pt x="18585" y="2429"/>
                    <a:pt x="18602" y="2429"/>
                    <a:pt x="18602" y="2411"/>
                  </a:cubicBezTo>
                  <a:cubicBezTo>
                    <a:pt x="18641" y="2411"/>
                    <a:pt x="18659" y="2377"/>
                    <a:pt x="18641" y="2320"/>
                  </a:cubicBezTo>
                  <a:cubicBezTo>
                    <a:pt x="18641" y="2303"/>
                    <a:pt x="18602" y="2285"/>
                    <a:pt x="18585" y="2285"/>
                  </a:cubicBezTo>
                  <a:close/>
                  <a:moveTo>
                    <a:pt x="27235" y="2285"/>
                  </a:moveTo>
                  <a:cubicBezTo>
                    <a:pt x="27196" y="2303"/>
                    <a:pt x="27196" y="2355"/>
                    <a:pt x="27218" y="2394"/>
                  </a:cubicBezTo>
                  <a:cubicBezTo>
                    <a:pt x="27218" y="2411"/>
                    <a:pt x="27252" y="2429"/>
                    <a:pt x="27270" y="2429"/>
                  </a:cubicBezTo>
                  <a:cubicBezTo>
                    <a:pt x="27287" y="2429"/>
                    <a:pt x="27287" y="2429"/>
                    <a:pt x="27305" y="2411"/>
                  </a:cubicBezTo>
                  <a:cubicBezTo>
                    <a:pt x="27344" y="2394"/>
                    <a:pt x="27361" y="2355"/>
                    <a:pt x="27344" y="2320"/>
                  </a:cubicBezTo>
                  <a:cubicBezTo>
                    <a:pt x="27326" y="2285"/>
                    <a:pt x="27287" y="2285"/>
                    <a:pt x="27270" y="2285"/>
                  </a:cubicBezTo>
                  <a:close/>
                  <a:moveTo>
                    <a:pt x="17862" y="2303"/>
                  </a:moveTo>
                  <a:cubicBezTo>
                    <a:pt x="17841" y="2303"/>
                    <a:pt x="17806" y="2320"/>
                    <a:pt x="17806" y="2337"/>
                  </a:cubicBezTo>
                  <a:cubicBezTo>
                    <a:pt x="17788" y="2394"/>
                    <a:pt x="17806" y="2429"/>
                    <a:pt x="17841" y="2446"/>
                  </a:cubicBezTo>
                  <a:lnTo>
                    <a:pt x="17862" y="2446"/>
                  </a:lnTo>
                  <a:cubicBezTo>
                    <a:pt x="17897" y="2446"/>
                    <a:pt x="17932" y="2429"/>
                    <a:pt x="17932" y="2394"/>
                  </a:cubicBezTo>
                  <a:cubicBezTo>
                    <a:pt x="17949" y="2355"/>
                    <a:pt x="17932" y="2320"/>
                    <a:pt x="17897" y="2303"/>
                  </a:cubicBezTo>
                  <a:close/>
                  <a:moveTo>
                    <a:pt x="5043" y="2337"/>
                  </a:moveTo>
                  <a:cubicBezTo>
                    <a:pt x="5004" y="2355"/>
                    <a:pt x="4987" y="2394"/>
                    <a:pt x="5004" y="2429"/>
                  </a:cubicBezTo>
                  <a:cubicBezTo>
                    <a:pt x="5004" y="2464"/>
                    <a:pt x="5043" y="2485"/>
                    <a:pt x="5061" y="2485"/>
                  </a:cubicBezTo>
                  <a:lnTo>
                    <a:pt x="5096" y="2485"/>
                  </a:lnTo>
                  <a:cubicBezTo>
                    <a:pt x="5135" y="2464"/>
                    <a:pt x="5152" y="2411"/>
                    <a:pt x="5135" y="2377"/>
                  </a:cubicBezTo>
                  <a:cubicBezTo>
                    <a:pt x="5113" y="2355"/>
                    <a:pt x="5096" y="2337"/>
                    <a:pt x="5061" y="2337"/>
                  </a:cubicBezTo>
                  <a:close/>
                  <a:moveTo>
                    <a:pt x="18223" y="2355"/>
                  </a:moveTo>
                  <a:cubicBezTo>
                    <a:pt x="18189" y="2355"/>
                    <a:pt x="18149" y="2394"/>
                    <a:pt x="18149" y="2429"/>
                  </a:cubicBezTo>
                  <a:cubicBezTo>
                    <a:pt x="18149" y="2464"/>
                    <a:pt x="18189" y="2503"/>
                    <a:pt x="18223" y="2503"/>
                  </a:cubicBezTo>
                  <a:cubicBezTo>
                    <a:pt x="18258" y="2503"/>
                    <a:pt x="18297" y="2464"/>
                    <a:pt x="18297" y="2429"/>
                  </a:cubicBezTo>
                  <a:cubicBezTo>
                    <a:pt x="18297" y="2377"/>
                    <a:pt x="18258" y="2355"/>
                    <a:pt x="18223" y="2355"/>
                  </a:cubicBezTo>
                  <a:close/>
                  <a:moveTo>
                    <a:pt x="4734" y="2464"/>
                  </a:moveTo>
                  <a:cubicBezTo>
                    <a:pt x="4717" y="2464"/>
                    <a:pt x="4717" y="2485"/>
                    <a:pt x="4700" y="2485"/>
                  </a:cubicBezTo>
                  <a:cubicBezTo>
                    <a:pt x="4660" y="2503"/>
                    <a:pt x="4643" y="2538"/>
                    <a:pt x="4660" y="2572"/>
                  </a:cubicBezTo>
                  <a:cubicBezTo>
                    <a:pt x="4678" y="2594"/>
                    <a:pt x="4700" y="2612"/>
                    <a:pt x="4734" y="2612"/>
                  </a:cubicBezTo>
                  <a:lnTo>
                    <a:pt x="4752" y="2612"/>
                  </a:lnTo>
                  <a:cubicBezTo>
                    <a:pt x="4787" y="2594"/>
                    <a:pt x="4808" y="2555"/>
                    <a:pt x="4787" y="2520"/>
                  </a:cubicBezTo>
                  <a:cubicBezTo>
                    <a:pt x="4787" y="2485"/>
                    <a:pt x="4752" y="2464"/>
                    <a:pt x="4734" y="2464"/>
                  </a:cubicBezTo>
                  <a:close/>
                  <a:moveTo>
                    <a:pt x="27453" y="2594"/>
                  </a:moveTo>
                  <a:cubicBezTo>
                    <a:pt x="27435" y="2594"/>
                    <a:pt x="27435" y="2594"/>
                    <a:pt x="27413" y="2612"/>
                  </a:cubicBezTo>
                  <a:cubicBezTo>
                    <a:pt x="27379" y="2629"/>
                    <a:pt x="27361" y="2664"/>
                    <a:pt x="27396" y="2703"/>
                  </a:cubicBezTo>
                  <a:cubicBezTo>
                    <a:pt x="27396" y="2720"/>
                    <a:pt x="27435" y="2738"/>
                    <a:pt x="27453" y="2738"/>
                  </a:cubicBezTo>
                  <a:lnTo>
                    <a:pt x="27487" y="2738"/>
                  </a:lnTo>
                  <a:cubicBezTo>
                    <a:pt x="27522" y="2703"/>
                    <a:pt x="27544" y="2664"/>
                    <a:pt x="27505" y="2629"/>
                  </a:cubicBezTo>
                  <a:cubicBezTo>
                    <a:pt x="27505" y="2612"/>
                    <a:pt x="27470" y="2594"/>
                    <a:pt x="27453" y="2594"/>
                  </a:cubicBezTo>
                  <a:close/>
                  <a:moveTo>
                    <a:pt x="4391" y="2612"/>
                  </a:moveTo>
                  <a:lnTo>
                    <a:pt x="4373" y="2629"/>
                  </a:lnTo>
                  <a:cubicBezTo>
                    <a:pt x="4334" y="2646"/>
                    <a:pt x="4317" y="2681"/>
                    <a:pt x="4334" y="2720"/>
                  </a:cubicBezTo>
                  <a:cubicBezTo>
                    <a:pt x="4334" y="2755"/>
                    <a:pt x="4373" y="2755"/>
                    <a:pt x="4391" y="2755"/>
                  </a:cubicBezTo>
                  <a:lnTo>
                    <a:pt x="4425" y="2755"/>
                  </a:lnTo>
                  <a:cubicBezTo>
                    <a:pt x="4460" y="2738"/>
                    <a:pt x="4482" y="2703"/>
                    <a:pt x="4460" y="2664"/>
                  </a:cubicBezTo>
                  <a:cubicBezTo>
                    <a:pt x="4443" y="2629"/>
                    <a:pt x="4425" y="2612"/>
                    <a:pt x="4391" y="2612"/>
                  </a:cubicBezTo>
                  <a:close/>
                  <a:moveTo>
                    <a:pt x="4047" y="2773"/>
                  </a:moveTo>
                  <a:cubicBezTo>
                    <a:pt x="4008" y="2790"/>
                    <a:pt x="3990" y="2847"/>
                    <a:pt x="4008" y="2881"/>
                  </a:cubicBezTo>
                  <a:cubicBezTo>
                    <a:pt x="4008" y="2899"/>
                    <a:pt x="4047" y="2921"/>
                    <a:pt x="4064" y="2921"/>
                  </a:cubicBezTo>
                  <a:lnTo>
                    <a:pt x="4099" y="2921"/>
                  </a:lnTo>
                  <a:cubicBezTo>
                    <a:pt x="4134" y="2899"/>
                    <a:pt x="4156" y="2847"/>
                    <a:pt x="4134" y="2812"/>
                  </a:cubicBezTo>
                  <a:cubicBezTo>
                    <a:pt x="4117" y="2790"/>
                    <a:pt x="4099" y="2773"/>
                    <a:pt x="4064" y="2773"/>
                  </a:cubicBezTo>
                  <a:close/>
                  <a:moveTo>
                    <a:pt x="27596" y="2921"/>
                  </a:moveTo>
                  <a:cubicBezTo>
                    <a:pt x="27561" y="2938"/>
                    <a:pt x="27544" y="2990"/>
                    <a:pt x="27561" y="3008"/>
                  </a:cubicBezTo>
                  <a:cubicBezTo>
                    <a:pt x="27579" y="3047"/>
                    <a:pt x="27596" y="3064"/>
                    <a:pt x="27631" y="3064"/>
                  </a:cubicBezTo>
                  <a:cubicBezTo>
                    <a:pt x="27653" y="3064"/>
                    <a:pt x="27653" y="3047"/>
                    <a:pt x="27670" y="3047"/>
                  </a:cubicBezTo>
                  <a:cubicBezTo>
                    <a:pt x="27705" y="3029"/>
                    <a:pt x="27705" y="2973"/>
                    <a:pt x="27688" y="2955"/>
                  </a:cubicBezTo>
                  <a:cubicBezTo>
                    <a:pt x="27688" y="2921"/>
                    <a:pt x="27653" y="2921"/>
                    <a:pt x="27631" y="2921"/>
                  </a:cubicBezTo>
                  <a:close/>
                  <a:moveTo>
                    <a:pt x="3721" y="2938"/>
                  </a:moveTo>
                  <a:cubicBezTo>
                    <a:pt x="3681" y="2955"/>
                    <a:pt x="3664" y="2990"/>
                    <a:pt x="3681" y="3029"/>
                  </a:cubicBezTo>
                  <a:cubicBezTo>
                    <a:pt x="3681" y="3064"/>
                    <a:pt x="3721" y="3082"/>
                    <a:pt x="3738" y="3082"/>
                  </a:cubicBezTo>
                  <a:cubicBezTo>
                    <a:pt x="3755" y="3082"/>
                    <a:pt x="3755" y="3064"/>
                    <a:pt x="3773" y="3064"/>
                  </a:cubicBezTo>
                  <a:cubicBezTo>
                    <a:pt x="3808" y="3047"/>
                    <a:pt x="3829" y="3008"/>
                    <a:pt x="3808" y="2973"/>
                  </a:cubicBezTo>
                  <a:cubicBezTo>
                    <a:pt x="3790" y="2938"/>
                    <a:pt x="3773" y="2938"/>
                    <a:pt x="3738" y="2938"/>
                  </a:cubicBezTo>
                  <a:close/>
                  <a:moveTo>
                    <a:pt x="3412" y="3082"/>
                  </a:moveTo>
                  <a:cubicBezTo>
                    <a:pt x="3412" y="3082"/>
                    <a:pt x="3394" y="3099"/>
                    <a:pt x="3372" y="3099"/>
                  </a:cubicBezTo>
                  <a:cubicBezTo>
                    <a:pt x="3338" y="3116"/>
                    <a:pt x="3338" y="3156"/>
                    <a:pt x="3355" y="3190"/>
                  </a:cubicBezTo>
                  <a:cubicBezTo>
                    <a:pt x="3372" y="3225"/>
                    <a:pt x="3394" y="3225"/>
                    <a:pt x="3412" y="3225"/>
                  </a:cubicBezTo>
                  <a:lnTo>
                    <a:pt x="3446" y="3225"/>
                  </a:lnTo>
                  <a:cubicBezTo>
                    <a:pt x="3481" y="3208"/>
                    <a:pt x="3503" y="3156"/>
                    <a:pt x="3481" y="3138"/>
                  </a:cubicBezTo>
                  <a:cubicBezTo>
                    <a:pt x="3464" y="3099"/>
                    <a:pt x="3446" y="3082"/>
                    <a:pt x="3412" y="3082"/>
                  </a:cubicBezTo>
                  <a:close/>
                  <a:moveTo>
                    <a:pt x="27779" y="3225"/>
                  </a:moveTo>
                  <a:cubicBezTo>
                    <a:pt x="27740" y="3264"/>
                    <a:pt x="27722" y="3299"/>
                    <a:pt x="27740" y="3334"/>
                  </a:cubicBezTo>
                  <a:cubicBezTo>
                    <a:pt x="27761" y="3356"/>
                    <a:pt x="27779" y="3373"/>
                    <a:pt x="27814" y="3373"/>
                  </a:cubicBezTo>
                  <a:cubicBezTo>
                    <a:pt x="27814" y="3373"/>
                    <a:pt x="27831" y="3373"/>
                    <a:pt x="27849" y="3356"/>
                  </a:cubicBezTo>
                  <a:cubicBezTo>
                    <a:pt x="27888" y="3334"/>
                    <a:pt x="27888" y="3299"/>
                    <a:pt x="27870" y="3264"/>
                  </a:cubicBezTo>
                  <a:cubicBezTo>
                    <a:pt x="27870" y="3247"/>
                    <a:pt x="27831" y="3225"/>
                    <a:pt x="27814" y="3225"/>
                  </a:cubicBezTo>
                  <a:close/>
                  <a:moveTo>
                    <a:pt x="3068" y="3282"/>
                  </a:moveTo>
                  <a:cubicBezTo>
                    <a:pt x="3029" y="3317"/>
                    <a:pt x="3029" y="3356"/>
                    <a:pt x="3046" y="3390"/>
                  </a:cubicBezTo>
                  <a:cubicBezTo>
                    <a:pt x="3068" y="3408"/>
                    <a:pt x="3085" y="3425"/>
                    <a:pt x="3103" y="3425"/>
                  </a:cubicBezTo>
                  <a:cubicBezTo>
                    <a:pt x="3120" y="3425"/>
                    <a:pt x="3137" y="3425"/>
                    <a:pt x="3137" y="3408"/>
                  </a:cubicBezTo>
                  <a:cubicBezTo>
                    <a:pt x="3177" y="3390"/>
                    <a:pt x="3194" y="3356"/>
                    <a:pt x="3177" y="3317"/>
                  </a:cubicBezTo>
                  <a:cubicBezTo>
                    <a:pt x="3155" y="3282"/>
                    <a:pt x="3137" y="3282"/>
                    <a:pt x="3103" y="3282"/>
                  </a:cubicBezTo>
                  <a:close/>
                  <a:moveTo>
                    <a:pt x="2811" y="3482"/>
                  </a:moveTo>
                  <a:cubicBezTo>
                    <a:pt x="2794" y="3482"/>
                    <a:pt x="2776" y="3482"/>
                    <a:pt x="2759" y="3499"/>
                  </a:cubicBezTo>
                  <a:cubicBezTo>
                    <a:pt x="2741" y="3517"/>
                    <a:pt x="2720" y="3551"/>
                    <a:pt x="2741" y="3591"/>
                  </a:cubicBezTo>
                  <a:cubicBezTo>
                    <a:pt x="2759" y="3608"/>
                    <a:pt x="2776" y="3625"/>
                    <a:pt x="2811" y="3625"/>
                  </a:cubicBezTo>
                  <a:cubicBezTo>
                    <a:pt x="2811" y="3625"/>
                    <a:pt x="2829" y="3625"/>
                    <a:pt x="2850" y="3608"/>
                  </a:cubicBezTo>
                  <a:cubicBezTo>
                    <a:pt x="2885" y="3591"/>
                    <a:pt x="2885" y="3534"/>
                    <a:pt x="2868" y="3517"/>
                  </a:cubicBezTo>
                  <a:cubicBezTo>
                    <a:pt x="2850" y="3499"/>
                    <a:pt x="2829" y="3482"/>
                    <a:pt x="2811" y="3482"/>
                  </a:cubicBezTo>
                  <a:close/>
                  <a:moveTo>
                    <a:pt x="27996" y="3534"/>
                  </a:moveTo>
                  <a:cubicBezTo>
                    <a:pt x="27979" y="3534"/>
                    <a:pt x="27979" y="3534"/>
                    <a:pt x="27957" y="3551"/>
                  </a:cubicBezTo>
                  <a:cubicBezTo>
                    <a:pt x="27922" y="3573"/>
                    <a:pt x="27922" y="3608"/>
                    <a:pt x="27940" y="3643"/>
                  </a:cubicBezTo>
                  <a:cubicBezTo>
                    <a:pt x="27940" y="3660"/>
                    <a:pt x="27979" y="3682"/>
                    <a:pt x="27996" y="3682"/>
                  </a:cubicBezTo>
                  <a:cubicBezTo>
                    <a:pt x="28014" y="3682"/>
                    <a:pt x="28031" y="3682"/>
                    <a:pt x="28031" y="3660"/>
                  </a:cubicBezTo>
                  <a:cubicBezTo>
                    <a:pt x="28066" y="3643"/>
                    <a:pt x="28088" y="3608"/>
                    <a:pt x="28066" y="3573"/>
                  </a:cubicBezTo>
                  <a:cubicBezTo>
                    <a:pt x="28049" y="3551"/>
                    <a:pt x="28014" y="3534"/>
                    <a:pt x="27996" y="3534"/>
                  </a:cubicBezTo>
                  <a:close/>
                  <a:moveTo>
                    <a:pt x="2502" y="3682"/>
                  </a:moveTo>
                  <a:cubicBezTo>
                    <a:pt x="2485" y="3682"/>
                    <a:pt x="2485" y="3682"/>
                    <a:pt x="2467" y="3699"/>
                  </a:cubicBezTo>
                  <a:cubicBezTo>
                    <a:pt x="2433" y="3717"/>
                    <a:pt x="2433" y="3769"/>
                    <a:pt x="2450" y="3808"/>
                  </a:cubicBezTo>
                  <a:cubicBezTo>
                    <a:pt x="2467" y="3826"/>
                    <a:pt x="2485" y="3826"/>
                    <a:pt x="2502" y="3826"/>
                  </a:cubicBezTo>
                  <a:lnTo>
                    <a:pt x="2541" y="3826"/>
                  </a:lnTo>
                  <a:cubicBezTo>
                    <a:pt x="2576" y="3791"/>
                    <a:pt x="2594" y="3752"/>
                    <a:pt x="2559" y="3717"/>
                  </a:cubicBezTo>
                  <a:cubicBezTo>
                    <a:pt x="2559" y="3699"/>
                    <a:pt x="2524" y="3682"/>
                    <a:pt x="2502" y="3682"/>
                  </a:cubicBezTo>
                  <a:close/>
                  <a:moveTo>
                    <a:pt x="28157" y="3843"/>
                  </a:moveTo>
                  <a:cubicBezTo>
                    <a:pt x="28123" y="3878"/>
                    <a:pt x="28105" y="3917"/>
                    <a:pt x="28140" y="3952"/>
                  </a:cubicBezTo>
                  <a:cubicBezTo>
                    <a:pt x="28140" y="3969"/>
                    <a:pt x="28175" y="3987"/>
                    <a:pt x="28197" y="3987"/>
                  </a:cubicBezTo>
                  <a:cubicBezTo>
                    <a:pt x="28214" y="3987"/>
                    <a:pt x="28231" y="3987"/>
                    <a:pt x="28231" y="3969"/>
                  </a:cubicBezTo>
                  <a:cubicBezTo>
                    <a:pt x="28266" y="3952"/>
                    <a:pt x="28284" y="3900"/>
                    <a:pt x="28249" y="3878"/>
                  </a:cubicBezTo>
                  <a:cubicBezTo>
                    <a:pt x="28249" y="3843"/>
                    <a:pt x="28214" y="3843"/>
                    <a:pt x="28197" y="3843"/>
                  </a:cubicBezTo>
                  <a:close/>
                  <a:moveTo>
                    <a:pt x="2158" y="3900"/>
                  </a:moveTo>
                  <a:cubicBezTo>
                    <a:pt x="2141" y="3934"/>
                    <a:pt x="2124" y="3969"/>
                    <a:pt x="2158" y="4008"/>
                  </a:cubicBezTo>
                  <a:cubicBezTo>
                    <a:pt x="2158" y="4026"/>
                    <a:pt x="2198" y="4043"/>
                    <a:pt x="2215" y="4043"/>
                  </a:cubicBezTo>
                  <a:cubicBezTo>
                    <a:pt x="2232" y="4043"/>
                    <a:pt x="2232" y="4026"/>
                    <a:pt x="2250" y="4026"/>
                  </a:cubicBezTo>
                  <a:cubicBezTo>
                    <a:pt x="2285" y="4008"/>
                    <a:pt x="2285" y="3952"/>
                    <a:pt x="2267" y="3917"/>
                  </a:cubicBezTo>
                  <a:cubicBezTo>
                    <a:pt x="2250" y="3900"/>
                    <a:pt x="2232" y="3900"/>
                    <a:pt x="2215" y="3900"/>
                  </a:cubicBezTo>
                  <a:close/>
                  <a:moveTo>
                    <a:pt x="1871" y="4117"/>
                  </a:moveTo>
                  <a:cubicBezTo>
                    <a:pt x="1832" y="4152"/>
                    <a:pt x="1832" y="4187"/>
                    <a:pt x="1849" y="4226"/>
                  </a:cubicBezTo>
                  <a:cubicBezTo>
                    <a:pt x="1871" y="4243"/>
                    <a:pt x="1889" y="4261"/>
                    <a:pt x="1923" y="4261"/>
                  </a:cubicBezTo>
                  <a:cubicBezTo>
                    <a:pt x="1941" y="4261"/>
                    <a:pt x="1941" y="4243"/>
                    <a:pt x="1958" y="4243"/>
                  </a:cubicBezTo>
                  <a:cubicBezTo>
                    <a:pt x="1997" y="4204"/>
                    <a:pt x="1997" y="4169"/>
                    <a:pt x="1980" y="4135"/>
                  </a:cubicBezTo>
                  <a:cubicBezTo>
                    <a:pt x="1958" y="4117"/>
                    <a:pt x="1941" y="4117"/>
                    <a:pt x="1923" y="4117"/>
                  </a:cubicBezTo>
                  <a:close/>
                  <a:moveTo>
                    <a:pt x="28414" y="4135"/>
                  </a:moveTo>
                  <a:cubicBezTo>
                    <a:pt x="28392" y="4135"/>
                    <a:pt x="28375" y="4135"/>
                    <a:pt x="28358" y="4152"/>
                  </a:cubicBezTo>
                  <a:cubicBezTo>
                    <a:pt x="28340" y="4169"/>
                    <a:pt x="28323" y="4226"/>
                    <a:pt x="28358" y="4243"/>
                  </a:cubicBezTo>
                  <a:lnTo>
                    <a:pt x="28340" y="4243"/>
                  </a:lnTo>
                  <a:cubicBezTo>
                    <a:pt x="28358" y="4261"/>
                    <a:pt x="28375" y="4278"/>
                    <a:pt x="28414" y="4278"/>
                  </a:cubicBezTo>
                  <a:cubicBezTo>
                    <a:pt x="28432" y="4278"/>
                    <a:pt x="28432" y="4278"/>
                    <a:pt x="28449" y="4261"/>
                  </a:cubicBezTo>
                  <a:cubicBezTo>
                    <a:pt x="28484" y="4243"/>
                    <a:pt x="28484" y="4187"/>
                    <a:pt x="28466" y="4169"/>
                  </a:cubicBezTo>
                  <a:cubicBezTo>
                    <a:pt x="28449" y="4152"/>
                    <a:pt x="28432" y="4135"/>
                    <a:pt x="28414" y="4135"/>
                  </a:cubicBezTo>
                  <a:close/>
                  <a:moveTo>
                    <a:pt x="1632" y="4335"/>
                  </a:moveTo>
                  <a:cubicBezTo>
                    <a:pt x="1615" y="4335"/>
                    <a:pt x="1597" y="4335"/>
                    <a:pt x="1580" y="4352"/>
                  </a:cubicBezTo>
                  <a:cubicBezTo>
                    <a:pt x="1562" y="4370"/>
                    <a:pt x="1545" y="4422"/>
                    <a:pt x="1580" y="4443"/>
                  </a:cubicBezTo>
                  <a:cubicBezTo>
                    <a:pt x="1597" y="4461"/>
                    <a:pt x="1615" y="4478"/>
                    <a:pt x="1632" y="4478"/>
                  </a:cubicBezTo>
                  <a:cubicBezTo>
                    <a:pt x="1654" y="4478"/>
                    <a:pt x="1671" y="4478"/>
                    <a:pt x="1671" y="4461"/>
                  </a:cubicBezTo>
                  <a:cubicBezTo>
                    <a:pt x="1706" y="4443"/>
                    <a:pt x="1706" y="4387"/>
                    <a:pt x="1688" y="4352"/>
                  </a:cubicBezTo>
                  <a:cubicBezTo>
                    <a:pt x="1671" y="4335"/>
                    <a:pt x="1654" y="4335"/>
                    <a:pt x="1632" y="4335"/>
                  </a:cubicBezTo>
                  <a:close/>
                  <a:moveTo>
                    <a:pt x="28632" y="4422"/>
                  </a:moveTo>
                  <a:cubicBezTo>
                    <a:pt x="28610" y="4422"/>
                    <a:pt x="28593" y="4422"/>
                    <a:pt x="28575" y="4443"/>
                  </a:cubicBezTo>
                  <a:cubicBezTo>
                    <a:pt x="28558" y="4461"/>
                    <a:pt x="28540" y="4513"/>
                    <a:pt x="28575" y="4531"/>
                  </a:cubicBezTo>
                  <a:cubicBezTo>
                    <a:pt x="28593" y="4552"/>
                    <a:pt x="28610" y="4570"/>
                    <a:pt x="28632" y="4570"/>
                  </a:cubicBezTo>
                  <a:cubicBezTo>
                    <a:pt x="28649" y="4570"/>
                    <a:pt x="28667" y="4570"/>
                    <a:pt x="28667" y="4552"/>
                  </a:cubicBezTo>
                  <a:cubicBezTo>
                    <a:pt x="28701" y="4531"/>
                    <a:pt x="28701" y="4478"/>
                    <a:pt x="28684" y="4443"/>
                  </a:cubicBezTo>
                  <a:cubicBezTo>
                    <a:pt x="28667" y="4422"/>
                    <a:pt x="28649" y="4422"/>
                    <a:pt x="28632" y="4422"/>
                  </a:cubicBezTo>
                  <a:close/>
                  <a:moveTo>
                    <a:pt x="1345" y="4570"/>
                  </a:moveTo>
                  <a:cubicBezTo>
                    <a:pt x="1345" y="4570"/>
                    <a:pt x="1327" y="4570"/>
                    <a:pt x="1306" y="4587"/>
                  </a:cubicBezTo>
                  <a:cubicBezTo>
                    <a:pt x="1271" y="4604"/>
                    <a:pt x="1271" y="4661"/>
                    <a:pt x="1288" y="4678"/>
                  </a:cubicBezTo>
                  <a:cubicBezTo>
                    <a:pt x="1306" y="4696"/>
                    <a:pt x="1327" y="4713"/>
                    <a:pt x="1362" y="4713"/>
                  </a:cubicBezTo>
                  <a:cubicBezTo>
                    <a:pt x="1362" y="4713"/>
                    <a:pt x="1380" y="4696"/>
                    <a:pt x="1397" y="4696"/>
                  </a:cubicBezTo>
                  <a:cubicBezTo>
                    <a:pt x="1436" y="4661"/>
                    <a:pt x="1436" y="4622"/>
                    <a:pt x="1414" y="4587"/>
                  </a:cubicBezTo>
                  <a:cubicBezTo>
                    <a:pt x="1397" y="4570"/>
                    <a:pt x="1380" y="4570"/>
                    <a:pt x="1345" y="4570"/>
                  </a:cubicBezTo>
                  <a:close/>
                  <a:moveTo>
                    <a:pt x="28867" y="4696"/>
                  </a:moveTo>
                  <a:cubicBezTo>
                    <a:pt x="28849" y="4696"/>
                    <a:pt x="28828" y="4713"/>
                    <a:pt x="28810" y="4713"/>
                  </a:cubicBezTo>
                  <a:cubicBezTo>
                    <a:pt x="28775" y="4748"/>
                    <a:pt x="28775" y="4787"/>
                    <a:pt x="28793" y="4822"/>
                  </a:cubicBezTo>
                  <a:cubicBezTo>
                    <a:pt x="28810" y="4839"/>
                    <a:pt x="28828" y="4839"/>
                    <a:pt x="28867" y="4839"/>
                  </a:cubicBezTo>
                  <a:cubicBezTo>
                    <a:pt x="28867" y="4839"/>
                    <a:pt x="28884" y="4839"/>
                    <a:pt x="28902" y="4822"/>
                  </a:cubicBezTo>
                  <a:cubicBezTo>
                    <a:pt x="28936" y="4805"/>
                    <a:pt x="28936" y="4770"/>
                    <a:pt x="28919" y="4731"/>
                  </a:cubicBezTo>
                  <a:cubicBezTo>
                    <a:pt x="28902" y="4713"/>
                    <a:pt x="28884" y="4696"/>
                    <a:pt x="28867" y="4696"/>
                  </a:cubicBezTo>
                  <a:close/>
                  <a:moveTo>
                    <a:pt x="1088" y="4805"/>
                  </a:moveTo>
                  <a:cubicBezTo>
                    <a:pt x="1071" y="4805"/>
                    <a:pt x="1053" y="4805"/>
                    <a:pt x="1036" y="4822"/>
                  </a:cubicBezTo>
                  <a:cubicBezTo>
                    <a:pt x="1001" y="4839"/>
                    <a:pt x="1001" y="4896"/>
                    <a:pt x="1036" y="4931"/>
                  </a:cubicBezTo>
                  <a:cubicBezTo>
                    <a:pt x="1036" y="4948"/>
                    <a:pt x="1053" y="4948"/>
                    <a:pt x="1088" y="4948"/>
                  </a:cubicBezTo>
                  <a:cubicBezTo>
                    <a:pt x="1110" y="4948"/>
                    <a:pt x="1110" y="4948"/>
                    <a:pt x="1127" y="4931"/>
                  </a:cubicBezTo>
                  <a:cubicBezTo>
                    <a:pt x="1162" y="4896"/>
                    <a:pt x="1162" y="4857"/>
                    <a:pt x="1127" y="4822"/>
                  </a:cubicBezTo>
                  <a:cubicBezTo>
                    <a:pt x="1127" y="4805"/>
                    <a:pt x="1110" y="4805"/>
                    <a:pt x="1088" y="4805"/>
                  </a:cubicBezTo>
                  <a:close/>
                  <a:moveTo>
                    <a:pt x="29084" y="4987"/>
                  </a:moveTo>
                  <a:cubicBezTo>
                    <a:pt x="29067" y="4987"/>
                    <a:pt x="29067" y="4987"/>
                    <a:pt x="29045" y="5005"/>
                  </a:cubicBezTo>
                  <a:cubicBezTo>
                    <a:pt x="29010" y="5022"/>
                    <a:pt x="29010" y="5074"/>
                    <a:pt x="29028" y="5096"/>
                  </a:cubicBezTo>
                  <a:cubicBezTo>
                    <a:pt x="29045" y="5114"/>
                    <a:pt x="29067" y="5131"/>
                    <a:pt x="29084" y="5131"/>
                  </a:cubicBezTo>
                  <a:cubicBezTo>
                    <a:pt x="29102" y="5131"/>
                    <a:pt x="29119" y="5114"/>
                    <a:pt x="29136" y="5114"/>
                  </a:cubicBezTo>
                  <a:cubicBezTo>
                    <a:pt x="29176" y="5074"/>
                    <a:pt x="29176" y="5040"/>
                    <a:pt x="29136" y="5005"/>
                  </a:cubicBezTo>
                  <a:cubicBezTo>
                    <a:pt x="29136" y="4987"/>
                    <a:pt x="29102" y="4987"/>
                    <a:pt x="29084" y="4987"/>
                  </a:cubicBezTo>
                  <a:close/>
                  <a:moveTo>
                    <a:pt x="818" y="5057"/>
                  </a:moveTo>
                  <a:cubicBezTo>
                    <a:pt x="801" y="5057"/>
                    <a:pt x="783" y="5057"/>
                    <a:pt x="762" y="5074"/>
                  </a:cubicBezTo>
                  <a:cubicBezTo>
                    <a:pt x="744" y="5114"/>
                    <a:pt x="744" y="5148"/>
                    <a:pt x="762" y="5183"/>
                  </a:cubicBezTo>
                  <a:cubicBezTo>
                    <a:pt x="783" y="5183"/>
                    <a:pt x="801" y="5205"/>
                    <a:pt x="818" y="5205"/>
                  </a:cubicBezTo>
                  <a:cubicBezTo>
                    <a:pt x="836" y="5205"/>
                    <a:pt x="853" y="5183"/>
                    <a:pt x="870" y="5183"/>
                  </a:cubicBezTo>
                  <a:cubicBezTo>
                    <a:pt x="910" y="5148"/>
                    <a:pt x="892" y="5114"/>
                    <a:pt x="870" y="5074"/>
                  </a:cubicBezTo>
                  <a:cubicBezTo>
                    <a:pt x="853" y="5057"/>
                    <a:pt x="836" y="5057"/>
                    <a:pt x="818" y="5057"/>
                  </a:cubicBezTo>
                  <a:close/>
                  <a:moveTo>
                    <a:pt x="29319" y="5257"/>
                  </a:moveTo>
                  <a:cubicBezTo>
                    <a:pt x="29319" y="5257"/>
                    <a:pt x="29302" y="5257"/>
                    <a:pt x="29284" y="5275"/>
                  </a:cubicBezTo>
                  <a:cubicBezTo>
                    <a:pt x="29245" y="5292"/>
                    <a:pt x="29245" y="5349"/>
                    <a:pt x="29263" y="5366"/>
                  </a:cubicBezTo>
                  <a:cubicBezTo>
                    <a:pt x="29284" y="5383"/>
                    <a:pt x="29302" y="5401"/>
                    <a:pt x="29319" y="5401"/>
                  </a:cubicBezTo>
                  <a:cubicBezTo>
                    <a:pt x="29337" y="5401"/>
                    <a:pt x="29354" y="5401"/>
                    <a:pt x="29371" y="5383"/>
                  </a:cubicBezTo>
                  <a:cubicBezTo>
                    <a:pt x="29411" y="5349"/>
                    <a:pt x="29411" y="5314"/>
                    <a:pt x="29371" y="5275"/>
                  </a:cubicBezTo>
                  <a:cubicBezTo>
                    <a:pt x="29371" y="5257"/>
                    <a:pt x="29354" y="5257"/>
                    <a:pt x="29319" y="5257"/>
                  </a:cubicBezTo>
                  <a:close/>
                  <a:moveTo>
                    <a:pt x="566" y="5314"/>
                  </a:moveTo>
                  <a:cubicBezTo>
                    <a:pt x="544" y="5314"/>
                    <a:pt x="527" y="5331"/>
                    <a:pt x="509" y="5349"/>
                  </a:cubicBezTo>
                  <a:cubicBezTo>
                    <a:pt x="492" y="5366"/>
                    <a:pt x="492" y="5423"/>
                    <a:pt x="527" y="5440"/>
                  </a:cubicBezTo>
                  <a:cubicBezTo>
                    <a:pt x="527" y="5457"/>
                    <a:pt x="544" y="5457"/>
                    <a:pt x="566" y="5457"/>
                  </a:cubicBezTo>
                  <a:cubicBezTo>
                    <a:pt x="583" y="5457"/>
                    <a:pt x="618" y="5457"/>
                    <a:pt x="618" y="5440"/>
                  </a:cubicBezTo>
                  <a:cubicBezTo>
                    <a:pt x="653" y="5401"/>
                    <a:pt x="653" y="5366"/>
                    <a:pt x="618" y="5331"/>
                  </a:cubicBezTo>
                  <a:cubicBezTo>
                    <a:pt x="601" y="5331"/>
                    <a:pt x="583" y="5314"/>
                    <a:pt x="566" y="5314"/>
                  </a:cubicBezTo>
                  <a:close/>
                  <a:moveTo>
                    <a:pt x="29572" y="5531"/>
                  </a:moveTo>
                  <a:cubicBezTo>
                    <a:pt x="29554" y="5531"/>
                    <a:pt x="29537" y="5531"/>
                    <a:pt x="29519" y="5549"/>
                  </a:cubicBezTo>
                  <a:cubicBezTo>
                    <a:pt x="29480" y="5566"/>
                    <a:pt x="29480" y="5618"/>
                    <a:pt x="29519" y="5640"/>
                  </a:cubicBezTo>
                  <a:cubicBezTo>
                    <a:pt x="29537" y="5657"/>
                    <a:pt x="29554" y="5675"/>
                    <a:pt x="29572" y="5675"/>
                  </a:cubicBezTo>
                  <a:cubicBezTo>
                    <a:pt x="29589" y="5675"/>
                    <a:pt x="29611" y="5657"/>
                    <a:pt x="29611" y="5657"/>
                  </a:cubicBezTo>
                  <a:cubicBezTo>
                    <a:pt x="29646" y="5618"/>
                    <a:pt x="29646" y="5584"/>
                    <a:pt x="29628" y="5549"/>
                  </a:cubicBezTo>
                  <a:cubicBezTo>
                    <a:pt x="29611" y="5531"/>
                    <a:pt x="29589" y="5531"/>
                    <a:pt x="29572" y="5531"/>
                  </a:cubicBezTo>
                  <a:close/>
                  <a:moveTo>
                    <a:pt x="327" y="5584"/>
                  </a:moveTo>
                  <a:cubicBezTo>
                    <a:pt x="309" y="5584"/>
                    <a:pt x="292" y="5601"/>
                    <a:pt x="274" y="5618"/>
                  </a:cubicBezTo>
                  <a:cubicBezTo>
                    <a:pt x="257" y="5640"/>
                    <a:pt x="257" y="5692"/>
                    <a:pt x="274" y="5710"/>
                  </a:cubicBezTo>
                  <a:cubicBezTo>
                    <a:pt x="292" y="5727"/>
                    <a:pt x="309" y="5727"/>
                    <a:pt x="327" y="5727"/>
                  </a:cubicBezTo>
                  <a:cubicBezTo>
                    <a:pt x="348" y="5727"/>
                    <a:pt x="366" y="5727"/>
                    <a:pt x="383" y="5710"/>
                  </a:cubicBezTo>
                  <a:cubicBezTo>
                    <a:pt x="418" y="5675"/>
                    <a:pt x="400" y="5640"/>
                    <a:pt x="383" y="5601"/>
                  </a:cubicBezTo>
                  <a:cubicBezTo>
                    <a:pt x="366" y="5601"/>
                    <a:pt x="348" y="5584"/>
                    <a:pt x="327" y="5584"/>
                  </a:cubicBezTo>
                  <a:close/>
                  <a:moveTo>
                    <a:pt x="29807" y="5801"/>
                  </a:moveTo>
                  <a:cubicBezTo>
                    <a:pt x="29789" y="5801"/>
                    <a:pt x="29772" y="5801"/>
                    <a:pt x="29772" y="5818"/>
                  </a:cubicBezTo>
                  <a:cubicBezTo>
                    <a:pt x="29737" y="5836"/>
                    <a:pt x="29737" y="5892"/>
                    <a:pt x="29754" y="5910"/>
                  </a:cubicBezTo>
                  <a:cubicBezTo>
                    <a:pt x="29772" y="5927"/>
                    <a:pt x="29789" y="5927"/>
                    <a:pt x="29807" y="5927"/>
                  </a:cubicBezTo>
                  <a:cubicBezTo>
                    <a:pt x="29828" y="5927"/>
                    <a:pt x="29846" y="5927"/>
                    <a:pt x="29863" y="5910"/>
                  </a:cubicBezTo>
                  <a:cubicBezTo>
                    <a:pt x="29898" y="5892"/>
                    <a:pt x="29898" y="5836"/>
                    <a:pt x="29863" y="5818"/>
                  </a:cubicBezTo>
                  <a:cubicBezTo>
                    <a:pt x="29846" y="5801"/>
                    <a:pt x="29828" y="5801"/>
                    <a:pt x="29807" y="5801"/>
                  </a:cubicBezTo>
                  <a:close/>
                  <a:moveTo>
                    <a:pt x="92" y="5858"/>
                  </a:moveTo>
                  <a:cubicBezTo>
                    <a:pt x="74" y="5858"/>
                    <a:pt x="57" y="5875"/>
                    <a:pt x="39" y="5875"/>
                  </a:cubicBezTo>
                  <a:cubicBezTo>
                    <a:pt x="0" y="5910"/>
                    <a:pt x="0" y="5966"/>
                    <a:pt x="39" y="5984"/>
                  </a:cubicBezTo>
                  <a:cubicBezTo>
                    <a:pt x="57" y="6001"/>
                    <a:pt x="74" y="6001"/>
                    <a:pt x="92" y="6001"/>
                  </a:cubicBezTo>
                  <a:cubicBezTo>
                    <a:pt x="109" y="6001"/>
                    <a:pt x="131" y="6001"/>
                    <a:pt x="148" y="5984"/>
                  </a:cubicBezTo>
                  <a:cubicBezTo>
                    <a:pt x="166" y="5945"/>
                    <a:pt x="166" y="5910"/>
                    <a:pt x="131" y="5875"/>
                  </a:cubicBezTo>
                  <a:cubicBezTo>
                    <a:pt x="131" y="5858"/>
                    <a:pt x="109" y="5858"/>
                    <a:pt x="92" y="5858"/>
                  </a:cubicBezTo>
                  <a:close/>
                  <a:moveTo>
                    <a:pt x="30063" y="6053"/>
                  </a:moveTo>
                  <a:cubicBezTo>
                    <a:pt x="30046" y="6053"/>
                    <a:pt x="30024" y="6053"/>
                    <a:pt x="30007" y="6075"/>
                  </a:cubicBezTo>
                  <a:cubicBezTo>
                    <a:pt x="29989" y="6110"/>
                    <a:pt x="29989" y="6145"/>
                    <a:pt x="30007" y="6184"/>
                  </a:cubicBezTo>
                  <a:cubicBezTo>
                    <a:pt x="30024" y="6201"/>
                    <a:pt x="30046" y="6201"/>
                    <a:pt x="30063" y="6201"/>
                  </a:cubicBezTo>
                  <a:cubicBezTo>
                    <a:pt x="30081" y="6201"/>
                    <a:pt x="30098" y="6201"/>
                    <a:pt x="30116" y="6184"/>
                  </a:cubicBezTo>
                  <a:cubicBezTo>
                    <a:pt x="30133" y="6145"/>
                    <a:pt x="30133" y="6110"/>
                    <a:pt x="30116" y="6075"/>
                  </a:cubicBezTo>
                  <a:cubicBezTo>
                    <a:pt x="30098" y="6053"/>
                    <a:pt x="30081" y="6053"/>
                    <a:pt x="30063" y="6053"/>
                  </a:cubicBezTo>
                  <a:close/>
                  <a:moveTo>
                    <a:pt x="30316" y="6328"/>
                  </a:moveTo>
                  <a:cubicBezTo>
                    <a:pt x="30298" y="6328"/>
                    <a:pt x="30281" y="6328"/>
                    <a:pt x="30263" y="6345"/>
                  </a:cubicBezTo>
                  <a:cubicBezTo>
                    <a:pt x="30224" y="6362"/>
                    <a:pt x="30224" y="6419"/>
                    <a:pt x="30263" y="6436"/>
                  </a:cubicBezTo>
                  <a:cubicBezTo>
                    <a:pt x="30281" y="6454"/>
                    <a:pt x="30298" y="6471"/>
                    <a:pt x="30316" y="6471"/>
                  </a:cubicBezTo>
                  <a:cubicBezTo>
                    <a:pt x="30333" y="6471"/>
                    <a:pt x="30351" y="6454"/>
                    <a:pt x="30372" y="6436"/>
                  </a:cubicBezTo>
                  <a:cubicBezTo>
                    <a:pt x="30390" y="6419"/>
                    <a:pt x="30390" y="6362"/>
                    <a:pt x="30372" y="6345"/>
                  </a:cubicBezTo>
                  <a:cubicBezTo>
                    <a:pt x="30351" y="6328"/>
                    <a:pt x="30333" y="6328"/>
                    <a:pt x="30316" y="6328"/>
                  </a:cubicBezTo>
                  <a:close/>
                  <a:moveTo>
                    <a:pt x="30568" y="6580"/>
                  </a:moveTo>
                  <a:cubicBezTo>
                    <a:pt x="30551" y="6580"/>
                    <a:pt x="30533" y="6580"/>
                    <a:pt x="30516" y="6597"/>
                  </a:cubicBezTo>
                  <a:cubicBezTo>
                    <a:pt x="30481" y="6637"/>
                    <a:pt x="30481" y="6671"/>
                    <a:pt x="30516" y="6706"/>
                  </a:cubicBezTo>
                  <a:cubicBezTo>
                    <a:pt x="30533" y="6728"/>
                    <a:pt x="30551" y="6728"/>
                    <a:pt x="30568" y="6728"/>
                  </a:cubicBezTo>
                  <a:cubicBezTo>
                    <a:pt x="30590" y="6728"/>
                    <a:pt x="30607" y="6728"/>
                    <a:pt x="30625" y="6706"/>
                  </a:cubicBezTo>
                  <a:cubicBezTo>
                    <a:pt x="30642" y="6671"/>
                    <a:pt x="30642" y="6637"/>
                    <a:pt x="30625" y="6597"/>
                  </a:cubicBezTo>
                  <a:cubicBezTo>
                    <a:pt x="30607" y="6580"/>
                    <a:pt x="30590" y="6580"/>
                    <a:pt x="30568" y="6580"/>
                  </a:cubicBezTo>
                  <a:close/>
                  <a:moveTo>
                    <a:pt x="30825" y="6815"/>
                  </a:moveTo>
                  <a:cubicBezTo>
                    <a:pt x="30807" y="6815"/>
                    <a:pt x="30786" y="6837"/>
                    <a:pt x="30786" y="6854"/>
                  </a:cubicBezTo>
                  <a:cubicBezTo>
                    <a:pt x="30751" y="6872"/>
                    <a:pt x="30751" y="6924"/>
                    <a:pt x="30786" y="6945"/>
                  </a:cubicBezTo>
                  <a:cubicBezTo>
                    <a:pt x="30807" y="6963"/>
                    <a:pt x="30825" y="6963"/>
                    <a:pt x="30825" y="6963"/>
                  </a:cubicBezTo>
                  <a:cubicBezTo>
                    <a:pt x="30860" y="6963"/>
                    <a:pt x="30877" y="6963"/>
                    <a:pt x="30877" y="6945"/>
                  </a:cubicBezTo>
                  <a:cubicBezTo>
                    <a:pt x="30916" y="6924"/>
                    <a:pt x="30916" y="6872"/>
                    <a:pt x="30877" y="6837"/>
                  </a:cubicBezTo>
                  <a:cubicBezTo>
                    <a:pt x="30860" y="6837"/>
                    <a:pt x="30842" y="6815"/>
                    <a:pt x="30825" y="6815"/>
                  </a:cubicBezTo>
                  <a:close/>
                  <a:moveTo>
                    <a:pt x="31095" y="7072"/>
                  </a:moveTo>
                  <a:cubicBezTo>
                    <a:pt x="31077" y="7072"/>
                    <a:pt x="31060" y="7072"/>
                    <a:pt x="31042" y="7089"/>
                  </a:cubicBezTo>
                  <a:cubicBezTo>
                    <a:pt x="31025" y="7124"/>
                    <a:pt x="31025" y="7163"/>
                    <a:pt x="31042" y="7198"/>
                  </a:cubicBezTo>
                  <a:cubicBezTo>
                    <a:pt x="31060" y="7215"/>
                    <a:pt x="31077" y="7215"/>
                    <a:pt x="31095" y="7215"/>
                  </a:cubicBezTo>
                  <a:cubicBezTo>
                    <a:pt x="31112" y="7215"/>
                    <a:pt x="31134" y="7215"/>
                    <a:pt x="31151" y="7198"/>
                  </a:cubicBezTo>
                  <a:cubicBezTo>
                    <a:pt x="31169" y="7163"/>
                    <a:pt x="31186" y="7124"/>
                    <a:pt x="31151" y="7089"/>
                  </a:cubicBezTo>
                  <a:cubicBezTo>
                    <a:pt x="31134" y="7089"/>
                    <a:pt x="31112" y="7072"/>
                    <a:pt x="31095" y="7072"/>
                  </a:cubicBezTo>
                  <a:close/>
                  <a:moveTo>
                    <a:pt x="31277" y="7381"/>
                  </a:moveTo>
                  <a:cubicBezTo>
                    <a:pt x="31243" y="7381"/>
                    <a:pt x="31203" y="7415"/>
                    <a:pt x="31221" y="7450"/>
                  </a:cubicBezTo>
                  <a:cubicBezTo>
                    <a:pt x="31221" y="7489"/>
                    <a:pt x="31260" y="7524"/>
                    <a:pt x="31295" y="7524"/>
                  </a:cubicBezTo>
                  <a:lnTo>
                    <a:pt x="31312" y="7524"/>
                  </a:lnTo>
                  <a:cubicBezTo>
                    <a:pt x="31351" y="7507"/>
                    <a:pt x="31369" y="7468"/>
                    <a:pt x="31369" y="7433"/>
                  </a:cubicBezTo>
                  <a:cubicBezTo>
                    <a:pt x="31351" y="7398"/>
                    <a:pt x="31330" y="7381"/>
                    <a:pt x="31295" y="738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 rot="-5400000">
              <a:off x="6545226" y="1978751"/>
              <a:ext cx="5613486" cy="1192174"/>
            </a:xfrm>
            <a:custGeom>
              <a:avLst/>
              <a:gdLst/>
              <a:ahLst/>
              <a:cxnLst/>
              <a:rect l="l" t="t" r="r" b="b"/>
              <a:pathLst>
                <a:path w="31387" h="7307" extrusionOk="0">
                  <a:moveTo>
                    <a:pt x="24098" y="0"/>
                  </a:moveTo>
                  <a:cubicBezTo>
                    <a:pt x="24063" y="0"/>
                    <a:pt x="24024" y="35"/>
                    <a:pt x="24024" y="74"/>
                  </a:cubicBezTo>
                  <a:cubicBezTo>
                    <a:pt x="24024" y="109"/>
                    <a:pt x="24063" y="144"/>
                    <a:pt x="24098" y="144"/>
                  </a:cubicBezTo>
                  <a:cubicBezTo>
                    <a:pt x="24132" y="144"/>
                    <a:pt x="24172" y="109"/>
                    <a:pt x="24172" y="53"/>
                  </a:cubicBezTo>
                  <a:cubicBezTo>
                    <a:pt x="24172" y="18"/>
                    <a:pt x="24132" y="0"/>
                    <a:pt x="24098" y="0"/>
                  </a:cubicBezTo>
                  <a:close/>
                  <a:moveTo>
                    <a:pt x="24459" y="0"/>
                  </a:moveTo>
                  <a:cubicBezTo>
                    <a:pt x="24424" y="0"/>
                    <a:pt x="24389" y="35"/>
                    <a:pt x="24389" y="74"/>
                  </a:cubicBezTo>
                  <a:cubicBezTo>
                    <a:pt x="24389" y="109"/>
                    <a:pt x="24407" y="144"/>
                    <a:pt x="24459" y="144"/>
                  </a:cubicBezTo>
                  <a:cubicBezTo>
                    <a:pt x="24498" y="144"/>
                    <a:pt x="24533" y="127"/>
                    <a:pt x="24533" y="92"/>
                  </a:cubicBezTo>
                  <a:cubicBezTo>
                    <a:pt x="24533" y="35"/>
                    <a:pt x="24498" y="0"/>
                    <a:pt x="24459" y="0"/>
                  </a:cubicBezTo>
                  <a:close/>
                  <a:moveTo>
                    <a:pt x="23715" y="18"/>
                  </a:moveTo>
                  <a:cubicBezTo>
                    <a:pt x="23680" y="35"/>
                    <a:pt x="23663" y="74"/>
                    <a:pt x="23663" y="109"/>
                  </a:cubicBezTo>
                  <a:cubicBezTo>
                    <a:pt x="23663" y="144"/>
                    <a:pt x="23697" y="161"/>
                    <a:pt x="23737" y="161"/>
                  </a:cubicBezTo>
                  <a:lnTo>
                    <a:pt x="23754" y="161"/>
                  </a:lnTo>
                  <a:cubicBezTo>
                    <a:pt x="23789" y="161"/>
                    <a:pt x="23806" y="127"/>
                    <a:pt x="23806" y="92"/>
                  </a:cubicBezTo>
                  <a:cubicBezTo>
                    <a:pt x="23806" y="53"/>
                    <a:pt x="23771" y="18"/>
                    <a:pt x="23737" y="18"/>
                  </a:cubicBezTo>
                  <a:close/>
                  <a:moveTo>
                    <a:pt x="24824" y="53"/>
                  </a:moveTo>
                  <a:cubicBezTo>
                    <a:pt x="24785" y="53"/>
                    <a:pt x="24750" y="74"/>
                    <a:pt x="24750" y="109"/>
                  </a:cubicBezTo>
                  <a:cubicBezTo>
                    <a:pt x="24733" y="144"/>
                    <a:pt x="24768" y="183"/>
                    <a:pt x="24803" y="201"/>
                  </a:cubicBezTo>
                  <a:lnTo>
                    <a:pt x="24824" y="201"/>
                  </a:lnTo>
                  <a:cubicBezTo>
                    <a:pt x="24859" y="201"/>
                    <a:pt x="24877" y="183"/>
                    <a:pt x="24894" y="144"/>
                  </a:cubicBezTo>
                  <a:cubicBezTo>
                    <a:pt x="24894" y="109"/>
                    <a:pt x="24877" y="53"/>
                    <a:pt x="24842" y="53"/>
                  </a:cubicBezTo>
                  <a:close/>
                  <a:moveTo>
                    <a:pt x="23354" y="92"/>
                  </a:moveTo>
                  <a:cubicBezTo>
                    <a:pt x="23319" y="92"/>
                    <a:pt x="23301" y="127"/>
                    <a:pt x="23301" y="183"/>
                  </a:cubicBezTo>
                  <a:cubicBezTo>
                    <a:pt x="23319" y="201"/>
                    <a:pt x="23336" y="235"/>
                    <a:pt x="23371" y="235"/>
                  </a:cubicBezTo>
                  <a:lnTo>
                    <a:pt x="23388" y="235"/>
                  </a:lnTo>
                  <a:cubicBezTo>
                    <a:pt x="23428" y="218"/>
                    <a:pt x="23462" y="183"/>
                    <a:pt x="23445" y="144"/>
                  </a:cubicBezTo>
                  <a:cubicBezTo>
                    <a:pt x="23445" y="109"/>
                    <a:pt x="23410" y="92"/>
                    <a:pt x="23371" y="92"/>
                  </a:cubicBezTo>
                  <a:close/>
                  <a:moveTo>
                    <a:pt x="25168" y="144"/>
                  </a:moveTo>
                  <a:cubicBezTo>
                    <a:pt x="25129" y="144"/>
                    <a:pt x="25112" y="161"/>
                    <a:pt x="25094" y="201"/>
                  </a:cubicBezTo>
                  <a:cubicBezTo>
                    <a:pt x="25077" y="235"/>
                    <a:pt x="25094" y="270"/>
                    <a:pt x="25151" y="292"/>
                  </a:cubicBezTo>
                  <a:lnTo>
                    <a:pt x="25168" y="292"/>
                  </a:lnTo>
                  <a:cubicBezTo>
                    <a:pt x="25203" y="292"/>
                    <a:pt x="25220" y="270"/>
                    <a:pt x="25238" y="253"/>
                  </a:cubicBezTo>
                  <a:cubicBezTo>
                    <a:pt x="25238" y="218"/>
                    <a:pt x="25220" y="161"/>
                    <a:pt x="25186" y="161"/>
                  </a:cubicBezTo>
                  <a:lnTo>
                    <a:pt x="25168" y="144"/>
                  </a:lnTo>
                  <a:close/>
                  <a:moveTo>
                    <a:pt x="14325" y="183"/>
                  </a:moveTo>
                  <a:cubicBezTo>
                    <a:pt x="14290" y="183"/>
                    <a:pt x="14251" y="218"/>
                    <a:pt x="14251" y="253"/>
                  </a:cubicBezTo>
                  <a:cubicBezTo>
                    <a:pt x="14251" y="292"/>
                    <a:pt x="14290" y="327"/>
                    <a:pt x="14325" y="327"/>
                  </a:cubicBezTo>
                  <a:cubicBezTo>
                    <a:pt x="14359" y="327"/>
                    <a:pt x="14399" y="292"/>
                    <a:pt x="14399" y="253"/>
                  </a:cubicBezTo>
                  <a:cubicBezTo>
                    <a:pt x="14399" y="218"/>
                    <a:pt x="14359" y="183"/>
                    <a:pt x="14325" y="183"/>
                  </a:cubicBezTo>
                  <a:close/>
                  <a:moveTo>
                    <a:pt x="23010" y="183"/>
                  </a:moveTo>
                  <a:cubicBezTo>
                    <a:pt x="22975" y="183"/>
                    <a:pt x="22936" y="235"/>
                    <a:pt x="22953" y="270"/>
                  </a:cubicBezTo>
                  <a:cubicBezTo>
                    <a:pt x="22975" y="292"/>
                    <a:pt x="22992" y="327"/>
                    <a:pt x="23027" y="327"/>
                  </a:cubicBezTo>
                  <a:lnTo>
                    <a:pt x="23045" y="309"/>
                  </a:lnTo>
                  <a:cubicBezTo>
                    <a:pt x="23084" y="309"/>
                    <a:pt x="23101" y="270"/>
                    <a:pt x="23101" y="218"/>
                  </a:cubicBezTo>
                  <a:cubicBezTo>
                    <a:pt x="23084" y="201"/>
                    <a:pt x="23062" y="183"/>
                    <a:pt x="23027" y="183"/>
                  </a:cubicBezTo>
                  <a:close/>
                  <a:moveTo>
                    <a:pt x="13964" y="201"/>
                  </a:moveTo>
                  <a:cubicBezTo>
                    <a:pt x="13907" y="218"/>
                    <a:pt x="13890" y="253"/>
                    <a:pt x="13890" y="292"/>
                  </a:cubicBezTo>
                  <a:cubicBezTo>
                    <a:pt x="13890" y="327"/>
                    <a:pt x="13924" y="344"/>
                    <a:pt x="13964" y="344"/>
                  </a:cubicBezTo>
                  <a:cubicBezTo>
                    <a:pt x="14016" y="344"/>
                    <a:pt x="14033" y="309"/>
                    <a:pt x="14033" y="270"/>
                  </a:cubicBezTo>
                  <a:cubicBezTo>
                    <a:pt x="14033" y="235"/>
                    <a:pt x="13998" y="201"/>
                    <a:pt x="13964" y="201"/>
                  </a:cubicBezTo>
                  <a:close/>
                  <a:moveTo>
                    <a:pt x="14686" y="201"/>
                  </a:moveTo>
                  <a:cubicBezTo>
                    <a:pt x="14651" y="201"/>
                    <a:pt x="14616" y="218"/>
                    <a:pt x="14616" y="253"/>
                  </a:cubicBezTo>
                  <a:cubicBezTo>
                    <a:pt x="14616" y="309"/>
                    <a:pt x="14634" y="327"/>
                    <a:pt x="14686" y="344"/>
                  </a:cubicBezTo>
                  <a:cubicBezTo>
                    <a:pt x="14725" y="344"/>
                    <a:pt x="14760" y="309"/>
                    <a:pt x="14760" y="270"/>
                  </a:cubicBezTo>
                  <a:cubicBezTo>
                    <a:pt x="14760" y="235"/>
                    <a:pt x="14725" y="201"/>
                    <a:pt x="14686" y="201"/>
                  </a:cubicBezTo>
                  <a:close/>
                  <a:moveTo>
                    <a:pt x="15051" y="235"/>
                  </a:moveTo>
                  <a:cubicBezTo>
                    <a:pt x="15012" y="235"/>
                    <a:pt x="14977" y="253"/>
                    <a:pt x="14977" y="292"/>
                  </a:cubicBezTo>
                  <a:cubicBezTo>
                    <a:pt x="14960" y="344"/>
                    <a:pt x="14995" y="379"/>
                    <a:pt x="15034" y="379"/>
                  </a:cubicBezTo>
                  <a:lnTo>
                    <a:pt x="15051" y="379"/>
                  </a:lnTo>
                  <a:cubicBezTo>
                    <a:pt x="15086" y="379"/>
                    <a:pt x="15104" y="362"/>
                    <a:pt x="15121" y="327"/>
                  </a:cubicBezTo>
                  <a:cubicBezTo>
                    <a:pt x="15121" y="292"/>
                    <a:pt x="15104" y="253"/>
                    <a:pt x="15051" y="235"/>
                  </a:cubicBezTo>
                  <a:close/>
                  <a:moveTo>
                    <a:pt x="13598" y="253"/>
                  </a:moveTo>
                  <a:cubicBezTo>
                    <a:pt x="13546" y="270"/>
                    <a:pt x="13528" y="309"/>
                    <a:pt x="13528" y="344"/>
                  </a:cubicBezTo>
                  <a:cubicBezTo>
                    <a:pt x="13546" y="379"/>
                    <a:pt x="13563" y="401"/>
                    <a:pt x="13598" y="401"/>
                  </a:cubicBezTo>
                  <a:lnTo>
                    <a:pt x="13620" y="401"/>
                  </a:lnTo>
                  <a:cubicBezTo>
                    <a:pt x="13655" y="401"/>
                    <a:pt x="13672" y="362"/>
                    <a:pt x="13672" y="309"/>
                  </a:cubicBezTo>
                  <a:cubicBezTo>
                    <a:pt x="13672" y="292"/>
                    <a:pt x="13637" y="253"/>
                    <a:pt x="13598" y="253"/>
                  </a:cubicBezTo>
                  <a:close/>
                  <a:moveTo>
                    <a:pt x="22666" y="292"/>
                  </a:moveTo>
                  <a:cubicBezTo>
                    <a:pt x="22610" y="309"/>
                    <a:pt x="22592" y="344"/>
                    <a:pt x="22610" y="379"/>
                  </a:cubicBezTo>
                  <a:cubicBezTo>
                    <a:pt x="22627" y="418"/>
                    <a:pt x="22649" y="435"/>
                    <a:pt x="22684" y="435"/>
                  </a:cubicBezTo>
                  <a:cubicBezTo>
                    <a:pt x="22684" y="435"/>
                    <a:pt x="22701" y="435"/>
                    <a:pt x="22701" y="418"/>
                  </a:cubicBezTo>
                  <a:cubicBezTo>
                    <a:pt x="22736" y="418"/>
                    <a:pt x="22757" y="362"/>
                    <a:pt x="22757" y="327"/>
                  </a:cubicBezTo>
                  <a:cubicBezTo>
                    <a:pt x="22736" y="309"/>
                    <a:pt x="22718" y="292"/>
                    <a:pt x="22684" y="292"/>
                  </a:cubicBezTo>
                  <a:close/>
                  <a:moveTo>
                    <a:pt x="25494" y="309"/>
                  </a:moveTo>
                  <a:cubicBezTo>
                    <a:pt x="25477" y="309"/>
                    <a:pt x="25438" y="327"/>
                    <a:pt x="25438" y="344"/>
                  </a:cubicBezTo>
                  <a:cubicBezTo>
                    <a:pt x="25420" y="379"/>
                    <a:pt x="25420" y="418"/>
                    <a:pt x="25455" y="435"/>
                  </a:cubicBezTo>
                  <a:cubicBezTo>
                    <a:pt x="25477" y="453"/>
                    <a:pt x="25477" y="453"/>
                    <a:pt x="25494" y="453"/>
                  </a:cubicBezTo>
                  <a:cubicBezTo>
                    <a:pt x="25512" y="453"/>
                    <a:pt x="25547" y="435"/>
                    <a:pt x="25564" y="418"/>
                  </a:cubicBezTo>
                  <a:cubicBezTo>
                    <a:pt x="25586" y="379"/>
                    <a:pt x="25564" y="327"/>
                    <a:pt x="25529" y="309"/>
                  </a:cubicBezTo>
                  <a:close/>
                  <a:moveTo>
                    <a:pt x="13237" y="327"/>
                  </a:moveTo>
                  <a:cubicBezTo>
                    <a:pt x="13202" y="344"/>
                    <a:pt x="13163" y="379"/>
                    <a:pt x="13185" y="418"/>
                  </a:cubicBezTo>
                  <a:cubicBezTo>
                    <a:pt x="13185" y="453"/>
                    <a:pt x="13219" y="470"/>
                    <a:pt x="13254" y="470"/>
                  </a:cubicBezTo>
                  <a:cubicBezTo>
                    <a:pt x="13311" y="453"/>
                    <a:pt x="13328" y="418"/>
                    <a:pt x="13311" y="379"/>
                  </a:cubicBezTo>
                  <a:cubicBezTo>
                    <a:pt x="13311" y="344"/>
                    <a:pt x="13272" y="327"/>
                    <a:pt x="13254" y="327"/>
                  </a:cubicBezTo>
                  <a:close/>
                  <a:moveTo>
                    <a:pt x="15395" y="344"/>
                  </a:moveTo>
                  <a:cubicBezTo>
                    <a:pt x="15360" y="344"/>
                    <a:pt x="15339" y="362"/>
                    <a:pt x="15321" y="379"/>
                  </a:cubicBezTo>
                  <a:cubicBezTo>
                    <a:pt x="15304" y="418"/>
                    <a:pt x="15321" y="470"/>
                    <a:pt x="15360" y="488"/>
                  </a:cubicBezTo>
                  <a:lnTo>
                    <a:pt x="15395" y="488"/>
                  </a:lnTo>
                  <a:cubicBezTo>
                    <a:pt x="15412" y="488"/>
                    <a:pt x="15447" y="470"/>
                    <a:pt x="15447" y="453"/>
                  </a:cubicBezTo>
                  <a:cubicBezTo>
                    <a:pt x="15469" y="418"/>
                    <a:pt x="15447" y="362"/>
                    <a:pt x="15412" y="344"/>
                  </a:cubicBezTo>
                  <a:close/>
                  <a:moveTo>
                    <a:pt x="12876" y="418"/>
                  </a:moveTo>
                  <a:cubicBezTo>
                    <a:pt x="12837" y="418"/>
                    <a:pt x="12819" y="470"/>
                    <a:pt x="12819" y="509"/>
                  </a:cubicBezTo>
                  <a:cubicBezTo>
                    <a:pt x="12837" y="544"/>
                    <a:pt x="12858" y="562"/>
                    <a:pt x="12893" y="562"/>
                  </a:cubicBezTo>
                  <a:lnTo>
                    <a:pt x="12910" y="562"/>
                  </a:lnTo>
                  <a:cubicBezTo>
                    <a:pt x="12945" y="544"/>
                    <a:pt x="12984" y="509"/>
                    <a:pt x="12967" y="470"/>
                  </a:cubicBezTo>
                  <a:cubicBezTo>
                    <a:pt x="12967" y="435"/>
                    <a:pt x="12928" y="418"/>
                    <a:pt x="12893" y="418"/>
                  </a:cubicBezTo>
                  <a:close/>
                  <a:moveTo>
                    <a:pt x="22322" y="418"/>
                  </a:moveTo>
                  <a:cubicBezTo>
                    <a:pt x="22283" y="435"/>
                    <a:pt x="22266" y="470"/>
                    <a:pt x="22266" y="509"/>
                  </a:cubicBezTo>
                  <a:cubicBezTo>
                    <a:pt x="22283" y="544"/>
                    <a:pt x="22322" y="562"/>
                    <a:pt x="22340" y="562"/>
                  </a:cubicBezTo>
                  <a:cubicBezTo>
                    <a:pt x="22357" y="562"/>
                    <a:pt x="22357" y="562"/>
                    <a:pt x="22375" y="544"/>
                  </a:cubicBezTo>
                  <a:cubicBezTo>
                    <a:pt x="22409" y="544"/>
                    <a:pt x="22431" y="488"/>
                    <a:pt x="22409" y="453"/>
                  </a:cubicBezTo>
                  <a:cubicBezTo>
                    <a:pt x="22392" y="435"/>
                    <a:pt x="22375" y="418"/>
                    <a:pt x="22340" y="418"/>
                  </a:cubicBezTo>
                  <a:close/>
                  <a:moveTo>
                    <a:pt x="25803" y="488"/>
                  </a:moveTo>
                  <a:cubicBezTo>
                    <a:pt x="25782" y="488"/>
                    <a:pt x="25764" y="509"/>
                    <a:pt x="25747" y="527"/>
                  </a:cubicBezTo>
                  <a:cubicBezTo>
                    <a:pt x="25712" y="562"/>
                    <a:pt x="25729" y="596"/>
                    <a:pt x="25764" y="636"/>
                  </a:cubicBezTo>
                  <a:lnTo>
                    <a:pt x="25803" y="636"/>
                  </a:lnTo>
                  <a:cubicBezTo>
                    <a:pt x="25821" y="636"/>
                    <a:pt x="25856" y="636"/>
                    <a:pt x="25856" y="618"/>
                  </a:cubicBezTo>
                  <a:cubicBezTo>
                    <a:pt x="25890" y="579"/>
                    <a:pt x="25873" y="527"/>
                    <a:pt x="25838" y="509"/>
                  </a:cubicBezTo>
                  <a:cubicBezTo>
                    <a:pt x="25838" y="509"/>
                    <a:pt x="25821" y="488"/>
                    <a:pt x="25803" y="488"/>
                  </a:cubicBezTo>
                  <a:close/>
                  <a:moveTo>
                    <a:pt x="12532" y="509"/>
                  </a:moveTo>
                  <a:cubicBezTo>
                    <a:pt x="12493" y="527"/>
                    <a:pt x="12458" y="562"/>
                    <a:pt x="12475" y="596"/>
                  </a:cubicBezTo>
                  <a:cubicBezTo>
                    <a:pt x="12475" y="636"/>
                    <a:pt x="12510" y="653"/>
                    <a:pt x="12549" y="653"/>
                  </a:cubicBezTo>
                  <a:lnTo>
                    <a:pt x="12567" y="653"/>
                  </a:lnTo>
                  <a:cubicBezTo>
                    <a:pt x="12602" y="636"/>
                    <a:pt x="12619" y="596"/>
                    <a:pt x="12619" y="562"/>
                  </a:cubicBezTo>
                  <a:cubicBezTo>
                    <a:pt x="12602" y="527"/>
                    <a:pt x="12584" y="509"/>
                    <a:pt x="12549" y="509"/>
                  </a:cubicBezTo>
                  <a:close/>
                  <a:moveTo>
                    <a:pt x="15721" y="509"/>
                  </a:moveTo>
                  <a:cubicBezTo>
                    <a:pt x="15687" y="509"/>
                    <a:pt x="15665" y="509"/>
                    <a:pt x="15647" y="544"/>
                  </a:cubicBezTo>
                  <a:cubicBezTo>
                    <a:pt x="15630" y="579"/>
                    <a:pt x="15647" y="618"/>
                    <a:pt x="15687" y="636"/>
                  </a:cubicBezTo>
                  <a:cubicBezTo>
                    <a:pt x="15704" y="653"/>
                    <a:pt x="15704" y="653"/>
                    <a:pt x="15721" y="653"/>
                  </a:cubicBezTo>
                  <a:cubicBezTo>
                    <a:pt x="15739" y="653"/>
                    <a:pt x="15774" y="636"/>
                    <a:pt x="15774" y="596"/>
                  </a:cubicBezTo>
                  <a:cubicBezTo>
                    <a:pt x="15795" y="562"/>
                    <a:pt x="15795" y="527"/>
                    <a:pt x="15756" y="509"/>
                  </a:cubicBezTo>
                  <a:close/>
                  <a:moveTo>
                    <a:pt x="21974" y="562"/>
                  </a:moveTo>
                  <a:cubicBezTo>
                    <a:pt x="21939" y="579"/>
                    <a:pt x="21922" y="618"/>
                    <a:pt x="21939" y="653"/>
                  </a:cubicBezTo>
                  <a:cubicBezTo>
                    <a:pt x="21957" y="688"/>
                    <a:pt x="21974" y="705"/>
                    <a:pt x="22013" y="705"/>
                  </a:cubicBezTo>
                  <a:lnTo>
                    <a:pt x="22031" y="688"/>
                  </a:lnTo>
                  <a:cubicBezTo>
                    <a:pt x="22066" y="670"/>
                    <a:pt x="22083" y="636"/>
                    <a:pt x="22066" y="596"/>
                  </a:cubicBezTo>
                  <a:cubicBezTo>
                    <a:pt x="22066" y="562"/>
                    <a:pt x="22031" y="562"/>
                    <a:pt x="22013" y="562"/>
                  </a:cubicBezTo>
                  <a:close/>
                  <a:moveTo>
                    <a:pt x="12184" y="618"/>
                  </a:moveTo>
                  <a:cubicBezTo>
                    <a:pt x="12132" y="618"/>
                    <a:pt x="12114" y="670"/>
                    <a:pt x="12132" y="705"/>
                  </a:cubicBezTo>
                  <a:cubicBezTo>
                    <a:pt x="12132" y="744"/>
                    <a:pt x="12166" y="762"/>
                    <a:pt x="12206" y="762"/>
                  </a:cubicBezTo>
                  <a:lnTo>
                    <a:pt x="12223" y="762"/>
                  </a:lnTo>
                  <a:cubicBezTo>
                    <a:pt x="12258" y="744"/>
                    <a:pt x="12275" y="705"/>
                    <a:pt x="12258" y="670"/>
                  </a:cubicBezTo>
                  <a:cubicBezTo>
                    <a:pt x="12258" y="636"/>
                    <a:pt x="12223" y="618"/>
                    <a:pt x="12206" y="618"/>
                  </a:cubicBezTo>
                  <a:close/>
                  <a:moveTo>
                    <a:pt x="16048" y="670"/>
                  </a:moveTo>
                  <a:cubicBezTo>
                    <a:pt x="16013" y="670"/>
                    <a:pt x="15991" y="670"/>
                    <a:pt x="15974" y="688"/>
                  </a:cubicBezTo>
                  <a:cubicBezTo>
                    <a:pt x="15956" y="727"/>
                    <a:pt x="15974" y="779"/>
                    <a:pt x="16013" y="797"/>
                  </a:cubicBezTo>
                  <a:cubicBezTo>
                    <a:pt x="16013" y="797"/>
                    <a:pt x="16030" y="814"/>
                    <a:pt x="16048" y="814"/>
                  </a:cubicBezTo>
                  <a:cubicBezTo>
                    <a:pt x="16065" y="814"/>
                    <a:pt x="16083" y="797"/>
                    <a:pt x="16100" y="779"/>
                  </a:cubicBezTo>
                  <a:cubicBezTo>
                    <a:pt x="16122" y="744"/>
                    <a:pt x="16122" y="688"/>
                    <a:pt x="16083" y="670"/>
                  </a:cubicBezTo>
                  <a:close/>
                  <a:moveTo>
                    <a:pt x="21648" y="705"/>
                  </a:moveTo>
                  <a:cubicBezTo>
                    <a:pt x="21613" y="727"/>
                    <a:pt x="21596" y="779"/>
                    <a:pt x="21613" y="814"/>
                  </a:cubicBezTo>
                  <a:cubicBezTo>
                    <a:pt x="21631" y="836"/>
                    <a:pt x="21648" y="853"/>
                    <a:pt x="21687" y="853"/>
                  </a:cubicBezTo>
                  <a:lnTo>
                    <a:pt x="21704" y="853"/>
                  </a:lnTo>
                  <a:cubicBezTo>
                    <a:pt x="21739" y="836"/>
                    <a:pt x="21757" y="779"/>
                    <a:pt x="21739" y="744"/>
                  </a:cubicBezTo>
                  <a:cubicBezTo>
                    <a:pt x="21739" y="727"/>
                    <a:pt x="21704" y="705"/>
                    <a:pt x="21687" y="705"/>
                  </a:cubicBezTo>
                  <a:close/>
                  <a:moveTo>
                    <a:pt x="11823" y="727"/>
                  </a:moveTo>
                  <a:cubicBezTo>
                    <a:pt x="11788" y="727"/>
                    <a:pt x="11770" y="779"/>
                    <a:pt x="11788" y="814"/>
                  </a:cubicBezTo>
                  <a:cubicBezTo>
                    <a:pt x="11788" y="836"/>
                    <a:pt x="11823" y="871"/>
                    <a:pt x="11857" y="871"/>
                  </a:cubicBezTo>
                  <a:cubicBezTo>
                    <a:pt x="11857" y="871"/>
                    <a:pt x="11857" y="853"/>
                    <a:pt x="11879" y="853"/>
                  </a:cubicBezTo>
                  <a:cubicBezTo>
                    <a:pt x="11914" y="853"/>
                    <a:pt x="11931" y="797"/>
                    <a:pt x="11914" y="762"/>
                  </a:cubicBezTo>
                  <a:cubicBezTo>
                    <a:pt x="11914" y="744"/>
                    <a:pt x="11879" y="727"/>
                    <a:pt x="11857" y="727"/>
                  </a:cubicBezTo>
                  <a:close/>
                  <a:moveTo>
                    <a:pt x="26091" y="727"/>
                  </a:moveTo>
                  <a:cubicBezTo>
                    <a:pt x="26073" y="727"/>
                    <a:pt x="26056" y="727"/>
                    <a:pt x="26038" y="744"/>
                  </a:cubicBezTo>
                  <a:cubicBezTo>
                    <a:pt x="25999" y="779"/>
                    <a:pt x="25999" y="814"/>
                    <a:pt x="26038" y="853"/>
                  </a:cubicBezTo>
                  <a:cubicBezTo>
                    <a:pt x="26056" y="853"/>
                    <a:pt x="26073" y="871"/>
                    <a:pt x="26091" y="871"/>
                  </a:cubicBezTo>
                  <a:cubicBezTo>
                    <a:pt x="26108" y="871"/>
                    <a:pt x="26130" y="853"/>
                    <a:pt x="26147" y="836"/>
                  </a:cubicBezTo>
                  <a:cubicBezTo>
                    <a:pt x="26165" y="814"/>
                    <a:pt x="26165" y="762"/>
                    <a:pt x="26130" y="744"/>
                  </a:cubicBezTo>
                  <a:cubicBezTo>
                    <a:pt x="26130" y="727"/>
                    <a:pt x="26108" y="727"/>
                    <a:pt x="26091" y="727"/>
                  </a:cubicBezTo>
                  <a:close/>
                  <a:moveTo>
                    <a:pt x="11496" y="814"/>
                  </a:moveTo>
                  <a:lnTo>
                    <a:pt x="11479" y="836"/>
                  </a:lnTo>
                  <a:cubicBezTo>
                    <a:pt x="11444" y="836"/>
                    <a:pt x="11422" y="871"/>
                    <a:pt x="11444" y="923"/>
                  </a:cubicBezTo>
                  <a:cubicBezTo>
                    <a:pt x="11444" y="945"/>
                    <a:pt x="11479" y="962"/>
                    <a:pt x="11496" y="962"/>
                  </a:cubicBezTo>
                  <a:lnTo>
                    <a:pt x="11531" y="962"/>
                  </a:lnTo>
                  <a:cubicBezTo>
                    <a:pt x="11570" y="962"/>
                    <a:pt x="11588" y="905"/>
                    <a:pt x="11570" y="871"/>
                  </a:cubicBezTo>
                  <a:cubicBezTo>
                    <a:pt x="11570" y="853"/>
                    <a:pt x="11531" y="814"/>
                    <a:pt x="11496" y="814"/>
                  </a:cubicBezTo>
                  <a:close/>
                  <a:moveTo>
                    <a:pt x="16339" y="871"/>
                  </a:moveTo>
                  <a:cubicBezTo>
                    <a:pt x="16318" y="871"/>
                    <a:pt x="16300" y="871"/>
                    <a:pt x="16283" y="888"/>
                  </a:cubicBezTo>
                  <a:cubicBezTo>
                    <a:pt x="16265" y="923"/>
                    <a:pt x="16265" y="979"/>
                    <a:pt x="16300" y="997"/>
                  </a:cubicBezTo>
                  <a:cubicBezTo>
                    <a:pt x="16300" y="1014"/>
                    <a:pt x="16318" y="1014"/>
                    <a:pt x="16339" y="1014"/>
                  </a:cubicBezTo>
                  <a:cubicBezTo>
                    <a:pt x="16357" y="1014"/>
                    <a:pt x="16392" y="997"/>
                    <a:pt x="16392" y="979"/>
                  </a:cubicBezTo>
                  <a:cubicBezTo>
                    <a:pt x="16426" y="962"/>
                    <a:pt x="16409" y="905"/>
                    <a:pt x="16392" y="888"/>
                  </a:cubicBezTo>
                  <a:cubicBezTo>
                    <a:pt x="16374" y="871"/>
                    <a:pt x="16357" y="871"/>
                    <a:pt x="16339" y="871"/>
                  </a:cubicBezTo>
                  <a:close/>
                  <a:moveTo>
                    <a:pt x="21361" y="871"/>
                  </a:moveTo>
                  <a:cubicBezTo>
                    <a:pt x="21343" y="871"/>
                    <a:pt x="21343" y="871"/>
                    <a:pt x="21322" y="888"/>
                  </a:cubicBezTo>
                  <a:cubicBezTo>
                    <a:pt x="21287" y="905"/>
                    <a:pt x="21269" y="945"/>
                    <a:pt x="21287" y="979"/>
                  </a:cubicBezTo>
                  <a:cubicBezTo>
                    <a:pt x="21304" y="997"/>
                    <a:pt x="21322" y="1014"/>
                    <a:pt x="21361" y="1014"/>
                  </a:cubicBezTo>
                  <a:lnTo>
                    <a:pt x="21396" y="1014"/>
                  </a:lnTo>
                  <a:cubicBezTo>
                    <a:pt x="21430" y="997"/>
                    <a:pt x="21430" y="945"/>
                    <a:pt x="21413" y="905"/>
                  </a:cubicBezTo>
                  <a:cubicBezTo>
                    <a:pt x="21413" y="888"/>
                    <a:pt x="21378" y="871"/>
                    <a:pt x="21361" y="871"/>
                  </a:cubicBezTo>
                  <a:close/>
                  <a:moveTo>
                    <a:pt x="11135" y="923"/>
                  </a:moveTo>
                  <a:cubicBezTo>
                    <a:pt x="11096" y="945"/>
                    <a:pt x="11079" y="979"/>
                    <a:pt x="11079" y="1014"/>
                  </a:cubicBezTo>
                  <a:cubicBezTo>
                    <a:pt x="11096" y="1053"/>
                    <a:pt x="11135" y="1071"/>
                    <a:pt x="11153" y="1071"/>
                  </a:cubicBezTo>
                  <a:lnTo>
                    <a:pt x="11170" y="1071"/>
                  </a:lnTo>
                  <a:cubicBezTo>
                    <a:pt x="11205" y="1053"/>
                    <a:pt x="11244" y="1014"/>
                    <a:pt x="11227" y="979"/>
                  </a:cubicBezTo>
                  <a:cubicBezTo>
                    <a:pt x="11227" y="945"/>
                    <a:pt x="11187" y="923"/>
                    <a:pt x="11153" y="923"/>
                  </a:cubicBezTo>
                  <a:close/>
                  <a:moveTo>
                    <a:pt x="26347" y="962"/>
                  </a:moveTo>
                  <a:cubicBezTo>
                    <a:pt x="26326" y="962"/>
                    <a:pt x="26308" y="979"/>
                    <a:pt x="26291" y="997"/>
                  </a:cubicBezTo>
                  <a:cubicBezTo>
                    <a:pt x="26273" y="1014"/>
                    <a:pt x="26273" y="1071"/>
                    <a:pt x="26291" y="1088"/>
                  </a:cubicBezTo>
                  <a:cubicBezTo>
                    <a:pt x="26308" y="1106"/>
                    <a:pt x="26326" y="1106"/>
                    <a:pt x="26347" y="1106"/>
                  </a:cubicBezTo>
                  <a:cubicBezTo>
                    <a:pt x="26365" y="1106"/>
                    <a:pt x="26382" y="1106"/>
                    <a:pt x="26400" y="1088"/>
                  </a:cubicBezTo>
                  <a:cubicBezTo>
                    <a:pt x="26434" y="1071"/>
                    <a:pt x="26434" y="1014"/>
                    <a:pt x="26400" y="997"/>
                  </a:cubicBezTo>
                  <a:cubicBezTo>
                    <a:pt x="26382" y="979"/>
                    <a:pt x="26365" y="962"/>
                    <a:pt x="26347" y="962"/>
                  </a:cubicBezTo>
                  <a:close/>
                  <a:moveTo>
                    <a:pt x="10809" y="1014"/>
                  </a:moveTo>
                  <a:cubicBezTo>
                    <a:pt x="10809" y="1014"/>
                    <a:pt x="10791" y="1014"/>
                    <a:pt x="10791" y="1032"/>
                  </a:cubicBezTo>
                  <a:cubicBezTo>
                    <a:pt x="10752" y="1032"/>
                    <a:pt x="10735" y="1071"/>
                    <a:pt x="10735" y="1106"/>
                  </a:cubicBezTo>
                  <a:cubicBezTo>
                    <a:pt x="10752" y="1140"/>
                    <a:pt x="10770" y="1162"/>
                    <a:pt x="10809" y="1162"/>
                  </a:cubicBezTo>
                  <a:lnTo>
                    <a:pt x="10826" y="1162"/>
                  </a:lnTo>
                  <a:cubicBezTo>
                    <a:pt x="10861" y="1162"/>
                    <a:pt x="10878" y="1106"/>
                    <a:pt x="10878" y="1071"/>
                  </a:cubicBezTo>
                  <a:cubicBezTo>
                    <a:pt x="10861" y="1053"/>
                    <a:pt x="10844" y="1014"/>
                    <a:pt x="10809" y="1014"/>
                  </a:cubicBezTo>
                  <a:close/>
                  <a:moveTo>
                    <a:pt x="21034" y="1032"/>
                  </a:moveTo>
                  <a:cubicBezTo>
                    <a:pt x="21017" y="1032"/>
                    <a:pt x="21017" y="1032"/>
                    <a:pt x="20995" y="1053"/>
                  </a:cubicBezTo>
                  <a:cubicBezTo>
                    <a:pt x="20960" y="1071"/>
                    <a:pt x="20943" y="1106"/>
                    <a:pt x="20960" y="1140"/>
                  </a:cubicBezTo>
                  <a:cubicBezTo>
                    <a:pt x="20978" y="1162"/>
                    <a:pt x="21017" y="1180"/>
                    <a:pt x="21034" y="1180"/>
                  </a:cubicBezTo>
                  <a:lnTo>
                    <a:pt x="21069" y="1180"/>
                  </a:lnTo>
                  <a:cubicBezTo>
                    <a:pt x="21104" y="1162"/>
                    <a:pt x="21126" y="1106"/>
                    <a:pt x="21104" y="1071"/>
                  </a:cubicBezTo>
                  <a:cubicBezTo>
                    <a:pt x="21087" y="1053"/>
                    <a:pt x="21052" y="1032"/>
                    <a:pt x="21034" y="1032"/>
                  </a:cubicBezTo>
                  <a:close/>
                  <a:moveTo>
                    <a:pt x="10443" y="1106"/>
                  </a:moveTo>
                  <a:cubicBezTo>
                    <a:pt x="10391" y="1123"/>
                    <a:pt x="10374" y="1162"/>
                    <a:pt x="10391" y="1197"/>
                  </a:cubicBezTo>
                  <a:cubicBezTo>
                    <a:pt x="10391" y="1232"/>
                    <a:pt x="10426" y="1249"/>
                    <a:pt x="10465" y="1249"/>
                  </a:cubicBezTo>
                  <a:lnTo>
                    <a:pt x="10482" y="1249"/>
                  </a:lnTo>
                  <a:cubicBezTo>
                    <a:pt x="10517" y="1249"/>
                    <a:pt x="10535" y="1197"/>
                    <a:pt x="10517" y="1162"/>
                  </a:cubicBezTo>
                  <a:cubicBezTo>
                    <a:pt x="10517" y="1123"/>
                    <a:pt x="10482" y="1106"/>
                    <a:pt x="10465" y="1106"/>
                  </a:cubicBezTo>
                  <a:close/>
                  <a:moveTo>
                    <a:pt x="16609" y="1106"/>
                  </a:moveTo>
                  <a:cubicBezTo>
                    <a:pt x="16592" y="1106"/>
                    <a:pt x="16574" y="1106"/>
                    <a:pt x="16557" y="1123"/>
                  </a:cubicBezTo>
                  <a:cubicBezTo>
                    <a:pt x="16535" y="1162"/>
                    <a:pt x="16535" y="1197"/>
                    <a:pt x="16574" y="1232"/>
                  </a:cubicBezTo>
                  <a:cubicBezTo>
                    <a:pt x="16574" y="1249"/>
                    <a:pt x="16592" y="1249"/>
                    <a:pt x="16609" y="1249"/>
                  </a:cubicBezTo>
                  <a:cubicBezTo>
                    <a:pt x="16627" y="1249"/>
                    <a:pt x="16644" y="1249"/>
                    <a:pt x="16666" y="1232"/>
                  </a:cubicBezTo>
                  <a:cubicBezTo>
                    <a:pt x="16700" y="1197"/>
                    <a:pt x="16700" y="1162"/>
                    <a:pt x="16666" y="1123"/>
                  </a:cubicBezTo>
                  <a:cubicBezTo>
                    <a:pt x="16644" y="1106"/>
                    <a:pt x="16627" y="1106"/>
                    <a:pt x="16609" y="1106"/>
                  </a:cubicBezTo>
                  <a:close/>
                  <a:moveTo>
                    <a:pt x="10082" y="1197"/>
                  </a:moveTo>
                  <a:cubicBezTo>
                    <a:pt x="10047" y="1197"/>
                    <a:pt x="10030" y="1249"/>
                    <a:pt x="10030" y="1288"/>
                  </a:cubicBezTo>
                  <a:cubicBezTo>
                    <a:pt x="10047" y="1323"/>
                    <a:pt x="10065" y="1341"/>
                    <a:pt x="10100" y="1341"/>
                  </a:cubicBezTo>
                  <a:lnTo>
                    <a:pt x="10117" y="1341"/>
                  </a:lnTo>
                  <a:cubicBezTo>
                    <a:pt x="10156" y="1323"/>
                    <a:pt x="10174" y="1288"/>
                    <a:pt x="10174" y="1249"/>
                  </a:cubicBezTo>
                  <a:cubicBezTo>
                    <a:pt x="10174" y="1214"/>
                    <a:pt x="10139" y="1197"/>
                    <a:pt x="10100" y="1197"/>
                  </a:cubicBezTo>
                  <a:close/>
                  <a:moveTo>
                    <a:pt x="20708" y="1197"/>
                  </a:moveTo>
                  <a:cubicBezTo>
                    <a:pt x="20708" y="1197"/>
                    <a:pt x="20691" y="1214"/>
                    <a:pt x="20669" y="1214"/>
                  </a:cubicBezTo>
                  <a:cubicBezTo>
                    <a:pt x="20634" y="1232"/>
                    <a:pt x="20634" y="1271"/>
                    <a:pt x="20651" y="1306"/>
                  </a:cubicBezTo>
                  <a:cubicBezTo>
                    <a:pt x="20651" y="1341"/>
                    <a:pt x="20691" y="1341"/>
                    <a:pt x="20708" y="1341"/>
                  </a:cubicBezTo>
                  <a:lnTo>
                    <a:pt x="20743" y="1341"/>
                  </a:lnTo>
                  <a:cubicBezTo>
                    <a:pt x="20778" y="1323"/>
                    <a:pt x="20799" y="1288"/>
                    <a:pt x="20778" y="1249"/>
                  </a:cubicBezTo>
                  <a:cubicBezTo>
                    <a:pt x="20760" y="1214"/>
                    <a:pt x="20743" y="1197"/>
                    <a:pt x="20708" y="1197"/>
                  </a:cubicBezTo>
                  <a:close/>
                  <a:moveTo>
                    <a:pt x="26582" y="1249"/>
                  </a:moveTo>
                  <a:cubicBezTo>
                    <a:pt x="26565" y="1249"/>
                    <a:pt x="26543" y="1249"/>
                    <a:pt x="26543" y="1271"/>
                  </a:cubicBezTo>
                  <a:cubicBezTo>
                    <a:pt x="26508" y="1288"/>
                    <a:pt x="26491" y="1341"/>
                    <a:pt x="26526" y="1358"/>
                  </a:cubicBezTo>
                  <a:cubicBezTo>
                    <a:pt x="26543" y="1380"/>
                    <a:pt x="26565" y="1397"/>
                    <a:pt x="26582" y="1397"/>
                  </a:cubicBezTo>
                  <a:cubicBezTo>
                    <a:pt x="26600" y="1397"/>
                    <a:pt x="26617" y="1397"/>
                    <a:pt x="26617" y="1380"/>
                  </a:cubicBezTo>
                  <a:cubicBezTo>
                    <a:pt x="26652" y="1358"/>
                    <a:pt x="26652" y="1306"/>
                    <a:pt x="26634" y="1288"/>
                  </a:cubicBezTo>
                  <a:cubicBezTo>
                    <a:pt x="26617" y="1249"/>
                    <a:pt x="26600" y="1249"/>
                    <a:pt x="26582" y="1249"/>
                  </a:cubicBezTo>
                  <a:close/>
                  <a:moveTo>
                    <a:pt x="9738" y="1271"/>
                  </a:moveTo>
                  <a:cubicBezTo>
                    <a:pt x="9704" y="1288"/>
                    <a:pt x="9664" y="1323"/>
                    <a:pt x="9682" y="1358"/>
                  </a:cubicBezTo>
                  <a:cubicBezTo>
                    <a:pt x="9682" y="1397"/>
                    <a:pt x="9721" y="1415"/>
                    <a:pt x="9756" y="1415"/>
                  </a:cubicBezTo>
                  <a:cubicBezTo>
                    <a:pt x="9812" y="1397"/>
                    <a:pt x="9830" y="1358"/>
                    <a:pt x="9812" y="1323"/>
                  </a:cubicBezTo>
                  <a:cubicBezTo>
                    <a:pt x="9812" y="1288"/>
                    <a:pt x="9773" y="1271"/>
                    <a:pt x="9756" y="1271"/>
                  </a:cubicBezTo>
                  <a:close/>
                  <a:moveTo>
                    <a:pt x="9377" y="1341"/>
                  </a:moveTo>
                  <a:cubicBezTo>
                    <a:pt x="9338" y="1358"/>
                    <a:pt x="9321" y="1397"/>
                    <a:pt x="9321" y="1432"/>
                  </a:cubicBezTo>
                  <a:cubicBezTo>
                    <a:pt x="9321" y="1467"/>
                    <a:pt x="9355" y="1488"/>
                    <a:pt x="9395" y="1488"/>
                  </a:cubicBezTo>
                  <a:lnTo>
                    <a:pt x="9412" y="1488"/>
                  </a:lnTo>
                  <a:cubicBezTo>
                    <a:pt x="9447" y="1488"/>
                    <a:pt x="9464" y="1432"/>
                    <a:pt x="9464" y="1397"/>
                  </a:cubicBezTo>
                  <a:cubicBezTo>
                    <a:pt x="9464" y="1358"/>
                    <a:pt x="9429" y="1341"/>
                    <a:pt x="9395" y="1341"/>
                  </a:cubicBezTo>
                  <a:close/>
                  <a:moveTo>
                    <a:pt x="16861" y="1358"/>
                  </a:moveTo>
                  <a:cubicBezTo>
                    <a:pt x="16844" y="1358"/>
                    <a:pt x="16827" y="1358"/>
                    <a:pt x="16827" y="1380"/>
                  </a:cubicBezTo>
                  <a:cubicBezTo>
                    <a:pt x="16792" y="1415"/>
                    <a:pt x="16792" y="1449"/>
                    <a:pt x="16827" y="1488"/>
                  </a:cubicBezTo>
                  <a:cubicBezTo>
                    <a:pt x="16827" y="1506"/>
                    <a:pt x="16844" y="1506"/>
                    <a:pt x="16861" y="1506"/>
                  </a:cubicBezTo>
                  <a:cubicBezTo>
                    <a:pt x="16883" y="1506"/>
                    <a:pt x="16901" y="1506"/>
                    <a:pt x="16918" y="1488"/>
                  </a:cubicBezTo>
                  <a:cubicBezTo>
                    <a:pt x="16953" y="1449"/>
                    <a:pt x="16953" y="1415"/>
                    <a:pt x="16918" y="1380"/>
                  </a:cubicBezTo>
                  <a:cubicBezTo>
                    <a:pt x="16901" y="1380"/>
                    <a:pt x="16883" y="1358"/>
                    <a:pt x="16861" y="1358"/>
                  </a:cubicBezTo>
                  <a:close/>
                  <a:moveTo>
                    <a:pt x="20364" y="1380"/>
                  </a:moveTo>
                  <a:cubicBezTo>
                    <a:pt x="20325" y="1397"/>
                    <a:pt x="20308" y="1432"/>
                    <a:pt x="20325" y="1467"/>
                  </a:cubicBezTo>
                  <a:cubicBezTo>
                    <a:pt x="20343" y="1506"/>
                    <a:pt x="20364" y="1523"/>
                    <a:pt x="20382" y="1523"/>
                  </a:cubicBezTo>
                  <a:cubicBezTo>
                    <a:pt x="20399" y="1523"/>
                    <a:pt x="20416" y="1506"/>
                    <a:pt x="20416" y="1506"/>
                  </a:cubicBezTo>
                  <a:cubicBezTo>
                    <a:pt x="20451" y="1488"/>
                    <a:pt x="20473" y="1449"/>
                    <a:pt x="20451" y="1415"/>
                  </a:cubicBezTo>
                  <a:cubicBezTo>
                    <a:pt x="20434" y="1380"/>
                    <a:pt x="20416" y="1380"/>
                    <a:pt x="20382" y="1380"/>
                  </a:cubicBezTo>
                  <a:close/>
                  <a:moveTo>
                    <a:pt x="9029" y="1415"/>
                  </a:moveTo>
                  <a:cubicBezTo>
                    <a:pt x="8977" y="1415"/>
                    <a:pt x="8960" y="1467"/>
                    <a:pt x="8960" y="1506"/>
                  </a:cubicBezTo>
                  <a:cubicBezTo>
                    <a:pt x="8977" y="1541"/>
                    <a:pt x="8994" y="1558"/>
                    <a:pt x="9029" y="1558"/>
                  </a:cubicBezTo>
                  <a:lnTo>
                    <a:pt x="9051" y="1558"/>
                  </a:lnTo>
                  <a:cubicBezTo>
                    <a:pt x="9086" y="1541"/>
                    <a:pt x="9121" y="1506"/>
                    <a:pt x="9103" y="1467"/>
                  </a:cubicBezTo>
                  <a:cubicBezTo>
                    <a:pt x="9103" y="1432"/>
                    <a:pt x="9068" y="1415"/>
                    <a:pt x="9029" y="1415"/>
                  </a:cubicBezTo>
                  <a:close/>
                  <a:moveTo>
                    <a:pt x="8668" y="1488"/>
                  </a:moveTo>
                  <a:cubicBezTo>
                    <a:pt x="8633" y="1488"/>
                    <a:pt x="8594" y="1523"/>
                    <a:pt x="8616" y="1558"/>
                  </a:cubicBezTo>
                  <a:cubicBezTo>
                    <a:pt x="8616" y="1597"/>
                    <a:pt x="8651" y="1632"/>
                    <a:pt x="8685" y="1632"/>
                  </a:cubicBezTo>
                  <a:cubicBezTo>
                    <a:pt x="8742" y="1615"/>
                    <a:pt x="8759" y="1576"/>
                    <a:pt x="8759" y="1541"/>
                  </a:cubicBezTo>
                  <a:cubicBezTo>
                    <a:pt x="8742" y="1506"/>
                    <a:pt x="8725" y="1488"/>
                    <a:pt x="8685" y="1488"/>
                  </a:cubicBezTo>
                  <a:close/>
                  <a:moveTo>
                    <a:pt x="8307" y="1541"/>
                  </a:moveTo>
                  <a:cubicBezTo>
                    <a:pt x="8268" y="1558"/>
                    <a:pt x="8250" y="1597"/>
                    <a:pt x="8250" y="1632"/>
                  </a:cubicBezTo>
                  <a:cubicBezTo>
                    <a:pt x="8268" y="1667"/>
                    <a:pt x="8289" y="1684"/>
                    <a:pt x="8324" y="1684"/>
                  </a:cubicBezTo>
                  <a:lnTo>
                    <a:pt x="8342" y="1684"/>
                  </a:lnTo>
                  <a:cubicBezTo>
                    <a:pt x="8376" y="1684"/>
                    <a:pt x="8398" y="1649"/>
                    <a:pt x="8398" y="1615"/>
                  </a:cubicBezTo>
                  <a:cubicBezTo>
                    <a:pt x="8398" y="1576"/>
                    <a:pt x="8359" y="1541"/>
                    <a:pt x="8324" y="1541"/>
                  </a:cubicBezTo>
                  <a:lnTo>
                    <a:pt x="8307" y="1558"/>
                  </a:lnTo>
                  <a:lnTo>
                    <a:pt x="8307" y="1541"/>
                  </a:lnTo>
                  <a:close/>
                  <a:moveTo>
                    <a:pt x="20038" y="1541"/>
                  </a:moveTo>
                  <a:cubicBezTo>
                    <a:pt x="19999" y="1558"/>
                    <a:pt x="19981" y="1597"/>
                    <a:pt x="19999" y="1632"/>
                  </a:cubicBezTo>
                  <a:cubicBezTo>
                    <a:pt x="20016" y="1667"/>
                    <a:pt x="20038" y="1684"/>
                    <a:pt x="20073" y="1684"/>
                  </a:cubicBezTo>
                  <a:lnTo>
                    <a:pt x="20090" y="1667"/>
                  </a:lnTo>
                  <a:cubicBezTo>
                    <a:pt x="20125" y="1649"/>
                    <a:pt x="20147" y="1615"/>
                    <a:pt x="20125" y="1576"/>
                  </a:cubicBezTo>
                  <a:cubicBezTo>
                    <a:pt x="20108" y="1541"/>
                    <a:pt x="20090" y="1541"/>
                    <a:pt x="20073" y="1541"/>
                  </a:cubicBezTo>
                  <a:close/>
                  <a:moveTo>
                    <a:pt x="26800" y="1541"/>
                  </a:moveTo>
                  <a:cubicBezTo>
                    <a:pt x="26782" y="1541"/>
                    <a:pt x="26761" y="1541"/>
                    <a:pt x="26743" y="1558"/>
                  </a:cubicBezTo>
                  <a:cubicBezTo>
                    <a:pt x="26726" y="1576"/>
                    <a:pt x="26708" y="1632"/>
                    <a:pt x="26726" y="1649"/>
                  </a:cubicBezTo>
                  <a:cubicBezTo>
                    <a:pt x="26743" y="1684"/>
                    <a:pt x="26761" y="1684"/>
                    <a:pt x="26800" y="1684"/>
                  </a:cubicBezTo>
                  <a:cubicBezTo>
                    <a:pt x="26800" y="1684"/>
                    <a:pt x="26817" y="1684"/>
                    <a:pt x="26835" y="1667"/>
                  </a:cubicBezTo>
                  <a:cubicBezTo>
                    <a:pt x="26869" y="1649"/>
                    <a:pt x="26869" y="1615"/>
                    <a:pt x="26852" y="1576"/>
                  </a:cubicBezTo>
                  <a:cubicBezTo>
                    <a:pt x="26835" y="1558"/>
                    <a:pt x="26817" y="1541"/>
                    <a:pt x="26800" y="1541"/>
                  </a:cubicBezTo>
                  <a:close/>
                  <a:moveTo>
                    <a:pt x="7963" y="1615"/>
                  </a:moveTo>
                  <a:cubicBezTo>
                    <a:pt x="7924" y="1632"/>
                    <a:pt x="7889" y="1667"/>
                    <a:pt x="7906" y="1706"/>
                  </a:cubicBezTo>
                  <a:cubicBezTo>
                    <a:pt x="7906" y="1741"/>
                    <a:pt x="7941" y="1758"/>
                    <a:pt x="7963" y="1758"/>
                  </a:cubicBezTo>
                  <a:lnTo>
                    <a:pt x="7980" y="1758"/>
                  </a:lnTo>
                  <a:cubicBezTo>
                    <a:pt x="8015" y="1758"/>
                    <a:pt x="8050" y="1723"/>
                    <a:pt x="8033" y="1667"/>
                  </a:cubicBezTo>
                  <a:cubicBezTo>
                    <a:pt x="8033" y="1649"/>
                    <a:pt x="7998" y="1615"/>
                    <a:pt x="7963" y="1615"/>
                  </a:cubicBezTo>
                  <a:close/>
                  <a:moveTo>
                    <a:pt x="17118" y="1615"/>
                  </a:moveTo>
                  <a:cubicBezTo>
                    <a:pt x="17101" y="1615"/>
                    <a:pt x="17079" y="1632"/>
                    <a:pt x="17079" y="1649"/>
                  </a:cubicBezTo>
                  <a:cubicBezTo>
                    <a:pt x="17044" y="1667"/>
                    <a:pt x="17044" y="1723"/>
                    <a:pt x="17079" y="1741"/>
                  </a:cubicBezTo>
                  <a:cubicBezTo>
                    <a:pt x="17079" y="1758"/>
                    <a:pt x="17101" y="1758"/>
                    <a:pt x="17118" y="1758"/>
                  </a:cubicBezTo>
                  <a:cubicBezTo>
                    <a:pt x="17136" y="1758"/>
                    <a:pt x="17153" y="1758"/>
                    <a:pt x="17170" y="1741"/>
                  </a:cubicBezTo>
                  <a:cubicBezTo>
                    <a:pt x="17210" y="1723"/>
                    <a:pt x="17210" y="1667"/>
                    <a:pt x="17170" y="1649"/>
                  </a:cubicBezTo>
                  <a:cubicBezTo>
                    <a:pt x="17153" y="1632"/>
                    <a:pt x="17136" y="1615"/>
                    <a:pt x="17118" y="1615"/>
                  </a:cubicBezTo>
                  <a:close/>
                  <a:moveTo>
                    <a:pt x="7598" y="1684"/>
                  </a:moveTo>
                  <a:cubicBezTo>
                    <a:pt x="7563" y="1706"/>
                    <a:pt x="7528" y="1741"/>
                    <a:pt x="7545" y="1776"/>
                  </a:cubicBezTo>
                  <a:cubicBezTo>
                    <a:pt x="7545" y="1815"/>
                    <a:pt x="7580" y="1832"/>
                    <a:pt x="7615" y="1832"/>
                  </a:cubicBezTo>
                  <a:lnTo>
                    <a:pt x="7637" y="1832"/>
                  </a:lnTo>
                  <a:cubicBezTo>
                    <a:pt x="7672" y="1832"/>
                    <a:pt x="7689" y="1776"/>
                    <a:pt x="7689" y="1741"/>
                  </a:cubicBezTo>
                  <a:cubicBezTo>
                    <a:pt x="7672" y="1706"/>
                    <a:pt x="7654" y="1684"/>
                    <a:pt x="7615" y="1684"/>
                  </a:cubicBezTo>
                  <a:close/>
                  <a:moveTo>
                    <a:pt x="19746" y="1684"/>
                  </a:moveTo>
                  <a:cubicBezTo>
                    <a:pt x="19729" y="1684"/>
                    <a:pt x="19712" y="1684"/>
                    <a:pt x="19712" y="1706"/>
                  </a:cubicBezTo>
                  <a:cubicBezTo>
                    <a:pt x="19672" y="1706"/>
                    <a:pt x="19655" y="1758"/>
                    <a:pt x="19672" y="1793"/>
                  </a:cubicBezTo>
                  <a:cubicBezTo>
                    <a:pt x="19690" y="1815"/>
                    <a:pt x="19712" y="1832"/>
                    <a:pt x="19746" y="1832"/>
                  </a:cubicBezTo>
                  <a:lnTo>
                    <a:pt x="19764" y="1832"/>
                  </a:lnTo>
                  <a:cubicBezTo>
                    <a:pt x="19799" y="1815"/>
                    <a:pt x="19820" y="1758"/>
                    <a:pt x="19799" y="1723"/>
                  </a:cubicBezTo>
                  <a:cubicBezTo>
                    <a:pt x="19781" y="1706"/>
                    <a:pt x="19764" y="1684"/>
                    <a:pt x="19746" y="1684"/>
                  </a:cubicBezTo>
                  <a:close/>
                  <a:moveTo>
                    <a:pt x="7236" y="1758"/>
                  </a:moveTo>
                  <a:cubicBezTo>
                    <a:pt x="7202" y="1776"/>
                    <a:pt x="7180" y="1815"/>
                    <a:pt x="7180" y="1850"/>
                  </a:cubicBezTo>
                  <a:cubicBezTo>
                    <a:pt x="7202" y="1884"/>
                    <a:pt x="7219" y="1902"/>
                    <a:pt x="7254" y="1902"/>
                  </a:cubicBezTo>
                  <a:lnTo>
                    <a:pt x="7271" y="1902"/>
                  </a:lnTo>
                  <a:cubicBezTo>
                    <a:pt x="7310" y="1902"/>
                    <a:pt x="7345" y="1850"/>
                    <a:pt x="7328" y="1815"/>
                  </a:cubicBezTo>
                  <a:cubicBezTo>
                    <a:pt x="7328" y="1776"/>
                    <a:pt x="7289" y="1758"/>
                    <a:pt x="7254" y="1758"/>
                  </a:cubicBezTo>
                  <a:close/>
                  <a:moveTo>
                    <a:pt x="6910" y="1832"/>
                  </a:moveTo>
                  <a:cubicBezTo>
                    <a:pt x="6893" y="1832"/>
                    <a:pt x="6893" y="1832"/>
                    <a:pt x="6893" y="1850"/>
                  </a:cubicBezTo>
                  <a:cubicBezTo>
                    <a:pt x="6853" y="1850"/>
                    <a:pt x="6819" y="1884"/>
                    <a:pt x="6836" y="1924"/>
                  </a:cubicBezTo>
                  <a:cubicBezTo>
                    <a:pt x="6836" y="1958"/>
                    <a:pt x="6875" y="1976"/>
                    <a:pt x="6910" y="1976"/>
                  </a:cubicBezTo>
                  <a:lnTo>
                    <a:pt x="6927" y="1976"/>
                  </a:lnTo>
                  <a:cubicBezTo>
                    <a:pt x="6962" y="1976"/>
                    <a:pt x="6984" y="1941"/>
                    <a:pt x="6984" y="1902"/>
                  </a:cubicBezTo>
                  <a:cubicBezTo>
                    <a:pt x="6962" y="1867"/>
                    <a:pt x="6945" y="1832"/>
                    <a:pt x="6910" y="1832"/>
                  </a:cubicBezTo>
                  <a:close/>
                  <a:moveTo>
                    <a:pt x="19403" y="1832"/>
                  </a:moveTo>
                  <a:lnTo>
                    <a:pt x="19385" y="1850"/>
                  </a:lnTo>
                  <a:cubicBezTo>
                    <a:pt x="19346" y="1867"/>
                    <a:pt x="19329" y="1902"/>
                    <a:pt x="19346" y="1941"/>
                  </a:cubicBezTo>
                  <a:cubicBezTo>
                    <a:pt x="19346" y="1976"/>
                    <a:pt x="19385" y="1976"/>
                    <a:pt x="19403" y="1976"/>
                  </a:cubicBezTo>
                  <a:lnTo>
                    <a:pt x="19437" y="1976"/>
                  </a:lnTo>
                  <a:cubicBezTo>
                    <a:pt x="19472" y="1958"/>
                    <a:pt x="19494" y="1924"/>
                    <a:pt x="19472" y="1884"/>
                  </a:cubicBezTo>
                  <a:cubicBezTo>
                    <a:pt x="19455" y="1850"/>
                    <a:pt x="19437" y="1832"/>
                    <a:pt x="19403" y="1832"/>
                  </a:cubicBezTo>
                  <a:close/>
                  <a:moveTo>
                    <a:pt x="26943" y="1850"/>
                  </a:moveTo>
                  <a:cubicBezTo>
                    <a:pt x="26926" y="1884"/>
                    <a:pt x="26909" y="1924"/>
                    <a:pt x="26926" y="1958"/>
                  </a:cubicBezTo>
                  <a:cubicBezTo>
                    <a:pt x="26943" y="1976"/>
                    <a:pt x="26961" y="1993"/>
                    <a:pt x="27000" y="1993"/>
                  </a:cubicBezTo>
                  <a:cubicBezTo>
                    <a:pt x="27000" y="1993"/>
                    <a:pt x="27017" y="1993"/>
                    <a:pt x="27035" y="1976"/>
                  </a:cubicBezTo>
                  <a:cubicBezTo>
                    <a:pt x="27070" y="1958"/>
                    <a:pt x="27070" y="1924"/>
                    <a:pt x="27052" y="1884"/>
                  </a:cubicBezTo>
                  <a:cubicBezTo>
                    <a:pt x="27035" y="1867"/>
                    <a:pt x="27017" y="1850"/>
                    <a:pt x="27000" y="1850"/>
                  </a:cubicBezTo>
                  <a:close/>
                  <a:moveTo>
                    <a:pt x="17388" y="1867"/>
                  </a:moveTo>
                  <a:cubicBezTo>
                    <a:pt x="17371" y="1867"/>
                    <a:pt x="17353" y="1884"/>
                    <a:pt x="17336" y="1884"/>
                  </a:cubicBezTo>
                  <a:cubicBezTo>
                    <a:pt x="17318" y="1924"/>
                    <a:pt x="17318" y="1976"/>
                    <a:pt x="17353" y="1993"/>
                  </a:cubicBezTo>
                  <a:cubicBezTo>
                    <a:pt x="17353" y="2011"/>
                    <a:pt x="17371" y="2011"/>
                    <a:pt x="17388" y="2011"/>
                  </a:cubicBezTo>
                  <a:cubicBezTo>
                    <a:pt x="17405" y="2011"/>
                    <a:pt x="17427" y="2011"/>
                    <a:pt x="17445" y="1993"/>
                  </a:cubicBezTo>
                  <a:cubicBezTo>
                    <a:pt x="17479" y="1958"/>
                    <a:pt x="17462" y="1902"/>
                    <a:pt x="17445" y="1884"/>
                  </a:cubicBezTo>
                  <a:cubicBezTo>
                    <a:pt x="17427" y="1867"/>
                    <a:pt x="17405" y="1867"/>
                    <a:pt x="17388" y="1867"/>
                  </a:cubicBezTo>
                  <a:close/>
                  <a:moveTo>
                    <a:pt x="6527" y="1924"/>
                  </a:moveTo>
                  <a:cubicBezTo>
                    <a:pt x="6492" y="1941"/>
                    <a:pt x="6475" y="1976"/>
                    <a:pt x="6475" y="2011"/>
                  </a:cubicBezTo>
                  <a:cubicBezTo>
                    <a:pt x="6492" y="2050"/>
                    <a:pt x="6510" y="2067"/>
                    <a:pt x="6549" y="2067"/>
                  </a:cubicBezTo>
                  <a:lnTo>
                    <a:pt x="6566" y="2067"/>
                  </a:lnTo>
                  <a:cubicBezTo>
                    <a:pt x="6601" y="2050"/>
                    <a:pt x="6636" y="2011"/>
                    <a:pt x="6619" y="1976"/>
                  </a:cubicBezTo>
                  <a:cubicBezTo>
                    <a:pt x="6619" y="1941"/>
                    <a:pt x="6584" y="1924"/>
                    <a:pt x="6549" y="1924"/>
                  </a:cubicBezTo>
                  <a:close/>
                  <a:moveTo>
                    <a:pt x="19037" y="1976"/>
                  </a:moveTo>
                  <a:cubicBezTo>
                    <a:pt x="19002" y="1993"/>
                    <a:pt x="18985" y="2050"/>
                    <a:pt x="19002" y="2085"/>
                  </a:cubicBezTo>
                  <a:cubicBezTo>
                    <a:pt x="19020" y="2102"/>
                    <a:pt x="19037" y="2119"/>
                    <a:pt x="19076" y="2119"/>
                  </a:cubicBezTo>
                  <a:lnTo>
                    <a:pt x="19094" y="2119"/>
                  </a:lnTo>
                  <a:cubicBezTo>
                    <a:pt x="19129" y="2102"/>
                    <a:pt x="19146" y="2067"/>
                    <a:pt x="19146" y="2032"/>
                  </a:cubicBezTo>
                  <a:cubicBezTo>
                    <a:pt x="19129" y="1993"/>
                    <a:pt x="19094" y="1976"/>
                    <a:pt x="19076" y="1976"/>
                  </a:cubicBezTo>
                  <a:close/>
                  <a:moveTo>
                    <a:pt x="6183" y="2011"/>
                  </a:moveTo>
                  <a:cubicBezTo>
                    <a:pt x="6149" y="2032"/>
                    <a:pt x="6114" y="2067"/>
                    <a:pt x="6131" y="2102"/>
                  </a:cubicBezTo>
                  <a:cubicBezTo>
                    <a:pt x="6149" y="2141"/>
                    <a:pt x="6166" y="2159"/>
                    <a:pt x="6201" y="2159"/>
                  </a:cubicBezTo>
                  <a:lnTo>
                    <a:pt x="6223" y="2159"/>
                  </a:lnTo>
                  <a:cubicBezTo>
                    <a:pt x="6257" y="2141"/>
                    <a:pt x="6275" y="2102"/>
                    <a:pt x="6275" y="2067"/>
                  </a:cubicBezTo>
                  <a:cubicBezTo>
                    <a:pt x="6257" y="2032"/>
                    <a:pt x="6240" y="2011"/>
                    <a:pt x="6201" y="2011"/>
                  </a:cubicBezTo>
                  <a:close/>
                  <a:moveTo>
                    <a:pt x="17680" y="2067"/>
                  </a:moveTo>
                  <a:cubicBezTo>
                    <a:pt x="17662" y="2067"/>
                    <a:pt x="17645" y="2085"/>
                    <a:pt x="17623" y="2102"/>
                  </a:cubicBezTo>
                  <a:cubicBezTo>
                    <a:pt x="17606" y="2141"/>
                    <a:pt x="17623" y="2193"/>
                    <a:pt x="17662" y="2211"/>
                  </a:cubicBezTo>
                  <a:lnTo>
                    <a:pt x="17680" y="2211"/>
                  </a:lnTo>
                  <a:cubicBezTo>
                    <a:pt x="17714" y="2211"/>
                    <a:pt x="17732" y="2211"/>
                    <a:pt x="17753" y="2176"/>
                  </a:cubicBezTo>
                  <a:cubicBezTo>
                    <a:pt x="17771" y="2141"/>
                    <a:pt x="17753" y="2102"/>
                    <a:pt x="17714" y="2085"/>
                  </a:cubicBezTo>
                  <a:cubicBezTo>
                    <a:pt x="17714" y="2085"/>
                    <a:pt x="17697" y="2067"/>
                    <a:pt x="17680" y="2067"/>
                  </a:cubicBezTo>
                  <a:close/>
                  <a:moveTo>
                    <a:pt x="5840" y="2119"/>
                  </a:moveTo>
                  <a:cubicBezTo>
                    <a:pt x="5787" y="2119"/>
                    <a:pt x="5766" y="2176"/>
                    <a:pt x="5787" y="2211"/>
                  </a:cubicBezTo>
                  <a:cubicBezTo>
                    <a:pt x="5787" y="2228"/>
                    <a:pt x="5822" y="2250"/>
                    <a:pt x="5857" y="2250"/>
                  </a:cubicBezTo>
                  <a:lnTo>
                    <a:pt x="5874" y="2250"/>
                  </a:lnTo>
                  <a:cubicBezTo>
                    <a:pt x="5914" y="2250"/>
                    <a:pt x="5931" y="2193"/>
                    <a:pt x="5931" y="2159"/>
                  </a:cubicBezTo>
                  <a:cubicBezTo>
                    <a:pt x="5914" y="2141"/>
                    <a:pt x="5874" y="2119"/>
                    <a:pt x="5857" y="2119"/>
                  </a:cubicBezTo>
                  <a:close/>
                  <a:moveTo>
                    <a:pt x="18711" y="2102"/>
                  </a:moveTo>
                  <a:cubicBezTo>
                    <a:pt x="18676" y="2119"/>
                    <a:pt x="18659" y="2159"/>
                    <a:pt x="18659" y="2211"/>
                  </a:cubicBezTo>
                  <a:cubicBezTo>
                    <a:pt x="18676" y="2228"/>
                    <a:pt x="18711" y="2250"/>
                    <a:pt x="18733" y="2250"/>
                  </a:cubicBezTo>
                  <a:lnTo>
                    <a:pt x="18767" y="2250"/>
                  </a:lnTo>
                  <a:cubicBezTo>
                    <a:pt x="18802" y="2228"/>
                    <a:pt x="18820" y="2193"/>
                    <a:pt x="18802" y="2159"/>
                  </a:cubicBezTo>
                  <a:cubicBezTo>
                    <a:pt x="18785" y="2119"/>
                    <a:pt x="18767" y="2102"/>
                    <a:pt x="18733" y="2102"/>
                  </a:cubicBezTo>
                  <a:close/>
                  <a:moveTo>
                    <a:pt x="27144" y="2159"/>
                  </a:moveTo>
                  <a:cubicBezTo>
                    <a:pt x="27109" y="2193"/>
                    <a:pt x="27109" y="2228"/>
                    <a:pt x="27126" y="2267"/>
                  </a:cubicBezTo>
                  <a:cubicBezTo>
                    <a:pt x="27126" y="2285"/>
                    <a:pt x="27161" y="2302"/>
                    <a:pt x="27178" y="2302"/>
                  </a:cubicBezTo>
                  <a:cubicBezTo>
                    <a:pt x="27196" y="2302"/>
                    <a:pt x="27218" y="2302"/>
                    <a:pt x="27218" y="2285"/>
                  </a:cubicBezTo>
                  <a:cubicBezTo>
                    <a:pt x="27252" y="2267"/>
                    <a:pt x="27270" y="2228"/>
                    <a:pt x="27252" y="2193"/>
                  </a:cubicBezTo>
                  <a:cubicBezTo>
                    <a:pt x="27235" y="2176"/>
                    <a:pt x="27196" y="2159"/>
                    <a:pt x="27178" y="2159"/>
                  </a:cubicBezTo>
                  <a:close/>
                  <a:moveTo>
                    <a:pt x="18023" y="2193"/>
                  </a:moveTo>
                  <a:cubicBezTo>
                    <a:pt x="17988" y="2193"/>
                    <a:pt x="17971" y="2228"/>
                    <a:pt x="17949" y="2267"/>
                  </a:cubicBezTo>
                  <a:cubicBezTo>
                    <a:pt x="17949" y="2302"/>
                    <a:pt x="17971" y="2337"/>
                    <a:pt x="18006" y="2337"/>
                  </a:cubicBezTo>
                  <a:lnTo>
                    <a:pt x="18023" y="2337"/>
                  </a:lnTo>
                  <a:cubicBezTo>
                    <a:pt x="18058" y="2337"/>
                    <a:pt x="18097" y="2320"/>
                    <a:pt x="18097" y="2285"/>
                  </a:cubicBezTo>
                  <a:cubicBezTo>
                    <a:pt x="18097" y="2250"/>
                    <a:pt x="18080" y="2211"/>
                    <a:pt x="18041" y="2193"/>
                  </a:cubicBezTo>
                  <a:close/>
                  <a:moveTo>
                    <a:pt x="18367" y="2211"/>
                  </a:moveTo>
                  <a:cubicBezTo>
                    <a:pt x="18332" y="2211"/>
                    <a:pt x="18315" y="2250"/>
                    <a:pt x="18315" y="2285"/>
                  </a:cubicBezTo>
                  <a:cubicBezTo>
                    <a:pt x="18315" y="2320"/>
                    <a:pt x="18350" y="2359"/>
                    <a:pt x="18384" y="2359"/>
                  </a:cubicBezTo>
                  <a:lnTo>
                    <a:pt x="18406" y="2359"/>
                  </a:lnTo>
                  <a:cubicBezTo>
                    <a:pt x="18441" y="2337"/>
                    <a:pt x="18458" y="2302"/>
                    <a:pt x="18458" y="2267"/>
                  </a:cubicBezTo>
                  <a:cubicBezTo>
                    <a:pt x="18458" y="2228"/>
                    <a:pt x="18424" y="2211"/>
                    <a:pt x="18384" y="2211"/>
                  </a:cubicBezTo>
                  <a:close/>
                  <a:moveTo>
                    <a:pt x="5478" y="2228"/>
                  </a:moveTo>
                  <a:cubicBezTo>
                    <a:pt x="5439" y="2228"/>
                    <a:pt x="5422" y="2285"/>
                    <a:pt x="5439" y="2320"/>
                  </a:cubicBezTo>
                  <a:cubicBezTo>
                    <a:pt x="5439" y="2337"/>
                    <a:pt x="5478" y="2376"/>
                    <a:pt x="5513" y="2376"/>
                  </a:cubicBezTo>
                  <a:cubicBezTo>
                    <a:pt x="5513" y="2376"/>
                    <a:pt x="5513" y="2359"/>
                    <a:pt x="5531" y="2359"/>
                  </a:cubicBezTo>
                  <a:cubicBezTo>
                    <a:pt x="5570" y="2359"/>
                    <a:pt x="5587" y="2302"/>
                    <a:pt x="5570" y="2267"/>
                  </a:cubicBezTo>
                  <a:cubicBezTo>
                    <a:pt x="5570" y="2250"/>
                    <a:pt x="5531" y="2228"/>
                    <a:pt x="5513" y="2228"/>
                  </a:cubicBezTo>
                  <a:close/>
                  <a:moveTo>
                    <a:pt x="5135" y="2337"/>
                  </a:moveTo>
                  <a:cubicBezTo>
                    <a:pt x="5096" y="2359"/>
                    <a:pt x="5078" y="2394"/>
                    <a:pt x="5096" y="2446"/>
                  </a:cubicBezTo>
                  <a:cubicBezTo>
                    <a:pt x="5113" y="2468"/>
                    <a:pt x="5135" y="2485"/>
                    <a:pt x="5170" y="2485"/>
                  </a:cubicBezTo>
                  <a:lnTo>
                    <a:pt x="5187" y="2485"/>
                  </a:lnTo>
                  <a:cubicBezTo>
                    <a:pt x="5222" y="2468"/>
                    <a:pt x="5243" y="2428"/>
                    <a:pt x="5243" y="2394"/>
                  </a:cubicBezTo>
                  <a:cubicBezTo>
                    <a:pt x="5222" y="2359"/>
                    <a:pt x="5187" y="2337"/>
                    <a:pt x="5170" y="2337"/>
                  </a:cubicBezTo>
                  <a:close/>
                  <a:moveTo>
                    <a:pt x="4826" y="2468"/>
                  </a:moveTo>
                  <a:cubicBezTo>
                    <a:pt x="4826" y="2468"/>
                    <a:pt x="4808" y="2468"/>
                    <a:pt x="4808" y="2485"/>
                  </a:cubicBezTo>
                  <a:cubicBezTo>
                    <a:pt x="4769" y="2485"/>
                    <a:pt x="4752" y="2537"/>
                    <a:pt x="4752" y="2576"/>
                  </a:cubicBezTo>
                  <a:cubicBezTo>
                    <a:pt x="4769" y="2594"/>
                    <a:pt x="4808" y="2611"/>
                    <a:pt x="4826" y="2611"/>
                  </a:cubicBezTo>
                  <a:lnTo>
                    <a:pt x="4861" y="2611"/>
                  </a:lnTo>
                  <a:cubicBezTo>
                    <a:pt x="4895" y="2594"/>
                    <a:pt x="4917" y="2555"/>
                    <a:pt x="4895" y="2520"/>
                  </a:cubicBezTo>
                  <a:cubicBezTo>
                    <a:pt x="4878" y="2485"/>
                    <a:pt x="4861" y="2468"/>
                    <a:pt x="4826" y="2468"/>
                  </a:cubicBezTo>
                  <a:close/>
                  <a:moveTo>
                    <a:pt x="27361" y="2468"/>
                  </a:moveTo>
                  <a:cubicBezTo>
                    <a:pt x="27361" y="2468"/>
                    <a:pt x="27344" y="2468"/>
                    <a:pt x="27326" y="2485"/>
                  </a:cubicBezTo>
                  <a:cubicBezTo>
                    <a:pt x="27287" y="2502"/>
                    <a:pt x="27287" y="2537"/>
                    <a:pt x="27305" y="2576"/>
                  </a:cubicBezTo>
                  <a:cubicBezTo>
                    <a:pt x="27326" y="2594"/>
                    <a:pt x="27344" y="2611"/>
                    <a:pt x="27361" y="2611"/>
                  </a:cubicBezTo>
                  <a:lnTo>
                    <a:pt x="27396" y="2611"/>
                  </a:lnTo>
                  <a:cubicBezTo>
                    <a:pt x="27435" y="2576"/>
                    <a:pt x="27453" y="2537"/>
                    <a:pt x="27435" y="2502"/>
                  </a:cubicBezTo>
                  <a:cubicBezTo>
                    <a:pt x="27413" y="2485"/>
                    <a:pt x="27396" y="2468"/>
                    <a:pt x="27361" y="2468"/>
                  </a:cubicBezTo>
                  <a:close/>
                  <a:moveTo>
                    <a:pt x="4460" y="2611"/>
                  </a:moveTo>
                  <a:cubicBezTo>
                    <a:pt x="4425" y="2629"/>
                    <a:pt x="4408" y="2685"/>
                    <a:pt x="4425" y="2720"/>
                  </a:cubicBezTo>
                  <a:cubicBezTo>
                    <a:pt x="4443" y="2737"/>
                    <a:pt x="4460" y="2755"/>
                    <a:pt x="4499" y="2755"/>
                  </a:cubicBezTo>
                  <a:lnTo>
                    <a:pt x="4517" y="2755"/>
                  </a:lnTo>
                  <a:cubicBezTo>
                    <a:pt x="4552" y="2737"/>
                    <a:pt x="4569" y="2703"/>
                    <a:pt x="4552" y="2663"/>
                  </a:cubicBezTo>
                  <a:cubicBezTo>
                    <a:pt x="4552" y="2629"/>
                    <a:pt x="4517" y="2611"/>
                    <a:pt x="4499" y="2611"/>
                  </a:cubicBezTo>
                  <a:close/>
                  <a:moveTo>
                    <a:pt x="4156" y="2755"/>
                  </a:moveTo>
                  <a:lnTo>
                    <a:pt x="4134" y="2772"/>
                  </a:lnTo>
                  <a:cubicBezTo>
                    <a:pt x="4099" y="2794"/>
                    <a:pt x="4082" y="2829"/>
                    <a:pt x="4099" y="2864"/>
                  </a:cubicBezTo>
                  <a:cubicBezTo>
                    <a:pt x="4117" y="2903"/>
                    <a:pt x="4134" y="2903"/>
                    <a:pt x="4156" y="2903"/>
                  </a:cubicBezTo>
                  <a:lnTo>
                    <a:pt x="4190" y="2903"/>
                  </a:lnTo>
                  <a:cubicBezTo>
                    <a:pt x="4225" y="2881"/>
                    <a:pt x="4243" y="2846"/>
                    <a:pt x="4225" y="2811"/>
                  </a:cubicBezTo>
                  <a:cubicBezTo>
                    <a:pt x="4208" y="2772"/>
                    <a:pt x="4190" y="2755"/>
                    <a:pt x="4156" y="2755"/>
                  </a:cubicBezTo>
                  <a:close/>
                  <a:moveTo>
                    <a:pt x="27544" y="2772"/>
                  </a:moveTo>
                  <a:cubicBezTo>
                    <a:pt x="27544" y="2772"/>
                    <a:pt x="27522" y="2794"/>
                    <a:pt x="27505" y="2794"/>
                  </a:cubicBezTo>
                  <a:cubicBezTo>
                    <a:pt x="27470" y="2811"/>
                    <a:pt x="27470" y="2864"/>
                    <a:pt x="27487" y="2881"/>
                  </a:cubicBezTo>
                  <a:cubicBezTo>
                    <a:pt x="27505" y="2920"/>
                    <a:pt x="27522" y="2920"/>
                    <a:pt x="27544" y="2920"/>
                  </a:cubicBezTo>
                  <a:lnTo>
                    <a:pt x="27579" y="2920"/>
                  </a:lnTo>
                  <a:cubicBezTo>
                    <a:pt x="27614" y="2903"/>
                    <a:pt x="27631" y="2846"/>
                    <a:pt x="27614" y="2811"/>
                  </a:cubicBezTo>
                  <a:cubicBezTo>
                    <a:pt x="27596" y="2794"/>
                    <a:pt x="27579" y="2772"/>
                    <a:pt x="27544" y="2772"/>
                  </a:cubicBezTo>
                  <a:close/>
                  <a:moveTo>
                    <a:pt x="3808" y="2920"/>
                  </a:moveTo>
                  <a:cubicBezTo>
                    <a:pt x="3773" y="2937"/>
                    <a:pt x="3755" y="2972"/>
                    <a:pt x="3773" y="3011"/>
                  </a:cubicBezTo>
                  <a:cubicBezTo>
                    <a:pt x="3773" y="3046"/>
                    <a:pt x="3808" y="3064"/>
                    <a:pt x="3829" y="3064"/>
                  </a:cubicBezTo>
                  <a:cubicBezTo>
                    <a:pt x="3847" y="3064"/>
                    <a:pt x="3847" y="3064"/>
                    <a:pt x="3864" y="3046"/>
                  </a:cubicBezTo>
                  <a:cubicBezTo>
                    <a:pt x="3899" y="3029"/>
                    <a:pt x="3916" y="2990"/>
                    <a:pt x="3899" y="2955"/>
                  </a:cubicBezTo>
                  <a:cubicBezTo>
                    <a:pt x="3882" y="2937"/>
                    <a:pt x="3864" y="2920"/>
                    <a:pt x="3829" y="2920"/>
                  </a:cubicBezTo>
                  <a:close/>
                  <a:moveTo>
                    <a:pt x="3503" y="3064"/>
                  </a:moveTo>
                  <a:cubicBezTo>
                    <a:pt x="3503" y="3064"/>
                    <a:pt x="3481" y="3064"/>
                    <a:pt x="3464" y="3081"/>
                  </a:cubicBezTo>
                  <a:cubicBezTo>
                    <a:pt x="3429" y="3098"/>
                    <a:pt x="3429" y="3138"/>
                    <a:pt x="3446" y="3172"/>
                  </a:cubicBezTo>
                  <a:cubicBezTo>
                    <a:pt x="3446" y="3190"/>
                    <a:pt x="3481" y="3207"/>
                    <a:pt x="3503" y="3207"/>
                  </a:cubicBezTo>
                  <a:lnTo>
                    <a:pt x="3538" y="3207"/>
                  </a:lnTo>
                  <a:cubicBezTo>
                    <a:pt x="3573" y="3190"/>
                    <a:pt x="3590" y="3138"/>
                    <a:pt x="3573" y="3098"/>
                  </a:cubicBezTo>
                  <a:cubicBezTo>
                    <a:pt x="3555" y="3081"/>
                    <a:pt x="3538" y="3064"/>
                    <a:pt x="3503" y="3064"/>
                  </a:cubicBezTo>
                  <a:close/>
                  <a:moveTo>
                    <a:pt x="27688" y="3098"/>
                  </a:moveTo>
                  <a:cubicBezTo>
                    <a:pt x="27670" y="3120"/>
                    <a:pt x="27653" y="3172"/>
                    <a:pt x="27670" y="3207"/>
                  </a:cubicBezTo>
                  <a:cubicBezTo>
                    <a:pt x="27688" y="3229"/>
                    <a:pt x="27705" y="3246"/>
                    <a:pt x="27740" y="3246"/>
                  </a:cubicBezTo>
                  <a:cubicBezTo>
                    <a:pt x="27740" y="3246"/>
                    <a:pt x="27761" y="3229"/>
                    <a:pt x="27779" y="3229"/>
                  </a:cubicBezTo>
                  <a:cubicBezTo>
                    <a:pt x="27796" y="3207"/>
                    <a:pt x="27814" y="3155"/>
                    <a:pt x="27796" y="3138"/>
                  </a:cubicBezTo>
                  <a:cubicBezTo>
                    <a:pt x="27779" y="3098"/>
                    <a:pt x="27761" y="3098"/>
                    <a:pt x="27740" y="3098"/>
                  </a:cubicBezTo>
                  <a:close/>
                  <a:moveTo>
                    <a:pt x="3194" y="3246"/>
                  </a:moveTo>
                  <a:cubicBezTo>
                    <a:pt x="3177" y="3246"/>
                    <a:pt x="3155" y="3246"/>
                    <a:pt x="3155" y="3264"/>
                  </a:cubicBezTo>
                  <a:cubicBezTo>
                    <a:pt x="3120" y="3281"/>
                    <a:pt x="3103" y="3316"/>
                    <a:pt x="3120" y="3355"/>
                  </a:cubicBezTo>
                  <a:cubicBezTo>
                    <a:pt x="3137" y="3373"/>
                    <a:pt x="3155" y="3390"/>
                    <a:pt x="3194" y="3390"/>
                  </a:cubicBezTo>
                  <a:lnTo>
                    <a:pt x="3229" y="3390"/>
                  </a:lnTo>
                  <a:cubicBezTo>
                    <a:pt x="3264" y="3355"/>
                    <a:pt x="3264" y="3316"/>
                    <a:pt x="3246" y="3281"/>
                  </a:cubicBezTo>
                  <a:cubicBezTo>
                    <a:pt x="3229" y="3264"/>
                    <a:pt x="3211" y="3246"/>
                    <a:pt x="3194" y="3246"/>
                  </a:cubicBezTo>
                  <a:close/>
                  <a:moveTo>
                    <a:pt x="27888" y="3407"/>
                  </a:moveTo>
                  <a:cubicBezTo>
                    <a:pt x="27849" y="3425"/>
                    <a:pt x="27831" y="3481"/>
                    <a:pt x="27870" y="3516"/>
                  </a:cubicBezTo>
                  <a:cubicBezTo>
                    <a:pt x="27870" y="3534"/>
                    <a:pt x="27905" y="3555"/>
                    <a:pt x="27922" y="3555"/>
                  </a:cubicBezTo>
                  <a:cubicBezTo>
                    <a:pt x="27940" y="3555"/>
                    <a:pt x="27940" y="3555"/>
                    <a:pt x="27957" y="3534"/>
                  </a:cubicBezTo>
                  <a:cubicBezTo>
                    <a:pt x="27996" y="3516"/>
                    <a:pt x="28014" y="3464"/>
                    <a:pt x="27979" y="3447"/>
                  </a:cubicBezTo>
                  <a:cubicBezTo>
                    <a:pt x="27979" y="3407"/>
                    <a:pt x="27940" y="3407"/>
                    <a:pt x="27922" y="3407"/>
                  </a:cubicBezTo>
                  <a:close/>
                  <a:moveTo>
                    <a:pt x="2850" y="3447"/>
                  </a:moveTo>
                  <a:cubicBezTo>
                    <a:pt x="2811" y="3481"/>
                    <a:pt x="2794" y="3516"/>
                    <a:pt x="2829" y="3555"/>
                  </a:cubicBezTo>
                  <a:cubicBezTo>
                    <a:pt x="2829" y="3573"/>
                    <a:pt x="2868" y="3590"/>
                    <a:pt x="2885" y="3590"/>
                  </a:cubicBezTo>
                  <a:cubicBezTo>
                    <a:pt x="2902" y="3590"/>
                    <a:pt x="2902" y="3590"/>
                    <a:pt x="2920" y="3573"/>
                  </a:cubicBezTo>
                  <a:cubicBezTo>
                    <a:pt x="2959" y="3555"/>
                    <a:pt x="2959" y="3499"/>
                    <a:pt x="2937" y="3481"/>
                  </a:cubicBezTo>
                  <a:cubicBezTo>
                    <a:pt x="2937" y="3447"/>
                    <a:pt x="2902" y="3447"/>
                    <a:pt x="2885" y="3447"/>
                  </a:cubicBezTo>
                  <a:close/>
                  <a:moveTo>
                    <a:pt x="2541" y="3642"/>
                  </a:moveTo>
                  <a:cubicBezTo>
                    <a:pt x="2502" y="3682"/>
                    <a:pt x="2502" y="3716"/>
                    <a:pt x="2524" y="3751"/>
                  </a:cubicBezTo>
                  <a:cubicBezTo>
                    <a:pt x="2541" y="3773"/>
                    <a:pt x="2559" y="3790"/>
                    <a:pt x="2576" y="3790"/>
                  </a:cubicBezTo>
                  <a:cubicBezTo>
                    <a:pt x="2594" y="3790"/>
                    <a:pt x="2611" y="3790"/>
                    <a:pt x="2611" y="3773"/>
                  </a:cubicBezTo>
                  <a:cubicBezTo>
                    <a:pt x="2650" y="3751"/>
                    <a:pt x="2668" y="3699"/>
                    <a:pt x="2650" y="3682"/>
                  </a:cubicBezTo>
                  <a:cubicBezTo>
                    <a:pt x="2633" y="3642"/>
                    <a:pt x="2594" y="3642"/>
                    <a:pt x="2576" y="3642"/>
                  </a:cubicBezTo>
                  <a:close/>
                  <a:moveTo>
                    <a:pt x="28123" y="3699"/>
                  </a:moveTo>
                  <a:cubicBezTo>
                    <a:pt x="28105" y="3699"/>
                    <a:pt x="28088" y="3716"/>
                    <a:pt x="28088" y="3716"/>
                  </a:cubicBezTo>
                  <a:cubicBezTo>
                    <a:pt x="28049" y="3734"/>
                    <a:pt x="28031" y="3790"/>
                    <a:pt x="28066" y="3825"/>
                  </a:cubicBezTo>
                  <a:cubicBezTo>
                    <a:pt x="28066" y="3843"/>
                    <a:pt x="28105" y="3843"/>
                    <a:pt x="28123" y="3843"/>
                  </a:cubicBezTo>
                  <a:lnTo>
                    <a:pt x="28157" y="3843"/>
                  </a:lnTo>
                  <a:cubicBezTo>
                    <a:pt x="28197" y="3808"/>
                    <a:pt x="28197" y="3773"/>
                    <a:pt x="28175" y="3734"/>
                  </a:cubicBezTo>
                  <a:cubicBezTo>
                    <a:pt x="28157" y="3716"/>
                    <a:pt x="28140" y="3699"/>
                    <a:pt x="28123" y="3699"/>
                  </a:cubicBezTo>
                  <a:close/>
                  <a:moveTo>
                    <a:pt x="2232" y="3843"/>
                  </a:moveTo>
                  <a:cubicBezTo>
                    <a:pt x="2198" y="3882"/>
                    <a:pt x="2198" y="3917"/>
                    <a:pt x="2215" y="3951"/>
                  </a:cubicBezTo>
                  <a:cubicBezTo>
                    <a:pt x="2232" y="3969"/>
                    <a:pt x="2250" y="3990"/>
                    <a:pt x="2285" y="3990"/>
                  </a:cubicBezTo>
                  <a:cubicBezTo>
                    <a:pt x="2285" y="3990"/>
                    <a:pt x="2306" y="3990"/>
                    <a:pt x="2324" y="3969"/>
                  </a:cubicBezTo>
                  <a:cubicBezTo>
                    <a:pt x="2359" y="3951"/>
                    <a:pt x="2359" y="3899"/>
                    <a:pt x="2341" y="3882"/>
                  </a:cubicBezTo>
                  <a:cubicBezTo>
                    <a:pt x="2324" y="3843"/>
                    <a:pt x="2306" y="3843"/>
                    <a:pt x="2267" y="3843"/>
                  </a:cubicBezTo>
                  <a:close/>
                  <a:moveTo>
                    <a:pt x="28284" y="4008"/>
                  </a:moveTo>
                  <a:cubicBezTo>
                    <a:pt x="28249" y="4043"/>
                    <a:pt x="28249" y="4078"/>
                    <a:pt x="28266" y="4117"/>
                  </a:cubicBezTo>
                  <a:cubicBezTo>
                    <a:pt x="28284" y="4134"/>
                    <a:pt x="28305" y="4151"/>
                    <a:pt x="28340" y="4151"/>
                  </a:cubicBezTo>
                  <a:cubicBezTo>
                    <a:pt x="28340" y="4151"/>
                    <a:pt x="28358" y="4134"/>
                    <a:pt x="28375" y="4134"/>
                  </a:cubicBezTo>
                  <a:cubicBezTo>
                    <a:pt x="28414" y="4099"/>
                    <a:pt x="28414" y="4060"/>
                    <a:pt x="28392" y="4025"/>
                  </a:cubicBezTo>
                  <a:cubicBezTo>
                    <a:pt x="28375" y="4008"/>
                    <a:pt x="28358" y="4008"/>
                    <a:pt x="28340" y="4008"/>
                  </a:cubicBezTo>
                  <a:close/>
                  <a:moveTo>
                    <a:pt x="1980" y="4043"/>
                  </a:moveTo>
                  <a:cubicBezTo>
                    <a:pt x="1958" y="4043"/>
                    <a:pt x="1941" y="4043"/>
                    <a:pt x="1941" y="4060"/>
                  </a:cubicBezTo>
                  <a:cubicBezTo>
                    <a:pt x="1906" y="4078"/>
                    <a:pt x="1889" y="4134"/>
                    <a:pt x="1923" y="4151"/>
                  </a:cubicBezTo>
                  <a:cubicBezTo>
                    <a:pt x="1941" y="4186"/>
                    <a:pt x="1958" y="4186"/>
                    <a:pt x="1980" y="4186"/>
                  </a:cubicBezTo>
                  <a:cubicBezTo>
                    <a:pt x="1997" y="4186"/>
                    <a:pt x="2015" y="4186"/>
                    <a:pt x="2015" y="4169"/>
                  </a:cubicBezTo>
                  <a:cubicBezTo>
                    <a:pt x="2050" y="4151"/>
                    <a:pt x="2067" y="4117"/>
                    <a:pt x="2032" y="4078"/>
                  </a:cubicBezTo>
                  <a:cubicBezTo>
                    <a:pt x="2032" y="4060"/>
                    <a:pt x="1997" y="4043"/>
                    <a:pt x="1980" y="4043"/>
                  </a:cubicBezTo>
                  <a:close/>
                  <a:moveTo>
                    <a:pt x="1688" y="4260"/>
                  </a:moveTo>
                  <a:cubicBezTo>
                    <a:pt x="1671" y="4260"/>
                    <a:pt x="1654" y="4260"/>
                    <a:pt x="1632" y="4278"/>
                  </a:cubicBezTo>
                  <a:cubicBezTo>
                    <a:pt x="1615" y="4295"/>
                    <a:pt x="1597" y="4352"/>
                    <a:pt x="1632" y="4369"/>
                  </a:cubicBezTo>
                  <a:cubicBezTo>
                    <a:pt x="1632" y="4386"/>
                    <a:pt x="1671" y="4404"/>
                    <a:pt x="1688" y="4404"/>
                  </a:cubicBezTo>
                  <a:cubicBezTo>
                    <a:pt x="1706" y="4404"/>
                    <a:pt x="1723" y="4404"/>
                    <a:pt x="1723" y="4386"/>
                  </a:cubicBezTo>
                  <a:cubicBezTo>
                    <a:pt x="1762" y="4369"/>
                    <a:pt x="1762" y="4317"/>
                    <a:pt x="1741" y="4295"/>
                  </a:cubicBezTo>
                  <a:cubicBezTo>
                    <a:pt x="1723" y="4260"/>
                    <a:pt x="1706" y="4260"/>
                    <a:pt x="1688" y="4260"/>
                  </a:cubicBezTo>
                  <a:close/>
                  <a:moveTo>
                    <a:pt x="28558" y="4278"/>
                  </a:moveTo>
                  <a:cubicBezTo>
                    <a:pt x="28540" y="4278"/>
                    <a:pt x="28523" y="4295"/>
                    <a:pt x="28523" y="4295"/>
                  </a:cubicBezTo>
                  <a:cubicBezTo>
                    <a:pt x="28484" y="4334"/>
                    <a:pt x="28484" y="4369"/>
                    <a:pt x="28501" y="4404"/>
                  </a:cubicBezTo>
                  <a:cubicBezTo>
                    <a:pt x="28523" y="4426"/>
                    <a:pt x="28540" y="4426"/>
                    <a:pt x="28558" y="4426"/>
                  </a:cubicBezTo>
                  <a:cubicBezTo>
                    <a:pt x="28575" y="4426"/>
                    <a:pt x="28593" y="4426"/>
                    <a:pt x="28610" y="4404"/>
                  </a:cubicBezTo>
                  <a:cubicBezTo>
                    <a:pt x="28632" y="4386"/>
                    <a:pt x="28649" y="4352"/>
                    <a:pt x="28610" y="4317"/>
                  </a:cubicBezTo>
                  <a:cubicBezTo>
                    <a:pt x="28593" y="4295"/>
                    <a:pt x="28575" y="4278"/>
                    <a:pt x="28558" y="4278"/>
                  </a:cubicBezTo>
                  <a:close/>
                  <a:moveTo>
                    <a:pt x="1397" y="4478"/>
                  </a:moveTo>
                  <a:cubicBezTo>
                    <a:pt x="1380" y="4478"/>
                    <a:pt x="1362" y="4478"/>
                    <a:pt x="1345" y="4495"/>
                  </a:cubicBezTo>
                  <a:cubicBezTo>
                    <a:pt x="1327" y="4513"/>
                    <a:pt x="1306" y="4569"/>
                    <a:pt x="1345" y="4604"/>
                  </a:cubicBezTo>
                  <a:cubicBezTo>
                    <a:pt x="1362" y="4621"/>
                    <a:pt x="1380" y="4621"/>
                    <a:pt x="1397" y="4621"/>
                  </a:cubicBezTo>
                  <a:cubicBezTo>
                    <a:pt x="1414" y="4621"/>
                    <a:pt x="1436" y="4621"/>
                    <a:pt x="1436" y="4604"/>
                  </a:cubicBezTo>
                  <a:cubicBezTo>
                    <a:pt x="1471" y="4587"/>
                    <a:pt x="1471" y="4534"/>
                    <a:pt x="1454" y="4513"/>
                  </a:cubicBezTo>
                  <a:cubicBezTo>
                    <a:pt x="1436" y="4495"/>
                    <a:pt x="1414" y="4478"/>
                    <a:pt x="1397" y="4478"/>
                  </a:cubicBezTo>
                  <a:close/>
                  <a:moveTo>
                    <a:pt x="28793" y="4569"/>
                  </a:moveTo>
                  <a:cubicBezTo>
                    <a:pt x="28775" y="4569"/>
                    <a:pt x="28758" y="4569"/>
                    <a:pt x="28741" y="4587"/>
                  </a:cubicBezTo>
                  <a:cubicBezTo>
                    <a:pt x="28719" y="4604"/>
                    <a:pt x="28701" y="4661"/>
                    <a:pt x="28741" y="4678"/>
                  </a:cubicBezTo>
                  <a:cubicBezTo>
                    <a:pt x="28758" y="4695"/>
                    <a:pt x="28775" y="4713"/>
                    <a:pt x="28793" y="4713"/>
                  </a:cubicBezTo>
                  <a:cubicBezTo>
                    <a:pt x="28810" y="4713"/>
                    <a:pt x="28828" y="4695"/>
                    <a:pt x="28828" y="4695"/>
                  </a:cubicBezTo>
                  <a:cubicBezTo>
                    <a:pt x="28867" y="4661"/>
                    <a:pt x="28867" y="4621"/>
                    <a:pt x="28849" y="4587"/>
                  </a:cubicBezTo>
                  <a:cubicBezTo>
                    <a:pt x="28828" y="4569"/>
                    <a:pt x="28810" y="4569"/>
                    <a:pt x="28793" y="4569"/>
                  </a:cubicBezTo>
                  <a:close/>
                  <a:moveTo>
                    <a:pt x="1110" y="4713"/>
                  </a:moveTo>
                  <a:cubicBezTo>
                    <a:pt x="1110" y="4713"/>
                    <a:pt x="1088" y="4713"/>
                    <a:pt x="1071" y="4730"/>
                  </a:cubicBezTo>
                  <a:cubicBezTo>
                    <a:pt x="1036" y="4752"/>
                    <a:pt x="1036" y="4804"/>
                    <a:pt x="1053" y="4822"/>
                  </a:cubicBezTo>
                  <a:cubicBezTo>
                    <a:pt x="1071" y="4839"/>
                    <a:pt x="1088" y="4861"/>
                    <a:pt x="1110" y="4861"/>
                  </a:cubicBezTo>
                  <a:cubicBezTo>
                    <a:pt x="1127" y="4861"/>
                    <a:pt x="1145" y="4839"/>
                    <a:pt x="1162" y="4839"/>
                  </a:cubicBezTo>
                  <a:cubicBezTo>
                    <a:pt x="1197" y="4804"/>
                    <a:pt x="1197" y="4769"/>
                    <a:pt x="1179" y="4730"/>
                  </a:cubicBezTo>
                  <a:cubicBezTo>
                    <a:pt x="1162" y="4713"/>
                    <a:pt x="1145" y="4713"/>
                    <a:pt x="1110" y="4713"/>
                  </a:cubicBezTo>
                  <a:close/>
                  <a:moveTo>
                    <a:pt x="29028" y="4839"/>
                  </a:moveTo>
                  <a:cubicBezTo>
                    <a:pt x="29010" y="4839"/>
                    <a:pt x="28993" y="4839"/>
                    <a:pt x="28975" y="4861"/>
                  </a:cubicBezTo>
                  <a:cubicBezTo>
                    <a:pt x="28958" y="4878"/>
                    <a:pt x="28936" y="4930"/>
                    <a:pt x="28975" y="4970"/>
                  </a:cubicBezTo>
                  <a:cubicBezTo>
                    <a:pt x="28993" y="4970"/>
                    <a:pt x="29010" y="4987"/>
                    <a:pt x="29028" y="4987"/>
                  </a:cubicBezTo>
                  <a:cubicBezTo>
                    <a:pt x="29045" y="4987"/>
                    <a:pt x="29067" y="4987"/>
                    <a:pt x="29084" y="4970"/>
                  </a:cubicBezTo>
                  <a:cubicBezTo>
                    <a:pt x="29102" y="4930"/>
                    <a:pt x="29102" y="4896"/>
                    <a:pt x="29084" y="4861"/>
                  </a:cubicBezTo>
                  <a:cubicBezTo>
                    <a:pt x="29067" y="4839"/>
                    <a:pt x="29045" y="4839"/>
                    <a:pt x="29028" y="4839"/>
                  </a:cubicBezTo>
                  <a:close/>
                  <a:moveTo>
                    <a:pt x="853" y="4948"/>
                  </a:moveTo>
                  <a:cubicBezTo>
                    <a:pt x="836" y="4948"/>
                    <a:pt x="818" y="4948"/>
                    <a:pt x="801" y="4970"/>
                  </a:cubicBezTo>
                  <a:cubicBezTo>
                    <a:pt x="762" y="5004"/>
                    <a:pt x="762" y="5039"/>
                    <a:pt x="801" y="5078"/>
                  </a:cubicBezTo>
                  <a:cubicBezTo>
                    <a:pt x="801" y="5096"/>
                    <a:pt x="818" y="5096"/>
                    <a:pt x="853" y="5096"/>
                  </a:cubicBezTo>
                  <a:cubicBezTo>
                    <a:pt x="853" y="5096"/>
                    <a:pt x="870" y="5096"/>
                    <a:pt x="892" y="5078"/>
                  </a:cubicBezTo>
                  <a:cubicBezTo>
                    <a:pt x="927" y="5039"/>
                    <a:pt x="927" y="5004"/>
                    <a:pt x="892" y="4970"/>
                  </a:cubicBezTo>
                  <a:cubicBezTo>
                    <a:pt x="892" y="4948"/>
                    <a:pt x="870" y="4948"/>
                    <a:pt x="853" y="4948"/>
                  </a:cubicBezTo>
                  <a:close/>
                  <a:moveTo>
                    <a:pt x="29263" y="5113"/>
                  </a:moveTo>
                  <a:cubicBezTo>
                    <a:pt x="29245" y="5113"/>
                    <a:pt x="29228" y="5113"/>
                    <a:pt x="29228" y="5131"/>
                  </a:cubicBezTo>
                  <a:cubicBezTo>
                    <a:pt x="29193" y="5148"/>
                    <a:pt x="29193" y="5204"/>
                    <a:pt x="29210" y="5222"/>
                  </a:cubicBezTo>
                  <a:cubicBezTo>
                    <a:pt x="29228" y="5239"/>
                    <a:pt x="29245" y="5257"/>
                    <a:pt x="29263" y="5257"/>
                  </a:cubicBezTo>
                  <a:cubicBezTo>
                    <a:pt x="29284" y="5257"/>
                    <a:pt x="29302" y="5239"/>
                    <a:pt x="29319" y="5239"/>
                  </a:cubicBezTo>
                  <a:cubicBezTo>
                    <a:pt x="29354" y="5204"/>
                    <a:pt x="29354" y="5165"/>
                    <a:pt x="29319" y="5131"/>
                  </a:cubicBezTo>
                  <a:cubicBezTo>
                    <a:pt x="29302" y="5113"/>
                    <a:pt x="29284" y="5113"/>
                    <a:pt x="29263" y="5113"/>
                  </a:cubicBezTo>
                  <a:close/>
                  <a:moveTo>
                    <a:pt x="583" y="5204"/>
                  </a:moveTo>
                  <a:cubicBezTo>
                    <a:pt x="566" y="5204"/>
                    <a:pt x="544" y="5204"/>
                    <a:pt x="527" y="5222"/>
                  </a:cubicBezTo>
                  <a:cubicBezTo>
                    <a:pt x="509" y="5257"/>
                    <a:pt x="509" y="5296"/>
                    <a:pt x="527" y="5331"/>
                  </a:cubicBezTo>
                  <a:cubicBezTo>
                    <a:pt x="544" y="5348"/>
                    <a:pt x="566" y="5348"/>
                    <a:pt x="583" y="5348"/>
                  </a:cubicBezTo>
                  <a:cubicBezTo>
                    <a:pt x="601" y="5348"/>
                    <a:pt x="618" y="5331"/>
                    <a:pt x="635" y="5331"/>
                  </a:cubicBezTo>
                  <a:cubicBezTo>
                    <a:pt x="675" y="5296"/>
                    <a:pt x="675" y="5257"/>
                    <a:pt x="635" y="5222"/>
                  </a:cubicBezTo>
                  <a:cubicBezTo>
                    <a:pt x="618" y="5204"/>
                    <a:pt x="601" y="5204"/>
                    <a:pt x="583" y="5204"/>
                  </a:cubicBezTo>
                  <a:close/>
                  <a:moveTo>
                    <a:pt x="29519" y="5365"/>
                  </a:moveTo>
                  <a:cubicBezTo>
                    <a:pt x="29502" y="5365"/>
                    <a:pt x="29480" y="5383"/>
                    <a:pt x="29463" y="5405"/>
                  </a:cubicBezTo>
                  <a:cubicBezTo>
                    <a:pt x="29445" y="5422"/>
                    <a:pt x="29428" y="5474"/>
                    <a:pt x="29463" y="5492"/>
                  </a:cubicBezTo>
                  <a:cubicBezTo>
                    <a:pt x="29480" y="5513"/>
                    <a:pt x="29502" y="5513"/>
                    <a:pt x="29519" y="5513"/>
                  </a:cubicBezTo>
                  <a:cubicBezTo>
                    <a:pt x="29537" y="5513"/>
                    <a:pt x="29554" y="5513"/>
                    <a:pt x="29572" y="5492"/>
                  </a:cubicBezTo>
                  <a:cubicBezTo>
                    <a:pt x="29589" y="5474"/>
                    <a:pt x="29589" y="5422"/>
                    <a:pt x="29572" y="5405"/>
                  </a:cubicBezTo>
                  <a:cubicBezTo>
                    <a:pt x="29554" y="5383"/>
                    <a:pt x="29537" y="5365"/>
                    <a:pt x="29519" y="5365"/>
                  </a:cubicBezTo>
                  <a:close/>
                  <a:moveTo>
                    <a:pt x="327" y="5457"/>
                  </a:moveTo>
                  <a:cubicBezTo>
                    <a:pt x="309" y="5457"/>
                    <a:pt x="292" y="5474"/>
                    <a:pt x="274" y="5492"/>
                  </a:cubicBezTo>
                  <a:cubicBezTo>
                    <a:pt x="257" y="5513"/>
                    <a:pt x="257" y="5566"/>
                    <a:pt x="292" y="5583"/>
                  </a:cubicBezTo>
                  <a:cubicBezTo>
                    <a:pt x="292" y="5600"/>
                    <a:pt x="309" y="5600"/>
                    <a:pt x="327" y="5600"/>
                  </a:cubicBezTo>
                  <a:cubicBezTo>
                    <a:pt x="348" y="5600"/>
                    <a:pt x="366" y="5600"/>
                    <a:pt x="383" y="5583"/>
                  </a:cubicBezTo>
                  <a:cubicBezTo>
                    <a:pt x="418" y="5566"/>
                    <a:pt x="418" y="5513"/>
                    <a:pt x="383" y="5474"/>
                  </a:cubicBezTo>
                  <a:cubicBezTo>
                    <a:pt x="366" y="5474"/>
                    <a:pt x="348" y="5457"/>
                    <a:pt x="327" y="5457"/>
                  </a:cubicBezTo>
                  <a:close/>
                  <a:moveTo>
                    <a:pt x="29772" y="5640"/>
                  </a:moveTo>
                  <a:cubicBezTo>
                    <a:pt x="29754" y="5640"/>
                    <a:pt x="29737" y="5640"/>
                    <a:pt x="29720" y="5657"/>
                  </a:cubicBezTo>
                  <a:cubicBezTo>
                    <a:pt x="29680" y="5692"/>
                    <a:pt x="29680" y="5731"/>
                    <a:pt x="29720" y="5766"/>
                  </a:cubicBezTo>
                  <a:cubicBezTo>
                    <a:pt x="29737" y="5766"/>
                    <a:pt x="29754" y="5783"/>
                    <a:pt x="29772" y="5783"/>
                  </a:cubicBezTo>
                  <a:cubicBezTo>
                    <a:pt x="29789" y="5783"/>
                    <a:pt x="29807" y="5783"/>
                    <a:pt x="29807" y="5766"/>
                  </a:cubicBezTo>
                  <a:cubicBezTo>
                    <a:pt x="29846" y="5731"/>
                    <a:pt x="29846" y="5692"/>
                    <a:pt x="29828" y="5657"/>
                  </a:cubicBezTo>
                  <a:cubicBezTo>
                    <a:pt x="29807" y="5640"/>
                    <a:pt x="29789" y="5640"/>
                    <a:pt x="29772" y="5640"/>
                  </a:cubicBezTo>
                  <a:close/>
                  <a:moveTo>
                    <a:pt x="74" y="5709"/>
                  </a:moveTo>
                  <a:cubicBezTo>
                    <a:pt x="57" y="5709"/>
                    <a:pt x="39" y="5731"/>
                    <a:pt x="22" y="5748"/>
                  </a:cubicBezTo>
                  <a:cubicBezTo>
                    <a:pt x="0" y="5766"/>
                    <a:pt x="0" y="5818"/>
                    <a:pt x="22" y="5840"/>
                  </a:cubicBezTo>
                  <a:cubicBezTo>
                    <a:pt x="39" y="5857"/>
                    <a:pt x="57" y="5857"/>
                    <a:pt x="74" y="5857"/>
                  </a:cubicBezTo>
                  <a:cubicBezTo>
                    <a:pt x="92" y="5857"/>
                    <a:pt x="109" y="5857"/>
                    <a:pt x="131" y="5840"/>
                  </a:cubicBezTo>
                  <a:cubicBezTo>
                    <a:pt x="166" y="5818"/>
                    <a:pt x="166" y="5766"/>
                    <a:pt x="131" y="5748"/>
                  </a:cubicBezTo>
                  <a:cubicBezTo>
                    <a:pt x="109" y="5731"/>
                    <a:pt x="92" y="5709"/>
                    <a:pt x="74" y="5709"/>
                  </a:cubicBezTo>
                  <a:close/>
                  <a:moveTo>
                    <a:pt x="30024" y="5892"/>
                  </a:moveTo>
                  <a:cubicBezTo>
                    <a:pt x="30007" y="5892"/>
                    <a:pt x="29989" y="5909"/>
                    <a:pt x="29972" y="5909"/>
                  </a:cubicBezTo>
                  <a:cubicBezTo>
                    <a:pt x="29937" y="5949"/>
                    <a:pt x="29937" y="5983"/>
                    <a:pt x="29972" y="6018"/>
                  </a:cubicBezTo>
                  <a:cubicBezTo>
                    <a:pt x="29989" y="6036"/>
                    <a:pt x="30007" y="6036"/>
                    <a:pt x="30024" y="6036"/>
                  </a:cubicBezTo>
                  <a:cubicBezTo>
                    <a:pt x="30046" y="6036"/>
                    <a:pt x="30063" y="6036"/>
                    <a:pt x="30081" y="6018"/>
                  </a:cubicBezTo>
                  <a:cubicBezTo>
                    <a:pt x="30098" y="5983"/>
                    <a:pt x="30098" y="5949"/>
                    <a:pt x="30081" y="5909"/>
                  </a:cubicBezTo>
                  <a:cubicBezTo>
                    <a:pt x="30063" y="5909"/>
                    <a:pt x="30046" y="5892"/>
                    <a:pt x="30024" y="5892"/>
                  </a:cubicBezTo>
                  <a:close/>
                  <a:moveTo>
                    <a:pt x="30281" y="6144"/>
                  </a:moveTo>
                  <a:cubicBezTo>
                    <a:pt x="30263" y="6144"/>
                    <a:pt x="30242" y="6166"/>
                    <a:pt x="30224" y="6166"/>
                  </a:cubicBezTo>
                  <a:cubicBezTo>
                    <a:pt x="30207" y="6201"/>
                    <a:pt x="30207" y="6253"/>
                    <a:pt x="30224" y="6275"/>
                  </a:cubicBezTo>
                  <a:cubicBezTo>
                    <a:pt x="30242" y="6292"/>
                    <a:pt x="30263" y="6292"/>
                    <a:pt x="30281" y="6292"/>
                  </a:cubicBezTo>
                  <a:cubicBezTo>
                    <a:pt x="30298" y="6292"/>
                    <a:pt x="30316" y="6292"/>
                    <a:pt x="30333" y="6275"/>
                  </a:cubicBezTo>
                  <a:cubicBezTo>
                    <a:pt x="30351" y="6236"/>
                    <a:pt x="30351" y="6201"/>
                    <a:pt x="30333" y="6166"/>
                  </a:cubicBezTo>
                  <a:cubicBezTo>
                    <a:pt x="30316" y="6166"/>
                    <a:pt x="30298" y="6144"/>
                    <a:pt x="30281" y="6144"/>
                  </a:cubicBezTo>
                  <a:close/>
                  <a:moveTo>
                    <a:pt x="30533" y="6401"/>
                  </a:moveTo>
                  <a:cubicBezTo>
                    <a:pt x="30516" y="6401"/>
                    <a:pt x="30498" y="6419"/>
                    <a:pt x="30481" y="6419"/>
                  </a:cubicBezTo>
                  <a:cubicBezTo>
                    <a:pt x="30459" y="6453"/>
                    <a:pt x="30459" y="6510"/>
                    <a:pt x="30498" y="6527"/>
                  </a:cubicBezTo>
                  <a:cubicBezTo>
                    <a:pt x="30498" y="6545"/>
                    <a:pt x="30516" y="6545"/>
                    <a:pt x="30533" y="6545"/>
                  </a:cubicBezTo>
                  <a:cubicBezTo>
                    <a:pt x="30551" y="6545"/>
                    <a:pt x="30568" y="6545"/>
                    <a:pt x="30590" y="6527"/>
                  </a:cubicBezTo>
                  <a:cubicBezTo>
                    <a:pt x="30625" y="6492"/>
                    <a:pt x="30625" y="6453"/>
                    <a:pt x="30590" y="6419"/>
                  </a:cubicBezTo>
                  <a:cubicBezTo>
                    <a:pt x="30568" y="6419"/>
                    <a:pt x="30551" y="6401"/>
                    <a:pt x="30533" y="6401"/>
                  </a:cubicBezTo>
                  <a:close/>
                  <a:moveTo>
                    <a:pt x="30807" y="6636"/>
                  </a:moveTo>
                  <a:cubicBezTo>
                    <a:pt x="30786" y="6636"/>
                    <a:pt x="30768" y="6653"/>
                    <a:pt x="30751" y="6671"/>
                  </a:cubicBezTo>
                  <a:cubicBezTo>
                    <a:pt x="30733" y="6688"/>
                    <a:pt x="30733" y="6745"/>
                    <a:pt x="30768" y="6762"/>
                  </a:cubicBezTo>
                  <a:cubicBezTo>
                    <a:pt x="30768" y="6780"/>
                    <a:pt x="30786" y="6780"/>
                    <a:pt x="30807" y="6780"/>
                  </a:cubicBezTo>
                  <a:cubicBezTo>
                    <a:pt x="30825" y="6780"/>
                    <a:pt x="30860" y="6780"/>
                    <a:pt x="30860" y="6762"/>
                  </a:cubicBezTo>
                  <a:cubicBezTo>
                    <a:pt x="30894" y="6727"/>
                    <a:pt x="30894" y="6688"/>
                    <a:pt x="30860" y="6653"/>
                  </a:cubicBezTo>
                  <a:cubicBezTo>
                    <a:pt x="30842" y="6653"/>
                    <a:pt x="30825" y="6636"/>
                    <a:pt x="30807" y="6636"/>
                  </a:cubicBezTo>
                  <a:close/>
                  <a:moveTo>
                    <a:pt x="31095" y="6871"/>
                  </a:moveTo>
                  <a:cubicBezTo>
                    <a:pt x="31060" y="6871"/>
                    <a:pt x="31042" y="6888"/>
                    <a:pt x="31042" y="6906"/>
                  </a:cubicBezTo>
                  <a:cubicBezTo>
                    <a:pt x="31003" y="6928"/>
                    <a:pt x="31003" y="6980"/>
                    <a:pt x="31042" y="6997"/>
                  </a:cubicBezTo>
                  <a:cubicBezTo>
                    <a:pt x="31060" y="7015"/>
                    <a:pt x="31077" y="7015"/>
                    <a:pt x="31095" y="7015"/>
                  </a:cubicBezTo>
                  <a:cubicBezTo>
                    <a:pt x="31112" y="7015"/>
                    <a:pt x="31134" y="7015"/>
                    <a:pt x="31134" y="6997"/>
                  </a:cubicBezTo>
                  <a:cubicBezTo>
                    <a:pt x="31169" y="6962"/>
                    <a:pt x="31169" y="6928"/>
                    <a:pt x="31134" y="6888"/>
                  </a:cubicBezTo>
                  <a:cubicBezTo>
                    <a:pt x="31112" y="6888"/>
                    <a:pt x="31095" y="6871"/>
                    <a:pt x="31095" y="6871"/>
                  </a:cubicBezTo>
                  <a:close/>
                  <a:moveTo>
                    <a:pt x="31295" y="7163"/>
                  </a:moveTo>
                  <a:cubicBezTo>
                    <a:pt x="31243" y="7180"/>
                    <a:pt x="31221" y="7215"/>
                    <a:pt x="31243" y="7254"/>
                  </a:cubicBezTo>
                  <a:cubicBezTo>
                    <a:pt x="31243" y="7289"/>
                    <a:pt x="31277" y="7306"/>
                    <a:pt x="31312" y="7306"/>
                  </a:cubicBezTo>
                  <a:lnTo>
                    <a:pt x="31330" y="7306"/>
                  </a:lnTo>
                  <a:cubicBezTo>
                    <a:pt x="31369" y="7289"/>
                    <a:pt x="31386" y="7254"/>
                    <a:pt x="31386" y="7215"/>
                  </a:cubicBezTo>
                  <a:cubicBezTo>
                    <a:pt x="31369" y="7180"/>
                    <a:pt x="31330" y="7163"/>
                    <a:pt x="31312" y="71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 rot="-5400000">
              <a:off x="6595283" y="1996624"/>
              <a:ext cx="5619746" cy="1156606"/>
            </a:xfrm>
            <a:custGeom>
              <a:avLst/>
              <a:gdLst/>
              <a:ahLst/>
              <a:cxnLst/>
              <a:rect l="l" t="t" r="r" b="b"/>
              <a:pathLst>
                <a:path w="31422" h="7089" extrusionOk="0">
                  <a:moveTo>
                    <a:pt x="23933" y="0"/>
                  </a:moveTo>
                  <a:cubicBezTo>
                    <a:pt x="23898" y="0"/>
                    <a:pt x="23863" y="35"/>
                    <a:pt x="23863" y="74"/>
                  </a:cubicBezTo>
                  <a:cubicBezTo>
                    <a:pt x="23881" y="109"/>
                    <a:pt x="23898" y="144"/>
                    <a:pt x="23933" y="144"/>
                  </a:cubicBezTo>
                  <a:lnTo>
                    <a:pt x="23950" y="144"/>
                  </a:lnTo>
                  <a:cubicBezTo>
                    <a:pt x="23990" y="144"/>
                    <a:pt x="24024" y="109"/>
                    <a:pt x="24007" y="74"/>
                  </a:cubicBezTo>
                  <a:cubicBezTo>
                    <a:pt x="24007" y="35"/>
                    <a:pt x="23990" y="0"/>
                    <a:pt x="23933" y="0"/>
                  </a:cubicBezTo>
                  <a:close/>
                  <a:moveTo>
                    <a:pt x="24298" y="0"/>
                  </a:moveTo>
                  <a:cubicBezTo>
                    <a:pt x="24259" y="0"/>
                    <a:pt x="24242" y="35"/>
                    <a:pt x="24224" y="74"/>
                  </a:cubicBezTo>
                  <a:cubicBezTo>
                    <a:pt x="24224" y="109"/>
                    <a:pt x="24259" y="144"/>
                    <a:pt x="24298" y="144"/>
                  </a:cubicBezTo>
                  <a:cubicBezTo>
                    <a:pt x="24351" y="144"/>
                    <a:pt x="24368" y="109"/>
                    <a:pt x="24368" y="74"/>
                  </a:cubicBezTo>
                  <a:cubicBezTo>
                    <a:pt x="24385" y="35"/>
                    <a:pt x="24351" y="0"/>
                    <a:pt x="24316" y="0"/>
                  </a:cubicBezTo>
                  <a:close/>
                  <a:moveTo>
                    <a:pt x="23572" y="35"/>
                  </a:moveTo>
                  <a:cubicBezTo>
                    <a:pt x="23537" y="53"/>
                    <a:pt x="23498" y="92"/>
                    <a:pt x="23515" y="127"/>
                  </a:cubicBezTo>
                  <a:cubicBezTo>
                    <a:pt x="23515" y="161"/>
                    <a:pt x="23554" y="183"/>
                    <a:pt x="23589" y="183"/>
                  </a:cubicBezTo>
                  <a:cubicBezTo>
                    <a:pt x="23624" y="183"/>
                    <a:pt x="23663" y="144"/>
                    <a:pt x="23646" y="109"/>
                  </a:cubicBezTo>
                  <a:cubicBezTo>
                    <a:pt x="23646" y="74"/>
                    <a:pt x="23624" y="35"/>
                    <a:pt x="23589" y="35"/>
                  </a:cubicBezTo>
                  <a:close/>
                  <a:moveTo>
                    <a:pt x="24660" y="35"/>
                  </a:moveTo>
                  <a:cubicBezTo>
                    <a:pt x="24625" y="35"/>
                    <a:pt x="24603" y="53"/>
                    <a:pt x="24586" y="92"/>
                  </a:cubicBezTo>
                  <a:cubicBezTo>
                    <a:pt x="24586" y="127"/>
                    <a:pt x="24603" y="183"/>
                    <a:pt x="24660" y="183"/>
                  </a:cubicBezTo>
                  <a:cubicBezTo>
                    <a:pt x="24694" y="183"/>
                    <a:pt x="24734" y="161"/>
                    <a:pt x="24734" y="127"/>
                  </a:cubicBezTo>
                  <a:cubicBezTo>
                    <a:pt x="24751" y="74"/>
                    <a:pt x="24712" y="35"/>
                    <a:pt x="24677" y="35"/>
                  </a:cubicBezTo>
                  <a:close/>
                  <a:moveTo>
                    <a:pt x="23211" y="109"/>
                  </a:moveTo>
                  <a:cubicBezTo>
                    <a:pt x="23171" y="127"/>
                    <a:pt x="23154" y="161"/>
                    <a:pt x="23154" y="201"/>
                  </a:cubicBezTo>
                  <a:cubicBezTo>
                    <a:pt x="23154" y="235"/>
                    <a:pt x="23189" y="253"/>
                    <a:pt x="23228" y="253"/>
                  </a:cubicBezTo>
                  <a:lnTo>
                    <a:pt x="23245" y="253"/>
                  </a:lnTo>
                  <a:cubicBezTo>
                    <a:pt x="23280" y="235"/>
                    <a:pt x="23298" y="201"/>
                    <a:pt x="23298" y="161"/>
                  </a:cubicBezTo>
                  <a:cubicBezTo>
                    <a:pt x="23280" y="127"/>
                    <a:pt x="23263" y="109"/>
                    <a:pt x="23228" y="109"/>
                  </a:cubicBezTo>
                  <a:close/>
                  <a:moveTo>
                    <a:pt x="25021" y="109"/>
                  </a:moveTo>
                  <a:cubicBezTo>
                    <a:pt x="24986" y="109"/>
                    <a:pt x="24951" y="144"/>
                    <a:pt x="24951" y="161"/>
                  </a:cubicBezTo>
                  <a:cubicBezTo>
                    <a:pt x="24929" y="201"/>
                    <a:pt x="24951" y="253"/>
                    <a:pt x="25003" y="253"/>
                  </a:cubicBezTo>
                  <a:lnTo>
                    <a:pt x="25021" y="253"/>
                  </a:lnTo>
                  <a:cubicBezTo>
                    <a:pt x="25038" y="253"/>
                    <a:pt x="25077" y="235"/>
                    <a:pt x="25095" y="218"/>
                  </a:cubicBezTo>
                  <a:cubicBezTo>
                    <a:pt x="25095" y="161"/>
                    <a:pt x="25077" y="127"/>
                    <a:pt x="25038" y="127"/>
                  </a:cubicBezTo>
                  <a:cubicBezTo>
                    <a:pt x="25038" y="109"/>
                    <a:pt x="25021" y="109"/>
                    <a:pt x="25021" y="109"/>
                  </a:cubicBezTo>
                  <a:close/>
                  <a:moveTo>
                    <a:pt x="14434" y="201"/>
                  </a:moveTo>
                  <a:cubicBezTo>
                    <a:pt x="14399" y="201"/>
                    <a:pt x="14360" y="235"/>
                    <a:pt x="14360" y="292"/>
                  </a:cubicBezTo>
                  <a:cubicBezTo>
                    <a:pt x="14360" y="327"/>
                    <a:pt x="14399" y="344"/>
                    <a:pt x="14434" y="344"/>
                  </a:cubicBezTo>
                  <a:cubicBezTo>
                    <a:pt x="14486" y="344"/>
                    <a:pt x="14508" y="309"/>
                    <a:pt x="14508" y="270"/>
                  </a:cubicBezTo>
                  <a:cubicBezTo>
                    <a:pt x="14508" y="235"/>
                    <a:pt x="14469" y="201"/>
                    <a:pt x="14434" y="201"/>
                  </a:cubicBezTo>
                  <a:close/>
                  <a:moveTo>
                    <a:pt x="14795" y="201"/>
                  </a:moveTo>
                  <a:cubicBezTo>
                    <a:pt x="14760" y="201"/>
                    <a:pt x="14726" y="235"/>
                    <a:pt x="14726" y="270"/>
                  </a:cubicBezTo>
                  <a:cubicBezTo>
                    <a:pt x="14726" y="309"/>
                    <a:pt x="14760" y="344"/>
                    <a:pt x="14795" y="344"/>
                  </a:cubicBezTo>
                  <a:cubicBezTo>
                    <a:pt x="14834" y="344"/>
                    <a:pt x="14869" y="327"/>
                    <a:pt x="14869" y="270"/>
                  </a:cubicBezTo>
                  <a:cubicBezTo>
                    <a:pt x="14869" y="235"/>
                    <a:pt x="14834" y="201"/>
                    <a:pt x="14795" y="201"/>
                  </a:cubicBezTo>
                  <a:close/>
                  <a:moveTo>
                    <a:pt x="22845" y="201"/>
                  </a:moveTo>
                  <a:cubicBezTo>
                    <a:pt x="22810" y="218"/>
                    <a:pt x="22793" y="253"/>
                    <a:pt x="22810" y="292"/>
                  </a:cubicBezTo>
                  <a:cubicBezTo>
                    <a:pt x="22810" y="327"/>
                    <a:pt x="22845" y="344"/>
                    <a:pt x="22884" y="344"/>
                  </a:cubicBezTo>
                  <a:lnTo>
                    <a:pt x="22902" y="344"/>
                  </a:lnTo>
                  <a:cubicBezTo>
                    <a:pt x="22936" y="327"/>
                    <a:pt x="22954" y="292"/>
                    <a:pt x="22936" y="253"/>
                  </a:cubicBezTo>
                  <a:cubicBezTo>
                    <a:pt x="22936" y="218"/>
                    <a:pt x="22902" y="201"/>
                    <a:pt x="22884" y="201"/>
                  </a:cubicBezTo>
                  <a:close/>
                  <a:moveTo>
                    <a:pt x="14073" y="235"/>
                  </a:moveTo>
                  <a:cubicBezTo>
                    <a:pt x="14016" y="253"/>
                    <a:pt x="13999" y="292"/>
                    <a:pt x="13999" y="327"/>
                  </a:cubicBezTo>
                  <a:cubicBezTo>
                    <a:pt x="14016" y="362"/>
                    <a:pt x="14034" y="379"/>
                    <a:pt x="14073" y="379"/>
                  </a:cubicBezTo>
                  <a:lnTo>
                    <a:pt x="14090" y="379"/>
                  </a:lnTo>
                  <a:cubicBezTo>
                    <a:pt x="14125" y="379"/>
                    <a:pt x="14143" y="344"/>
                    <a:pt x="14143" y="309"/>
                  </a:cubicBezTo>
                  <a:cubicBezTo>
                    <a:pt x="14143" y="270"/>
                    <a:pt x="14108" y="235"/>
                    <a:pt x="14073" y="235"/>
                  </a:cubicBezTo>
                  <a:close/>
                  <a:moveTo>
                    <a:pt x="15161" y="235"/>
                  </a:moveTo>
                  <a:cubicBezTo>
                    <a:pt x="15122" y="235"/>
                    <a:pt x="15087" y="270"/>
                    <a:pt x="15087" y="309"/>
                  </a:cubicBezTo>
                  <a:cubicBezTo>
                    <a:pt x="15087" y="344"/>
                    <a:pt x="15104" y="379"/>
                    <a:pt x="15139" y="379"/>
                  </a:cubicBezTo>
                  <a:lnTo>
                    <a:pt x="15161" y="379"/>
                  </a:lnTo>
                  <a:cubicBezTo>
                    <a:pt x="15196" y="379"/>
                    <a:pt x="15230" y="362"/>
                    <a:pt x="15230" y="327"/>
                  </a:cubicBezTo>
                  <a:cubicBezTo>
                    <a:pt x="15230" y="292"/>
                    <a:pt x="15213" y="253"/>
                    <a:pt x="15178" y="235"/>
                  </a:cubicBezTo>
                  <a:close/>
                  <a:moveTo>
                    <a:pt x="25347" y="253"/>
                  </a:moveTo>
                  <a:cubicBezTo>
                    <a:pt x="25330" y="253"/>
                    <a:pt x="25295" y="270"/>
                    <a:pt x="25295" y="292"/>
                  </a:cubicBezTo>
                  <a:cubicBezTo>
                    <a:pt x="25277" y="327"/>
                    <a:pt x="25295" y="362"/>
                    <a:pt x="25330" y="379"/>
                  </a:cubicBezTo>
                  <a:cubicBezTo>
                    <a:pt x="25330" y="401"/>
                    <a:pt x="25347" y="401"/>
                    <a:pt x="25347" y="401"/>
                  </a:cubicBezTo>
                  <a:cubicBezTo>
                    <a:pt x="25386" y="401"/>
                    <a:pt x="25404" y="379"/>
                    <a:pt x="25421" y="362"/>
                  </a:cubicBezTo>
                  <a:cubicBezTo>
                    <a:pt x="25438" y="327"/>
                    <a:pt x="25421" y="270"/>
                    <a:pt x="25386" y="253"/>
                  </a:cubicBezTo>
                  <a:close/>
                  <a:moveTo>
                    <a:pt x="13707" y="309"/>
                  </a:moveTo>
                  <a:cubicBezTo>
                    <a:pt x="13673" y="309"/>
                    <a:pt x="13638" y="344"/>
                    <a:pt x="13655" y="379"/>
                  </a:cubicBezTo>
                  <a:cubicBezTo>
                    <a:pt x="13655" y="418"/>
                    <a:pt x="13690" y="453"/>
                    <a:pt x="13707" y="453"/>
                  </a:cubicBezTo>
                  <a:lnTo>
                    <a:pt x="13725" y="436"/>
                  </a:lnTo>
                  <a:cubicBezTo>
                    <a:pt x="13764" y="436"/>
                    <a:pt x="13799" y="401"/>
                    <a:pt x="13781" y="362"/>
                  </a:cubicBezTo>
                  <a:cubicBezTo>
                    <a:pt x="13781" y="327"/>
                    <a:pt x="13747" y="309"/>
                    <a:pt x="13707" y="309"/>
                  </a:cubicBezTo>
                  <a:close/>
                  <a:moveTo>
                    <a:pt x="22536" y="309"/>
                  </a:moveTo>
                  <a:cubicBezTo>
                    <a:pt x="22519" y="309"/>
                    <a:pt x="22519" y="327"/>
                    <a:pt x="22501" y="327"/>
                  </a:cubicBezTo>
                  <a:cubicBezTo>
                    <a:pt x="22467" y="327"/>
                    <a:pt x="22449" y="379"/>
                    <a:pt x="22467" y="418"/>
                  </a:cubicBezTo>
                  <a:cubicBezTo>
                    <a:pt x="22467" y="436"/>
                    <a:pt x="22501" y="470"/>
                    <a:pt x="22536" y="470"/>
                  </a:cubicBezTo>
                  <a:lnTo>
                    <a:pt x="22558" y="453"/>
                  </a:lnTo>
                  <a:cubicBezTo>
                    <a:pt x="22593" y="453"/>
                    <a:pt x="22610" y="401"/>
                    <a:pt x="22593" y="362"/>
                  </a:cubicBezTo>
                  <a:cubicBezTo>
                    <a:pt x="22593" y="344"/>
                    <a:pt x="22558" y="309"/>
                    <a:pt x="22536" y="309"/>
                  </a:cubicBezTo>
                  <a:close/>
                  <a:moveTo>
                    <a:pt x="15504" y="344"/>
                  </a:moveTo>
                  <a:cubicBezTo>
                    <a:pt x="15487" y="344"/>
                    <a:pt x="15448" y="362"/>
                    <a:pt x="15430" y="379"/>
                  </a:cubicBezTo>
                  <a:cubicBezTo>
                    <a:pt x="15430" y="418"/>
                    <a:pt x="15430" y="470"/>
                    <a:pt x="15465" y="488"/>
                  </a:cubicBezTo>
                  <a:lnTo>
                    <a:pt x="15504" y="488"/>
                  </a:lnTo>
                  <a:cubicBezTo>
                    <a:pt x="15539" y="488"/>
                    <a:pt x="15557" y="470"/>
                    <a:pt x="15574" y="453"/>
                  </a:cubicBezTo>
                  <a:cubicBezTo>
                    <a:pt x="15596" y="418"/>
                    <a:pt x="15574" y="362"/>
                    <a:pt x="15539" y="344"/>
                  </a:cubicBezTo>
                  <a:close/>
                  <a:moveTo>
                    <a:pt x="13346" y="379"/>
                  </a:moveTo>
                  <a:cubicBezTo>
                    <a:pt x="13311" y="401"/>
                    <a:pt x="13290" y="436"/>
                    <a:pt x="13290" y="470"/>
                  </a:cubicBezTo>
                  <a:cubicBezTo>
                    <a:pt x="13311" y="510"/>
                    <a:pt x="13329" y="527"/>
                    <a:pt x="13364" y="527"/>
                  </a:cubicBezTo>
                  <a:lnTo>
                    <a:pt x="13381" y="527"/>
                  </a:lnTo>
                  <a:cubicBezTo>
                    <a:pt x="13420" y="510"/>
                    <a:pt x="13438" y="470"/>
                    <a:pt x="13438" y="436"/>
                  </a:cubicBezTo>
                  <a:cubicBezTo>
                    <a:pt x="13420" y="401"/>
                    <a:pt x="13398" y="379"/>
                    <a:pt x="13364" y="379"/>
                  </a:cubicBezTo>
                  <a:close/>
                  <a:moveTo>
                    <a:pt x="25673" y="436"/>
                  </a:moveTo>
                  <a:cubicBezTo>
                    <a:pt x="25639" y="436"/>
                    <a:pt x="25621" y="436"/>
                    <a:pt x="25604" y="453"/>
                  </a:cubicBezTo>
                  <a:cubicBezTo>
                    <a:pt x="25582" y="488"/>
                    <a:pt x="25604" y="544"/>
                    <a:pt x="25639" y="562"/>
                  </a:cubicBezTo>
                  <a:cubicBezTo>
                    <a:pt x="25639" y="562"/>
                    <a:pt x="25656" y="579"/>
                    <a:pt x="25673" y="579"/>
                  </a:cubicBezTo>
                  <a:cubicBezTo>
                    <a:pt x="25691" y="579"/>
                    <a:pt x="25713" y="562"/>
                    <a:pt x="25730" y="544"/>
                  </a:cubicBezTo>
                  <a:cubicBezTo>
                    <a:pt x="25747" y="510"/>
                    <a:pt x="25747" y="453"/>
                    <a:pt x="25713" y="436"/>
                  </a:cubicBezTo>
                  <a:close/>
                  <a:moveTo>
                    <a:pt x="22158" y="453"/>
                  </a:moveTo>
                  <a:cubicBezTo>
                    <a:pt x="22123" y="470"/>
                    <a:pt x="22101" y="510"/>
                    <a:pt x="22123" y="544"/>
                  </a:cubicBezTo>
                  <a:cubicBezTo>
                    <a:pt x="22140" y="579"/>
                    <a:pt x="22158" y="597"/>
                    <a:pt x="22192" y="597"/>
                  </a:cubicBezTo>
                  <a:cubicBezTo>
                    <a:pt x="22192" y="597"/>
                    <a:pt x="22210" y="597"/>
                    <a:pt x="22210" y="579"/>
                  </a:cubicBezTo>
                  <a:cubicBezTo>
                    <a:pt x="22249" y="579"/>
                    <a:pt x="22266" y="527"/>
                    <a:pt x="22266" y="488"/>
                  </a:cubicBezTo>
                  <a:cubicBezTo>
                    <a:pt x="22249" y="470"/>
                    <a:pt x="22232" y="453"/>
                    <a:pt x="22192" y="453"/>
                  </a:cubicBezTo>
                  <a:close/>
                  <a:moveTo>
                    <a:pt x="13002" y="470"/>
                  </a:moveTo>
                  <a:cubicBezTo>
                    <a:pt x="12946" y="488"/>
                    <a:pt x="12928" y="527"/>
                    <a:pt x="12946" y="562"/>
                  </a:cubicBezTo>
                  <a:cubicBezTo>
                    <a:pt x="12946" y="597"/>
                    <a:pt x="12985" y="618"/>
                    <a:pt x="13020" y="618"/>
                  </a:cubicBezTo>
                  <a:lnTo>
                    <a:pt x="13037" y="618"/>
                  </a:lnTo>
                  <a:cubicBezTo>
                    <a:pt x="13072" y="618"/>
                    <a:pt x="13094" y="562"/>
                    <a:pt x="13094" y="527"/>
                  </a:cubicBezTo>
                  <a:cubicBezTo>
                    <a:pt x="13072" y="488"/>
                    <a:pt x="13037" y="470"/>
                    <a:pt x="13020" y="470"/>
                  </a:cubicBezTo>
                  <a:close/>
                  <a:moveTo>
                    <a:pt x="15831" y="488"/>
                  </a:moveTo>
                  <a:cubicBezTo>
                    <a:pt x="15813" y="488"/>
                    <a:pt x="15774" y="510"/>
                    <a:pt x="15774" y="544"/>
                  </a:cubicBezTo>
                  <a:cubicBezTo>
                    <a:pt x="15757" y="579"/>
                    <a:pt x="15774" y="618"/>
                    <a:pt x="15813" y="636"/>
                  </a:cubicBezTo>
                  <a:lnTo>
                    <a:pt x="15831" y="636"/>
                  </a:lnTo>
                  <a:cubicBezTo>
                    <a:pt x="15866" y="636"/>
                    <a:pt x="15883" y="618"/>
                    <a:pt x="15900" y="597"/>
                  </a:cubicBezTo>
                  <a:cubicBezTo>
                    <a:pt x="15922" y="562"/>
                    <a:pt x="15900" y="527"/>
                    <a:pt x="15866" y="510"/>
                  </a:cubicBezTo>
                  <a:cubicBezTo>
                    <a:pt x="15848" y="488"/>
                    <a:pt x="15848" y="488"/>
                    <a:pt x="15831" y="488"/>
                  </a:cubicBezTo>
                  <a:close/>
                  <a:moveTo>
                    <a:pt x="12637" y="579"/>
                  </a:moveTo>
                  <a:cubicBezTo>
                    <a:pt x="12602" y="597"/>
                    <a:pt x="12585" y="636"/>
                    <a:pt x="12602" y="671"/>
                  </a:cubicBezTo>
                  <a:cubicBezTo>
                    <a:pt x="12602" y="705"/>
                    <a:pt x="12637" y="727"/>
                    <a:pt x="12676" y="727"/>
                  </a:cubicBezTo>
                  <a:lnTo>
                    <a:pt x="12694" y="727"/>
                  </a:lnTo>
                  <a:cubicBezTo>
                    <a:pt x="12728" y="705"/>
                    <a:pt x="12746" y="671"/>
                    <a:pt x="12728" y="636"/>
                  </a:cubicBezTo>
                  <a:cubicBezTo>
                    <a:pt x="12728" y="597"/>
                    <a:pt x="12694" y="579"/>
                    <a:pt x="12676" y="579"/>
                  </a:cubicBezTo>
                  <a:close/>
                  <a:moveTo>
                    <a:pt x="21831" y="597"/>
                  </a:moveTo>
                  <a:cubicBezTo>
                    <a:pt x="21796" y="618"/>
                    <a:pt x="21775" y="653"/>
                    <a:pt x="21796" y="688"/>
                  </a:cubicBezTo>
                  <a:cubicBezTo>
                    <a:pt x="21814" y="727"/>
                    <a:pt x="21831" y="745"/>
                    <a:pt x="21866" y="745"/>
                  </a:cubicBezTo>
                  <a:lnTo>
                    <a:pt x="21883" y="727"/>
                  </a:lnTo>
                  <a:cubicBezTo>
                    <a:pt x="21923" y="705"/>
                    <a:pt x="21940" y="671"/>
                    <a:pt x="21923" y="636"/>
                  </a:cubicBezTo>
                  <a:cubicBezTo>
                    <a:pt x="21923" y="597"/>
                    <a:pt x="21883" y="597"/>
                    <a:pt x="21866" y="597"/>
                  </a:cubicBezTo>
                  <a:close/>
                  <a:moveTo>
                    <a:pt x="25965" y="636"/>
                  </a:moveTo>
                  <a:cubicBezTo>
                    <a:pt x="25948" y="636"/>
                    <a:pt x="25930" y="653"/>
                    <a:pt x="25908" y="671"/>
                  </a:cubicBezTo>
                  <a:cubicBezTo>
                    <a:pt x="25874" y="705"/>
                    <a:pt x="25891" y="745"/>
                    <a:pt x="25908" y="762"/>
                  </a:cubicBezTo>
                  <a:cubicBezTo>
                    <a:pt x="25930" y="779"/>
                    <a:pt x="25948" y="779"/>
                    <a:pt x="25965" y="779"/>
                  </a:cubicBezTo>
                  <a:cubicBezTo>
                    <a:pt x="25982" y="779"/>
                    <a:pt x="26000" y="779"/>
                    <a:pt x="26017" y="762"/>
                  </a:cubicBezTo>
                  <a:cubicBezTo>
                    <a:pt x="26039" y="727"/>
                    <a:pt x="26039" y="688"/>
                    <a:pt x="26000" y="653"/>
                  </a:cubicBezTo>
                  <a:cubicBezTo>
                    <a:pt x="26000" y="653"/>
                    <a:pt x="25982" y="636"/>
                    <a:pt x="25965" y="636"/>
                  </a:cubicBezTo>
                  <a:close/>
                  <a:moveTo>
                    <a:pt x="16157" y="653"/>
                  </a:moveTo>
                  <a:cubicBezTo>
                    <a:pt x="16140" y="653"/>
                    <a:pt x="16101" y="671"/>
                    <a:pt x="16101" y="688"/>
                  </a:cubicBezTo>
                  <a:cubicBezTo>
                    <a:pt x="16083" y="727"/>
                    <a:pt x="16083" y="762"/>
                    <a:pt x="16118" y="797"/>
                  </a:cubicBezTo>
                  <a:lnTo>
                    <a:pt x="16157" y="797"/>
                  </a:lnTo>
                  <a:cubicBezTo>
                    <a:pt x="16192" y="797"/>
                    <a:pt x="16209" y="779"/>
                    <a:pt x="16227" y="762"/>
                  </a:cubicBezTo>
                  <a:cubicBezTo>
                    <a:pt x="16249" y="727"/>
                    <a:pt x="16227" y="688"/>
                    <a:pt x="16192" y="671"/>
                  </a:cubicBezTo>
                  <a:cubicBezTo>
                    <a:pt x="16192" y="653"/>
                    <a:pt x="16175" y="653"/>
                    <a:pt x="16157" y="653"/>
                  </a:cubicBezTo>
                  <a:close/>
                  <a:moveTo>
                    <a:pt x="12293" y="688"/>
                  </a:moveTo>
                  <a:cubicBezTo>
                    <a:pt x="12258" y="705"/>
                    <a:pt x="12241" y="745"/>
                    <a:pt x="12258" y="779"/>
                  </a:cubicBezTo>
                  <a:cubicBezTo>
                    <a:pt x="12258" y="814"/>
                    <a:pt x="12293" y="836"/>
                    <a:pt x="12332" y="836"/>
                  </a:cubicBezTo>
                  <a:lnTo>
                    <a:pt x="12350" y="836"/>
                  </a:lnTo>
                  <a:cubicBezTo>
                    <a:pt x="12385" y="814"/>
                    <a:pt x="12402" y="779"/>
                    <a:pt x="12385" y="745"/>
                  </a:cubicBezTo>
                  <a:cubicBezTo>
                    <a:pt x="12385" y="705"/>
                    <a:pt x="12350" y="688"/>
                    <a:pt x="12311" y="688"/>
                  </a:cubicBezTo>
                  <a:close/>
                  <a:moveTo>
                    <a:pt x="21505" y="745"/>
                  </a:moveTo>
                  <a:cubicBezTo>
                    <a:pt x="21470" y="762"/>
                    <a:pt x="21448" y="814"/>
                    <a:pt x="21470" y="853"/>
                  </a:cubicBezTo>
                  <a:cubicBezTo>
                    <a:pt x="21488" y="871"/>
                    <a:pt x="21505" y="888"/>
                    <a:pt x="21522" y="888"/>
                  </a:cubicBezTo>
                  <a:lnTo>
                    <a:pt x="21557" y="888"/>
                  </a:lnTo>
                  <a:cubicBezTo>
                    <a:pt x="21596" y="871"/>
                    <a:pt x="21614" y="814"/>
                    <a:pt x="21596" y="779"/>
                  </a:cubicBezTo>
                  <a:cubicBezTo>
                    <a:pt x="21579" y="762"/>
                    <a:pt x="21557" y="745"/>
                    <a:pt x="21522" y="745"/>
                  </a:cubicBezTo>
                  <a:close/>
                  <a:moveTo>
                    <a:pt x="11967" y="797"/>
                  </a:moveTo>
                  <a:lnTo>
                    <a:pt x="11949" y="814"/>
                  </a:lnTo>
                  <a:cubicBezTo>
                    <a:pt x="11915" y="814"/>
                    <a:pt x="11897" y="871"/>
                    <a:pt x="11915" y="906"/>
                  </a:cubicBezTo>
                  <a:cubicBezTo>
                    <a:pt x="11915" y="923"/>
                    <a:pt x="11949" y="945"/>
                    <a:pt x="11984" y="945"/>
                  </a:cubicBezTo>
                  <a:lnTo>
                    <a:pt x="12006" y="945"/>
                  </a:lnTo>
                  <a:cubicBezTo>
                    <a:pt x="12041" y="923"/>
                    <a:pt x="12058" y="888"/>
                    <a:pt x="12041" y="853"/>
                  </a:cubicBezTo>
                  <a:cubicBezTo>
                    <a:pt x="12041" y="814"/>
                    <a:pt x="12006" y="797"/>
                    <a:pt x="11967" y="797"/>
                  </a:cubicBezTo>
                  <a:close/>
                  <a:moveTo>
                    <a:pt x="16466" y="853"/>
                  </a:moveTo>
                  <a:cubicBezTo>
                    <a:pt x="16427" y="853"/>
                    <a:pt x="16410" y="871"/>
                    <a:pt x="16392" y="888"/>
                  </a:cubicBezTo>
                  <a:cubicBezTo>
                    <a:pt x="16375" y="923"/>
                    <a:pt x="16375" y="962"/>
                    <a:pt x="16410" y="997"/>
                  </a:cubicBezTo>
                  <a:lnTo>
                    <a:pt x="16466" y="997"/>
                  </a:lnTo>
                  <a:cubicBezTo>
                    <a:pt x="16484" y="997"/>
                    <a:pt x="16501" y="997"/>
                    <a:pt x="16518" y="980"/>
                  </a:cubicBezTo>
                  <a:cubicBezTo>
                    <a:pt x="16536" y="945"/>
                    <a:pt x="16536" y="906"/>
                    <a:pt x="16501" y="871"/>
                  </a:cubicBezTo>
                  <a:cubicBezTo>
                    <a:pt x="16484" y="871"/>
                    <a:pt x="16484" y="853"/>
                    <a:pt x="16466" y="853"/>
                  </a:cubicBezTo>
                  <a:close/>
                  <a:moveTo>
                    <a:pt x="26235" y="888"/>
                  </a:moveTo>
                  <a:cubicBezTo>
                    <a:pt x="26217" y="888"/>
                    <a:pt x="26200" y="888"/>
                    <a:pt x="26183" y="906"/>
                  </a:cubicBezTo>
                  <a:cubicBezTo>
                    <a:pt x="26148" y="923"/>
                    <a:pt x="26165" y="980"/>
                    <a:pt x="26183" y="997"/>
                  </a:cubicBezTo>
                  <a:cubicBezTo>
                    <a:pt x="26200" y="1014"/>
                    <a:pt x="26217" y="1032"/>
                    <a:pt x="26235" y="1032"/>
                  </a:cubicBezTo>
                  <a:cubicBezTo>
                    <a:pt x="26257" y="1032"/>
                    <a:pt x="26274" y="1014"/>
                    <a:pt x="26291" y="997"/>
                  </a:cubicBezTo>
                  <a:cubicBezTo>
                    <a:pt x="26309" y="980"/>
                    <a:pt x="26309" y="923"/>
                    <a:pt x="26291" y="906"/>
                  </a:cubicBezTo>
                  <a:cubicBezTo>
                    <a:pt x="26274" y="888"/>
                    <a:pt x="26257" y="888"/>
                    <a:pt x="26235" y="888"/>
                  </a:cubicBezTo>
                  <a:close/>
                  <a:moveTo>
                    <a:pt x="21179" y="906"/>
                  </a:moveTo>
                  <a:cubicBezTo>
                    <a:pt x="21144" y="923"/>
                    <a:pt x="21122" y="980"/>
                    <a:pt x="21144" y="1014"/>
                  </a:cubicBezTo>
                  <a:cubicBezTo>
                    <a:pt x="21161" y="1032"/>
                    <a:pt x="21179" y="1053"/>
                    <a:pt x="21213" y="1053"/>
                  </a:cubicBezTo>
                  <a:lnTo>
                    <a:pt x="21231" y="1053"/>
                  </a:lnTo>
                  <a:cubicBezTo>
                    <a:pt x="21270" y="1032"/>
                    <a:pt x="21287" y="980"/>
                    <a:pt x="21270" y="945"/>
                  </a:cubicBezTo>
                  <a:cubicBezTo>
                    <a:pt x="21253" y="923"/>
                    <a:pt x="21231" y="906"/>
                    <a:pt x="21213" y="906"/>
                  </a:cubicBezTo>
                  <a:close/>
                  <a:moveTo>
                    <a:pt x="11606" y="923"/>
                  </a:moveTo>
                  <a:cubicBezTo>
                    <a:pt x="11571" y="923"/>
                    <a:pt x="11549" y="980"/>
                    <a:pt x="11571" y="1014"/>
                  </a:cubicBezTo>
                  <a:cubicBezTo>
                    <a:pt x="11571" y="1032"/>
                    <a:pt x="11606" y="1071"/>
                    <a:pt x="11623" y="1071"/>
                  </a:cubicBezTo>
                  <a:cubicBezTo>
                    <a:pt x="11641" y="1071"/>
                    <a:pt x="11641" y="1053"/>
                    <a:pt x="11658" y="1053"/>
                  </a:cubicBezTo>
                  <a:cubicBezTo>
                    <a:pt x="11697" y="1053"/>
                    <a:pt x="11714" y="997"/>
                    <a:pt x="11697" y="962"/>
                  </a:cubicBezTo>
                  <a:cubicBezTo>
                    <a:pt x="11697" y="945"/>
                    <a:pt x="11658" y="923"/>
                    <a:pt x="11623" y="923"/>
                  </a:cubicBezTo>
                  <a:close/>
                  <a:moveTo>
                    <a:pt x="11279" y="1014"/>
                  </a:moveTo>
                  <a:cubicBezTo>
                    <a:pt x="11279" y="1014"/>
                    <a:pt x="11279" y="1032"/>
                    <a:pt x="11262" y="1032"/>
                  </a:cubicBezTo>
                  <a:cubicBezTo>
                    <a:pt x="11223" y="1032"/>
                    <a:pt x="11205" y="1088"/>
                    <a:pt x="11223" y="1123"/>
                  </a:cubicBezTo>
                  <a:cubicBezTo>
                    <a:pt x="11223" y="1141"/>
                    <a:pt x="11262" y="1162"/>
                    <a:pt x="11279" y="1162"/>
                  </a:cubicBezTo>
                  <a:lnTo>
                    <a:pt x="11314" y="1162"/>
                  </a:lnTo>
                  <a:cubicBezTo>
                    <a:pt x="11353" y="1162"/>
                    <a:pt x="11371" y="1106"/>
                    <a:pt x="11353" y="1071"/>
                  </a:cubicBezTo>
                  <a:cubicBezTo>
                    <a:pt x="11353" y="1053"/>
                    <a:pt x="11314" y="1014"/>
                    <a:pt x="11279" y="1014"/>
                  </a:cubicBezTo>
                  <a:close/>
                  <a:moveTo>
                    <a:pt x="20852" y="1071"/>
                  </a:moveTo>
                  <a:cubicBezTo>
                    <a:pt x="20817" y="1088"/>
                    <a:pt x="20796" y="1141"/>
                    <a:pt x="20817" y="1180"/>
                  </a:cubicBezTo>
                  <a:cubicBezTo>
                    <a:pt x="20835" y="1197"/>
                    <a:pt x="20852" y="1214"/>
                    <a:pt x="20887" y="1214"/>
                  </a:cubicBezTo>
                  <a:cubicBezTo>
                    <a:pt x="20887" y="1214"/>
                    <a:pt x="20904" y="1214"/>
                    <a:pt x="20904" y="1197"/>
                  </a:cubicBezTo>
                  <a:cubicBezTo>
                    <a:pt x="20944" y="1180"/>
                    <a:pt x="20961" y="1141"/>
                    <a:pt x="20944" y="1106"/>
                  </a:cubicBezTo>
                  <a:cubicBezTo>
                    <a:pt x="20944" y="1088"/>
                    <a:pt x="20904" y="1071"/>
                    <a:pt x="20887" y="1071"/>
                  </a:cubicBezTo>
                  <a:close/>
                  <a:moveTo>
                    <a:pt x="16736" y="1088"/>
                  </a:moveTo>
                  <a:cubicBezTo>
                    <a:pt x="16718" y="1088"/>
                    <a:pt x="16701" y="1106"/>
                    <a:pt x="16684" y="1123"/>
                  </a:cubicBezTo>
                  <a:cubicBezTo>
                    <a:pt x="16645" y="1141"/>
                    <a:pt x="16645" y="1197"/>
                    <a:pt x="16684" y="1214"/>
                  </a:cubicBezTo>
                  <a:cubicBezTo>
                    <a:pt x="16701" y="1232"/>
                    <a:pt x="16718" y="1232"/>
                    <a:pt x="16736" y="1232"/>
                  </a:cubicBezTo>
                  <a:cubicBezTo>
                    <a:pt x="16753" y="1232"/>
                    <a:pt x="16771" y="1232"/>
                    <a:pt x="16792" y="1214"/>
                  </a:cubicBezTo>
                  <a:cubicBezTo>
                    <a:pt x="16810" y="1197"/>
                    <a:pt x="16810" y="1141"/>
                    <a:pt x="16792" y="1123"/>
                  </a:cubicBezTo>
                  <a:cubicBezTo>
                    <a:pt x="16771" y="1106"/>
                    <a:pt x="16753" y="1088"/>
                    <a:pt x="16736" y="1088"/>
                  </a:cubicBezTo>
                  <a:close/>
                  <a:moveTo>
                    <a:pt x="10918" y="1123"/>
                  </a:moveTo>
                  <a:cubicBezTo>
                    <a:pt x="10879" y="1141"/>
                    <a:pt x="10862" y="1180"/>
                    <a:pt x="10862" y="1214"/>
                  </a:cubicBezTo>
                  <a:cubicBezTo>
                    <a:pt x="10879" y="1249"/>
                    <a:pt x="10896" y="1271"/>
                    <a:pt x="10936" y="1271"/>
                  </a:cubicBezTo>
                  <a:lnTo>
                    <a:pt x="10953" y="1271"/>
                  </a:lnTo>
                  <a:cubicBezTo>
                    <a:pt x="10988" y="1249"/>
                    <a:pt x="11027" y="1214"/>
                    <a:pt x="11005" y="1180"/>
                  </a:cubicBezTo>
                  <a:cubicBezTo>
                    <a:pt x="11005" y="1141"/>
                    <a:pt x="10970" y="1123"/>
                    <a:pt x="10936" y="1123"/>
                  </a:cubicBezTo>
                  <a:close/>
                  <a:moveTo>
                    <a:pt x="26474" y="1141"/>
                  </a:moveTo>
                  <a:cubicBezTo>
                    <a:pt x="26452" y="1141"/>
                    <a:pt x="26452" y="1162"/>
                    <a:pt x="26435" y="1162"/>
                  </a:cubicBezTo>
                  <a:cubicBezTo>
                    <a:pt x="26400" y="1197"/>
                    <a:pt x="26400" y="1232"/>
                    <a:pt x="26418" y="1271"/>
                  </a:cubicBezTo>
                  <a:cubicBezTo>
                    <a:pt x="26435" y="1288"/>
                    <a:pt x="26452" y="1288"/>
                    <a:pt x="26474" y="1288"/>
                  </a:cubicBezTo>
                  <a:cubicBezTo>
                    <a:pt x="26491" y="1288"/>
                    <a:pt x="26509" y="1288"/>
                    <a:pt x="26526" y="1271"/>
                  </a:cubicBezTo>
                  <a:cubicBezTo>
                    <a:pt x="26561" y="1249"/>
                    <a:pt x="26561" y="1214"/>
                    <a:pt x="26544" y="1180"/>
                  </a:cubicBezTo>
                  <a:cubicBezTo>
                    <a:pt x="26526" y="1162"/>
                    <a:pt x="26509" y="1141"/>
                    <a:pt x="26474" y="1141"/>
                  </a:cubicBezTo>
                  <a:close/>
                  <a:moveTo>
                    <a:pt x="10570" y="1214"/>
                  </a:moveTo>
                  <a:cubicBezTo>
                    <a:pt x="10535" y="1232"/>
                    <a:pt x="10500" y="1271"/>
                    <a:pt x="10518" y="1306"/>
                  </a:cubicBezTo>
                  <a:cubicBezTo>
                    <a:pt x="10518" y="1341"/>
                    <a:pt x="10553" y="1358"/>
                    <a:pt x="10592" y="1358"/>
                  </a:cubicBezTo>
                  <a:lnTo>
                    <a:pt x="10609" y="1358"/>
                  </a:lnTo>
                  <a:cubicBezTo>
                    <a:pt x="10644" y="1341"/>
                    <a:pt x="10661" y="1306"/>
                    <a:pt x="10661" y="1271"/>
                  </a:cubicBezTo>
                  <a:cubicBezTo>
                    <a:pt x="10644" y="1232"/>
                    <a:pt x="10627" y="1214"/>
                    <a:pt x="10592" y="1214"/>
                  </a:cubicBezTo>
                  <a:close/>
                  <a:moveTo>
                    <a:pt x="20526" y="1232"/>
                  </a:moveTo>
                  <a:cubicBezTo>
                    <a:pt x="20491" y="1249"/>
                    <a:pt x="20469" y="1306"/>
                    <a:pt x="20491" y="1341"/>
                  </a:cubicBezTo>
                  <a:cubicBezTo>
                    <a:pt x="20508" y="1358"/>
                    <a:pt x="20526" y="1380"/>
                    <a:pt x="20561" y="1380"/>
                  </a:cubicBezTo>
                  <a:cubicBezTo>
                    <a:pt x="20561" y="1380"/>
                    <a:pt x="20578" y="1380"/>
                    <a:pt x="20578" y="1358"/>
                  </a:cubicBezTo>
                  <a:cubicBezTo>
                    <a:pt x="20617" y="1341"/>
                    <a:pt x="20635" y="1306"/>
                    <a:pt x="20617" y="1271"/>
                  </a:cubicBezTo>
                  <a:cubicBezTo>
                    <a:pt x="20617" y="1249"/>
                    <a:pt x="20578" y="1232"/>
                    <a:pt x="20561" y="1232"/>
                  </a:cubicBezTo>
                  <a:close/>
                  <a:moveTo>
                    <a:pt x="10226" y="1288"/>
                  </a:moveTo>
                  <a:lnTo>
                    <a:pt x="10209" y="1306"/>
                  </a:lnTo>
                  <a:cubicBezTo>
                    <a:pt x="10174" y="1306"/>
                    <a:pt x="10157" y="1341"/>
                    <a:pt x="10157" y="1380"/>
                  </a:cubicBezTo>
                  <a:cubicBezTo>
                    <a:pt x="10174" y="1415"/>
                    <a:pt x="10192" y="1432"/>
                    <a:pt x="10226" y="1432"/>
                  </a:cubicBezTo>
                  <a:lnTo>
                    <a:pt x="10244" y="1432"/>
                  </a:lnTo>
                  <a:cubicBezTo>
                    <a:pt x="10283" y="1432"/>
                    <a:pt x="10318" y="1397"/>
                    <a:pt x="10300" y="1358"/>
                  </a:cubicBezTo>
                  <a:cubicBezTo>
                    <a:pt x="10300" y="1323"/>
                    <a:pt x="10265" y="1288"/>
                    <a:pt x="10226" y="1288"/>
                  </a:cubicBezTo>
                  <a:close/>
                  <a:moveTo>
                    <a:pt x="16988" y="1341"/>
                  </a:moveTo>
                  <a:cubicBezTo>
                    <a:pt x="16971" y="1341"/>
                    <a:pt x="16953" y="1358"/>
                    <a:pt x="16936" y="1380"/>
                  </a:cubicBezTo>
                  <a:cubicBezTo>
                    <a:pt x="16919" y="1397"/>
                    <a:pt x="16919" y="1449"/>
                    <a:pt x="16936" y="1467"/>
                  </a:cubicBezTo>
                  <a:cubicBezTo>
                    <a:pt x="16953" y="1489"/>
                    <a:pt x="16971" y="1489"/>
                    <a:pt x="16988" y="1489"/>
                  </a:cubicBezTo>
                  <a:cubicBezTo>
                    <a:pt x="17010" y="1489"/>
                    <a:pt x="17027" y="1489"/>
                    <a:pt x="17045" y="1467"/>
                  </a:cubicBezTo>
                  <a:cubicBezTo>
                    <a:pt x="17080" y="1449"/>
                    <a:pt x="17080" y="1397"/>
                    <a:pt x="17045" y="1380"/>
                  </a:cubicBezTo>
                  <a:cubicBezTo>
                    <a:pt x="17027" y="1358"/>
                    <a:pt x="17010" y="1341"/>
                    <a:pt x="16988" y="1341"/>
                  </a:cubicBezTo>
                  <a:close/>
                  <a:moveTo>
                    <a:pt x="9865" y="1380"/>
                  </a:moveTo>
                  <a:cubicBezTo>
                    <a:pt x="9830" y="1380"/>
                    <a:pt x="9791" y="1415"/>
                    <a:pt x="9809" y="1449"/>
                  </a:cubicBezTo>
                  <a:cubicBezTo>
                    <a:pt x="9809" y="1489"/>
                    <a:pt x="9848" y="1523"/>
                    <a:pt x="9883" y="1523"/>
                  </a:cubicBezTo>
                  <a:lnTo>
                    <a:pt x="9900" y="1523"/>
                  </a:lnTo>
                  <a:cubicBezTo>
                    <a:pt x="9939" y="1506"/>
                    <a:pt x="9957" y="1467"/>
                    <a:pt x="9957" y="1432"/>
                  </a:cubicBezTo>
                  <a:cubicBezTo>
                    <a:pt x="9939" y="1397"/>
                    <a:pt x="9917" y="1380"/>
                    <a:pt x="9883" y="1380"/>
                  </a:cubicBezTo>
                  <a:close/>
                  <a:moveTo>
                    <a:pt x="20200" y="1397"/>
                  </a:moveTo>
                  <a:cubicBezTo>
                    <a:pt x="20165" y="1415"/>
                    <a:pt x="20143" y="1449"/>
                    <a:pt x="20165" y="1489"/>
                  </a:cubicBezTo>
                  <a:cubicBezTo>
                    <a:pt x="20182" y="1523"/>
                    <a:pt x="20200" y="1541"/>
                    <a:pt x="20234" y="1541"/>
                  </a:cubicBezTo>
                  <a:lnTo>
                    <a:pt x="20252" y="1523"/>
                  </a:lnTo>
                  <a:cubicBezTo>
                    <a:pt x="20291" y="1506"/>
                    <a:pt x="20308" y="1467"/>
                    <a:pt x="20291" y="1432"/>
                  </a:cubicBezTo>
                  <a:cubicBezTo>
                    <a:pt x="20291" y="1397"/>
                    <a:pt x="20252" y="1397"/>
                    <a:pt x="20234" y="1397"/>
                  </a:cubicBezTo>
                  <a:close/>
                  <a:moveTo>
                    <a:pt x="26692" y="1432"/>
                  </a:moveTo>
                  <a:cubicBezTo>
                    <a:pt x="26692" y="1432"/>
                    <a:pt x="26670" y="1449"/>
                    <a:pt x="26652" y="1449"/>
                  </a:cubicBezTo>
                  <a:cubicBezTo>
                    <a:pt x="26618" y="1467"/>
                    <a:pt x="26618" y="1523"/>
                    <a:pt x="26635" y="1558"/>
                  </a:cubicBezTo>
                  <a:cubicBezTo>
                    <a:pt x="26652" y="1576"/>
                    <a:pt x="26670" y="1576"/>
                    <a:pt x="26692" y="1576"/>
                  </a:cubicBezTo>
                  <a:lnTo>
                    <a:pt x="26744" y="1576"/>
                  </a:lnTo>
                  <a:cubicBezTo>
                    <a:pt x="26779" y="1541"/>
                    <a:pt x="26779" y="1506"/>
                    <a:pt x="26761" y="1467"/>
                  </a:cubicBezTo>
                  <a:cubicBezTo>
                    <a:pt x="26744" y="1449"/>
                    <a:pt x="26726" y="1432"/>
                    <a:pt x="26692" y="1432"/>
                  </a:cubicBezTo>
                  <a:close/>
                  <a:moveTo>
                    <a:pt x="9504" y="1449"/>
                  </a:moveTo>
                  <a:cubicBezTo>
                    <a:pt x="9465" y="1449"/>
                    <a:pt x="9447" y="1489"/>
                    <a:pt x="9447" y="1523"/>
                  </a:cubicBezTo>
                  <a:cubicBezTo>
                    <a:pt x="9465" y="1558"/>
                    <a:pt x="9482" y="1597"/>
                    <a:pt x="9521" y="1597"/>
                  </a:cubicBezTo>
                  <a:lnTo>
                    <a:pt x="9539" y="1597"/>
                  </a:lnTo>
                  <a:cubicBezTo>
                    <a:pt x="9574" y="1576"/>
                    <a:pt x="9613" y="1541"/>
                    <a:pt x="9591" y="1506"/>
                  </a:cubicBezTo>
                  <a:cubicBezTo>
                    <a:pt x="9591" y="1467"/>
                    <a:pt x="9556" y="1449"/>
                    <a:pt x="9521" y="1449"/>
                  </a:cubicBezTo>
                  <a:close/>
                  <a:moveTo>
                    <a:pt x="9156" y="1506"/>
                  </a:moveTo>
                  <a:cubicBezTo>
                    <a:pt x="9121" y="1523"/>
                    <a:pt x="9086" y="1558"/>
                    <a:pt x="9104" y="1597"/>
                  </a:cubicBezTo>
                  <a:cubicBezTo>
                    <a:pt x="9104" y="1632"/>
                    <a:pt x="9139" y="1650"/>
                    <a:pt x="9178" y="1650"/>
                  </a:cubicBezTo>
                  <a:cubicBezTo>
                    <a:pt x="9212" y="1650"/>
                    <a:pt x="9247" y="1615"/>
                    <a:pt x="9230" y="1576"/>
                  </a:cubicBezTo>
                  <a:cubicBezTo>
                    <a:pt x="9230" y="1541"/>
                    <a:pt x="9195" y="1506"/>
                    <a:pt x="9178" y="1506"/>
                  </a:cubicBezTo>
                  <a:close/>
                  <a:moveTo>
                    <a:pt x="19873" y="1541"/>
                  </a:moveTo>
                  <a:cubicBezTo>
                    <a:pt x="19838" y="1558"/>
                    <a:pt x="19817" y="1615"/>
                    <a:pt x="19838" y="1650"/>
                  </a:cubicBezTo>
                  <a:cubicBezTo>
                    <a:pt x="19856" y="1667"/>
                    <a:pt x="19873" y="1684"/>
                    <a:pt x="19908" y="1684"/>
                  </a:cubicBezTo>
                  <a:lnTo>
                    <a:pt x="19925" y="1684"/>
                  </a:lnTo>
                  <a:cubicBezTo>
                    <a:pt x="19965" y="1667"/>
                    <a:pt x="19982" y="1615"/>
                    <a:pt x="19965" y="1576"/>
                  </a:cubicBezTo>
                  <a:cubicBezTo>
                    <a:pt x="19965" y="1558"/>
                    <a:pt x="19925" y="1541"/>
                    <a:pt x="19908" y="1541"/>
                  </a:cubicBezTo>
                  <a:close/>
                  <a:moveTo>
                    <a:pt x="8795" y="1576"/>
                  </a:moveTo>
                  <a:cubicBezTo>
                    <a:pt x="8760" y="1576"/>
                    <a:pt x="8743" y="1615"/>
                    <a:pt x="8743" y="1667"/>
                  </a:cubicBezTo>
                  <a:cubicBezTo>
                    <a:pt x="8743" y="1684"/>
                    <a:pt x="8777" y="1724"/>
                    <a:pt x="8812" y="1724"/>
                  </a:cubicBezTo>
                  <a:lnTo>
                    <a:pt x="8830" y="1724"/>
                  </a:lnTo>
                  <a:cubicBezTo>
                    <a:pt x="8869" y="1706"/>
                    <a:pt x="8886" y="1667"/>
                    <a:pt x="8886" y="1632"/>
                  </a:cubicBezTo>
                  <a:cubicBezTo>
                    <a:pt x="8869" y="1597"/>
                    <a:pt x="8851" y="1576"/>
                    <a:pt x="8812" y="1576"/>
                  </a:cubicBezTo>
                  <a:close/>
                  <a:moveTo>
                    <a:pt x="17262" y="1597"/>
                  </a:moveTo>
                  <a:cubicBezTo>
                    <a:pt x="17228" y="1597"/>
                    <a:pt x="17206" y="1615"/>
                    <a:pt x="17206" y="1632"/>
                  </a:cubicBezTo>
                  <a:cubicBezTo>
                    <a:pt x="17171" y="1650"/>
                    <a:pt x="17171" y="1706"/>
                    <a:pt x="17206" y="1724"/>
                  </a:cubicBezTo>
                  <a:cubicBezTo>
                    <a:pt x="17228" y="1741"/>
                    <a:pt x="17245" y="1741"/>
                    <a:pt x="17262" y="1741"/>
                  </a:cubicBezTo>
                  <a:cubicBezTo>
                    <a:pt x="17280" y="1741"/>
                    <a:pt x="17297" y="1741"/>
                    <a:pt x="17297" y="1724"/>
                  </a:cubicBezTo>
                  <a:cubicBezTo>
                    <a:pt x="17336" y="1684"/>
                    <a:pt x="17336" y="1650"/>
                    <a:pt x="17297" y="1615"/>
                  </a:cubicBezTo>
                  <a:cubicBezTo>
                    <a:pt x="17280" y="1615"/>
                    <a:pt x="17280" y="1597"/>
                    <a:pt x="17262" y="1597"/>
                  </a:cubicBezTo>
                  <a:close/>
                  <a:moveTo>
                    <a:pt x="8434" y="1632"/>
                  </a:moveTo>
                  <a:cubicBezTo>
                    <a:pt x="8394" y="1650"/>
                    <a:pt x="8377" y="1684"/>
                    <a:pt x="8377" y="1724"/>
                  </a:cubicBezTo>
                  <a:cubicBezTo>
                    <a:pt x="8394" y="1758"/>
                    <a:pt x="8416" y="1776"/>
                    <a:pt x="8451" y="1776"/>
                  </a:cubicBezTo>
                  <a:lnTo>
                    <a:pt x="8468" y="1776"/>
                  </a:lnTo>
                  <a:cubicBezTo>
                    <a:pt x="8503" y="1776"/>
                    <a:pt x="8525" y="1741"/>
                    <a:pt x="8525" y="1706"/>
                  </a:cubicBezTo>
                  <a:cubicBezTo>
                    <a:pt x="8525" y="1667"/>
                    <a:pt x="8486" y="1632"/>
                    <a:pt x="8451" y="1632"/>
                  </a:cubicBezTo>
                  <a:close/>
                  <a:moveTo>
                    <a:pt x="19564" y="1684"/>
                  </a:moveTo>
                  <a:cubicBezTo>
                    <a:pt x="19564" y="1684"/>
                    <a:pt x="19547" y="1684"/>
                    <a:pt x="19547" y="1706"/>
                  </a:cubicBezTo>
                  <a:cubicBezTo>
                    <a:pt x="19512" y="1706"/>
                    <a:pt x="19490" y="1758"/>
                    <a:pt x="19512" y="1793"/>
                  </a:cubicBezTo>
                  <a:cubicBezTo>
                    <a:pt x="19512" y="1815"/>
                    <a:pt x="19547" y="1832"/>
                    <a:pt x="19564" y="1832"/>
                  </a:cubicBezTo>
                  <a:lnTo>
                    <a:pt x="19599" y="1832"/>
                  </a:lnTo>
                  <a:cubicBezTo>
                    <a:pt x="19638" y="1815"/>
                    <a:pt x="19656" y="1776"/>
                    <a:pt x="19638" y="1741"/>
                  </a:cubicBezTo>
                  <a:cubicBezTo>
                    <a:pt x="19621" y="1706"/>
                    <a:pt x="19599" y="1684"/>
                    <a:pt x="19564" y="1684"/>
                  </a:cubicBezTo>
                  <a:close/>
                  <a:moveTo>
                    <a:pt x="8090" y="1706"/>
                  </a:moveTo>
                  <a:cubicBezTo>
                    <a:pt x="8051" y="1706"/>
                    <a:pt x="8016" y="1741"/>
                    <a:pt x="8033" y="1776"/>
                  </a:cubicBezTo>
                  <a:cubicBezTo>
                    <a:pt x="8033" y="1815"/>
                    <a:pt x="8068" y="1850"/>
                    <a:pt x="8090" y="1850"/>
                  </a:cubicBezTo>
                  <a:lnTo>
                    <a:pt x="8107" y="1850"/>
                  </a:lnTo>
                  <a:cubicBezTo>
                    <a:pt x="8142" y="1832"/>
                    <a:pt x="8177" y="1793"/>
                    <a:pt x="8159" y="1758"/>
                  </a:cubicBezTo>
                  <a:cubicBezTo>
                    <a:pt x="8159" y="1724"/>
                    <a:pt x="8125" y="1706"/>
                    <a:pt x="8090" y="1706"/>
                  </a:cubicBezTo>
                  <a:close/>
                  <a:moveTo>
                    <a:pt x="26870" y="1741"/>
                  </a:moveTo>
                  <a:cubicBezTo>
                    <a:pt x="26835" y="1776"/>
                    <a:pt x="26818" y="1815"/>
                    <a:pt x="26835" y="1850"/>
                  </a:cubicBezTo>
                  <a:cubicBezTo>
                    <a:pt x="26853" y="1867"/>
                    <a:pt x="26870" y="1885"/>
                    <a:pt x="26909" y="1885"/>
                  </a:cubicBezTo>
                  <a:cubicBezTo>
                    <a:pt x="26927" y="1885"/>
                    <a:pt x="26927" y="1885"/>
                    <a:pt x="26944" y="1867"/>
                  </a:cubicBezTo>
                  <a:cubicBezTo>
                    <a:pt x="26979" y="1850"/>
                    <a:pt x="26979" y="1793"/>
                    <a:pt x="26961" y="1776"/>
                  </a:cubicBezTo>
                  <a:cubicBezTo>
                    <a:pt x="26944" y="1741"/>
                    <a:pt x="26927" y="1741"/>
                    <a:pt x="26909" y="1741"/>
                  </a:cubicBezTo>
                  <a:close/>
                  <a:moveTo>
                    <a:pt x="7724" y="1758"/>
                  </a:moveTo>
                  <a:cubicBezTo>
                    <a:pt x="7690" y="1776"/>
                    <a:pt x="7655" y="1815"/>
                    <a:pt x="7672" y="1850"/>
                  </a:cubicBezTo>
                  <a:cubicBezTo>
                    <a:pt x="7672" y="1885"/>
                    <a:pt x="7707" y="1902"/>
                    <a:pt x="7742" y="1902"/>
                  </a:cubicBezTo>
                  <a:cubicBezTo>
                    <a:pt x="7798" y="1902"/>
                    <a:pt x="7816" y="1867"/>
                    <a:pt x="7816" y="1832"/>
                  </a:cubicBezTo>
                  <a:cubicBezTo>
                    <a:pt x="7798" y="1793"/>
                    <a:pt x="7781" y="1758"/>
                    <a:pt x="7742" y="1758"/>
                  </a:cubicBezTo>
                  <a:close/>
                  <a:moveTo>
                    <a:pt x="7363" y="1832"/>
                  </a:moveTo>
                  <a:cubicBezTo>
                    <a:pt x="7328" y="1832"/>
                    <a:pt x="7307" y="1885"/>
                    <a:pt x="7307" y="1924"/>
                  </a:cubicBezTo>
                  <a:cubicBezTo>
                    <a:pt x="7328" y="1959"/>
                    <a:pt x="7346" y="1976"/>
                    <a:pt x="7381" y="1976"/>
                  </a:cubicBezTo>
                  <a:lnTo>
                    <a:pt x="7398" y="1976"/>
                  </a:lnTo>
                  <a:cubicBezTo>
                    <a:pt x="7437" y="1959"/>
                    <a:pt x="7455" y="1924"/>
                    <a:pt x="7455" y="1885"/>
                  </a:cubicBezTo>
                  <a:cubicBezTo>
                    <a:pt x="7455" y="1850"/>
                    <a:pt x="7415" y="1832"/>
                    <a:pt x="7381" y="1832"/>
                  </a:cubicBezTo>
                  <a:close/>
                  <a:moveTo>
                    <a:pt x="17532" y="1832"/>
                  </a:moveTo>
                  <a:cubicBezTo>
                    <a:pt x="17515" y="1832"/>
                    <a:pt x="17480" y="1850"/>
                    <a:pt x="17480" y="1867"/>
                  </a:cubicBezTo>
                  <a:cubicBezTo>
                    <a:pt x="17445" y="1902"/>
                    <a:pt x="17463" y="1941"/>
                    <a:pt x="17497" y="1959"/>
                  </a:cubicBezTo>
                  <a:cubicBezTo>
                    <a:pt x="17497" y="1976"/>
                    <a:pt x="17515" y="1976"/>
                    <a:pt x="17532" y="1976"/>
                  </a:cubicBezTo>
                  <a:cubicBezTo>
                    <a:pt x="17554" y="1976"/>
                    <a:pt x="17571" y="1976"/>
                    <a:pt x="17589" y="1959"/>
                  </a:cubicBezTo>
                  <a:cubicBezTo>
                    <a:pt x="17606" y="1924"/>
                    <a:pt x="17606" y="1867"/>
                    <a:pt x="17571" y="1850"/>
                  </a:cubicBezTo>
                  <a:cubicBezTo>
                    <a:pt x="17571" y="1832"/>
                    <a:pt x="17554" y="1832"/>
                    <a:pt x="17532" y="1832"/>
                  </a:cubicBezTo>
                  <a:close/>
                  <a:moveTo>
                    <a:pt x="19203" y="1832"/>
                  </a:moveTo>
                  <a:cubicBezTo>
                    <a:pt x="19164" y="1850"/>
                    <a:pt x="19147" y="1885"/>
                    <a:pt x="19164" y="1924"/>
                  </a:cubicBezTo>
                  <a:cubicBezTo>
                    <a:pt x="19186" y="1959"/>
                    <a:pt x="19203" y="1976"/>
                    <a:pt x="19238" y="1976"/>
                  </a:cubicBezTo>
                  <a:lnTo>
                    <a:pt x="19255" y="1976"/>
                  </a:lnTo>
                  <a:cubicBezTo>
                    <a:pt x="19294" y="1959"/>
                    <a:pt x="19312" y="1902"/>
                    <a:pt x="19312" y="1867"/>
                  </a:cubicBezTo>
                  <a:cubicBezTo>
                    <a:pt x="19294" y="1850"/>
                    <a:pt x="19273" y="1832"/>
                    <a:pt x="19238" y="1832"/>
                  </a:cubicBezTo>
                  <a:close/>
                  <a:moveTo>
                    <a:pt x="7019" y="1902"/>
                  </a:moveTo>
                  <a:cubicBezTo>
                    <a:pt x="6980" y="1902"/>
                    <a:pt x="6945" y="1941"/>
                    <a:pt x="6963" y="1993"/>
                  </a:cubicBezTo>
                  <a:cubicBezTo>
                    <a:pt x="6963" y="2033"/>
                    <a:pt x="7002" y="2050"/>
                    <a:pt x="7037" y="2050"/>
                  </a:cubicBezTo>
                  <a:cubicBezTo>
                    <a:pt x="7072" y="2033"/>
                    <a:pt x="7111" y="1993"/>
                    <a:pt x="7089" y="1959"/>
                  </a:cubicBezTo>
                  <a:cubicBezTo>
                    <a:pt x="7089" y="1924"/>
                    <a:pt x="7054" y="1902"/>
                    <a:pt x="7037" y="1902"/>
                  </a:cubicBezTo>
                  <a:close/>
                  <a:moveTo>
                    <a:pt x="18877" y="1959"/>
                  </a:moveTo>
                  <a:cubicBezTo>
                    <a:pt x="18838" y="1976"/>
                    <a:pt x="18820" y="2011"/>
                    <a:pt x="18820" y="2050"/>
                  </a:cubicBezTo>
                  <a:cubicBezTo>
                    <a:pt x="18838" y="2085"/>
                    <a:pt x="18877" y="2102"/>
                    <a:pt x="18894" y="2102"/>
                  </a:cubicBezTo>
                  <a:lnTo>
                    <a:pt x="18929" y="2102"/>
                  </a:lnTo>
                  <a:cubicBezTo>
                    <a:pt x="18968" y="2085"/>
                    <a:pt x="18986" y="2050"/>
                    <a:pt x="18968" y="2011"/>
                  </a:cubicBezTo>
                  <a:cubicBezTo>
                    <a:pt x="18946" y="1976"/>
                    <a:pt x="18929" y="1959"/>
                    <a:pt x="18894" y="1959"/>
                  </a:cubicBezTo>
                  <a:close/>
                  <a:moveTo>
                    <a:pt x="6654" y="1976"/>
                  </a:moveTo>
                  <a:cubicBezTo>
                    <a:pt x="6619" y="1993"/>
                    <a:pt x="6602" y="2033"/>
                    <a:pt x="6602" y="2067"/>
                  </a:cubicBezTo>
                  <a:cubicBezTo>
                    <a:pt x="6602" y="2102"/>
                    <a:pt x="6637" y="2120"/>
                    <a:pt x="6676" y="2120"/>
                  </a:cubicBezTo>
                  <a:lnTo>
                    <a:pt x="6693" y="2120"/>
                  </a:lnTo>
                  <a:cubicBezTo>
                    <a:pt x="6728" y="2102"/>
                    <a:pt x="6745" y="2067"/>
                    <a:pt x="6745" y="2033"/>
                  </a:cubicBezTo>
                  <a:cubicBezTo>
                    <a:pt x="6728" y="1993"/>
                    <a:pt x="6710" y="1976"/>
                    <a:pt x="6676" y="1976"/>
                  </a:cubicBezTo>
                  <a:close/>
                  <a:moveTo>
                    <a:pt x="17841" y="2011"/>
                  </a:moveTo>
                  <a:cubicBezTo>
                    <a:pt x="17824" y="2011"/>
                    <a:pt x="17789" y="2033"/>
                    <a:pt x="17771" y="2067"/>
                  </a:cubicBezTo>
                  <a:cubicBezTo>
                    <a:pt x="17771" y="2102"/>
                    <a:pt x="17789" y="2141"/>
                    <a:pt x="17824" y="2159"/>
                  </a:cubicBezTo>
                  <a:lnTo>
                    <a:pt x="17841" y="2159"/>
                  </a:lnTo>
                  <a:cubicBezTo>
                    <a:pt x="17880" y="2159"/>
                    <a:pt x="17898" y="2141"/>
                    <a:pt x="17915" y="2120"/>
                  </a:cubicBezTo>
                  <a:cubicBezTo>
                    <a:pt x="17932" y="2085"/>
                    <a:pt x="17915" y="2033"/>
                    <a:pt x="17880" y="2033"/>
                  </a:cubicBezTo>
                  <a:cubicBezTo>
                    <a:pt x="17859" y="2011"/>
                    <a:pt x="17859" y="2011"/>
                    <a:pt x="17841" y="2011"/>
                  </a:cubicBezTo>
                  <a:close/>
                  <a:moveTo>
                    <a:pt x="27053" y="2050"/>
                  </a:moveTo>
                  <a:cubicBezTo>
                    <a:pt x="27035" y="2067"/>
                    <a:pt x="27018" y="2120"/>
                    <a:pt x="27035" y="2159"/>
                  </a:cubicBezTo>
                  <a:cubicBezTo>
                    <a:pt x="27053" y="2176"/>
                    <a:pt x="27070" y="2194"/>
                    <a:pt x="27105" y="2194"/>
                  </a:cubicBezTo>
                  <a:cubicBezTo>
                    <a:pt x="27105" y="2194"/>
                    <a:pt x="27127" y="2176"/>
                    <a:pt x="27144" y="2176"/>
                  </a:cubicBezTo>
                  <a:cubicBezTo>
                    <a:pt x="27179" y="2159"/>
                    <a:pt x="27179" y="2102"/>
                    <a:pt x="27162" y="2067"/>
                  </a:cubicBezTo>
                  <a:cubicBezTo>
                    <a:pt x="27144" y="2050"/>
                    <a:pt x="27127" y="2050"/>
                    <a:pt x="27105" y="2050"/>
                  </a:cubicBezTo>
                  <a:close/>
                  <a:moveTo>
                    <a:pt x="6310" y="2067"/>
                  </a:moveTo>
                  <a:cubicBezTo>
                    <a:pt x="6258" y="2067"/>
                    <a:pt x="6241" y="2102"/>
                    <a:pt x="6258" y="2159"/>
                  </a:cubicBezTo>
                  <a:cubicBezTo>
                    <a:pt x="6258" y="2176"/>
                    <a:pt x="6293" y="2211"/>
                    <a:pt x="6328" y="2211"/>
                  </a:cubicBezTo>
                  <a:cubicBezTo>
                    <a:pt x="6384" y="2194"/>
                    <a:pt x="6402" y="2159"/>
                    <a:pt x="6384" y="2120"/>
                  </a:cubicBezTo>
                  <a:cubicBezTo>
                    <a:pt x="6384" y="2085"/>
                    <a:pt x="6349" y="2067"/>
                    <a:pt x="6328" y="2067"/>
                  </a:cubicBezTo>
                  <a:close/>
                  <a:moveTo>
                    <a:pt x="18533" y="2067"/>
                  </a:moveTo>
                  <a:cubicBezTo>
                    <a:pt x="18494" y="2085"/>
                    <a:pt x="18476" y="2120"/>
                    <a:pt x="18476" y="2159"/>
                  </a:cubicBezTo>
                  <a:cubicBezTo>
                    <a:pt x="18494" y="2194"/>
                    <a:pt x="18511" y="2211"/>
                    <a:pt x="18550" y="2211"/>
                  </a:cubicBezTo>
                  <a:lnTo>
                    <a:pt x="18568" y="2211"/>
                  </a:lnTo>
                  <a:cubicBezTo>
                    <a:pt x="18603" y="2194"/>
                    <a:pt x="18642" y="2159"/>
                    <a:pt x="18620" y="2120"/>
                  </a:cubicBezTo>
                  <a:cubicBezTo>
                    <a:pt x="18620" y="2085"/>
                    <a:pt x="18585" y="2067"/>
                    <a:pt x="18550" y="2067"/>
                  </a:cubicBezTo>
                  <a:close/>
                  <a:moveTo>
                    <a:pt x="18185" y="2102"/>
                  </a:moveTo>
                  <a:cubicBezTo>
                    <a:pt x="18150" y="2102"/>
                    <a:pt x="18133" y="2141"/>
                    <a:pt x="18115" y="2176"/>
                  </a:cubicBezTo>
                  <a:cubicBezTo>
                    <a:pt x="18115" y="2211"/>
                    <a:pt x="18150" y="2250"/>
                    <a:pt x="18185" y="2250"/>
                  </a:cubicBezTo>
                  <a:cubicBezTo>
                    <a:pt x="18224" y="2250"/>
                    <a:pt x="18259" y="2211"/>
                    <a:pt x="18259" y="2176"/>
                  </a:cubicBezTo>
                  <a:cubicBezTo>
                    <a:pt x="18276" y="2141"/>
                    <a:pt x="18241" y="2102"/>
                    <a:pt x="18207" y="2102"/>
                  </a:cubicBezTo>
                  <a:close/>
                  <a:moveTo>
                    <a:pt x="5949" y="2159"/>
                  </a:moveTo>
                  <a:cubicBezTo>
                    <a:pt x="5914" y="2159"/>
                    <a:pt x="5892" y="2211"/>
                    <a:pt x="5892" y="2250"/>
                  </a:cubicBezTo>
                  <a:cubicBezTo>
                    <a:pt x="5914" y="2285"/>
                    <a:pt x="5932" y="2302"/>
                    <a:pt x="5966" y="2302"/>
                  </a:cubicBezTo>
                  <a:lnTo>
                    <a:pt x="5984" y="2302"/>
                  </a:lnTo>
                  <a:cubicBezTo>
                    <a:pt x="6023" y="2285"/>
                    <a:pt x="6058" y="2250"/>
                    <a:pt x="6040" y="2211"/>
                  </a:cubicBezTo>
                  <a:cubicBezTo>
                    <a:pt x="6040" y="2176"/>
                    <a:pt x="6001" y="2159"/>
                    <a:pt x="5966" y="2159"/>
                  </a:cubicBezTo>
                  <a:close/>
                  <a:moveTo>
                    <a:pt x="5623" y="2250"/>
                  </a:moveTo>
                  <a:cubicBezTo>
                    <a:pt x="5623" y="2250"/>
                    <a:pt x="5605" y="2250"/>
                    <a:pt x="5605" y="2268"/>
                  </a:cubicBezTo>
                  <a:cubicBezTo>
                    <a:pt x="5566" y="2268"/>
                    <a:pt x="5549" y="2302"/>
                    <a:pt x="5549" y="2359"/>
                  </a:cubicBezTo>
                  <a:cubicBezTo>
                    <a:pt x="5566" y="2376"/>
                    <a:pt x="5588" y="2394"/>
                    <a:pt x="5623" y="2394"/>
                  </a:cubicBezTo>
                  <a:lnTo>
                    <a:pt x="5640" y="2394"/>
                  </a:lnTo>
                  <a:cubicBezTo>
                    <a:pt x="5675" y="2376"/>
                    <a:pt x="5697" y="2337"/>
                    <a:pt x="5697" y="2302"/>
                  </a:cubicBezTo>
                  <a:cubicBezTo>
                    <a:pt x="5675" y="2268"/>
                    <a:pt x="5657" y="2250"/>
                    <a:pt x="5623" y="2250"/>
                  </a:cubicBezTo>
                  <a:close/>
                  <a:moveTo>
                    <a:pt x="27253" y="2359"/>
                  </a:moveTo>
                  <a:cubicBezTo>
                    <a:pt x="27214" y="2376"/>
                    <a:pt x="27214" y="2429"/>
                    <a:pt x="27236" y="2468"/>
                  </a:cubicBezTo>
                  <a:cubicBezTo>
                    <a:pt x="27236" y="2485"/>
                    <a:pt x="27270" y="2502"/>
                    <a:pt x="27288" y="2502"/>
                  </a:cubicBezTo>
                  <a:cubicBezTo>
                    <a:pt x="27305" y="2502"/>
                    <a:pt x="27323" y="2485"/>
                    <a:pt x="27323" y="2485"/>
                  </a:cubicBezTo>
                  <a:cubicBezTo>
                    <a:pt x="27362" y="2468"/>
                    <a:pt x="27379" y="2411"/>
                    <a:pt x="27362" y="2394"/>
                  </a:cubicBezTo>
                  <a:cubicBezTo>
                    <a:pt x="27344" y="2359"/>
                    <a:pt x="27305" y="2359"/>
                    <a:pt x="27288" y="2359"/>
                  </a:cubicBezTo>
                  <a:close/>
                  <a:moveTo>
                    <a:pt x="5261" y="2376"/>
                  </a:moveTo>
                  <a:cubicBezTo>
                    <a:pt x="5222" y="2394"/>
                    <a:pt x="5188" y="2429"/>
                    <a:pt x="5205" y="2468"/>
                  </a:cubicBezTo>
                  <a:cubicBezTo>
                    <a:pt x="5222" y="2502"/>
                    <a:pt x="5240" y="2520"/>
                    <a:pt x="5279" y="2520"/>
                  </a:cubicBezTo>
                  <a:lnTo>
                    <a:pt x="5296" y="2502"/>
                  </a:lnTo>
                  <a:cubicBezTo>
                    <a:pt x="5331" y="2502"/>
                    <a:pt x="5349" y="2446"/>
                    <a:pt x="5349" y="2411"/>
                  </a:cubicBezTo>
                  <a:cubicBezTo>
                    <a:pt x="5331" y="2394"/>
                    <a:pt x="5314" y="2376"/>
                    <a:pt x="5279" y="2376"/>
                  </a:cubicBezTo>
                  <a:close/>
                  <a:moveTo>
                    <a:pt x="4935" y="2485"/>
                  </a:moveTo>
                  <a:lnTo>
                    <a:pt x="4913" y="2502"/>
                  </a:lnTo>
                  <a:cubicBezTo>
                    <a:pt x="4879" y="2502"/>
                    <a:pt x="4861" y="2555"/>
                    <a:pt x="4861" y="2594"/>
                  </a:cubicBezTo>
                  <a:cubicBezTo>
                    <a:pt x="4879" y="2611"/>
                    <a:pt x="4913" y="2629"/>
                    <a:pt x="4935" y="2629"/>
                  </a:cubicBezTo>
                  <a:lnTo>
                    <a:pt x="4970" y="2629"/>
                  </a:lnTo>
                  <a:cubicBezTo>
                    <a:pt x="5005" y="2611"/>
                    <a:pt x="5022" y="2576"/>
                    <a:pt x="5005" y="2537"/>
                  </a:cubicBezTo>
                  <a:cubicBezTo>
                    <a:pt x="4987" y="2502"/>
                    <a:pt x="4970" y="2485"/>
                    <a:pt x="4935" y="2485"/>
                  </a:cubicBezTo>
                  <a:close/>
                  <a:moveTo>
                    <a:pt x="4570" y="2629"/>
                  </a:moveTo>
                  <a:cubicBezTo>
                    <a:pt x="4535" y="2646"/>
                    <a:pt x="4517" y="2685"/>
                    <a:pt x="4535" y="2720"/>
                  </a:cubicBezTo>
                  <a:cubicBezTo>
                    <a:pt x="4552" y="2755"/>
                    <a:pt x="4570" y="2772"/>
                    <a:pt x="4609" y="2772"/>
                  </a:cubicBezTo>
                  <a:lnTo>
                    <a:pt x="4626" y="2772"/>
                  </a:lnTo>
                  <a:cubicBezTo>
                    <a:pt x="4661" y="2755"/>
                    <a:pt x="4678" y="2703"/>
                    <a:pt x="4661" y="2663"/>
                  </a:cubicBezTo>
                  <a:cubicBezTo>
                    <a:pt x="4661" y="2646"/>
                    <a:pt x="4626" y="2629"/>
                    <a:pt x="4609" y="2629"/>
                  </a:cubicBezTo>
                  <a:close/>
                  <a:moveTo>
                    <a:pt x="27431" y="2663"/>
                  </a:moveTo>
                  <a:cubicBezTo>
                    <a:pt x="27397" y="2685"/>
                    <a:pt x="27397" y="2737"/>
                    <a:pt x="27414" y="2772"/>
                  </a:cubicBezTo>
                  <a:cubicBezTo>
                    <a:pt x="27431" y="2794"/>
                    <a:pt x="27453" y="2811"/>
                    <a:pt x="27471" y="2811"/>
                  </a:cubicBezTo>
                  <a:cubicBezTo>
                    <a:pt x="27488" y="2811"/>
                    <a:pt x="27505" y="2811"/>
                    <a:pt x="27505" y="2794"/>
                  </a:cubicBezTo>
                  <a:cubicBezTo>
                    <a:pt x="27540" y="2772"/>
                    <a:pt x="27562" y="2737"/>
                    <a:pt x="27540" y="2703"/>
                  </a:cubicBezTo>
                  <a:cubicBezTo>
                    <a:pt x="27523" y="2663"/>
                    <a:pt x="27505" y="2663"/>
                    <a:pt x="27471" y="2663"/>
                  </a:cubicBezTo>
                  <a:close/>
                  <a:moveTo>
                    <a:pt x="4243" y="2772"/>
                  </a:moveTo>
                  <a:cubicBezTo>
                    <a:pt x="4208" y="2794"/>
                    <a:pt x="4191" y="2846"/>
                    <a:pt x="4208" y="2881"/>
                  </a:cubicBezTo>
                  <a:cubicBezTo>
                    <a:pt x="4208" y="2903"/>
                    <a:pt x="4243" y="2920"/>
                    <a:pt x="4261" y="2920"/>
                  </a:cubicBezTo>
                  <a:lnTo>
                    <a:pt x="4300" y="2920"/>
                  </a:lnTo>
                  <a:cubicBezTo>
                    <a:pt x="4335" y="2903"/>
                    <a:pt x="4352" y="2846"/>
                    <a:pt x="4335" y="2811"/>
                  </a:cubicBezTo>
                  <a:cubicBezTo>
                    <a:pt x="4317" y="2794"/>
                    <a:pt x="4300" y="2772"/>
                    <a:pt x="4261" y="2772"/>
                  </a:cubicBezTo>
                  <a:close/>
                  <a:moveTo>
                    <a:pt x="3900" y="2920"/>
                  </a:moveTo>
                  <a:cubicBezTo>
                    <a:pt x="3865" y="2938"/>
                    <a:pt x="3847" y="2972"/>
                    <a:pt x="3865" y="3029"/>
                  </a:cubicBezTo>
                  <a:cubicBezTo>
                    <a:pt x="3882" y="3046"/>
                    <a:pt x="3900" y="3064"/>
                    <a:pt x="3934" y="3064"/>
                  </a:cubicBezTo>
                  <a:lnTo>
                    <a:pt x="3974" y="3064"/>
                  </a:lnTo>
                  <a:cubicBezTo>
                    <a:pt x="4008" y="3046"/>
                    <a:pt x="4026" y="2990"/>
                    <a:pt x="4008" y="2955"/>
                  </a:cubicBezTo>
                  <a:cubicBezTo>
                    <a:pt x="3991" y="2938"/>
                    <a:pt x="3974" y="2920"/>
                    <a:pt x="3934" y="2920"/>
                  </a:cubicBezTo>
                  <a:close/>
                  <a:moveTo>
                    <a:pt x="27632" y="2972"/>
                  </a:moveTo>
                  <a:cubicBezTo>
                    <a:pt x="27597" y="3012"/>
                    <a:pt x="27579" y="3046"/>
                    <a:pt x="27597" y="3081"/>
                  </a:cubicBezTo>
                  <a:cubicBezTo>
                    <a:pt x="27614" y="3099"/>
                    <a:pt x="27632" y="3120"/>
                    <a:pt x="27671" y="3120"/>
                  </a:cubicBezTo>
                  <a:cubicBezTo>
                    <a:pt x="27671" y="3120"/>
                    <a:pt x="27688" y="3120"/>
                    <a:pt x="27706" y="3099"/>
                  </a:cubicBezTo>
                  <a:cubicBezTo>
                    <a:pt x="27740" y="3081"/>
                    <a:pt x="27740" y="3046"/>
                    <a:pt x="27723" y="3012"/>
                  </a:cubicBezTo>
                  <a:cubicBezTo>
                    <a:pt x="27706" y="2990"/>
                    <a:pt x="27688" y="2972"/>
                    <a:pt x="27671" y="2972"/>
                  </a:cubicBezTo>
                  <a:close/>
                  <a:moveTo>
                    <a:pt x="3608" y="3064"/>
                  </a:moveTo>
                  <a:cubicBezTo>
                    <a:pt x="3591" y="3064"/>
                    <a:pt x="3591" y="3064"/>
                    <a:pt x="3573" y="3081"/>
                  </a:cubicBezTo>
                  <a:cubicBezTo>
                    <a:pt x="3538" y="3081"/>
                    <a:pt x="3521" y="3138"/>
                    <a:pt x="3538" y="3173"/>
                  </a:cubicBezTo>
                  <a:cubicBezTo>
                    <a:pt x="3556" y="3190"/>
                    <a:pt x="3573" y="3207"/>
                    <a:pt x="3608" y="3207"/>
                  </a:cubicBezTo>
                  <a:lnTo>
                    <a:pt x="3630" y="3207"/>
                  </a:lnTo>
                  <a:cubicBezTo>
                    <a:pt x="3665" y="3190"/>
                    <a:pt x="3682" y="3138"/>
                    <a:pt x="3665" y="3099"/>
                  </a:cubicBezTo>
                  <a:cubicBezTo>
                    <a:pt x="3665" y="3081"/>
                    <a:pt x="3630" y="3064"/>
                    <a:pt x="3608" y="3064"/>
                  </a:cubicBezTo>
                  <a:close/>
                  <a:moveTo>
                    <a:pt x="3247" y="3247"/>
                  </a:moveTo>
                  <a:cubicBezTo>
                    <a:pt x="3212" y="3264"/>
                    <a:pt x="3212" y="3316"/>
                    <a:pt x="3229" y="3355"/>
                  </a:cubicBezTo>
                  <a:cubicBezTo>
                    <a:pt x="3229" y="3373"/>
                    <a:pt x="3264" y="3390"/>
                    <a:pt x="3282" y="3390"/>
                  </a:cubicBezTo>
                  <a:cubicBezTo>
                    <a:pt x="3303" y="3390"/>
                    <a:pt x="3321" y="3373"/>
                    <a:pt x="3321" y="3373"/>
                  </a:cubicBezTo>
                  <a:cubicBezTo>
                    <a:pt x="3356" y="3355"/>
                    <a:pt x="3373" y="3299"/>
                    <a:pt x="3356" y="3281"/>
                  </a:cubicBezTo>
                  <a:cubicBezTo>
                    <a:pt x="3338" y="3247"/>
                    <a:pt x="3321" y="3247"/>
                    <a:pt x="3282" y="3247"/>
                  </a:cubicBezTo>
                  <a:close/>
                  <a:moveTo>
                    <a:pt x="27814" y="3281"/>
                  </a:moveTo>
                  <a:cubicBezTo>
                    <a:pt x="27779" y="3316"/>
                    <a:pt x="27779" y="3355"/>
                    <a:pt x="27797" y="3390"/>
                  </a:cubicBezTo>
                  <a:cubicBezTo>
                    <a:pt x="27814" y="3408"/>
                    <a:pt x="27832" y="3425"/>
                    <a:pt x="27849" y="3425"/>
                  </a:cubicBezTo>
                  <a:cubicBezTo>
                    <a:pt x="27867" y="3425"/>
                    <a:pt x="27888" y="3425"/>
                    <a:pt x="27888" y="3408"/>
                  </a:cubicBezTo>
                  <a:cubicBezTo>
                    <a:pt x="27923" y="3390"/>
                    <a:pt x="27940" y="3355"/>
                    <a:pt x="27923" y="3316"/>
                  </a:cubicBezTo>
                  <a:cubicBezTo>
                    <a:pt x="27906" y="3299"/>
                    <a:pt x="27888" y="3281"/>
                    <a:pt x="27849" y="3281"/>
                  </a:cubicBezTo>
                  <a:close/>
                  <a:moveTo>
                    <a:pt x="2977" y="3425"/>
                  </a:moveTo>
                  <a:cubicBezTo>
                    <a:pt x="2955" y="3425"/>
                    <a:pt x="2955" y="3425"/>
                    <a:pt x="2938" y="3447"/>
                  </a:cubicBezTo>
                  <a:cubicBezTo>
                    <a:pt x="2903" y="3464"/>
                    <a:pt x="2886" y="3499"/>
                    <a:pt x="2920" y="3534"/>
                  </a:cubicBezTo>
                  <a:cubicBezTo>
                    <a:pt x="2920" y="3555"/>
                    <a:pt x="2955" y="3573"/>
                    <a:pt x="2977" y="3573"/>
                  </a:cubicBezTo>
                  <a:cubicBezTo>
                    <a:pt x="2994" y="3573"/>
                    <a:pt x="3012" y="3573"/>
                    <a:pt x="3012" y="3555"/>
                  </a:cubicBezTo>
                  <a:cubicBezTo>
                    <a:pt x="3047" y="3534"/>
                    <a:pt x="3064" y="3499"/>
                    <a:pt x="3029" y="3464"/>
                  </a:cubicBezTo>
                  <a:cubicBezTo>
                    <a:pt x="3029" y="3447"/>
                    <a:pt x="2994" y="3425"/>
                    <a:pt x="2977" y="3425"/>
                  </a:cubicBezTo>
                  <a:close/>
                  <a:moveTo>
                    <a:pt x="28014" y="3590"/>
                  </a:moveTo>
                  <a:cubicBezTo>
                    <a:pt x="27975" y="3625"/>
                    <a:pt x="27975" y="3664"/>
                    <a:pt x="27997" y="3699"/>
                  </a:cubicBezTo>
                  <a:cubicBezTo>
                    <a:pt x="28014" y="3716"/>
                    <a:pt x="28032" y="3734"/>
                    <a:pt x="28049" y="3734"/>
                  </a:cubicBezTo>
                  <a:cubicBezTo>
                    <a:pt x="28067" y="3734"/>
                    <a:pt x="28084" y="3716"/>
                    <a:pt x="28106" y="3716"/>
                  </a:cubicBezTo>
                  <a:cubicBezTo>
                    <a:pt x="28123" y="3699"/>
                    <a:pt x="28141" y="3643"/>
                    <a:pt x="28123" y="3608"/>
                  </a:cubicBezTo>
                  <a:cubicBezTo>
                    <a:pt x="28106" y="3590"/>
                    <a:pt x="28084" y="3590"/>
                    <a:pt x="28049" y="3590"/>
                  </a:cubicBezTo>
                  <a:close/>
                  <a:moveTo>
                    <a:pt x="2629" y="3625"/>
                  </a:moveTo>
                  <a:cubicBezTo>
                    <a:pt x="2594" y="3643"/>
                    <a:pt x="2594" y="3699"/>
                    <a:pt x="2612" y="3734"/>
                  </a:cubicBezTo>
                  <a:cubicBezTo>
                    <a:pt x="2612" y="3751"/>
                    <a:pt x="2651" y="3773"/>
                    <a:pt x="2668" y="3773"/>
                  </a:cubicBezTo>
                  <a:cubicBezTo>
                    <a:pt x="2686" y="3773"/>
                    <a:pt x="2703" y="3751"/>
                    <a:pt x="2703" y="3751"/>
                  </a:cubicBezTo>
                  <a:cubicBezTo>
                    <a:pt x="2738" y="3734"/>
                    <a:pt x="2759" y="3682"/>
                    <a:pt x="2720" y="3643"/>
                  </a:cubicBezTo>
                  <a:cubicBezTo>
                    <a:pt x="2720" y="3625"/>
                    <a:pt x="2686" y="3625"/>
                    <a:pt x="2668" y="3625"/>
                  </a:cubicBezTo>
                  <a:close/>
                  <a:moveTo>
                    <a:pt x="2359" y="3808"/>
                  </a:moveTo>
                  <a:cubicBezTo>
                    <a:pt x="2342" y="3808"/>
                    <a:pt x="2342" y="3808"/>
                    <a:pt x="2324" y="3825"/>
                  </a:cubicBezTo>
                  <a:cubicBezTo>
                    <a:pt x="2285" y="3843"/>
                    <a:pt x="2285" y="3882"/>
                    <a:pt x="2303" y="3917"/>
                  </a:cubicBezTo>
                  <a:cubicBezTo>
                    <a:pt x="2303" y="3934"/>
                    <a:pt x="2342" y="3951"/>
                    <a:pt x="2359" y="3951"/>
                  </a:cubicBezTo>
                  <a:cubicBezTo>
                    <a:pt x="2377" y="3951"/>
                    <a:pt x="2394" y="3951"/>
                    <a:pt x="2394" y="3934"/>
                  </a:cubicBezTo>
                  <a:cubicBezTo>
                    <a:pt x="2433" y="3917"/>
                    <a:pt x="2451" y="3882"/>
                    <a:pt x="2411" y="3843"/>
                  </a:cubicBezTo>
                  <a:cubicBezTo>
                    <a:pt x="2411" y="3825"/>
                    <a:pt x="2377" y="3808"/>
                    <a:pt x="2359" y="3808"/>
                  </a:cubicBezTo>
                  <a:close/>
                  <a:moveTo>
                    <a:pt x="28267" y="3882"/>
                  </a:moveTo>
                  <a:cubicBezTo>
                    <a:pt x="28249" y="3882"/>
                    <a:pt x="28232" y="3882"/>
                    <a:pt x="28232" y="3899"/>
                  </a:cubicBezTo>
                  <a:cubicBezTo>
                    <a:pt x="28193" y="3917"/>
                    <a:pt x="28193" y="3951"/>
                    <a:pt x="28215" y="3991"/>
                  </a:cubicBezTo>
                  <a:cubicBezTo>
                    <a:pt x="28232" y="4008"/>
                    <a:pt x="28249" y="4025"/>
                    <a:pt x="28267" y="4025"/>
                  </a:cubicBezTo>
                  <a:cubicBezTo>
                    <a:pt x="28284" y="4025"/>
                    <a:pt x="28302" y="4025"/>
                    <a:pt x="28302" y="4008"/>
                  </a:cubicBezTo>
                  <a:cubicBezTo>
                    <a:pt x="28341" y="3991"/>
                    <a:pt x="28358" y="3934"/>
                    <a:pt x="28323" y="3899"/>
                  </a:cubicBezTo>
                  <a:cubicBezTo>
                    <a:pt x="28302" y="3882"/>
                    <a:pt x="28284" y="3882"/>
                    <a:pt x="28267" y="3882"/>
                  </a:cubicBezTo>
                  <a:close/>
                  <a:moveTo>
                    <a:pt x="2050" y="4008"/>
                  </a:moveTo>
                  <a:cubicBezTo>
                    <a:pt x="2050" y="4008"/>
                    <a:pt x="2033" y="4008"/>
                    <a:pt x="2015" y="4025"/>
                  </a:cubicBezTo>
                  <a:cubicBezTo>
                    <a:pt x="1976" y="4043"/>
                    <a:pt x="1976" y="4078"/>
                    <a:pt x="1998" y="4117"/>
                  </a:cubicBezTo>
                  <a:cubicBezTo>
                    <a:pt x="2015" y="4134"/>
                    <a:pt x="2033" y="4152"/>
                    <a:pt x="2050" y="4152"/>
                  </a:cubicBezTo>
                  <a:cubicBezTo>
                    <a:pt x="2068" y="4152"/>
                    <a:pt x="2085" y="4152"/>
                    <a:pt x="2085" y="4134"/>
                  </a:cubicBezTo>
                  <a:cubicBezTo>
                    <a:pt x="2124" y="4117"/>
                    <a:pt x="2142" y="4078"/>
                    <a:pt x="2124" y="4043"/>
                  </a:cubicBezTo>
                  <a:cubicBezTo>
                    <a:pt x="2107" y="4025"/>
                    <a:pt x="2085" y="4008"/>
                    <a:pt x="2050" y="4008"/>
                  </a:cubicBezTo>
                  <a:close/>
                  <a:moveTo>
                    <a:pt x="28502" y="4152"/>
                  </a:moveTo>
                  <a:cubicBezTo>
                    <a:pt x="28484" y="4152"/>
                    <a:pt x="28467" y="4169"/>
                    <a:pt x="28450" y="4169"/>
                  </a:cubicBezTo>
                  <a:cubicBezTo>
                    <a:pt x="28410" y="4208"/>
                    <a:pt x="28410" y="4243"/>
                    <a:pt x="28432" y="4278"/>
                  </a:cubicBezTo>
                  <a:cubicBezTo>
                    <a:pt x="28450" y="4295"/>
                    <a:pt x="28467" y="4295"/>
                    <a:pt x="28502" y="4295"/>
                  </a:cubicBezTo>
                  <a:cubicBezTo>
                    <a:pt x="28502" y="4295"/>
                    <a:pt x="28519" y="4295"/>
                    <a:pt x="28541" y="4278"/>
                  </a:cubicBezTo>
                  <a:cubicBezTo>
                    <a:pt x="28576" y="4260"/>
                    <a:pt x="28576" y="4226"/>
                    <a:pt x="28558" y="4186"/>
                  </a:cubicBezTo>
                  <a:cubicBezTo>
                    <a:pt x="28541" y="4169"/>
                    <a:pt x="28519" y="4152"/>
                    <a:pt x="28502" y="4152"/>
                  </a:cubicBezTo>
                  <a:close/>
                  <a:moveTo>
                    <a:pt x="1759" y="4208"/>
                  </a:moveTo>
                  <a:cubicBezTo>
                    <a:pt x="1741" y="4208"/>
                    <a:pt x="1724" y="4208"/>
                    <a:pt x="1706" y="4226"/>
                  </a:cubicBezTo>
                  <a:cubicBezTo>
                    <a:pt x="1689" y="4243"/>
                    <a:pt x="1672" y="4295"/>
                    <a:pt x="1689" y="4317"/>
                  </a:cubicBezTo>
                  <a:cubicBezTo>
                    <a:pt x="1706" y="4352"/>
                    <a:pt x="1724" y="4352"/>
                    <a:pt x="1759" y="4352"/>
                  </a:cubicBezTo>
                  <a:cubicBezTo>
                    <a:pt x="1759" y="4352"/>
                    <a:pt x="1780" y="4352"/>
                    <a:pt x="1798" y="4334"/>
                  </a:cubicBezTo>
                  <a:cubicBezTo>
                    <a:pt x="1833" y="4317"/>
                    <a:pt x="1833" y="4278"/>
                    <a:pt x="1815" y="4243"/>
                  </a:cubicBezTo>
                  <a:cubicBezTo>
                    <a:pt x="1798" y="4226"/>
                    <a:pt x="1780" y="4208"/>
                    <a:pt x="1759" y="4208"/>
                  </a:cubicBezTo>
                  <a:close/>
                  <a:moveTo>
                    <a:pt x="1415" y="4426"/>
                  </a:moveTo>
                  <a:cubicBezTo>
                    <a:pt x="1380" y="4461"/>
                    <a:pt x="1380" y="4495"/>
                    <a:pt x="1398" y="4535"/>
                  </a:cubicBezTo>
                  <a:cubicBezTo>
                    <a:pt x="1415" y="4552"/>
                    <a:pt x="1432" y="4569"/>
                    <a:pt x="1454" y="4569"/>
                  </a:cubicBezTo>
                  <a:cubicBezTo>
                    <a:pt x="1472" y="4569"/>
                    <a:pt x="1489" y="4552"/>
                    <a:pt x="1506" y="4552"/>
                  </a:cubicBezTo>
                  <a:cubicBezTo>
                    <a:pt x="1541" y="4535"/>
                    <a:pt x="1541" y="4478"/>
                    <a:pt x="1524" y="4443"/>
                  </a:cubicBezTo>
                  <a:cubicBezTo>
                    <a:pt x="1506" y="4426"/>
                    <a:pt x="1489" y="4426"/>
                    <a:pt x="1454" y="4426"/>
                  </a:cubicBezTo>
                  <a:close/>
                  <a:moveTo>
                    <a:pt x="28719" y="4443"/>
                  </a:moveTo>
                  <a:cubicBezTo>
                    <a:pt x="28719" y="4443"/>
                    <a:pt x="28702" y="4443"/>
                    <a:pt x="28685" y="4461"/>
                  </a:cubicBezTo>
                  <a:cubicBezTo>
                    <a:pt x="28650" y="4478"/>
                    <a:pt x="28650" y="4535"/>
                    <a:pt x="28667" y="4552"/>
                  </a:cubicBezTo>
                  <a:cubicBezTo>
                    <a:pt x="28685" y="4569"/>
                    <a:pt x="28702" y="4587"/>
                    <a:pt x="28737" y="4587"/>
                  </a:cubicBezTo>
                  <a:cubicBezTo>
                    <a:pt x="28737" y="4587"/>
                    <a:pt x="28759" y="4569"/>
                    <a:pt x="28776" y="4569"/>
                  </a:cubicBezTo>
                  <a:cubicBezTo>
                    <a:pt x="28811" y="4535"/>
                    <a:pt x="28811" y="4495"/>
                    <a:pt x="28793" y="4461"/>
                  </a:cubicBezTo>
                  <a:cubicBezTo>
                    <a:pt x="28776" y="4443"/>
                    <a:pt x="28759" y="4443"/>
                    <a:pt x="28719" y="4443"/>
                  </a:cubicBezTo>
                  <a:close/>
                  <a:moveTo>
                    <a:pt x="1163" y="4643"/>
                  </a:moveTo>
                  <a:cubicBezTo>
                    <a:pt x="1163" y="4643"/>
                    <a:pt x="1145" y="4643"/>
                    <a:pt x="1128" y="4661"/>
                  </a:cubicBezTo>
                  <a:cubicBezTo>
                    <a:pt x="1089" y="4678"/>
                    <a:pt x="1089" y="4713"/>
                    <a:pt x="1106" y="4752"/>
                  </a:cubicBezTo>
                  <a:cubicBezTo>
                    <a:pt x="1128" y="4769"/>
                    <a:pt x="1145" y="4787"/>
                    <a:pt x="1163" y="4787"/>
                  </a:cubicBezTo>
                  <a:cubicBezTo>
                    <a:pt x="1180" y="4787"/>
                    <a:pt x="1197" y="4769"/>
                    <a:pt x="1215" y="4769"/>
                  </a:cubicBezTo>
                  <a:cubicBezTo>
                    <a:pt x="1254" y="4752"/>
                    <a:pt x="1254" y="4696"/>
                    <a:pt x="1237" y="4661"/>
                  </a:cubicBezTo>
                  <a:cubicBezTo>
                    <a:pt x="1215" y="4643"/>
                    <a:pt x="1197" y="4643"/>
                    <a:pt x="1163" y="4643"/>
                  </a:cubicBezTo>
                  <a:close/>
                  <a:moveTo>
                    <a:pt x="28976" y="4713"/>
                  </a:moveTo>
                  <a:cubicBezTo>
                    <a:pt x="28954" y="4713"/>
                    <a:pt x="28937" y="4713"/>
                    <a:pt x="28920" y="4730"/>
                  </a:cubicBezTo>
                  <a:cubicBezTo>
                    <a:pt x="28885" y="4752"/>
                    <a:pt x="28885" y="4804"/>
                    <a:pt x="28920" y="4822"/>
                  </a:cubicBezTo>
                  <a:cubicBezTo>
                    <a:pt x="28937" y="4839"/>
                    <a:pt x="28954" y="4861"/>
                    <a:pt x="28976" y="4861"/>
                  </a:cubicBezTo>
                  <a:cubicBezTo>
                    <a:pt x="28993" y="4861"/>
                    <a:pt x="29011" y="4839"/>
                    <a:pt x="29011" y="4839"/>
                  </a:cubicBezTo>
                  <a:cubicBezTo>
                    <a:pt x="29046" y="4804"/>
                    <a:pt x="29046" y="4769"/>
                    <a:pt x="29028" y="4730"/>
                  </a:cubicBezTo>
                  <a:cubicBezTo>
                    <a:pt x="29011" y="4713"/>
                    <a:pt x="28993" y="4713"/>
                    <a:pt x="28976" y="4713"/>
                  </a:cubicBezTo>
                  <a:close/>
                  <a:moveTo>
                    <a:pt x="888" y="4861"/>
                  </a:moveTo>
                  <a:cubicBezTo>
                    <a:pt x="871" y="4861"/>
                    <a:pt x="854" y="4878"/>
                    <a:pt x="836" y="4878"/>
                  </a:cubicBezTo>
                  <a:cubicBezTo>
                    <a:pt x="819" y="4913"/>
                    <a:pt x="801" y="4948"/>
                    <a:pt x="836" y="4987"/>
                  </a:cubicBezTo>
                  <a:cubicBezTo>
                    <a:pt x="854" y="5004"/>
                    <a:pt x="871" y="5004"/>
                    <a:pt x="888" y="5004"/>
                  </a:cubicBezTo>
                  <a:cubicBezTo>
                    <a:pt x="910" y="5004"/>
                    <a:pt x="928" y="5004"/>
                    <a:pt x="928" y="4987"/>
                  </a:cubicBezTo>
                  <a:cubicBezTo>
                    <a:pt x="962" y="4970"/>
                    <a:pt x="962" y="4913"/>
                    <a:pt x="945" y="4896"/>
                  </a:cubicBezTo>
                  <a:cubicBezTo>
                    <a:pt x="928" y="4878"/>
                    <a:pt x="910" y="4861"/>
                    <a:pt x="888" y="4861"/>
                  </a:cubicBezTo>
                  <a:close/>
                  <a:moveTo>
                    <a:pt x="29211" y="4970"/>
                  </a:moveTo>
                  <a:cubicBezTo>
                    <a:pt x="29194" y="4970"/>
                    <a:pt x="29172" y="4987"/>
                    <a:pt x="29172" y="4987"/>
                  </a:cubicBezTo>
                  <a:cubicBezTo>
                    <a:pt x="29137" y="5022"/>
                    <a:pt x="29137" y="5057"/>
                    <a:pt x="29154" y="5096"/>
                  </a:cubicBezTo>
                  <a:cubicBezTo>
                    <a:pt x="29172" y="5113"/>
                    <a:pt x="29194" y="5113"/>
                    <a:pt x="29211" y="5113"/>
                  </a:cubicBezTo>
                  <a:cubicBezTo>
                    <a:pt x="29228" y="5113"/>
                    <a:pt x="29246" y="5113"/>
                    <a:pt x="29263" y="5096"/>
                  </a:cubicBezTo>
                  <a:cubicBezTo>
                    <a:pt x="29302" y="5078"/>
                    <a:pt x="29302" y="5022"/>
                    <a:pt x="29263" y="5004"/>
                  </a:cubicBezTo>
                  <a:cubicBezTo>
                    <a:pt x="29246" y="4987"/>
                    <a:pt x="29228" y="4970"/>
                    <a:pt x="29211" y="4970"/>
                  </a:cubicBezTo>
                  <a:close/>
                  <a:moveTo>
                    <a:pt x="619" y="5113"/>
                  </a:moveTo>
                  <a:cubicBezTo>
                    <a:pt x="601" y="5113"/>
                    <a:pt x="584" y="5113"/>
                    <a:pt x="562" y="5131"/>
                  </a:cubicBezTo>
                  <a:cubicBezTo>
                    <a:pt x="545" y="5148"/>
                    <a:pt x="545" y="5205"/>
                    <a:pt x="562" y="5222"/>
                  </a:cubicBezTo>
                  <a:cubicBezTo>
                    <a:pt x="584" y="5239"/>
                    <a:pt x="601" y="5257"/>
                    <a:pt x="619" y="5257"/>
                  </a:cubicBezTo>
                  <a:cubicBezTo>
                    <a:pt x="636" y="5257"/>
                    <a:pt x="653" y="5239"/>
                    <a:pt x="671" y="5239"/>
                  </a:cubicBezTo>
                  <a:cubicBezTo>
                    <a:pt x="693" y="5205"/>
                    <a:pt x="693" y="5148"/>
                    <a:pt x="671" y="5131"/>
                  </a:cubicBezTo>
                  <a:cubicBezTo>
                    <a:pt x="653" y="5113"/>
                    <a:pt x="636" y="5113"/>
                    <a:pt x="619" y="5113"/>
                  </a:cubicBezTo>
                  <a:close/>
                  <a:moveTo>
                    <a:pt x="29463" y="5239"/>
                  </a:moveTo>
                  <a:cubicBezTo>
                    <a:pt x="29446" y="5239"/>
                    <a:pt x="29429" y="5239"/>
                    <a:pt x="29411" y="5257"/>
                  </a:cubicBezTo>
                  <a:cubicBezTo>
                    <a:pt x="29389" y="5274"/>
                    <a:pt x="29389" y="5331"/>
                    <a:pt x="29411" y="5366"/>
                  </a:cubicBezTo>
                  <a:cubicBezTo>
                    <a:pt x="29429" y="5366"/>
                    <a:pt x="29446" y="5383"/>
                    <a:pt x="29463" y="5383"/>
                  </a:cubicBezTo>
                  <a:cubicBezTo>
                    <a:pt x="29481" y="5383"/>
                    <a:pt x="29498" y="5366"/>
                    <a:pt x="29520" y="5366"/>
                  </a:cubicBezTo>
                  <a:cubicBezTo>
                    <a:pt x="29555" y="5331"/>
                    <a:pt x="29555" y="5296"/>
                    <a:pt x="29520" y="5257"/>
                  </a:cubicBezTo>
                  <a:cubicBezTo>
                    <a:pt x="29498" y="5239"/>
                    <a:pt x="29481" y="5239"/>
                    <a:pt x="29463" y="5239"/>
                  </a:cubicBezTo>
                  <a:close/>
                  <a:moveTo>
                    <a:pt x="366" y="5348"/>
                  </a:moveTo>
                  <a:cubicBezTo>
                    <a:pt x="345" y="5348"/>
                    <a:pt x="327" y="5366"/>
                    <a:pt x="310" y="5383"/>
                  </a:cubicBezTo>
                  <a:cubicBezTo>
                    <a:pt x="275" y="5405"/>
                    <a:pt x="275" y="5457"/>
                    <a:pt x="310" y="5474"/>
                  </a:cubicBezTo>
                  <a:cubicBezTo>
                    <a:pt x="310" y="5492"/>
                    <a:pt x="327" y="5492"/>
                    <a:pt x="366" y="5492"/>
                  </a:cubicBezTo>
                  <a:cubicBezTo>
                    <a:pt x="384" y="5492"/>
                    <a:pt x="401" y="5492"/>
                    <a:pt x="401" y="5474"/>
                  </a:cubicBezTo>
                  <a:cubicBezTo>
                    <a:pt x="436" y="5457"/>
                    <a:pt x="436" y="5405"/>
                    <a:pt x="401" y="5383"/>
                  </a:cubicBezTo>
                  <a:cubicBezTo>
                    <a:pt x="401" y="5366"/>
                    <a:pt x="384" y="5348"/>
                    <a:pt x="366" y="5348"/>
                  </a:cubicBezTo>
                  <a:close/>
                  <a:moveTo>
                    <a:pt x="29716" y="5492"/>
                  </a:moveTo>
                  <a:cubicBezTo>
                    <a:pt x="29698" y="5492"/>
                    <a:pt x="29681" y="5492"/>
                    <a:pt x="29664" y="5514"/>
                  </a:cubicBezTo>
                  <a:cubicBezTo>
                    <a:pt x="29646" y="5548"/>
                    <a:pt x="29646" y="5583"/>
                    <a:pt x="29681" y="5622"/>
                  </a:cubicBezTo>
                  <a:cubicBezTo>
                    <a:pt x="29681" y="5640"/>
                    <a:pt x="29698" y="5640"/>
                    <a:pt x="29716" y="5640"/>
                  </a:cubicBezTo>
                  <a:cubicBezTo>
                    <a:pt x="29738" y="5640"/>
                    <a:pt x="29755" y="5640"/>
                    <a:pt x="29772" y="5622"/>
                  </a:cubicBezTo>
                  <a:cubicBezTo>
                    <a:pt x="29807" y="5583"/>
                    <a:pt x="29807" y="5548"/>
                    <a:pt x="29772" y="5514"/>
                  </a:cubicBezTo>
                  <a:cubicBezTo>
                    <a:pt x="29755" y="5492"/>
                    <a:pt x="29738" y="5492"/>
                    <a:pt x="29716" y="5492"/>
                  </a:cubicBezTo>
                  <a:close/>
                  <a:moveTo>
                    <a:pt x="92" y="5601"/>
                  </a:moveTo>
                  <a:cubicBezTo>
                    <a:pt x="75" y="5601"/>
                    <a:pt x="57" y="5601"/>
                    <a:pt x="40" y="5622"/>
                  </a:cubicBezTo>
                  <a:cubicBezTo>
                    <a:pt x="1" y="5640"/>
                    <a:pt x="1" y="5692"/>
                    <a:pt x="40" y="5709"/>
                  </a:cubicBezTo>
                  <a:cubicBezTo>
                    <a:pt x="40" y="5731"/>
                    <a:pt x="57" y="5749"/>
                    <a:pt x="92" y="5749"/>
                  </a:cubicBezTo>
                  <a:cubicBezTo>
                    <a:pt x="110" y="5749"/>
                    <a:pt x="110" y="5749"/>
                    <a:pt x="127" y="5731"/>
                  </a:cubicBezTo>
                  <a:cubicBezTo>
                    <a:pt x="166" y="5709"/>
                    <a:pt x="166" y="5657"/>
                    <a:pt x="149" y="5622"/>
                  </a:cubicBezTo>
                  <a:cubicBezTo>
                    <a:pt x="127" y="5601"/>
                    <a:pt x="110" y="5601"/>
                    <a:pt x="92" y="5601"/>
                  </a:cubicBezTo>
                  <a:close/>
                  <a:moveTo>
                    <a:pt x="29990" y="5749"/>
                  </a:moveTo>
                  <a:cubicBezTo>
                    <a:pt x="29973" y="5749"/>
                    <a:pt x="29955" y="5749"/>
                    <a:pt x="29933" y="5766"/>
                  </a:cubicBezTo>
                  <a:cubicBezTo>
                    <a:pt x="29899" y="5801"/>
                    <a:pt x="29899" y="5840"/>
                    <a:pt x="29933" y="5875"/>
                  </a:cubicBezTo>
                  <a:cubicBezTo>
                    <a:pt x="29955" y="5875"/>
                    <a:pt x="29973" y="5892"/>
                    <a:pt x="29990" y="5892"/>
                  </a:cubicBezTo>
                  <a:cubicBezTo>
                    <a:pt x="30007" y="5892"/>
                    <a:pt x="30025" y="5875"/>
                    <a:pt x="30042" y="5875"/>
                  </a:cubicBezTo>
                  <a:cubicBezTo>
                    <a:pt x="30064" y="5840"/>
                    <a:pt x="30064" y="5783"/>
                    <a:pt x="30025" y="5766"/>
                  </a:cubicBezTo>
                  <a:cubicBezTo>
                    <a:pt x="30025" y="5749"/>
                    <a:pt x="30007" y="5749"/>
                    <a:pt x="29990" y="5749"/>
                  </a:cubicBezTo>
                  <a:close/>
                  <a:moveTo>
                    <a:pt x="30242" y="6001"/>
                  </a:moveTo>
                  <a:cubicBezTo>
                    <a:pt x="30225" y="6001"/>
                    <a:pt x="30208" y="6001"/>
                    <a:pt x="30190" y="6018"/>
                  </a:cubicBezTo>
                  <a:cubicBezTo>
                    <a:pt x="30173" y="6036"/>
                    <a:pt x="30173" y="6092"/>
                    <a:pt x="30208" y="6110"/>
                  </a:cubicBezTo>
                  <a:cubicBezTo>
                    <a:pt x="30208" y="6127"/>
                    <a:pt x="30225" y="6145"/>
                    <a:pt x="30242" y="6145"/>
                  </a:cubicBezTo>
                  <a:cubicBezTo>
                    <a:pt x="30260" y="6145"/>
                    <a:pt x="30281" y="6127"/>
                    <a:pt x="30299" y="6110"/>
                  </a:cubicBezTo>
                  <a:cubicBezTo>
                    <a:pt x="30334" y="6092"/>
                    <a:pt x="30334" y="6036"/>
                    <a:pt x="30299" y="6018"/>
                  </a:cubicBezTo>
                  <a:cubicBezTo>
                    <a:pt x="30281" y="6001"/>
                    <a:pt x="30260" y="6001"/>
                    <a:pt x="30242" y="6001"/>
                  </a:cubicBezTo>
                  <a:close/>
                  <a:moveTo>
                    <a:pt x="30516" y="6236"/>
                  </a:moveTo>
                  <a:cubicBezTo>
                    <a:pt x="30499" y="6236"/>
                    <a:pt x="30477" y="6236"/>
                    <a:pt x="30460" y="6253"/>
                  </a:cubicBezTo>
                  <a:cubicBezTo>
                    <a:pt x="30442" y="6292"/>
                    <a:pt x="30442" y="6345"/>
                    <a:pt x="30460" y="6362"/>
                  </a:cubicBezTo>
                  <a:cubicBezTo>
                    <a:pt x="30477" y="6384"/>
                    <a:pt x="30499" y="6384"/>
                    <a:pt x="30516" y="6384"/>
                  </a:cubicBezTo>
                  <a:cubicBezTo>
                    <a:pt x="30534" y="6384"/>
                    <a:pt x="30551" y="6384"/>
                    <a:pt x="30569" y="6362"/>
                  </a:cubicBezTo>
                  <a:cubicBezTo>
                    <a:pt x="30586" y="6327"/>
                    <a:pt x="30586" y="6292"/>
                    <a:pt x="30569" y="6253"/>
                  </a:cubicBezTo>
                  <a:cubicBezTo>
                    <a:pt x="30551" y="6236"/>
                    <a:pt x="30534" y="6236"/>
                    <a:pt x="30516" y="6236"/>
                  </a:cubicBezTo>
                  <a:close/>
                  <a:moveTo>
                    <a:pt x="30786" y="6471"/>
                  </a:moveTo>
                  <a:cubicBezTo>
                    <a:pt x="30769" y="6471"/>
                    <a:pt x="30751" y="6471"/>
                    <a:pt x="30734" y="6493"/>
                  </a:cubicBezTo>
                  <a:cubicBezTo>
                    <a:pt x="30717" y="6527"/>
                    <a:pt x="30717" y="6580"/>
                    <a:pt x="30751" y="6601"/>
                  </a:cubicBezTo>
                  <a:cubicBezTo>
                    <a:pt x="30769" y="6619"/>
                    <a:pt x="30769" y="6619"/>
                    <a:pt x="30786" y="6619"/>
                  </a:cubicBezTo>
                  <a:cubicBezTo>
                    <a:pt x="30804" y="6619"/>
                    <a:pt x="30843" y="6601"/>
                    <a:pt x="30843" y="6580"/>
                  </a:cubicBezTo>
                  <a:cubicBezTo>
                    <a:pt x="30878" y="6562"/>
                    <a:pt x="30878" y="6510"/>
                    <a:pt x="30843" y="6493"/>
                  </a:cubicBezTo>
                  <a:cubicBezTo>
                    <a:pt x="30825" y="6471"/>
                    <a:pt x="30804" y="6471"/>
                    <a:pt x="30786" y="6471"/>
                  </a:cubicBezTo>
                  <a:close/>
                  <a:moveTo>
                    <a:pt x="31078" y="6688"/>
                  </a:moveTo>
                  <a:cubicBezTo>
                    <a:pt x="31060" y="6688"/>
                    <a:pt x="31043" y="6710"/>
                    <a:pt x="31021" y="6728"/>
                  </a:cubicBezTo>
                  <a:cubicBezTo>
                    <a:pt x="31004" y="6762"/>
                    <a:pt x="31004" y="6797"/>
                    <a:pt x="31043" y="6819"/>
                  </a:cubicBezTo>
                  <a:cubicBezTo>
                    <a:pt x="31043" y="6836"/>
                    <a:pt x="31060" y="6836"/>
                    <a:pt x="31078" y="6836"/>
                  </a:cubicBezTo>
                  <a:cubicBezTo>
                    <a:pt x="31095" y="6836"/>
                    <a:pt x="31113" y="6836"/>
                    <a:pt x="31130" y="6819"/>
                  </a:cubicBezTo>
                  <a:cubicBezTo>
                    <a:pt x="31169" y="6780"/>
                    <a:pt x="31152" y="6745"/>
                    <a:pt x="31130" y="6710"/>
                  </a:cubicBezTo>
                  <a:cubicBezTo>
                    <a:pt x="31113" y="6710"/>
                    <a:pt x="31095" y="6688"/>
                    <a:pt x="31078" y="6688"/>
                  </a:cubicBezTo>
                  <a:close/>
                  <a:moveTo>
                    <a:pt x="31330" y="6945"/>
                  </a:moveTo>
                  <a:cubicBezTo>
                    <a:pt x="31313" y="6945"/>
                    <a:pt x="31313" y="6963"/>
                    <a:pt x="31295" y="6963"/>
                  </a:cubicBezTo>
                  <a:cubicBezTo>
                    <a:pt x="31261" y="6980"/>
                    <a:pt x="31239" y="7015"/>
                    <a:pt x="31278" y="7054"/>
                  </a:cubicBezTo>
                  <a:cubicBezTo>
                    <a:pt x="31278" y="7089"/>
                    <a:pt x="31313" y="7089"/>
                    <a:pt x="31330" y="7089"/>
                  </a:cubicBezTo>
                  <a:lnTo>
                    <a:pt x="31369" y="7089"/>
                  </a:lnTo>
                  <a:cubicBezTo>
                    <a:pt x="31404" y="7071"/>
                    <a:pt x="31422" y="7015"/>
                    <a:pt x="31404" y="6980"/>
                  </a:cubicBezTo>
                  <a:cubicBezTo>
                    <a:pt x="31387" y="6963"/>
                    <a:pt x="31348" y="6945"/>
                    <a:pt x="31330" y="6945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 rot="-5400000">
              <a:off x="6650072" y="2015847"/>
              <a:ext cx="5616706" cy="1121201"/>
            </a:xfrm>
            <a:custGeom>
              <a:avLst/>
              <a:gdLst/>
              <a:ahLst/>
              <a:cxnLst/>
              <a:rect l="l" t="t" r="r" b="b"/>
              <a:pathLst>
                <a:path w="31405" h="6872" extrusionOk="0">
                  <a:moveTo>
                    <a:pt x="24116" y="1"/>
                  </a:moveTo>
                  <a:cubicBezTo>
                    <a:pt x="24081" y="1"/>
                    <a:pt x="24042" y="18"/>
                    <a:pt x="24042" y="75"/>
                  </a:cubicBezTo>
                  <a:cubicBezTo>
                    <a:pt x="24042" y="109"/>
                    <a:pt x="24081" y="144"/>
                    <a:pt x="24116" y="144"/>
                  </a:cubicBezTo>
                  <a:cubicBezTo>
                    <a:pt x="24150" y="144"/>
                    <a:pt x="24190" y="109"/>
                    <a:pt x="24190" y="75"/>
                  </a:cubicBezTo>
                  <a:cubicBezTo>
                    <a:pt x="24190" y="35"/>
                    <a:pt x="24150" y="1"/>
                    <a:pt x="24116" y="1"/>
                  </a:cubicBezTo>
                  <a:close/>
                  <a:moveTo>
                    <a:pt x="23755" y="18"/>
                  </a:moveTo>
                  <a:cubicBezTo>
                    <a:pt x="23715" y="18"/>
                    <a:pt x="23681" y="53"/>
                    <a:pt x="23681" y="92"/>
                  </a:cubicBezTo>
                  <a:cubicBezTo>
                    <a:pt x="23681" y="127"/>
                    <a:pt x="23715" y="162"/>
                    <a:pt x="23755" y="162"/>
                  </a:cubicBezTo>
                  <a:lnTo>
                    <a:pt x="23772" y="162"/>
                  </a:lnTo>
                  <a:cubicBezTo>
                    <a:pt x="23807" y="144"/>
                    <a:pt x="23824" y="109"/>
                    <a:pt x="23824" y="75"/>
                  </a:cubicBezTo>
                  <a:cubicBezTo>
                    <a:pt x="23824" y="35"/>
                    <a:pt x="23789" y="18"/>
                    <a:pt x="23755" y="18"/>
                  </a:cubicBezTo>
                  <a:close/>
                  <a:moveTo>
                    <a:pt x="24477" y="18"/>
                  </a:moveTo>
                  <a:cubicBezTo>
                    <a:pt x="24442" y="18"/>
                    <a:pt x="24407" y="53"/>
                    <a:pt x="24407" y="92"/>
                  </a:cubicBezTo>
                  <a:cubicBezTo>
                    <a:pt x="24407" y="127"/>
                    <a:pt x="24425" y="162"/>
                    <a:pt x="24477" y="162"/>
                  </a:cubicBezTo>
                  <a:cubicBezTo>
                    <a:pt x="24516" y="162"/>
                    <a:pt x="24551" y="144"/>
                    <a:pt x="24551" y="92"/>
                  </a:cubicBezTo>
                  <a:cubicBezTo>
                    <a:pt x="24551" y="53"/>
                    <a:pt x="24533" y="18"/>
                    <a:pt x="24494" y="18"/>
                  </a:cubicBezTo>
                  <a:close/>
                  <a:moveTo>
                    <a:pt x="23389" y="53"/>
                  </a:moveTo>
                  <a:cubicBezTo>
                    <a:pt x="23337" y="75"/>
                    <a:pt x="23319" y="109"/>
                    <a:pt x="23319" y="144"/>
                  </a:cubicBezTo>
                  <a:cubicBezTo>
                    <a:pt x="23337" y="183"/>
                    <a:pt x="23354" y="201"/>
                    <a:pt x="23389" y="201"/>
                  </a:cubicBezTo>
                  <a:lnTo>
                    <a:pt x="23406" y="201"/>
                  </a:lnTo>
                  <a:cubicBezTo>
                    <a:pt x="23446" y="201"/>
                    <a:pt x="23480" y="162"/>
                    <a:pt x="23463" y="127"/>
                  </a:cubicBezTo>
                  <a:cubicBezTo>
                    <a:pt x="23463" y="92"/>
                    <a:pt x="23428" y="53"/>
                    <a:pt x="23389" y="53"/>
                  </a:cubicBezTo>
                  <a:close/>
                  <a:moveTo>
                    <a:pt x="24842" y="92"/>
                  </a:moveTo>
                  <a:cubicBezTo>
                    <a:pt x="24803" y="92"/>
                    <a:pt x="24768" y="109"/>
                    <a:pt x="24768" y="144"/>
                  </a:cubicBezTo>
                  <a:cubicBezTo>
                    <a:pt x="24751" y="183"/>
                    <a:pt x="24786" y="218"/>
                    <a:pt x="24821" y="218"/>
                  </a:cubicBezTo>
                  <a:lnTo>
                    <a:pt x="24842" y="236"/>
                  </a:lnTo>
                  <a:cubicBezTo>
                    <a:pt x="24877" y="236"/>
                    <a:pt x="24895" y="201"/>
                    <a:pt x="24912" y="183"/>
                  </a:cubicBezTo>
                  <a:cubicBezTo>
                    <a:pt x="24912" y="127"/>
                    <a:pt x="24895" y="92"/>
                    <a:pt x="24860" y="92"/>
                  </a:cubicBezTo>
                  <a:close/>
                  <a:moveTo>
                    <a:pt x="23028" y="144"/>
                  </a:moveTo>
                  <a:cubicBezTo>
                    <a:pt x="22993" y="144"/>
                    <a:pt x="22954" y="183"/>
                    <a:pt x="22971" y="236"/>
                  </a:cubicBezTo>
                  <a:cubicBezTo>
                    <a:pt x="22971" y="253"/>
                    <a:pt x="23010" y="292"/>
                    <a:pt x="23045" y="292"/>
                  </a:cubicBezTo>
                  <a:lnTo>
                    <a:pt x="23063" y="292"/>
                  </a:lnTo>
                  <a:cubicBezTo>
                    <a:pt x="23102" y="270"/>
                    <a:pt x="23119" y="236"/>
                    <a:pt x="23119" y="201"/>
                  </a:cubicBezTo>
                  <a:cubicBezTo>
                    <a:pt x="23102" y="162"/>
                    <a:pt x="23080" y="144"/>
                    <a:pt x="23045" y="144"/>
                  </a:cubicBezTo>
                  <a:close/>
                  <a:moveTo>
                    <a:pt x="25186" y="201"/>
                  </a:moveTo>
                  <a:cubicBezTo>
                    <a:pt x="25147" y="201"/>
                    <a:pt x="25130" y="218"/>
                    <a:pt x="25112" y="236"/>
                  </a:cubicBezTo>
                  <a:cubicBezTo>
                    <a:pt x="25095" y="270"/>
                    <a:pt x="25112" y="327"/>
                    <a:pt x="25147" y="344"/>
                  </a:cubicBezTo>
                  <a:lnTo>
                    <a:pt x="25186" y="344"/>
                  </a:lnTo>
                  <a:cubicBezTo>
                    <a:pt x="25204" y="344"/>
                    <a:pt x="25238" y="327"/>
                    <a:pt x="25238" y="292"/>
                  </a:cubicBezTo>
                  <a:cubicBezTo>
                    <a:pt x="25256" y="253"/>
                    <a:pt x="25238" y="218"/>
                    <a:pt x="25204" y="201"/>
                  </a:cubicBezTo>
                  <a:close/>
                  <a:moveTo>
                    <a:pt x="14508" y="236"/>
                  </a:moveTo>
                  <a:cubicBezTo>
                    <a:pt x="14469" y="236"/>
                    <a:pt x="14451" y="270"/>
                    <a:pt x="14451" y="310"/>
                  </a:cubicBezTo>
                  <a:cubicBezTo>
                    <a:pt x="14451" y="344"/>
                    <a:pt x="14486" y="362"/>
                    <a:pt x="14525" y="362"/>
                  </a:cubicBezTo>
                  <a:cubicBezTo>
                    <a:pt x="14560" y="362"/>
                    <a:pt x="14595" y="327"/>
                    <a:pt x="14595" y="292"/>
                  </a:cubicBezTo>
                  <a:cubicBezTo>
                    <a:pt x="14595" y="253"/>
                    <a:pt x="14560" y="236"/>
                    <a:pt x="14525" y="236"/>
                  </a:cubicBezTo>
                  <a:close/>
                  <a:moveTo>
                    <a:pt x="14887" y="218"/>
                  </a:moveTo>
                  <a:cubicBezTo>
                    <a:pt x="14852" y="218"/>
                    <a:pt x="14813" y="253"/>
                    <a:pt x="14813" y="292"/>
                  </a:cubicBezTo>
                  <a:cubicBezTo>
                    <a:pt x="14813" y="327"/>
                    <a:pt x="14834" y="362"/>
                    <a:pt x="14887" y="362"/>
                  </a:cubicBezTo>
                  <a:cubicBezTo>
                    <a:pt x="14921" y="362"/>
                    <a:pt x="14961" y="327"/>
                    <a:pt x="14961" y="292"/>
                  </a:cubicBezTo>
                  <a:cubicBezTo>
                    <a:pt x="14961" y="253"/>
                    <a:pt x="14921" y="218"/>
                    <a:pt x="14887" y="218"/>
                  </a:cubicBezTo>
                  <a:close/>
                  <a:moveTo>
                    <a:pt x="15248" y="236"/>
                  </a:moveTo>
                  <a:cubicBezTo>
                    <a:pt x="15213" y="236"/>
                    <a:pt x="15178" y="270"/>
                    <a:pt x="15178" y="310"/>
                  </a:cubicBezTo>
                  <a:cubicBezTo>
                    <a:pt x="15161" y="344"/>
                    <a:pt x="15196" y="379"/>
                    <a:pt x="15230" y="379"/>
                  </a:cubicBezTo>
                  <a:lnTo>
                    <a:pt x="15248" y="379"/>
                  </a:lnTo>
                  <a:cubicBezTo>
                    <a:pt x="15287" y="379"/>
                    <a:pt x="15304" y="362"/>
                    <a:pt x="15322" y="327"/>
                  </a:cubicBezTo>
                  <a:cubicBezTo>
                    <a:pt x="15322" y="292"/>
                    <a:pt x="15287" y="253"/>
                    <a:pt x="15248" y="236"/>
                  </a:cubicBezTo>
                  <a:close/>
                  <a:moveTo>
                    <a:pt x="22667" y="236"/>
                  </a:moveTo>
                  <a:cubicBezTo>
                    <a:pt x="22628" y="253"/>
                    <a:pt x="22610" y="292"/>
                    <a:pt x="22628" y="327"/>
                  </a:cubicBezTo>
                  <a:cubicBezTo>
                    <a:pt x="22628" y="362"/>
                    <a:pt x="22667" y="379"/>
                    <a:pt x="22702" y="379"/>
                  </a:cubicBezTo>
                  <a:lnTo>
                    <a:pt x="22719" y="379"/>
                  </a:lnTo>
                  <a:cubicBezTo>
                    <a:pt x="22754" y="362"/>
                    <a:pt x="22775" y="327"/>
                    <a:pt x="22754" y="292"/>
                  </a:cubicBezTo>
                  <a:cubicBezTo>
                    <a:pt x="22754" y="253"/>
                    <a:pt x="22719" y="236"/>
                    <a:pt x="22702" y="236"/>
                  </a:cubicBezTo>
                  <a:close/>
                  <a:moveTo>
                    <a:pt x="14143" y="270"/>
                  </a:moveTo>
                  <a:cubicBezTo>
                    <a:pt x="14108" y="270"/>
                    <a:pt x="14090" y="327"/>
                    <a:pt x="14090" y="362"/>
                  </a:cubicBezTo>
                  <a:cubicBezTo>
                    <a:pt x="14090" y="401"/>
                    <a:pt x="14125" y="418"/>
                    <a:pt x="14160" y="418"/>
                  </a:cubicBezTo>
                  <a:lnTo>
                    <a:pt x="14182" y="418"/>
                  </a:lnTo>
                  <a:cubicBezTo>
                    <a:pt x="14216" y="418"/>
                    <a:pt x="14234" y="379"/>
                    <a:pt x="14234" y="327"/>
                  </a:cubicBezTo>
                  <a:cubicBezTo>
                    <a:pt x="14234" y="292"/>
                    <a:pt x="14199" y="270"/>
                    <a:pt x="14160" y="270"/>
                  </a:cubicBezTo>
                  <a:close/>
                  <a:moveTo>
                    <a:pt x="13781" y="344"/>
                  </a:moveTo>
                  <a:cubicBezTo>
                    <a:pt x="13747" y="362"/>
                    <a:pt x="13725" y="401"/>
                    <a:pt x="13725" y="436"/>
                  </a:cubicBezTo>
                  <a:cubicBezTo>
                    <a:pt x="13747" y="471"/>
                    <a:pt x="13781" y="488"/>
                    <a:pt x="13799" y="488"/>
                  </a:cubicBezTo>
                  <a:lnTo>
                    <a:pt x="13816" y="488"/>
                  </a:lnTo>
                  <a:cubicBezTo>
                    <a:pt x="13855" y="471"/>
                    <a:pt x="13890" y="436"/>
                    <a:pt x="13873" y="401"/>
                  </a:cubicBezTo>
                  <a:cubicBezTo>
                    <a:pt x="13873" y="362"/>
                    <a:pt x="13834" y="344"/>
                    <a:pt x="13799" y="344"/>
                  </a:cubicBezTo>
                  <a:close/>
                  <a:moveTo>
                    <a:pt x="15596" y="344"/>
                  </a:moveTo>
                  <a:cubicBezTo>
                    <a:pt x="15557" y="344"/>
                    <a:pt x="15539" y="362"/>
                    <a:pt x="15522" y="379"/>
                  </a:cubicBezTo>
                  <a:cubicBezTo>
                    <a:pt x="15504" y="418"/>
                    <a:pt x="15522" y="471"/>
                    <a:pt x="15557" y="488"/>
                  </a:cubicBezTo>
                  <a:lnTo>
                    <a:pt x="15596" y="488"/>
                  </a:lnTo>
                  <a:cubicBezTo>
                    <a:pt x="15613" y="488"/>
                    <a:pt x="15648" y="471"/>
                    <a:pt x="15665" y="436"/>
                  </a:cubicBezTo>
                  <a:cubicBezTo>
                    <a:pt x="15665" y="401"/>
                    <a:pt x="15648" y="362"/>
                    <a:pt x="15613" y="344"/>
                  </a:cubicBezTo>
                  <a:close/>
                  <a:moveTo>
                    <a:pt x="22319" y="362"/>
                  </a:moveTo>
                  <a:cubicBezTo>
                    <a:pt x="22284" y="379"/>
                    <a:pt x="22266" y="418"/>
                    <a:pt x="22284" y="453"/>
                  </a:cubicBezTo>
                  <a:cubicBezTo>
                    <a:pt x="22301" y="488"/>
                    <a:pt x="22319" y="510"/>
                    <a:pt x="22358" y="510"/>
                  </a:cubicBezTo>
                  <a:lnTo>
                    <a:pt x="22375" y="488"/>
                  </a:lnTo>
                  <a:cubicBezTo>
                    <a:pt x="22410" y="488"/>
                    <a:pt x="22427" y="436"/>
                    <a:pt x="22410" y="401"/>
                  </a:cubicBezTo>
                  <a:cubicBezTo>
                    <a:pt x="22410" y="379"/>
                    <a:pt x="22375" y="362"/>
                    <a:pt x="22358" y="362"/>
                  </a:cubicBezTo>
                  <a:close/>
                  <a:moveTo>
                    <a:pt x="25512" y="362"/>
                  </a:moveTo>
                  <a:cubicBezTo>
                    <a:pt x="25473" y="362"/>
                    <a:pt x="25456" y="379"/>
                    <a:pt x="25438" y="401"/>
                  </a:cubicBezTo>
                  <a:cubicBezTo>
                    <a:pt x="25421" y="436"/>
                    <a:pt x="25438" y="471"/>
                    <a:pt x="25473" y="488"/>
                  </a:cubicBezTo>
                  <a:cubicBezTo>
                    <a:pt x="25473" y="510"/>
                    <a:pt x="25495" y="510"/>
                    <a:pt x="25512" y="510"/>
                  </a:cubicBezTo>
                  <a:cubicBezTo>
                    <a:pt x="25530" y="510"/>
                    <a:pt x="25547" y="488"/>
                    <a:pt x="25565" y="471"/>
                  </a:cubicBezTo>
                  <a:cubicBezTo>
                    <a:pt x="25582" y="436"/>
                    <a:pt x="25582" y="379"/>
                    <a:pt x="25547" y="362"/>
                  </a:cubicBezTo>
                  <a:close/>
                  <a:moveTo>
                    <a:pt x="13438" y="436"/>
                  </a:moveTo>
                  <a:cubicBezTo>
                    <a:pt x="13398" y="453"/>
                    <a:pt x="13381" y="488"/>
                    <a:pt x="13381" y="527"/>
                  </a:cubicBezTo>
                  <a:cubicBezTo>
                    <a:pt x="13398" y="562"/>
                    <a:pt x="13420" y="579"/>
                    <a:pt x="13455" y="579"/>
                  </a:cubicBezTo>
                  <a:lnTo>
                    <a:pt x="13472" y="579"/>
                  </a:lnTo>
                  <a:cubicBezTo>
                    <a:pt x="13507" y="562"/>
                    <a:pt x="13529" y="527"/>
                    <a:pt x="13529" y="488"/>
                  </a:cubicBezTo>
                  <a:cubicBezTo>
                    <a:pt x="13507" y="453"/>
                    <a:pt x="13490" y="436"/>
                    <a:pt x="13455" y="436"/>
                  </a:cubicBezTo>
                  <a:close/>
                  <a:moveTo>
                    <a:pt x="15922" y="488"/>
                  </a:moveTo>
                  <a:cubicBezTo>
                    <a:pt x="15900" y="488"/>
                    <a:pt x="15866" y="510"/>
                    <a:pt x="15848" y="527"/>
                  </a:cubicBezTo>
                  <a:cubicBezTo>
                    <a:pt x="15848" y="562"/>
                    <a:pt x="15866" y="618"/>
                    <a:pt x="15900" y="618"/>
                  </a:cubicBezTo>
                  <a:cubicBezTo>
                    <a:pt x="15900" y="636"/>
                    <a:pt x="15922" y="636"/>
                    <a:pt x="15922" y="636"/>
                  </a:cubicBezTo>
                  <a:cubicBezTo>
                    <a:pt x="15957" y="636"/>
                    <a:pt x="15974" y="618"/>
                    <a:pt x="15992" y="579"/>
                  </a:cubicBezTo>
                  <a:cubicBezTo>
                    <a:pt x="16009" y="545"/>
                    <a:pt x="15992" y="510"/>
                    <a:pt x="15957" y="488"/>
                  </a:cubicBezTo>
                  <a:close/>
                  <a:moveTo>
                    <a:pt x="21992" y="488"/>
                  </a:moveTo>
                  <a:cubicBezTo>
                    <a:pt x="21940" y="510"/>
                    <a:pt x="21923" y="545"/>
                    <a:pt x="21940" y="579"/>
                  </a:cubicBezTo>
                  <a:cubicBezTo>
                    <a:pt x="21957" y="618"/>
                    <a:pt x="21975" y="636"/>
                    <a:pt x="22014" y="636"/>
                  </a:cubicBezTo>
                  <a:cubicBezTo>
                    <a:pt x="22031" y="636"/>
                    <a:pt x="22031" y="636"/>
                    <a:pt x="22049" y="618"/>
                  </a:cubicBezTo>
                  <a:cubicBezTo>
                    <a:pt x="22084" y="618"/>
                    <a:pt x="22101" y="562"/>
                    <a:pt x="22084" y="527"/>
                  </a:cubicBezTo>
                  <a:cubicBezTo>
                    <a:pt x="22066" y="510"/>
                    <a:pt x="22049" y="488"/>
                    <a:pt x="22014" y="488"/>
                  </a:cubicBezTo>
                  <a:close/>
                  <a:moveTo>
                    <a:pt x="13094" y="545"/>
                  </a:moveTo>
                  <a:cubicBezTo>
                    <a:pt x="13055" y="562"/>
                    <a:pt x="13020" y="597"/>
                    <a:pt x="13037" y="636"/>
                  </a:cubicBezTo>
                  <a:cubicBezTo>
                    <a:pt x="13055" y="671"/>
                    <a:pt x="13072" y="688"/>
                    <a:pt x="13111" y="688"/>
                  </a:cubicBezTo>
                  <a:lnTo>
                    <a:pt x="13129" y="688"/>
                  </a:lnTo>
                  <a:cubicBezTo>
                    <a:pt x="13163" y="671"/>
                    <a:pt x="13181" y="636"/>
                    <a:pt x="13181" y="597"/>
                  </a:cubicBezTo>
                  <a:cubicBezTo>
                    <a:pt x="13163" y="562"/>
                    <a:pt x="13146" y="545"/>
                    <a:pt x="13111" y="545"/>
                  </a:cubicBezTo>
                  <a:close/>
                  <a:moveTo>
                    <a:pt x="25800" y="562"/>
                  </a:moveTo>
                  <a:cubicBezTo>
                    <a:pt x="25782" y="562"/>
                    <a:pt x="25765" y="562"/>
                    <a:pt x="25747" y="579"/>
                  </a:cubicBezTo>
                  <a:cubicBezTo>
                    <a:pt x="25730" y="618"/>
                    <a:pt x="25730" y="671"/>
                    <a:pt x="25765" y="688"/>
                  </a:cubicBezTo>
                  <a:cubicBezTo>
                    <a:pt x="25782" y="706"/>
                    <a:pt x="25782" y="706"/>
                    <a:pt x="25800" y="706"/>
                  </a:cubicBezTo>
                  <a:cubicBezTo>
                    <a:pt x="25839" y="706"/>
                    <a:pt x="25856" y="688"/>
                    <a:pt x="25874" y="671"/>
                  </a:cubicBezTo>
                  <a:cubicBezTo>
                    <a:pt x="25891" y="636"/>
                    <a:pt x="25874" y="597"/>
                    <a:pt x="25856" y="579"/>
                  </a:cubicBezTo>
                  <a:cubicBezTo>
                    <a:pt x="25839" y="562"/>
                    <a:pt x="25821" y="562"/>
                    <a:pt x="25800" y="562"/>
                  </a:cubicBezTo>
                  <a:close/>
                  <a:moveTo>
                    <a:pt x="16249" y="636"/>
                  </a:moveTo>
                  <a:cubicBezTo>
                    <a:pt x="16227" y="636"/>
                    <a:pt x="16209" y="653"/>
                    <a:pt x="16192" y="671"/>
                  </a:cubicBezTo>
                  <a:cubicBezTo>
                    <a:pt x="16175" y="706"/>
                    <a:pt x="16175" y="762"/>
                    <a:pt x="16209" y="779"/>
                  </a:cubicBezTo>
                  <a:lnTo>
                    <a:pt x="16249" y="779"/>
                  </a:lnTo>
                  <a:cubicBezTo>
                    <a:pt x="16283" y="779"/>
                    <a:pt x="16301" y="779"/>
                    <a:pt x="16318" y="745"/>
                  </a:cubicBezTo>
                  <a:cubicBezTo>
                    <a:pt x="16336" y="706"/>
                    <a:pt x="16318" y="671"/>
                    <a:pt x="16283" y="653"/>
                  </a:cubicBezTo>
                  <a:cubicBezTo>
                    <a:pt x="16283" y="653"/>
                    <a:pt x="16266" y="636"/>
                    <a:pt x="16249" y="636"/>
                  </a:cubicBezTo>
                  <a:close/>
                  <a:moveTo>
                    <a:pt x="21649" y="636"/>
                  </a:moveTo>
                  <a:cubicBezTo>
                    <a:pt x="21614" y="653"/>
                    <a:pt x="21596" y="688"/>
                    <a:pt x="21614" y="727"/>
                  </a:cubicBezTo>
                  <a:cubicBezTo>
                    <a:pt x="21631" y="762"/>
                    <a:pt x="21649" y="779"/>
                    <a:pt x="21688" y="779"/>
                  </a:cubicBezTo>
                  <a:cubicBezTo>
                    <a:pt x="21688" y="779"/>
                    <a:pt x="21705" y="779"/>
                    <a:pt x="21705" y="762"/>
                  </a:cubicBezTo>
                  <a:cubicBezTo>
                    <a:pt x="21740" y="745"/>
                    <a:pt x="21757" y="706"/>
                    <a:pt x="21740" y="671"/>
                  </a:cubicBezTo>
                  <a:cubicBezTo>
                    <a:pt x="21740" y="653"/>
                    <a:pt x="21705" y="636"/>
                    <a:pt x="21688" y="636"/>
                  </a:cubicBezTo>
                  <a:close/>
                  <a:moveTo>
                    <a:pt x="12746" y="653"/>
                  </a:moveTo>
                  <a:cubicBezTo>
                    <a:pt x="12711" y="671"/>
                    <a:pt x="12676" y="706"/>
                    <a:pt x="12694" y="745"/>
                  </a:cubicBezTo>
                  <a:cubicBezTo>
                    <a:pt x="12711" y="779"/>
                    <a:pt x="12728" y="797"/>
                    <a:pt x="12767" y="797"/>
                  </a:cubicBezTo>
                  <a:lnTo>
                    <a:pt x="12785" y="797"/>
                  </a:lnTo>
                  <a:cubicBezTo>
                    <a:pt x="12820" y="779"/>
                    <a:pt x="12837" y="745"/>
                    <a:pt x="12837" y="706"/>
                  </a:cubicBezTo>
                  <a:cubicBezTo>
                    <a:pt x="12820" y="671"/>
                    <a:pt x="12802" y="653"/>
                    <a:pt x="12767" y="653"/>
                  </a:cubicBezTo>
                  <a:close/>
                  <a:moveTo>
                    <a:pt x="12402" y="779"/>
                  </a:moveTo>
                  <a:cubicBezTo>
                    <a:pt x="12367" y="797"/>
                    <a:pt x="12332" y="836"/>
                    <a:pt x="12350" y="871"/>
                  </a:cubicBezTo>
                  <a:cubicBezTo>
                    <a:pt x="12367" y="906"/>
                    <a:pt x="12385" y="923"/>
                    <a:pt x="12419" y="923"/>
                  </a:cubicBezTo>
                  <a:lnTo>
                    <a:pt x="12441" y="923"/>
                  </a:lnTo>
                  <a:cubicBezTo>
                    <a:pt x="12476" y="906"/>
                    <a:pt x="12493" y="871"/>
                    <a:pt x="12493" y="814"/>
                  </a:cubicBezTo>
                  <a:cubicBezTo>
                    <a:pt x="12476" y="797"/>
                    <a:pt x="12459" y="779"/>
                    <a:pt x="12419" y="779"/>
                  </a:cubicBezTo>
                  <a:close/>
                  <a:moveTo>
                    <a:pt x="21361" y="779"/>
                  </a:moveTo>
                  <a:cubicBezTo>
                    <a:pt x="21340" y="779"/>
                    <a:pt x="21322" y="779"/>
                    <a:pt x="21322" y="797"/>
                  </a:cubicBezTo>
                  <a:cubicBezTo>
                    <a:pt x="21287" y="814"/>
                    <a:pt x="21270" y="853"/>
                    <a:pt x="21287" y="888"/>
                  </a:cubicBezTo>
                  <a:cubicBezTo>
                    <a:pt x="21305" y="906"/>
                    <a:pt x="21322" y="923"/>
                    <a:pt x="21361" y="923"/>
                  </a:cubicBezTo>
                  <a:lnTo>
                    <a:pt x="21379" y="923"/>
                  </a:lnTo>
                  <a:cubicBezTo>
                    <a:pt x="21414" y="906"/>
                    <a:pt x="21431" y="871"/>
                    <a:pt x="21414" y="836"/>
                  </a:cubicBezTo>
                  <a:cubicBezTo>
                    <a:pt x="21414" y="797"/>
                    <a:pt x="21379" y="779"/>
                    <a:pt x="21361" y="779"/>
                  </a:cubicBezTo>
                  <a:close/>
                  <a:moveTo>
                    <a:pt x="26091" y="779"/>
                  </a:moveTo>
                  <a:cubicBezTo>
                    <a:pt x="26074" y="779"/>
                    <a:pt x="26056" y="797"/>
                    <a:pt x="26039" y="814"/>
                  </a:cubicBezTo>
                  <a:cubicBezTo>
                    <a:pt x="26000" y="836"/>
                    <a:pt x="26017" y="888"/>
                    <a:pt x="26039" y="906"/>
                  </a:cubicBezTo>
                  <a:cubicBezTo>
                    <a:pt x="26056" y="923"/>
                    <a:pt x="26074" y="923"/>
                    <a:pt x="26091" y="923"/>
                  </a:cubicBezTo>
                  <a:cubicBezTo>
                    <a:pt x="26109" y="923"/>
                    <a:pt x="26126" y="923"/>
                    <a:pt x="26148" y="906"/>
                  </a:cubicBezTo>
                  <a:cubicBezTo>
                    <a:pt x="26165" y="871"/>
                    <a:pt x="26165" y="836"/>
                    <a:pt x="26126" y="797"/>
                  </a:cubicBezTo>
                  <a:cubicBezTo>
                    <a:pt x="26126" y="797"/>
                    <a:pt x="26109" y="779"/>
                    <a:pt x="26091" y="779"/>
                  </a:cubicBezTo>
                  <a:close/>
                  <a:moveTo>
                    <a:pt x="16553" y="853"/>
                  </a:moveTo>
                  <a:cubicBezTo>
                    <a:pt x="16536" y="853"/>
                    <a:pt x="16501" y="853"/>
                    <a:pt x="16501" y="871"/>
                  </a:cubicBezTo>
                  <a:cubicBezTo>
                    <a:pt x="16466" y="906"/>
                    <a:pt x="16484" y="945"/>
                    <a:pt x="16501" y="980"/>
                  </a:cubicBezTo>
                  <a:cubicBezTo>
                    <a:pt x="16518" y="980"/>
                    <a:pt x="16536" y="997"/>
                    <a:pt x="16553" y="997"/>
                  </a:cubicBezTo>
                  <a:cubicBezTo>
                    <a:pt x="16575" y="997"/>
                    <a:pt x="16592" y="980"/>
                    <a:pt x="16610" y="962"/>
                  </a:cubicBezTo>
                  <a:cubicBezTo>
                    <a:pt x="16627" y="923"/>
                    <a:pt x="16627" y="888"/>
                    <a:pt x="16592" y="853"/>
                  </a:cubicBezTo>
                  <a:close/>
                  <a:moveTo>
                    <a:pt x="12076" y="888"/>
                  </a:moveTo>
                  <a:cubicBezTo>
                    <a:pt x="12076" y="888"/>
                    <a:pt x="12058" y="888"/>
                    <a:pt x="12058" y="906"/>
                  </a:cubicBezTo>
                  <a:cubicBezTo>
                    <a:pt x="12023" y="906"/>
                    <a:pt x="12006" y="962"/>
                    <a:pt x="12006" y="997"/>
                  </a:cubicBezTo>
                  <a:cubicBezTo>
                    <a:pt x="12023" y="1014"/>
                    <a:pt x="12041" y="1032"/>
                    <a:pt x="12076" y="1032"/>
                  </a:cubicBezTo>
                  <a:lnTo>
                    <a:pt x="12093" y="1032"/>
                  </a:lnTo>
                  <a:cubicBezTo>
                    <a:pt x="12150" y="1014"/>
                    <a:pt x="12167" y="980"/>
                    <a:pt x="12150" y="945"/>
                  </a:cubicBezTo>
                  <a:cubicBezTo>
                    <a:pt x="12132" y="906"/>
                    <a:pt x="12115" y="888"/>
                    <a:pt x="12076" y="888"/>
                  </a:cubicBezTo>
                  <a:close/>
                  <a:moveTo>
                    <a:pt x="20996" y="945"/>
                  </a:moveTo>
                  <a:cubicBezTo>
                    <a:pt x="20961" y="962"/>
                    <a:pt x="20944" y="1014"/>
                    <a:pt x="20961" y="1054"/>
                  </a:cubicBezTo>
                  <a:cubicBezTo>
                    <a:pt x="20978" y="1071"/>
                    <a:pt x="20996" y="1088"/>
                    <a:pt x="21035" y="1088"/>
                  </a:cubicBezTo>
                  <a:cubicBezTo>
                    <a:pt x="21035" y="1088"/>
                    <a:pt x="21052" y="1088"/>
                    <a:pt x="21052" y="1071"/>
                  </a:cubicBezTo>
                  <a:cubicBezTo>
                    <a:pt x="21087" y="1071"/>
                    <a:pt x="21105" y="1014"/>
                    <a:pt x="21087" y="980"/>
                  </a:cubicBezTo>
                  <a:cubicBezTo>
                    <a:pt x="21070" y="962"/>
                    <a:pt x="21052" y="945"/>
                    <a:pt x="21035" y="945"/>
                  </a:cubicBezTo>
                  <a:close/>
                  <a:moveTo>
                    <a:pt x="11714" y="1014"/>
                  </a:moveTo>
                  <a:cubicBezTo>
                    <a:pt x="11680" y="1032"/>
                    <a:pt x="11658" y="1071"/>
                    <a:pt x="11658" y="1106"/>
                  </a:cubicBezTo>
                  <a:cubicBezTo>
                    <a:pt x="11680" y="1141"/>
                    <a:pt x="11714" y="1162"/>
                    <a:pt x="11732" y="1162"/>
                  </a:cubicBezTo>
                  <a:lnTo>
                    <a:pt x="11749" y="1162"/>
                  </a:lnTo>
                  <a:cubicBezTo>
                    <a:pt x="11806" y="1141"/>
                    <a:pt x="11823" y="1106"/>
                    <a:pt x="11806" y="1071"/>
                  </a:cubicBezTo>
                  <a:cubicBezTo>
                    <a:pt x="11788" y="1032"/>
                    <a:pt x="11767" y="1014"/>
                    <a:pt x="11732" y="1014"/>
                  </a:cubicBezTo>
                  <a:close/>
                  <a:moveTo>
                    <a:pt x="26344" y="1032"/>
                  </a:moveTo>
                  <a:cubicBezTo>
                    <a:pt x="26326" y="1032"/>
                    <a:pt x="26309" y="1054"/>
                    <a:pt x="26309" y="1054"/>
                  </a:cubicBezTo>
                  <a:cubicBezTo>
                    <a:pt x="26274" y="1088"/>
                    <a:pt x="26274" y="1123"/>
                    <a:pt x="26291" y="1162"/>
                  </a:cubicBezTo>
                  <a:cubicBezTo>
                    <a:pt x="26309" y="1180"/>
                    <a:pt x="26326" y="1180"/>
                    <a:pt x="26344" y="1180"/>
                  </a:cubicBezTo>
                  <a:cubicBezTo>
                    <a:pt x="26365" y="1180"/>
                    <a:pt x="26383" y="1180"/>
                    <a:pt x="26400" y="1162"/>
                  </a:cubicBezTo>
                  <a:cubicBezTo>
                    <a:pt x="26418" y="1141"/>
                    <a:pt x="26435" y="1088"/>
                    <a:pt x="26400" y="1071"/>
                  </a:cubicBezTo>
                  <a:cubicBezTo>
                    <a:pt x="26383" y="1054"/>
                    <a:pt x="26365" y="1032"/>
                    <a:pt x="26344" y="1032"/>
                  </a:cubicBezTo>
                  <a:close/>
                  <a:moveTo>
                    <a:pt x="16827" y="1071"/>
                  </a:moveTo>
                  <a:cubicBezTo>
                    <a:pt x="16810" y="1071"/>
                    <a:pt x="16792" y="1088"/>
                    <a:pt x="16771" y="1106"/>
                  </a:cubicBezTo>
                  <a:cubicBezTo>
                    <a:pt x="16753" y="1123"/>
                    <a:pt x="16753" y="1180"/>
                    <a:pt x="16771" y="1197"/>
                  </a:cubicBezTo>
                  <a:cubicBezTo>
                    <a:pt x="16792" y="1215"/>
                    <a:pt x="16810" y="1215"/>
                    <a:pt x="16827" y="1215"/>
                  </a:cubicBezTo>
                  <a:cubicBezTo>
                    <a:pt x="16845" y="1215"/>
                    <a:pt x="16862" y="1215"/>
                    <a:pt x="16879" y="1197"/>
                  </a:cubicBezTo>
                  <a:cubicBezTo>
                    <a:pt x="16901" y="1162"/>
                    <a:pt x="16901" y="1123"/>
                    <a:pt x="16879" y="1088"/>
                  </a:cubicBezTo>
                  <a:cubicBezTo>
                    <a:pt x="16862" y="1088"/>
                    <a:pt x="16845" y="1071"/>
                    <a:pt x="16827" y="1071"/>
                  </a:cubicBezTo>
                  <a:close/>
                  <a:moveTo>
                    <a:pt x="20687" y="1088"/>
                  </a:moveTo>
                  <a:lnTo>
                    <a:pt x="20669" y="1106"/>
                  </a:lnTo>
                  <a:cubicBezTo>
                    <a:pt x="20635" y="1123"/>
                    <a:pt x="20617" y="1162"/>
                    <a:pt x="20635" y="1197"/>
                  </a:cubicBezTo>
                  <a:cubicBezTo>
                    <a:pt x="20652" y="1232"/>
                    <a:pt x="20669" y="1232"/>
                    <a:pt x="20687" y="1232"/>
                  </a:cubicBezTo>
                  <a:lnTo>
                    <a:pt x="20726" y="1232"/>
                  </a:lnTo>
                  <a:cubicBezTo>
                    <a:pt x="20761" y="1215"/>
                    <a:pt x="20778" y="1180"/>
                    <a:pt x="20761" y="1141"/>
                  </a:cubicBezTo>
                  <a:cubicBezTo>
                    <a:pt x="20743" y="1106"/>
                    <a:pt x="20726" y="1088"/>
                    <a:pt x="20687" y="1088"/>
                  </a:cubicBezTo>
                  <a:close/>
                  <a:moveTo>
                    <a:pt x="11371" y="1123"/>
                  </a:moveTo>
                  <a:cubicBezTo>
                    <a:pt x="11332" y="1141"/>
                    <a:pt x="11314" y="1180"/>
                    <a:pt x="11314" y="1215"/>
                  </a:cubicBezTo>
                  <a:cubicBezTo>
                    <a:pt x="11332" y="1249"/>
                    <a:pt x="11353" y="1271"/>
                    <a:pt x="11388" y="1271"/>
                  </a:cubicBezTo>
                  <a:lnTo>
                    <a:pt x="11406" y="1271"/>
                  </a:lnTo>
                  <a:cubicBezTo>
                    <a:pt x="11440" y="1249"/>
                    <a:pt x="11480" y="1215"/>
                    <a:pt x="11462" y="1180"/>
                  </a:cubicBezTo>
                  <a:cubicBezTo>
                    <a:pt x="11440" y="1141"/>
                    <a:pt x="11423" y="1123"/>
                    <a:pt x="11388" y="1123"/>
                  </a:cubicBezTo>
                  <a:close/>
                  <a:moveTo>
                    <a:pt x="11027" y="1232"/>
                  </a:moveTo>
                  <a:cubicBezTo>
                    <a:pt x="10988" y="1232"/>
                    <a:pt x="10970" y="1271"/>
                    <a:pt x="10970" y="1323"/>
                  </a:cubicBezTo>
                  <a:cubicBezTo>
                    <a:pt x="10988" y="1341"/>
                    <a:pt x="11005" y="1380"/>
                    <a:pt x="11044" y="1380"/>
                  </a:cubicBezTo>
                  <a:cubicBezTo>
                    <a:pt x="11044" y="1380"/>
                    <a:pt x="11062" y="1380"/>
                    <a:pt x="11062" y="1358"/>
                  </a:cubicBezTo>
                  <a:cubicBezTo>
                    <a:pt x="11097" y="1358"/>
                    <a:pt x="11114" y="1323"/>
                    <a:pt x="11114" y="1271"/>
                  </a:cubicBezTo>
                  <a:cubicBezTo>
                    <a:pt x="11097" y="1249"/>
                    <a:pt x="11079" y="1232"/>
                    <a:pt x="11044" y="1232"/>
                  </a:cubicBezTo>
                  <a:close/>
                  <a:moveTo>
                    <a:pt x="20343" y="1249"/>
                  </a:moveTo>
                  <a:cubicBezTo>
                    <a:pt x="20308" y="1271"/>
                    <a:pt x="20291" y="1323"/>
                    <a:pt x="20308" y="1358"/>
                  </a:cubicBezTo>
                  <a:cubicBezTo>
                    <a:pt x="20308" y="1380"/>
                    <a:pt x="20343" y="1397"/>
                    <a:pt x="20361" y="1397"/>
                  </a:cubicBezTo>
                  <a:lnTo>
                    <a:pt x="20400" y="1397"/>
                  </a:lnTo>
                  <a:cubicBezTo>
                    <a:pt x="20434" y="1380"/>
                    <a:pt x="20452" y="1323"/>
                    <a:pt x="20434" y="1289"/>
                  </a:cubicBezTo>
                  <a:cubicBezTo>
                    <a:pt x="20417" y="1271"/>
                    <a:pt x="20400" y="1249"/>
                    <a:pt x="20361" y="1249"/>
                  </a:cubicBezTo>
                  <a:close/>
                  <a:moveTo>
                    <a:pt x="10679" y="1323"/>
                  </a:moveTo>
                  <a:cubicBezTo>
                    <a:pt x="10644" y="1323"/>
                    <a:pt x="10609" y="1358"/>
                    <a:pt x="10627" y="1415"/>
                  </a:cubicBezTo>
                  <a:cubicBezTo>
                    <a:pt x="10627" y="1432"/>
                    <a:pt x="10661" y="1467"/>
                    <a:pt x="10701" y="1467"/>
                  </a:cubicBezTo>
                  <a:lnTo>
                    <a:pt x="10718" y="1467"/>
                  </a:lnTo>
                  <a:cubicBezTo>
                    <a:pt x="10753" y="1450"/>
                    <a:pt x="10770" y="1415"/>
                    <a:pt x="10770" y="1380"/>
                  </a:cubicBezTo>
                  <a:cubicBezTo>
                    <a:pt x="10753" y="1341"/>
                    <a:pt x="10718" y="1323"/>
                    <a:pt x="10701" y="1323"/>
                  </a:cubicBezTo>
                  <a:close/>
                  <a:moveTo>
                    <a:pt x="17097" y="1323"/>
                  </a:moveTo>
                  <a:cubicBezTo>
                    <a:pt x="17080" y="1323"/>
                    <a:pt x="17062" y="1341"/>
                    <a:pt x="17045" y="1341"/>
                  </a:cubicBezTo>
                  <a:cubicBezTo>
                    <a:pt x="17010" y="1380"/>
                    <a:pt x="17010" y="1432"/>
                    <a:pt x="17045" y="1450"/>
                  </a:cubicBezTo>
                  <a:cubicBezTo>
                    <a:pt x="17062" y="1467"/>
                    <a:pt x="17080" y="1467"/>
                    <a:pt x="17097" y="1467"/>
                  </a:cubicBezTo>
                  <a:cubicBezTo>
                    <a:pt x="17119" y="1467"/>
                    <a:pt x="17136" y="1467"/>
                    <a:pt x="17154" y="1450"/>
                  </a:cubicBezTo>
                  <a:cubicBezTo>
                    <a:pt x="17171" y="1415"/>
                    <a:pt x="17171" y="1380"/>
                    <a:pt x="17136" y="1341"/>
                  </a:cubicBezTo>
                  <a:cubicBezTo>
                    <a:pt x="17136" y="1323"/>
                    <a:pt x="17119" y="1323"/>
                    <a:pt x="17097" y="1323"/>
                  </a:cubicBezTo>
                  <a:close/>
                  <a:moveTo>
                    <a:pt x="26583" y="1323"/>
                  </a:moveTo>
                  <a:cubicBezTo>
                    <a:pt x="26561" y="1323"/>
                    <a:pt x="26544" y="1323"/>
                    <a:pt x="26526" y="1341"/>
                  </a:cubicBezTo>
                  <a:cubicBezTo>
                    <a:pt x="26491" y="1358"/>
                    <a:pt x="26491" y="1415"/>
                    <a:pt x="26509" y="1432"/>
                  </a:cubicBezTo>
                  <a:cubicBezTo>
                    <a:pt x="26526" y="1450"/>
                    <a:pt x="26544" y="1467"/>
                    <a:pt x="26583" y="1467"/>
                  </a:cubicBezTo>
                  <a:cubicBezTo>
                    <a:pt x="26583" y="1467"/>
                    <a:pt x="26600" y="1467"/>
                    <a:pt x="26618" y="1450"/>
                  </a:cubicBezTo>
                  <a:cubicBezTo>
                    <a:pt x="26652" y="1432"/>
                    <a:pt x="26652" y="1380"/>
                    <a:pt x="26635" y="1358"/>
                  </a:cubicBezTo>
                  <a:cubicBezTo>
                    <a:pt x="26618" y="1323"/>
                    <a:pt x="26600" y="1323"/>
                    <a:pt x="26583" y="1323"/>
                  </a:cubicBezTo>
                  <a:close/>
                  <a:moveTo>
                    <a:pt x="10318" y="1397"/>
                  </a:moveTo>
                  <a:cubicBezTo>
                    <a:pt x="10283" y="1415"/>
                    <a:pt x="10265" y="1450"/>
                    <a:pt x="10265" y="1489"/>
                  </a:cubicBezTo>
                  <a:cubicBezTo>
                    <a:pt x="10283" y="1524"/>
                    <a:pt x="10300" y="1541"/>
                    <a:pt x="10335" y="1541"/>
                  </a:cubicBezTo>
                  <a:lnTo>
                    <a:pt x="10353" y="1541"/>
                  </a:lnTo>
                  <a:cubicBezTo>
                    <a:pt x="10392" y="1541"/>
                    <a:pt x="10426" y="1489"/>
                    <a:pt x="10409" y="1450"/>
                  </a:cubicBezTo>
                  <a:cubicBezTo>
                    <a:pt x="10409" y="1415"/>
                    <a:pt x="10374" y="1397"/>
                    <a:pt x="10335" y="1397"/>
                  </a:cubicBezTo>
                  <a:close/>
                  <a:moveTo>
                    <a:pt x="20034" y="1397"/>
                  </a:moveTo>
                  <a:cubicBezTo>
                    <a:pt x="20034" y="1397"/>
                    <a:pt x="20017" y="1397"/>
                    <a:pt x="20017" y="1415"/>
                  </a:cubicBezTo>
                  <a:cubicBezTo>
                    <a:pt x="19982" y="1432"/>
                    <a:pt x="19965" y="1467"/>
                    <a:pt x="19982" y="1506"/>
                  </a:cubicBezTo>
                  <a:cubicBezTo>
                    <a:pt x="19982" y="1524"/>
                    <a:pt x="20017" y="1541"/>
                    <a:pt x="20034" y="1541"/>
                  </a:cubicBezTo>
                  <a:lnTo>
                    <a:pt x="20073" y="1541"/>
                  </a:lnTo>
                  <a:cubicBezTo>
                    <a:pt x="20108" y="1524"/>
                    <a:pt x="20126" y="1489"/>
                    <a:pt x="20108" y="1450"/>
                  </a:cubicBezTo>
                  <a:cubicBezTo>
                    <a:pt x="20091" y="1415"/>
                    <a:pt x="20073" y="1397"/>
                    <a:pt x="20034" y="1397"/>
                  </a:cubicBezTo>
                  <a:close/>
                  <a:moveTo>
                    <a:pt x="9974" y="1467"/>
                  </a:moveTo>
                  <a:cubicBezTo>
                    <a:pt x="9939" y="1489"/>
                    <a:pt x="9900" y="1524"/>
                    <a:pt x="9917" y="1558"/>
                  </a:cubicBezTo>
                  <a:cubicBezTo>
                    <a:pt x="9917" y="1598"/>
                    <a:pt x="9957" y="1615"/>
                    <a:pt x="9991" y="1615"/>
                  </a:cubicBezTo>
                  <a:cubicBezTo>
                    <a:pt x="10048" y="1615"/>
                    <a:pt x="10065" y="1576"/>
                    <a:pt x="10065" y="1541"/>
                  </a:cubicBezTo>
                  <a:cubicBezTo>
                    <a:pt x="10048" y="1506"/>
                    <a:pt x="10026" y="1467"/>
                    <a:pt x="9991" y="1467"/>
                  </a:cubicBezTo>
                  <a:close/>
                  <a:moveTo>
                    <a:pt x="9613" y="1541"/>
                  </a:moveTo>
                  <a:cubicBezTo>
                    <a:pt x="9574" y="1558"/>
                    <a:pt x="9556" y="1598"/>
                    <a:pt x="9556" y="1632"/>
                  </a:cubicBezTo>
                  <a:cubicBezTo>
                    <a:pt x="9556" y="1667"/>
                    <a:pt x="9591" y="1685"/>
                    <a:pt x="9630" y="1685"/>
                  </a:cubicBezTo>
                  <a:lnTo>
                    <a:pt x="9648" y="1685"/>
                  </a:lnTo>
                  <a:cubicBezTo>
                    <a:pt x="9682" y="1685"/>
                    <a:pt x="9700" y="1650"/>
                    <a:pt x="9700" y="1598"/>
                  </a:cubicBezTo>
                  <a:cubicBezTo>
                    <a:pt x="9700" y="1576"/>
                    <a:pt x="9665" y="1541"/>
                    <a:pt x="9630" y="1541"/>
                  </a:cubicBezTo>
                  <a:close/>
                  <a:moveTo>
                    <a:pt x="19708" y="1541"/>
                  </a:moveTo>
                  <a:cubicBezTo>
                    <a:pt x="19690" y="1541"/>
                    <a:pt x="19690" y="1541"/>
                    <a:pt x="19673" y="1558"/>
                  </a:cubicBezTo>
                  <a:cubicBezTo>
                    <a:pt x="19638" y="1558"/>
                    <a:pt x="19621" y="1615"/>
                    <a:pt x="19638" y="1650"/>
                  </a:cubicBezTo>
                  <a:cubicBezTo>
                    <a:pt x="19656" y="1667"/>
                    <a:pt x="19673" y="1685"/>
                    <a:pt x="19708" y="1685"/>
                  </a:cubicBezTo>
                  <a:lnTo>
                    <a:pt x="19730" y="1685"/>
                  </a:lnTo>
                  <a:cubicBezTo>
                    <a:pt x="19764" y="1667"/>
                    <a:pt x="19782" y="1632"/>
                    <a:pt x="19782" y="1598"/>
                  </a:cubicBezTo>
                  <a:cubicBezTo>
                    <a:pt x="19764" y="1558"/>
                    <a:pt x="19730" y="1541"/>
                    <a:pt x="19708" y="1541"/>
                  </a:cubicBezTo>
                  <a:close/>
                  <a:moveTo>
                    <a:pt x="17354" y="1576"/>
                  </a:moveTo>
                  <a:cubicBezTo>
                    <a:pt x="17336" y="1576"/>
                    <a:pt x="17315" y="1576"/>
                    <a:pt x="17297" y="1598"/>
                  </a:cubicBezTo>
                  <a:cubicBezTo>
                    <a:pt x="17280" y="1632"/>
                    <a:pt x="17280" y="1667"/>
                    <a:pt x="17315" y="1706"/>
                  </a:cubicBezTo>
                  <a:cubicBezTo>
                    <a:pt x="17336" y="1706"/>
                    <a:pt x="17354" y="1724"/>
                    <a:pt x="17354" y="1724"/>
                  </a:cubicBezTo>
                  <a:cubicBezTo>
                    <a:pt x="17389" y="1724"/>
                    <a:pt x="17406" y="1706"/>
                    <a:pt x="17406" y="1685"/>
                  </a:cubicBezTo>
                  <a:cubicBezTo>
                    <a:pt x="17445" y="1650"/>
                    <a:pt x="17445" y="1615"/>
                    <a:pt x="17406" y="1598"/>
                  </a:cubicBezTo>
                  <a:cubicBezTo>
                    <a:pt x="17389" y="1576"/>
                    <a:pt x="17371" y="1576"/>
                    <a:pt x="17354" y="1576"/>
                  </a:cubicBezTo>
                  <a:close/>
                  <a:moveTo>
                    <a:pt x="9265" y="1615"/>
                  </a:moveTo>
                  <a:cubicBezTo>
                    <a:pt x="9212" y="1615"/>
                    <a:pt x="9195" y="1650"/>
                    <a:pt x="9195" y="1685"/>
                  </a:cubicBezTo>
                  <a:cubicBezTo>
                    <a:pt x="9212" y="1724"/>
                    <a:pt x="9230" y="1759"/>
                    <a:pt x="9265" y="1759"/>
                  </a:cubicBezTo>
                  <a:lnTo>
                    <a:pt x="9286" y="1759"/>
                  </a:lnTo>
                  <a:cubicBezTo>
                    <a:pt x="9321" y="1741"/>
                    <a:pt x="9356" y="1706"/>
                    <a:pt x="9339" y="1667"/>
                  </a:cubicBezTo>
                  <a:cubicBezTo>
                    <a:pt x="9339" y="1632"/>
                    <a:pt x="9304" y="1615"/>
                    <a:pt x="9265" y="1615"/>
                  </a:cubicBezTo>
                  <a:close/>
                  <a:moveTo>
                    <a:pt x="26779" y="1615"/>
                  </a:moveTo>
                  <a:cubicBezTo>
                    <a:pt x="26779" y="1615"/>
                    <a:pt x="26761" y="1615"/>
                    <a:pt x="26744" y="1632"/>
                  </a:cubicBezTo>
                  <a:cubicBezTo>
                    <a:pt x="26709" y="1650"/>
                    <a:pt x="26709" y="1706"/>
                    <a:pt x="26726" y="1724"/>
                  </a:cubicBezTo>
                  <a:cubicBezTo>
                    <a:pt x="26744" y="1759"/>
                    <a:pt x="26761" y="1759"/>
                    <a:pt x="26779" y="1759"/>
                  </a:cubicBezTo>
                  <a:cubicBezTo>
                    <a:pt x="26800" y="1759"/>
                    <a:pt x="26818" y="1759"/>
                    <a:pt x="26835" y="1741"/>
                  </a:cubicBezTo>
                  <a:cubicBezTo>
                    <a:pt x="26853" y="1724"/>
                    <a:pt x="26870" y="1685"/>
                    <a:pt x="26853" y="1650"/>
                  </a:cubicBezTo>
                  <a:cubicBezTo>
                    <a:pt x="26835" y="1632"/>
                    <a:pt x="26818" y="1615"/>
                    <a:pt x="26779" y="1615"/>
                  </a:cubicBezTo>
                  <a:close/>
                  <a:moveTo>
                    <a:pt x="8904" y="1667"/>
                  </a:moveTo>
                  <a:cubicBezTo>
                    <a:pt x="8869" y="1667"/>
                    <a:pt x="8830" y="1724"/>
                    <a:pt x="8851" y="1759"/>
                  </a:cubicBezTo>
                  <a:cubicBezTo>
                    <a:pt x="8851" y="1793"/>
                    <a:pt x="8886" y="1815"/>
                    <a:pt x="8921" y="1815"/>
                  </a:cubicBezTo>
                  <a:cubicBezTo>
                    <a:pt x="8960" y="1815"/>
                    <a:pt x="8995" y="1776"/>
                    <a:pt x="8995" y="1724"/>
                  </a:cubicBezTo>
                  <a:cubicBezTo>
                    <a:pt x="8978" y="1685"/>
                    <a:pt x="8960" y="1667"/>
                    <a:pt x="8921" y="1667"/>
                  </a:cubicBezTo>
                  <a:close/>
                  <a:moveTo>
                    <a:pt x="19347" y="1685"/>
                  </a:moveTo>
                  <a:cubicBezTo>
                    <a:pt x="19312" y="1706"/>
                    <a:pt x="19294" y="1741"/>
                    <a:pt x="19312" y="1776"/>
                  </a:cubicBezTo>
                  <a:cubicBezTo>
                    <a:pt x="19312" y="1815"/>
                    <a:pt x="19347" y="1833"/>
                    <a:pt x="19364" y="1833"/>
                  </a:cubicBezTo>
                  <a:lnTo>
                    <a:pt x="19403" y="1833"/>
                  </a:lnTo>
                  <a:cubicBezTo>
                    <a:pt x="19438" y="1815"/>
                    <a:pt x="19455" y="1759"/>
                    <a:pt x="19438" y="1724"/>
                  </a:cubicBezTo>
                  <a:cubicBezTo>
                    <a:pt x="19421" y="1706"/>
                    <a:pt x="19403" y="1685"/>
                    <a:pt x="19364" y="1685"/>
                  </a:cubicBezTo>
                  <a:close/>
                  <a:moveTo>
                    <a:pt x="8542" y="1724"/>
                  </a:moveTo>
                  <a:cubicBezTo>
                    <a:pt x="8503" y="1741"/>
                    <a:pt x="8486" y="1776"/>
                    <a:pt x="8486" y="1815"/>
                  </a:cubicBezTo>
                  <a:cubicBezTo>
                    <a:pt x="8486" y="1850"/>
                    <a:pt x="8525" y="1867"/>
                    <a:pt x="8560" y="1867"/>
                  </a:cubicBezTo>
                  <a:lnTo>
                    <a:pt x="8577" y="1867"/>
                  </a:lnTo>
                  <a:cubicBezTo>
                    <a:pt x="8612" y="1867"/>
                    <a:pt x="8634" y="1833"/>
                    <a:pt x="8634" y="1793"/>
                  </a:cubicBezTo>
                  <a:cubicBezTo>
                    <a:pt x="8634" y="1759"/>
                    <a:pt x="8595" y="1724"/>
                    <a:pt x="8560" y="1724"/>
                  </a:cubicBezTo>
                  <a:close/>
                  <a:moveTo>
                    <a:pt x="8199" y="1776"/>
                  </a:moveTo>
                  <a:cubicBezTo>
                    <a:pt x="8142" y="1793"/>
                    <a:pt x="8125" y="1833"/>
                    <a:pt x="8125" y="1867"/>
                  </a:cubicBezTo>
                  <a:cubicBezTo>
                    <a:pt x="8125" y="1902"/>
                    <a:pt x="8159" y="1924"/>
                    <a:pt x="8199" y="1924"/>
                  </a:cubicBezTo>
                  <a:lnTo>
                    <a:pt x="8216" y="1924"/>
                  </a:lnTo>
                  <a:cubicBezTo>
                    <a:pt x="8251" y="1924"/>
                    <a:pt x="8268" y="1885"/>
                    <a:pt x="8268" y="1850"/>
                  </a:cubicBezTo>
                  <a:cubicBezTo>
                    <a:pt x="8268" y="1815"/>
                    <a:pt x="8233" y="1776"/>
                    <a:pt x="8199" y="1776"/>
                  </a:cubicBezTo>
                  <a:close/>
                  <a:moveTo>
                    <a:pt x="17641" y="1793"/>
                  </a:moveTo>
                  <a:cubicBezTo>
                    <a:pt x="17624" y="1793"/>
                    <a:pt x="17606" y="1793"/>
                    <a:pt x="17589" y="1815"/>
                  </a:cubicBezTo>
                  <a:cubicBezTo>
                    <a:pt x="17571" y="1850"/>
                    <a:pt x="17571" y="1902"/>
                    <a:pt x="17606" y="1924"/>
                  </a:cubicBezTo>
                  <a:cubicBezTo>
                    <a:pt x="17624" y="1924"/>
                    <a:pt x="17641" y="1941"/>
                    <a:pt x="17641" y="1941"/>
                  </a:cubicBezTo>
                  <a:cubicBezTo>
                    <a:pt x="17680" y="1941"/>
                    <a:pt x="17698" y="1924"/>
                    <a:pt x="17715" y="1902"/>
                  </a:cubicBezTo>
                  <a:cubicBezTo>
                    <a:pt x="17732" y="1867"/>
                    <a:pt x="17715" y="1815"/>
                    <a:pt x="17698" y="1793"/>
                  </a:cubicBezTo>
                  <a:close/>
                  <a:moveTo>
                    <a:pt x="19003" y="1815"/>
                  </a:moveTo>
                  <a:cubicBezTo>
                    <a:pt x="18968" y="1833"/>
                    <a:pt x="18946" y="1867"/>
                    <a:pt x="18968" y="1902"/>
                  </a:cubicBezTo>
                  <a:cubicBezTo>
                    <a:pt x="18968" y="1941"/>
                    <a:pt x="19003" y="1959"/>
                    <a:pt x="19038" y="1959"/>
                  </a:cubicBezTo>
                  <a:lnTo>
                    <a:pt x="19055" y="1959"/>
                  </a:lnTo>
                  <a:cubicBezTo>
                    <a:pt x="19094" y="1941"/>
                    <a:pt x="19112" y="1902"/>
                    <a:pt x="19094" y="1867"/>
                  </a:cubicBezTo>
                  <a:cubicBezTo>
                    <a:pt x="19094" y="1833"/>
                    <a:pt x="19055" y="1815"/>
                    <a:pt x="19038" y="1815"/>
                  </a:cubicBezTo>
                  <a:close/>
                  <a:moveTo>
                    <a:pt x="7833" y="1850"/>
                  </a:moveTo>
                  <a:cubicBezTo>
                    <a:pt x="7798" y="1850"/>
                    <a:pt x="7763" y="1885"/>
                    <a:pt x="7763" y="1924"/>
                  </a:cubicBezTo>
                  <a:cubicBezTo>
                    <a:pt x="7781" y="1959"/>
                    <a:pt x="7798" y="1994"/>
                    <a:pt x="7833" y="1994"/>
                  </a:cubicBezTo>
                  <a:lnTo>
                    <a:pt x="7851" y="1994"/>
                  </a:lnTo>
                  <a:cubicBezTo>
                    <a:pt x="7890" y="1976"/>
                    <a:pt x="7924" y="1941"/>
                    <a:pt x="7907" y="1902"/>
                  </a:cubicBezTo>
                  <a:cubicBezTo>
                    <a:pt x="7907" y="1867"/>
                    <a:pt x="7872" y="1850"/>
                    <a:pt x="7833" y="1850"/>
                  </a:cubicBezTo>
                  <a:close/>
                  <a:moveTo>
                    <a:pt x="7472" y="1902"/>
                  </a:moveTo>
                  <a:cubicBezTo>
                    <a:pt x="7437" y="1902"/>
                    <a:pt x="7398" y="1941"/>
                    <a:pt x="7415" y="1994"/>
                  </a:cubicBezTo>
                  <a:cubicBezTo>
                    <a:pt x="7415" y="2011"/>
                    <a:pt x="7455" y="2050"/>
                    <a:pt x="7489" y="2050"/>
                  </a:cubicBezTo>
                  <a:cubicBezTo>
                    <a:pt x="7546" y="2033"/>
                    <a:pt x="7563" y="1994"/>
                    <a:pt x="7563" y="1959"/>
                  </a:cubicBezTo>
                  <a:cubicBezTo>
                    <a:pt x="7546" y="1924"/>
                    <a:pt x="7524" y="1902"/>
                    <a:pt x="7489" y="1902"/>
                  </a:cubicBezTo>
                  <a:close/>
                  <a:moveTo>
                    <a:pt x="18677" y="1924"/>
                  </a:moveTo>
                  <a:cubicBezTo>
                    <a:pt x="18620" y="1941"/>
                    <a:pt x="18603" y="1976"/>
                    <a:pt x="18620" y="2011"/>
                  </a:cubicBezTo>
                  <a:cubicBezTo>
                    <a:pt x="18620" y="2050"/>
                    <a:pt x="18659" y="2067"/>
                    <a:pt x="18694" y="2067"/>
                  </a:cubicBezTo>
                  <a:lnTo>
                    <a:pt x="18711" y="2067"/>
                  </a:lnTo>
                  <a:cubicBezTo>
                    <a:pt x="18751" y="2050"/>
                    <a:pt x="18768" y="2011"/>
                    <a:pt x="18768" y="1976"/>
                  </a:cubicBezTo>
                  <a:cubicBezTo>
                    <a:pt x="18751" y="1941"/>
                    <a:pt x="18711" y="1924"/>
                    <a:pt x="18694" y="1924"/>
                  </a:cubicBezTo>
                  <a:close/>
                  <a:moveTo>
                    <a:pt x="26944" y="1924"/>
                  </a:moveTo>
                  <a:cubicBezTo>
                    <a:pt x="26927" y="1959"/>
                    <a:pt x="26909" y="1994"/>
                    <a:pt x="26927" y="2033"/>
                  </a:cubicBezTo>
                  <a:cubicBezTo>
                    <a:pt x="26944" y="2050"/>
                    <a:pt x="26961" y="2067"/>
                    <a:pt x="26996" y="2067"/>
                  </a:cubicBezTo>
                  <a:cubicBezTo>
                    <a:pt x="26996" y="2067"/>
                    <a:pt x="27018" y="2067"/>
                    <a:pt x="27035" y="2050"/>
                  </a:cubicBezTo>
                  <a:cubicBezTo>
                    <a:pt x="27070" y="2033"/>
                    <a:pt x="27070" y="1976"/>
                    <a:pt x="27053" y="1959"/>
                  </a:cubicBezTo>
                  <a:cubicBezTo>
                    <a:pt x="27035" y="1924"/>
                    <a:pt x="27018" y="1924"/>
                    <a:pt x="26996" y="1924"/>
                  </a:cubicBezTo>
                  <a:close/>
                  <a:moveTo>
                    <a:pt x="17967" y="1941"/>
                  </a:moveTo>
                  <a:cubicBezTo>
                    <a:pt x="17950" y="1941"/>
                    <a:pt x="17915" y="1959"/>
                    <a:pt x="17915" y="1994"/>
                  </a:cubicBezTo>
                  <a:cubicBezTo>
                    <a:pt x="17898" y="2033"/>
                    <a:pt x="17915" y="2067"/>
                    <a:pt x="17950" y="2085"/>
                  </a:cubicBezTo>
                  <a:lnTo>
                    <a:pt x="17967" y="2085"/>
                  </a:lnTo>
                  <a:cubicBezTo>
                    <a:pt x="18006" y="2085"/>
                    <a:pt x="18041" y="2067"/>
                    <a:pt x="18041" y="2033"/>
                  </a:cubicBezTo>
                  <a:cubicBezTo>
                    <a:pt x="18059" y="1994"/>
                    <a:pt x="18041" y="1959"/>
                    <a:pt x="18006" y="1941"/>
                  </a:cubicBezTo>
                  <a:close/>
                  <a:moveTo>
                    <a:pt x="7111" y="1959"/>
                  </a:moveTo>
                  <a:cubicBezTo>
                    <a:pt x="7072" y="1976"/>
                    <a:pt x="7054" y="2011"/>
                    <a:pt x="7054" y="2050"/>
                  </a:cubicBezTo>
                  <a:cubicBezTo>
                    <a:pt x="7054" y="2085"/>
                    <a:pt x="7089" y="2102"/>
                    <a:pt x="7128" y="2102"/>
                  </a:cubicBezTo>
                  <a:lnTo>
                    <a:pt x="7146" y="2102"/>
                  </a:lnTo>
                  <a:cubicBezTo>
                    <a:pt x="7180" y="2102"/>
                    <a:pt x="7198" y="2067"/>
                    <a:pt x="7198" y="2033"/>
                  </a:cubicBezTo>
                  <a:cubicBezTo>
                    <a:pt x="7198" y="1994"/>
                    <a:pt x="7163" y="1959"/>
                    <a:pt x="7128" y="1959"/>
                  </a:cubicBezTo>
                  <a:close/>
                  <a:moveTo>
                    <a:pt x="18333" y="1994"/>
                  </a:moveTo>
                  <a:cubicBezTo>
                    <a:pt x="18294" y="1994"/>
                    <a:pt x="18259" y="2033"/>
                    <a:pt x="18259" y="2067"/>
                  </a:cubicBezTo>
                  <a:cubicBezTo>
                    <a:pt x="18259" y="2102"/>
                    <a:pt x="18294" y="2141"/>
                    <a:pt x="18333" y="2141"/>
                  </a:cubicBezTo>
                  <a:cubicBezTo>
                    <a:pt x="18368" y="2141"/>
                    <a:pt x="18402" y="2102"/>
                    <a:pt x="18402" y="2067"/>
                  </a:cubicBezTo>
                  <a:cubicBezTo>
                    <a:pt x="18402" y="2033"/>
                    <a:pt x="18368" y="1994"/>
                    <a:pt x="18333" y="1994"/>
                  </a:cubicBezTo>
                  <a:close/>
                  <a:moveTo>
                    <a:pt x="6763" y="2033"/>
                  </a:moveTo>
                  <a:cubicBezTo>
                    <a:pt x="6710" y="2050"/>
                    <a:pt x="6693" y="2085"/>
                    <a:pt x="6693" y="2120"/>
                  </a:cubicBezTo>
                  <a:cubicBezTo>
                    <a:pt x="6710" y="2159"/>
                    <a:pt x="6728" y="2176"/>
                    <a:pt x="6763" y="2176"/>
                  </a:cubicBezTo>
                  <a:lnTo>
                    <a:pt x="6784" y="2176"/>
                  </a:lnTo>
                  <a:cubicBezTo>
                    <a:pt x="6819" y="2176"/>
                    <a:pt x="6854" y="2141"/>
                    <a:pt x="6837" y="2085"/>
                  </a:cubicBezTo>
                  <a:cubicBezTo>
                    <a:pt x="6837" y="2067"/>
                    <a:pt x="6802" y="2033"/>
                    <a:pt x="6763" y="2033"/>
                  </a:cubicBezTo>
                  <a:close/>
                  <a:moveTo>
                    <a:pt x="6402" y="2102"/>
                  </a:moveTo>
                  <a:cubicBezTo>
                    <a:pt x="6367" y="2120"/>
                    <a:pt x="6328" y="2159"/>
                    <a:pt x="6349" y="2194"/>
                  </a:cubicBezTo>
                  <a:cubicBezTo>
                    <a:pt x="6349" y="2228"/>
                    <a:pt x="6384" y="2250"/>
                    <a:pt x="6419" y="2250"/>
                  </a:cubicBezTo>
                  <a:lnTo>
                    <a:pt x="6436" y="2250"/>
                  </a:lnTo>
                  <a:cubicBezTo>
                    <a:pt x="6476" y="2250"/>
                    <a:pt x="6493" y="2211"/>
                    <a:pt x="6493" y="2159"/>
                  </a:cubicBezTo>
                  <a:cubicBezTo>
                    <a:pt x="6476" y="2141"/>
                    <a:pt x="6458" y="2102"/>
                    <a:pt x="6419" y="2102"/>
                  </a:cubicBezTo>
                  <a:close/>
                  <a:moveTo>
                    <a:pt x="6040" y="2194"/>
                  </a:moveTo>
                  <a:cubicBezTo>
                    <a:pt x="6001" y="2211"/>
                    <a:pt x="5984" y="2250"/>
                    <a:pt x="5984" y="2285"/>
                  </a:cubicBezTo>
                  <a:cubicBezTo>
                    <a:pt x="6001" y="2320"/>
                    <a:pt x="6040" y="2337"/>
                    <a:pt x="6058" y="2337"/>
                  </a:cubicBezTo>
                  <a:lnTo>
                    <a:pt x="6075" y="2337"/>
                  </a:lnTo>
                  <a:cubicBezTo>
                    <a:pt x="6110" y="2320"/>
                    <a:pt x="6149" y="2285"/>
                    <a:pt x="6132" y="2250"/>
                  </a:cubicBezTo>
                  <a:cubicBezTo>
                    <a:pt x="6132" y="2211"/>
                    <a:pt x="6093" y="2194"/>
                    <a:pt x="6058" y="2194"/>
                  </a:cubicBezTo>
                  <a:close/>
                  <a:moveTo>
                    <a:pt x="27144" y="2228"/>
                  </a:moveTo>
                  <a:cubicBezTo>
                    <a:pt x="27105" y="2250"/>
                    <a:pt x="27105" y="2302"/>
                    <a:pt x="27127" y="2337"/>
                  </a:cubicBezTo>
                  <a:cubicBezTo>
                    <a:pt x="27144" y="2359"/>
                    <a:pt x="27162" y="2376"/>
                    <a:pt x="27179" y="2376"/>
                  </a:cubicBezTo>
                  <a:cubicBezTo>
                    <a:pt x="27196" y="2376"/>
                    <a:pt x="27214" y="2359"/>
                    <a:pt x="27214" y="2359"/>
                  </a:cubicBezTo>
                  <a:cubicBezTo>
                    <a:pt x="27253" y="2337"/>
                    <a:pt x="27270" y="2285"/>
                    <a:pt x="27253" y="2250"/>
                  </a:cubicBezTo>
                  <a:cubicBezTo>
                    <a:pt x="27236" y="2228"/>
                    <a:pt x="27214" y="2228"/>
                    <a:pt x="27179" y="2228"/>
                  </a:cubicBezTo>
                  <a:close/>
                  <a:moveTo>
                    <a:pt x="5697" y="2285"/>
                  </a:moveTo>
                  <a:cubicBezTo>
                    <a:pt x="5657" y="2302"/>
                    <a:pt x="5640" y="2337"/>
                    <a:pt x="5640" y="2376"/>
                  </a:cubicBezTo>
                  <a:cubicBezTo>
                    <a:pt x="5657" y="2411"/>
                    <a:pt x="5675" y="2429"/>
                    <a:pt x="5714" y="2429"/>
                  </a:cubicBezTo>
                  <a:lnTo>
                    <a:pt x="5731" y="2429"/>
                  </a:lnTo>
                  <a:cubicBezTo>
                    <a:pt x="5766" y="2429"/>
                    <a:pt x="5805" y="2376"/>
                    <a:pt x="5784" y="2337"/>
                  </a:cubicBezTo>
                  <a:cubicBezTo>
                    <a:pt x="5766" y="2302"/>
                    <a:pt x="5749" y="2285"/>
                    <a:pt x="5714" y="2285"/>
                  </a:cubicBezTo>
                  <a:close/>
                  <a:moveTo>
                    <a:pt x="5349" y="2394"/>
                  </a:moveTo>
                  <a:cubicBezTo>
                    <a:pt x="5314" y="2411"/>
                    <a:pt x="5279" y="2446"/>
                    <a:pt x="5296" y="2485"/>
                  </a:cubicBezTo>
                  <a:cubicBezTo>
                    <a:pt x="5314" y="2520"/>
                    <a:pt x="5331" y="2537"/>
                    <a:pt x="5370" y="2537"/>
                  </a:cubicBezTo>
                  <a:lnTo>
                    <a:pt x="5388" y="2537"/>
                  </a:lnTo>
                  <a:cubicBezTo>
                    <a:pt x="5422" y="2520"/>
                    <a:pt x="5440" y="2485"/>
                    <a:pt x="5440" y="2446"/>
                  </a:cubicBezTo>
                  <a:cubicBezTo>
                    <a:pt x="5422" y="2411"/>
                    <a:pt x="5405" y="2394"/>
                    <a:pt x="5370" y="2394"/>
                  </a:cubicBezTo>
                  <a:close/>
                  <a:moveTo>
                    <a:pt x="5005" y="2520"/>
                  </a:moveTo>
                  <a:cubicBezTo>
                    <a:pt x="4970" y="2537"/>
                    <a:pt x="4953" y="2577"/>
                    <a:pt x="4953" y="2611"/>
                  </a:cubicBezTo>
                  <a:cubicBezTo>
                    <a:pt x="4970" y="2646"/>
                    <a:pt x="4987" y="2664"/>
                    <a:pt x="5022" y="2664"/>
                  </a:cubicBezTo>
                  <a:cubicBezTo>
                    <a:pt x="5044" y="2664"/>
                    <a:pt x="5044" y="2664"/>
                    <a:pt x="5044" y="2646"/>
                  </a:cubicBezTo>
                  <a:cubicBezTo>
                    <a:pt x="5096" y="2646"/>
                    <a:pt x="5114" y="2594"/>
                    <a:pt x="5096" y="2555"/>
                  </a:cubicBezTo>
                  <a:cubicBezTo>
                    <a:pt x="5079" y="2537"/>
                    <a:pt x="5061" y="2520"/>
                    <a:pt x="5022" y="2520"/>
                  </a:cubicBezTo>
                  <a:close/>
                  <a:moveTo>
                    <a:pt x="27344" y="2537"/>
                  </a:moveTo>
                  <a:cubicBezTo>
                    <a:pt x="27305" y="2555"/>
                    <a:pt x="27288" y="2611"/>
                    <a:pt x="27305" y="2646"/>
                  </a:cubicBezTo>
                  <a:cubicBezTo>
                    <a:pt x="27323" y="2664"/>
                    <a:pt x="27362" y="2685"/>
                    <a:pt x="27379" y="2685"/>
                  </a:cubicBezTo>
                  <a:cubicBezTo>
                    <a:pt x="27397" y="2685"/>
                    <a:pt x="27397" y="2664"/>
                    <a:pt x="27414" y="2664"/>
                  </a:cubicBezTo>
                  <a:cubicBezTo>
                    <a:pt x="27453" y="2646"/>
                    <a:pt x="27453" y="2594"/>
                    <a:pt x="27431" y="2555"/>
                  </a:cubicBezTo>
                  <a:cubicBezTo>
                    <a:pt x="27431" y="2537"/>
                    <a:pt x="27397" y="2537"/>
                    <a:pt x="27379" y="2537"/>
                  </a:cubicBezTo>
                  <a:close/>
                  <a:moveTo>
                    <a:pt x="4661" y="2646"/>
                  </a:moveTo>
                  <a:cubicBezTo>
                    <a:pt x="4626" y="2664"/>
                    <a:pt x="4609" y="2703"/>
                    <a:pt x="4626" y="2738"/>
                  </a:cubicBezTo>
                  <a:cubicBezTo>
                    <a:pt x="4626" y="2772"/>
                    <a:pt x="4661" y="2794"/>
                    <a:pt x="4678" y="2794"/>
                  </a:cubicBezTo>
                  <a:lnTo>
                    <a:pt x="4718" y="2794"/>
                  </a:lnTo>
                  <a:cubicBezTo>
                    <a:pt x="4752" y="2772"/>
                    <a:pt x="4770" y="2720"/>
                    <a:pt x="4752" y="2685"/>
                  </a:cubicBezTo>
                  <a:cubicBezTo>
                    <a:pt x="4735" y="2664"/>
                    <a:pt x="4718" y="2646"/>
                    <a:pt x="4678" y="2646"/>
                  </a:cubicBezTo>
                  <a:close/>
                  <a:moveTo>
                    <a:pt x="4317" y="2794"/>
                  </a:moveTo>
                  <a:cubicBezTo>
                    <a:pt x="4282" y="2812"/>
                    <a:pt x="4261" y="2846"/>
                    <a:pt x="4282" y="2881"/>
                  </a:cubicBezTo>
                  <a:cubicBezTo>
                    <a:pt x="4300" y="2920"/>
                    <a:pt x="4317" y="2938"/>
                    <a:pt x="4352" y="2938"/>
                  </a:cubicBezTo>
                  <a:cubicBezTo>
                    <a:pt x="4352" y="2938"/>
                    <a:pt x="4369" y="2920"/>
                    <a:pt x="4391" y="2920"/>
                  </a:cubicBezTo>
                  <a:cubicBezTo>
                    <a:pt x="4426" y="2903"/>
                    <a:pt x="4426" y="2864"/>
                    <a:pt x="4426" y="2829"/>
                  </a:cubicBezTo>
                  <a:cubicBezTo>
                    <a:pt x="4409" y="2794"/>
                    <a:pt x="4369" y="2794"/>
                    <a:pt x="4352" y="2794"/>
                  </a:cubicBezTo>
                  <a:close/>
                  <a:moveTo>
                    <a:pt x="27523" y="2846"/>
                  </a:moveTo>
                  <a:cubicBezTo>
                    <a:pt x="27488" y="2864"/>
                    <a:pt x="27488" y="2920"/>
                    <a:pt x="27505" y="2955"/>
                  </a:cubicBezTo>
                  <a:cubicBezTo>
                    <a:pt x="27523" y="2973"/>
                    <a:pt x="27540" y="2990"/>
                    <a:pt x="27562" y="2990"/>
                  </a:cubicBezTo>
                  <a:cubicBezTo>
                    <a:pt x="27579" y="2990"/>
                    <a:pt x="27597" y="2973"/>
                    <a:pt x="27614" y="2973"/>
                  </a:cubicBezTo>
                  <a:cubicBezTo>
                    <a:pt x="27632" y="2955"/>
                    <a:pt x="27649" y="2903"/>
                    <a:pt x="27632" y="2864"/>
                  </a:cubicBezTo>
                  <a:cubicBezTo>
                    <a:pt x="27614" y="2846"/>
                    <a:pt x="27597" y="2846"/>
                    <a:pt x="27562" y="2846"/>
                  </a:cubicBezTo>
                  <a:close/>
                  <a:moveTo>
                    <a:pt x="4026" y="2920"/>
                  </a:moveTo>
                  <a:cubicBezTo>
                    <a:pt x="4008" y="2920"/>
                    <a:pt x="3991" y="2920"/>
                    <a:pt x="3991" y="2938"/>
                  </a:cubicBezTo>
                  <a:cubicBezTo>
                    <a:pt x="3956" y="2955"/>
                    <a:pt x="3934" y="2990"/>
                    <a:pt x="3956" y="3029"/>
                  </a:cubicBezTo>
                  <a:cubicBezTo>
                    <a:pt x="3956" y="3047"/>
                    <a:pt x="3991" y="3064"/>
                    <a:pt x="4026" y="3064"/>
                  </a:cubicBezTo>
                  <a:lnTo>
                    <a:pt x="4043" y="3064"/>
                  </a:lnTo>
                  <a:cubicBezTo>
                    <a:pt x="4082" y="3047"/>
                    <a:pt x="4100" y="3012"/>
                    <a:pt x="4082" y="2973"/>
                  </a:cubicBezTo>
                  <a:cubicBezTo>
                    <a:pt x="4082" y="2938"/>
                    <a:pt x="4043" y="2920"/>
                    <a:pt x="4026" y="2920"/>
                  </a:cubicBezTo>
                  <a:close/>
                  <a:moveTo>
                    <a:pt x="3682" y="3064"/>
                  </a:moveTo>
                  <a:cubicBezTo>
                    <a:pt x="3682" y="3064"/>
                    <a:pt x="3665" y="3064"/>
                    <a:pt x="3647" y="3081"/>
                  </a:cubicBezTo>
                  <a:cubicBezTo>
                    <a:pt x="3608" y="3081"/>
                    <a:pt x="3608" y="3138"/>
                    <a:pt x="3608" y="3173"/>
                  </a:cubicBezTo>
                  <a:cubicBezTo>
                    <a:pt x="3630" y="3190"/>
                    <a:pt x="3665" y="3208"/>
                    <a:pt x="3682" y="3208"/>
                  </a:cubicBezTo>
                  <a:lnTo>
                    <a:pt x="3717" y="3208"/>
                  </a:lnTo>
                  <a:cubicBezTo>
                    <a:pt x="3756" y="3190"/>
                    <a:pt x="3773" y="3155"/>
                    <a:pt x="3756" y="3120"/>
                  </a:cubicBezTo>
                  <a:cubicBezTo>
                    <a:pt x="3739" y="3081"/>
                    <a:pt x="3717" y="3064"/>
                    <a:pt x="3682" y="3064"/>
                  </a:cubicBezTo>
                  <a:close/>
                  <a:moveTo>
                    <a:pt x="27758" y="3138"/>
                  </a:moveTo>
                  <a:cubicBezTo>
                    <a:pt x="27740" y="3138"/>
                    <a:pt x="27740" y="3155"/>
                    <a:pt x="27723" y="3155"/>
                  </a:cubicBezTo>
                  <a:cubicBezTo>
                    <a:pt x="27688" y="3173"/>
                    <a:pt x="27688" y="3229"/>
                    <a:pt x="27706" y="3264"/>
                  </a:cubicBezTo>
                  <a:cubicBezTo>
                    <a:pt x="27723" y="3281"/>
                    <a:pt x="27740" y="3281"/>
                    <a:pt x="27758" y="3281"/>
                  </a:cubicBezTo>
                  <a:lnTo>
                    <a:pt x="27797" y="3281"/>
                  </a:lnTo>
                  <a:cubicBezTo>
                    <a:pt x="27832" y="3264"/>
                    <a:pt x="27849" y="3208"/>
                    <a:pt x="27832" y="3173"/>
                  </a:cubicBezTo>
                  <a:cubicBezTo>
                    <a:pt x="27814" y="3155"/>
                    <a:pt x="27779" y="3138"/>
                    <a:pt x="27758" y="3138"/>
                  </a:cubicBezTo>
                  <a:close/>
                  <a:moveTo>
                    <a:pt x="3356" y="3229"/>
                  </a:moveTo>
                  <a:cubicBezTo>
                    <a:pt x="3356" y="3229"/>
                    <a:pt x="3338" y="3229"/>
                    <a:pt x="3321" y="3247"/>
                  </a:cubicBezTo>
                  <a:cubicBezTo>
                    <a:pt x="3282" y="3264"/>
                    <a:pt x="3282" y="3299"/>
                    <a:pt x="3303" y="3338"/>
                  </a:cubicBezTo>
                  <a:cubicBezTo>
                    <a:pt x="3321" y="3373"/>
                    <a:pt x="3338" y="3373"/>
                    <a:pt x="3356" y="3373"/>
                  </a:cubicBezTo>
                  <a:lnTo>
                    <a:pt x="3390" y="3373"/>
                  </a:lnTo>
                  <a:cubicBezTo>
                    <a:pt x="3430" y="3355"/>
                    <a:pt x="3447" y="3299"/>
                    <a:pt x="3430" y="3264"/>
                  </a:cubicBezTo>
                  <a:cubicBezTo>
                    <a:pt x="3412" y="3247"/>
                    <a:pt x="3390" y="3229"/>
                    <a:pt x="3356" y="3229"/>
                  </a:cubicBezTo>
                  <a:close/>
                  <a:moveTo>
                    <a:pt x="3047" y="3408"/>
                  </a:moveTo>
                  <a:cubicBezTo>
                    <a:pt x="3029" y="3408"/>
                    <a:pt x="3029" y="3408"/>
                    <a:pt x="3012" y="3425"/>
                  </a:cubicBezTo>
                  <a:cubicBezTo>
                    <a:pt x="2977" y="3447"/>
                    <a:pt x="2955" y="3482"/>
                    <a:pt x="2994" y="3516"/>
                  </a:cubicBezTo>
                  <a:cubicBezTo>
                    <a:pt x="2994" y="3556"/>
                    <a:pt x="3029" y="3556"/>
                    <a:pt x="3047" y="3556"/>
                  </a:cubicBezTo>
                  <a:lnTo>
                    <a:pt x="3086" y="3556"/>
                  </a:lnTo>
                  <a:cubicBezTo>
                    <a:pt x="3121" y="3534"/>
                    <a:pt x="3138" y="3482"/>
                    <a:pt x="3103" y="3447"/>
                  </a:cubicBezTo>
                  <a:cubicBezTo>
                    <a:pt x="3103" y="3425"/>
                    <a:pt x="3064" y="3408"/>
                    <a:pt x="3047" y="3408"/>
                  </a:cubicBezTo>
                  <a:close/>
                  <a:moveTo>
                    <a:pt x="27958" y="3447"/>
                  </a:moveTo>
                  <a:cubicBezTo>
                    <a:pt x="27940" y="3447"/>
                    <a:pt x="27940" y="3447"/>
                    <a:pt x="27923" y="3464"/>
                  </a:cubicBezTo>
                  <a:cubicBezTo>
                    <a:pt x="27888" y="3482"/>
                    <a:pt x="27888" y="3534"/>
                    <a:pt x="27906" y="3556"/>
                  </a:cubicBezTo>
                  <a:cubicBezTo>
                    <a:pt x="27923" y="3590"/>
                    <a:pt x="27940" y="3590"/>
                    <a:pt x="27958" y="3590"/>
                  </a:cubicBezTo>
                  <a:cubicBezTo>
                    <a:pt x="27975" y="3590"/>
                    <a:pt x="27997" y="3590"/>
                    <a:pt x="28014" y="3573"/>
                  </a:cubicBezTo>
                  <a:cubicBezTo>
                    <a:pt x="28032" y="3556"/>
                    <a:pt x="28049" y="3516"/>
                    <a:pt x="28032" y="3482"/>
                  </a:cubicBezTo>
                  <a:cubicBezTo>
                    <a:pt x="28014" y="3464"/>
                    <a:pt x="27997" y="3447"/>
                    <a:pt x="27958" y="3447"/>
                  </a:cubicBezTo>
                  <a:close/>
                  <a:moveTo>
                    <a:pt x="2738" y="3590"/>
                  </a:moveTo>
                  <a:cubicBezTo>
                    <a:pt x="2720" y="3590"/>
                    <a:pt x="2703" y="3608"/>
                    <a:pt x="2703" y="3608"/>
                  </a:cubicBezTo>
                  <a:cubicBezTo>
                    <a:pt x="2668" y="3625"/>
                    <a:pt x="2651" y="3682"/>
                    <a:pt x="2668" y="3717"/>
                  </a:cubicBezTo>
                  <a:cubicBezTo>
                    <a:pt x="2686" y="3734"/>
                    <a:pt x="2703" y="3734"/>
                    <a:pt x="2738" y="3734"/>
                  </a:cubicBezTo>
                  <a:lnTo>
                    <a:pt x="2777" y="3734"/>
                  </a:lnTo>
                  <a:cubicBezTo>
                    <a:pt x="2812" y="3717"/>
                    <a:pt x="2812" y="3664"/>
                    <a:pt x="2794" y="3625"/>
                  </a:cubicBezTo>
                  <a:cubicBezTo>
                    <a:pt x="2777" y="3608"/>
                    <a:pt x="2759" y="3590"/>
                    <a:pt x="2738" y="3590"/>
                  </a:cubicBezTo>
                  <a:close/>
                  <a:moveTo>
                    <a:pt x="28175" y="3734"/>
                  </a:moveTo>
                  <a:cubicBezTo>
                    <a:pt x="28158" y="3734"/>
                    <a:pt x="28141" y="3751"/>
                    <a:pt x="28141" y="3751"/>
                  </a:cubicBezTo>
                  <a:cubicBezTo>
                    <a:pt x="28106" y="3773"/>
                    <a:pt x="28084" y="3825"/>
                    <a:pt x="28123" y="3860"/>
                  </a:cubicBezTo>
                  <a:cubicBezTo>
                    <a:pt x="28141" y="3882"/>
                    <a:pt x="28158" y="3882"/>
                    <a:pt x="28175" y="3882"/>
                  </a:cubicBezTo>
                  <a:lnTo>
                    <a:pt x="28215" y="3882"/>
                  </a:lnTo>
                  <a:cubicBezTo>
                    <a:pt x="28249" y="3843"/>
                    <a:pt x="28249" y="3808"/>
                    <a:pt x="28232" y="3773"/>
                  </a:cubicBezTo>
                  <a:cubicBezTo>
                    <a:pt x="28215" y="3751"/>
                    <a:pt x="28193" y="3734"/>
                    <a:pt x="28175" y="3734"/>
                  </a:cubicBezTo>
                  <a:close/>
                  <a:moveTo>
                    <a:pt x="2377" y="3791"/>
                  </a:moveTo>
                  <a:cubicBezTo>
                    <a:pt x="2359" y="3808"/>
                    <a:pt x="2342" y="3860"/>
                    <a:pt x="2359" y="3899"/>
                  </a:cubicBezTo>
                  <a:cubicBezTo>
                    <a:pt x="2377" y="3917"/>
                    <a:pt x="2394" y="3934"/>
                    <a:pt x="2433" y="3934"/>
                  </a:cubicBezTo>
                  <a:cubicBezTo>
                    <a:pt x="2433" y="3934"/>
                    <a:pt x="2451" y="3917"/>
                    <a:pt x="2468" y="3917"/>
                  </a:cubicBezTo>
                  <a:cubicBezTo>
                    <a:pt x="2485" y="3899"/>
                    <a:pt x="2503" y="3843"/>
                    <a:pt x="2485" y="3825"/>
                  </a:cubicBezTo>
                  <a:cubicBezTo>
                    <a:pt x="2468" y="3791"/>
                    <a:pt x="2451" y="3791"/>
                    <a:pt x="2433" y="3791"/>
                  </a:cubicBezTo>
                  <a:close/>
                  <a:moveTo>
                    <a:pt x="2107" y="3969"/>
                  </a:moveTo>
                  <a:cubicBezTo>
                    <a:pt x="2107" y="3969"/>
                    <a:pt x="2085" y="3969"/>
                    <a:pt x="2068" y="3991"/>
                  </a:cubicBezTo>
                  <a:cubicBezTo>
                    <a:pt x="2033" y="4008"/>
                    <a:pt x="2033" y="4043"/>
                    <a:pt x="2050" y="4078"/>
                  </a:cubicBezTo>
                  <a:cubicBezTo>
                    <a:pt x="2068" y="4100"/>
                    <a:pt x="2085" y="4117"/>
                    <a:pt x="2107" y="4117"/>
                  </a:cubicBezTo>
                  <a:cubicBezTo>
                    <a:pt x="2124" y="4117"/>
                    <a:pt x="2142" y="4117"/>
                    <a:pt x="2142" y="4100"/>
                  </a:cubicBezTo>
                  <a:cubicBezTo>
                    <a:pt x="2176" y="4078"/>
                    <a:pt x="2194" y="4043"/>
                    <a:pt x="2176" y="4008"/>
                  </a:cubicBezTo>
                  <a:cubicBezTo>
                    <a:pt x="2159" y="3991"/>
                    <a:pt x="2142" y="3969"/>
                    <a:pt x="2107" y="3969"/>
                  </a:cubicBezTo>
                  <a:close/>
                  <a:moveTo>
                    <a:pt x="28393" y="4026"/>
                  </a:moveTo>
                  <a:cubicBezTo>
                    <a:pt x="28393" y="4026"/>
                    <a:pt x="28376" y="4026"/>
                    <a:pt x="28358" y="4043"/>
                  </a:cubicBezTo>
                  <a:cubicBezTo>
                    <a:pt x="28323" y="4060"/>
                    <a:pt x="28323" y="4117"/>
                    <a:pt x="28341" y="4152"/>
                  </a:cubicBezTo>
                  <a:cubicBezTo>
                    <a:pt x="28358" y="4152"/>
                    <a:pt x="28376" y="4169"/>
                    <a:pt x="28393" y="4169"/>
                  </a:cubicBezTo>
                  <a:cubicBezTo>
                    <a:pt x="28410" y="4169"/>
                    <a:pt x="28432" y="4169"/>
                    <a:pt x="28450" y="4152"/>
                  </a:cubicBezTo>
                  <a:cubicBezTo>
                    <a:pt x="28484" y="4134"/>
                    <a:pt x="28484" y="4078"/>
                    <a:pt x="28467" y="4043"/>
                  </a:cubicBezTo>
                  <a:cubicBezTo>
                    <a:pt x="28450" y="4026"/>
                    <a:pt x="28432" y="4026"/>
                    <a:pt x="28393" y="4026"/>
                  </a:cubicBezTo>
                  <a:close/>
                  <a:moveTo>
                    <a:pt x="1759" y="4169"/>
                  </a:moveTo>
                  <a:cubicBezTo>
                    <a:pt x="1724" y="4187"/>
                    <a:pt x="1724" y="4243"/>
                    <a:pt x="1741" y="4278"/>
                  </a:cubicBezTo>
                  <a:cubicBezTo>
                    <a:pt x="1759" y="4295"/>
                    <a:pt x="1780" y="4317"/>
                    <a:pt x="1798" y="4317"/>
                  </a:cubicBezTo>
                  <a:cubicBezTo>
                    <a:pt x="1815" y="4317"/>
                    <a:pt x="1833" y="4295"/>
                    <a:pt x="1850" y="4295"/>
                  </a:cubicBezTo>
                  <a:cubicBezTo>
                    <a:pt x="1867" y="4278"/>
                    <a:pt x="1889" y="4226"/>
                    <a:pt x="1867" y="4187"/>
                  </a:cubicBezTo>
                  <a:cubicBezTo>
                    <a:pt x="1850" y="4169"/>
                    <a:pt x="1833" y="4169"/>
                    <a:pt x="1798" y="4169"/>
                  </a:cubicBezTo>
                  <a:close/>
                  <a:moveTo>
                    <a:pt x="28650" y="4295"/>
                  </a:moveTo>
                  <a:cubicBezTo>
                    <a:pt x="28628" y="4295"/>
                    <a:pt x="28611" y="4295"/>
                    <a:pt x="28593" y="4317"/>
                  </a:cubicBezTo>
                  <a:cubicBezTo>
                    <a:pt x="28558" y="4352"/>
                    <a:pt x="28558" y="4387"/>
                    <a:pt x="28593" y="4426"/>
                  </a:cubicBezTo>
                  <a:cubicBezTo>
                    <a:pt x="28593" y="4443"/>
                    <a:pt x="28611" y="4443"/>
                    <a:pt x="28650" y="4443"/>
                  </a:cubicBezTo>
                  <a:cubicBezTo>
                    <a:pt x="28667" y="4443"/>
                    <a:pt x="28667" y="4443"/>
                    <a:pt x="28685" y="4426"/>
                  </a:cubicBezTo>
                  <a:cubicBezTo>
                    <a:pt x="28719" y="4404"/>
                    <a:pt x="28719" y="4352"/>
                    <a:pt x="28702" y="4317"/>
                  </a:cubicBezTo>
                  <a:cubicBezTo>
                    <a:pt x="28685" y="4317"/>
                    <a:pt x="28667" y="4295"/>
                    <a:pt x="28650" y="4295"/>
                  </a:cubicBezTo>
                  <a:close/>
                  <a:moveTo>
                    <a:pt x="1506" y="4352"/>
                  </a:moveTo>
                  <a:cubicBezTo>
                    <a:pt x="1489" y="4352"/>
                    <a:pt x="1472" y="4369"/>
                    <a:pt x="1454" y="4369"/>
                  </a:cubicBezTo>
                  <a:cubicBezTo>
                    <a:pt x="1432" y="4387"/>
                    <a:pt x="1415" y="4443"/>
                    <a:pt x="1432" y="4478"/>
                  </a:cubicBezTo>
                  <a:cubicBezTo>
                    <a:pt x="1454" y="4495"/>
                    <a:pt x="1472" y="4495"/>
                    <a:pt x="1506" y="4495"/>
                  </a:cubicBezTo>
                  <a:lnTo>
                    <a:pt x="1541" y="4495"/>
                  </a:lnTo>
                  <a:cubicBezTo>
                    <a:pt x="1580" y="4478"/>
                    <a:pt x="1580" y="4426"/>
                    <a:pt x="1563" y="4387"/>
                  </a:cubicBezTo>
                  <a:cubicBezTo>
                    <a:pt x="1541" y="4369"/>
                    <a:pt x="1524" y="4352"/>
                    <a:pt x="1506" y="4352"/>
                  </a:cubicBezTo>
                  <a:close/>
                  <a:moveTo>
                    <a:pt x="1197" y="4569"/>
                  </a:moveTo>
                  <a:cubicBezTo>
                    <a:pt x="1180" y="4569"/>
                    <a:pt x="1180" y="4569"/>
                    <a:pt x="1163" y="4587"/>
                  </a:cubicBezTo>
                  <a:cubicBezTo>
                    <a:pt x="1128" y="4604"/>
                    <a:pt x="1128" y="4643"/>
                    <a:pt x="1145" y="4678"/>
                  </a:cubicBezTo>
                  <a:cubicBezTo>
                    <a:pt x="1163" y="4696"/>
                    <a:pt x="1180" y="4713"/>
                    <a:pt x="1197" y="4713"/>
                  </a:cubicBezTo>
                  <a:cubicBezTo>
                    <a:pt x="1215" y="4713"/>
                    <a:pt x="1237" y="4713"/>
                    <a:pt x="1254" y="4696"/>
                  </a:cubicBezTo>
                  <a:cubicBezTo>
                    <a:pt x="1271" y="4678"/>
                    <a:pt x="1289" y="4622"/>
                    <a:pt x="1271" y="4604"/>
                  </a:cubicBezTo>
                  <a:cubicBezTo>
                    <a:pt x="1254" y="4569"/>
                    <a:pt x="1237" y="4569"/>
                    <a:pt x="1197" y="4569"/>
                  </a:cubicBezTo>
                  <a:close/>
                  <a:moveTo>
                    <a:pt x="28885" y="4569"/>
                  </a:moveTo>
                  <a:cubicBezTo>
                    <a:pt x="28867" y="4569"/>
                    <a:pt x="28846" y="4569"/>
                    <a:pt x="28828" y="4587"/>
                  </a:cubicBezTo>
                  <a:cubicBezTo>
                    <a:pt x="28811" y="4604"/>
                    <a:pt x="28811" y="4661"/>
                    <a:pt x="28828" y="4696"/>
                  </a:cubicBezTo>
                  <a:cubicBezTo>
                    <a:pt x="28846" y="4696"/>
                    <a:pt x="28867" y="4713"/>
                    <a:pt x="28885" y="4713"/>
                  </a:cubicBezTo>
                  <a:cubicBezTo>
                    <a:pt x="28902" y="4713"/>
                    <a:pt x="28920" y="4713"/>
                    <a:pt x="28937" y="4696"/>
                  </a:cubicBezTo>
                  <a:cubicBezTo>
                    <a:pt x="28954" y="4661"/>
                    <a:pt x="28954" y="4622"/>
                    <a:pt x="28937" y="4587"/>
                  </a:cubicBezTo>
                  <a:cubicBezTo>
                    <a:pt x="28920" y="4569"/>
                    <a:pt x="28902" y="4569"/>
                    <a:pt x="28885" y="4569"/>
                  </a:cubicBezTo>
                  <a:close/>
                  <a:moveTo>
                    <a:pt x="910" y="4787"/>
                  </a:moveTo>
                  <a:cubicBezTo>
                    <a:pt x="888" y="4787"/>
                    <a:pt x="871" y="4787"/>
                    <a:pt x="871" y="4804"/>
                  </a:cubicBezTo>
                  <a:cubicBezTo>
                    <a:pt x="836" y="4822"/>
                    <a:pt x="836" y="4878"/>
                    <a:pt x="854" y="4896"/>
                  </a:cubicBezTo>
                  <a:cubicBezTo>
                    <a:pt x="871" y="4913"/>
                    <a:pt x="888" y="4931"/>
                    <a:pt x="910" y="4931"/>
                  </a:cubicBezTo>
                  <a:cubicBezTo>
                    <a:pt x="928" y="4931"/>
                    <a:pt x="945" y="4931"/>
                    <a:pt x="962" y="4913"/>
                  </a:cubicBezTo>
                  <a:cubicBezTo>
                    <a:pt x="980" y="4896"/>
                    <a:pt x="997" y="4839"/>
                    <a:pt x="962" y="4804"/>
                  </a:cubicBezTo>
                  <a:cubicBezTo>
                    <a:pt x="962" y="4787"/>
                    <a:pt x="928" y="4787"/>
                    <a:pt x="910" y="4787"/>
                  </a:cubicBezTo>
                  <a:close/>
                  <a:moveTo>
                    <a:pt x="29137" y="4822"/>
                  </a:moveTo>
                  <a:cubicBezTo>
                    <a:pt x="29120" y="4822"/>
                    <a:pt x="29102" y="4839"/>
                    <a:pt x="29085" y="4861"/>
                  </a:cubicBezTo>
                  <a:cubicBezTo>
                    <a:pt x="29046" y="4878"/>
                    <a:pt x="29046" y="4931"/>
                    <a:pt x="29085" y="4948"/>
                  </a:cubicBezTo>
                  <a:cubicBezTo>
                    <a:pt x="29102" y="4970"/>
                    <a:pt x="29120" y="4970"/>
                    <a:pt x="29137" y="4970"/>
                  </a:cubicBezTo>
                  <a:cubicBezTo>
                    <a:pt x="29154" y="4970"/>
                    <a:pt x="29172" y="4970"/>
                    <a:pt x="29194" y="4948"/>
                  </a:cubicBezTo>
                  <a:cubicBezTo>
                    <a:pt x="29211" y="4931"/>
                    <a:pt x="29211" y="4878"/>
                    <a:pt x="29194" y="4861"/>
                  </a:cubicBezTo>
                  <a:cubicBezTo>
                    <a:pt x="29172" y="4839"/>
                    <a:pt x="29154" y="4822"/>
                    <a:pt x="29137" y="4822"/>
                  </a:cubicBezTo>
                  <a:close/>
                  <a:moveTo>
                    <a:pt x="636" y="5005"/>
                  </a:moveTo>
                  <a:cubicBezTo>
                    <a:pt x="619" y="5005"/>
                    <a:pt x="601" y="5022"/>
                    <a:pt x="584" y="5022"/>
                  </a:cubicBezTo>
                  <a:cubicBezTo>
                    <a:pt x="545" y="5057"/>
                    <a:pt x="545" y="5096"/>
                    <a:pt x="584" y="5131"/>
                  </a:cubicBezTo>
                  <a:cubicBezTo>
                    <a:pt x="584" y="5148"/>
                    <a:pt x="619" y="5148"/>
                    <a:pt x="636" y="5148"/>
                  </a:cubicBezTo>
                  <a:cubicBezTo>
                    <a:pt x="653" y="5148"/>
                    <a:pt x="671" y="5148"/>
                    <a:pt x="671" y="5131"/>
                  </a:cubicBezTo>
                  <a:cubicBezTo>
                    <a:pt x="710" y="5113"/>
                    <a:pt x="710" y="5057"/>
                    <a:pt x="693" y="5039"/>
                  </a:cubicBezTo>
                  <a:cubicBezTo>
                    <a:pt x="671" y="5022"/>
                    <a:pt x="653" y="5005"/>
                    <a:pt x="636" y="5005"/>
                  </a:cubicBezTo>
                  <a:close/>
                  <a:moveTo>
                    <a:pt x="29389" y="5096"/>
                  </a:moveTo>
                  <a:cubicBezTo>
                    <a:pt x="29372" y="5096"/>
                    <a:pt x="29355" y="5096"/>
                    <a:pt x="29337" y="5113"/>
                  </a:cubicBezTo>
                  <a:cubicBezTo>
                    <a:pt x="29302" y="5131"/>
                    <a:pt x="29302" y="5187"/>
                    <a:pt x="29337" y="5205"/>
                  </a:cubicBezTo>
                  <a:cubicBezTo>
                    <a:pt x="29355" y="5222"/>
                    <a:pt x="29372" y="5240"/>
                    <a:pt x="29389" y="5240"/>
                  </a:cubicBezTo>
                  <a:cubicBezTo>
                    <a:pt x="29411" y="5240"/>
                    <a:pt x="29429" y="5222"/>
                    <a:pt x="29446" y="5205"/>
                  </a:cubicBezTo>
                  <a:cubicBezTo>
                    <a:pt x="29463" y="5187"/>
                    <a:pt x="29463" y="5131"/>
                    <a:pt x="29446" y="5113"/>
                  </a:cubicBezTo>
                  <a:cubicBezTo>
                    <a:pt x="29429" y="5096"/>
                    <a:pt x="29411" y="5096"/>
                    <a:pt x="29389" y="5096"/>
                  </a:cubicBezTo>
                  <a:close/>
                  <a:moveTo>
                    <a:pt x="366" y="5257"/>
                  </a:moveTo>
                  <a:cubicBezTo>
                    <a:pt x="345" y="5257"/>
                    <a:pt x="327" y="5257"/>
                    <a:pt x="310" y="5274"/>
                  </a:cubicBezTo>
                  <a:cubicBezTo>
                    <a:pt x="275" y="5296"/>
                    <a:pt x="275" y="5348"/>
                    <a:pt x="310" y="5366"/>
                  </a:cubicBezTo>
                  <a:cubicBezTo>
                    <a:pt x="310" y="5383"/>
                    <a:pt x="345" y="5405"/>
                    <a:pt x="366" y="5405"/>
                  </a:cubicBezTo>
                  <a:cubicBezTo>
                    <a:pt x="384" y="5405"/>
                    <a:pt x="401" y="5383"/>
                    <a:pt x="401" y="5383"/>
                  </a:cubicBezTo>
                  <a:cubicBezTo>
                    <a:pt x="436" y="5348"/>
                    <a:pt x="436" y="5314"/>
                    <a:pt x="418" y="5274"/>
                  </a:cubicBezTo>
                  <a:cubicBezTo>
                    <a:pt x="401" y="5257"/>
                    <a:pt x="384" y="5257"/>
                    <a:pt x="366" y="5257"/>
                  </a:cubicBezTo>
                  <a:close/>
                  <a:moveTo>
                    <a:pt x="29646" y="5348"/>
                  </a:moveTo>
                  <a:cubicBezTo>
                    <a:pt x="29629" y="5348"/>
                    <a:pt x="29607" y="5348"/>
                    <a:pt x="29590" y="5366"/>
                  </a:cubicBezTo>
                  <a:cubicBezTo>
                    <a:pt x="29572" y="5383"/>
                    <a:pt x="29572" y="5440"/>
                    <a:pt x="29590" y="5457"/>
                  </a:cubicBezTo>
                  <a:cubicBezTo>
                    <a:pt x="29607" y="5475"/>
                    <a:pt x="29629" y="5492"/>
                    <a:pt x="29646" y="5492"/>
                  </a:cubicBezTo>
                  <a:cubicBezTo>
                    <a:pt x="29664" y="5492"/>
                    <a:pt x="29681" y="5475"/>
                    <a:pt x="29698" y="5457"/>
                  </a:cubicBezTo>
                  <a:cubicBezTo>
                    <a:pt x="29738" y="5440"/>
                    <a:pt x="29738" y="5383"/>
                    <a:pt x="29698" y="5366"/>
                  </a:cubicBezTo>
                  <a:cubicBezTo>
                    <a:pt x="29681" y="5348"/>
                    <a:pt x="29664" y="5348"/>
                    <a:pt x="29646" y="5348"/>
                  </a:cubicBezTo>
                  <a:close/>
                  <a:moveTo>
                    <a:pt x="75" y="5475"/>
                  </a:moveTo>
                  <a:cubicBezTo>
                    <a:pt x="57" y="5475"/>
                    <a:pt x="57" y="5475"/>
                    <a:pt x="40" y="5492"/>
                  </a:cubicBezTo>
                  <a:cubicBezTo>
                    <a:pt x="1" y="5514"/>
                    <a:pt x="1" y="5566"/>
                    <a:pt x="18" y="5601"/>
                  </a:cubicBezTo>
                  <a:cubicBezTo>
                    <a:pt x="40" y="5622"/>
                    <a:pt x="57" y="5622"/>
                    <a:pt x="75" y="5622"/>
                  </a:cubicBezTo>
                  <a:cubicBezTo>
                    <a:pt x="92" y="5622"/>
                    <a:pt x="110" y="5622"/>
                    <a:pt x="110" y="5601"/>
                  </a:cubicBezTo>
                  <a:cubicBezTo>
                    <a:pt x="149" y="5583"/>
                    <a:pt x="166" y="5549"/>
                    <a:pt x="127" y="5514"/>
                  </a:cubicBezTo>
                  <a:cubicBezTo>
                    <a:pt x="127" y="5492"/>
                    <a:pt x="92" y="5475"/>
                    <a:pt x="75" y="5475"/>
                  </a:cubicBezTo>
                  <a:close/>
                  <a:moveTo>
                    <a:pt x="29916" y="5583"/>
                  </a:moveTo>
                  <a:cubicBezTo>
                    <a:pt x="29899" y="5583"/>
                    <a:pt x="29881" y="5601"/>
                    <a:pt x="29864" y="5601"/>
                  </a:cubicBezTo>
                  <a:cubicBezTo>
                    <a:pt x="29825" y="5640"/>
                    <a:pt x="29846" y="5692"/>
                    <a:pt x="29864" y="5710"/>
                  </a:cubicBezTo>
                  <a:cubicBezTo>
                    <a:pt x="29881" y="5731"/>
                    <a:pt x="29899" y="5731"/>
                    <a:pt x="29916" y="5731"/>
                  </a:cubicBezTo>
                  <a:cubicBezTo>
                    <a:pt x="29933" y="5731"/>
                    <a:pt x="29955" y="5731"/>
                    <a:pt x="29973" y="5710"/>
                  </a:cubicBezTo>
                  <a:cubicBezTo>
                    <a:pt x="29990" y="5675"/>
                    <a:pt x="29990" y="5640"/>
                    <a:pt x="29973" y="5601"/>
                  </a:cubicBezTo>
                  <a:cubicBezTo>
                    <a:pt x="29955" y="5601"/>
                    <a:pt x="29933" y="5583"/>
                    <a:pt x="29916" y="5583"/>
                  </a:cubicBezTo>
                  <a:close/>
                  <a:moveTo>
                    <a:pt x="30190" y="5840"/>
                  </a:moveTo>
                  <a:cubicBezTo>
                    <a:pt x="30173" y="5840"/>
                    <a:pt x="30151" y="5840"/>
                    <a:pt x="30134" y="5857"/>
                  </a:cubicBezTo>
                  <a:cubicBezTo>
                    <a:pt x="30099" y="5892"/>
                    <a:pt x="30099" y="5927"/>
                    <a:pt x="30134" y="5966"/>
                  </a:cubicBezTo>
                  <a:cubicBezTo>
                    <a:pt x="30151" y="5966"/>
                    <a:pt x="30173" y="5984"/>
                    <a:pt x="30190" y="5984"/>
                  </a:cubicBezTo>
                  <a:cubicBezTo>
                    <a:pt x="30208" y="5984"/>
                    <a:pt x="30225" y="5966"/>
                    <a:pt x="30242" y="5949"/>
                  </a:cubicBezTo>
                  <a:cubicBezTo>
                    <a:pt x="30260" y="5927"/>
                    <a:pt x="30260" y="5875"/>
                    <a:pt x="30225" y="5857"/>
                  </a:cubicBezTo>
                  <a:cubicBezTo>
                    <a:pt x="30225" y="5840"/>
                    <a:pt x="30208" y="5840"/>
                    <a:pt x="30190" y="5840"/>
                  </a:cubicBezTo>
                  <a:close/>
                  <a:moveTo>
                    <a:pt x="30460" y="6075"/>
                  </a:moveTo>
                  <a:cubicBezTo>
                    <a:pt x="30442" y="6075"/>
                    <a:pt x="30425" y="6075"/>
                    <a:pt x="30408" y="6092"/>
                  </a:cubicBezTo>
                  <a:cubicBezTo>
                    <a:pt x="30369" y="6127"/>
                    <a:pt x="30390" y="6166"/>
                    <a:pt x="30408" y="6201"/>
                  </a:cubicBezTo>
                  <a:cubicBezTo>
                    <a:pt x="30425" y="6201"/>
                    <a:pt x="30442" y="6219"/>
                    <a:pt x="30460" y="6219"/>
                  </a:cubicBezTo>
                  <a:cubicBezTo>
                    <a:pt x="30477" y="6219"/>
                    <a:pt x="30499" y="6201"/>
                    <a:pt x="30516" y="6184"/>
                  </a:cubicBezTo>
                  <a:cubicBezTo>
                    <a:pt x="30534" y="6145"/>
                    <a:pt x="30534" y="6110"/>
                    <a:pt x="30499" y="6092"/>
                  </a:cubicBezTo>
                  <a:cubicBezTo>
                    <a:pt x="30499" y="6075"/>
                    <a:pt x="30477" y="6075"/>
                    <a:pt x="30460" y="6075"/>
                  </a:cubicBezTo>
                  <a:close/>
                  <a:moveTo>
                    <a:pt x="30734" y="6293"/>
                  </a:moveTo>
                  <a:cubicBezTo>
                    <a:pt x="30717" y="6293"/>
                    <a:pt x="30695" y="6310"/>
                    <a:pt x="30677" y="6327"/>
                  </a:cubicBezTo>
                  <a:cubicBezTo>
                    <a:pt x="30660" y="6362"/>
                    <a:pt x="30660" y="6401"/>
                    <a:pt x="30695" y="6419"/>
                  </a:cubicBezTo>
                  <a:cubicBezTo>
                    <a:pt x="30717" y="6436"/>
                    <a:pt x="30734" y="6436"/>
                    <a:pt x="30734" y="6436"/>
                  </a:cubicBezTo>
                  <a:cubicBezTo>
                    <a:pt x="30769" y="6436"/>
                    <a:pt x="30786" y="6436"/>
                    <a:pt x="30804" y="6419"/>
                  </a:cubicBezTo>
                  <a:cubicBezTo>
                    <a:pt x="30825" y="6384"/>
                    <a:pt x="30825" y="6327"/>
                    <a:pt x="30786" y="6310"/>
                  </a:cubicBezTo>
                  <a:cubicBezTo>
                    <a:pt x="30769" y="6293"/>
                    <a:pt x="30751" y="6293"/>
                    <a:pt x="30734" y="6293"/>
                  </a:cubicBezTo>
                  <a:close/>
                  <a:moveTo>
                    <a:pt x="31043" y="6510"/>
                  </a:moveTo>
                  <a:cubicBezTo>
                    <a:pt x="31004" y="6510"/>
                    <a:pt x="30986" y="6528"/>
                    <a:pt x="30969" y="6545"/>
                  </a:cubicBezTo>
                  <a:cubicBezTo>
                    <a:pt x="30952" y="6562"/>
                    <a:pt x="30952" y="6619"/>
                    <a:pt x="30986" y="6636"/>
                  </a:cubicBezTo>
                  <a:cubicBezTo>
                    <a:pt x="31004" y="6654"/>
                    <a:pt x="31021" y="6654"/>
                    <a:pt x="31043" y="6654"/>
                  </a:cubicBezTo>
                  <a:cubicBezTo>
                    <a:pt x="31060" y="6654"/>
                    <a:pt x="31078" y="6636"/>
                    <a:pt x="31095" y="6619"/>
                  </a:cubicBezTo>
                  <a:cubicBezTo>
                    <a:pt x="31113" y="6602"/>
                    <a:pt x="31113" y="6545"/>
                    <a:pt x="31078" y="6528"/>
                  </a:cubicBezTo>
                  <a:cubicBezTo>
                    <a:pt x="31060" y="6510"/>
                    <a:pt x="31043" y="6510"/>
                    <a:pt x="31043" y="6510"/>
                  </a:cubicBezTo>
                  <a:close/>
                  <a:moveTo>
                    <a:pt x="31313" y="6728"/>
                  </a:moveTo>
                  <a:cubicBezTo>
                    <a:pt x="31295" y="6728"/>
                    <a:pt x="31278" y="6745"/>
                    <a:pt x="31261" y="6763"/>
                  </a:cubicBezTo>
                  <a:cubicBezTo>
                    <a:pt x="31239" y="6780"/>
                    <a:pt x="31239" y="6836"/>
                    <a:pt x="31261" y="6854"/>
                  </a:cubicBezTo>
                  <a:cubicBezTo>
                    <a:pt x="31278" y="6871"/>
                    <a:pt x="31295" y="6871"/>
                    <a:pt x="31313" y="6871"/>
                  </a:cubicBezTo>
                  <a:cubicBezTo>
                    <a:pt x="31330" y="6871"/>
                    <a:pt x="31348" y="6871"/>
                    <a:pt x="31369" y="6854"/>
                  </a:cubicBezTo>
                  <a:cubicBezTo>
                    <a:pt x="31387" y="6836"/>
                    <a:pt x="31404" y="6780"/>
                    <a:pt x="31369" y="6763"/>
                  </a:cubicBezTo>
                  <a:cubicBezTo>
                    <a:pt x="31348" y="6745"/>
                    <a:pt x="31330" y="6728"/>
                    <a:pt x="31313" y="672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62577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" name="Google Shape;286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87" name="Google Shape;287;p6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" name="Google Shape;288;p6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9" name="Google Shape;289;p6"/>
          <p:cNvGrpSpPr/>
          <p:nvPr/>
        </p:nvGrpSpPr>
        <p:grpSpPr>
          <a:xfrm>
            <a:off x="7966387" y="377131"/>
            <a:ext cx="915237" cy="1083600"/>
            <a:chOff x="7595029" y="282856"/>
            <a:chExt cx="1179125" cy="1047024"/>
          </a:xfrm>
        </p:grpSpPr>
        <p:sp>
          <p:nvSpPr>
            <p:cNvPr id="290" name="Google Shape;290;p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" name="Google Shape;322;p6"/>
          <p:cNvGrpSpPr/>
          <p:nvPr/>
        </p:nvGrpSpPr>
        <p:grpSpPr>
          <a:xfrm rot="10800000">
            <a:off x="6429982" y="347364"/>
            <a:ext cx="1432036" cy="921307"/>
            <a:chOff x="5747281" y="232051"/>
            <a:chExt cx="1696122" cy="818406"/>
          </a:xfrm>
        </p:grpSpPr>
        <p:sp>
          <p:nvSpPr>
            <p:cNvPr id="323" name="Google Shape;323;p6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9" name="Google Shape;329;p6"/>
          <p:cNvGrpSpPr/>
          <p:nvPr/>
        </p:nvGrpSpPr>
        <p:grpSpPr>
          <a:xfrm>
            <a:off x="408306" y="377124"/>
            <a:ext cx="623386" cy="861781"/>
            <a:chOff x="3948618" y="3970418"/>
            <a:chExt cx="623386" cy="646336"/>
          </a:xfrm>
        </p:grpSpPr>
        <p:sp>
          <p:nvSpPr>
            <p:cNvPr id="330" name="Google Shape;330;p6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449013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" name="Google Shape;348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9" name="Google Shape;349;p7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20000" y="686513"/>
            <a:ext cx="3935400" cy="69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subTitle" idx="1"/>
          </p:nvPr>
        </p:nvSpPr>
        <p:spPr>
          <a:xfrm>
            <a:off x="720000" y="1844400"/>
            <a:ext cx="39354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45595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-5400000">
            <a:off x="1917256" y="3897062"/>
            <a:ext cx="1520813" cy="3773081"/>
            <a:chOff x="3160575" y="892398"/>
            <a:chExt cx="1559702" cy="3508537"/>
          </a:xfrm>
        </p:grpSpPr>
        <p:sp>
          <p:nvSpPr>
            <p:cNvPr id="353" name="Google Shape;353;p7"/>
            <p:cNvSpPr/>
            <p:nvPr/>
          </p:nvSpPr>
          <p:spPr>
            <a:xfrm rot="-5400000" flipH="1">
              <a:off x="2579186" y="2259845"/>
              <a:ext cx="3508537" cy="773644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 rot="-5400000" flipH="1">
              <a:off x="2553888" y="2284682"/>
              <a:ext cx="3508537" cy="723969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7"/>
            <p:cNvSpPr/>
            <p:nvPr/>
          </p:nvSpPr>
          <p:spPr>
            <a:xfrm rot="-5400000" flipH="1">
              <a:off x="2526866" y="2307565"/>
              <a:ext cx="3508537" cy="678204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7"/>
            <p:cNvSpPr/>
            <p:nvPr/>
          </p:nvSpPr>
          <p:spPr>
            <a:xfrm rot="-5400000" flipH="1">
              <a:off x="2482941" y="2313775"/>
              <a:ext cx="3508537" cy="665785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-5400000" flipH="1">
              <a:off x="2439245" y="2320214"/>
              <a:ext cx="3508537" cy="652906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-5400000" flipH="1">
              <a:off x="2395550" y="2326423"/>
              <a:ext cx="3508537" cy="640487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-5400000" flipH="1">
              <a:off x="2351739" y="2332748"/>
              <a:ext cx="3508537" cy="627839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-5400000" flipH="1">
              <a:off x="2310574" y="2336427"/>
              <a:ext cx="3508537" cy="620479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-5400000" flipH="1">
              <a:off x="2266993" y="2342982"/>
              <a:ext cx="3508537" cy="607371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-5400000" flipH="1">
              <a:off x="2223068" y="2349191"/>
              <a:ext cx="3508537" cy="594952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-5400000" flipH="1">
              <a:off x="2180292" y="2356320"/>
              <a:ext cx="3508537" cy="580693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-5400000" flipH="1">
              <a:off x="2136367" y="2362530"/>
              <a:ext cx="3508537" cy="568274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-5400000" flipH="1">
              <a:off x="2092786" y="2368854"/>
              <a:ext cx="3508537" cy="555626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-5400000" flipH="1">
              <a:off x="2050931" y="2372994"/>
              <a:ext cx="3508537" cy="547346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-5400000" flipH="1">
              <a:off x="2007925" y="2380123"/>
              <a:ext cx="3508537" cy="533088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-5400000" flipH="1">
              <a:off x="1963770" y="2386103"/>
              <a:ext cx="3508537" cy="521129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-5400000" flipH="1">
              <a:off x="1940772" y="2372074"/>
              <a:ext cx="3508537" cy="549186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-5400000" flipH="1">
              <a:off x="1921914" y="2353216"/>
              <a:ext cx="3508537" cy="586903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-5400000" flipH="1">
              <a:off x="1903861" y="2334933"/>
              <a:ext cx="3508537" cy="623469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-5400000" flipH="1">
              <a:off x="1885119" y="2315729"/>
              <a:ext cx="3508537" cy="661875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-5400000" flipH="1">
              <a:off x="1867066" y="2297676"/>
              <a:ext cx="3508537" cy="697982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-5400000" flipH="1">
              <a:off x="1848783" y="2278703"/>
              <a:ext cx="3508537" cy="735928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-5400000" flipH="1">
              <a:off x="1832110" y="2258350"/>
              <a:ext cx="3508537" cy="776634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-5400000" flipH="1">
              <a:off x="1813367" y="2239607"/>
              <a:ext cx="3508537" cy="814120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251079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" name="Google Shape;378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79" name="Google Shape;379;p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0" name="Google Shape;380;p8"/>
          <p:cNvSpPr txBox="1">
            <a:spLocks noGrp="1"/>
          </p:cNvSpPr>
          <p:nvPr>
            <p:ph type="title"/>
          </p:nvPr>
        </p:nvSpPr>
        <p:spPr>
          <a:xfrm>
            <a:off x="1178425" y="2472867"/>
            <a:ext cx="6787200" cy="122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81" name="Google Shape;381;p8"/>
          <p:cNvSpPr txBox="1">
            <a:spLocks noGrp="1"/>
          </p:cNvSpPr>
          <p:nvPr>
            <p:ph type="subTitle" idx="1"/>
          </p:nvPr>
        </p:nvSpPr>
        <p:spPr>
          <a:xfrm>
            <a:off x="1532950" y="3744117"/>
            <a:ext cx="6078000" cy="4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2" name="Google Shape;382;p8"/>
          <p:cNvSpPr/>
          <p:nvPr/>
        </p:nvSpPr>
        <p:spPr>
          <a:xfrm>
            <a:off x="4858417" y="834542"/>
            <a:ext cx="729889" cy="97318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lt2"/>
          </a:solidFill>
          <a:ln w="1143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3" name="Google Shape;383;p8"/>
          <p:cNvSpPr/>
          <p:nvPr/>
        </p:nvSpPr>
        <p:spPr>
          <a:xfrm rot="5400000">
            <a:off x="3384636" y="661133"/>
            <a:ext cx="1366399" cy="1024500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4" name="Google Shape;384;p8"/>
          <p:cNvSpPr/>
          <p:nvPr/>
        </p:nvSpPr>
        <p:spPr>
          <a:xfrm rot="5400000">
            <a:off x="4570547" y="905377"/>
            <a:ext cx="610241" cy="45754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5" name="Google Shape;385;p8"/>
          <p:cNvSpPr/>
          <p:nvPr/>
        </p:nvSpPr>
        <p:spPr>
          <a:xfrm rot="5400000">
            <a:off x="4012928" y="410987"/>
            <a:ext cx="752132" cy="56409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20730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" name="Google Shape;387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88" name="Google Shape;388;p9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9" name="Google Shape;389;p9"/>
          <p:cNvSpPr txBox="1">
            <a:spLocks noGrp="1"/>
          </p:cNvSpPr>
          <p:nvPr>
            <p:ph type="title"/>
          </p:nvPr>
        </p:nvSpPr>
        <p:spPr>
          <a:xfrm>
            <a:off x="4389300" y="1748516"/>
            <a:ext cx="305160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90" name="Google Shape;390;p9"/>
          <p:cNvSpPr txBox="1">
            <a:spLocks noGrp="1"/>
          </p:cNvSpPr>
          <p:nvPr>
            <p:ph type="subTitle" idx="1"/>
          </p:nvPr>
        </p:nvSpPr>
        <p:spPr>
          <a:xfrm>
            <a:off x="4389300" y="2540684"/>
            <a:ext cx="3495300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91" name="Google Shape;391;p9"/>
          <p:cNvGrpSpPr/>
          <p:nvPr/>
        </p:nvGrpSpPr>
        <p:grpSpPr>
          <a:xfrm rot="2350084">
            <a:off x="7643756" y="-1361868"/>
            <a:ext cx="2324585" cy="3096947"/>
            <a:chOff x="-892725" y="-649525"/>
            <a:chExt cx="2324575" cy="2322700"/>
          </a:xfrm>
        </p:grpSpPr>
        <p:sp>
          <p:nvSpPr>
            <p:cNvPr id="392" name="Google Shape;392;p9"/>
            <p:cNvSpPr/>
            <p:nvPr/>
          </p:nvSpPr>
          <p:spPr>
            <a:xfrm>
              <a:off x="-758074" y="928672"/>
              <a:ext cx="2106207" cy="370423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-783328" y="881819"/>
              <a:ext cx="2141348" cy="36440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-804820" y="835072"/>
              <a:ext cx="2170793" cy="347104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-594408" y="1065150"/>
              <a:ext cx="1880423" cy="36440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-647279" y="1039896"/>
              <a:ext cx="1948663" cy="366232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-824486" y="794451"/>
              <a:ext cx="2197874" cy="317552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9"/>
            <p:cNvSpPr/>
            <p:nvPr/>
          </p:nvSpPr>
          <p:spPr>
            <a:xfrm>
              <a:off x="-694026" y="1004863"/>
              <a:ext cx="2010885" cy="374184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9"/>
            <p:cNvSpPr/>
            <p:nvPr/>
          </p:nvSpPr>
          <p:spPr>
            <a:xfrm>
              <a:off x="-729059" y="963705"/>
              <a:ext cx="2063650" cy="380202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-876820" y="665818"/>
              <a:ext cx="2273637" cy="189027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-21523" y="1636100"/>
              <a:ext cx="586437" cy="37075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9"/>
            <p:cNvSpPr/>
            <p:nvPr/>
          </p:nvSpPr>
          <p:spPr>
            <a:xfrm>
              <a:off x="-888534" y="544708"/>
              <a:ext cx="2298891" cy="288644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9"/>
            <p:cNvSpPr/>
            <p:nvPr/>
          </p:nvSpPr>
          <p:spPr>
            <a:xfrm>
              <a:off x="-884772" y="624660"/>
              <a:ext cx="2289542" cy="220406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-855328" y="728039"/>
              <a:ext cx="2240430" cy="228250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9"/>
            <p:cNvSpPr/>
            <p:nvPr/>
          </p:nvSpPr>
          <p:spPr>
            <a:xfrm>
              <a:off x="-867041" y="696660"/>
              <a:ext cx="2258270" cy="175486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9"/>
            <p:cNvSpPr/>
            <p:nvPr/>
          </p:nvSpPr>
          <p:spPr>
            <a:xfrm>
              <a:off x="-839853" y="757484"/>
              <a:ext cx="2219367" cy="27832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9"/>
            <p:cNvSpPr/>
            <p:nvPr/>
          </p:nvSpPr>
          <p:spPr>
            <a:xfrm>
              <a:off x="-116950" y="1513162"/>
              <a:ext cx="975997" cy="132824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9"/>
            <p:cNvSpPr/>
            <p:nvPr/>
          </p:nvSpPr>
          <p:spPr>
            <a:xfrm>
              <a:off x="-196902" y="1407956"/>
              <a:ext cx="1202318" cy="208585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9"/>
            <p:cNvSpPr/>
            <p:nvPr/>
          </p:nvSpPr>
          <p:spPr>
            <a:xfrm>
              <a:off x="-892725" y="478833"/>
              <a:ext cx="2309208" cy="34097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9"/>
            <p:cNvSpPr/>
            <p:nvPr/>
          </p:nvSpPr>
          <p:spPr>
            <a:xfrm>
              <a:off x="-21523" y="-414031"/>
              <a:ext cx="360545" cy="44919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9"/>
            <p:cNvSpPr/>
            <p:nvPr/>
          </p:nvSpPr>
          <p:spPr>
            <a:xfrm>
              <a:off x="-280616" y="1332195"/>
              <a:ext cx="1359862" cy="251140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9"/>
            <p:cNvSpPr/>
            <p:nvPr/>
          </p:nvSpPr>
          <p:spPr>
            <a:xfrm>
              <a:off x="-233870" y="-649525"/>
              <a:ext cx="818453" cy="113265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9"/>
            <p:cNvSpPr/>
            <p:nvPr/>
          </p:nvSpPr>
          <p:spPr>
            <a:xfrm>
              <a:off x="-393775" y="1147037"/>
              <a:ext cx="1617133" cy="350758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9"/>
            <p:cNvSpPr/>
            <p:nvPr/>
          </p:nvSpPr>
          <p:spPr>
            <a:xfrm>
              <a:off x="-535948" y="1086643"/>
              <a:ext cx="1808421" cy="36440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9"/>
            <p:cNvSpPr/>
            <p:nvPr/>
          </p:nvSpPr>
          <p:spPr>
            <a:xfrm>
              <a:off x="-430742" y="1123610"/>
              <a:ext cx="1671833" cy="358710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9"/>
            <p:cNvSpPr/>
            <p:nvPr/>
          </p:nvSpPr>
          <p:spPr>
            <a:xfrm>
              <a:off x="-477488" y="1105878"/>
              <a:ext cx="1735882" cy="360537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9"/>
            <p:cNvSpPr/>
            <p:nvPr/>
          </p:nvSpPr>
          <p:spPr>
            <a:xfrm>
              <a:off x="-302109" y="1267610"/>
              <a:ext cx="1431864" cy="276931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9"/>
            <p:cNvSpPr/>
            <p:nvPr/>
          </p:nvSpPr>
          <p:spPr>
            <a:xfrm>
              <a:off x="-331553" y="1219037"/>
              <a:ext cx="1498814" cy="31196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9"/>
            <p:cNvSpPr/>
            <p:nvPr/>
          </p:nvSpPr>
          <p:spPr>
            <a:xfrm>
              <a:off x="-360568" y="1175944"/>
              <a:ext cx="1548786" cy="337325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9"/>
            <p:cNvSpPr/>
            <p:nvPr/>
          </p:nvSpPr>
          <p:spPr>
            <a:xfrm>
              <a:off x="-545727" y="-538194"/>
              <a:ext cx="1576404" cy="220298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9"/>
            <p:cNvSpPr/>
            <p:nvPr/>
          </p:nvSpPr>
          <p:spPr>
            <a:xfrm>
              <a:off x="-711327" y="-456415"/>
              <a:ext cx="2014646" cy="473265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9"/>
            <p:cNvSpPr/>
            <p:nvPr/>
          </p:nvSpPr>
          <p:spPr>
            <a:xfrm>
              <a:off x="-672426" y="-487794"/>
              <a:ext cx="1915349" cy="395784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9"/>
            <p:cNvSpPr/>
            <p:nvPr/>
          </p:nvSpPr>
          <p:spPr>
            <a:xfrm>
              <a:off x="-691662" y="-474146"/>
              <a:ext cx="1967792" cy="436835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9"/>
            <p:cNvSpPr/>
            <p:nvPr/>
          </p:nvSpPr>
          <p:spPr>
            <a:xfrm>
              <a:off x="-775805" y="-332081"/>
              <a:ext cx="2147366" cy="520548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9"/>
            <p:cNvSpPr/>
            <p:nvPr/>
          </p:nvSpPr>
          <p:spPr>
            <a:xfrm>
              <a:off x="-742599" y="-407734"/>
              <a:ext cx="2087078" cy="520011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9"/>
            <p:cNvSpPr/>
            <p:nvPr/>
          </p:nvSpPr>
          <p:spPr>
            <a:xfrm>
              <a:off x="-759901" y="-372701"/>
              <a:ext cx="2117920" cy="526136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9"/>
            <p:cNvSpPr/>
            <p:nvPr/>
          </p:nvSpPr>
          <p:spPr>
            <a:xfrm>
              <a:off x="-726695" y="-434922"/>
              <a:ext cx="2053334" cy="500453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-647279" y="-499400"/>
              <a:ext cx="1851407" cy="350758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-491028" y="-557860"/>
              <a:ext cx="1441750" cy="190853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-337249" y="-616319"/>
              <a:ext cx="1081313" cy="136585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-425154" y="-581287"/>
              <a:ext cx="1280445" cy="160012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-892725" y="422200"/>
              <a:ext cx="2314796" cy="377946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-619662" y="-511113"/>
              <a:ext cx="1777041" cy="305946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9"/>
            <p:cNvSpPr/>
            <p:nvPr/>
          </p:nvSpPr>
          <p:spPr>
            <a:xfrm>
              <a:off x="-586455" y="-524654"/>
              <a:ext cx="1687308" cy="262853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9"/>
            <p:cNvSpPr/>
            <p:nvPr/>
          </p:nvSpPr>
          <p:spPr>
            <a:xfrm>
              <a:off x="-890361" y="303454"/>
              <a:ext cx="2322211" cy="391486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-793107" y="-285227"/>
              <a:ext cx="2176381" cy="518614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-881011" y="203836"/>
              <a:ext cx="2312862" cy="401802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-884772" y="266487"/>
              <a:ext cx="2316623" cy="385898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-892725" y="336660"/>
              <a:ext cx="2322749" cy="401265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-892725" y="373627"/>
              <a:ext cx="2320922" cy="399438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-874993" y="137854"/>
              <a:ext cx="2305017" cy="422865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-836092" y="-123495"/>
              <a:ext cx="2246448" cy="492930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-822551" y="-180021"/>
              <a:ext cx="2225493" cy="505074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-867041" y="71550"/>
              <a:ext cx="2295237" cy="440596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-808581" y="-234289"/>
              <a:ext cx="2203570" cy="512596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-847805" y="-63209"/>
              <a:ext cx="2266114" cy="481754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-857692" y="6964"/>
              <a:ext cx="2282127" cy="458328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48" name="Google Shape;448;p9"/>
          <p:cNvSpPr/>
          <p:nvPr/>
        </p:nvSpPr>
        <p:spPr>
          <a:xfrm rot="5400000">
            <a:off x="7556785" y="5631337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9"/>
          <p:cNvSpPr/>
          <p:nvPr/>
        </p:nvSpPr>
        <p:spPr>
          <a:xfrm rot="5400000">
            <a:off x="8516325" y="5828960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0" name="Google Shape;450;p9"/>
          <p:cNvSpPr/>
          <p:nvPr/>
        </p:nvSpPr>
        <p:spPr>
          <a:xfrm rot="5400000">
            <a:off x="8065134" y="5428942"/>
            <a:ext cx="608571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39389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" name="Google Shape;452;p10"/>
          <p:cNvPicPr preferRelativeResize="0"/>
          <p:nvPr/>
        </p:nvPicPr>
        <p:blipFill>
          <a:blip r:embed="rId2">
            <a:alphaModFix amt="34000"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53" name="Google Shape;453;p10"/>
          <p:cNvSpPr txBox="1">
            <a:spLocks noGrp="1"/>
          </p:cNvSpPr>
          <p:nvPr>
            <p:ph type="title"/>
          </p:nvPr>
        </p:nvSpPr>
        <p:spPr>
          <a:xfrm>
            <a:off x="5303375" y="4420633"/>
            <a:ext cx="3120600" cy="17172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4" name="Google Shape;454;p10"/>
          <p:cNvGrpSpPr/>
          <p:nvPr/>
        </p:nvGrpSpPr>
        <p:grpSpPr>
          <a:xfrm rot="10800000" flipH="1">
            <a:off x="269007" y="298772"/>
            <a:ext cx="1179125" cy="1396032"/>
            <a:chOff x="7595029" y="282856"/>
            <a:chExt cx="1179125" cy="1047024"/>
          </a:xfrm>
        </p:grpSpPr>
        <p:sp>
          <p:nvSpPr>
            <p:cNvPr id="455" name="Google Shape;455;p1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1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1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1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1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1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1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1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1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1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1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1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1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1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1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1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1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1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1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1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1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1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1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1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1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1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1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1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1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1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1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1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10"/>
          <p:cNvGrpSpPr/>
          <p:nvPr/>
        </p:nvGrpSpPr>
        <p:grpSpPr>
          <a:xfrm rot="-5400000" flipH="1">
            <a:off x="6884044" y="2729786"/>
            <a:ext cx="2261496" cy="818406"/>
            <a:chOff x="5747281" y="232051"/>
            <a:chExt cx="1696122" cy="818406"/>
          </a:xfrm>
        </p:grpSpPr>
        <p:sp>
          <p:nvSpPr>
            <p:cNvPr id="488" name="Google Shape;488;p1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1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1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1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1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1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4" name="Google Shape;494;p10"/>
          <p:cNvGrpSpPr/>
          <p:nvPr/>
        </p:nvGrpSpPr>
        <p:grpSpPr>
          <a:xfrm rot="-2409427">
            <a:off x="7664573" y="-2963624"/>
            <a:ext cx="1913817" cy="6078467"/>
            <a:chOff x="2647285" y="58375"/>
            <a:chExt cx="1559703" cy="5026765"/>
          </a:xfrm>
        </p:grpSpPr>
        <p:sp>
          <p:nvSpPr>
            <p:cNvPr id="495" name="Google Shape;495;p10"/>
            <p:cNvSpPr/>
            <p:nvPr/>
          </p:nvSpPr>
          <p:spPr>
            <a:xfrm rot="5400000">
              <a:off x="520725" y="2184935"/>
              <a:ext cx="5026765" cy="773644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10"/>
            <p:cNvSpPr/>
            <p:nvPr/>
          </p:nvSpPr>
          <p:spPr>
            <a:xfrm rot="5400000">
              <a:off x="546023" y="2209773"/>
              <a:ext cx="5026765" cy="723969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10"/>
            <p:cNvSpPr/>
            <p:nvPr/>
          </p:nvSpPr>
          <p:spPr>
            <a:xfrm rot="5400000">
              <a:off x="573045" y="2232655"/>
              <a:ext cx="5026765" cy="678204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10"/>
            <p:cNvSpPr/>
            <p:nvPr/>
          </p:nvSpPr>
          <p:spPr>
            <a:xfrm rot="5400000">
              <a:off x="616970" y="2238865"/>
              <a:ext cx="5026765" cy="665785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10"/>
            <p:cNvSpPr/>
            <p:nvPr/>
          </p:nvSpPr>
          <p:spPr>
            <a:xfrm rot="5400000">
              <a:off x="660666" y="2245304"/>
              <a:ext cx="5026765" cy="652906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10"/>
            <p:cNvSpPr/>
            <p:nvPr/>
          </p:nvSpPr>
          <p:spPr>
            <a:xfrm rot="5400000">
              <a:off x="704361" y="2251514"/>
              <a:ext cx="5026765" cy="640487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10"/>
            <p:cNvSpPr/>
            <p:nvPr/>
          </p:nvSpPr>
          <p:spPr>
            <a:xfrm rot="5400000">
              <a:off x="748172" y="2257838"/>
              <a:ext cx="5026765" cy="627839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10"/>
            <p:cNvSpPr/>
            <p:nvPr/>
          </p:nvSpPr>
          <p:spPr>
            <a:xfrm rot="5400000">
              <a:off x="789338" y="2261518"/>
              <a:ext cx="5026765" cy="620479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10"/>
            <p:cNvSpPr/>
            <p:nvPr/>
          </p:nvSpPr>
          <p:spPr>
            <a:xfrm rot="5400000">
              <a:off x="832918" y="2268072"/>
              <a:ext cx="5026765" cy="607371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10"/>
            <p:cNvSpPr/>
            <p:nvPr/>
          </p:nvSpPr>
          <p:spPr>
            <a:xfrm rot="5400000">
              <a:off x="876844" y="2274281"/>
              <a:ext cx="5026765" cy="594952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10"/>
            <p:cNvSpPr/>
            <p:nvPr/>
          </p:nvSpPr>
          <p:spPr>
            <a:xfrm rot="5400000">
              <a:off x="919619" y="2281411"/>
              <a:ext cx="5026765" cy="580693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10"/>
            <p:cNvSpPr/>
            <p:nvPr/>
          </p:nvSpPr>
          <p:spPr>
            <a:xfrm rot="5400000">
              <a:off x="963545" y="2287620"/>
              <a:ext cx="5026765" cy="568274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10"/>
            <p:cNvSpPr/>
            <p:nvPr/>
          </p:nvSpPr>
          <p:spPr>
            <a:xfrm rot="5400000">
              <a:off x="1007126" y="2293944"/>
              <a:ext cx="5026765" cy="555626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10"/>
            <p:cNvSpPr/>
            <p:nvPr/>
          </p:nvSpPr>
          <p:spPr>
            <a:xfrm rot="5400000">
              <a:off x="1048981" y="2298084"/>
              <a:ext cx="5026765" cy="547346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10"/>
            <p:cNvSpPr/>
            <p:nvPr/>
          </p:nvSpPr>
          <p:spPr>
            <a:xfrm rot="5400000">
              <a:off x="1091987" y="2305213"/>
              <a:ext cx="5026765" cy="533088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10"/>
            <p:cNvSpPr/>
            <p:nvPr/>
          </p:nvSpPr>
          <p:spPr>
            <a:xfrm rot="5400000">
              <a:off x="1136142" y="2311193"/>
              <a:ext cx="5026765" cy="521129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10"/>
            <p:cNvSpPr/>
            <p:nvPr/>
          </p:nvSpPr>
          <p:spPr>
            <a:xfrm rot="5400000">
              <a:off x="1159140" y="2297164"/>
              <a:ext cx="5026765" cy="549186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10"/>
            <p:cNvSpPr/>
            <p:nvPr/>
          </p:nvSpPr>
          <p:spPr>
            <a:xfrm rot="5400000">
              <a:off x="1177998" y="2278306"/>
              <a:ext cx="5026765" cy="586903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10"/>
            <p:cNvSpPr/>
            <p:nvPr/>
          </p:nvSpPr>
          <p:spPr>
            <a:xfrm rot="5400000">
              <a:off x="1196051" y="2260023"/>
              <a:ext cx="5026765" cy="623469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10"/>
            <p:cNvSpPr/>
            <p:nvPr/>
          </p:nvSpPr>
          <p:spPr>
            <a:xfrm rot="5400000">
              <a:off x="1214794" y="2240820"/>
              <a:ext cx="5026765" cy="661875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10"/>
            <p:cNvSpPr/>
            <p:nvPr/>
          </p:nvSpPr>
          <p:spPr>
            <a:xfrm rot="5400000">
              <a:off x="1232847" y="2222766"/>
              <a:ext cx="5026765" cy="697982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10"/>
            <p:cNvSpPr/>
            <p:nvPr/>
          </p:nvSpPr>
          <p:spPr>
            <a:xfrm rot="5400000">
              <a:off x="1251130" y="2203793"/>
              <a:ext cx="5026765" cy="735928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10"/>
            <p:cNvSpPr/>
            <p:nvPr/>
          </p:nvSpPr>
          <p:spPr>
            <a:xfrm rot="5400000">
              <a:off x="1267803" y="2183440"/>
              <a:ext cx="5026765" cy="776634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10"/>
            <p:cNvSpPr/>
            <p:nvPr/>
          </p:nvSpPr>
          <p:spPr>
            <a:xfrm rot="5400000">
              <a:off x="1286546" y="2164697"/>
              <a:ext cx="5026765" cy="814120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19" name="Google Shape;519;p10"/>
          <p:cNvSpPr/>
          <p:nvPr/>
        </p:nvSpPr>
        <p:spPr>
          <a:xfrm rot="5400000">
            <a:off x="1628085" y="617504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0" name="Google Shape;520;p10"/>
          <p:cNvSpPr/>
          <p:nvPr/>
        </p:nvSpPr>
        <p:spPr>
          <a:xfrm rot="5400000">
            <a:off x="2587625" y="81512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1" name="Google Shape;521;p10"/>
          <p:cNvSpPr/>
          <p:nvPr/>
        </p:nvSpPr>
        <p:spPr>
          <a:xfrm rot="5400000">
            <a:off x="2136434" y="415108"/>
            <a:ext cx="608572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07866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" name="Google Shape;523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24" name="Google Shape;524;p11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5" name="Google Shape;525;p11"/>
          <p:cNvSpPr txBox="1">
            <a:spLocks noGrp="1"/>
          </p:cNvSpPr>
          <p:nvPr>
            <p:ph type="title" hasCustomPrompt="1"/>
          </p:nvPr>
        </p:nvSpPr>
        <p:spPr>
          <a:xfrm>
            <a:off x="1887400" y="2295133"/>
            <a:ext cx="5369100" cy="143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26" name="Google Shape;526;p11"/>
          <p:cNvSpPr txBox="1">
            <a:spLocks noGrp="1"/>
          </p:cNvSpPr>
          <p:nvPr>
            <p:ph type="body" idx="1"/>
          </p:nvPr>
        </p:nvSpPr>
        <p:spPr>
          <a:xfrm>
            <a:off x="2356275" y="3809433"/>
            <a:ext cx="44313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22876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4475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5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" name="Google Shape;164;p5"/>
          <p:cNvSpPr txBox="1">
            <a:spLocks noGrp="1"/>
          </p:cNvSpPr>
          <p:nvPr>
            <p:ph type="title"/>
          </p:nvPr>
        </p:nvSpPr>
        <p:spPr>
          <a:xfrm>
            <a:off x="1955650" y="720000"/>
            <a:ext cx="52326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5"/>
          <p:cNvSpPr txBox="1">
            <a:spLocks noGrp="1"/>
          </p:cNvSpPr>
          <p:nvPr>
            <p:ph type="subTitle" idx="1"/>
          </p:nvPr>
        </p:nvSpPr>
        <p:spPr>
          <a:xfrm>
            <a:off x="1629464" y="4146063"/>
            <a:ext cx="25557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title" idx="2"/>
          </p:nvPr>
        </p:nvSpPr>
        <p:spPr>
          <a:xfrm>
            <a:off x="1629463" y="3635100"/>
            <a:ext cx="25557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ubTitle" idx="3"/>
          </p:nvPr>
        </p:nvSpPr>
        <p:spPr>
          <a:xfrm>
            <a:off x="4958839" y="4146063"/>
            <a:ext cx="25557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8" name="Google Shape;168;p5"/>
          <p:cNvSpPr txBox="1">
            <a:spLocks noGrp="1"/>
          </p:cNvSpPr>
          <p:nvPr>
            <p:ph type="title" idx="4"/>
          </p:nvPr>
        </p:nvSpPr>
        <p:spPr>
          <a:xfrm>
            <a:off x="4958838" y="3635100"/>
            <a:ext cx="25557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169" name="Google Shape;169;p5"/>
          <p:cNvGrpSpPr/>
          <p:nvPr/>
        </p:nvGrpSpPr>
        <p:grpSpPr>
          <a:xfrm>
            <a:off x="7769266" y="367138"/>
            <a:ext cx="1004968" cy="1189839"/>
            <a:chOff x="7595029" y="282856"/>
            <a:chExt cx="1179125" cy="1047024"/>
          </a:xfrm>
        </p:grpSpPr>
        <p:sp>
          <p:nvSpPr>
            <p:cNvPr id="170" name="Google Shape;170;p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02;p5"/>
          <p:cNvGrpSpPr/>
          <p:nvPr/>
        </p:nvGrpSpPr>
        <p:grpSpPr>
          <a:xfrm>
            <a:off x="244658" y="5575670"/>
            <a:ext cx="1445605" cy="930036"/>
            <a:chOff x="5747281" y="232051"/>
            <a:chExt cx="1696122" cy="818406"/>
          </a:xfrm>
        </p:grpSpPr>
        <p:sp>
          <p:nvSpPr>
            <p:cNvPr id="203" name="Google Shape;203;p5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9" name="Google Shape;209;p5"/>
          <p:cNvGrpSpPr/>
          <p:nvPr/>
        </p:nvGrpSpPr>
        <p:grpSpPr>
          <a:xfrm rot="2350084">
            <a:off x="-892722" y="-866035"/>
            <a:ext cx="2324585" cy="3096947"/>
            <a:chOff x="-892725" y="-649525"/>
            <a:chExt cx="2324575" cy="2322700"/>
          </a:xfrm>
        </p:grpSpPr>
        <p:sp>
          <p:nvSpPr>
            <p:cNvPr id="210" name="Google Shape;210;p5"/>
            <p:cNvSpPr/>
            <p:nvPr/>
          </p:nvSpPr>
          <p:spPr>
            <a:xfrm>
              <a:off x="-758074" y="928672"/>
              <a:ext cx="2106207" cy="370423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-783328" y="881819"/>
              <a:ext cx="2141348" cy="36440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-804820" y="835072"/>
              <a:ext cx="2170793" cy="347104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-594408" y="1065150"/>
              <a:ext cx="1880423" cy="36440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-647279" y="1039896"/>
              <a:ext cx="1948663" cy="366232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-824486" y="794451"/>
              <a:ext cx="2197874" cy="317552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-694026" y="1004863"/>
              <a:ext cx="2010885" cy="374184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-729059" y="963705"/>
              <a:ext cx="2063650" cy="380202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-876820" y="665818"/>
              <a:ext cx="2273637" cy="189027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-21523" y="1636100"/>
              <a:ext cx="586437" cy="37075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-888534" y="544708"/>
              <a:ext cx="2298891" cy="288644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-884772" y="624660"/>
              <a:ext cx="2289542" cy="220406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-855328" y="728039"/>
              <a:ext cx="2240430" cy="228250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-867041" y="696660"/>
              <a:ext cx="2258270" cy="175486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-839853" y="757484"/>
              <a:ext cx="2219367" cy="27832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-116950" y="1513162"/>
              <a:ext cx="975997" cy="132824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-196902" y="1407956"/>
              <a:ext cx="1202318" cy="208585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-892725" y="478833"/>
              <a:ext cx="2309208" cy="34097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-21523" y="-414031"/>
              <a:ext cx="360545" cy="44919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-280616" y="1332195"/>
              <a:ext cx="1359862" cy="251140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-233870" y="-649525"/>
              <a:ext cx="818453" cy="113265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-393775" y="1147037"/>
              <a:ext cx="1617133" cy="350758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-535948" y="1086643"/>
              <a:ext cx="1808421" cy="36440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-430742" y="1123610"/>
              <a:ext cx="1671833" cy="358710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-477488" y="1105878"/>
              <a:ext cx="1735882" cy="360537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-302109" y="1267610"/>
              <a:ext cx="1431864" cy="276931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-331553" y="1219037"/>
              <a:ext cx="1498814" cy="31196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-360568" y="1175944"/>
              <a:ext cx="1548786" cy="337325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-545727" y="-538194"/>
              <a:ext cx="1576404" cy="220298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-711327" y="-456415"/>
              <a:ext cx="2014646" cy="473265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-672426" y="-487794"/>
              <a:ext cx="1915349" cy="395784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-691662" y="-474146"/>
              <a:ext cx="1967792" cy="436835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-775805" y="-332081"/>
              <a:ext cx="2147366" cy="520548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-742599" y="-407734"/>
              <a:ext cx="2087078" cy="520011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-759901" y="-372701"/>
              <a:ext cx="2117920" cy="526136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-726695" y="-434922"/>
              <a:ext cx="2053334" cy="500453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-647279" y="-499400"/>
              <a:ext cx="1851407" cy="350758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-491028" y="-557860"/>
              <a:ext cx="1441750" cy="190853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-337249" y="-616319"/>
              <a:ext cx="1081313" cy="136585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-425154" y="-581287"/>
              <a:ext cx="1280445" cy="160012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-892725" y="422200"/>
              <a:ext cx="2314796" cy="377946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-619662" y="-511113"/>
              <a:ext cx="1777041" cy="305946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-586455" y="-524654"/>
              <a:ext cx="1687308" cy="262853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-890361" y="303454"/>
              <a:ext cx="2322211" cy="391486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-793107" y="-285227"/>
              <a:ext cx="2176381" cy="518614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-881011" y="203836"/>
              <a:ext cx="2312862" cy="401802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-884772" y="266487"/>
              <a:ext cx="2316623" cy="385898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-892725" y="336660"/>
              <a:ext cx="2322749" cy="401265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-892725" y="373627"/>
              <a:ext cx="2320922" cy="399438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-874993" y="137854"/>
              <a:ext cx="2305017" cy="422865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-836092" y="-123495"/>
              <a:ext cx="2246448" cy="492930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-822551" y="-180021"/>
              <a:ext cx="2225493" cy="505074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-867041" y="71550"/>
              <a:ext cx="2295237" cy="440596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-808581" y="-234289"/>
              <a:ext cx="2203570" cy="512596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-847805" y="-63209"/>
              <a:ext cx="2266114" cy="481754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-857692" y="6964"/>
              <a:ext cx="2282127" cy="458328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" name="Google Shape;266;p5"/>
          <p:cNvGrpSpPr/>
          <p:nvPr/>
        </p:nvGrpSpPr>
        <p:grpSpPr>
          <a:xfrm rot="1309431">
            <a:off x="8008475" y="3716299"/>
            <a:ext cx="1228298" cy="3908204"/>
            <a:chOff x="7664075" y="-234946"/>
            <a:chExt cx="2354950" cy="5619746"/>
          </a:xfrm>
        </p:grpSpPr>
        <p:sp>
          <p:nvSpPr>
            <p:cNvPr id="267" name="Google Shape;267;p5"/>
            <p:cNvSpPr/>
            <p:nvPr/>
          </p:nvSpPr>
          <p:spPr>
            <a:xfrm rot="-5400000">
              <a:off x="5728526" y="1772142"/>
              <a:ext cx="5521738" cy="1650639"/>
            </a:xfrm>
            <a:custGeom>
              <a:avLst/>
              <a:gdLst/>
              <a:ahLst/>
              <a:cxnLst/>
              <a:rect l="l" t="t" r="r" b="b"/>
              <a:pathLst>
                <a:path w="30874" h="10117" extrusionOk="0">
                  <a:moveTo>
                    <a:pt x="10640" y="0"/>
                  </a:moveTo>
                  <a:cubicBezTo>
                    <a:pt x="10605" y="0"/>
                    <a:pt x="10570" y="39"/>
                    <a:pt x="10570" y="74"/>
                  </a:cubicBezTo>
                  <a:cubicBezTo>
                    <a:pt x="10570" y="109"/>
                    <a:pt x="10605" y="148"/>
                    <a:pt x="10640" y="148"/>
                  </a:cubicBezTo>
                  <a:cubicBezTo>
                    <a:pt x="10696" y="148"/>
                    <a:pt x="10714" y="109"/>
                    <a:pt x="10714" y="74"/>
                  </a:cubicBezTo>
                  <a:cubicBezTo>
                    <a:pt x="10714" y="39"/>
                    <a:pt x="10679" y="0"/>
                    <a:pt x="10640" y="0"/>
                  </a:cubicBezTo>
                  <a:close/>
                  <a:moveTo>
                    <a:pt x="11005" y="0"/>
                  </a:moveTo>
                  <a:cubicBezTo>
                    <a:pt x="10966" y="0"/>
                    <a:pt x="10931" y="39"/>
                    <a:pt x="10931" y="74"/>
                  </a:cubicBezTo>
                  <a:cubicBezTo>
                    <a:pt x="10931" y="109"/>
                    <a:pt x="10966" y="148"/>
                    <a:pt x="11005" y="148"/>
                  </a:cubicBezTo>
                  <a:cubicBezTo>
                    <a:pt x="11040" y="148"/>
                    <a:pt x="11075" y="109"/>
                    <a:pt x="11075" y="74"/>
                  </a:cubicBezTo>
                  <a:cubicBezTo>
                    <a:pt x="11075" y="39"/>
                    <a:pt x="11057" y="0"/>
                    <a:pt x="11005" y="0"/>
                  </a:cubicBezTo>
                  <a:close/>
                  <a:moveTo>
                    <a:pt x="10278" y="22"/>
                  </a:moveTo>
                  <a:cubicBezTo>
                    <a:pt x="10244" y="22"/>
                    <a:pt x="10205" y="57"/>
                    <a:pt x="10205" y="91"/>
                  </a:cubicBezTo>
                  <a:cubicBezTo>
                    <a:pt x="10205" y="131"/>
                    <a:pt x="10244" y="165"/>
                    <a:pt x="10278" y="165"/>
                  </a:cubicBezTo>
                  <a:lnTo>
                    <a:pt x="10296" y="165"/>
                  </a:lnTo>
                  <a:cubicBezTo>
                    <a:pt x="10335" y="165"/>
                    <a:pt x="10352" y="131"/>
                    <a:pt x="10352" y="91"/>
                  </a:cubicBezTo>
                  <a:cubicBezTo>
                    <a:pt x="10352" y="57"/>
                    <a:pt x="10313" y="22"/>
                    <a:pt x="10278" y="22"/>
                  </a:cubicBezTo>
                  <a:close/>
                  <a:moveTo>
                    <a:pt x="11366" y="22"/>
                  </a:moveTo>
                  <a:cubicBezTo>
                    <a:pt x="11332" y="22"/>
                    <a:pt x="11292" y="39"/>
                    <a:pt x="11292" y="91"/>
                  </a:cubicBezTo>
                  <a:cubicBezTo>
                    <a:pt x="11292" y="131"/>
                    <a:pt x="11332" y="165"/>
                    <a:pt x="11366" y="165"/>
                  </a:cubicBezTo>
                  <a:cubicBezTo>
                    <a:pt x="11401" y="165"/>
                    <a:pt x="11440" y="131"/>
                    <a:pt x="11440" y="91"/>
                  </a:cubicBezTo>
                  <a:cubicBezTo>
                    <a:pt x="11440" y="57"/>
                    <a:pt x="11423" y="22"/>
                    <a:pt x="11384" y="22"/>
                  </a:cubicBezTo>
                  <a:close/>
                  <a:moveTo>
                    <a:pt x="9917" y="57"/>
                  </a:moveTo>
                  <a:cubicBezTo>
                    <a:pt x="9878" y="57"/>
                    <a:pt x="9843" y="91"/>
                    <a:pt x="9843" y="131"/>
                  </a:cubicBezTo>
                  <a:cubicBezTo>
                    <a:pt x="9861" y="183"/>
                    <a:pt x="9878" y="200"/>
                    <a:pt x="9917" y="200"/>
                  </a:cubicBezTo>
                  <a:lnTo>
                    <a:pt x="9935" y="200"/>
                  </a:lnTo>
                  <a:cubicBezTo>
                    <a:pt x="9970" y="200"/>
                    <a:pt x="10009" y="165"/>
                    <a:pt x="9987" y="131"/>
                  </a:cubicBezTo>
                  <a:cubicBezTo>
                    <a:pt x="9987" y="74"/>
                    <a:pt x="9952" y="57"/>
                    <a:pt x="9917" y="57"/>
                  </a:cubicBezTo>
                  <a:close/>
                  <a:moveTo>
                    <a:pt x="11727" y="57"/>
                  </a:moveTo>
                  <a:cubicBezTo>
                    <a:pt x="11693" y="57"/>
                    <a:pt x="11658" y="74"/>
                    <a:pt x="11658" y="109"/>
                  </a:cubicBezTo>
                  <a:cubicBezTo>
                    <a:pt x="11658" y="165"/>
                    <a:pt x="11675" y="200"/>
                    <a:pt x="11727" y="200"/>
                  </a:cubicBezTo>
                  <a:cubicBezTo>
                    <a:pt x="11767" y="200"/>
                    <a:pt x="11801" y="165"/>
                    <a:pt x="11801" y="131"/>
                  </a:cubicBezTo>
                  <a:cubicBezTo>
                    <a:pt x="11801" y="91"/>
                    <a:pt x="11784" y="57"/>
                    <a:pt x="11749" y="57"/>
                  </a:cubicBezTo>
                  <a:close/>
                  <a:moveTo>
                    <a:pt x="9552" y="109"/>
                  </a:moveTo>
                  <a:cubicBezTo>
                    <a:pt x="9517" y="109"/>
                    <a:pt x="9482" y="148"/>
                    <a:pt x="9500" y="183"/>
                  </a:cubicBezTo>
                  <a:cubicBezTo>
                    <a:pt x="9500" y="218"/>
                    <a:pt x="9534" y="257"/>
                    <a:pt x="9574" y="257"/>
                  </a:cubicBezTo>
                  <a:cubicBezTo>
                    <a:pt x="9608" y="239"/>
                    <a:pt x="9643" y="200"/>
                    <a:pt x="9643" y="165"/>
                  </a:cubicBezTo>
                  <a:cubicBezTo>
                    <a:pt x="9626" y="131"/>
                    <a:pt x="9591" y="109"/>
                    <a:pt x="9574" y="109"/>
                  </a:cubicBezTo>
                  <a:close/>
                  <a:moveTo>
                    <a:pt x="12093" y="109"/>
                  </a:moveTo>
                  <a:cubicBezTo>
                    <a:pt x="12054" y="109"/>
                    <a:pt x="12019" y="131"/>
                    <a:pt x="12019" y="165"/>
                  </a:cubicBezTo>
                  <a:cubicBezTo>
                    <a:pt x="12019" y="218"/>
                    <a:pt x="12036" y="257"/>
                    <a:pt x="12076" y="257"/>
                  </a:cubicBezTo>
                  <a:lnTo>
                    <a:pt x="12093" y="257"/>
                  </a:lnTo>
                  <a:cubicBezTo>
                    <a:pt x="12128" y="257"/>
                    <a:pt x="12145" y="239"/>
                    <a:pt x="12163" y="200"/>
                  </a:cubicBezTo>
                  <a:cubicBezTo>
                    <a:pt x="12163" y="165"/>
                    <a:pt x="12145" y="131"/>
                    <a:pt x="12110" y="109"/>
                  </a:cubicBezTo>
                  <a:close/>
                  <a:moveTo>
                    <a:pt x="9208" y="165"/>
                  </a:moveTo>
                  <a:cubicBezTo>
                    <a:pt x="9208" y="165"/>
                    <a:pt x="9191" y="165"/>
                    <a:pt x="9191" y="183"/>
                  </a:cubicBezTo>
                  <a:cubicBezTo>
                    <a:pt x="9156" y="183"/>
                    <a:pt x="9138" y="218"/>
                    <a:pt x="9138" y="257"/>
                  </a:cubicBezTo>
                  <a:cubicBezTo>
                    <a:pt x="9138" y="292"/>
                    <a:pt x="9173" y="309"/>
                    <a:pt x="9208" y="309"/>
                  </a:cubicBezTo>
                  <a:lnTo>
                    <a:pt x="9225" y="309"/>
                  </a:lnTo>
                  <a:cubicBezTo>
                    <a:pt x="9265" y="309"/>
                    <a:pt x="9282" y="274"/>
                    <a:pt x="9282" y="239"/>
                  </a:cubicBezTo>
                  <a:cubicBezTo>
                    <a:pt x="9265" y="200"/>
                    <a:pt x="9247" y="165"/>
                    <a:pt x="9208" y="165"/>
                  </a:cubicBezTo>
                  <a:close/>
                  <a:moveTo>
                    <a:pt x="12437" y="183"/>
                  </a:moveTo>
                  <a:cubicBezTo>
                    <a:pt x="12419" y="183"/>
                    <a:pt x="12380" y="218"/>
                    <a:pt x="12363" y="257"/>
                  </a:cubicBezTo>
                  <a:cubicBezTo>
                    <a:pt x="12363" y="292"/>
                    <a:pt x="12380" y="326"/>
                    <a:pt x="12419" y="326"/>
                  </a:cubicBezTo>
                  <a:lnTo>
                    <a:pt x="12437" y="326"/>
                  </a:lnTo>
                  <a:cubicBezTo>
                    <a:pt x="12472" y="326"/>
                    <a:pt x="12511" y="309"/>
                    <a:pt x="12511" y="274"/>
                  </a:cubicBezTo>
                  <a:cubicBezTo>
                    <a:pt x="12528" y="239"/>
                    <a:pt x="12489" y="200"/>
                    <a:pt x="12454" y="200"/>
                  </a:cubicBezTo>
                  <a:cubicBezTo>
                    <a:pt x="12454" y="200"/>
                    <a:pt x="12454" y="183"/>
                    <a:pt x="12437" y="183"/>
                  </a:cubicBezTo>
                  <a:close/>
                  <a:moveTo>
                    <a:pt x="8830" y="257"/>
                  </a:moveTo>
                  <a:cubicBezTo>
                    <a:pt x="8790" y="257"/>
                    <a:pt x="8773" y="309"/>
                    <a:pt x="8773" y="348"/>
                  </a:cubicBezTo>
                  <a:cubicBezTo>
                    <a:pt x="8790" y="383"/>
                    <a:pt x="8830" y="400"/>
                    <a:pt x="8847" y="400"/>
                  </a:cubicBezTo>
                  <a:lnTo>
                    <a:pt x="8864" y="400"/>
                  </a:lnTo>
                  <a:cubicBezTo>
                    <a:pt x="8899" y="383"/>
                    <a:pt x="8938" y="348"/>
                    <a:pt x="8921" y="309"/>
                  </a:cubicBezTo>
                  <a:cubicBezTo>
                    <a:pt x="8921" y="274"/>
                    <a:pt x="8882" y="257"/>
                    <a:pt x="8847" y="257"/>
                  </a:cubicBezTo>
                  <a:close/>
                  <a:moveTo>
                    <a:pt x="12798" y="292"/>
                  </a:moveTo>
                  <a:cubicBezTo>
                    <a:pt x="12763" y="292"/>
                    <a:pt x="12728" y="309"/>
                    <a:pt x="12728" y="348"/>
                  </a:cubicBezTo>
                  <a:cubicBezTo>
                    <a:pt x="12707" y="383"/>
                    <a:pt x="12728" y="418"/>
                    <a:pt x="12763" y="435"/>
                  </a:cubicBezTo>
                  <a:lnTo>
                    <a:pt x="12798" y="435"/>
                  </a:lnTo>
                  <a:cubicBezTo>
                    <a:pt x="12815" y="435"/>
                    <a:pt x="12854" y="418"/>
                    <a:pt x="12854" y="383"/>
                  </a:cubicBezTo>
                  <a:cubicBezTo>
                    <a:pt x="12872" y="348"/>
                    <a:pt x="12854" y="309"/>
                    <a:pt x="12815" y="292"/>
                  </a:cubicBezTo>
                  <a:close/>
                  <a:moveTo>
                    <a:pt x="8486" y="348"/>
                  </a:moveTo>
                  <a:cubicBezTo>
                    <a:pt x="8447" y="366"/>
                    <a:pt x="8429" y="400"/>
                    <a:pt x="8429" y="435"/>
                  </a:cubicBezTo>
                  <a:cubicBezTo>
                    <a:pt x="8447" y="474"/>
                    <a:pt x="8464" y="492"/>
                    <a:pt x="8503" y="492"/>
                  </a:cubicBezTo>
                  <a:lnTo>
                    <a:pt x="8521" y="492"/>
                  </a:lnTo>
                  <a:cubicBezTo>
                    <a:pt x="8555" y="474"/>
                    <a:pt x="8573" y="435"/>
                    <a:pt x="8573" y="400"/>
                  </a:cubicBezTo>
                  <a:cubicBezTo>
                    <a:pt x="8555" y="366"/>
                    <a:pt x="8538" y="348"/>
                    <a:pt x="8503" y="348"/>
                  </a:cubicBezTo>
                  <a:close/>
                  <a:moveTo>
                    <a:pt x="13124" y="418"/>
                  </a:moveTo>
                  <a:cubicBezTo>
                    <a:pt x="13107" y="418"/>
                    <a:pt x="13072" y="435"/>
                    <a:pt x="13072" y="457"/>
                  </a:cubicBezTo>
                  <a:cubicBezTo>
                    <a:pt x="13055" y="492"/>
                    <a:pt x="13072" y="544"/>
                    <a:pt x="13107" y="566"/>
                  </a:cubicBezTo>
                  <a:lnTo>
                    <a:pt x="13124" y="566"/>
                  </a:lnTo>
                  <a:cubicBezTo>
                    <a:pt x="13163" y="566"/>
                    <a:pt x="13181" y="544"/>
                    <a:pt x="13198" y="509"/>
                  </a:cubicBezTo>
                  <a:cubicBezTo>
                    <a:pt x="13216" y="474"/>
                    <a:pt x="13198" y="435"/>
                    <a:pt x="13163" y="418"/>
                  </a:cubicBezTo>
                  <a:close/>
                  <a:moveTo>
                    <a:pt x="8159" y="435"/>
                  </a:moveTo>
                  <a:cubicBezTo>
                    <a:pt x="8138" y="435"/>
                    <a:pt x="8138" y="457"/>
                    <a:pt x="8138" y="457"/>
                  </a:cubicBezTo>
                  <a:cubicBezTo>
                    <a:pt x="8103" y="457"/>
                    <a:pt x="8068" y="509"/>
                    <a:pt x="8085" y="544"/>
                  </a:cubicBezTo>
                  <a:cubicBezTo>
                    <a:pt x="8103" y="566"/>
                    <a:pt x="8120" y="583"/>
                    <a:pt x="8159" y="583"/>
                  </a:cubicBezTo>
                  <a:lnTo>
                    <a:pt x="8177" y="583"/>
                  </a:lnTo>
                  <a:cubicBezTo>
                    <a:pt x="8212" y="583"/>
                    <a:pt x="8229" y="527"/>
                    <a:pt x="8229" y="492"/>
                  </a:cubicBezTo>
                  <a:cubicBezTo>
                    <a:pt x="8212" y="474"/>
                    <a:pt x="8194" y="435"/>
                    <a:pt x="8159" y="435"/>
                  </a:cubicBezTo>
                  <a:close/>
                  <a:moveTo>
                    <a:pt x="24855" y="544"/>
                  </a:moveTo>
                  <a:cubicBezTo>
                    <a:pt x="24821" y="544"/>
                    <a:pt x="24803" y="583"/>
                    <a:pt x="24803" y="618"/>
                  </a:cubicBezTo>
                  <a:cubicBezTo>
                    <a:pt x="24781" y="653"/>
                    <a:pt x="24821" y="692"/>
                    <a:pt x="24855" y="692"/>
                  </a:cubicBezTo>
                  <a:lnTo>
                    <a:pt x="24873" y="692"/>
                  </a:lnTo>
                  <a:cubicBezTo>
                    <a:pt x="24912" y="692"/>
                    <a:pt x="24929" y="653"/>
                    <a:pt x="24947" y="618"/>
                  </a:cubicBezTo>
                  <a:cubicBezTo>
                    <a:pt x="24947" y="583"/>
                    <a:pt x="24912" y="544"/>
                    <a:pt x="24873" y="544"/>
                  </a:cubicBezTo>
                  <a:close/>
                  <a:moveTo>
                    <a:pt x="7776" y="566"/>
                  </a:moveTo>
                  <a:cubicBezTo>
                    <a:pt x="7742" y="583"/>
                    <a:pt x="7724" y="618"/>
                    <a:pt x="7742" y="653"/>
                  </a:cubicBezTo>
                  <a:cubicBezTo>
                    <a:pt x="7759" y="692"/>
                    <a:pt x="7776" y="709"/>
                    <a:pt x="7811" y="709"/>
                  </a:cubicBezTo>
                  <a:cubicBezTo>
                    <a:pt x="7811" y="709"/>
                    <a:pt x="7833" y="709"/>
                    <a:pt x="7833" y="692"/>
                  </a:cubicBezTo>
                  <a:cubicBezTo>
                    <a:pt x="7868" y="692"/>
                    <a:pt x="7885" y="635"/>
                    <a:pt x="7885" y="601"/>
                  </a:cubicBezTo>
                  <a:cubicBezTo>
                    <a:pt x="7868" y="583"/>
                    <a:pt x="7833" y="566"/>
                    <a:pt x="7811" y="566"/>
                  </a:cubicBezTo>
                  <a:close/>
                  <a:moveTo>
                    <a:pt x="13468" y="566"/>
                  </a:moveTo>
                  <a:cubicBezTo>
                    <a:pt x="13433" y="566"/>
                    <a:pt x="13416" y="583"/>
                    <a:pt x="13398" y="601"/>
                  </a:cubicBezTo>
                  <a:cubicBezTo>
                    <a:pt x="13381" y="635"/>
                    <a:pt x="13398" y="675"/>
                    <a:pt x="13433" y="692"/>
                  </a:cubicBezTo>
                  <a:cubicBezTo>
                    <a:pt x="13451" y="709"/>
                    <a:pt x="13451" y="709"/>
                    <a:pt x="13468" y="709"/>
                  </a:cubicBezTo>
                  <a:cubicBezTo>
                    <a:pt x="13490" y="709"/>
                    <a:pt x="13525" y="692"/>
                    <a:pt x="13525" y="653"/>
                  </a:cubicBezTo>
                  <a:cubicBezTo>
                    <a:pt x="13542" y="618"/>
                    <a:pt x="13525" y="583"/>
                    <a:pt x="13490" y="566"/>
                  </a:cubicBezTo>
                  <a:close/>
                  <a:moveTo>
                    <a:pt x="24494" y="566"/>
                  </a:moveTo>
                  <a:cubicBezTo>
                    <a:pt x="24455" y="566"/>
                    <a:pt x="24420" y="601"/>
                    <a:pt x="24438" y="635"/>
                  </a:cubicBezTo>
                  <a:cubicBezTo>
                    <a:pt x="24438" y="675"/>
                    <a:pt x="24455" y="709"/>
                    <a:pt x="24512" y="709"/>
                  </a:cubicBezTo>
                  <a:cubicBezTo>
                    <a:pt x="24546" y="709"/>
                    <a:pt x="24586" y="675"/>
                    <a:pt x="24586" y="618"/>
                  </a:cubicBezTo>
                  <a:cubicBezTo>
                    <a:pt x="24564" y="583"/>
                    <a:pt x="24546" y="566"/>
                    <a:pt x="24512" y="566"/>
                  </a:cubicBezTo>
                  <a:close/>
                  <a:moveTo>
                    <a:pt x="25217" y="583"/>
                  </a:moveTo>
                  <a:cubicBezTo>
                    <a:pt x="25182" y="583"/>
                    <a:pt x="25164" y="601"/>
                    <a:pt x="25147" y="635"/>
                  </a:cubicBezTo>
                  <a:cubicBezTo>
                    <a:pt x="25147" y="692"/>
                    <a:pt x="25182" y="727"/>
                    <a:pt x="25217" y="727"/>
                  </a:cubicBezTo>
                  <a:cubicBezTo>
                    <a:pt x="25256" y="727"/>
                    <a:pt x="25290" y="709"/>
                    <a:pt x="25290" y="675"/>
                  </a:cubicBezTo>
                  <a:cubicBezTo>
                    <a:pt x="25308" y="618"/>
                    <a:pt x="25273" y="583"/>
                    <a:pt x="25238" y="583"/>
                  </a:cubicBezTo>
                  <a:close/>
                  <a:moveTo>
                    <a:pt x="24129" y="618"/>
                  </a:moveTo>
                  <a:cubicBezTo>
                    <a:pt x="24094" y="618"/>
                    <a:pt x="24059" y="653"/>
                    <a:pt x="24076" y="709"/>
                  </a:cubicBezTo>
                  <a:cubicBezTo>
                    <a:pt x="24076" y="727"/>
                    <a:pt x="24111" y="762"/>
                    <a:pt x="24150" y="762"/>
                  </a:cubicBezTo>
                  <a:lnTo>
                    <a:pt x="24168" y="762"/>
                  </a:lnTo>
                  <a:cubicBezTo>
                    <a:pt x="24203" y="744"/>
                    <a:pt x="24220" y="709"/>
                    <a:pt x="24220" y="675"/>
                  </a:cubicBezTo>
                  <a:cubicBezTo>
                    <a:pt x="24203" y="635"/>
                    <a:pt x="24185" y="618"/>
                    <a:pt x="24150" y="618"/>
                  </a:cubicBezTo>
                  <a:close/>
                  <a:moveTo>
                    <a:pt x="25582" y="653"/>
                  </a:moveTo>
                  <a:cubicBezTo>
                    <a:pt x="25543" y="653"/>
                    <a:pt x="25525" y="692"/>
                    <a:pt x="25508" y="709"/>
                  </a:cubicBezTo>
                  <a:cubicBezTo>
                    <a:pt x="25491" y="744"/>
                    <a:pt x="25525" y="801"/>
                    <a:pt x="25565" y="801"/>
                  </a:cubicBezTo>
                  <a:lnTo>
                    <a:pt x="25582" y="801"/>
                  </a:lnTo>
                  <a:cubicBezTo>
                    <a:pt x="25617" y="801"/>
                    <a:pt x="25634" y="783"/>
                    <a:pt x="25652" y="762"/>
                  </a:cubicBezTo>
                  <a:cubicBezTo>
                    <a:pt x="25652" y="709"/>
                    <a:pt x="25634" y="675"/>
                    <a:pt x="25599" y="675"/>
                  </a:cubicBezTo>
                  <a:cubicBezTo>
                    <a:pt x="25599" y="653"/>
                    <a:pt x="25582" y="653"/>
                    <a:pt x="25582" y="653"/>
                  </a:cubicBezTo>
                  <a:close/>
                  <a:moveTo>
                    <a:pt x="7450" y="692"/>
                  </a:moveTo>
                  <a:cubicBezTo>
                    <a:pt x="7398" y="709"/>
                    <a:pt x="7376" y="744"/>
                    <a:pt x="7398" y="783"/>
                  </a:cubicBezTo>
                  <a:cubicBezTo>
                    <a:pt x="7415" y="818"/>
                    <a:pt x="7433" y="836"/>
                    <a:pt x="7468" y="836"/>
                  </a:cubicBezTo>
                  <a:lnTo>
                    <a:pt x="7485" y="818"/>
                  </a:lnTo>
                  <a:cubicBezTo>
                    <a:pt x="7524" y="801"/>
                    <a:pt x="7542" y="762"/>
                    <a:pt x="7542" y="727"/>
                  </a:cubicBezTo>
                  <a:cubicBezTo>
                    <a:pt x="7524" y="692"/>
                    <a:pt x="7507" y="692"/>
                    <a:pt x="7468" y="692"/>
                  </a:cubicBezTo>
                  <a:close/>
                  <a:moveTo>
                    <a:pt x="23768" y="709"/>
                  </a:moveTo>
                  <a:cubicBezTo>
                    <a:pt x="23733" y="709"/>
                    <a:pt x="23715" y="762"/>
                    <a:pt x="23733" y="801"/>
                  </a:cubicBezTo>
                  <a:cubicBezTo>
                    <a:pt x="23733" y="836"/>
                    <a:pt x="23768" y="853"/>
                    <a:pt x="23785" y="853"/>
                  </a:cubicBezTo>
                  <a:cubicBezTo>
                    <a:pt x="23802" y="853"/>
                    <a:pt x="23802" y="853"/>
                    <a:pt x="23824" y="836"/>
                  </a:cubicBezTo>
                  <a:cubicBezTo>
                    <a:pt x="23859" y="836"/>
                    <a:pt x="23876" y="801"/>
                    <a:pt x="23859" y="744"/>
                  </a:cubicBezTo>
                  <a:cubicBezTo>
                    <a:pt x="23859" y="727"/>
                    <a:pt x="23824" y="709"/>
                    <a:pt x="23785" y="709"/>
                  </a:cubicBezTo>
                  <a:close/>
                  <a:moveTo>
                    <a:pt x="13794" y="727"/>
                  </a:moveTo>
                  <a:cubicBezTo>
                    <a:pt x="13760" y="727"/>
                    <a:pt x="13742" y="744"/>
                    <a:pt x="13725" y="762"/>
                  </a:cubicBezTo>
                  <a:cubicBezTo>
                    <a:pt x="13707" y="801"/>
                    <a:pt x="13725" y="836"/>
                    <a:pt x="13760" y="853"/>
                  </a:cubicBezTo>
                  <a:cubicBezTo>
                    <a:pt x="13760" y="870"/>
                    <a:pt x="13777" y="870"/>
                    <a:pt x="13794" y="870"/>
                  </a:cubicBezTo>
                  <a:cubicBezTo>
                    <a:pt x="13816" y="870"/>
                    <a:pt x="13834" y="853"/>
                    <a:pt x="13851" y="836"/>
                  </a:cubicBezTo>
                  <a:cubicBezTo>
                    <a:pt x="13868" y="801"/>
                    <a:pt x="13851" y="744"/>
                    <a:pt x="13816" y="727"/>
                  </a:cubicBezTo>
                  <a:close/>
                  <a:moveTo>
                    <a:pt x="25908" y="801"/>
                  </a:moveTo>
                  <a:cubicBezTo>
                    <a:pt x="25891" y="801"/>
                    <a:pt x="25869" y="818"/>
                    <a:pt x="25852" y="836"/>
                  </a:cubicBezTo>
                  <a:cubicBezTo>
                    <a:pt x="25834" y="870"/>
                    <a:pt x="25834" y="927"/>
                    <a:pt x="25869" y="944"/>
                  </a:cubicBezTo>
                  <a:lnTo>
                    <a:pt x="25908" y="944"/>
                  </a:lnTo>
                  <a:cubicBezTo>
                    <a:pt x="25943" y="944"/>
                    <a:pt x="25961" y="927"/>
                    <a:pt x="25978" y="909"/>
                  </a:cubicBezTo>
                  <a:cubicBezTo>
                    <a:pt x="26000" y="870"/>
                    <a:pt x="25978" y="836"/>
                    <a:pt x="25943" y="818"/>
                  </a:cubicBezTo>
                  <a:cubicBezTo>
                    <a:pt x="25943" y="801"/>
                    <a:pt x="25926" y="801"/>
                    <a:pt x="25908" y="801"/>
                  </a:cubicBezTo>
                  <a:close/>
                  <a:moveTo>
                    <a:pt x="7106" y="818"/>
                  </a:moveTo>
                  <a:cubicBezTo>
                    <a:pt x="7072" y="836"/>
                    <a:pt x="7050" y="870"/>
                    <a:pt x="7072" y="909"/>
                  </a:cubicBezTo>
                  <a:cubicBezTo>
                    <a:pt x="7072" y="944"/>
                    <a:pt x="7106" y="962"/>
                    <a:pt x="7124" y="962"/>
                  </a:cubicBezTo>
                  <a:lnTo>
                    <a:pt x="7159" y="962"/>
                  </a:lnTo>
                  <a:cubicBezTo>
                    <a:pt x="7198" y="944"/>
                    <a:pt x="7215" y="892"/>
                    <a:pt x="7198" y="853"/>
                  </a:cubicBezTo>
                  <a:cubicBezTo>
                    <a:pt x="7180" y="836"/>
                    <a:pt x="7159" y="818"/>
                    <a:pt x="7124" y="818"/>
                  </a:cubicBezTo>
                  <a:close/>
                  <a:moveTo>
                    <a:pt x="23424" y="818"/>
                  </a:moveTo>
                  <a:cubicBezTo>
                    <a:pt x="23389" y="836"/>
                    <a:pt x="23367" y="892"/>
                    <a:pt x="23389" y="927"/>
                  </a:cubicBezTo>
                  <a:cubicBezTo>
                    <a:pt x="23389" y="944"/>
                    <a:pt x="23424" y="962"/>
                    <a:pt x="23459" y="962"/>
                  </a:cubicBezTo>
                  <a:lnTo>
                    <a:pt x="23476" y="962"/>
                  </a:lnTo>
                  <a:cubicBezTo>
                    <a:pt x="23515" y="944"/>
                    <a:pt x="23533" y="909"/>
                    <a:pt x="23515" y="870"/>
                  </a:cubicBezTo>
                  <a:cubicBezTo>
                    <a:pt x="23515" y="836"/>
                    <a:pt x="23476" y="818"/>
                    <a:pt x="23459" y="818"/>
                  </a:cubicBezTo>
                  <a:close/>
                  <a:moveTo>
                    <a:pt x="14103" y="909"/>
                  </a:moveTo>
                  <a:cubicBezTo>
                    <a:pt x="14068" y="909"/>
                    <a:pt x="14051" y="927"/>
                    <a:pt x="14034" y="944"/>
                  </a:cubicBezTo>
                  <a:cubicBezTo>
                    <a:pt x="14012" y="979"/>
                    <a:pt x="14034" y="1018"/>
                    <a:pt x="14068" y="1036"/>
                  </a:cubicBezTo>
                  <a:cubicBezTo>
                    <a:pt x="14068" y="1053"/>
                    <a:pt x="14086" y="1053"/>
                    <a:pt x="14103" y="1053"/>
                  </a:cubicBezTo>
                  <a:cubicBezTo>
                    <a:pt x="14121" y="1053"/>
                    <a:pt x="14142" y="1036"/>
                    <a:pt x="14160" y="1018"/>
                  </a:cubicBezTo>
                  <a:cubicBezTo>
                    <a:pt x="14177" y="979"/>
                    <a:pt x="14177" y="944"/>
                    <a:pt x="14142" y="927"/>
                  </a:cubicBezTo>
                  <a:cubicBezTo>
                    <a:pt x="14121" y="909"/>
                    <a:pt x="14121" y="909"/>
                    <a:pt x="14103" y="909"/>
                  </a:cubicBezTo>
                  <a:close/>
                  <a:moveTo>
                    <a:pt x="6763" y="962"/>
                  </a:moveTo>
                  <a:cubicBezTo>
                    <a:pt x="6723" y="979"/>
                    <a:pt x="6706" y="1018"/>
                    <a:pt x="6723" y="1053"/>
                  </a:cubicBezTo>
                  <a:cubicBezTo>
                    <a:pt x="6745" y="1088"/>
                    <a:pt x="6763" y="1110"/>
                    <a:pt x="6797" y="1110"/>
                  </a:cubicBezTo>
                  <a:cubicBezTo>
                    <a:pt x="6797" y="1110"/>
                    <a:pt x="6815" y="1110"/>
                    <a:pt x="6815" y="1088"/>
                  </a:cubicBezTo>
                  <a:cubicBezTo>
                    <a:pt x="6854" y="1070"/>
                    <a:pt x="6871" y="1036"/>
                    <a:pt x="6871" y="1001"/>
                  </a:cubicBezTo>
                  <a:cubicBezTo>
                    <a:pt x="6854" y="979"/>
                    <a:pt x="6815" y="962"/>
                    <a:pt x="6797" y="962"/>
                  </a:cubicBezTo>
                  <a:close/>
                  <a:moveTo>
                    <a:pt x="23080" y="962"/>
                  </a:moveTo>
                  <a:cubicBezTo>
                    <a:pt x="23041" y="979"/>
                    <a:pt x="23041" y="1036"/>
                    <a:pt x="23063" y="1070"/>
                  </a:cubicBezTo>
                  <a:cubicBezTo>
                    <a:pt x="23063" y="1088"/>
                    <a:pt x="23097" y="1110"/>
                    <a:pt x="23115" y="1110"/>
                  </a:cubicBezTo>
                  <a:lnTo>
                    <a:pt x="23150" y="1110"/>
                  </a:lnTo>
                  <a:cubicBezTo>
                    <a:pt x="23189" y="1088"/>
                    <a:pt x="23206" y="1036"/>
                    <a:pt x="23189" y="1001"/>
                  </a:cubicBezTo>
                  <a:cubicBezTo>
                    <a:pt x="23171" y="979"/>
                    <a:pt x="23150" y="962"/>
                    <a:pt x="23115" y="962"/>
                  </a:cubicBezTo>
                  <a:close/>
                  <a:moveTo>
                    <a:pt x="26217" y="1001"/>
                  </a:moveTo>
                  <a:cubicBezTo>
                    <a:pt x="26196" y="1001"/>
                    <a:pt x="26178" y="1001"/>
                    <a:pt x="26161" y="1018"/>
                  </a:cubicBezTo>
                  <a:cubicBezTo>
                    <a:pt x="26143" y="1053"/>
                    <a:pt x="26143" y="1110"/>
                    <a:pt x="26178" y="1127"/>
                  </a:cubicBezTo>
                  <a:cubicBezTo>
                    <a:pt x="26196" y="1127"/>
                    <a:pt x="26196" y="1144"/>
                    <a:pt x="26217" y="1144"/>
                  </a:cubicBezTo>
                  <a:cubicBezTo>
                    <a:pt x="26235" y="1144"/>
                    <a:pt x="26270" y="1127"/>
                    <a:pt x="26270" y="1110"/>
                  </a:cubicBezTo>
                  <a:cubicBezTo>
                    <a:pt x="26304" y="1070"/>
                    <a:pt x="26287" y="1036"/>
                    <a:pt x="26270" y="1001"/>
                  </a:cubicBezTo>
                  <a:close/>
                  <a:moveTo>
                    <a:pt x="6436" y="1110"/>
                  </a:moveTo>
                  <a:cubicBezTo>
                    <a:pt x="6397" y="1127"/>
                    <a:pt x="6380" y="1179"/>
                    <a:pt x="6397" y="1218"/>
                  </a:cubicBezTo>
                  <a:cubicBezTo>
                    <a:pt x="6419" y="1236"/>
                    <a:pt x="6436" y="1253"/>
                    <a:pt x="6471" y="1253"/>
                  </a:cubicBezTo>
                  <a:cubicBezTo>
                    <a:pt x="6471" y="1253"/>
                    <a:pt x="6489" y="1253"/>
                    <a:pt x="6489" y="1236"/>
                  </a:cubicBezTo>
                  <a:cubicBezTo>
                    <a:pt x="6528" y="1236"/>
                    <a:pt x="6545" y="1179"/>
                    <a:pt x="6528" y="1144"/>
                  </a:cubicBezTo>
                  <a:cubicBezTo>
                    <a:pt x="6528" y="1127"/>
                    <a:pt x="6489" y="1110"/>
                    <a:pt x="6471" y="1110"/>
                  </a:cubicBezTo>
                  <a:close/>
                  <a:moveTo>
                    <a:pt x="14412" y="1110"/>
                  </a:moveTo>
                  <a:cubicBezTo>
                    <a:pt x="14377" y="1110"/>
                    <a:pt x="14360" y="1110"/>
                    <a:pt x="14338" y="1144"/>
                  </a:cubicBezTo>
                  <a:cubicBezTo>
                    <a:pt x="14321" y="1162"/>
                    <a:pt x="14321" y="1218"/>
                    <a:pt x="14360" y="1236"/>
                  </a:cubicBezTo>
                  <a:cubicBezTo>
                    <a:pt x="14377" y="1253"/>
                    <a:pt x="14395" y="1253"/>
                    <a:pt x="14412" y="1253"/>
                  </a:cubicBezTo>
                  <a:cubicBezTo>
                    <a:pt x="14430" y="1253"/>
                    <a:pt x="14447" y="1236"/>
                    <a:pt x="14469" y="1218"/>
                  </a:cubicBezTo>
                  <a:cubicBezTo>
                    <a:pt x="14486" y="1179"/>
                    <a:pt x="14486" y="1144"/>
                    <a:pt x="14447" y="1127"/>
                  </a:cubicBezTo>
                  <a:cubicBezTo>
                    <a:pt x="14430" y="1110"/>
                    <a:pt x="14412" y="1110"/>
                    <a:pt x="14412" y="1110"/>
                  </a:cubicBezTo>
                  <a:close/>
                  <a:moveTo>
                    <a:pt x="22788" y="1127"/>
                  </a:moveTo>
                  <a:cubicBezTo>
                    <a:pt x="22788" y="1127"/>
                    <a:pt x="22771" y="1127"/>
                    <a:pt x="22754" y="1144"/>
                  </a:cubicBezTo>
                  <a:cubicBezTo>
                    <a:pt x="22715" y="1162"/>
                    <a:pt x="22715" y="1197"/>
                    <a:pt x="22736" y="1236"/>
                  </a:cubicBezTo>
                  <a:cubicBezTo>
                    <a:pt x="22736" y="1253"/>
                    <a:pt x="22771" y="1271"/>
                    <a:pt x="22788" y="1271"/>
                  </a:cubicBezTo>
                  <a:lnTo>
                    <a:pt x="22823" y="1271"/>
                  </a:lnTo>
                  <a:cubicBezTo>
                    <a:pt x="22862" y="1253"/>
                    <a:pt x="22880" y="1197"/>
                    <a:pt x="22862" y="1162"/>
                  </a:cubicBezTo>
                  <a:cubicBezTo>
                    <a:pt x="22845" y="1144"/>
                    <a:pt x="22823" y="1127"/>
                    <a:pt x="22788" y="1127"/>
                  </a:cubicBezTo>
                  <a:close/>
                  <a:moveTo>
                    <a:pt x="26504" y="1218"/>
                  </a:moveTo>
                  <a:cubicBezTo>
                    <a:pt x="26470" y="1218"/>
                    <a:pt x="26452" y="1236"/>
                    <a:pt x="26452" y="1253"/>
                  </a:cubicBezTo>
                  <a:cubicBezTo>
                    <a:pt x="26413" y="1271"/>
                    <a:pt x="26413" y="1327"/>
                    <a:pt x="26452" y="1345"/>
                  </a:cubicBezTo>
                  <a:cubicBezTo>
                    <a:pt x="26470" y="1362"/>
                    <a:pt x="26487" y="1362"/>
                    <a:pt x="26504" y="1362"/>
                  </a:cubicBezTo>
                  <a:cubicBezTo>
                    <a:pt x="26522" y="1362"/>
                    <a:pt x="26544" y="1362"/>
                    <a:pt x="26544" y="1345"/>
                  </a:cubicBezTo>
                  <a:cubicBezTo>
                    <a:pt x="26578" y="1327"/>
                    <a:pt x="26578" y="1271"/>
                    <a:pt x="26544" y="1253"/>
                  </a:cubicBezTo>
                  <a:cubicBezTo>
                    <a:pt x="26544" y="1236"/>
                    <a:pt x="26522" y="1218"/>
                    <a:pt x="26504" y="1218"/>
                  </a:cubicBezTo>
                  <a:close/>
                  <a:moveTo>
                    <a:pt x="6145" y="1253"/>
                  </a:moveTo>
                  <a:cubicBezTo>
                    <a:pt x="6127" y="1253"/>
                    <a:pt x="6110" y="1271"/>
                    <a:pt x="6110" y="1271"/>
                  </a:cubicBezTo>
                  <a:cubicBezTo>
                    <a:pt x="6071" y="1288"/>
                    <a:pt x="6053" y="1327"/>
                    <a:pt x="6071" y="1362"/>
                  </a:cubicBezTo>
                  <a:cubicBezTo>
                    <a:pt x="6093" y="1397"/>
                    <a:pt x="6110" y="1397"/>
                    <a:pt x="6145" y="1397"/>
                  </a:cubicBezTo>
                  <a:lnTo>
                    <a:pt x="6162" y="1397"/>
                  </a:lnTo>
                  <a:cubicBezTo>
                    <a:pt x="6201" y="1379"/>
                    <a:pt x="6219" y="1345"/>
                    <a:pt x="6201" y="1305"/>
                  </a:cubicBezTo>
                  <a:cubicBezTo>
                    <a:pt x="6180" y="1271"/>
                    <a:pt x="6162" y="1253"/>
                    <a:pt x="6145" y="1253"/>
                  </a:cubicBezTo>
                  <a:close/>
                  <a:moveTo>
                    <a:pt x="22445" y="1305"/>
                  </a:moveTo>
                  <a:cubicBezTo>
                    <a:pt x="22410" y="1345"/>
                    <a:pt x="22388" y="1379"/>
                    <a:pt x="22410" y="1414"/>
                  </a:cubicBezTo>
                  <a:cubicBezTo>
                    <a:pt x="22427" y="1436"/>
                    <a:pt x="22462" y="1453"/>
                    <a:pt x="22480" y="1453"/>
                  </a:cubicBezTo>
                  <a:cubicBezTo>
                    <a:pt x="22497" y="1453"/>
                    <a:pt x="22497" y="1453"/>
                    <a:pt x="22519" y="1436"/>
                  </a:cubicBezTo>
                  <a:cubicBezTo>
                    <a:pt x="22554" y="1414"/>
                    <a:pt x="22554" y="1379"/>
                    <a:pt x="22536" y="1345"/>
                  </a:cubicBezTo>
                  <a:cubicBezTo>
                    <a:pt x="22536" y="1327"/>
                    <a:pt x="22497" y="1305"/>
                    <a:pt x="22480" y="1305"/>
                  </a:cubicBezTo>
                  <a:close/>
                  <a:moveTo>
                    <a:pt x="14704" y="1327"/>
                  </a:moveTo>
                  <a:cubicBezTo>
                    <a:pt x="14665" y="1327"/>
                    <a:pt x="14647" y="1327"/>
                    <a:pt x="14630" y="1345"/>
                  </a:cubicBezTo>
                  <a:cubicBezTo>
                    <a:pt x="14612" y="1379"/>
                    <a:pt x="14612" y="1414"/>
                    <a:pt x="14647" y="1453"/>
                  </a:cubicBezTo>
                  <a:cubicBezTo>
                    <a:pt x="14665" y="1453"/>
                    <a:pt x="14686" y="1471"/>
                    <a:pt x="14704" y="1471"/>
                  </a:cubicBezTo>
                  <a:cubicBezTo>
                    <a:pt x="14721" y="1471"/>
                    <a:pt x="14739" y="1453"/>
                    <a:pt x="14756" y="1436"/>
                  </a:cubicBezTo>
                  <a:cubicBezTo>
                    <a:pt x="14773" y="1397"/>
                    <a:pt x="14773" y="1362"/>
                    <a:pt x="14739" y="1327"/>
                  </a:cubicBezTo>
                  <a:lnTo>
                    <a:pt x="14739" y="1345"/>
                  </a:lnTo>
                  <a:cubicBezTo>
                    <a:pt x="14721" y="1327"/>
                    <a:pt x="14721" y="1327"/>
                    <a:pt x="14704" y="1327"/>
                  </a:cubicBezTo>
                  <a:close/>
                  <a:moveTo>
                    <a:pt x="5818" y="1414"/>
                  </a:moveTo>
                  <a:cubicBezTo>
                    <a:pt x="5801" y="1414"/>
                    <a:pt x="5784" y="1436"/>
                    <a:pt x="5784" y="1436"/>
                  </a:cubicBezTo>
                  <a:cubicBezTo>
                    <a:pt x="5744" y="1453"/>
                    <a:pt x="5727" y="1488"/>
                    <a:pt x="5744" y="1523"/>
                  </a:cubicBezTo>
                  <a:cubicBezTo>
                    <a:pt x="5766" y="1562"/>
                    <a:pt x="5784" y="1562"/>
                    <a:pt x="5818" y="1562"/>
                  </a:cubicBezTo>
                  <a:lnTo>
                    <a:pt x="5853" y="1562"/>
                  </a:lnTo>
                  <a:cubicBezTo>
                    <a:pt x="5875" y="1545"/>
                    <a:pt x="5892" y="1506"/>
                    <a:pt x="5875" y="1471"/>
                  </a:cubicBezTo>
                  <a:cubicBezTo>
                    <a:pt x="5875" y="1436"/>
                    <a:pt x="5836" y="1414"/>
                    <a:pt x="5818" y="1414"/>
                  </a:cubicBezTo>
                  <a:close/>
                  <a:moveTo>
                    <a:pt x="22171" y="1488"/>
                  </a:moveTo>
                  <a:cubicBezTo>
                    <a:pt x="22153" y="1488"/>
                    <a:pt x="22136" y="1506"/>
                    <a:pt x="22136" y="1506"/>
                  </a:cubicBezTo>
                  <a:cubicBezTo>
                    <a:pt x="22101" y="1523"/>
                    <a:pt x="22084" y="1580"/>
                    <a:pt x="22101" y="1614"/>
                  </a:cubicBezTo>
                  <a:cubicBezTo>
                    <a:pt x="22118" y="1632"/>
                    <a:pt x="22153" y="1632"/>
                    <a:pt x="22171" y="1632"/>
                  </a:cubicBezTo>
                  <a:lnTo>
                    <a:pt x="22210" y="1632"/>
                  </a:lnTo>
                  <a:cubicBezTo>
                    <a:pt x="22245" y="1614"/>
                    <a:pt x="22245" y="1562"/>
                    <a:pt x="22227" y="1523"/>
                  </a:cubicBezTo>
                  <a:cubicBezTo>
                    <a:pt x="22210" y="1506"/>
                    <a:pt x="22192" y="1488"/>
                    <a:pt x="22171" y="1488"/>
                  </a:cubicBezTo>
                  <a:close/>
                  <a:moveTo>
                    <a:pt x="26739" y="1488"/>
                  </a:moveTo>
                  <a:cubicBezTo>
                    <a:pt x="26722" y="1488"/>
                    <a:pt x="26705" y="1488"/>
                    <a:pt x="26705" y="1506"/>
                  </a:cubicBezTo>
                  <a:cubicBezTo>
                    <a:pt x="26670" y="1523"/>
                    <a:pt x="26670" y="1580"/>
                    <a:pt x="26687" y="1614"/>
                  </a:cubicBezTo>
                  <a:cubicBezTo>
                    <a:pt x="26705" y="1632"/>
                    <a:pt x="26722" y="1632"/>
                    <a:pt x="26739" y="1632"/>
                  </a:cubicBezTo>
                  <a:cubicBezTo>
                    <a:pt x="26761" y="1632"/>
                    <a:pt x="26779" y="1632"/>
                    <a:pt x="26796" y="1614"/>
                  </a:cubicBezTo>
                  <a:cubicBezTo>
                    <a:pt x="26813" y="1597"/>
                    <a:pt x="26831" y="1545"/>
                    <a:pt x="26796" y="1523"/>
                  </a:cubicBezTo>
                  <a:cubicBezTo>
                    <a:pt x="26779" y="1506"/>
                    <a:pt x="26761" y="1488"/>
                    <a:pt x="26739" y="1488"/>
                  </a:cubicBezTo>
                  <a:close/>
                  <a:moveTo>
                    <a:pt x="14974" y="1545"/>
                  </a:moveTo>
                  <a:cubicBezTo>
                    <a:pt x="14956" y="1545"/>
                    <a:pt x="14939" y="1562"/>
                    <a:pt x="14921" y="1580"/>
                  </a:cubicBezTo>
                  <a:cubicBezTo>
                    <a:pt x="14904" y="1597"/>
                    <a:pt x="14904" y="1654"/>
                    <a:pt x="14939" y="1671"/>
                  </a:cubicBezTo>
                  <a:cubicBezTo>
                    <a:pt x="14939" y="1688"/>
                    <a:pt x="14956" y="1688"/>
                    <a:pt x="14974" y="1688"/>
                  </a:cubicBezTo>
                  <a:cubicBezTo>
                    <a:pt x="14991" y="1688"/>
                    <a:pt x="15030" y="1688"/>
                    <a:pt x="15030" y="1671"/>
                  </a:cubicBezTo>
                  <a:cubicBezTo>
                    <a:pt x="15065" y="1632"/>
                    <a:pt x="15048" y="1597"/>
                    <a:pt x="15030" y="1562"/>
                  </a:cubicBezTo>
                  <a:cubicBezTo>
                    <a:pt x="15013" y="1562"/>
                    <a:pt x="14991" y="1545"/>
                    <a:pt x="14974" y="1545"/>
                  </a:cubicBezTo>
                  <a:close/>
                  <a:moveTo>
                    <a:pt x="5457" y="1597"/>
                  </a:moveTo>
                  <a:cubicBezTo>
                    <a:pt x="5418" y="1614"/>
                    <a:pt x="5401" y="1671"/>
                    <a:pt x="5418" y="1706"/>
                  </a:cubicBezTo>
                  <a:cubicBezTo>
                    <a:pt x="5440" y="1723"/>
                    <a:pt x="5475" y="1741"/>
                    <a:pt x="5492" y="1741"/>
                  </a:cubicBezTo>
                  <a:cubicBezTo>
                    <a:pt x="5509" y="1741"/>
                    <a:pt x="5509" y="1741"/>
                    <a:pt x="5527" y="1723"/>
                  </a:cubicBezTo>
                  <a:cubicBezTo>
                    <a:pt x="5566" y="1706"/>
                    <a:pt x="5583" y="1671"/>
                    <a:pt x="5566" y="1632"/>
                  </a:cubicBezTo>
                  <a:cubicBezTo>
                    <a:pt x="5549" y="1614"/>
                    <a:pt x="5509" y="1597"/>
                    <a:pt x="5492" y="1597"/>
                  </a:cubicBezTo>
                  <a:close/>
                  <a:moveTo>
                    <a:pt x="21866" y="1688"/>
                  </a:moveTo>
                  <a:cubicBezTo>
                    <a:pt x="21844" y="1688"/>
                    <a:pt x="21844" y="1706"/>
                    <a:pt x="21827" y="1706"/>
                  </a:cubicBezTo>
                  <a:cubicBezTo>
                    <a:pt x="21792" y="1723"/>
                    <a:pt x="21792" y="1780"/>
                    <a:pt x="21809" y="1815"/>
                  </a:cubicBezTo>
                  <a:cubicBezTo>
                    <a:pt x="21827" y="1832"/>
                    <a:pt x="21844" y="1832"/>
                    <a:pt x="21866" y="1832"/>
                  </a:cubicBezTo>
                  <a:lnTo>
                    <a:pt x="21901" y="1832"/>
                  </a:lnTo>
                  <a:cubicBezTo>
                    <a:pt x="21936" y="1797"/>
                    <a:pt x="21953" y="1762"/>
                    <a:pt x="21918" y="1723"/>
                  </a:cubicBezTo>
                  <a:cubicBezTo>
                    <a:pt x="21918" y="1706"/>
                    <a:pt x="21883" y="1688"/>
                    <a:pt x="21866" y="1688"/>
                  </a:cubicBezTo>
                  <a:close/>
                  <a:moveTo>
                    <a:pt x="5148" y="1780"/>
                  </a:moveTo>
                  <a:cubicBezTo>
                    <a:pt x="5113" y="1797"/>
                    <a:pt x="5092" y="1849"/>
                    <a:pt x="5113" y="1889"/>
                  </a:cubicBezTo>
                  <a:cubicBezTo>
                    <a:pt x="5131" y="1906"/>
                    <a:pt x="5148" y="1923"/>
                    <a:pt x="5183" y="1923"/>
                  </a:cubicBezTo>
                  <a:cubicBezTo>
                    <a:pt x="5183" y="1923"/>
                    <a:pt x="5201" y="1906"/>
                    <a:pt x="5222" y="1906"/>
                  </a:cubicBezTo>
                  <a:cubicBezTo>
                    <a:pt x="5240" y="1889"/>
                    <a:pt x="5257" y="1849"/>
                    <a:pt x="5240" y="1815"/>
                  </a:cubicBezTo>
                  <a:cubicBezTo>
                    <a:pt x="5222" y="1780"/>
                    <a:pt x="5201" y="1780"/>
                    <a:pt x="5183" y="1780"/>
                  </a:cubicBezTo>
                  <a:close/>
                  <a:moveTo>
                    <a:pt x="15265" y="1780"/>
                  </a:moveTo>
                  <a:cubicBezTo>
                    <a:pt x="15248" y="1780"/>
                    <a:pt x="15230" y="1780"/>
                    <a:pt x="15209" y="1797"/>
                  </a:cubicBezTo>
                  <a:cubicBezTo>
                    <a:pt x="15174" y="1832"/>
                    <a:pt x="15174" y="1871"/>
                    <a:pt x="15209" y="1906"/>
                  </a:cubicBezTo>
                  <a:cubicBezTo>
                    <a:pt x="15230" y="1906"/>
                    <a:pt x="15248" y="1923"/>
                    <a:pt x="15265" y="1923"/>
                  </a:cubicBezTo>
                  <a:cubicBezTo>
                    <a:pt x="15282" y="1923"/>
                    <a:pt x="15300" y="1906"/>
                    <a:pt x="15317" y="1906"/>
                  </a:cubicBezTo>
                  <a:cubicBezTo>
                    <a:pt x="15339" y="1871"/>
                    <a:pt x="15339" y="1815"/>
                    <a:pt x="15300" y="1797"/>
                  </a:cubicBezTo>
                  <a:cubicBezTo>
                    <a:pt x="15300" y="1780"/>
                    <a:pt x="15282" y="1780"/>
                    <a:pt x="15265" y="1780"/>
                  </a:cubicBezTo>
                  <a:close/>
                  <a:moveTo>
                    <a:pt x="26957" y="1780"/>
                  </a:moveTo>
                  <a:cubicBezTo>
                    <a:pt x="26940" y="1780"/>
                    <a:pt x="26940" y="1780"/>
                    <a:pt x="26922" y="1797"/>
                  </a:cubicBezTo>
                  <a:cubicBezTo>
                    <a:pt x="26887" y="1815"/>
                    <a:pt x="26887" y="1849"/>
                    <a:pt x="26905" y="1889"/>
                  </a:cubicBezTo>
                  <a:cubicBezTo>
                    <a:pt x="26922" y="1906"/>
                    <a:pt x="26940" y="1923"/>
                    <a:pt x="26957" y="1923"/>
                  </a:cubicBezTo>
                  <a:cubicBezTo>
                    <a:pt x="26979" y="1923"/>
                    <a:pt x="26996" y="1923"/>
                    <a:pt x="26996" y="1906"/>
                  </a:cubicBezTo>
                  <a:cubicBezTo>
                    <a:pt x="27031" y="1889"/>
                    <a:pt x="27048" y="1849"/>
                    <a:pt x="27014" y="1815"/>
                  </a:cubicBezTo>
                  <a:cubicBezTo>
                    <a:pt x="27014" y="1797"/>
                    <a:pt x="26979" y="1780"/>
                    <a:pt x="26957" y="1780"/>
                  </a:cubicBezTo>
                  <a:close/>
                  <a:moveTo>
                    <a:pt x="21574" y="1906"/>
                  </a:moveTo>
                  <a:cubicBezTo>
                    <a:pt x="21557" y="1906"/>
                    <a:pt x="21540" y="1906"/>
                    <a:pt x="21518" y="1923"/>
                  </a:cubicBezTo>
                  <a:cubicBezTo>
                    <a:pt x="21501" y="1941"/>
                    <a:pt x="21483" y="1980"/>
                    <a:pt x="21518" y="2015"/>
                  </a:cubicBezTo>
                  <a:cubicBezTo>
                    <a:pt x="21518" y="2032"/>
                    <a:pt x="21557" y="2050"/>
                    <a:pt x="21574" y="2050"/>
                  </a:cubicBezTo>
                  <a:cubicBezTo>
                    <a:pt x="21592" y="2050"/>
                    <a:pt x="21592" y="2050"/>
                    <a:pt x="21609" y="2032"/>
                  </a:cubicBezTo>
                  <a:cubicBezTo>
                    <a:pt x="21648" y="2015"/>
                    <a:pt x="21648" y="1958"/>
                    <a:pt x="21627" y="1941"/>
                  </a:cubicBezTo>
                  <a:cubicBezTo>
                    <a:pt x="21609" y="1906"/>
                    <a:pt x="21592" y="1906"/>
                    <a:pt x="21574" y="1906"/>
                  </a:cubicBezTo>
                  <a:close/>
                  <a:moveTo>
                    <a:pt x="4822" y="1958"/>
                  </a:moveTo>
                  <a:cubicBezTo>
                    <a:pt x="4787" y="1980"/>
                    <a:pt x="4787" y="2032"/>
                    <a:pt x="4805" y="2067"/>
                  </a:cubicBezTo>
                  <a:cubicBezTo>
                    <a:pt x="4822" y="2089"/>
                    <a:pt x="4839" y="2106"/>
                    <a:pt x="4857" y="2106"/>
                  </a:cubicBezTo>
                  <a:cubicBezTo>
                    <a:pt x="4874" y="2106"/>
                    <a:pt x="4896" y="2089"/>
                    <a:pt x="4896" y="2089"/>
                  </a:cubicBezTo>
                  <a:cubicBezTo>
                    <a:pt x="4931" y="2067"/>
                    <a:pt x="4948" y="2015"/>
                    <a:pt x="4931" y="1997"/>
                  </a:cubicBezTo>
                  <a:cubicBezTo>
                    <a:pt x="4913" y="1958"/>
                    <a:pt x="4896" y="1958"/>
                    <a:pt x="4857" y="1958"/>
                  </a:cubicBezTo>
                  <a:close/>
                  <a:moveTo>
                    <a:pt x="15500" y="2032"/>
                  </a:moveTo>
                  <a:cubicBezTo>
                    <a:pt x="15483" y="2032"/>
                    <a:pt x="15465" y="2050"/>
                    <a:pt x="15465" y="2050"/>
                  </a:cubicBezTo>
                  <a:cubicBezTo>
                    <a:pt x="15426" y="2089"/>
                    <a:pt x="15426" y="2124"/>
                    <a:pt x="15448" y="2158"/>
                  </a:cubicBezTo>
                  <a:cubicBezTo>
                    <a:pt x="15465" y="2176"/>
                    <a:pt x="15483" y="2176"/>
                    <a:pt x="15500" y="2176"/>
                  </a:cubicBezTo>
                  <a:lnTo>
                    <a:pt x="15557" y="2176"/>
                  </a:lnTo>
                  <a:cubicBezTo>
                    <a:pt x="15591" y="2141"/>
                    <a:pt x="15591" y="2106"/>
                    <a:pt x="15557" y="2067"/>
                  </a:cubicBezTo>
                  <a:cubicBezTo>
                    <a:pt x="15557" y="2050"/>
                    <a:pt x="15517" y="2032"/>
                    <a:pt x="15500" y="2032"/>
                  </a:cubicBezTo>
                  <a:close/>
                  <a:moveTo>
                    <a:pt x="27157" y="2089"/>
                  </a:moveTo>
                  <a:cubicBezTo>
                    <a:pt x="27140" y="2089"/>
                    <a:pt x="27122" y="2089"/>
                    <a:pt x="27122" y="2106"/>
                  </a:cubicBezTo>
                  <a:cubicBezTo>
                    <a:pt x="27088" y="2124"/>
                    <a:pt x="27066" y="2158"/>
                    <a:pt x="27088" y="2197"/>
                  </a:cubicBezTo>
                  <a:cubicBezTo>
                    <a:pt x="27105" y="2215"/>
                    <a:pt x="27122" y="2232"/>
                    <a:pt x="27157" y="2232"/>
                  </a:cubicBezTo>
                  <a:lnTo>
                    <a:pt x="27196" y="2232"/>
                  </a:lnTo>
                  <a:cubicBezTo>
                    <a:pt x="27231" y="2197"/>
                    <a:pt x="27231" y="2158"/>
                    <a:pt x="27214" y="2124"/>
                  </a:cubicBezTo>
                  <a:cubicBezTo>
                    <a:pt x="27196" y="2106"/>
                    <a:pt x="27175" y="2089"/>
                    <a:pt x="27157" y="2089"/>
                  </a:cubicBezTo>
                  <a:close/>
                  <a:moveTo>
                    <a:pt x="21231" y="2124"/>
                  </a:moveTo>
                  <a:cubicBezTo>
                    <a:pt x="21192" y="2158"/>
                    <a:pt x="21192" y="2197"/>
                    <a:pt x="21213" y="2232"/>
                  </a:cubicBezTo>
                  <a:cubicBezTo>
                    <a:pt x="21231" y="2250"/>
                    <a:pt x="21248" y="2267"/>
                    <a:pt x="21283" y="2267"/>
                  </a:cubicBezTo>
                  <a:cubicBezTo>
                    <a:pt x="21283" y="2267"/>
                    <a:pt x="21300" y="2250"/>
                    <a:pt x="21322" y="2250"/>
                  </a:cubicBezTo>
                  <a:cubicBezTo>
                    <a:pt x="21357" y="2232"/>
                    <a:pt x="21357" y="2176"/>
                    <a:pt x="21340" y="2141"/>
                  </a:cubicBezTo>
                  <a:cubicBezTo>
                    <a:pt x="21322" y="2124"/>
                    <a:pt x="21300" y="2124"/>
                    <a:pt x="21283" y="2124"/>
                  </a:cubicBezTo>
                  <a:close/>
                  <a:moveTo>
                    <a:pt x="4548" y="2141"/>
                  </a:moveTo>
                  <a:cubicBezTo>
                    <a:pt x="4530" y="2141"/>
                    <a:pt x="4530" y="2141"/>
                    <a:pt x="4513" y="2158"/>
                  </a:cubicBezTo>
                  <a:cubicBezTo>
                    <a:pt x="4478" y="2176"/>
                    <a:pt x="4478" y="2215"/>
                    <a:pt x="4496" y="2250"/>
                  </a:cubicBezTo>
                  <a:cubicBezTo>
                    <a:pt x="4513" y="2267"/>
                    <a:pt x="4530" y="2284"/>
                    <a:pt x="4548" y="2284"/>
                  </a:cubicBezTo>
                  <a:cubicBezTo>
                    <a:pt x="4570" y="2284"/>
                    <a:pt x="4587" y="2284"/>
                    <a:pt x="4587" y="2267"/>
                  </a:cubicBezTo>
                  <a:cubicBezTo>
                    <a:pt x="4622" y="2250"/>
                    <a:pt x="4639" y="2215"/>
                    <a:pt x="4622" y="2176"/>
                  </a:cubicBezTo>
                  <a:cubicBezTo>
                    <a:pt x="4604" y="2158"/>
                    <a:pt x="4587" y="2141"/>
                    <a:pt x="4548" y="2141"/>
                  </a:cubicBezTo>
                  <a:close/>
                  <a:moveTo>
                    <a:pt x="15718" y="2324"/>
                  </a:moveTo>
                  <a:cubicBezTo>
                    <a:pt x="15718" y="2324"/>
                    <a:pt x="15700" y="2341"/>
                    <a:pt x="15683" y="2341"/>
                  </a:cubicBezTo>
                  <a:cubicBezTo>
                    <a:pt x="15644" y="2358"/>
                    <a:pt x="15644" y="2415"/>
                    <a:pt x="15665" y="2450"/>
                  </a:cubicBezTo>
                  <a:cubicBezTo>
                    <a:pt x="15683" y="2467"/>
                    <a:pt x="15700" y="2467"/>
                    <a:pt x="15718" y="2467"/>
                  </a:cubicBezTo>
                  <a:lnTo>
                    <a:pt x="15774" y="2467"/>
                  </a:lnTo>
                  <a:cubicBezTo>
                    <a:pt x="15809" y="2432"/>
                    <a:pt x="15809" y="2393"/>
                    <a:pt x="15792" y="2358"/>
                  </a:cubicBezTo>
                  <a:cubicBezTo>
                    <a:pt x="15774" y="2341"/>
                    <a:pt x="15752" y="2324"/>
                    <a:pt x="15718" y="2324"/>
                  </a:cubicBezTo>
                  <a:close/>
                  <a:moveTo>
                    <a:pt x="4204" y="2341"/>
                  </a:moveTo>
                  <a:cubicBezTo>
                    <a:pt x="4169" y="2358"/>
                    <a:pt x="4169" y="2415"/>
                    <a:pt x="4187" y="2450"/>
                  </a:cubicBezTo>
                  <a:cubicBezTo>
                    <a:pt x="4204" y="2467"/>
                    <a:pt x="4221" y="2485"/>
                    <a:pt x="4243" y="2485"/>
                  </a:cubicBezTo>
                  <a:cubicBezTo>
                    <a:pt x="4261" y="2485"/>
                    <a:pt x="4278" y="2467"/>
                    <a:pt x="4278" y="2467"/>
                  </a:cubicBezTo>
                  <a:cubicBezTo>
                    <a:pt x="4313" y="2450"/>
                    <a:pt x="4330" y="2393"/>
                    <a:pt x="4313" y="2358"/>
                  </a:cubicBezTo>
                  <a:cubicBezTo>
                    <a:pt x="4295" y="2341"/>
                    <a:pt x="4278" y="2341"/>
                    <a:pt x="4243" y="2341"/>
                  </a:cubicBezTo>
                  <a:close/>
                  <a:moveTo>
                    <a:pt x="20939" y="2341"/>
                  </a:moveTo>
                  <a:cubicBezTo>
                    <a:pt x="20904" y="2376"/>
                    <a:pt x="20904" y="2415"/>
                    <a:pt x="20922" y="2450"/>
                  </a:cubicBezTo>
                  <a:cubicBezTo>
                    <a:pt x="20939" y="2467"/>
                    <a:pt x="20957" y="2485"/>
                    <a:pt x="20974" y="2485"/>
                  </a:cubicBezTo>
                  <a:cubicBezTo>
                    <a:pt x="20996" y="2485"/>
                    <a:pt x="21013" y="2467"/>
                    <a:pt x="21031" y="2467"/>
                  </a:cubicBezTo>
                  <a:cubicBezTo>
                    <a:pt x="21065" y="2432"/>
                    <a:pt x="21065" y="2393"/>
                    <a:pt x="21048" y="2358"/>
                  </a:cubicBezTo>
                  <a:cubicBezTo>
                    <a:pt x="21031" y="2341"/>
                    <a:pt x="21013" y="2341"/>
                    <a:pt x="20974" y="2341"/>
                  </a:cubicBezTo>
                  <a:close/>
                  <a:moveTo>
                    <a:pt x="27283" y="2415"/>
                  </a:moveTo>
                  <a:cubicBezTo>
                    <a:pt x="27249" y="2432"/>
                    <a:pt x="27231" y="2485"/>
                    <a:pt x="27249" y="2524"/>
                  </a:cubicBezTo>
                  <a:cubicBezTo>
                    <a:pt x="27266" y="2541"/>
                    <a:pt x="27283" y="2559"/>
                    <a:pt x="27323" y="2559"/>
                  </a:cubicBezTo>
                  <a:cubicBezTo>
                    <a:pt x="27323" y="2559"/>
                    <a:pt x="27340" y="2559"/>
                    <a:pt x="27357" y="2541"/>
                  </a:cubicBezTo>
                  <a:cubicBezTo>
                    <a:pt x="27392" y="2524"/>
                    <a:pt x="27392" y="2485"/>
                    <a:pt x="27375" y="2450"/>
                  </a:cubicBezTo>
                  <a:cubicBezTo>
                    <a:pt x="27375" y="2432"/>
                    <a:pt x="27340" y="2415"/>
                    <a:pt x="27323" y="2415"/>
                  </a:cubicBezTo>
                  <a:close/>
                  <a:moveTo>
                    <a:pt x="3895" y="2541"/>
                  </a:moveTo>
                  <a:cubicBezTo>
                    <a:pt x="3860" y="2559"/>
                    <a:pt x="3860" y="2611"/>
                    <a:pt x="3878" y="2650"/>
                  </a:cubicBezTo>
                  <a:cubicBezTo>
                    <a:pt x="3895" y="2667"/>
                    <a:pt x="3917" y="2685"/>
                    <a:pt x="3934" y="2685"/>
                  </a:cubicBezTo>
                  <a:cubicBezTo>
                    <a:pt x="3952" y="2685"/>
                    <a:pt x="3969" y="2667"/>
                    <a:pt x="3987" y="2667"/>
                  </a:cubicBezTo>
                  <a:cubicBezTo>
                    <a:pt x="4026" y="2650"/>
                    <a:pt x="4026" y="2593"/>
                    <a:pt x="4004" y="2559"/>
                  </a:cubicBezTo>
                  <a:cubicBezTo>
                    <a:pt x="3987" y="2541"/>
                    <a:pt x="3969" y="2541"/>
                    <a:pt x="3934" y="2541"/>
                  </a:cubicBezTo>
                  <a:close/>
                  <a:moveTo>
                    <a:pt x="20648" y="2559"/>
                  </a:moveTo>
                  <a:cubicBezTo>
                    <a:pt x="20613" y="2593"/>
                    <a:pt x="20613" y="2633"/>
                    <a:pt x="20630" y="2667"/>
                  </a:cubicBezTo>
                  <a:cubicBezTo>
                    <a:pt x="20648" y="2685"/>
                    <a:pt x="20669" y="2702"/>
                    <a:pt x="20704" y="2702"/>
                  </a:cubicBezTo>
                  <a:cubicBezTo>
                    <a:pt x="20704" y="2702"/>
                    <a:pt x="20722" y="2685"/>
                    <a:pt x="20739" y="2685"/>
                  </a:cubicBezTo>
                  <a:cubicBezTo>
                    <a:pt x="20778" y="2667"/>
                    <a:pt x="20778" y="2611"/>
                    <a:pt x="20756" y="2576"/>
                  </a:cubicBezTo>
                  <a:cubicBezTo>
                    <a:pt x="20739" y="2559"/>
                    <a:pt x="20722" y="2559"/>
                    <a:pt x="20704" y="2559"/>
                  </a:cubicBezTo>
                  <a:close/>
                  <a:moveTo>
                    <a:pt x="15935" y="2633"/>
                  </a:moveTo>
                  <a:cubicBezTo>
                    <a:pt x="15918" y="2633"/>
                    <a:pt x="15900" y="2633"/>
                    <a:pt x="15883" y="2650"/>
                  </a:cubicBezTo>
                  <a:cubicBezTo>
                    <a:pt x="15861" y="2667"/>
                    <a:pt x="15844" y="2702"/>
                    <a:pt x="15861" y="2741"/>
                  </a:cubicBezTo>
                  <a:cubicBezTo>
                    <a:pt x="15883" y="2759"/>
                    <a:pt x="15900" y="2776"/>
                    <a:pt x="15935" y="2776"/>
                  </a:cubicBezTo>
                  <a:cubicBezTo>
                    <a:pt x="15935" y="2776"/>
                    <a:pt x="15953" y="2776"/>
                    <a:pt x="15970" y="2759"/>
                  </a:cubicBezTo>
                  <a:cubicBezTo>
                    <a:pt x="16009" y="2741"/>
                    <a:pt x="16009" y="2702"/>
                    <a:pt x="15992" y="2667"/>
                  </a:cubicBezTo>
                  <a:cubicBezTo>
                    <a:pt x="15970" y="2650"/>
                    <a:pt x="15953" y="2633"/>
                    <a:pt x="15935" y="2633"/>
                  </a:cubicBezTo>
                  <a:close/>
                  <a:moveTo>
                    <a:pt x="3608" y="2741"/>
                  </a:moveTo>
                  <a:cubicBezTo>
                    <a:pt x="3569" y="2776"/>
                    <a:pt x="3551" y="2811"/>
                    <a:pt x="3591" y="2850"/>
                  </a:cubicBezTo>
                  <a:cubicBezTo>
                    <a:pt x="3591" y="2868"/>
                    <a:pt x="3625" y="2885"/>
                    <a:pt x="3643" y="2885"/>
                  </a:cubicBezTo>
                  <a:cubicBezTo>
                    <a:pt x="3660" y="2885"/>
                    <a:pt x="3660" y="2868"/>
                    <a:pt x="3678" y="2868"/>
                  </a:cubicBezTo>
                  <a:cubicBezTo>
                    <a:pt x="3717" y="2850"/>
                    <a:pt x="3717" y="2794"/>
                    <a:pt x="3699" y="2759"/>
                  </a:cubicBezTo>
                  <a:cubicBezTo>
                    <a:pt x="3678" y="2741"/>
                    <a:pt x="3660" y="2741"/>
                    <a:pt x="3643" y="2741"/>
                  </a:cubicBezTo>
                  <a:close/>
                  <a:moveTo>
                    <a:pt x="27449" y="2741"/>
                  </a:moveTo>
                  <a:cubicBezTo>
                    <a:pt x="27414" y="2759"/>
                    <a:pt x="27392" y="2811"/>
                    <a:pt x="27392" y="2850"/>
                  </a:cubicBezTo>
                  <a:cubicBezTo>
                    <a:pt x="27414" y="2868"/>
                    <a:pt x="27449" y="2885"/>
                    <a:pt x="27466" y="2885"/>
                  </a:cubicBezTo>
                  <a:lnTo>
                    <a:pt x="27501" y="2885"/>
                  </a:lnTo>
                  <a:cubicBezTo>
                    <a:pt x="27540" y="2868"/>
                    <a:pt x="27558" y="2828"/>
                    <a:pt x="27540" y="2776"/>
                  </a:cubicBezTo>
                  <a:cubicBezTo>
                    <a:pt x="27523" y="2759"/>
                    <a:pt x="27501" y="2741"/>
                    <a:pt x="27466" y="2741"/>
                  </a:cubicBezTo>
                  <a:close/>
                  <a:moveTo>
                    <a:pt x="20413" y="2776"/>
                  </a:moveTo>
                  <a:cubicBezTo>
                    <a:pt x="20395" y="2776"/>
                    <a:pt x="20378" y="2776"/>
                    <a:pt x="20360" y="2794"/>
                  </a:cubicBezTo>
                  <a:cubicBezTo>
                    <a:pt x="20321" y="2811"/>
                    <a:pt x="20321" y="2850"/>
                    <a:pt x="20343" y="2885"/>
                  </a:cubicBezTo>
                  <a:cubicBezTo>
                    <a:pt x="20360" y="2902"/>
                    <a:pt x="20378" y="2920"/>
                    <a:pt x="20413" y="2920"/>
                  </a:cubicBezTo>
                  <a:cubicBezTo>
                    <a:pt x="20413" y="2920"/>
                    <a:pt x="20430" y="2920"/>
                    <a:pt x="20452" y="2902"/>
                  </a:cubicBezTo>
                  <a:cubicBezTo>
                    <a:pt x="20487" y="2885"/>
                    <a:pt x="20487" y="2828"/>
                    <a:pt x="20469" y="2794"/>
                  </a:cubicBezTo>
                  <a:cubicBezTo>
                    <a:pt x="20452" y="2776"/>
                    <a:pt x="20430" y="2776"/>
                    <a:pt x="20413" y="2776"/>
                  </a:cubicBezTo>
                  <a:close/>
                  <a:moveTo>
                    <a:pt x="3351" y="2937"/>
                  </a:moveTo>
                  <a:cubicBezTo>
                    <a:pt x="3334" y="2937"/>
                    <a:pt x="3316" y="2937"/>
                    <a:pt x="3299" y="2959"/>
                  </a:cubicBezTo>
                  <a:cubicBezTo>
                    <a:pt x="3264" y="2976"/>
                    <a:pt x="3264" y="3029"/>
                    <a:pt x="3282" y="3046"/>
                  </a:cubicBezTo>
                  <a:cubicBezTo>
                    <a:pt x="3299" y="3085"/>
                    <a:pt x="3316" y="3085"/>
                    <a:pt x="3334" y="3085"/>
                  </a:cubicBezTo>
                  <a:cubicBezTo>
                    <a:pt x="3351" y="3085"/>
                    <a:pt x="3373" y="3085"/>
                    <a:pt x="3390" y="3068"/>
                  </a:cubicBezTo>
                  <a:cubicBezTo>
                    <a:pt x="3425" y="3046"/>
                    <a:pt x="3425" y="3011"/>
                    <a:pt x="3408" y="2976"/>
                  </a:cubicBezTo>
                  <a:cubicBezTo>
                    <a:pt x="3390" y="2959"/>
                    <a:pt x="3373" y="2937"/>
                    <a:pt x="3351" y="2937"/>
                  </a:cubicBezTo>
                  <a:close/>
                  <a:moveTo>
                    <a:pt x="16079" y="2937"/>
                  </a:moveTo>
                  <a:cubicBezTo>
                    <a:pt x="16044" y="2976"/>
                    <a:pt x="16044" y="3011"/>
                    <a:pt x="16061" y="3046"/>
                  </a:cubicBezTo>
                  <a:cubicBezTo>
                    <a:pt x="16079" y="3068"/>
                    <a:pt x="16101" y="3085"/>
                    <a:pt x="16118" y="3085"/>
                  </a:cubicBezTo>
                  <a:cubicBezTo>
                    <a:pt x="16135" y="3085"/>
                    <a:pt x="16153" y="3085"/>
                    <a:pt x="16153" y="3068"/>
                  </a:cubicBezTo>
                  <a:cubicBezTo>
                    <a:pt x="16188" y="3046"/>
                    <a:pt x="16209" y="3011"/>
                    <a:pt x="16188" y="2976"/>
                  </a:cubicBezTo>
                  <a:cubicBezTo>
                    <a:pt x="16170" y="2959"/>
                    <a:pt x="16153" y="2937"/>
                    <a:pt x="16118" y="2937"/>
                  </a:cubicBezTo>
                  <a:close/>
                  <a:moveTo>
                    <a:pt x="20125" y="2994"/>
                  </a:moveTo>
                  <a:cubicBezTo>
                    <a:pt x="20104" y="2994"/>
                    <a:pt x="20086" y="2994"/>
                    <a:pt x="20069" y="3011"/>
                  </a:cubicBezTo>
                  <a:cubicBezTo>
                    <a:pt x="20052" y="3029"/>
                    <a:pt x="20034" y="3085"/>
                    <a:pt x="20052" y="3103"/>
                  </a:cubicBezTo>
                  <a:cubicBezTo>
                    <a:pt x="20069" y="3120"/>
                    <a:pt x="20086" y="3137"/>
                    <a:pt x="20125" y="3137"/>
                  </a:cubicBezTo>
                  <a:cubicBezTo>
                    <a:pt x="20143" y="3137"/>
                    <a:pt x="20143" y="3137"/>
                    <a:pt x="20160" y="3120"/>
                  </a:cubicBezTo>
                  <a:cubicBezTo>
                    <a:pt x="20195" y="3103"/>
                    <a:pt x="20195" y="3046"/>
                    <a:pt x="20178" y="3011"/>
                  </a:cubicBezTo>
                  <a:cubicBezTo>
                    <a:pt x="20160" y="2994"/>
                    <a:pt x="20143" y="2994"/>
                    <a:pt x="20125" y="2994"/>
                  </a:cubicBezTo>
                  <a:close/>
                  <a:moveTo>
                    <a:pt x="27575" y="3085"/>
                  </a:moveTo>
                  <a:cubicBezTo>
                    <a:pt x="27540" y="3103"/>
                    <a:pt x="27523" y="3137"/>
                    <a:pt x="27540" y="3177"/>
                  </a:cubicBezTo>
                  <a:cubicBezTo>
                    <a:pt x="27540" y="3211"/>
                    <a:pt x="27575" y="3229"/>
                    <a:pt x="27610" y="3229"/>
                  </a:cubicBezTo>
                  <a:cubicBezTo>
                    <a:pt x="27610" y="3229"/>
                    <a:pt x="27631" y="3229"/>
                    <a:pt x="27631" y="3211"/>
                  </a:cubicBezTo>
                  <a:cubicBezTo>
                    <a:pt x="27666" y="3211"/>
                    <a:pt x="27684" y="3155"/>
                    <a:pt x="27666" y="3120"/>
                  </a:cubicBezTo>
                  <a:cubicBezTo>
                    <a:pt x="27666" y="3103"/>
                    <a:pt x="27631" y="3085"/>
                    <a:pt x="27610" y="3085"/>
                  </a:cubicBezTo>
                  <a:close/>
                  <a:moveTo>
                    <a:pt x="3047" y="3155"/>
                  </a:moveTo>
                  <a:cubicBezTo>
                    <a:pt x="3025" y="3155"/>
                    <a:pt x="3025" y="3155"/>
                    <a:pt x="3007" y="3177"/>
                  </a:cubicBezTo>
                  <a:cubicBezTo>
                    <a:pt x="2973" y="3194"/>
                    <a:pt x="2973" y="3229"/>
                    <a:pt x="2990" y="3264"/>
                  </a:cubicBezTo>
                  <a:cubicBezTo>
                    <a:pt x="3007" y="3285"/>
                    <a:pt x="3025" y="3303"/>
                    <a:pt x="3047" y="3303"/>
                  </a:cubicBezTo>
                  <a:cubicBezTo>
                    <a:pt x="3064" y="3303"/>
                    <a:pt x="3081" y="3303"/>
                    <a:pt x="3099" y="3285"/>
                  </a:cubicBezTo>
                  <a:cubicBezTo>
                    <a:pt x="3116" y="3264"/>
                    <a:pt x="3134" y="3211"/>
                    <a:pt x="3099" y="3177"/>
                  </a:cubicBezTo>
                  <a:cubicBezTo>
                    <a:pt x="3099" y="3155"/>
                    <a:pt x="3064" y="3155"/>
                    <a:pt x="3047" y="3155"/>
                  </a:cubicBezTo>
                  <a:close/>
                  <a:moveTo>
                    <a:pt x="19834" y="3211"/>
                  </a:moveTo>
                  <a:cubicBezTo>
                    <a:pt x="19817" y="3211"/>
                    <a:pt x="19799" y="3211"/>
                    <a:pt x="19777" y="3229"/>
                  </a:cubicBezTo>
                  <a:cubicBezTo>
                    <a:pt x="19743" y="3246"/>
                    <a:pt x="19743" y="3285"/>
                    <a:pt x="19760" y="3320"/>
                  </a:cubicBezTo>
                  <a:cubicBezTo>
                    <a:pt x="19777" y="3338"/>
                    <a:pt x="19799" y="3355"/>
                    <a:pt x="19834" y="3355"/>
                  </a:cubicBezTo>
                  <a:cubicBezTo>
                    <a:pt x="19834" y="3355"/>
                    <a:pt x="19851" y="3355"/>
                    <a:pt x="19869" y="3338"/>
                  </a:cubicBezTo>
                  <a:cubicBezTo>
                    <a:pt x="19908" y="3320"/>
                    <a:pt x="19908" y="3264"/>
                    <a:pt x="19886" y="3229"/>
                  </a:cubicBezTo>
                  <a:cubicBezTo>
                    <a:pt x="19869" y="3211"/>
                    <a:pt x="19851" y="3211"/>
                    <a:pt x="19834" y="3211"/>
                  </a:cubicBezTo>
                  <a:close/>
                  <a:moveTo>
                    <a:pt x="16279" y="3246"/>
                  </a:moveTo>
                  <a:cubicBezTo>
                    <a:pt x="16244" y="3285"/>
                    <a:pt x="16227" y="3320"/>
                    <a:pt x="16262" y="3355"/>
                  </a:cubicBezTo>
                  <a:cubicBezTo>
                    <a:pt x="16262" y="3372"/>
                    <a:pt x="16296" y="3394"/>
                    <a:pt x="16318" y="3394"/>
                  </a:cubicBezTo>
                  <a:cubicBezTo>
                    <a:pt x="16336" y="3394"/>
                    <a:pt x="16336" y="3394"/>
                    <a:pt x="16353" y="3372"/>
                  </a:cubicBezTo>
                  <a:cubicBezTo>
                    <a:pt x="16388" y="3355"/>
                    <a:pt x="16405" y="3320"/>
                    <a:pt x="16370" y="3285"/>
                  </a:cubicBezTo>
                  <a:cubicBezTo>
                    <a:pt x="16370" y="3246"/>
                    <a:pt x="16336" y="3246"/>
                    <a:pt x="16318" y="3246"/>
                  </a:cubicBezTo>
                  <a:close/>
                  <a:moveTo>
                    <a:pt x="2755" y="3372"/>
                  </a:moveTo>
                  <a:cubicBezTo>
                    <a:pt x="2738" y="3372"/>
                    <a:pt x="2738" y="3372"/>
                    <a:pt x="2720" y="3394"/>
                  </a:cubicBezTo>
                  <a:cubicBezTo>
                    <a:pt x="2681" y="3411"/>
                    <a:pt x="2681" y="3446"/>
                    <a:pt x="2699" y="3481"/>
                  </a:cubicBezTo>
                  <a:cubicBezTo>
                    <a:pt x="2720" y="3503"/>
                    <a:pt x="2738" y="3520"/>
                    <a:pt x="2755" y="3520"/>
                  </a:cubicBezTo>
                  <a:cubicBezTo>
                    <a:pt x="2772" y="3520"/>
                    <a:pt x="2790" y="3520"/>
                    <a:pt x="2807" y="3503"/>
                  </a:cubicBezTo>
                  <a:cubicBezTo>
                    <a:pt x="2829" y="3481"/>
                    <a:pt x="2846" y="3429"/>
                    <a:pt x="2807" y="3394"/>
                  </a:cubicBezTo>
                  <a:cubicBezTo>
                    <a:pt x="2807" y="3372"/>
                    <a:pt x="2772" y="3372"/>
                    <a:pt x="2755" y="3372"/>
                  </a:cubicBezTo>
                  <a:close/>
                  <a:moveTo>
                    <a:pt x="27740" y="3411"/>
                  </a:moveTo>
                  <a:cubicBezTo>
                    <a:pt x="27719" y="3411"/>
                    <a:pt x="27719" y="3411"/>
                    <a:pt x="27701" y="3429"/>
                  </a:cubicBezTo>
                  <a:cubicBezTo>
                    <a:pt x="27666" y="3429"/>
                    <a:pt x="27649" y="3481"/>
                    <a:pt x="27666" y="3520"/>
                  </a:cubicBezTo>
                  <a:cubicBezTo>
                    <a:pt x="27666" y="3538"/>
                    <a:pt x="27701" y="3555"/>
                    <a:pt x="27740" y="3555"/>
                  </a:cubicBezTo>
                  <a:lnTo>
                    <a:pt x="27758" y="3555"/>
                  </a:lnTo>
                  <a:cubicBezTo>
                    <a:pt x="27792" y="3538"/>
                    <a:pt x="27810" y="3503"/>
                    <a:pt x="27792" y="3464"/>
                  </a:cubicBezTo>
                  <a:cubicBezTo>
                    <a:pt x="27792" y="3429"/>
                    <a:pt x="27758" y="3411"/>
                    <a:pt x="27740" y="3411"/>
                  </a:cubicBezTo>
                  <a:close/>
                  <a:moveTo>
                    <a:pt x="19490" y="3429"/>
                  </a:moveTo>
                  <a:cubicBezTo>
                    <a:pt x="19451" y="3464"/>
                    <a:pt x="19451" y="3503"/>
                    <a:pt x="19473" y="3538"/>
                  </a:cubicBezTo>
                  <a:cubicBezTo>
                    <a:pt x="19490" y="3555"/>
                    <a:pt x="19508" y="3572"/>
                    <a:pt x="19525" y="3572"/>
                  </a:cubicBezTo>
                  <a:cubicBezTo>
                    <a:pt x="19542" y="3572"/>
                    <a:pt x="19560" y="3555"/>
                    <a:pt x="19582" y="3555"/>
                  </a:cubicBezTo>
                  <a:cubicBezTo>
                    <a:pt x="19616" y="3538"/>
                    <a:pt x="19616" y="3481"/>
                    <a:pt x="19599" y="3446"/>
                  </a:cubicBezTo>
                  <a:cubicBezTo>
                    <a:pt x="19582" y="3429"/>
                    <a:pt x="19560" y="3429"/>
                    <a:pt x="19525" y="3429"/>
                  </a:cubicBezTo>
                  <a:close/>
                  <a:moveTo>
                    <a:pt x="16479" y="3555"/>
                  </a:moveTo>
                  <a:cubicBezTo>
                    <a:pt x="16444" y="3590"/>
                    <a:pt x="16427" y="3629"/>
                    <a:pt x="16462" y="3664"/>
                  </a:cubicBezTo>
                  <a:cubicBezTo>
                    <a:pt x="16462" y="3681"/>
                    <a:pt x="16497" y="3699"/>
                    <a:pt x="16514" y="3699"/>
                  </a:cubicBezTo>
                  <a:cubicBezTo>
                    <a:pt x="16536" y="3699"/>
                    <a:pt x="16553" y="3681"/>
                    <a:pt x="16553" y="3681"/>
                  </a:cubicBezTo>
                  <a:cubicBezTo>
                    <a:pt x="16588" y="3664"/>
                    <a:pt x="16605" y="3612"/>
                    <a:pt x="16570" y="3572"/>
                  </a:cubicBezTo>
                  <a:cubicBezTo>
                    <a:pt x="16570" y="3555"/>
                    <a:pt x="16536" y="3555"/>
                    <a:pt x="16514" y="3555"/>
                  </a:cubicBezTo>
                  <a:close/>
                  <a:moveTo>
                    <a:pt x="2481" y="3590"/>
                  </a:moveTo>
                  <a:cubicBezTo>
                    <a:pt x="2464" y="3590"/>
                    <a:pt x="2446" y="3612"/>
                    <a:pt x="2429" y="3612"/>
                  </a:cubicBezTo>
                  <a:cubicBezTo>
                    <a:pt x="2394" y="3646"/>
                    <a:pt x="2394" y="3699"/>
                    <a:pt x="2429" y="3720"/>
                  </a:cubicBezTo>
                  <a:cubicBezTo>
                    <a:pt x="2446" y="3738"/>
                    <a:pt x="2464" y="3738"/>
                    <a:pt x="2481" y="3738"/>
                  </a:cubicBezTo>
                  <a:cubicBezTo>
                    <a:pt x="2503" y="3738"/>
                    <a:pt x="2520" y="3738"/>
                    <a:pt x="2520" y="3720"/>
                  </a:cubicBezTo>
                  <a:cubicBezTo>
                    <a:pt x="2555" y="3699"/>
                    <a:pt x="2555" y="3646"/>
                    <a:pt x="2520" y="3629"/>
                  </a:cubicBezTo>
                  <a:cubicBezTo>
                    <a:pt x="2520" y="3612"/>
                    <a:pt x="2503" y="3590"/>
                    <a:pt x="2481" y="3590"/>
                  </a:cubicBezTo>
                  <a:close/>
                  <a:moveTo>
                    <a:pt x="19233" y="3629"/>
                  </a:moveTo>
                  <a:cubicBezTo>
                    <a:pt x="19216" y="3629"/>
                    <a:pt x="19199" y="3629"/>
                    <a:pt x="19199" y="3646"/>
                  </a:cubicBezTo>
                  <a:cubicBezTo>
                    <a:pt x="19164" y="3664"/>
                    <a:pt x="19146" y="3699"/>
                    <a:pt x="19181" y="3738"/>
                  </a:cubicBezTo>
                  <a:cubicBezTo>
                    <a:pt x="19181" y="3755"/>
                    <a:pt x="19216" y="3773"/>
                    <a:pt x="19233" y="3773"/>
                  </a:cubicBezTo>
                  <a:cubicBezTo>
                    <a:pt x="19255" y="3773"/>
                    <a:pt x="19273" y="3773"/>
                    <a:pt x="19273" y="3755"/>
                  </a:cubicBezTo>
                  <a:cubicBezTo>
                    <a:pt x="19307" y="3738"/>
                    <a:pt x="19325" y="3699"/>
                    <a:pt x="19290" y="3664"/>
                  </a:cubicBezTo>
                  <a:cubicBezTo>
                    <a:pt x="19290" y="3646"/>
                    <a:pt x="19255" y="3629"/>
                    <a:pt x="19233" y="3629"/>
                  </a:cubicBezTo>
                  <a:close/>
                  <a:moveTo>
                    <a:pt x="27827" y="3755"/>
                  </a:moveTo>
                  <a:cubicBezTo>
                    <a:pt x="27792" y="3773"/>
                    <a:pt x="27775" y="3807"/>
                    <a:pt x="27792" y="3864"/>
                  </a:cubicBezTo>
                  <a:cubicBezTo>
                    <a:pt x="27792" y="3881"/>
                    <a:pt x="27827" y="3899"/>
                    <a:pt x="27849" y="3899"/>
                  </a:cubicBezTo>
                  <a:lnTo>
                    <a:pt x="27884" y="3899"/>
                  </a:lnTo>
                  <a:cubicBezTo>
                    <a:pt x="27919" y="3881"/>
                    <a:pt x="27936" y="3847"/>
                    <a:pt x="27919" y="3807"/>
                  </a:cubicBezTo>
                  <a:cubicBezTo>
                    <a:pt x="27919" y="3773"/>
                    <a:pt x="27884" y="3755"/>
                    <a:pt x="27849" y="3755"/>
                  </a:cubicBezTo>
                  <a:close/>
                  <a:moveTo>
                    <a:pt x="18929" y="3829"/>
                  </a:moveTo>
                  <a:cubicBezTo>
                    <a:pt x="18929" y="3829"/>
                    <a:pt x="18907" y="3829"/>
                    <a:pt x="18890" y="3847"/>
                  </a:cubicBezTo>
                  <a:cubicBezTo>
                    <a:pt x="18855" y="3864"/>
                    <a:pt x="18855" y="3899"/>
                    <a:pt x="18872" y="3938"/>
                  </a:cubicBezTo>
                  <a:cubicBezTo>
                    <a:pt x="18890" y="3955"/>
                    <a:pt x="18907" y="3973"/>
                    <a:pt x="18929" y="3973"/>
                  </a:cubicBezTo>
                  <a:cubicBezTo>
                    <a:pt x="18946" y="3973"/>
                    <a:pt x="18964" y="3973"/>
                    <a:pt x="18964" y="3955"/>
                  </a:cubicBezTo>
                  <a:cubicBezTo>
                    <a:pt x="18999" y="3938"/>
                    <a:pt x="19016" y="3899"/>
                    <a:pt x="18999" y="3864"/>
                  </a:cubicBezTo>
                  <a:cubicBezTo>
                    <a:pt x="18981" y="3847"/>
                    <a:pt x="18964" y="3829"/>
                    <a:pt x="18929" y="3829"/>
                  </a:cubicBezTo>
                  <a:close/>
                  <a:moveTo>
                    <a:pt x="16731" y="3847"/>
                  </a:moveTo>
                  <a:cubicBezTo>
                    <a:pt x="16714" y="3847"/>
                    <a:pt x="16697" y="3847"/>
                    <a:pt x="16679" y="3864"/>
                  </a:cubicBezTo>
                  <a:cubicBezTo>
                    <a:pt x="16662" y="3881"/>
                    <a:pt x="16644" y="3916"/>
                    <a:pt x="16679" y="3955"/>
                  </a:cubicBezTo>
                  <a:cubicBezTo>
                    <a:pt x="16697" y="3973"/>
                    <a:pt x="16714" y="3990"/>
                    <a:pt x="16731" y="3990"/>
                  </a:cubicBezTo>
                  <a:cubicBezTo>
                    <a:pt x="16753" y="3990"/>
                    <a:pt x="16771" y="3973"/>
                    <a:pt x="16771" y="3973"/>
                  </a:cubicBezTo>
                  <a:cubicBezTo>
                    <a:pt x="16805" y="3938"/>
                    <a:pt x="16805" y="3899"/>
                    <a:pt x="16788" y="3864"/>
                  </a:cubicBezTo>
                  <a:cubicBezTo>
                    <a:pt x="16771" y="3847"/>
                    <a:pt x="16753" y="3847"/>
                    <a:pt x="16731" y="3847"/>
                  </a:cubicBezTo>
                  <a:close/>
                  <a:moveTo>
                    <a:pt x="2229" y="3864"/>
                  </a:moveTo>
                  <a:cubicBezTo>
                    <a:pt x="2211" y="3864"/>
                    <a:pt x="2176" y="3864"/>
                    <a:pt x="2176" y="3881"/>
                  </a:cubicBezTo>
                  <a:cubicBezTo>
                    <a:pt x="2137" y="3916"/>
                    <a:pt x="2137" y="3955"/>
                    <a:pt x="2176" y="3990"/>
                  </a:cubicBezTo>
                  <a:cubicBezTo>
                    <a:pt x="2194" y="3990"/>
                    <a:pt x="2211" y="4008"/>
                    <a:pt x="2229" y="4008"/>
                  </a:cubicBezTo>
                  <a:cubicBezTo>
                    <a:pt x="2246" y="4008"/>
                    <a:pt x="2263" y="3990"/>
                    <a:pt x="2285" y="3973"/>
                  </a:cubicBezTo>
                  <a:cubicBezTo>
                    <a:pt x="2303" y="3955"/>
                    <a:pt x="2303" y="3899"/>
                    <a:pt x="2263" y="3881"/>
                  </a:cubicBezTo>
                  <a:cubicBezTo>
                    <a:pt x="2263" y="3864"/>
                    <a:pt x="2246" y="3864"/>
                    <a:pt x="2229" y="3864"/>
                  </a:cubicBezTo>
                  <a:close/>
                  <a:moveTo>
                    <a:pt x="18620" y="4008"/>
                  </a:moveTo>
                  <a:cubicBezTo>
                    <a:pt x="18620" y="4008"/>
                    <a:pt x="18603" y="4025"/>
                    <a:pt x="18581" y="4025"/>
                  </a:cubicBezTo>
                  <a:cubicBezTo>
                    <a:pt x="18546" y="4047"/>
                    <a:pt x="18546" y="4099"/>
                    <a:pt x="18563" y="4116"/>
                  </a:cubicBezTo>
                  <a:cubicBezTo>
                    <a:pt x="18563" y="4156"/>
                    <a:pt x="18603" y="4156"/>
                    <a:pt x="18620" y="4156"/>
                  </a:cubicBezTo>
                  <a:lnTo>
                    <a:pt x="18655" y="4156"/>
                  </a:lnTo>
                  <a:cubicBezTo>
                    <a:pt x="18690" y="4134"/>
                    <a:pt x="18711" y="4082"/>
                    <a:pt x="18690" y="4047"/>
                  </a:cubicBezTo>
                  <a:cubicBezTo>
                    <a:pt x="18672" y="4025"/>
                    <a:pt x="18655" y="4008"/>
                    <a:pt x="18620" y="4008"/>
                  </a:cubicBezTo>
                  <a:close/>
                  <a:moveTo>
                    <a:pt x="16971" y="4099"/>
                  </a:moveTo>
                  <a:cubicBezTo>
                    <a:pt x="16949" y="4099"/>
                    <a:pt x="16932" y="4116"/>
                    <a:pt x="16932" y="4134"/>
                  </a:cubicBezTo>
                  <a:cubicBezTo>
                    <a:pt x="16897" y="4156"/>
                    <a:pt x="16897" y="4208"/>
                    <a:pt x="16932" y="4225"/>
                  </a:cubicBezTo>
                  <a:cubicBezTo>
                    <a:pt x="16949" y="4243"/>
                    <a:pt x="16971" y="4243"/>
                    <a:pt x="16988" y="4243"/>
                  </a:cubicBezTo>
                  <a:cubicBezTo>
                    <a:pt x="17006" y="4243"/>
                    <a:pt x="17023" y="4243"/>
                    <a:pt x="17023" y="4225"/>
                  </a:cubicBezTo>
                  <a:cubicBezTo>
                    <a:pt x="17058" y="4190"/>
                    <a:pt x="17058" y="4156"/>
                    <a:pt x="17023" y="4116"/>
                  </a:cubicBezTo>
                  <a:cubicBezTo>
                    <a:pt x="17006" y="4116"/>
                    <a:pt x="16988" y="4099"/>
                    <a:pt x="16971" y="4099"/>
                  </a:cubicBezTo>
                  <a:close/>
                  <a:moveTo>
                    <a:pt x="27958" y="4099"/>
                  </a:moveTo>
                  <a:cubicBezTo>
                    <a:pt x="27919" y="4116"/>
                    <a:pt x="27901" y="4156"/>
                    <a:pt x="27901" y="4190"/>
                  </a:cubicBezTo>
                  <a:cubicBezTo>
                    <a:pt x="27919" y="4225"/>
                    <a:pt x="27958" y="4243"/>
                    <a:pt x="27975" y="4243"/>
                  </a:cubicBezTo>
                  <a:lnTo>
                    <a:pt x="28010" y="4243"/>
                  </a:lnTo>
                  <a:cubicBezTo>
                    <a:pt x="28045" y="4225"/>
                    <a:pt x="28067" y="4190"/>
                    <a:pt x="28045" y="4156"/>
                  </a:cubicBezTo>
                  <a:cubicBezTo>
                    <a:pt x="28027" y="4116"/>
                    <a:pt x="28010" y="4099"/>
                    <a:pt x="27975" y="4099"/>
                  </a:cubicBezTo>
                  <a:close/>
                  <a:moveTo>
                    <a:pt x="1976" y="4134"/>
                  </a:moveTo>
                  <a:cubicBezTo>
                    <a:pt x="1959" y="4134"/>
                    <a:pt x="1937" y="4134"/>
                    <a:pt x="1920" y="4156"/>
                  </a:cubicBezTo>
                  <a:cubicBezTo>
                    <a:pt x="1902" y="4190"/>
                    <a:pt x="1902" y="4225"/>
                    <a:pt x="1937" y="4264"/>
                  </a:cubicBezTo>
                  <a:cubicBezTo>
                    <a:pt x="1959" y="4264"/>
                    <a:pt x="1976" y="4282"/>
                    <a:pt x="1976" y="4282"/>
                  </a:cubicBezTo>
                  <a:cubicBezTo>
                    <a:pt x="2011" y="4282"/>
                    <a:pt x="2028" y="4264"/>
                    <a:pt x="2046" y="4243"/>
                  </a:cubicBezTo>
                  <a:cubicBezTo>
                    <a:pt x="2068" y="4225"/>
                    <a:pt x="2068" y="4173"/>
                    <a:pt x="2028" y="4156"/>
                  </a:cubicBezTo>
                  <a:cubicBezTo>
                    <a:pt x="2011" y="4134"/>
                    <a:pt x="1994" y="4134"/>
                    <a:pt x="1976" y="4134"/>
                  </a:cubicBezTo>
                  <a:close/>
                  <a:moveTo>
                    <a:pt x="18276" y="4190"/>
                  </a:moveTo>
                  <a:cubicBezTo>
                    <a:pt x="18237" y="4208"/>
                    <a:pt x="18220" y="4264"/>
                    <a:pt x="18237" y="4299"/>
                  </a:cubicBezTo>
                  <a:cubicBezTo>
                    <a:pt x="18254" y="4317"/>
                    <a:pt x="18276" y="4334"/>
                    <a:pt x="18311" y="4334"/>
                  </a:cubicBezTo>
                  <a:lnTo>
                    <a:pt x="18328" y="4334"/>
                  </a:lnTo>
                  <a:cubicBezTo>
                    <a:pt x="18363" y="4317"/>
                    <a:pt x="18385" y="4264"/>
                    <a:pt x="18363" y="4225"/>
                  </a:cubicBezTo>
                  <a:cubicBezTo>
                    <a:pt x="18346" y="4208"/>
                    <a:pt x="18328" y="4190"/>
                    <a:pt x="18311" y="4190"/>
                  </a:cubicBezTo>
                  <a:close/>
                  <a:moveTo>
                    <a:pt x="17275" y="4317"/>
                  </a:moveTo>
                  <a:cubicBezTo>
                    <a:pt x="17241" y="4317"/>
                    <a:pt x="17223" y="4334"/>
                    <a:pt x="17206" y="4351"/>
                  </a:cubicBezTo>
                  <a:cubicBezTo>
                    <a:pt x="17188" y="4391"/>
                    <a:pt x="17206" y="4425"/>
                    <a:pt x="17241" y="4443"/>
                  </a:cubicBezTo>
                  <a:cubicBezTo>
                    <a:pt x="17258" y="4460"/>
                    <a:pt x="17258" y="4460"/>
                    <a:pt x="17275" y="4460"/>
                  </a:cubicBezTo>
                  <a:cubicBezTo>
                    <a:pt x="17297" y="4460"/>
                    <a:pt x="17332" y="4443"/>
                    <a:pt x="17332" y="4408"/>
                  </a:cubicBezTo>
                  <a:cubicBezTo>
                    <a:pt x="17349" y="4391"/>
                    <a:pt x="17349" y="4334"/>
                    <a:pt x="17315" y="4317"/>
                  </a:cubicBezTo>
                  <a:close/>
                  <a:moveTo>
                    <a:pt x="17967" y="4334"/>
                  </a:moveTo>
                  <a:lnTo>
                    <a:pt x="17950" y="4351"/>
                  </a:lnTo>
                  <a:cubicBezTo>
                    <a:pt x="17911" y="4351"/>
                    <a:pt x="17893" y="4408"/>
                    <a:pt x="17911" y="4443"/>
                  </a:cubicBezTo>
                  <a:cubicBezTo>
                    <a:pt x="17911" y="4460"/>
                    <a:pt x="17950" y="4482"/>
                    <a:pt x="17985" y="4482"/>
                  </a:cubicBezTo>
                  <a:lnTo>
                    <a:pt x="18002" y="4482"/>
                  </a:lnTo>
                  <a:cubicBezTo>
                    <a:pt x="18037" y="4460"/>
                    <a:pt x="18059" y="4425"/>
                    <a:pt x="18037" y="4391"/>
                  </a:cubicBezTo>
                  <a:cubicBezTo>
                    <a:pt x="18037" y="4351"/>
                    <a:pt x="18002" y="4334"/>
                    <a:pt x="17967" y="4334"/>
                  </a:cubicBezTo>
                  <a:close/>
                  <a:moveTo>
                    <a:pt x="1759" y="4408"/>
                  </a:moveTo>
                  <a:cubicBezTo>
                    <a:pt x="1741" y="4408"/>
                    <a:pt x="1719" y="4425"/>
                    <a:pt x="1702" y="4443"/>
                  </a:cubicBezTo>
                  <a:cubicBezTo>
                    <a:pt x="1685" y="4482"/>
                    <a:pt x="1685" y="4517"/>
                    <a:pt x="1719" y="4552"/>
                  </a:cubicBezTo>
                  <a:lnTo>
                    <a:pt x="1759" y="4552"/>
                  </a:lnTo>
                  <a:cubicBezTo>
                    <a:pt x="1776" y="4552"/>
                    <a:pt x="1793" y="4552"/>
                    <a:pt x="1811" y="4534"/>
                  </a:cubicBezTo>
                  <a:cubicBezTo>
                    <a:pt x="1850" y="4499"/>
                    <a:pt x="1828" y="4443"/>
                    <a:pt x="1793" y="4425"/>
                  </a:cubicBezTo>
                  <a:cubicBezTo>
                    <a:pt x="1793" y="4425"/>
                    <a:pt x="1776" y="4408"/>
                    <a:pt x="1759" y="4408"/>
                  </a:cubicBezTo>
                  <a:close/>
                  <a:moveTo>
                    <a:pt x="17623" y="4408"/>
                  </a:moveTo>
                  <a:cubicBezTo>
                    <a:pt x="17584" y="4408"/>
                    <a:pt x="17550" y="4425"/>
                    <a:pt x="17550" y="4482"/>
                  </a:cubicBezTo>
                  <a:cubicBezTo>
                    <a:pt x="17550" y="4517"/>
                    <a:pt x="17584" y="4552"/>
                    <a:pt x="17623" y="4552"/>
                  </a:cubicBezTo>
                  <a:cubicBezTo>
                    <a:pt x="17658" y="4552"/>
                    <a:pt x="17693" y="4517"/>
                    <a:pt x="17693" y="4482"/>
                  </a:cubicBezTo>
                  <a:cubicBezTo>
                    <a:pt x="17693" y="4443"/>
                    <a:pt x="17658" y="4408"/>
                    <a:pt x="17623" y="4408"/>
                  </a:cubicBezTo>
                  <a:close/>
                  <a:moveTo>
                    <a:pt x="28084" y="4443"/>
                  </a:moveTo>
                  <a:cubicBezTo>
                    <a:pt x="28045" y="4460"/>
                    <a:pt x="28027" y="4499"/>
                    <a:pt x="28027" y="4534"/>
                  </a:cubicBezTo>
                  <a:cubicBezTo>
                    <a:pt x="28045" y="4569"/>
                    <a:pt x="28084" y="4591"/>
                    <a:pt x="28101" y="4591"/>
                  </a:cubicBezTo>
                  <a:cubicBezTo>
                    <a:pt x="28119" y="4591"/>
                    <a:pt x="28119" y="4591"/>
                    <a:pt x="28136" y="4569"/>
                  </a:cubicBezTo>
                  <a:cubicBezTo>
                    <a:pt x="28175" y="4569"/>
                    <a:pt x="28193" y="4517"/>
                    <a:pt x="28175" y="4482"/>
                  </a:cubicBezTo>
                  <a:cubicBezTo>
                    <a:pt x="28154" y="4460"/>
                    <a:pt x="28136" y="4443"/>
                    <a:pt x="28101" y="4443"/>
                  </a:cubicBezTo>
                  <a:close/>
                  <a:moveTo>
                    <a:pt x="1541" y="4717"/>
                  </a:moveTo>
                  <a:cubicBezTo>
                    <a:pt x="1524" y="4717"/>
                    <a:pt x="1502" y="4717"/>
                    <a:pt x="1485" y="4734"/>
                  </a:cubicBezTo>
                  <a:cubicBezTo>
                    <a:pt x="1467" y="4769"/>
                    <a:pt x="1467" y="4826"/>
                    <a:pt x="1502" y="4843"/>
                  </a:cubicBezTo>
                  <a:cubicBezTo>
                    <a:pt x="1524" y="4843"/>
                    <a:pt x="1541" y="4860"/>
                    <a:pt x="1541" y="4860"/>
                  </a:cubicBezTo>
                  <a:cubicBezTo>
                    <a:pt x="1576" y="4860"/>
                    <a:pt x="1593" y="4843"/>
                    <a:pt x="1611" y="4826"/>
                  </a:cubicBezTo>
                  <a:cubicBezTo>
                    <a:pt x="1632" y="4786"/>
                    <a:pt x="1632" y="4752"/>
                    <a:pt x="1593" y="4717"/>
                  </a:cubicBezTo>
                  <a:close/>
                  <a:moveTo>
                    <a:pt x="28245" y="4769"/>
                  </a:moveTo>
                  <a:cubicBezTo>
                    <a:pt x="28228" y="4769"/>
                    <a:pt x="28228" y="4769"/>
                    <a:pt x="28210" y="4786"/>
                  </a:cubicBezTo>
                  <a:cubicBezTo>
                    <a:pt x="28175" y="4786"/>
                    <a:pt x="28154" y="4843"/>
                    <a:pt x="28175" y="4878"/>
                  </a:cubicBezTo>
                  <a:cubicBezTo>
                    <a:pt x="28193" y="4895"/>
                    <a:pt x="28210" y="4917"/>
                    <a:pt x="28245" y="4917"/>
                  </a:cubicBezTo>
                  <a:lnTo>
                    <a:pt x="28262" y="4917"/>
                  </a:lnTo>
                  <a:cubicBezTo>
                    <a:pt x="28302" y="4895"/>
                    <a:pt x="28319" y="4860"/>
                    <a:pt x="28302" y="4826"/>
                  </a:cubicBezTo>
                  <a:cubicBezTo>
                    <a:pt x="28302" y="4786"/>
                    <a:pt x="28262" y="4769"/>
                    <a:pt x="28245" y="4769"/>
                  </a:cubicBezTo>
                  <a:close/>
                  <a:moveTo>
                    <a:pt x="1358" y="5004"/>
                  </a:moveTo>
                  <a:cubicBezTo>
                    <a:pt x="1324" y="5004"/>
                    <a:pt x="1306" y="5026"/>
                    <a:pt x="1284" y="5043"/>
                  </a:cubicBezTo>
                  <a:cubicBezTo>
                    <a:pt x="1267" y="5078"/>
                    <a:pt x="1284" y="5135"/>
                    <a:pt x="1306" y="5152"/>
                  </a:cubicBezTo>
                  <a:lnTo>
                    <a:pt x="1358" y="5152"/>
                  </a:lnTo>
                  <a:cubicBezTo>
                    <a:pt x="1376" y="5152"/>
                    <a:pt x="1393" y="5152"/>
                    <a:pt x="1415" y="5135"/>
                  </a:cubicBezTo>
                  <a:cubicBezTo>
                    <a:pt x="1432" y="5095"/>
                    <a:pt x="1432" y="5043"/>
                    <a:pt x="1393" y="5026"/>
                  </a:cubicBezTo>
                  <a:cubicBezTo>
                    <a:pt x="1376" y="5026"/>
                    <a:pt x="1358" y="5004"/>
                    <a:pt x="1358" y="5004"/>
                  </a:cubicBezTo>
                  <a:close/>
                  <a:moveTo>
                    <a:pt x="28393" y="5095"/>
                  </a:moveTo>
                  <a:cubicBezTo>
                    <a:pt x="28371" y="5095"/>
                    <a:pt x="28371" y="5113"/>
                    <a:pt x="28354" y="5113"/>
                  </a:cubicBezTo>
                  <a:cubicBezTo>
                    <a:pt x="28319" y="5135"/>
                    <a:pt x="28302" y="5169"/>
                    <a:pt x="28319" y="5204"/>
                  </a:cubicBezTo>
                  <a:cubicBezTo>
                    <a:pt x="28336" y="5243"/>
                    <a:pt x="28371" y="5243"/>
                    <a:pt x="28393" y="5243"/>
                  </a:cubicBezTo>
                  <a:lnTo>
                    <a:pt x="28428" y="5243"/>
                  </a:lnTo>
                  <a:cubicBezTo>
                    <a:pt x="28463" y="5222"/>
                    <a:pt x="28480" y="5187"/>
                    <a:pt x="28463" y="5152"/>
                  </a:cubicBezTo>
                  <a:cubicBezTo>
                    <a:pt x="28445" y="5113"/>
                    <a:pt x="28428" y="5095"/>
                    <a:pt x="28393" y="5095"/>
                  </a:cubicBezTo>
                  <a:close/>
                  <a:moveTo>
                    <a:pt x="1158" y="5330"/>
                  </a:moveTo>
                  <a:cubicBezTo>
                    <a:pt x="1141" y="5330"/>
                    <a:pt x="1123" y="5330"/>
                    <a:pt x="1106" y="5370"/>
                  </a:cubicBezTo>
                  <a:cubicBezTo>
                    <a:pt x="1089" y="5404"/>
                    <a:pt x="1089" y="5439"/>
                    <a:pt x="1123" y="5461"/>
                  </a:cubicBezTo>
                  <a:cubicBezTo>
                    <a:pt x="1141" y="5461"/>
                    <a:pt x="1158" y="5478"/>
                    <a:pt x="1158" y="5478"/>
                  </a:cubicBezTo>
                  <a:cubicBezTo>
                    <a:pt x="1197" y="5478"/>
                    <a:pt x="1215" y="5461"/>
                    <a:pt x="1232" y="5439"/>
                  </a:cubicBezTo>
                  <a:cubicBezTo>
                    <a:pt x="1250" y="5404"/>
                    <a:pt x="1232" y="5352"/>
                    <a:pt x="1197" y="5330"/>
                  </a:cubicBezTo>
                  <a:close/>
                  <a:moveTo>
                    <a:pt x="28554" y="5422"/>
                  </a:moveTo>
                  <a:cubicBezTo>
                    <a:pt x="28537" y="5422"/>
                    <a:pt x="28537" y="5439"/>
                    <a:pt x="28519" y="5439"/>
                  </a:cubicBezTo>
                  <a:cubicBezTo>
                    <a:pt x="28480" y="5461"/>
                    <a:pt x="28463" y="5496"/>
                    <a:pt x="28480" y="5531"/>
                  </a:cubicBezTo>
                  <a:cubicBezTo>
                    <a:pt x="28502" y="5570"/>
                    <a:pt x="28519" y="5570"/>
                    <a:pt x="28554" y="5570"/>
                  </a:cubicBezTo>
                  <a:lnTo>
                    <a:pt x="28589" y="5570"/>
                  </a:lnTo>
                  <a:cubicBezTo>
                    <a:pt x="28628" y="5548"/>
                    <a:pt x="28628" y="5513"/>
                    <a:pt x="28611" y="5478"/>
                  </a:cubicBezTo>
                  <a:cubicBezTo>
                    <a:pt x="28611" y="5439"/>
                    <a:pt x="28571" y="5422"/>
                    <a:pt x="28554" y="5422"/>
                  </a:cubicBezTo>
                  <a:close/>
                  <a:moveTo>
                    <a:pt x="997" y="5639"/>
                  </a:moveTo>
                  <a:cubicBezTo>
                    <a:pt x="958" y="5639"/>
                    <a:pt x="941" y="5657"/>
                    <a:pt x="923" y="5679"/>
                  </a:cubicBezTo>
                  <a:cubicBezTo>
                    <a:pt x="906" y="5713"/>
                    <a:pt x="923" y="5766"/>
                    <a:pt x="958" y="5787"/>
                  </a:cubicBezTo>
                  <a:lnTo>
                    <a:pt x="997" y="5787"/>
                  </a:lnTo>
                  <a:cubicBezTo>
                    <a:pt x="1015" y="5787"/>
                    <a:pt x="1049" y="5766"/>
                    <a:pt x="1049" y="5748"/>
                  </a:cubicBezTo>
                  <a:cubicBezTo>
                    <a:pt x="1067" y="5713"/>
                    <a:pt x="1067" y="5679"/>
                    <a:pt x="1032" y="5657"/>
                  </a:cubicBezTo>
                  <a:cubicBezTo>
                    <a:pt x="1015" y="5639"/>
                    <a:pt x="997" y="5639"/>
                    <a:pt x="997" y="5639"/>
                  </a:cubicBezTo>
                  <a:close/>
                  <a:moveTo>
                    <a:pt x="28719" y="5748"/>
                  </a:moveTo>
                  <a:cubicBezTo>
                    <a:pt x="28698" y="5748"/>
                    <a:pt x="28698" y="5748"/>
                    <a:pt x="28680" y="5766"/>
                  </a:cubicBezTo>
                  <a:cubicBezTo>
                    <a:pt x="28645" y="5787"/>
                    <a:pt x="28628" y="5822"/>
                    <a:pt x="28645" y="5857"/>
                  </a:cubicBezTo>
                  <a:cubicBezTo>
                    <a:pt x="28663" y="5896"/>
                    <a:pt x="28680" y="5896"/>
                    <a:pt x="28719" y="5896"/>
                  </a:cubicBezTo>
                  <a:lnTo>
                    <a:pt x="28754" y="5896"/>
                  </a:lnTo>
                  <a:cubicBezTo>
                    <a:pt x="28789" y="5874"/>
                    <a:pt x="28789" y="5822"/>
                    <a:pt x="28772" y="5787"/>
                  </a:cubicBezTo>
                  <a:cubicBezTo>
                    <a:pt x="28772" y="5766"/>
                    <a:pt x="28737" y="5748"/>
                    <a:pt x="28719" y="5748"/>
                  </a:cubicBezTo>
                  <a:close/>
                  <a:moveTo>
                    <a:pt x="832" y="5966"/>
                  </a:moveTo>
                  <a:cubicBezTo>
                    <a:pt x="797" y="5966"/>
                    <a:pt x="780" y="5983"/>
                    <a:pt x="762" y="6005"/>
                  </a:cubicBezTo>
                  <a:cubicBezTo>
                    <a:pt x="740" y="6040"/>
                    <a:pt x="762" y="6092"/>
                    <a:pt x="797" y="6114"/>
                  </a:cubicBezTo>
                  <a:lnTo>
                    <a:pt x="832" y="6114"/>
                  </a:lnTo>
                  <a:cubicBezTo>
                    <a:pt x="849" y="6114"/>
                    <a:pt x="888" y="6092"/>
                    <a:pt x="888" y="6074"/>
                  </a:cubicBezTo>
                  <a:cubicBezTo>
                    <a:pt x="906" y="6040"/>
                    <a:pt x="906" y="5983"/>
                    <a:pt x="871" y="5966"/>
                  </a:cubicBezTo>
                  <a:close/>
                  <a:moveTo>
                    <a:pt x="28880" y="6074"/>
                  </a:moveTo>
                  <a:cubicBezTo>
                    <a:pt x="28863" y="6074"/>
                    <a:pt x="28863" y="6074"/>
                    <a:pt x="28845" y="6092"/>
                  </a:cubicBezTo>
                  <a:cubicBezTo>
                    <a:pt x="28806" y="6114"/>
                    <a:pt x="28789" y="6148"/>
                    <a:pt x="28806" y="6183"/>
                  </a:cubicBezTo>
                  <a:cubicBezTo>
                    <a:pt x="28828" y="6201"/>
                    <a:pt x="28863" y="6222"/>
                    <a:pt x="28880" y="6222"/>
                  </a:cubicBezTo>
                  <a:lnTo>
                    <a:pt x="28915" y="6222"/>
                  </a:lnTo>
                  <a:cubicBezTo>
                    <a:pt x="28954" y="6201"/>
                    <a:pt x="28972" y="6148"/>
                    <a:pt x="28954" y="6114"/>
                  </a:cubicBezTo>
                  <a:cubicBezTo>
                    <a:pt x="28937" y="6092"/>
                    <a:pt x="28898" y="6074"/>
                    <a:pt x="28880" y="6074"/>
                  </a:cubicBezTo>
                  <a:close/>
                  <a:moveTo>
                    <a:pt x="671" y="6292"/>
                  </a:moveTo>
                  <a:cubicBezTo>
                    <a:pt x="653" y="6292"/>
                    <a:pt x="614" y="6309"/>
                    <a:pt x="614" y="6349"/>
                  </a:cubicBezTo>
                  <a:cubicBezTo>
                    <a:pt x="597" y="6383"/>
                    <a:pt x="614" y="6418"/>
                    <a:pt x="653" y="6440"/>
                  </a:cubicBezTo>
                  <a:lnTo>
                    <a:pt x="671" y="6440"/>
                  </a:lnTo>
                  <a:cubicBezTo>
                    <a:pt x="706" y="6440"/>
                    <a:pt x="723" y="6418"/>
                    <a:pt x="740" y="6401"/>
                  </a:cubicBezTo>
                  <a:cubicBezTo>
                    <a:pt x="762" y="6366"/>
                    <a:pt x="740" y="6309"/>
                    <a:pt x="706" y="6309"/>
                  </a:cubicBezTo>
                  <a:cubicBezTo>
                    <a:pt x="706" y="6292"/>
                    <a:pt x="688" y="6292"/>
                    <a:pt x="671" y="6292"/>
                  </a:cubicBezTo>
                  <a:close/>
                  <a:moveTo>
                    <a:pt x="29006" y="6401"/>
                  </a:moveTo>
                  <a:cubicBezTo>
                    <a:pt x="28972" y="6418"/>
                    <a:pt x="28972" y="6475"/>
                    <a:pt x="28989" y="6510"/>
                  </a:cubicBezTo>
                  <a:cubicBezTo>
                    <a:pt x="28989" y="6527"/>
                    <a:pt x="29024" y="6549"/>
                    <a:pt x="29046" y="6549"/>
                  </a:cubicBezTo>
                  <a:cubicBezTo>
                    <a:pt x="29063" y="6549"/>
                    <a:pt x="29080" y="6549"/>
                    <a:pt x="29080" y="6527"/>
                  </a:cubicBezTo>
                  <a:cubicBezTo>
                    <a:pt x="29115" y="6510"/>
                    <a:pt x="29133" y="6475"/>
                    <a:pt x="29115" y="6440"/>
                  </a:cubicBezTo>
                  <a:cubicBezTo>
                    <a:pt x="29098" y="6418"/>
                    <a:pt x="29080" y="6401"/>
                    <a:pt x="29046" y="6401"/>
                  </a:cubicBezTo>
                  <a:close/>
                  <a:moveTo>
                    <a:pt x="545" y="6636"/>
                  </a:moveTo>
                  <a:cubicBezTo>
                    <a:pt x="505" y="6636"/>
                    <a:pt x="488" y="6658"/>
                    <a:pt x="471" y="6675"/>
                  </a:cubicBezTo>
                  <a:cubicBezTo>
                    <a:pt x="453" y="6710"/>
                    <a:pt x="471" y="6766"/>
                    <a:pt x="505" y="6766"/>
                  </a:cubicBezTo>
                  <a:cubicBezTo>
                    <a:pt x="523" y="6784"/>
                    <a:pt x="523" y="6784"/>
                    <a:pt x="545" y="6784"/>
                  </a:cubicBezTo>
                  <a:cubicBezTo>
                    <a:pt x="562" y="6784"/>
                    <a:pt x="597" y="6766"/>
                    <a:pt x="597" y="6727"/>
                  </a:cubicBezTo>
                  <a:cubicBezTo>
                    <a:pt x="614" y="6692"/>
                    <a:pt x="597" y="6658"/>
                    <a:pt x="562" y="6636"/>
                  </a:cubicBezTo>
                  <a:close/>
                  <a:moveTo>
                    <a:pt x="29224" y="6710"/>
                  </a:moveTo>
                  <a:cubicBezTo>
                    <a:pt x="29207" y="6710"/>
                    <a:pt x="29189" y="6727"/>
                    <a:pt x="29189" y="6727"/>
                  </a:cubicBezTo>
                  <a:cubicBezTo>
                    <a:pt x="29154" y="6745"/>
                    <a:pt x="29133" y="6784"/>
                    <a:pt x="29154" y="6819"/>
                  </a:cubicBezTo>
                  <a:cubicBezTo>
                    <a:pt x="29172" y="6853"/>
                    <a:pt x="29189" y="6853"/>
                    <a:pt x="29224" y="6853"/>
                  </a:cubicBezTo>
                  <a:lnTo>
                    <a:pt x="29263" y="6853"/>
                  </a:lnTo>
                  <a:cubicBezTo>
                    <a:pt x="29298" y="6836"/>
                    <a:pt x="29298" y="6784"/>
                    <a:pt x="29281" y="6766"/>
                  </a:cubicBezTo>
                  <a:cubicBezTo>
                    <a:pt x="29281" y="6727"/>
                    <a:pt x="29241" y="6710"/>
                    <a:pt x="29224" y="6710"/>
                  </a:cubicBezTo>
                  <a:close/>
                  <a:moveTo>
                    <a:pt x="397" y="6962"/>
                  </a:moveTo>
                  <a:cubicBezTo>
                    <a:pt x="379" y="6962"/>
                    <a:pt x="344" y="6984"/>
                    <a:pt x="344" y="7019"/>
                  </a:cubicBezTo>
                  <a:cubicBezTo>
                    <a:pt x="327" y="7054"/>
                    <a:pt x="344" y="7093"/>
                    <a:pt x="379" y="7110"/>
                  </a:cubicBezTo>
                  <a:lnTo>
                    <a:pt x="397" y="7110"/>
                  </a:lnTo>
                  <a:cubicBezTo>
                    <a:pt x="436" y="7110"/>
                    <a:pt x="471" y="7093"/>
                    <a:pt x="471" y="7071"/>
                  </a:cubicBezTo>
                  <a:cubicBezTo>
                    <a:pt x="488" y="7036"/>
                    <a:pt x="471" y="6984"/>
                    <a:pt x="436" y="6984"/>
                  </a:cubicBezTo>
                  <a:cubicBezTo>
                    <a:pt x="414" y="6962"/>
                    <a:pt x="414" y="6962"/>
                    <a:pt x="397" y="6962"/>
                  </a:cubicBezTo>
                  <a:close/>
                  <a:moveTo>
                    <a:pt x="29389" y="7036"/>
                  </a:moveTo>
                  <a:cubicBezTo>
                    <a:pt x="29372" y="7036"/>
                    <a:pt x="29372" y="7036"/>
                    <a:pt x="29350" y="7054"/>
                  </a:cubicBezTo>
                  <a:cubicBezTo>
                    <a:pt x="29315" y="7071"/>
                    <a:pt x="29315" y="7110"/>
                    <a:pt x="29333" y="7145"/>
                  </a:cubicBezTo>
                  <a:cubicBezTo>
                    <a:pt x="29333" y="7162"/>
                    <a:pt x="29372" y="7180"/>
                    <a:pt x="29389" y="7180"/>
                  </a:cubicBezTo>
                  <a:lnTo>
                    <a:pt x="29424" y="7180"/>
                  </a:lnTo>
                  <a:cubicBezTo>
                    <a:pt x="29459" y="7162"/>
                    <a:pt x="29481" y="7110"/>
                    <a:pt x="29459" y="7071"/>
                  </a:cubicBezTo>
                  <a:cubicBezTo>
                    <a:pt x="29442" y="7054"/>
                    <a:pt x="29424" y="7036"/>
                    <a:pt x="29389" y="7036"/>
                  </a:cubicBezTo>
                  <a:close/>
                  <a:moveTo>
                    <a:pt x="288" y="7310"/>
                  </a:moveTo>
                  <a:cubicBezTo>
                    <a:pt x="253" y="7310"/>
                    <a:pt x="218" y="7328"/>
                    <a:pt x="218" y="7362"/>
                  </a:cubicBezTo>
                  <a:cubicBezTo>
                    <a:pt x="197" y="7397"/>
                    <a:pt x="218" y="7436"/>
                    <a:pt x="253" y="7454"/>
                  </a:cubicBezTo>
                  <a:lnTo>
                    <a:pt x="288" y="7454"/>
                  </a:lnTo>
                  <a:cubicBezTo>
                    <a:pt x="305" y="7454"/>
                    <a:pt x="344" y="7436"/>
                    <a:pt x="344" y="7397"/>
                  </a:cubicBezTo>
                  <a:lnTo>
                    <a:pt x="362" y="7397"/>
                  </a:lnTo>
                  <a:cubicBezTo>
                    <a:pt x="344" y="7380"/>
                    <a:pt x="344" y="7362"/>
                    <a:pt x="344" y="7362"/>
                  </a:cubicBezTo>
                  <a:cubicBezTo>
                    <a:pt x="344" y="7345"/>
                    <a:pt x="327" y="7328"/>
                    <a:pt x="305" y="7310"/>
                  </a:cubicBezTo>
                  <a:close/>
                  <a:moveTo>
                    <a:pt x="29516" y="7362"/>
                  </a:moveTo>
                  <a:cubicBezTo>
                    <a:pt x="29498" y="7380"/>
                    <a:pt x="29481" y="7436"/>
                    <a:pt x="29498" y="7471"/>
                  </a:cubicBezTo>
                  <a:cubicBezTo>
                    <a:pt x="29498" y="7489"/>
                    <a:pt x="29533" y="7506"/>
                    <a:pt x="29550" y="7506"/>
                  </a:cubicBezTo>
                  <a:cubicBezTo>
                    <a:pt x="29568" y="7506"/>
                    <a:pt x="29590" y="7506"/>
                    <a:pt x="29590" y="7489"/>
                  </a:cubicBezTo>
                  <a:cubicBezTo>
                    <a:pt x="29624" y="7471"/>
                    <a:pt x="29642" y="7436"/>
                    <a:pt x="29624" y="7397"/>
                  </a:cubicBezTo>
                  <a:cubicBezTo>
                    <a:pt x="29607" y="7380"/>
                    <a:pt x="29590" y="7362"/>
                    <a:pt x="29550" y="7362"/>
                  </a:cubicBezTo>
                  <a:close/>
                  <a:moveTo>
                    <a:pt x="179" y="7654"/>
                  </a:moveTo>
                  <a:cubicBezTo>
                    <a:pt x="144" y="7654"/>
                    <a:pt x="109" y="7671"/>
                    <a:pt x="109" y="7706"/>
                  </a:cubicBezTo>
                  <a:cubicBezTo>
                    <a:pt x="88" y="7745"/>
                    <a:pt x="109" y="7780"/>
                    <a:pt x="144" y="7798"/>
                  </a:cubicBezTo>
                  <a:lnTo>
                    <a:pt x="179" y="7798"/>
                  </a:lnTo>
                  <a:cubicBezTo>
                    <a:pt x="197" y="7798"/>
                    <a:pt x="236" y="7780"/>
                    <a:pt x="236" y="7763"/>
                  </a:cubicBezTo>
                  <a:cubicBezTo>
                    <a:pt x="218" y="7745"/>
                    <a:pt x="218" y="7706"/>
                    <a:pt x="218" y="7671"/>
                  </a:cubicBezTo>
                  <a:lnTo>
                    <a:pt x="197" y="7654"/>
                  </a:lnTo>
                  <a:close/>
                  <a:moveTo>
                    <a:pt x="29698" y="7689"/>
                  </a:moveTo>
                  <a:cubicBezTo>
                    <a:pt x="29659" y="7706"/>
                    <a:pt x="29642" y="7745"/>
                    <a:pt x="29659" y="7780"/>
                  </a:cubicBezTo>
                  <a:cubicBezTo>
                    <a:pt x="29659" y="7815"/>
                    <a:pt x="29698" y="7832"/>
                    <a:pt x="29716" y="7832"/>
                  </a:cubicBezTo>
                  <a:cubicBezTo>
                    <a:pt x="29733" y="7832"/>
                    <a:pt x="29751" y="7832"/>
                    <a:pt x="29751" y="7815"/>
                  </a:cubicBezTo>
                  <a:cubicBezTo>
                    <a:pt x="29785" y="7798"/>
                    <a:pt x="29807" y="7763"/>
                    <a:pt x="29785" y="7724"/>
                  </a:cubicBezTo>
                  <a:cubicBezTo>
                    <a:pt x="29768" y="7689"/>
                    <a:pt x="29751" y="7689"/>
                    <a:pt x="29716" y="7689"/>
                  </a:cubicBezTo>
                  <a:close/>
                  <a:moveTo>
                    <a:pt x="70" y="8015"/>
                  </a:moveTo>
                  <a:cubicBezTo>
                    <a:pt x="53" y="8015"/>
                    <a:pt x="18" y="8033"/>
                    <a:pt x="18" y="8072"/>
                  </a:cubicBezTo>
                  <a:cubicBezTo>
                    <a:pt x="1" y="8107"/>
                    <a:pt x="36" y="8141"/>
                    <a:pt x="70" y="8141"/>
                  </a:cubicBezTo>
                  <a:lnTo>
                    <a:pt x="70" y="8159"/>
                  </a:lnTo>
                  <a:cubicBezTo>
                    <a:pt x="109" y="8159"/>
                    <a:pt x="127" y="8141"/>
                    <a:pt x="144" y="8107"/>
                  </a:cubicBezTo>
                  <a:cubicBezTo>
                    <a:pt x="109" y="8107"/>
                    <a:pt x="88" y="8050"/>
                    <a:pt x="109" y="8015"/>
                  </a:cubicBezTo>
                  <a:close/>
                  <a:moveTo>
                    <a:pt x="29842" y="8015"/>
                  </a:moveTo>
                  <a:cubicBezTo>
                    <a:pt x="29807" y="8033"/>
                    <a:pt x="29785" y="8072"/>
                    <a:pt x="29807" y="8107"/>
                  </a:cubicBezTo>
                  <a:cubicBezTo>
                    <a:pt x="29825" y="8141"/>
                    <a:pt x="29859" y="8159"/>
                    <a:pt x="29877" y="8159"/>
                  </a:cubicBezTo>
                  <a:cubicBezTo>
                    <a:pt x="29894" y="8159"/>
                    <a:pt x="29894" y="8159"/>
                    <a:pt x="29916" y="8141"/>
                  </a:cubicBezTo>
                  <a:cubicBezTo>
                    <a:pt x="29951" y="8124"/>
                    <a:pt x="29968" y="8089"/>
                    <a:pt x="29951" y="8050"/>
                  </a:cubicBezTo>
                  <a:cubicBezTo>
                    <a:pt x="29933" y="8033"/>
                    <a:pt x="29916" y="8015"/>
                    <a:pt x="29877" y="8015"/>
                  </a:cubicBezTo>
                  <a:close/>
                  <a:moveTo>
                    <a:pt x="30003" y="8341"/>
                  </a:moveTo>
                  <a:cubicBezTo>
                    <a:pt x="29968" y="8359"/>
                    <a:pt x="29951" y="8398"/>
                    <a:pt x="29968" y="8450"/>
                  </a:cubicBezTo>
                  <a:lnTo>
                    <a:pt x="29986" y="8468"/>
                  </a:lnTo>
                  <a:cubicBezTo>
                    <a:pt x="29986" y="8485"/>
                    <a:pt x="30003" y="8485"/>
                    <a:pt x="30025" y="8485"/>
                  </a:cubicBezTo>
                  <a:lnTo>
                    <a:pt x="30060" y="8485"/>
                  </a:lnTo>
                  <a:cubicBezTo>
                    <a:pt x="30094" y="8468"/>
                    <a:pt x="30112" y="8415"/>
                    <a:pt x="30094" y="8376"/>
                  </a:cubicBezTo>
                  <a:cubicBezTo>
                    <a:pt x="30077" y="8359"/>
                    <a:pt x="30060" y="8341"/>
                    <a:pt x="30025" y="8341"/>
                  </a:cubicBezTo>
                  <a:close/>
                  <a:moveTo>
                    <a:pt x="30168" y="8668"/>
                  </a:moveTo>
                  <a:cubicBezTo>
                    <a:pt x="30168" y="8668"/>
                    <a:pt x="30151" y="8668"/>
                    <a:pt x="30151" y="8685"/>
                  </a:cubicBezTo>
                  <a:cubicBezTo>
                    <a:pt x="30112" y="8685"/>
                    <a:pt x="30094" y="8724"/>
                    <a:pt x="30112" y="8759"/>
                  </a:cubicBezTo>
                  <a:lnTo>
                    <a:pt x="30151" y="8794"/>
                  </a:lnTo>
                  <a:lnTo>
                    <a:pt x="30151" y="8811"/>
                  </a:lnTo>
                  <a:lnTo>
                    <a:pt x="30203" y="8811"/>
                  </a:lnTo>
                  <a:cubicBezTo>
                    <a:pt x="30242" y="8794"/>
                    <a:pt x="30260" y="8742"/>
                    <a:pt x="30242" y="8703"/>
                  </a:cubicBezTo>
                  <a:cubicBezTo>
                    <a:pt x="30221" y="8685"/>
                    <a:pt x="30203" y="8668"/>
                    <a:pt x="30168" y="8668"/>
                  </a:cubicBezTo>
                  <a:close/>
                  <a:moveTo>
                    <a:pt x="30312" y="8994"/>
                  </a:moveTo>
                  <a:cubicBezTo>
                    <a:pt x="30277" y="9012"/>
                    <a:pt x="30277" y="9051"/>
                    <a:pt x="30277" y="9086"/>
                  </a:cubicBezTo>
                  <a:cubicBezTo>
                    <a:pt x="30294" y="9086"/>
                    <a:pt x="30294" y="9103"/>
                    <a:pt x="30312" y="9103"/>
                  </a:cubicBezTo>
                  <a:lnTo>
                    <a:pt x="30312" y="9120"/>
                  </a:lnTo>
                  <a:cubicBezTo>
                    <a:pt x="30329" y="9120"/>
                    <a:pt x="30329" y="9138"/>
                    <a:pt x="30351" y="9138"/>
                  </a:cubicBezTo>
                  <a:cubicBezTo>
                    <a:pt x="30368" y="9138"/>
                    <a:pt x="30368" y="9138"/>
                    <a:pt x="30386" y="9120"/>
                  </a:cubicBezTo>
                  <a:cubicBezTo>
                    <a:pt x="30421" y="9103"/>
                    <a:pt x="30438" y="9068"/>
                    <a:pt x="30421" y="9029"/>
                  </a:cubicBezTo>
                  <a:cubicBezTo>
                    <a:pt x="30403" y="8994"/>
                    <a:pt x="30368" y="8994"/>
                    <a:pt x="30351" y="8994"/>
                  </a:cubicBezTo>
                  <a:close/>
                  <a:moveTo>
                    <a:pt x="30529" y="9303"/>
                  </a:moveTo>
                  <a:cubicBezTo>
                    <a:pt x="30512" y="9303"/>
                    <a:pt x="30495" y="9303"/>
                    <a:pt x="30495" y="9321"/>
                  </a:cubicBezTo>
                  <a:cubicBezTo>
                    <a:pt x="30460" y="9321"/>
                    <a:pt x="30460" y="9355"/>
                    <a:pt x="30460" y="9395"/>
                  </a:cubicBezTo>
                  <a:cubicBezTo>
                    <a:pt x="30477" y="9395"/>
                    <a:pt x="30477" y="9412"/>
                    <a:pt x="30495" y="9429"/>
                  </a:cubicBezTo>
                  <a:lnTo>
                    <a:pt x="30495" y="9447"/>
                  </a:lnTo>
                  <a:lnTo>
                    <a:pt x="30569" y="9447"/>
                  </a:lnTo>
                  <a:cubicBezTo>
                    <a:pt x="30603" y="9429"/>
                    <a:pt x="30603" y="9377"/>
                    <a:pt x="30586" y="9338"/>
                  </a:cubicBezTo>
                  <a:cubicBezTo>
                    <a:pt x="30586" y="9321"/>
                    <a:pt x="30547" y="9303"/>
                    <a:pt x="30529" y="9303"/>
                  </a:cubicBezTo>
                  <a:close/>
                  <a:moveTo>
                    <a:pt x="30677" y="9629"/>
                  </a:moveTo>
                  <a:cubicBezTo>
                    <a:pt x="30677" y="9629"/>
                    <a:pt x="30656" y="9629"/>
                    <a:pt x="30656" y="9647"/>
                  </a:cubicBezTo>
                  <a:cubicBezTo>
                    <a:pt x="30621" y="9647"/>
                    <a:pt x="30621" y="9682"/>
                    <a:pt x="30603" y="9703"/>
                  </a:cubicBezTo>
                  <a:cubicBezTo>
                    <a:pt x="30638" y="9703"/>
                    <a:pt x="30656" y="9721"/>
                    <a:pt x="30677" y="9738"/>
                  </a:cubicBezTo>
                  <a:lnTo>
                    <a:pt x="30677" y="9773"/>
                  </a:lnTo>
                  <a:lnTo>
                    <a:pt x="30712" y="9773"/>
                  </a:lnTo>
                  <a:cubicBezTo>
                    <a:pt x="30747" y="9756"/>
                    <a:pt x="30764" y="9721"/>
                    <a:pt x="30747" y="9682"/>
                  </a:cubicBezTo>
                  <a:cubicBezTo>
                    <a:pt x="30730" y="9647"/>
                    <a:pt x="30712" y="9629"/>
                    <a:pt x="30677" y="9629"/>
                  </a:cubicBezTo>
                  <a:close/>
                  <a:moveTo>
                    <a:pt x="30786" y="9973"/>
                  </a:moveTo>
                  <a:cubicBezTo>
                    <a:pt x="30747" y="9991"/>
                    <a:pt x="30730" y="10008"/>
                    <a:pt x="30730" y="10030"/>
                  </a:cubicBezTo>
                  <a:lnTo>
                    <a:pt x="30747" y="10030"/>
                  </a:lnTo>
                  <a:cubicBezTo>
                    <a:pt x="30786" y="10030"/>
                    <a:pt x="30821" y="10047"/>
                    <a:pt x="30821" y="10082"/>
                  </a:cubicBezTo>
                  <a:lnTo>
                    <a:pt x="30821" y="10117"/>
                  </a:lnTo>
                  <a:cubicBezTo>
                    <a:pt x="30856" y="10099"/>
                    <a:pt x="30873" y="10065"/>
                    <a:pt x="30873" y="10030"/>
                  </a:cubicBezTo>
                  <a:cubicBezTo>
                    <a:pt x="30856" y="9991"/>
                    <a:pt x="30838" y="9973"/>
                    <a:pt x="30804" y="9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5"/>
            <p:cNvSpPr/>
            <p:nvPr/>
          </p:nvSpPr>
          <p:spPr>
            <a:xfrm rot="-5400000">
              <a:off x="5799138" y="1777332"/>
              <a:ext cx="5531753" cy="1630245"/>
            </a:xfrm>
            <a:custGeom>
              <a:avLst/>
              <a:gdLst/>
              <a:ahLst/>
              <a:cxnLst/>
              <a:rect l="l" t="t" r="r" b="b"/>
              <a:pathLst>
                <a:path w="30930" h="9992" extrusionOk="0">
                  <a:moveTo>
                    <a:pt x="10822" y="1"/>
                  </a:moveTo>
                  <a:cubicBezTo>
                    <a:pt x="10788" y="1"/>
                    <a:pt x="10748" y="40"/>
                    <a:pt x="10748" y="75"/>
                  </a:cubicBezTo>
                  <a:cubicBezTo>
                    <a:pt x="10770" y="109"/>
                    <a:pt x="10788" y="149"/>
                    <a:pt x="10822" y="149"/>
                  </a:cubicBezTo>
                  <a:lnTo>
                    <a:pt x="10840" y="149"/>
                  </a:lnTo>
                  <a:cubicBezTo>
                    <a:pt x="10879" y="149"/>
                    <a:pt x="10914" y="109"/>
                    <a:pt x="10896" y="75"/>
                  </a:cubicBezTo>
                  <a:cubicBezTo>
                    <a:pt x="10896" y="40"/>
                    <a:pt x="10879" y="1"/>
                    <a:pt x="10840" y="1"/>
                  </a:cubicBezTo>
                  <a:close/>
                  <a:moveTo>
                    <a:pt x="11184" y="1"/>
                  </a:moveTo>
                  <a:cubicBezTo>
                    <a:pt x="11149" y="1"/>
                    <a:pt x="11131" y="18"/>
                    <a:pt x="11114" y="75"/>
                  </a:cubicBezTo>
                  <a:cubicBezTo>
                    <a:pt x="11114" y="109"/>
                    <a:pt x="11149" y="149"/>
                    <a:pt x="11184" y="149"/>
                  </a:cubicBezTo>
                  <a:cubicBezTo>
                    <a:pt x="11240" y="149"/>
                    <a:pt x="11258" y="109"/>
                    <a:pt x="11258" y="75"/>
                  </a:cubicBezTo>
                  <a:cubicBezTo>
                    <a:pt x="11275" y="40"/>
                    <a:pt x="11240" y="1"/>
                    <a:pt x="11205" y="1"/>
                  </a:cubicBezTo>
                  <a:close/>
                  <a:moveTo>
                    <a:pt x="10461" y="18"/>
                  </a:moveTo>
                  <a:cubicBezTo>
                    <a:pt x="10422" y="18"/>
                    <a:pt x="10387" y="57"/>
                    <a:pt x="10405" y="92"/>
                  </a:cubicBezTo>
                  <a:cubicBezTo>
                    <a:pt x="10405" y="127"/>
                    <a:pt x="10422" y="166"/>
                    <a:pt x="10479" y="166"/>
                  </a:cubicBezTo>
                  <a:cubicBezTo>
                    <a:pt x="10513" y="166"/>
                    <a:pt x="10553" y="127"/>
                    <a:pt x="10531" y="92"/>
                  </a:cubicBezTo>
                  <a:cubicBezTo>
                    <a:pt x="10531" y="40"/>
                    <a:pt x="10513" y="18"/>
                    <a:pt x="10461" y="18"/>
                  </a:cubicBezTo>
                  <a:close/>
                  <a:moveTo>
                    <a:pt x="11549" y="18"/>
                  </a:moveTo>
                  <a:cubicBezTo>
                    <a:pt x="11510" y="18"/>
                    <a:pt x="11493" y="40"/>
                    <a:pt x="11475" y="75"/>
                  </a:cubicBezTo>
                  <a:cubicBezTo>
                    <a:pt x="11475" y="127"/>
                    <a:pt x="11510" y="149"/>
                    <a:pt x="11549" y="166"/>
                  </a:cubicBezTo>
                  <a:cubicBezTo>
                    <a:pt x="11601" y="166"/>
                    <a:pt x="11619" y="127"/>
                    <a:pt x="11619" y="92"/>
                  </a:cubicBezTo>
                  <a:cubicBezTo>
                    <a:pt x="11640" y="57"/>
                    <a:pt x="11601" y="18"/>
                    <a:pt x="11566" y="18"/>
                  </a:cubicBezTo>
                  <a:close/>
                  <a:moveTo>
                    <a:pt x="10096" y="57"/>
                  </a:moveTo>
                  <a:cubicBezTo>
                    <a:pt x="10061" y="57"/>
                    <a:pt x="10026" y="92"/>
                    <a:pt x="10044" y="127"/>
                  </a:cubicBezTo>
                  <a:cubicBezTo>
                    <a:pt x="10044" y="166"/>
                    <a:pt x="10078" y="201"/>
                    <a:pt x="10117" y="201"/>
                  </a:cubicBezTo>
                  <a:cubicBezTo>
                    <a:pt x="10152" y="201"/>
                    <a:pt x="10187" y="166"/>
                    <a:pt x="10187" y="109"/>
                  </a:cubicBezTo>
                  <a:cubicBezTo>
                    <a:pt x="10170" y="75"/>
                    <a:pt x="10152" y="57"/>
                    <a:pt x="10117" y="57"/>
                  </a:cubicBezTo>
                  <a:close/>
                  <a:moveTo>
                    <a:pt x="11910" y="57"/>
                  </a:moveTo>
                  <a:cubicBezTo>
                    <a:pt x="11875" y="57"/>
                    <a:pt x="11858" y="75"/>
                    <a:pt x="11836" y="109"/>
                  </a:cubicBezTo>
                  <a:cubicBezTo>
                    <a:pt x="11836" y="149"/>
                    <a:pt x="11875" y="183"/>
                    <a:pt x="11910" y="201"/>
                  </a:cubicBezTo>
                  <a:cubicBezTo>
                    <a:pt x="11945" y="201"/>
                    <a:pt x="11984" y="166"/>
                    <a:pt x="11984" y="127"/>
                  </a:cubicBezTo>
                  <a:cubicBezTo>
                    <a:pt x="12002" y="92"/>
                    <a:pt x="11967" y="57"/>
                    <a:pt x="11928" y="57"/>
                  </a:cubicBezTo>
                  <a:close/>
                  <a:moveTo>
                    <a:pt x="9735" y="109"/>
                  </a:moveTo>
                  <a:cubicBezTo>
                    <a:pt x="9700" y="109"/>
                    <a:pt x="9661" y="149"/>
                    <a:pt x="9682" y="183"/>
                  </a:cubicBezTo>
                  <a:cubicBezTo>
                    <a:pt x="9682" y="218"/>
                    <a:pt x="9717" y="257"/>
                    <a:pt x="9752" y="257"/>
                  </a:cubicBezTo>
                  <a:cubicBezTo>
                    <a:pt x="9809" y="236"/>
                    <a:pt x="9826" y="201"/>
                    <a:pt x="9826" y="166"/>
                  </a:cubicBezTo>
                  <a:cubicBezTo>
                    <a:pt x="9809" y="127"/>
                    <a:pt x="9791" y="109"/>
                    <a:pt x="9752" y="109"/>
                  </a:cubicBezTo>
                  <a:close/>
                  <a:moveTo>
                    <a:pt x="12271" y="109"/>
                  </a:moveTo>
                  <a:cubicBezTo>
                    <a:pt x="12237" y="109"/>
                    <a:pt x="12219" y="127"/>
                    <a:pt x="12202" y="166"/>
                  </a:cubicBezTo>
                  <a:cubicBezTo>
                    <a:pt x="12202" y="201"/>
                    <a:pt x="12219" y="236"/>
                    <a:pt x="12254" y="257"/>
                  </a:cubicBezTo>
                  <a:lnTo>
                    <a:pt x="12271" y="257"/>
                  </a:lnTo>
                  <a:cubicBezTo>
                    <a:pt x="12311" y="257"/>
                    <a:pt x="12345" y="218"/>
                    <a:pt x="12345" y="183"/>
                  </a:cubicBezTo>
                  <a:cubicBezTo>
                    <a:pt x="12345" y="149"/>
                    <a:pt x="12328" y="109"/>
                    <a:pt x="12293" y="109"/>
                  </a:cubicBezTo>
                  <a:close/>
                  <a:moveTo>
                    <a:pt x="9373" y="166"/>
                  </a:moveTo>
                  <a:cubicBezTo>
                    <a:pt x="9334" y="183"/>
                    <a:pt x="9317" y="218"/>
                    <a:pt x="9317" y="257"/>
                  </a:cubicBezTo>
                  <a:cubicBezTo>
                    <a:pt x="9334" y="292"/>
                    <a:pt x="9356" y="310"/>
                    <a:pt x="9391" y="310"/>
                  </a:cubicBezTo>
                  <a:lnTo>
                    <a:pt x="9408" y="310"/>
                  </a:lnTo>
                  <a:cubicBezTo>
                    <a:pt x="9443" y="310"/>
                    <a:pt x="9465" y="275"/>
                    <a:pt x="9465" y="236"/>
                  </a:cubicBezTo>
                  <a:cubicBezTo>
                    <a:pt x="9465" y="201"/>
                    <a:pt x="9426" y="166"/>
                    <a:pt x="9391" y="166"/>
                  </a:cubicBezTo>
                  <a:close/>
                  <a:moveTo>
                    <a:pt x="12637" y="183"/>
                  </a:moveTo>
                  <a:cubicBezTo>
                    <a:pt x="12598" y="183"/>
                    <a:pt x="12563" y="201"/>
                    <a:pt x="12563" y="236"/>
                  </a:cubicBezTo>
                  <a:cubicBezTo>
                    <a:pt x="12546" y="275"/>
                    <a:pt x="12580" y="310"/>
                    <a:pt x="12619" y="327"/>
                  </a:cubicBezTo>
                  <a:lnTo>
                    <a:pt x="12637" y="327"/>
                  </a:lnTo>
                  <a:cubicBezTo>
                    <a:pt x="12654" y="327"/>
                    <a:pt x="12689" y="310"/>
                    <a:pt x="12707" y="275"/>
                  </a:cubicBezTo>
                  <a:cubicBezTo>
                    <a:pt x="12707" y="236"/>
                    <a:pt x="12689" y="201"/>
                    <a:pt x="12654" y="183"/>
                  </a:cubicBezTo>
                  <a:close/>
                  <a:moveTo>
                    <a:pt x="9030" y="257"/>
                  </a:moveTo>
                  <a:cubicBezTo>
                    <a:pt x="8991" y="257"/>
                    <a:pt x="8956" y="292"/>
                    <a:pt x="8973" y="327"/>
                  </a:cubicBezTo>
                  <a:cubicBezTo>
                    <a:pt x="8973" y="366"/>
                    <a:pt x="9008" y="401"/>
                    <a:pt x="9047" y="401"/>
                  </a:cubicBezTo>
                  <a:lnTo>
                    <a:pt x="9047" y="383"/>
                  </a:lnTo>
                  <a:cubicBezTo>
                    <a:pt x="9099" y="383"/>
                    <a:pt x="9117" y="344"/>
                    <a:pt x="9099" y="310"/>
                  </a:cubicBezTo>
                  <a:cubicBezTo>
                    <a:pt x="9099" y="275"/>
                    <a:pt x="9064" y="257"/>
                    <a:pt x="9047" y="257"/>
                  </a:cubicBezTo>
                  <a:close/>
                  <a:moveTo>
                    <a:pt x="12981" y="292"/>
                  </a:moveTo>
                  <a:cubicBezTo>
                    <a:pt x="12946" y="292"/>
                    <a:pt x="12924" y="310"/>
                    <a:pt x="12907" y="327"/>
                  </a:cubicBezTo>
                  <a:cubicBezTo>
                    <a:pt x="12889" y="366"/>
                    <a:pt x="12924" y="418"/>
                    <a:pt x="12963" y="418"/>
                  </a:cubicBezTo>
                  <a:cubicBezTo>
                    <a:pt x="12963" y="418"/>
                    <a:pt x="12963" y="436"/>
                    <a:pt x="12981" y="436"/>
                  </a:cubicBezTo>
                  <a:cubicBezTo>
                    <a:pt x="13015" y="436"/>
                    <a:pt x="13033" y="401"/>
                    <a:pt x="13055" y="383"/>
                  </a:cubicBezTo>
                  <a:cubicBezTo>
                    <a:pt x="13055" y="344"/>
                    <a:pt x="13033" y="292"/>
                    <a:pt x="12998" y="292"/>
                  </a:cubicBezTo>
                  <a:close/>
                  <a:moveTo>
                    <a:pt x="8664" y="327"/>
                  </a:moveTo>
                  <a:cubicBezTo>
                    <a:pt x="8629" y="344"/>
                    <a:pt x="8612" y="383"/>
                    <a:pt x="8612" y="418"/>
                  </a:cubicBezTo>
                  <a:cubicBezTo>
                    <a:pt x="8629" y="453"/>
                    <a:pt x="8647" y="475"/>
                    <a:pt x="8682" y="475"/>
                  </a:cubicBezTo>
                  <a:lnTo>
                    <a:pt x="8703" y="475"/>
                  </a:lnTo>
                  <a:cubicBezTo>
                    <a:pt x="8738" y="475"/>
                    <a:pt x="8773" y="418"/>
                    <a:pt x="8756" y="383"/>
                  </a:cubicBezTo>
                  <a:cubicBezTo>
                    <a:pt x="8756" y="344"/>
                    <a:pt x="8721" y="327"/>
                    <a:pt x="8682" y="327"/>
                  </a:cubicBezTo>
                  <a:close/>
                  <a:moveTo>
                    <a:pt x="13324" y="401"/>
                  </a:moveTo>
                  <a:cubicBezTo>
                    <a:pt x="13290" y="401"/>
                    <a:pt x="13272" y="418"/>
                    <a:pt x="13250" y="453"/>
                  </a:cubicBezTo>
                  <a:cubicBezTo>
                    <a:pt x="13233" y="492"/>
                    <a:pt x="13250" y="527"/>
                    <a:pt x="13290" y="544"/>
                  </a:cubicBezTo>
                  <a:lnTo>
                    <a:pt x="13324" y="544"/>
                  </a:lnTo>
                  <a:cubicBezTo>
                    <a:pt x="13342" y="544"/>
                    <a:pt x="13381" y="527"/>
                    <a:pt x="13381" y="510"/>
                  </a:cubicBezTo>
                  <a:cubicBezTo>
                    <a:pt x="13398" y="475"/>
                    <a:pt x="13381" y="418"/>
                    <a:pt x="13342" y="401"/>
                  </a:cubicBezTo>
                  <a:close/>
                  <a:moveTo>
                    <a:pt x="8320" y="436"/>
                  </a:moveTo>
                  <a:cubicBezTo>
                    <a:pt x="8286" y="453"/>
                    <a:pt x="8246" y="492"/>
                    <a:pt x="8268" y="527"/>
                  </a:cubicBezTo>
                  <a:cubicBezTo>
                    <a:pt x="8286" y="562"/>
                    <a:pt x="8303" y="584"/>
                    <a:pt x="8338" y="584"/>
                  </a:cubicBezTo>
                  <a:lnTo>
                    <a:pt x="8355" y="584"/>
                  </a:lnTo>
                  <a:cubicBezTo>
                    <a:pt x="8394" y="562"/>
                    <a:pt x="8412" y="527"/>
                    <a:pt x="8412" y="492"/>
                  </a:cubicBezTo>
                  <a:cubicBezTo>
                    <a:pt x="8394" y="453"/>
                    <a:pt x="8377" y="436"/>
                    <a:pt x="8338" y="436"/>
                  </a:cubicBezTo>
                  <a:close/>
                  <a:moveTo>
                    <a:pt x="24838" y="453"/>
                  </a:moveTo>
                  <a:cubicBezTo>
                    <a:pt x="24803" y="453"/>
                    <a:pt x="24764" y="492"/>
                    <a:pt x="24764" y="527"/>
                  </a:cubicBezTo>
                  <a:cubicBezTo>
                    <a:pt x="24764" y="562"/>
                    <a:pt x="24803" y="601"/>
                    <a:pt x="24838" y="601"/>
                  </a:cubicBezTo>
                  <a:cubicBezTo>
                    <a:pt x="24873" y="601"/>
                    <a:pt x="24912" y="584"/>
                    <a:pt x="24912" y="527"/>
                  </a:cubicBezTo>
                  <a:cubicBezTo>
                    <a:pt x="24912" y="492"/>
                    <a:pt x="24873" y="453"/>
                    <a:pt x="24838" y="453"/>
                  </a:cubicBezTo>
                  <a:close/>
                  <a:moveTo>
                    <a:pt x="24477" y="475"/>
                  </a:moveTo>
                  <a:cubicBezTo>
                    <a:pt x="24438" y="475"/>
                    <a:pt x="24403" y="510"/>
                    <a:pt x="24403" y="544"/>
                  </a:cubicBezTo>
                  <a:cubicBezTo>
                    <a:pt x="24403" y="584"/>
                    <a:pt x="24438" y="618"/>
                    <a:pt x="24477" y="618"/>
                  </a:cubicBezTo>
                  <a:cubicBezTo>
                    <a:pt x="24529" y="618"/>
                    <a:pt x="24546" y="584"/>
                    <a:pt x="24546" y="544"/>
                  </a:cubicBezTo>
                  <a:cubicBezTo>
                    <a:pt x="24546" y="492"/>
                    <a:pt x="24512" y="475"/>
                    <a:pt x="24477" y="475"/>
                  </a:cubicBezTo>
                  <a:close/>
                  <a:moveTo>
                    <a:pt x="25199" y="492"/>
                  </a:moveTo>
                  <a:cubicBezTo>
                    <a:pt x="25164" y="492"/>
                    <a:pt x="25129" y="510"/>
                    <a:pt x="25129" y="544"/>
                  </a:cubicBezTo>
                  <a:cubicBezTo>
                    <a:pt x="25129" y="601"/>
                    <a:pt x="25147" y="636"/>
                    <a:pt x="25182" y="636"/>
                  </a:cubicBezTo>
                  <a:lnTo>
                    <a:pt x="25199" y="636"/>
                  </a:lnTo>
                  <a:cubicBezTo>
                    <a:pt x="25238" y="636"/>
                    <a:pt x="25273" y="618"/>
                    <a:pt x="25273" y="584"/>
                  </a:cubicBezTo>
                  <a:cubicBezTo>
                    <a:pt x="25273" y="544"/>
                    <a:pt x="25256" y="492"/>
                    <a:pt x="25217" y="492"/>
                  </a:cubicBezTo>
                  <a:close/>
                  <a:moveTo>
                    <a:pt x="24094" y="527"/>
                  </a:moveTo>
                  <a:cubicBezTo>
                    <a:pt x="24059" y="527"/>
                    <a:pt x="24042" y="562"/>
                    <a:pt x="24042" y="601"/>
                  </a:cubicBezTo>
                  <a:cubicBezTo>
                    <a:pt x="24059" y="636"/>
                    <a:pt x="24076" y="671"/>
                    <a:pt x="24111" y="671"/>
                  </a:cubicBezTo>
                  <a:lnTo>
                    <a:pt x="24129" y="671"/>
                  </a:lnTo>
                  <a:cubicBezTo>
                    <a:pt x="24168" y="653"/>
                    <a:pt x="24203" y="618"/>
                    <a:pt x="24185" y="584"/>
                  </a:cubicBezTo>
                  <a:cubicBezTo>
                    <a:pt x="24185" y="544"/>
                    <a:pt x="24150" y="527"/>
                    <a:pt x="24111" y="527"/>
                  </a:cubicBezTo>
                  <a:close/>
                  <a:moveTo>
                    <a:pt x="7977" y="544"/>
                  </a:moveTo>
                  <a:cubicBezTo>
                    <a:pt x="7920" y="562"/>
                    <a:pt x="7903" y="601"/>
                    <a:pt x="7920" y="636"/>
                  </a:cubicBezTo>
                  <a:cubicBezTo>
                    <a:pt x="7942" y="671"/>
                    <a:pt x="7959" y="692"/>
                    <a:pt x="7994" y="692"/>
                  </a:cubicBezTo>
                  <a:cubicBezTo>
                    <a:pt x="7994" y="692"/>
                    <a:pt x="8011" y="692"/>
                    <a:pt x="8011" y="671"/>
                  </a:cubicBezTo>
                  <a:cubicBezTo>
                    <a:pt x="8051" y="671"/>
                    <a:pt x="8068" y="636"/>
                    <a:pt x="8068" y="584"/>
                  </a:cubicBezTo>
                  <a:cubicBezTo>
                    <a:pt x="8051" y="562"/>
                    <a:pt x="8011" y="544"/>
                    <a:pt x="7994" y="544"/>
                  </a:cubicBezTo>
                  <a:close/>
                  <a:moveTo>
                    <a:pt x="13651" y="544"/>
                  </a:moveTo>
                  <a:cubicBezTo>
                    <a:pt x="13633" y="544"/>
                    <a:pt x="13599" y="562"/>
                    <a:pt x="13577" y="584"/>
                  </a:cubicBezTo>
                  <a:cubicBezTo>
                    <a:pt x="13577" y="618"/>
                    <a:pt x="13577" y="671"/>
                    <a:pt x="13616" y="692"/>
                  </a:cubicBezTo>
                  <a:lnTo>
                    <a:pt x="13651" y="692"/>
                  </a:lnTo>
                  <a:cubicBezTo>
                    <a:pt x="13686" y="692"/>
                    <a:pt x="13707" y="671"/>
                    <a:pt x="13725" y="653"/>
                  </a:cubicBezTo>
                  <a:cubicBezTo>
                    <a:pt x="13742" y="618"/>
                    <a:pt x="13725" y="562"/>
                    <a:pt x="13686" y="544"/>
                  </a:cubicBezTo>
                  <a:close/>
                  <a:moveTo>
                    <a:pt x="25543" y="584"/>
                  </a:moveTo>
                  <a:cubicBezTo>
                    <a:pt x="25525" y="584"/>
                    <a:pt x="25491" y="601"/>
                    <a:pt x="25491" y="618"/>
                  </a:cubicBezTo>
                  <a:cubicBezTo>
                    <a:pt x="25473" y="671"/>
                    <a:pt x="25491" y="710"/>
                    <a:pt x="25525" y="727"/>
                  </a:cubicBezTo>
                  <a:lnTo>
                    <a:pt x="25543" y="727"/>
                  </a:lnTo>
                  <a:cubicBezTo>
                    <a:pt x="25582" y="727"/>
                    <a:pt x="25617" y="710"/>
                    <a:pt x="25617" y="671"/>
                  </a:cubicBezTo>
                  <a:cubicBezTo>
                    <a:pt x="25634" y="636"/>
                    <a:pt x="25617" y="601"/>
                    <a:pt x="25582" y="584"/>
                  </a:cubicBezTo>
                  <a:close/>
                  <a:moveTo>
                    <a:pt x="23750" y="618"/>
                  </a:moveTo>
                  <a:cubicBezTo>
                    <a:pt x="23715" y="618"/>
                    <a:pt x="23676" y="671"/>
                    <a:pt x="23694" y="710"/>
                  </a:cubicBezTo>
                  <a:cubicBezTo>
                    <a:pt x="23715" y="727"/>
                    <a:pt x="23733" y="745"/>
                    <a:pt x="23768" y="745"/>
                  </a:cubicBezTo>
                  <a:lnTo>
                    <a:pt x="23785" y="745"/>
                  </a:lnTo>
                  <a:cubicBezTo>
                    <a:pt x="23824" y="745"/>
                    <a:pt x="23842" y="692"/>
                    <a:pt x="23842" y="653"/>
                  </a:cubicBezTo>
                  <a:cubicBezTo>
                    <a:pt x="23824" y="636"/>
                    <a:pt x="23802" y="618"/>
                    <a:pt x="23768" y="618"/>
                  </a:cubicBezTo>
                  <a:close/>
                  <a:moveTo>
                    <a:pt x="7615" y="653"/>
                  </a:moveTo>
                  <a:cubicBezTo>
                    <a:pt x="7576" y="671"/>
                    <a:pt x="7559" y="710"/>
                    <a:pt x="7576" y="745"/>
                  </a:cubicBezTo>
                  <a:cubicBezTo>
                    <a:pt x="7594" y="779"/>
                    <a:pt x="7615" y="801"/>
                    <a:pt x="7650" y="801"/>
                  </a:cubicBezTo>
                  <a:lnTo>
                    <a:pt x="7668" y="801"/>
                  </a:lnTo>
                  <a:cubicBezTo>
                    <a:pt x="7703" y="779"/>
                    <a:pt x="7724" y="745"/>
                    <a:pt x="7724" y="710"/>
                  </a:cubicBezTo>
                  <a:cubicBezTo>
                    <a:pt x="7703" y="671"/>
                    <a:pt x="7685" y="653"/>
                    <a:pt x="7650" y="653"/>
                  </a:cubicBezTo>
                  <a:close/>
                  <a:moveTo>
                    <a:pt x="13977" y="710"/>
                  </a:moveTo>
                  <a:cubicBezTo>
                    <a:pt x="13960" y="710"/>
                    <a:pt x="13925" y="727"/>
                    <a:pt x="13903" y="745"/>
                  </a:cubicBezTo>
                  <a:cubicBezTo>
                    <a:pt x="13886" y="779"/>
                    <a:pt x="13903" y="819"/>
                    <a:pt x="13942" y="836"/>
                  </a:cubicBezTo>
                  <a:cubicBezTo>
                    <a:pt x="13960" y="853"/>
                    <a:pt x="13960" y="853"/>
                    <a:pt x="13977" y="853"/>
                  </a:cubicBezTo>
                  <a:cubicBezTo>
                    <a:pt x="13995" y="853"/>
                    <a:pt x="14034" y="836"/>
                    <a:pt x="14034" y="819"/>
                  </a:cubicBezTo>
                  <a:cubicBezTo>
                    <a:pt x="14068" y="779"/>
                    <a:pt x="14051" y="745"/>
                    <a:pt x="14012" y="710"/>
                  </a:cubicBezTo>
                  <a:close/>
                  <a:moveTo>
                    <a:pt x="25891" y="710"/>
                  </a:moveTo>
                  <a:cubicBezTo>
                    <a:pt x="25852" y="710"/>
                    <a:pt x="25834" y="727"/>
                    <a:pt x="25817" y="762"/>
                  </a:cubicBezTo>
                  <a:cubicBezTo>
                    <a:pt x="25800" y="801"/>
                    <a:pt x="25817" y="836"/>
                    <a:pt x="25852" y="853"/>
                  </a:cubicBezTo>
                  <a:lnTo>
                    <a:pt x="25891" y="853"/>
                  </a:lnTo>
                  <a:cubicBezTo>
                    <a:pt x="25908" y="853"/>
                    <a:pt x="25943" y="853"/>
                    <a:pt x="25943" y="819"/>
                  </a:cubicBezTo>
                  <a:cubicBezTo>
                    <a:pt x="25961" y="779"/>
                    <a:pt x="25961" y="745"/>
                    <a:pt x="25926" y="727"/>
                  </a:cubicBezTo>
                  <a:cubicBezTo>
                    <a:pt x="25908" y="727"/>
                    <a:pt x="25891" y="710"/>
                    <a:pt x="25891" y="710"/>
                  </a:cubicBezTo>
                  <a:close/>
                  <a:moveTo>
                    <a:pt x="23389" y="727"/>
                  </a:moveTo>
                  <a:cubicBezTo>
                    <a:pt x="23350" y="745"/>
                    <a:pt x="23332" y="779"/>
                    <a:pt x="23350" y="819"/>
                  </a:cubicBezTo>
                  <a:cubicBezTo>
                    <a:pt x="23367" y="853"/>
                    <a:pt x="23389" y="871"/>
                    <a:pt x="23424" y="871"/>
                  </a:cubicBezTo>
                  <a:lnTo>
                    <a:pt x="23441" y="871"/>
                  </a:lnTo>
                  <a:cubicBezTo>
                    <a:pt x="23476" y="853"/>
                    <a:pt x="23498" y="819"/>
                    <a:pt x="23498" y="779"/>
                  </a:cubicBezTo>
                  <a:cubicBezTo>
                    <a:pt x="23476" y="745"/>
                    <a:pt x="23459" y="727"/>
                    <a:pt x="23424" y="727"/>
                  </a:cubicBezTo>
                  <a:close/>
                  <a:moveTo>
                    <a:pt x="7289" y="779"/>
                  </a:moveTo>
                  <a:cubicBezTo>
                    <a:pt x="7250" y="801"/>
                    <a:pt x="7233" y="836"/>
                    <a:pt x="7233" y="871"/>
                  </a:cubicBezTo>
                  <a:cubicBezTo>
                    <a:pt x="7250" y="910"/>
                    <a:pt x="7267" y="927"/>
                    <a:pt x="7307" y="927"/>
                  </a:cubicBezTo>
                  <a:lnTo>
                    <a:pt x="7341" y="927"/>
                  </a:lnTo>
                  <a:cubicBezTo>
                    <a:pt x="7376" y="910"/>
                    <a:pt x="7398" y="871"/>
                    <a:pt x="7376" y="836"/>
                  </a:cubicBezTo>
                  <a:cubicBezTo>
                    <a:pt x="7359" y="801"/>
                    <a:pt x="7341" y="779"/>
                    <a:pt x="7307" y="779"/>
                  </a:cubicBezTo>
                  <a:close/>
                  <a:moveTo>
                    <a:pt x="23063" y="871"/>
                  </a:moveTo>
                  <a:cubicBezTo>
                    <a:pt x="23023" y="888"/>
                    <a:pt x="23006" y="927"/>
                    <a:pt x="23023" y="962"/>
                  </a:cubicBezTo>
                  <a:cubicBezTo>
                    <a:pt x="23041" y="997"/>
                    <a:pt x="23063" y="1019"/>
                    <a:pt x="23080" y="1019"/>
                  </a:cubicBezTo>
                  <a:cubicBezTo>
                    <a:pt x="23097" y="1019"/>
                    <a:pt x="23115" y="1019"/>
                    <a:pt x="23115" y="997"/>
                  </a:cubicBezTo>
                  <a:cubicBezTo>
                    <a:pt x="23150" y="980"/>
                    <a:pt x="23171" y="945"/>
                    <a:pt x="23150" y="910"/>
                  </a:cubicBezTo>
                  <a:cubicBezTo>
                    <a:pt x="23132" y="888"/>
                    <a:pt x="23115" y="871"/>
                    <a:pt x="23080" y="871"/>
                  </a:cubicBezTo>
                  <a:close/>
                  <a:moveTo>
                    <a:pt x="14286" y="888"/>
                  </a:moveTo>
                  <a:cubicBezTo>
                    <a:pt x="14269" y="888"/>
                    <a:pt x="14251" y="910"/>
                    <a:pt x="14229" y="927"/>
                  </a:cubicBezTo>
                  <a:cubicBezTo>
                    <a:pt x="14212" y="962"/>
                    <a:pt x="14212" y="997"/>
                    <a:pt x="14251" y="1019"/>
                  </a:cubicBezTo>
                  <a:cubicBezTo>
                    <a:pt x="14269" y="1036"/>
                    <a:pt x="14269" y="1036"/>
                    <a:pt x="14286" y="1036"/>
                  </a:cubicBezTo>
                  <a:cubicBezTo>
                    <a:pt x="14321" y="1036"/>
                    <a:pt x="14338" y="1019"/>
                    <a:pt x="14360" y="997"/>
                  </a:cubicBezTo>
                  <a:cubicBezTo>
                    <a:pt x="14377" y="962"/>
                    <a:pt x="14360" y="927"/>
                    <a:pt x="14321" y="910"/>
                  </a:cubicBezTo>
                  <a:cubicBezTo>
                    <a:pt x="14321" y="888"/>
                    <a:pt x="14303" y="888"/>
                    <a:pt x="14286" y="888"/>
                  </a:cubicBezTo>
                  <a:close/>
                  <a:moveTo>
                    <a:pt x="6963" y="910"/>
                  </a:moveTo>
                  <a:lnTo>
                    <a:pt x="6941" y="927"/>
                  </a:lnTo>
                  <a:cubicBezTo>
                    <a:pt x="6906" y="945"/>
                    <a:pt x="6889" y="980"/>
                    <a:pt x="6906" y="1019"/>
                  </a:cubicBezTo>
                  <a:cubicBezTo>
                    <a:pt x="6906" y="1036"/>
                    <a:pt x="6941" y="1054"/>
                    <a:pt x="6963" y="1054"/>
                  </a:cubicBezTo>
                  <a:lnTo>
                    <a:pt x="6998" y="1054"/>
                  </a:lnTo>
                  <a:cubicBezTo>
                    <a:pt x="7032" y="1036"/>
                    <a:pt x="7050" y="997"/>
                    <a:pt x="7032" y="962"/>
                  </a:cubicBezTo>
                  <a:cubicBezTo>
                    <a:pt x="7032" y="927"/>
                    <a:pt x="6998" y="910"/>
                    <a:pt x="6963" y="910"/>
                  </a:cubicBezTo>
                  <a:close/>
                  <a:moveTo>
                    <a:pt x="26196" y="910"/>
                  </a:moveTo>
                  <a:cubicBezTo>
                    <a:pt x="26161" y="910"/>
                    <a:pt x="26143" y="927"/>
                    <a:pt x="26126" y="945"/>
                  </a:cubicBezTo>
                  <a:cubicBezTo>
                    <a:pt x="26109" y="962"/>
                    <a:pt x="26126" y="1019"/>
                    <a:pt x="26143" y="1036"/>
                  </a:cubicBezTo>
                  <a:cubicBezTo>
                    <a:pt x="26161" y="1054"/>
                    <a:pt x="26178" y="1054"/>
                    <a:pt x="26196" y="1054"/>
                  </a:cubicBezTo>
                  <a:cubicBezTo>
                    <a:pt x="26217" y="1054"/>
                    <a:pt x="26235" y="1054"/>
                    <a:pt x="26252" y="1019"/>
                  </a:cubicBezTo>
                  <a:cubicBezTo>
                    <a:pt x="26270" y="997"/>
                    <a:pt x="26270" y="945"/>
                    <a:pt x="26235" y="927"/>
                  </a:cubicBezTo>
                  <a:cubicBezTo>
                    <a:pt x="26217" y="910"/>
                    <a:pt x="26217" y="910"/>
                    <a:pt x="26196" y="910"/>
                  </a:cubicBezTo>
                  <a:close/>
                  <a:moveTo>
                    <a:pt x="22736" y="1036"/>
                  </a:moveTo>
                  <a:cubicBezTo>
                    <a:pt x="22697" y="1054"/>
                    <a:pt x="22680" y="1088"/>
                    <a:pt x="22697" y="1128"/>
                  </a:cubicBezTo>
                  <a:cubicBezTo>
                    <a:pt x="22715" y="1162"/>
                    <a:pt x="22736" y="1180"/>
                    <a:pt x="22771" y="1180"/>
                  </a:cubicBezTo>
                  <a:lnTo>
                    <a:pt x="22788" y="1162"/>
                  </a:lnTo>
                  <a:cubicBezTo>
                    <a:pt x="22823" y="1145"/>
                    <a:pt x="22845" y="1106"/>
                    <a:pt x="22823" y="1071"/>
                  </a:cubicBezTo>
                  <a:cubicBezTo>
                    <a:pt x="22806" y="1036"/>
                    <a:pt x="22788" y="1036"/>
                    <a:pt x="22771" y="1036"/>
                  </a:cubicBezTo>
                  <a:close/>
                  <a:moveTo>
                    <a:pt x="6636" y="1054"/>
                  </a:moveTo>
                  <a:cubicBezTo>
                    <a:pt x="6636" y="1054"/>
                    <a:pt x="6615" y="1054"/>
                    <a:pt x="6597" y="1071"/>
                  </a:cubicBezTo>
                  <a:cubicBezTo>
                    <a:pt x="6562" y="1071"/>
                    <a:pt x="6562" y="1128"/>
                    <a:pt x="6562" y="1162"/>
                  </a:cubicBezTo>
                  <a:cubicBezTo>
                    <a:pt x="6580" y="1180"/>
                    <a:pt x="6615" y="1197"/>
                    <a:pt x="6636" y="1197"/>
                  </a:cubicBezTo>
                  <a:lnTo>
                    <a:pt x="6671" y="1197"/>
                  </a:lnTo>
                  <a:cubicBezTo>
                    <a:pt x="6706" y="1180"/>
                    <a:pt x="6723" y="1145"/>
                    <a:pt x="6706" y="1106"/>
                  </a:cubicBezTo>
                  <a:cubicBezTo>
                    <a:pt x="6689" y="1071"/>
                    <a:pt x="6671" y="1054"/>
                    <a:pt x="6636" y="1054"/>
                  </a:cubicBezTo>
                  <a:close/>
                  <a:moveTo>
                    <a:pt x="14595" y="1088"/>
                  </a:moveTo>
                  <a:cubicBezTo>
                    <a:pt x="14556" y="1088"/>
                    <a:pt x="14538" y="1106"/>
                    <a:pt x="14521" y="1128"/>
                  </a:cubicBezTo>
                  <a:cubicBezTo>
                    <a:pt x="14504" y="1162"/>
                    <a:pt x="14504" y="1197"/>
                    <a:pt x="14538" y="1236"/>
                  </a:cubicBezTo>
                  <a:lnTo>
                    <a:pt x="14595" y="1236"/>
                  </a:lnTo>
                  <a:cubicBezTo>
                    <a:pt x="14612" y="1236"/>
                    <a:pt x="14630" y="1236"/>
                    <a:pt x="14647" y="1215"/>
                  </a:cubicBezTo>
                  <a:cubicBezTo>
                    <a:pt x="14665" y="1180"/>
                    <a:pt x="14665" y="1145"/>
                    <a:pt x="14630" y="1106"/>
                  </a:cubicBezTo>
                  <a:cubicBezTo>
                    <a:pt x="14612" y="1106"/>
                    <a:pt x="14595" y="1088"/>
                    <a:pt x="14595" y="1088"/>
                  </a:cubicBezTo>
                  <a:close/>
                  <a:moveTo>
                    <a:pt x="26470" y="1145"/>
                  </a:moveTo>
                  <a:cubicBezTo>
                    <a:pt x="26452" y="1145"/>
                    <a:pt x="26435" y="1145"/>
                    <a:pt x="26413" y="1162"/>
                  </a:cubicBezTo>
                  <a:cubicBezTo>
                    <a:pt x="26378" y="1197"/>
                    <a:pt x="26396" y="1236"/>
                    <a:pt x="26413" y="1271"/>
                  </a:cubicBezTo>
                  <a:cubicBezTo>
                    <a:pt x="26435" y="1289"/>
                    <a:pt x="26452" y="1289"/>
                    <a:pt x="26470" y="1289"/>
                  </a:cubicBezTo>
                  <a:cubicBezTo>
                    <a:pt x="26487" y="1289"/>
                    <a:pt x="26504" y="1289"/>
                    <a:pt x="26522" y="1271"/>
                  </a:cubicBezTo>
                  <a:cubicBezTo>
                    <a:pt x="26544" y="1236"/>
                    <a:pt x="26544" y="1197"/>
                    <a:pt x="26522" y="1162"/>
                  </a:cubicBezTo>
                  <a:cubicBezTo>
                    <a:pt x="26504" y="1145"/>
                    <a:pt x="26487" y="1145"/>
                    <a:pt x="26470" y="1145"/>
                  </a:cubicBezTo>
                  <a:close/>
                  <a:moveTo>
                    <a:pt x="6310" y="1197"/>
                  </a:moveTo>
                  <a:cubicBezTo>
                    <a:pt x="6288" y="1197"/>
                    <a:pt x="6288" y="1215"/>
                    <a:pt x="6271" y="1215"/>
                  </a:cubicBezTo>
                  <a:cubicBezTo>
                    <a:pt x="6236" y="1236"/>
                    <a:pt x="6219" y="1271"/>
                    <a:pt x="6236" y="1306"/>
                  </a:cubicBezTo>
                  <a:cubicBezTo>
                    <a:pt x="6254" y="1345"/>
                    <a:pt x="6271" y="1345"/>
                    <a:pt x="6310" y="1345"/>
                  </a:cubicBezTo>
                  <a:lnTo>
                    <a:pt x="6345" y="1345"/>
                  </a:lnTo>
                  <a:cubicBezTo>
                    <a:pt x="6380" y="1323"/>
                    <a:pt x="6380" y="1289"/>
                    <a:pt x="6362" y="1254"/>
                  </a:cubicBezTo>
                  <a:cubicBezTo>
                    <a:pt x="6362" y="1215"/>
                    <a:pt x="6328" y="1197"/>
                    <a:pt x="6310" y="1197"/>
                  </a:cubicBezTo>
                  <a:close/>
                  <a:moveTo>
                    <a:pt x="22445" y="1197"/>
                  </a:moveTo>
                  <a:cubicBezTo>
                    <a:pt x="22427" y="1197"/>
                    <a:pt x="22427" y="1197"/>
                    <a:pt x="22410" y="1215"/>
                  </a:cubicBezTo>
                  <a:cubicBezTo>
                    <a:pt x="22371" y="1236"/>
                    <a:pt x="22353" y="1271"/>
                    <a:pt x="22388" y="1306"/>
                  </a:cubicBezTo>
                  <a:cubicBezTo>
                    <a:pt x="22388" y="1345"/>
                    <a:pt x="22427" y="1345"/>
                    <a:pt x="22445" y="1345"/>
                  </a:cubicBezTo>
                  <a:lnTo>
                    <a:pt x="22480" y="1345"/>
                  </a:lnTo>
                  <a:cubicBezTo>
                    <a:pt x="22519" y="1323"/>
                    <a:pt x="22536" y="1271"/>
                    <a:pt x="22519" y="1236"/>
                  </a:cubicBezTo>
                  <a:cubicBezTo>
                    <a:pt x="22497" y="1215"/>
                    <a:pt x="22462" y="1197"/>
                    <a:pt x="22445" y="1197"/>
                  </a:cubicBezTo>
                  <a:close/>
                  <a:moveTo>
                    <a:pt x="14882" y="1306"/>
                  </a:moveTo>
                  <a:cubicBezTo>
                    <a:pt x="14847" y="1306"/>
                    <a:pt x="14830" y="1323"/>
                    <a:pt x="14813" y="1345"/>
                  </a:cubicBezTo>
                  <a:cubicBezTo>
                    <a:pt x="14795" y="1380"/>
                    <a:pt x="14795" y="1415"/>
                    <a:pt x="14830" y="1454"/>
                  </a:cubicBezTo>
                  <a:lnTo>
                    <a:pt x="14882" y="1454"/>
                  </a:lnTo>
                  <a:cubicBezTo>
                    <a:pt x="14904" y="1454"/>
                    <a:pt x="14921" y="1454"/>
                    <a:pt x="14939" y="1432"/>
                  </a:cubicBezTo>
                  <a:cubicBezTo>
                    <a:pt x="14956" y="1397"/>
                    <a:pt x="14956" y="1363"/>
                    <a:pt x="14921" y="1323"/>
                  </a:cubicBezTo>
                  <a:cubicBezTo>
                    <a:pt x="14904" y="1323"/>
                    <a:pt x="14882" y="1306"/>
                    <a:pt x="14882" y="1306"/>
                  </a:cubicBezTo>
                  <a:close/>
                  <a:moveTo>
                    <a:pt x="5945" y="1363"/>
                  </a:moveTo>
                  <a:cubicBezTo>
                    <a:pt x="5910" y="1380"/>
                    <a:pt x="5892" y="1432"/>
                    <a:pt x="5910" y="1471"/>
                  </a:cubicBezTo>
                  <a:cubicBezTo>
                    <a:pt x="5927" y="1489"/>
                    <a:pt x="5945" y="1506"/>
                    <a:pt x="5984" y="1506"/>
                  </a:cubicBezTo>
                  <a:lnTo>
                    <a:pt x="6019" y="1506"/>
                  </a:lnTo>
                  <a:cubicBezTo>
                    <a:pt x="6053" y="1489"/>
                    <a:pt x="6053" y="1432"/>
                    <a:pt x="6036" y="1397"/>
                  </a:cubicBezTo>
                  <a:cubicBezTo>
                    <a:pt x="6036" y="1380"/>
                    <a:pt x="6001" y="1363"/>
                    <a:pt x="5984" y="1363"/>
                  </a:cubicBezTo>
                  <a:close/>
                  <a:moveTo>
                    <a:pt x="22101" y="1397"/>
                  </a:moveTo>
                  <a:cubicBezTo>
                    <a:pt x="22062" y="1415"/>
                    <a:pt x="22044" y="1471"/>
                    <a:pt x="22084" y="1506"/>
                  </a:cubicBezTo>
                  <a:cubicBezTo>
                    <a:pt x="22084" y="1524"/>
                    <a:pt x="22118" y="1541"/>
                    <a:pt x="22136" y="1541"/>
                  </a:cubicBezTo>
                  <a:cubicBezTo>
                    <a:pt x="22153" y="1541"/>
                    <a:pt x="22153" y="1524"/>
                    <a:pt x="22171" y="1524"/>
                  </a:cubicBezTo>
                  <a:cubicBezTo>
                    <a:pt x="22210" y="1506"/>
                    <a:pt x="22227" y="1454"/>
                    <a:pt x="22192" y="1432"/>
                  </a:cubicBezTo>
                  <a:cubicBezTo>
                    <a:pt x="22192" y="1397"/>
                    <a:pt x="22153" y="1397"/>
                    <a:pt x="22136" y="1397"/>
                  </a:cubicBezTo>
                  <a:close/>
                  <a:moveTo>
                    <a:pt x="26705" y="1415"/>
                  </a:moveTo>
                  <a:cubicBezTo>
                    <a:pt x="26705" y="1415"/>
                    <a:pt x="26687" y="1415"/>
                    <a:pt x="26670" y="1432"/>
                  </a:cubicBezTo>
                  <a:cubicBezTo>
                    <a:pt x="26631" y="1454"/>
                    <a:pt x="26631" y="1506"/>
                    <a:pt x="26652" y="1524"/>
                  </a:cubicBezTo>
                  <a:cubicBezTo>
                    <a:pt x="26670" y="1541"/>
                    <a:pt x="26687" y="1563"/>
                    <a:pt x="26705" y="1563"/>
                  </a:cubicBezTo>
                  <a:cubicBezTo>
                    <a:pt x="26722" y="1563"/>
                    <a:pt x="26739" y="1541"/>
                    <a:pt x="26761" y="1541"/>
                  </a:cubicBezTo>
                  <a:cubicBezTo>
                    <a:pt x="26796" y="1506"/>
                    <a:pt x="26796" y="1471"/>
                    <a:pt x="26779" y="1432"/>
                  </a:cubicBezTo>
                  <a:cubicBezTo>
                    <a:pt x="26761" y="1415"/>
                    <a:pt x="26739" y="1415"/>
                    <a:pt x="26705" y="1415"/>
                  </a:cubicBezTo>
                  <a:close/>
                  <a:moveTo>
                    <a:pt x="5618" y="1524"/>
                  </a:moveTo>
                  <a:cubicBezTo>
                    <a:pt x="5583" y="1541"/>
                    <a:pt x="5566" y="1598"/>
                    <a:pt x="5583" y="1632"/>
                  </a:cubicBezTo>
                  <a:cubicBezTo>
                    <a:pt x="5601" y="1650"/>
                    <a:pt x="5618" y="1671"/>
                    <a:pt x="5657" y="1671"/>
                  </a:cubicBezTo>
                  <a:lnTo>
                    <a:pt x="5692" y="1671"/>
                  </a:lnTo>
                  <a:cubicBezTo>
                    <a:pt x="5727" y="1650"/>
                    <a:pt x="5727" y="1598"/>
                    <a:pt x="5710" y="1563"/>
                  </a:cubicBezTo>
                  <a:cubicBezTo>
                    <a:pt x="5710" y="1541"/>
                    <a:pt x="5675" y="1524"/>
                    <a:pt x="5657" y="1524"/>
                  </a:cubicBezTo>
                  <a:close/>
                  <a:moveTo>
                    <a:pt x="15174" y="1541"/>
                  </a:moveTo>
                  <a:cubicBezTo>
                    <a:pt x="15139" y="1541"/>
                    <a:pt x="15121" y="1541"/>
                    <a:pt x="15100" y="1563"/>
                  </a:cubicBezTo>
                  <a:cubicBezTo>
                    <a:pt x="15082" y="1598"/>
                    <a:pt x="15082" y="1632"/>
                    <a:pt x="15121" y="1671"/>
                  </a:cubicBezTo>
                  <a:cubicBezTo>
                    <a:pt x="15139" y="1671"/>
                    <a:pt x="15156" y="1689"/>
                    <a:pt x="15174" y="1689"/>
                  </a:cubicBezTo>
                  <a:cubicBezTo>
                    <a:pt x="15191" y="1689"/>
                    <a:pt x="15209" y="1671"/>
                    <a:pt x="15230" y="1650"/>
                  </a:cubicBezTo>
                  <a:cubicBezTo>
                    <a:pt x="15248" y="1615"/>
                    <a:pt x="15248" y="1580"/>
                    <a:pt x="15209" y="1563"/>
                  </a:cubicBezTo>
                  <a:cubicBezTo>
                    <a:pt x="15191" y="1541"/>
                    <a:pt x="15174" y="1541"/>
                    <a:pt x="15174" y="1541"/>
                  </a:cubicBezTo>
                  <a:close/>
                  <a:moveTo>
                    <a:pt x="21792" y="1598"/>
                  </a:moveTo>
                  <a:cubicBezTo>
                    <a:pt x="21757" y="1632"/>
                    <a:pt x="21757" y="1671"/>
                    <a:pt x="21775" y="1706"/>
                  </a:cubicBezTo>
                  <a:cubicBezTo>
                    <a:pt x="21792" y="1724"/>
                    <a:pt x="21809" y="1741"/>
                    <a:pt x="21827" y="1741"/>
                  </a:cubicBezTo>
                  <a:cubicBezTo>
                    <a:pt x="21844" y="1741"/>
                    <a:pt x="21866" y="1724"/>
                    <a:pt x="21866" y="1724"/>
                  </a:cubicBezTo>
                  <a:cubicBezTo>
                    <a:pt x="21901" y="1706"/>
                    <a:pt x="21918" y="1650"/>
                    <a:pt x="21901" y="1615"/>
                  </a:cubicBezTo>
                  <a:cubicBezTo>
                    <a:pt x="21883" y="1598"/>
                    <a:pt x="21844" y="1598"/>
                    <a:pt x="21827" y="1598"/>
                  </a:cubicBezTo>
                  <a:close/>
                  <a:moveTo>
                    <a:pt x="5331" y="1689"/>
                  </a:moveTo>
                  <a:cubicBezTo>
                    <a:pt x="5331" y="1689"/>
                    <a:pt x="5309" y="1689"/>
                    <a:pt x="5292" y="1706"/>
                  </a:cubicBezTo>
                  <a:cubicBezTo>
                    <a:pt x="5257" y="1724"/>
                    <a:pt x="5257" y="1758"/>
                    <a:pt x="5274" y="1798"/>
                  </a:cubicBezTo>
                  <a:cubicBezTo>
                    <a:pt x="5274" y="1832"/>
                    <a:pt x="5309" y="1832"/>
                    <a:pt x="5331" y="1832"/>
                  </a:cubicBezTo>
                  <a:lnTo>
                    <a:pt x="5366" y="1832"/>
                  </a:lnTo>
                  <a:cubicBezTo>
                    <a:pt x="5401" y="1815"/>
                    <a:pt x="5418" y="1758"/>
                    <a:pt x="5401" y="1724"/>
                  </a:cubicBezTo>
                  <a:cubicBezTo>
                    <a:pt x="5383" y="1706"/>
                    <a:pt x="5366" y="1689"/>
                    <a:pt x="5331" y="1689"/>
                  </a:cubicBezTo>
                  <a:close/>
                  <a:moveTo>
                    <a:pt x="26887" y="1706"/>
                  </a:moveTo>
                  <a:cubicBezTo>
                    <a:pt x="26848" y="1741"/>
                    <a:pt x="26848" y="1780"/>
                    <a:pt x="26870" y="1815"/>
                  </a:cubicBezTo>
                  <a:cubicBezTo>
                    <a:pt x="26887" y="1832"/>
                    <a:pt x="26905" y="1850"/>
                    <a:pt x="26922" y="1850"/>
                  </a:cubicBezTo>
                  <a:cubicBezTo>
                    <a:pt x="26940" y="1850"/>
                    <a:pt x="26957" y="1850"/>
                    <a:pt x="26979" y="1832"/>
                  </a:cubicBezTo>
                  <a:cubicBezTo>
                    <a:pt x="26996" y="1815"/>
                    <a:pt x="27014" y="1758"/>
                    <a:pt x="26996" y="1741"/>
                  </a:cubicBezTo>
                  <a:lnTo>
                    <a:pt x="26996" y="1724"/>
                  </a:lnTo>
                  <a:cubicBezTo>
                    <a:pt x="26979" y="1706"/>
                    <a:pt x="26957" y="1706"/>
                    <a:pt x="26922" y="1706"/>
                  </a:cubicBezTo>
                  <a:close/>
                  <a:moveTo>
                    <a:pt x="15426" y="1780"/>
                  </a:moveTo>
                  <a:cubicBezTo>
                    <a:pt x="15409" y="1780"/>
                    <a:pt x="15391" y="1798"/>
                    <a:pt x="15374" y="1798"/>
                  </a:cubicBezTo>
                  <a:cubicBezTo>
                    <a:pt x="15356" y="1832"/>
                    <a:pt x="15356" y="1867"/>
                    <a:pt x="15374" y="1906"/>
                  </a:cubicBezTo>
                  <a:cubicBezTo>
                    <a:pt x="15391" y="1924"/>
                    <a:pt x="15409" y="1924"/>
                    <a:pt x="15426" y="1924"/>
                  </a:cubicBezTo>
                  <a:cubicBezTo>
                    <a:pt x="15448" y="1924"/>
                    <a:pt x="15465" y="1924"/>
                    <a:pt x="15483" y="1906"/>
                  </a:cubicBezTo>
                  <a:cubicBezTo>
                    <a:pt x="15500" y="1889"/>
                    <a:pt x="15500" y="1832"/>
                    <a:pt x="15483" y="1815"/>
                  </a:cubicBezTo>
                  <a:cubicBezTo>
                    <a:pt x="15465" y="1798"/>
                    <a:pt x="15448" y="1780"/>
                    <a:pt x="15426" y="1780"/>
                  </a:cubicBezTo>
                  <a:close/>
                  <a:moveTo>
                    <a:pt x="21540" y="1798"/>
                  </a:moveTo>
                  <a:cubicBezTo>
                    <a:pt x="21518" y="1798"/>
                    <a:pt x="21501" y="1798"/>
                    <a:pt x="21483" y="1815"/>
                  </a:cubicBezTo>
                  <a:cubicBezTo>
                    <a:pt x="21466" y="1832"/>
                    <a:pt x="21448" y="1867"/>
                    <a:pt x="21466" y="1906"/>
                  </a:cubicBezTo>
                  <a:cubicBezTo>
                    <a:pt x="21483" y="1924"/>
                    <a:pt x="21501" y="1941"/>
                    <a:pt x="21540" y="1941"/>
                  </a:cubicBezTo>
                  <a:cubicBezTo>
                    <a:pt x="21540" y="1941"/>
                    <a:pt x="21557" y="1941"/>
                    <a:pt x="21574" y="1924"/>
                  </a:cubicBezTo>
                  <a:cubicBezTo>
                    <a:pt x="21609" y="1906"/>
                    <a:pt x="21609" y="1850"/>
                    <a:pt x="21592" y="1832"/>
                  </a:cubicBezTo>
                  <a:cubicBezTo>
                    <a:pt x="21574" y="1815"/>
                    <a:pt x="21557" y="1798"/>
                    <a:pt x="21540" y="1798"/>
                  </a:cubicBezTo>
                  <a:close/>
                  <a:moveTo>
                    <a:pt x="4983" y="1867"/>
                  </a:moveTo>
                  <a:cubicBezTo>
                    <a:pt x="4948" y="1906"/>
                    <a:pt x="4931" y="1941"/>
                    <a:pt x="4948" y="1976"/>
                  </a:cubicBezTo>
                  <a:cubicBezTo>
                    <a:pt x="4966" y="1998"/>
                    <a:pt x="4983" y="2015"/>
                    <a:pt x="5022" y="2015"/>
                  </a:cubicBezTo>
                  <a:cubicBezTo>
                    <a:pt x="5022" y="2015"/>
                    <a:pt x="5040" y="2015"/>
                    <a:pt x="5057" y="1998"/>
                  </a:cubicBezTo>
                  <a:cubicBezTo>
                    <a:pt x="5092" y="1976"/>
                    <a:pt x="5092" y="1941"/>
                    <a:pt x="5074" y="1906"/>
                  </a:cubicBezTo>
                  <a:cubicBezTo>
                    <a:pt x="5057" y="1889"/>
                    <a:pt x="5040" y="1867"/>
                    <a:pt x="5022" y="1867"/>
                  </a:cubicBezTo>
                  <a:close/>
                  <a:moveTo>
                    <a:pt x="21192" y="2015"/>
                  </a:moveTo>
                  <a:cubicBezTo>
                    <a:pt x="21157" y="2050"/>
                    <a:pt x="21157" y="2085"/>
                    <a:pt x="21174" y="2124"/>
                  </a:cubicBezTo>
                  <a:cubicBezTo>
                    <a:pt x="21192" y="2141"/>
                    <a:pt x="21213" y="2159"/>
                    <a:pt x="21231" y="2159"/>
                  </a:cubicBezTo>
                  <a:cubicBezTo>
                    <a:pt x="21248" y="2159"/>
                    <a:pt x="21266" y="2141"/>
                    <a:pt x="21283" y="2141"/>
                  </a:cubicBezTo>
                  <a:cubicBezTo>
                    <a:pt x="21322" y="2107"/>
                    <a:pt x="21322" y="2067"/>
                    <a:pt x="21300" y="2033"/>
                  </a:cubicBezTo>
                  <a:cubicBezTo>
                    <a:pt x="21283" y="2015"/>
                    <a:pt x="21266" y="2015"/>
                    <a:pt x="21231" y="2015"/>
                  </a:cubicBezTo>
                  <a:close/>
                  <a:moveTo>
                    <a:pt x="27088" y="2015"/>
                  </a:moveTo>
                  <a:cubicBezTo>
                    <a:pt x="27048" y="2033"/>
                    <a:pt x="27031" y="2085"/>
                    <a:pt x="27066" y="2124"/>
                  </a:cubicBezTo>
                  <a:lnTo>
                    <a:pt x="27048" y="2124"/>
                  </a:lnTo>
                  <a:cubicBezTo>
                    <a:pt x="27066" y="2141"/>
                    <a:pt x="27105" y="2159"/>
                    <a:pt x="27122" y="2159"/>
                  </a:cubicBezTo>
                  <a:cubicBezTo>
                    <a:pt x="27140" y="2159"/>
                    <a:pt x="27140" y="2159"/>
                    <a:pt x="27157" y="2141"/>
                  </a:cubicBezTo>
                  <a:cubicBezTo>
                    <a:pt x="27196" y="2124"/>
                    <a:pt x="27214" y="2085"/>
                    <a:pt x="27175" y="2050"/>
                  </a:cubicBezTo>
                  <a:cubicBezTo>
                    <a:pt x="27175" y="2015"/>
                    <a:pt x="27140" y="2015"/>
                    <a:pt x="27122" y="2015"/>
                  </a:cubicBezTo>
                  <a:close/>
                  <a:moveTo>
                    <a:pt x="4657" y="2050"/>
                  </a:moveTo>
                  <a:cubicBezTo>
                    <a:pt x="4622" y="2085"/>
                    <a:pt x="4622" y="2124"/>
                    <a:pt x="4639" y="2159"/>
                  </a:cubicBezTo>
                  <a:cubicBezTo>
                    <a:pt x="4657" y="2176"/>
                    <a:pt x="4678" y="2194"/>
                    <a:pt x="4696" y="2194"/>
                  </a:cubicBezTo>
                  <a:cubicBezTo>
                    <a:pt x="4713" y="2194"/>
                    <a:pt x="4731" y="2194"/>
                    <a:pt x="4731" y="2176"/>
                  </a:cubicBezTo>
                  <a:cubicBezTo>
                    <a:pt x="4765" y="2159"/>
                    <a:pt x="4787" y="2124"/>
                    <a:pt x="4765" y="2085"/>
                  </a:cubicBezTo>
                  <a:cubicBezTo>
                    <a:pt x="4748" y="2067"/>
                    <a:pt x="4731" y="2050"/>
                    <a:pt x="4696" y="2050"/>
                  </a:cubicBezTo>
                  <a:close/>
                  <a:moveTo>
                    <a:pt x="15626" y="2067"/>
                  </a:moveTo>
                  <a:cubicBezTo>
                    <a:pt x="15591" y="2107"/>
                    <a:pt x="15591" y="2141"/>
                    <a:pt x="15609" y="2176"/>
                  </a:cubicBezTo>
                  <a:cubicBezTo>
                    <a:pt x="15626" y="2194"/>
                    <a:pt x="15644" y="2215"/>
                    <a:pt x="15665" y="2215"/>
                  </a:cubicBezTo>
                  <a:cubicBezTo>
                    <a:pt x="15683" y="2215"/>
                    <a:pt x="15700" y="2194"/>
                    <a:pt x="15718" y="2194"/>
                  </a:cubicBezTo>
                  <a:cubicBezTo>
                    <a:pt x="15735" y="2159"/>
                    <a:pt x="15752" y="2124"/>
                    <a:pt x="15718" y="2085"/>
                  </a:cubicBezTo>
                  <a:cubicBezTo>
                    <a:pt x="15700" y="2067"/>
                    <a:pt x="15683" y="2067"/>
                    <a:pt x="15665" y="2067"/>
                  </a:cubicBezTo>
                  <a:close/>
                  <a:moveTo>
                    <a:pt x="20939" y="2215"/>
                  </a:moveTo>
                  <a:cubicBezTo>
                    <a:pt x="20922" y="2215"/>
                    <a:pt x="20922" y="2233"/>
                    <a:pt x="20904" y="2233"/>
                  </a:cubicBezTo>
                  <a:cubicBezTo>
                    <a:pt x="20865" y="2250"/>
                    <a:pt x="20865" y="2302"/>
                    <a:pt x="20887" y="2342"/>
                  </a:cubicBezTo>
                  <a:cubicBezTo>
                    <a:pt x="20904" y="2359"/>
                    <a:pt x="20922" y="2359"/>
                    <a:pt x="20939" y="2359"/>
                  </a:cubicBezTo>
                  <a:lnTo>
                    <a:pt x="20996" y="2359"/>
                  </a:lnTo>
                  <a:cubicBezTo>
                    <a:pt x="21013" y="2324"/>
                    <a:pt x="21031" y="2285"/>
                    <a:pt x="20996" y="2250"/>
                  </a:cubicBezTo>
                  <a:cubicBezTo>
                    <a:pt x="20996" y="2233"/>
                    <a:pt x="20957" y="2215"/>
                    <a:pt x="20939" y="2215"/>
                  </a:cubicBezTo>
                  <a:close/>
                  <a:moveTo>
                    <a:pt x="4387" y="2233"/>
                  </a:moveTo>
                  <a:cubicBezTo>
                    <a:pt x="4369" y="2233"/>
                    <a:pt x="4369" y="2233"/>
                    <a:pt x="4352" y="2250"/>
                  </a:cubicBezTo>
                  <a:cubicBezTo>
                    <a:pt x="4313" y="2268"/>
                    <a:pt x="4313" y="2302"/>
                    <a:pt x="4330" y="2342"/>
                  </a:cubicBezTo>
                  <a:cubicBezTo>
                    <a:pt x="4352" y="2376"/>
                    <a:pt x="4369" y="2376"/>
                    <a:pt x="4387" y="2376"/>
                  </a:cubicBezTo>
                  <a:lnTo>
                    <a:pt x="4422" y="2376"/>
                  </a:lnTo>
                  <a:cubicBezTo>
                    <a:pt x="4461" y="2342"/>
                    <a:pt x="4478" y="2302"/>
                    <a:pt x="4461" y="2268"/>
                  </a:cubicBezTo>
                  <a:cubicBezTo>
                    <a:pt x="4439" y="2250"/>
                    <a:pt x="4422" y="2233"/>
                    <a:pt x="4387" y="2233"/>
                  </a:cubicBezTo>
                  <a:close/>
                  <a:moveTo>
                    <a:pt x="27283" y="2324"/>
                  </a:moveTo>
                  <a:lnTo>
                    <a:pt x="27266" y="2342"/>
                  </a:lnTo>
                  <a:cubicBezTo>
                    <a:pt x="27231" y="2359"/>
                    <a:pt x="27214" y="2394"/>
                    <a:pt x="27231" y="2433"/>
                  </a:cubicBezTo>
                  <a:cubicBezTo>
                    <a:pt x="27231" y="2468"/>
                    <a:pt x="27266" y="2468"/>
                    <a:pt x="27283" y="2468"/>
                  </a:cubicBezTo>
                  <a:lnTo>
                    <a:pt x="27323" y="2468"/>
                  </a:lnTo>
                  <a:cubicBezTo>
                    <a:pt x="27357" y="2450"/>
                    <a:pt x="27375" y="2411"/>
                    <a:pt x="27357" y="2376"/>
                  </a:cubicBezTo>
                  <a:cubicBezTo>
                    <a:pt x="27340" y="2342"/>
                    <a:pt x="27323" y="2324"/>
                    <a:pt x="27283" y="2324"/>
                  </a:cubicBezTo>
                  <a:close/>
                  <a:moveTo>
                    <a:pt x="15844" y="2359"/>
                  </a:moveTo>
                  <a:cubicBezTo>
                    <a:pt x="15809" y="2394"/>
                    <a:pt x="15792" y="2433"/>
                    <a:pt x="15826" y="2468"/>
                  </a:cubicBezTo>
                  <a:cubicBezTo>
                    <a:pt x="15826" y="2485"/>
                    <a:pt x="15861" y="2503"/>
                    <a:pt x="15883" y="2503"/>
                  </a:cubicBezTo>
                  <a:cubicBezTo>
                    <a:pt x="15900" y="2503"/>
                    <a:pt x="15918" y="2485"/>
                    <a:pt x="15918" y="2485"/>
                  </a:cubicBezTo>
                  <a:cubicBezTo>
                    <a:pt x="15953" y="2468"/>
                    <a:pt x="15970" y="2411"/>
                    <a:pt x="15935" y="2376"/>
                  </a:cubicBezTo>
                  <a:cubicBezTo>
                    <a:pt x="15918" y="2359"/>
                    <a:pt x="15900" y="2359"/>
                    <a:pt x="15883" y="2359"/>
                  </a:cubicBezTo>
                  <a:close/>
                  <a:moveTo>
                    <a:pt x="4043" y="2433"/>
                  </a:moveTo>
                  <a:cubicBezTo>
                    <a:pt x="4004" y="2468"/>
                    <a:pt x="4004" y="2503"/>
                    <a:pt x="4026" y="2542"/>
                  </a:cubicBezTo>
                  <a:cubicBezTo>
                    <a:pt x="4043" y="2559"/>
                    <a:pt x="4060" y="2577"/>
                    <a:pt x="4078" y="2577"/>
                  </a:cubicBezTo>
                  <a:cubicBezTo>
                    <a:pt x="4095" y="2577"/>
                    <a:pt x="4113" y="2577"/>
                    <a:pt x="4113" y="2559"/>
                  </a:cubicBezTo>
                  <a:cubicBezTo>
                    <a:pt x="4152" y="2542"/>
                    <a:pt x="4169" y="2503"/>
                    <a:pt x="4152" y="2468"/>
                  </a:cubicBezTo>
                  <a:cubicBezTo>
                    <a:pt x="4134" y="2433"/>
                    <a:pt x="4113" y="2433"/>
                    <a:pt x="4078" y="2433"/>
                  </a:cubicBezTo>
                  <a:close/>
                  <a:moveTo>
                    <a:pt x="20648" y="2433"/>
                  </a:moveTo>
                  <a:cubicBezTo>
                    <a:pt x="20630" y="2433"/>
                    <a:pt x="20630" y="2450"/>
                    <a:pt x="20613" y="2450"/>
                  </a:cubicBezTo>
                  <a:cubicBezTo>
                    <a:pt x="20578" y="2468"/>
                    <a:pt x="20578" y="2520"/>
                    <a:pt x="20595" y="2559"/>
                  </a:cubicBezTo>
                  <a:cubicBezTo>
                    <a:pt x="20613" y="2577"/>
                    <a:pt x="20630" y="2577"/>
                    <a:pt x="20648" y="2577"/>
                  </a:cubicBezTo>
                  <a:lnTo>
                    <a:pt x="20704" y="2577"/>
                  </a:lnTo>
                  <a:cubicBezTo>
                    <a:pt x="20722" y="2542"/>
                    <a:pt x="20739" y="2503"/>
                    <a:pt x="20704" y="2468"/>
                  </a:cubicBezTo>
                  <a:cubicBezTo>
                    <a:pt x="20704" y="2450"/>
                    <a:pt x="20669" y="2433"/>
                    <a:pt x="20648" y="2433"/>
                  </a:cubicBezTo>
                  <a:close/>
                  <a:moveTo>
                    <a:pt x="3734" y="2629"/>
                  </a:moveTo>
                  <a:cubicBezTo>
                    <a:pt x="3699" y="2668"/>
                    <a:pt x="3699" y="2703"/>
                    <a:pt x="3717" y="2738"/>
                  </a:cubicBezTo>
                  <a:cubicBezTo>
                    <a:pt x="3734" y="2759"/>
                    <a:pt x="3752" y="2777"/>
                    <a:pt x="3769" y="2777"/>
                  </a:cubicBezTo>
                  <a:cubicBezTo>
                    <a:pt x="3786" y="2777"/>
                    <a:pt x="3808" y="2759"/>
                    <a:pt x="3826" y="2759"/>
                  </a:cubicBezTo>
                  <a:cubicBezTo>
                    <a:pt x="3843" y="2738"/>
                    <a:pt x="3860" y="2685"/>
                    <a:pt x="3843" y="2651"/>
                  </a:cubicBezTo>
                  <a:cubicBezTo>
                    <a:pt x="3826" y="2629"/>
                    <a:pt x="3808" y="2629"/>
                    <a:pt x="3769" y="2629"/>
                  </a:cubicBezTo>
                  <a:close/>
                  <a:moveTo>
                    <a:pt x="16079" y="2651"/>
                  </a:moveTo>
                  <a:cubicBezTo>
                    <a:pt x="16061" y="2651"/>
                    <a:pt x="16061" y="2651"/>
                    <a:pt x="16044" y="2668"/>
                  </a:cubicBezTo>
                  <a:cubicBezTo>
                    <a:pt x="16009" y="2685"/>
                    <a:pt x="16009" y="2720"/>
                    <a:pt x="16027" y="2759"/>
                  </a:cubicBezTo>
                  <a:cubicBezTo>
                    <a:pt x="16044" y="2777"/>
                    <a:pt x="16061" y="2794"/>
                    <a:pt x="16079" y="2794"/>
                  </a:cubicBezTo>
                  <a:cubicBezTo>
                    <a:pt x="16101" y="2794"/>
                    <a:pt x="16118" y="2794"/>
                    <a:pt x="16118" y="2777"/>
                  </a:cubicBezTo>
                  <a:cubicBezTo>
                    <a:pt x="16153" y="2759"/>
                    <a:pt x="16170" y="2720"/>
                    <a:pt x="16153" y="2685"/>
                  </a:cubicBezTo>
                  <a:cubicBezTo>
                    <a:pt x="16135" y="2668"/>
                    <a:pt x="16118" y="2651"/>
                    <a:pt x="16079" y="2651"/>
                  </a:cubicBezTo>
                  <a:close/>
                  <a:moveTo>
                    <a:pt x="20360" y="2651"/>
                  </a:moveTo>
                  <a:cubicBezTo>
                    <a:pt x="20343" y="2651"/>
                    <a:pt x="20343" y="2668"/>
                    <a:pt x="20321" y="2668"/>
                  </a:cubicBezTo>
                  <a:cubicBezTo>
                    <a:pt x="20286" y="2685"/>
                    <a:pt x="20286" y="2738"/>
                    <a:pt x="20304" y="2777"/>
                  </a:cubicBezTo>
                  <a:cubicBezTo>
                    <a:pt x="20321" y="2794"/>
                    <a:pt x="20343" y="2794"/>
                    <a:pt x="20360" y="2794"/>
                  </a:cubicBezTo>
                  <a:cubicBezTo>
                    <a:pt x="20378" y="2794"/>
                    <a:pt x="20395" y="2794"/>
                    <a:pt x="20413" y="2777"/>
                  </a:cubicBezTo>
                  <a:cubicBezTo>
                    <a:pt x="20430" y="2759"/>
                    <a:pt x="20452" y="2720"/>
                    <a:pt x="20413" y="2685"/>
                  </a:cubicBezTo>
                  <a:cubicBezTo>
                    <a:pt x="20413" y="2668"/>
                    <a:pt x="20378" y="2651"/>
                    <a:pt x="20360" y="2651"/>
                  </a:cubicBezTo>
                  <a:close/>
                  <a:moveTo>
                    <a:pt x="27414" y="2668"/>
                  </a:moveTo>
                  <a:cubicBezTo>
                    <a:pt x="27375" y="2685"/>
                    <a:pt x="27357" y="2720"/>
                    <a:pt x="27375" y="2759"/>
                  </a:cubicBezTo>
                  <a:cubicBezTo>
                    <a:pt x="27392" y="2794"/>
                    <a:pt x="27414" y="2812"/>
                    <a:pt x="27449" y="2812"/>
                  </a:cubicBezTo>
                  <a:lnTo>
                    <a:pt x="27466" y="2794"/>
                  </a:lnTo>
                  <a:cubicBezTo>
                    <a:pt x="27501" y="2777"/>
                    <a:pt x="27523" y="2738"/>
                    <a:pt x="27501" y="2703"/>
                  </a:cubicBezTo>
                  <a:cubicBezTo>
                    <a:pt x="27501" y="2668"/>
                    <a:pt x="27466" y="2668"/>
                    <a:pt x="27449" y="2668"/>
                  </a:cubicBezTo>
                  <a:close/>
                  <a:moveTo>
                    <a:pt x="3482" y="2829"/>
                  </a:moveTo>
                  <a:cubicBezTo>
                    <a:pt x="3460" y="2829"/>
                    <a:pt x="3443" y="2829"/>
                    <a:pt x="3443" y="2846"/>
                  </a:cubicBezTo>
                  <a:cubicBezTo>
                    <a:pt x="3408" y="2868"/>
                    <a:pt x="3390" y="2903"/>
                    <a:pt x="3425" y="2938"/>
                  </a:cubicBezTo>
                  <a:cubicBezTo>
                    <a:pt x="3425" y="2955"/>
                    <a:pt x="3460" y="2977"/>
                    <a:pt x="3482" y="2977"/>
                  </a:cubicBezTo>
                  <a:cubicBezTo>
                    <a:pt x="3499" y="2977"/>
                    <a:pt x="3499" y="2977"/>
                    <a:pt x="3517" y="2955"/>
                  </a:cubicBezTo>
                  <a:cubicBezTo>
                    <a:pt x="3551" y="2938"/>
                    <a:pt x="3551" y="2885"/>
                    <a:pt x="3534" y="2868"/>
                  </a:cubicBezTo>
                  <a:cubicBezTo>
                    <a:pt x="3517" y="2829"/>
                    <a:pt x="3499" y="2829"/>
                    <a:pt x="3482" y="2829"/>
                  </a:cubicBezTo>
                  <a:close/>
                  <a:moveTo>
                    <a:pt x="20069" y="2868"/>
                  </a:moveTo>
                  <a:cubicBezTo>
                    <a:pt x="20052" y="2868"/>
                    <a:pt x="20034" y="2868"/>
                    <a:pt x="20034" y="2885"/>
                  </a:cubicBezTo>
                  <a:cubicBezTo>
                    <a:pt x="19995" y="2903"/>
                    <a:pt x="19995" y="2955"/>
                    <a:pt x="20017" y="2994"/>
                  </a:cubicBezTo>
                  <a:cubicBezTo>
                    <a:pt x="20034" y="3012"/>
                    <a:pt x="20052" y="3012"/>
                    <a:pt x="20069" y="3012"/>
                  </a:cubicBezTo>
                  <a:cubicBezTo>
                    <a:pt x="20086" y="3012"/>
                    <a:pt x="20104" y="3012"/>
                    <a:pt x="20125" y="2994"/>
                  </a:cubicBezTo>
                  <a:cubicBezTo>
                    <a:pt x="20143" y="2977"/>
                    <a:pt x="20160" y="2938"/>
                    <a:pt x="20125" y="2903"/>
                  </a:cubicBezTo>
                  <a:cubicBezTo>
                    <a:pt x="20125" y="2885"/>
                    <a:pt x="20086" y="2868"/>
                    <a:pt x="20069" y="2868"/>
                  </a:cubicBezTo>
                  <a:close/>
                  <a:moveTo>
                    <a:pt x="16279" y="2955"/>
                  </a:moveTo>
                  <a:cubicBezTo>
                    <a:pt x="16262" y="2955"/>
                    <a:pt x="16262" y="2955"/>
                    <a:pt x="16244" y="2977"/>
                  </a:cubicBezTo>
                  <a:cubicBezTo>
                    <a:pt x="16209" y="2994"/>
                    <a:pt x="16188" y="3029"/>
                    <a:pt x="16227" y="3064"/>
                  </a:cubicBezTo>
                  <a:cubicBezTo>
                    <a:pt x="16227" y="3086"/>
                    <a:pt x="16262" y="3103"/>
                    <a:pt x="16279" y="3103"/>
                  </a:cubicBezTo>
                  <a:cubicBezTo>
                    <a:pt x="16296" y="3103"/>
                    <a:pt x="16318" y="3103"/>
                    <a:pt x="16318" y="3086"/>
                  </a:cubicBezTo>
                  <a:cubicBezTo>
                    <a:pt x="16353" y="3064"/>
                    <a:pt x="16370" y="3029"/>
                    <a:pt x="16336" y="2994"/>
                  </a:cubicBezTo>
                  <a:cubicBezTo>
                    <a:pt x="16336" y="2977"/>
                    <a:pt x="16296" y="2955"/>
                    <a:pt x="16279" y="2955"/>
                  </a:cubicBezTo>
                  <a:close/>
                  <a:moveTo>
                    <a:pt x="27558" y="2994"/>
                  </a:moveTo>
                  <a:cubicBezTo>
                    <a:pt x="27523" y="3012"/>
                    <a:pt x="27501" y="3046"/>
                    <a:pt x="27523" y="3086"/>
                  </a:cubicBezTo>
                  <a:cubicBezTo>
                    <a:pt x="27523" y="3120"/>
                    <a:pt x="27558" y="3138"/>
                    <a:pt x="27575" y="3138"/>
                  </a:cubicBezTo>
                  <a:lnTo>
                    <a:pt x="27610" y="3138"/>
                  </a:lnTo>
                  <a:cubicBezTo>
                    <a:pt x="27649" y="3120"/>
                    <a:pt x="27666" y="3086"/>
                    <a:pt x="27649" y="3029"/>
                  </a:cubicBezTo>
                  <a:cubicBezTo>
                    <a:pt x="27649" y="3012"/>
                    <a:pt x="27610" y="2994"/>
                    <a:pt x="27575" y="2994"/>
                  </a:cubicBezTo>
                  <a:close/>
                  <a:moveTo>
                    <a:pt x="3173" y="3029"/>
                  </a:moveTo>
                  <a:cubicBezTo>
                    <a:pt x="3173" y="3029"/>
                    <a:pt x="3155" y="3029"/>
                    <a:pt x="3134" y="3046"/>
                  </a:cubicBezTo>
                  <a:cubicBezTo>
                    <a:pt x="3099" y="3064"/>
                    <a:pt x="3099" y="3120"/>
                    <a:pt x="3116" y="3138"/>
                  </a:cubicBezTo>
                  <a:cubicBezTo>
                    <a:pt x="3134" y="3173"/>
                    <a:pt x="3155" y="3173"/>
                    <a:pt x="3173" y="3173"/>
                  </a:cubicBezTo>
                  <a:lnTo>
                    <a:pt x="3225" y="3173"/>
                  </a:lnTo>
                  <a:cubicBezTo>
                    <a:pt x="3242" y="3138"/>
                    <a:pt x="3264" y="3103"/>
                    <a:pt x="3242" y="3064"/>
                  </a:cubicBezTo>
                  <a:cubicBezTo>
                    <a:pt x="3225" y="3046"/>
                    <a:pt x="3208" y="3029"/>
                    <a:pt x="3173" y="3029"/>
                  </a:cubicBezTo>
                  <a:close/>
                  <a:moveTo>
                    <a:pt x="19777" y="3086"/>
                  </a:moveTo>
                  <a:cubicBezTo>
                    <a:pt x="19760" y="3086"/>
                    <a:pt x="19743" y="3086"/>
                    <a:pt x="19743" y="3103"/>
                  </a:cubicBezTo>
                  <a:cubicBezTo>
                    <a:pt x="19708" y="3120"/>
                    <a:pt x="19690" y="3155"/>
                    <a:pt x="19725" y="3194"/>
                  </a:cubicBezTo>
                  <a:cubicBezTo>
                    <a:pt x="19725" y="3212"/>
                    <a:pt x="19760" y="3229"/>
                    <a:pt x="19777" y="3229"/>
                  </a:cubicBezTo>
                  <a:cubicBezTo>
                    <a:pt x="19799" y="3229"/>
                    <a:pt x="19817" y="3229"/>
                    <a:pt x="19817" y="3212"/>
                  </a:cubicBezTo>
                  <a:cubicBezTo>
                    <a:pt x="19851" y="3194"/>
                    <a:pt x="19869" y="3138"/>
                    <a:pt x="19834" y="3120"/>
                  </a:cubicBezTo>
                  <a:cubicBezTo>
                    <a:pt x="19817" y="3103"/>
                    <a:pt x="19799" y="3086"/>
                    <a:pt x="19777" y="3086"/>
                  </a:cubicBezTo>
                  <a:close/>
                  <a:moveTo>
                    <a:pt x="2846" y="3247"/>
                  </a:moveTo>
                  <a:cubicBezTo>
                    <a:pt x="2807" y="3281"/>
                    <a:pt x="2790" y="3321"/>
                    <a:pt x="2829" y="3355"/>
                  </a:cubicBezTo>
                  <a:cubicBezTo>
                    <a:pt x="2846" y="3373"/>
                    <a:pt x="2864" y="3390"/>
                    <a:pt x="2881" y="3390"/>
                  </a:cubicBezTo>
                  <a:cubicBezTo>
                    <a:pt x="2899" y="3390"/>
                    <a:pt x="2916" y="3373"/>
                    <a:pt x="2916" y="3373"/>
                  </a:cubicBezTo>
                  <a:cubicBezTo>
                    <a:pt x="2955" y="3355"/>
                    <a:pt x="2973" y="3303"/>
                    <a:pt x="2938" y="3264"/>
                  </a:cubicBezTo>
                  <a:cubicBezTo>
                    <a:pt x="2916" y="3247"/>
                    <a:pt x="2899" y="3247"/>
                    <a:pt x="2881" y="3247"/>
                  </a:cubicBezTo>
                  <a:close/>
                  <a:moveTo>
                    <a:pt x="16444" y="3264"/>
                  </a:moveTo>
                  <a:cubicBezTo>
                    <a:pt x="16405" y="3303"/>
                    <a:pt x="16388" y="3338"/>
                    <a:pt x="16427" y="3373"/>
                  </a:cubicBezTo>
                  <a:cubicBezTo>
                    <a:pt x="16427" y="3390"/>
                    <a:pt x="16462" y="3412"/>
                    <a:pt x="16479" y="3412"/>
                  </a:cubicBezTo>
                  <a:cubicBezTo>
                    <a:pt x="16497" y="3412"/>
                    <a:pt x="16514" y="3390"/>
                    <a:pt x="16514" y="3390"/>
                  </a:cubicBezTo>
                  <a:cubicBezTo>
                    <a:pt x="16553" y="3373"/>
                    <a:pt x="16570" y="3321"/>
                    <a:pt x="16536" y="3281"/>
                  </a:cubicBezTo>
                  <a:cubicBezTo>
                    <a:pt x="16536" y="3264"/>
                    <a:pt x="16497" y="3264"/>
                    <a:pt x="16479" y="3264"/>
                  </a:cubicBezTo>
                  <a:close/>
                  <a:moveTo>
                    <a:pt x="19490" y="3281"/>
                  </a:moveTo>
                  <a:cubicBezTo>
                    <a:pt x="19473" y="3281"/>
                    <a:pt x="19451" y="3303"/>
                    <a:pt x="19434" y="3303"/>
                  </a:cubicBezTo>
                  <a:cubicBezTo>
                    <a:pt x="19416" y="3321"/>
                    <a:pt x="19399" y="3373"/>
                    <a:pt x="19416" y="3412"/>
                  </a:cubicBezTo>
                  <a:cubicBezTo>
                    <a:pt x="19434" y="3429"/>
                    <a:pt x="19451" y="3429"/>
                    <a:pt x="19490" y="3429"/>
                  </a:cubicBezTo>
                  <a:lnTo>
                    <a:pt x="19525" y="3429"/>
                  </a:lnTo>
                  <a:cubicBezTo>
                    <a:pt x="19560" y="3390"/>
                    <a:pt x="19560" y="3355"/>
                    <a:pt x="19542" y="3321"/>
                  </a:cubicBezTo>
                  <a:cubicBezTo>
                    <a:pt x="19525" y="3303"/>
                    <a:pt x="19508" y="3281"/>
                    <a:pt x="19490" y="3281"/>
                  </a:cubicBezTo>
                  <a:close/>
                  <a:moveTo>
                    <a:pt x="27684" y="3338"/>
                  </a:moveTo>
                  <a:cubicBezTo>
                    <a:pt x="27649" y="3355"/>
                    <a:pt x="27631" y="3390"/>
                    <a:pt x="27649" y="3429"/>
                  </a:cubicBezTo>
                  <a:cubicBezTo>
                    <a:pt x="27666" y="3464"/>
                    <a:pt x="27684" y="3482"/>
                    <a:pt x="27719" y="3482"/>
                  </a:cubicBezTo>
                  <a:cubicBezTo>
                    <a:pt x="27719" y="3482"/>
                    <a:pt x="27740" y="3482"/>
                    <a:pt x="27740" y="3464"/>
                  </a:cubicBezTo>
                  <a:cubicBezTo>
                    <a:pt x="27775" y="3464"/>
                    <a:pt x="27792" y="3412"/>
                    <a:pt x="27775" y="3373"/>
                  </a:cubicBezTo>
                  <a:cubicBezTo>
                    <a:pt x="27775" y="3355"/>
                    <a:pt x="27740" y="3338"/>
                    <a:pt x="27719" y="3338"/>
                  </a:cubicBezTo>
                  <a:close/>
                  <a:moveTo>
                    <a:pt x="2590" y="3464"/>
                  </a:moveTo>
                  <a:cubicBezTo>
                    <a:pt x="2572" y="3464"/>
                    <a:pt x="2555" y="3464"/>
                    <a:pt x="2555" y="3482"/>
                  </a:cubicBezTo>
                  <a:cubicBezTo>
                    <a:pt x="2520" y="3499"/>
                    <a:pt x="2520" y="3556"/>
                    <a:pt x="2538" y="3573"/>
                  </a:cubicBezTo>
                  <a:cubicBezTo>
                    <a:pt x="2555" y="3590"/>
                    <a:pt x="2572" y="3608"/>
                    <a:pt x="2590" y="3608"/>
                  </a:cubicBezTo>
                  <a:cubicBezTo>
                    <a:pt x="2611" y="3608"/>
                    <a:pt x="2629" y="3590"/>
                    <a:pt x="2646" y="3590"/>
                  </a:cubicBezTo>
                  <a:cubicBezTo>
                    <a:pt x="2664" y="3556"/>
                    <a:pt x="2681" y="3521"/>
                    <a:pt x="2646" y="3482"/>
                  </a:cubicBezTo>
                  <a:cubicBezTo>
                    <a:pt x="2629" y="3464"/>
                    <a:pt x="2611" y="3464"/>
                    <a:pt x="2590" y="3464"/>
                  </a:cubicBezTo>
                  <a:close/>
                  <a:moveTo>
                    <a:pt x="19146" y="3499"/>
                  </a:moveTo>
                  <a:cubicBezTo>
                    <a:pt x="19107" y="3521"/>
                    <a:pt x="19090" y="3573"/>
                    <a:pt x="19125" y="3608"/>
                  </a:cubicBezTo>
                  <a:cubicBezTo>
                    <a:pt x="19125" y="3630"/>
                    <a:pt x="19164" y="3647"/>
                    <a:pt x="19181" y="3647"/>
                  </a:cubicBezTo>
                  <a:cubicBezTo>
                    <a:pt x="19199" y="3647"/>
                    <a:pt x="19216" y="3630"/>
                    <a:pt x="19216" y="3630"/>
                  </a:cubicBezTo>
                  <a:cubicBezTo>
                    <a:pt x="19255" y="3608"/>
                    <a:pt x="19273" y="3556"/>
                    <a:pt x="19233" y="3521"/>
                  </a:cubicBezTo>
                  <a:cubicBezTo>
                    <a:pt x="19233" y="3499"/>
                    <a:pt x="19199" y="3499"/>
                    <a:pt x="19181" y="3499"/>
                  </a:cubicBezTo>
                  <a:close/>
                  <a:moveTo>
                    <a:pt x="16697" y="3556"/>
                  </a:moveTo>
                  <a:cubicBezTo>
                    <a:pt x="16679" y="3556"/>
                    <a:pt x="16662" y="3556"/>
                    <a:pt x="16644" y="3573"/>
                  </a:cubicBezTo>
                  <a:cubicBezTo>
                    <a:pt x="16605" y="3590"/>
                    <a:pt x="16605" y="3647"/>
                    <a:pt x="16644" y="3664"/>
                  </a:cubicBezTo>
                  <a:cubicBezTo>
                    <a:pt x="16644" y="3682"/>
                    <a:pt x="16662" y="3699"/>
                    <a:pt x="16697" y="3699"/>
                  </a:cubicBezTo>
                  <a:cubicBezTo>
                    <a:pt x="16714" y="3699"/>
                    <a:pt x="16714" y="3699"/>
                    <a:pt x="16731" y="3682"/>
                  </a:cubicBezTo>
                  <a:cubicBezTo>
                    <a:pt x="16771" y="3664"/>
                    <a:pt x="16771" y="3608"/>
                    <a:pt x="16753" y="3573"/>
                  </a:cubicBezTo>
                  <a:cubicBezTo>
                    <a:pt x="16731" y="3556"/>
                    <a:pt x="16714" y="3556"/>
                    <a:pt x="16697" y="3556"/>
                  </a:cubicBezTo>
                  <a:close/>
                  <a:moveTo>
                    <a:pt x="27849" y="3664"/>
                  </a:moveTo>
                  <a:cubicBezTo>
                    <a:pt x="27827" y="3664"/>
                    <a:pt x="27827" y="3664"/>
                    <a:pt x="27810" y="3682"/>
                  </a:cubicBezTo>
                  <a:cubicBezTo>
                    <a:pt x="27775" y="3682"/>
                    <a:pt x="27758" y="3738"/>
                    <a:pt x="27775" y="3773"/>
                  </a:cubicBezTo>
                  <a:cubicBezTo>
                    <a:pt x="27792" y="3791"/>
                    <a:pt x="27810" y="3808"/>
                    <a:pt x="27849" y="3808"/>
                  </a:cubicBezTo>
                  <a:lnTo>
                    <a:pt x="27866" y="3808"/>
                  </a:lnTo>
                  <a:cubicBezTo>
                    <a:pt x="27901" y="3791"/>
                    <a:pt x="27919" y="3756"/>
                    <a:pt x="27901" y="3717"/>
                  </a:cubicBezTo>
                  <a:cubicBezTo>
                    <a:pt x="27901" y="3682"/>
                    <a:pt x="27866" y="3664"/>
                    <a:pt x="27849" y="3664"/>
                  </a:cubicBezTo>
                  <a:close/>
                  <a:moveTo>
                    <a:pt x="18872" y="3682"/>
                  </a:moveTo>
                  <a:cubicBezTo>
                    <a:pt x="18855" y="3682"/>
                    <a:pt x="18855" y="3699"/>
                    <a:pt x="18838" y="3699"/>
                  </a:cubicBezTo>
                  <a:cubicBezTo>
                    <a:pt x="18798" y="3717"/>
                    <a:pt x="18798" y="3773"/>
                    <a:pt x="18820" y="3791"/>
                  </a:cubicBezTo>
                  <a:cubicBezTo>
                    <a:pt x="18820" y="3825"/>
                    <a:pt x="18855" y="3825"/>
                    <a:pt x="18872" y="3825"/>
                  </a:cubicBezTo>
                  <a:lnTo>
                    <a:pt x="18907" y="3825"/>
                  </a:lnTo>
                  <a:cubicBezTo>
                    <a:pt x="18946" y="3808"/>
                    <a:pt x="18964" y="3756"/>
                    <a:pt x="18946" y="3717"/>
                  </a:cubicBezTo>
                  <a:cubicBezTo>
                    <a:pt x="18929" y="3699"/>
                    <a:pt x="18890" y="3682"/>
                    <a:pt x="18872" y="3682"/>
                  </a:cubicBezTo>
                  <a:close/>
                  <a:moveTo>
                    <a:pt x="2337" y="3717"/>
                  </a:moveTo>
                  <a:cubicBezTo>
                    <a:pt x="2320" y="3717"/>
                    <a:pt x="2303" y="3717"/>
                    <a:pt x="2285" y="3738"/>
                  </a:cubicBezTo>
                  <a:cubicBezTo>
                    <a:pt x="2246" y="3756"/>
                    <a:pt x="2246" y="3808"/>
                    <a:pt x="2285" y="3825"/>
                  </a:cubicBezTo>
                  <a:cubicBezTo>
                    <a:pt x="2303" y="3847"/>
                    <a:pt x="2320" y="3865"/>
                    <a:pt x="2337" y="3865"/>
                  </a:cubicBezTo>
                  <a:cubicBezTo>
                    <a:pt x="2355" y="3865"/>
                    <a:pt x="2372" y="3847"/>
                    <a:pt x="2372" y="3825"/>
                  </a:cubicBezTo>
                  <a:cubicBezTo>
                    <a:pt x="2411" y="3808"/>
                    <a:pt x="2411" y="3756"/>
                    <a:pt x="2372" y="3738"/>
                  </a:cubicBezTo>
                  <a:cubicBezTo>
                    <a:pt x="2372" y="3717"/>
                    <a:pt x="2355" y="3717"/>
                    <a:pt x="2337" y="3717"/>
                  </a:cubicBezTo>
                  <a:close/>
                  <a:moveTo>
                    <a:pt x="16932" y="3825"/>
                  </a:moveTo>
                  <a:cubicBezTo>
                    <a:pt x="16914" y="3825"/>
                    <a:pt x="16897" y="3825"/>
                    <a:pt x="16879" y="3847"/>
                  </a:cubicBezTo>
                  <a:cubicBezTo>
                    <a:pt x="16840" y="3882"/>
                    <a:pt x="16840" y="3917"/>
                    <a:pt x="16879" y="3956"/>
                  </a:cubicBezTo>
                  <a:cubicBezTo>
                    <a:pt x="16897" y="3973"/>
                    <a:pt x="16914" y="3973"/>
                    <a:pt x="16932" y="3973"/>
                  </a:cubicBezTo>
                  <a:cubicBezTo>
                    <a:pt x="16949" y="3973"/>
                    <a:pt x="16971" y="3973"/>
                    <a:pt x="16988" y="3956"/>
                  </a:cubicBezTo>
                  <a:cubicBezTo>
                    <a:pt x="17006" y="3917"/>
                    <a:pt x="17006" y="3882"/>
                    <a:pt x="16988" y="3847"/>
                  </a:cubicBezTo>
                  <a:cubicBezTo>
                    <a:pt x="16971" y="3825"/>
                    <a:pt x="16949" y="3825"/>
                    <a:pt x="16932" y="3825"/>
                  </a:cubicBezTo>
                  <a:close/>
                  <a:moveTo>
                    <a:pt x="18563" y="3865"/>
                  </a:moveTo>
                  <a:cubicBezTo>
                    <a:pt x="18546" y="3865"/>
                    <a:pt x="18546" y="3882"/>
                    <a:pt x="18529" y="3882"/>
                  </a:cubicBezTo>
                  <a:cubicBezTo>
                    <a:pt x="18494" y="3899"/>
                    <a:pt x="18472" y="3934"/>
                    <a:pt x="18494" y="3973"/>
                  </a:cubicBezTo>
                  <a:cubicBezTo>
                    <a:pt x="18511" y="4008"/>
                    <a:pt x="18529" y="4008"/>
                    <a:pt x="18563" y="4008"/>
                  </a:cubicBezTo>
                  <a:lnTo>
                    <a:pt x="18603" y="4008"/>
                  </a:lnTo>
                  <a:cubicBezTo>
                    <a:pt x="18637" y="3991"/>
                    <a:pt x="18637" y="3934"/>
                    <a:pt x="18620" y="3899"/>
                  </a:cubicBezTo>
                  <a:cubicBezTo>
                    <a:pt x="18620" y="3882"/>
                    <a:pt x="18581" y="3865"/>
                    <a:pt x="18563" y="3865"/>
                  </a:cubicBezTo>
                  <a:close/>
                  <a:moveTo>
                    <a:pt x="2085" y="3973"/>
                  </a:moveTo>
                  <a:cubicBezTo>
                    <a:pt x="2068" y="3973"/>
                    <a:pt x="2046" y="3991"/>
                    <a:pt x="2028" y="4008"/>
                  </a:cubicBezTo>
                  <a:cubicBezTo>
                    <a:pt x="2011" y="4026"/>
                    <a:pt x="2011" y="4082"/>
                    <a:pt x="2028" y="4099"/>
                  </a:cubicBezTo>
                  <a:cubicBezTo>
                    <a:pt x="2046" y="4117"/>
                    <a:pt x="2068" y="4117"/>
                    <a:pt x="2085" y="4117"/>
                  </a:cubicBezTo>
                  <a:cubicBezTo>
                    <a:pt x="2102" y="4117"/>
                    <a:pt x="2120" y="4117"/>
                    <a:pt x="2137" y="4099"/>
                  </a:cubicBezTo>
                  <a:cubicBezTo>
                    <a:pt x="2155" y="4065"/>
                    <a:pt x="2155" y="4026"/>
                    <a:pt x="2137" y="3991"/>
                  </a:cubicBezTo>
                  <a:cubicBezTo>
                    <a:pt x="2120" y="3991"/>
                    <a:pt x="2102" y="3973"/>
                    <a:pt x="2085" y="3973"/>
                  </a:cubicBezTo>
                  <a:close/>
                  <a:moveTo>
                    <a:pt x="27936" y="4008"/>
                  </a:moveTo>
                  <a:cubicBezTo>
                    <a:pt x="27901" y="4026"/>
                    <a:pt x="27884" y="4065"/>
                    <a:pt x="27901" y="4099"/>
                  </a:cubicBezTo>
                  <a:lnTo>
                    <a:pt x="27901" y="4117"/>
                  </a:lnTo>
                  <a:cubicBezTo>
                    <a:pt x="27919" y="4134"/>
                    <a:pt x="27936" y="4152"/>
                    <a:pt x="27975" y="4152"/>
                  </a:cubicBezTo>
                  <a:lnTo>
                    <a:pt x="27993" y="4152"/>
                  </a:lnTo>
                  <a:cubicBezTo>
                    <a:pt x="28027" y="4134"/>
                    <a:pt x="28045" y="4099"/>
                    <a:pt x="28045" y="4065"/>
                  </a:cubicBezTo>
                  <a:cubicBezTo>
                    <a:pt x="28027" y="4026"/>
                    <a:pt x="27993" y="4008"/>
                    <a:pt x="27975" y="4008"/>
                  </a:cubicBezTo>
                  <a:close/>
                  <a:moveTo>
                    <a:pt x="18202" y="4043"/>
                  </a:moveTo>
                  <a:cubicBezTo>
                    <a:pt x="18167" y="4065"/>
                    <a:pt x="18167" y="4099"/>
                    <a:pt x="18167" y="4134"/>
                  </a:cubicBezTo>
                  <a:cubicBezTo>
                    <a:pt x="18185" y="4173"/>
                    <a:pt x="18220" y="4191"/>
                    <a:pt x="18237" y="4191"/>
                  </a:cubicBezTo>
                  <a:cubicBezTo>
                    <a:pt x="18254" y="4191"/>
                    <a:pt x="18254" y="4173"/>
                    <a:pt x="18276" y="4173"/>
                  </a:cubicBezTo>
                  <a:cubicBezTo>
                    <a:pt x="18311" y="4152"/>
                    <a:pt x="18328" y="4117"/>
                    <a:pt x="18311" y="4082"/>
                  </a:cubicBezTo>
                  <a:cubicBezTo>
                    <a:pt x="18294" y="4043"/>
                    <a:pt x="18276" y="4043"/>
                    <a:pt x="18237" y="4043"/>
                  </a:cubicBezTo>
                  <a:close/>
                  <a:moveTo>
                    <a:pt x="17206" y="4065"/>
                  </a:moveTo>
                  <a:cubicBezTo>
                    <a:pt x="17188" y="4065"/>
                    <a:pt x="17167" y="4065"/>
                    <a:pt x="17149" y="4099"/>
                  </a:cubicBezTo>
                  <a:cubicBezTo>
                    <a:pt x="17132" y="4117"/>
                    <a:pt x="17132" y="4173"/>
                    <a:pt x="17167" y="4191"/>
                  </a:cubicBezTo>
                  <a:cubicBezTo>
                    <a:pt x="17188" y="4191"/>
                    <a:pt x="17206" y="4208"/>
                    <a:pt x="17206" y="4208"/>
                  </a:cubicBezTo>
                  <a:cubicBezTo>
                    <a:pt x="17241" y="4208"/>
                    <a:pt x="17258" y="4191"/>
                    <a:pt x="17275" y="4173"/>
                  </a:cubicBezTo>
                  <a:cubicBezTo>
                    <a:pt x="17297" y="4134"/>
                    <a:pt x="17275" y="4082"/>
                    <a:pt x="17241" y="4065"/>
                  </a:cubicBezTo>
                  <a:close/>
                  <a:moveTo>
                    <a:pt x="17893" y="4173"/>
                  </a:moveTo>
                  <a:cubicBezTo>
                    <a:pt x="17841" y="4191"/>
                    <a:pt x="17819" y="4226"/>
                    <a:pt x="17841" y="4260"/>
                  </a:cubicBezTo>
                  <a:cubicBezTo>
                    <a:pt x="17841" y="4300"/>
                    <a:pt x="17876" y="4317"/>
                    <a:pt x="17911" y="4317"/>
                  </a:cubicBezTo>
                  <a:lnTo>
                    <a:pt x="17928" y="4317"/>
                  </a:lnTo>
                  <a:cubicBezTo>
                    <a:pt x="17967" y="4300"/>
                    <a:pt x="17985" y="4260"/>
                    <a:pt x="17967" y="4226"/>
                  </a:cubicBezTo>
                  <a:cubicBezTo>
                    <a:pt x="17967" y="4191"/>
                    <a:pt x="17928" y="4173"/>
                    <a:pt x="17911" y="4173"/>
                  </a:cubicBezTo>
                  <a:close/>
                  <a:moveTo>
                    <a:pt x="17550" y="4191"/>
                  </a:moveTo>
                  <a:cubicBezTo>
                    <a:pt x="17515" y="4191"/>
                    <a:pt x="17476" y="4208"/>
                    <a:pt x="17476" y="4243"/>
                  </a:cubicBezTo>
                  <a:cubicBezTo>
                    <a:pt x="17458" y="4282"/>
                    <a:pt x="17493" y="4317"/>
                    <a:pt x="17532" y="4334"/>
                  </a:cubicBezTo>
                  <a:lnTo>
                    <a:pt x="17550" y="4334"/>
                  </a:lnTo>
                  <a:cubicBezTo>
                    <a:pt x="17584" y="4334"/>
                    <a:pt x="17602" y="4300"/>
                    <a:pt x="17623" y="4282"/>
                  </a:cubicBezTo>
                  <a:cubicBezTo>
                    <a:pt x="17623" y="4226"/>
                    <a:pt x="17602" y="4191"/>
                    <a:pt x="17550" y="4191"/>
                  </a:cubicBezTo>
                  <a:close/>
                  <a:moveTo>
                    <a:pt x="1850" y="4260"/>
                  </a:moveTo>
                  <a:cubicBezTo>
                    <a:pt x="1828" y="4260"/>
                    <a:pt x="1811" y="4260"/>
                    <a:pt x="1793" y="4282"/>
                  </a:cubicBezTo>
                  <a:cubicBezTo>
                    <a:pt x="1776" y="4317"/>
                    <a:pt x="1776" y="4352"/>
                    <a:pt x="1811" y="4391"/>
                  </a:cubicBezTo>
                  <a:cubicBezTo>
                    <a:pt x="1811" y="4391"/>
                    <a:pt x="1828" y="4408"/>
                    <a:pt x="1850" y="4408"/>
                  </a:cubicBezTo>
                  <a:cubicBezTo>
                    <a:pt x="1867" y="4408"/>
                    <a:pt x="1885" y="4391"/>
                    <a:pt x="1902" y="4369"/>
                  </a:cubicBezTo>
                  <a:cubicBezTo>
                    <a:pt x="1937" y="4334"/>
                    <a:pt x="1920" y="4300"/>
                    <a:pt x="1902" y="4260"/>
                  </a:cubicBezTo>
                  <a:close/>
                  <a:moveTo>
                    <a:pt x="28084" y="4352"/>
                  </a:moveTo>
                  <a:cubicBezTo>
                    <a:pt x="28027" y="4369"/>
                    <a:pt x="28010" y="4408"/>
                    <a:pt x="28027" y="4443"/>
                  </a:cubicBezTo>
                  <a:cubicBezTo>
                    <a:pt x="28045" y="4478"/>
                    <a:pt x="28067" y="4500"/>
                    <a:pt x="28101" y="4500"/>
                  </a:cubicBezTo>
                  <a:cubicBezTo>
                    <a:pt x="28101" y="4500"/>
                    <a:pt x="28119" y="4500"/>
                    <a:pt x="28119" y="4478"/>
                  </a:cubicBezTo>
                  <a:cubicBezTo>
                    <a:pt x="28175" y="4478"/>
                    <a:pt x="28193" y="4426"/>
                    <a:pt x="28175" y="4391"/>
                  </a:cubicBezTo>
                  <a:cubicBezTo>
                    <a:pt x="28154" y="4369"/>
                    <a:pt x="28136" y="4352"/>
                    <a:pt x="28101" y="4352"/>
                  </a:cubicBezTo>
                  <a:close/>
                  <a:moveTo>
                    <a:pt x="1632" y="4535"/>
                  </a:moveTo>
                  <a:cubicBezTo>
                    <a:pt x="1611" y="4535"/>
                    <a:pt x="1593" y="4552"/>
                    <a:pt x="1576" y="4569"/>
                  </a:cubicBezTo>
                  <a:cubicBezTo>
                    <a:pt x="1541" y="4609"/>
                    <a:pt x="1558" y="4643"/>
                    <a:pt x="1593" y="4678"/>
                  </a:cubicBezTo>
                  <a:lnTo>
                    <a:pt x="1632" y="4678"/>
                  </a:lnTo>
                  <a:cubicBezTo>
                    <a:pt x="1650" y="4678"/>
                    <a:pt x="1667" y="4678"/>
                    <a:pt x="1685" y="4661"/>
                  </a:cubicBezTo>
                  <a:cubicBezTo>
                    <a:pt x="1719" y="4626"/>
                    <a:pt x="1702" y="4569"/>
                    <a:pt x="1667" y="4552"/>
                  </a:cubicBezTo>
                  <a:cubicBezTo>
                    <a:pt x="1667" y="4552"/>
                    <a:pt x="1650" y="4535"/>
                    <a:pt x="1632" y="4535"/>
                  </a:cubicBezTo>
                  <a:close/>
                  <a:moveTo>
                    <a:pt x="28245" y="4678"/>
                  </a:moveTo>
                  <a:cubicBezTo>
                    <a:pt x="28228" y="4678"/>
                    <a:pt x="28228" y="4678"/>
                    <a:pt x="28210" y="4696"/>
                  </a:cubicBezTo>
                  <a:cubicBezTo>
                    <a:pt x="28175" y="4696"/>
                    <a:pt x="28154" y="4752"/>
                    <a:pt x="28175" y="4787"/>
                  </a:cubicBezTo>
                  <a:cubicBezTo>
                    <a:pt x="28193" y="4804"/>
                    <a:pt x="28210" y="4826"/>
                    <a:pt x="28245" y="4826"/>
                  </a:cubicBezTo>
                  <a:lnTo>
                    <a:pt x="28262" y="4826"/>
                  </a:lnTo>
                  <a:cubicBezTo>
                    <a:pt x="28302" y="4804"/>
                    <a:pt x="28319" y="4770"/>
                    <a:pt x="28302" y="4735"/>
                  </a:cubicBezTo>
                  <a:cubicBezTo>
                    <a:pt x="28302" y="4696"/>
                    <a:pt x="28262" y="4678"/>
                    <a:pt x="28245" y="4678"/>
                  </a:cubicBezTo>
                  <a:close/>
                  <a:moveTo>
                    <a:pt x="1432" y="4844"/>
                  </a:moveTo>
                  <a:cubicBezTo>
                    <a:pt x="1393" y="4844"/>
                    <a:pt x="1376" y="4844"/>
                    <a:pt x="1358" y="4878"/>
                  </a:cubicBezTo>
                  <a:cubicBezTo>
                    <a:pt x="1341" y="4896"/>
                    <a:pt x="1358" y="4952"/>
                    <a:pt x="1376" y="4970"/>
                  </a:cubicBezTo>
                  <a:cubicBezTo>
                    <a:pt x="1393" y="4987"/>
                    <a:pt x="1415" y="4987"/>
                    <a:pt x="1432" y="4987"/>
                  </a:cubicBezTo>
                  <a:cubicBezTo>
                    <a:pt x="1450" y="4987"/>
                    <a:pt x="1467" y="4970"/>
                    <a:pt x="1485" y="4952"/>
                  </a:cubicBezTo>
                  <a:cubicBezTo>
                    <a:pt x="1502" y="4913"/>
                    <a:pt x="1502" y="4878"/>
                    <a:pt x="1467" y="4844"/>
                  </a:cubicBezTo>
                  <a:close/>
                  <a:moveTo>
                    <a:pt x="28393" y="5005"/>
                  </a:moveTo>
                  <a:cubicBezTo>
                    <a:pt x="28393" y="5005"/>
                    <a:pt x="28371" y="5005"/>
                    <a:pt x="28354" y="5022"/>
                  </a:cubicBezTo>
                  <a:cubicBezTo>
                    <a:pt x="28319" y="5044"/>
                    <a:pt x="28319" y="5079"/>
                    <a:pt x="28336" y="5113"/>
                  </a:cubicBezTo>
                  <a:cubicBezTo>
                    <a:pt x="28336" y="5131"/>
                    <a:pt x="28371" y="5153"/>
                    <a:pt x="28393" y="5153"/>
                  </a:cubicBezTo>
                  <a:lnTo>
                    <a:pt x="28428" y="5153"/>
                  </a:lnTo>
                  <a:cubicBezTo>
                    <a:pt x="28463" y="5131"/>
                    <a:pt x="28480" y="5079"/>
                    <a:pt x="28463" y="5044"/>
                  </a:cubicBezTo>
                  <a:cubicBezTo>
                    <a:pt x="28445" y="5022"/>
                    <a:pt x="28428" y="5005"/>
                    <a:pt x="28393" y="5005"/>
                  </a:cubicBezTo>
                  <a:close/>
                  <a:moveTo>
                    <a:pt x="1232" y="5153"/>
                  </a:moveTo>
                  <a:cubicBezTo>
                    <a:pt x="1197" y="5153"/>
                    <a:pt x="1176" y="5153"/>
                    <a:pt x="1158" y="5187"/>
                  </a:cubicBezTo>
                  <a:cubicBezTo>
                    <a:pt x="1141" y="5205"/>
                    <a:pt x="1158" y="5261"/>
                    <a:pt x="1197" y="5279"/>
                  </a:cubicBezTo>
                  <a:cubicBezTo>
                    <a:pt x="1197" y="5279"/>
                    <a:pt x="1215" y="5296"/>
                    <a:pt x="1232" y="5296"/>
                  </a:cubicBezTo>
                  <a:cubicBezTo>
                    <a:pt x="1250" y="5296"/>
                    <a:pt x="1267" y="5279"/>
                    <a:pt x="1284" y="5261"/>
                  </a:cubicBezTo>
                  <a:cubicBezTo>
                    <a:pt x="1306" y="5222"/>
                    <a:pt x="1306" y="5170"/>
                    <a:pt x="1267" y="5153"/>
                  </a:cubicBezTo>
                  <a:close/>
                  <a:moveTo>
                    <a:pt x="28554" y="5331"/>
                  </a:moveTo>
                  <a:cubicBezTo>
                    <a:pt x="28554" y="5331"/>
                    <a:pt x="28537" y="5331"/>
                    <a:pt x="28519" y="5348"/>
                  </a:cubicBezTo>
                  <a:cubicBezTo>
                    <a:pt x="28502" y="5370"/>
                    <a:pt x="28480" y="5405"/>
                    <a:pt x="28502" y="5440"/>
                  </a:cubicBezTo>
                  <a:cubicBezTo>
                    <a:pt x="28502" y="5457"/>
                    <a:pt x="28537" y="5479"/>
                    <a:pt x="28554" y="5479"/>
                  </a:cubicBezTo>
                  <a:lnTo>
                    <a:pt x="28589" y="5479"/>
                  </a:lnTo>
                  <a:cubicBezTo>
                    <a:pt x="28628" y="5457"/>
                    <a:pt x="28645" y="5405"/>
                    <a:pt x="28628" y="5370"/>
                  </a:cubicBezTo>
                  <a:cubicBezTo>
                    <a:pt x="28611" y="5348"/>
                    <a:pt x="28589" y="5331"/>
                    <a:pt x="28554" y="5331"/>
                  </a:cubicBezTo>
                  <a:close/>
                  <a:moveTo>
                    <a:pt x="1049" y="5457"/>
                  </a:moveTo>
                  <a:cubicBezTo>
                    <a:pt x="1015" y="5457"/>
                    <a:pt x="997" y="5479"/>
                    <a:pt x="980" y="5496"/>
                  </a:cubicBezTo>
                  <a:cubicBezTo>
                    <a:pt x="958" y="5531"/>
                    <a:pt x="980" y="5566"/>
                    <a:pt x="1015" y="5588"/>
                  </a:cubicBezTo>
                  <a:cubicBezTo>
                    <a:pt x="1015" y="5605"/>
                    <a:pt x="1032" y="5605"/>
                    <a:pt x="1049" y="5605"/>
                  </a:cubicBezTo>
                  <a:cubicBezTo>
                    <a:pt x="1067" y="5605"/>
                    <a:pt x="1089" y="5588"/>
                    <a:pt x="1106" y="5566"/>
                  </a:cubicBezTo>
                  <a:cubicBezTo>
                    <a:pt x="1123" y="5531"/>
                    <a:pt x="1123" y="5496"/>
                    <a:pt x="1089" y="5457"/>
                  </a:cubicBezTo>
                  <a:close/>
                  <a:moveTo>
                    <a:pt x="28698" y="5657"/>
                  </a:moveTo>
                  <a:cubicBezTo>
                    <a:pt x="28663" y="5675"/>
                    <a:pt x="28645" y="5731"/>
                    <a:pt x="28663" y="5766"/>
                  </a:cubicBezTo>
                  <a:cubicBezTo>
                    <a:pt x="28680" y="5783"/>
                    <a:pt x="28698" y="5805"/>
                    <a:pt x="28737" y="5805"/>
                  </a:cubicBezTo>
                  <a:cubicBezTo>
                    <a:pt x="28737" y="5805"/>
                    <a:pt x="28754" y="5805"/>
                    <a:pt x="28754" y="5783"/>
                  </a:cubicBezTo>
                  <a:cubicBezTo>
                    <a:pt x="28789" y="5766"/>
                    <a:pt x="28806" y="5731"/>
                    <a:pt x="28789" y="5696"/>
                  </a:cubicBezTo>
                  <a:cubicBezTo>
                    <a:pt x="28772" y="5675"/>
                    <a:pt x="28754" y="5657"/>
                    <a:pt x="28737" y="5657"/>
                  </a:cubicBezTo>
                  <a:close/>
                  <a:moveTo>
                    <a:pt x="871" y="5783"/>
                  </a:moveTo>
                  <a:cubicBezTo>
                    <a:pt x="849" y="5783"/>
                    <a:pt x="814" y="5783"/>
                    <a:pt x="814" y="5823"/>
                  </a:cubicBezTo>
                  <a:cubicBezTo>
                    <a:pt x="797" y="5857"/>
                    <a:pt x="797" y="5892"/>
                    <a:pt x="832" y="5914"/>
                  </a:cubicBezTo>
                  <a:cubicBezTo>
                    <a:pt x="849" y="5914"/>
                    <a:pt x="871" y="5931"/>
                    <a:pt x="871" y="5931"/>
                  </a:cubicBezTo>
                  <a:cubicBezTo>
                    <a:pt x="906" y="5931"/>
                    <a:pt x="923" y="5914"/>
                    <a:pt x="941" y="5875"/>
                  </a:cubicBezTo>
                  <a:cubicBezTo>
                    <a:pt x="958" y="5840"/>
                    <a:pt x="941" y="5805"/>
                    <a:pt x="906" y="5783"/>
                  </a:cubicBezTo>
                  <a:close/>
                  <a:moveTo>
                    <a:pt x="28863" y="5984"/>
                  </a:moveTo>
                  <a:cubicBezTo>
                    <a:pt x="28828" y="6001"/>
                    <a:pt x="28806" y="6040"/>
                    <a:pt x="28828" y="6075"/>
                  </a:cubicBezTo>
                  <a:cubicBezTo>
                    <a:pt x="28845" y="6110"/>
                    <a:pt x="28863" y="6132"/>
                    <a:pt x="28898" y="6132"/>
                  </a:cubicBezTo>
                  <a:cubicBezTo>
                    <a:pt x="28915" y="6132"/>
                    <a:pt x="28915" y="6110"/>
                    <a:pt x="28937" y="6110"/>
                  </a:cubicBezTo>
                  <a:cubicBezTo>
                    <a:pt x="28972" y="6092"/>
                    <a:pt x="28972" y="6058"/>
                    <a:pt x="28954" y="6023"/>
                  </a:cubicBezTo>
                  <a:cubicBezTo>
                    <a:pt x="28954" y="5984"/>
                    <a:pt x="28915" y="5984"/>
                    <a:pt x="28898" y="5984"/>
                  </a:cubicBezTo>
                  <a:close/>
                  <a:moveTo>
                    <a:pt x="706" y="6092"/>
                  </a:moveTo>
                  <a:cubicBezTo>
                    <a:pt x="688" y="6092"/>
                    <a:pt x="653" y="6110"/>
                    <a:pt x="653" y="6149"/>
                  </a:cubicBezTo>
                  <a:cubicBezTo>
                    <a:pt x="632" y="6184"/>
                    <a:pt x="653" y="6219"/>
                    <a:pt x="688" y="6240"/>
                  </a:cubicBezTo>
                  <a:lnTo>
                    <a:pt x="706" y="6240"/>
                  </a:lnTo>
                  <a:cubicBezTo>
                    <a:pt x="740" y="6240"/>
                    <a:pt x="762" y="6240"/>
                    <a:pt x="780" y="6201"/>
                  </a:cubicBezTo>
                  <a:cubicBezTo>
                    <a:pt x="797" y="6166"/>
                    <a:pt x="780" y="6132"/>
                    <a:pt x="740" y="6110"/>
                  </a:cubicBezTo>
                  <a:cubicBezTo>
                    <a:pt x="740" y="6110"/>
                    <a:pt x="723" y="6092"/>
                    <a:pt x="706" y="6092"/>
                  </a:cubicBezTo>
                  <a:close/>
                  <a:moveTo>
                    <a:pt x="29063" y="6293"/>
                  </a:moveTo>
                  <a:cubicBezTo>
                    <a:pt x="29063" y="6293"/>
                    <a:pt x="29046" y="6293"/>
                    <a:pt x="29024" y="6310"/>
                  </a:cubicBezTo>
                  <a:cubicBezTo>
                    <a:pt x="29006" y="6327"/>
                    <a:pt x="28989" y="6367"/>
                    <a:pt x="29006" y="6401"/>
                  </a:cubicBezTo>
                  <a:cubicBezTo>
                    <a:pt x="29024" y="6419"/>
                    <a:pt x="29046" y="6436"/>
                    <a:pt x="29063" y="6436"/>
                  </a:cubicBezTo>
                  <a:lnTo>
                    <a:pt x="29098" y="6436"/>
                  </a:lnTo>
                  <a:cubicBezTo>
                    <a:pt x="29133" y="6419"/>
                    <a:pt x="29154" y="6367"/>
                    <a:pt x="29133" y="6327"/>
                  </a:cubicBezTo>
                  <a:cubicBezTo>
                    <a:pt x="29115" y="6310"/>
                    <a:pt x="29098" y="6293"/>
                    <a:pt x="29063" y="6293"/>
                  </a:cubicBezTo>
                  <a:close/>
                  <a:moveTo>
                    <a:pt x="562" y="6436"/>
                  </a:moveTo>
                  <a:cubicBezTo>
                    <a:pt x="523" y="6436"/>
                    <a:pt x="505" y="6458"/>
                    <a:pt x="488" y="6475"/>
                  </a:cubicBezTo>
                  <a:cubicBezTo>
                    <a:pt x="471" y="6510"/>
                    <a:pt x="488" y="6545"/>
                    <a:pt x="523" y="6567"/>
                  </a:cubicBezTo>
                  <a:cubicBezTo>
                    <a:pt x="545" y="6584"/>
                    <a:pt x="545" y="6584"/>
                    <a:pt x="562" y="6584"/>
                  </a:cubicBezTo>
                  <a:cubicBezTo>
                    <a:pt x="597" y="6584"/>
                    <a:pt x="614" y="6567"/>
                    <a:pt x="632" y="6528"/>
                  </a:cubicBezTo>
                  <a:cubicBezTo>
                    <a:pt x="653" y="6493"/>
                    <a:pt x="632" y="6458"/>
                    <a:pt x="597" y="6436"/>
                  </a:cubicBezTo>
                  <a:close/>
                  <a:moveTo>
                    <a:pt x="29207" y="6619"/>
                  </a:moveTo>
                  <a:cubicBezTo>
                    <a:pt x="29172" y="6636"/>
                    <a:pt x="29154" y="6693"/>
                    <a:pt x="29172" y="6728"/>
                  </a:cubicBezTo>
                  <a:cubicBezTo>
                    <a:pt x="29189" y="6745"/>
                    <a:pt x="29207" y="6762"/>
                    <a:pt x="29241" y="6762"/>
                  </a:cubicBezTo>
                  <a:cubicBezTo>
                    <a:pt x="29241" y="6762"/>
                    <a:pt x="29263" y="6762"/>
                    <a:pt x="29281" y="6745"/>
                  </a:cubicBezTo>
                  <a:cubicBezTo>
                    <a:pt x="29315" y="6728"/>
                    <a:pt x="29315" y="6693"/>
                    <a:pt x="29298" y="6654"/>
                  </a:cubicBezTo>
                  <a:cubicBezTo>
                    <a:pt x="29298" y="6636"/>
                    <a:pt x="29263" y="6619"/>
                    <a:pt x="29241" y="6619"/>
                  </a:cubicBezTo>
                  <a:close/>
                  <a:moveTo>
                    <a:pt x="414" y="6762"/>
                  </a:moveTo>
                  <a:cubicBezTo>
                    <a:pt x="397" y="6762"/>
                    <a:pt x="362" y="6784"/>
                    <a:pt x="362" y="6819"/>
                  </a:cubicBezTo>
                  <a:cubicBezTo>
                    <a:pt x="344" y="6819"/>
                    <a:pt x="344" y="6819"/>
                    <a:pt x="344" y="6836"/>
                  </a:cubicBezTo>
                  <a:cubicBezTo>
                    <a:pt x="362" y="6836"/>
                    <a:pt x="362" y="6854"/>
                    <a:pt x="362" y="6871"/>
                  </a:cubicBezTo>
                  <a:cubicBezTo>
                    <a:pt x="362" y="6893"/>
                    <a:pt x="379" y="6893"/>
                    <a:pt x="397" y="6910"/>
                  </a:cubicBezTo>
                  <a:lnTo>
                    <a:pt x="414" y="6910"/>
                  </a:lnTo>
                  <a:cubicBezTo>
                    <a:pt x="453" y="6910"/>
                    <a:pt x="471" y="6893"/>
                    <a:pt x="488" y="6871"/>
                  </a:cubicBezTo>
                  <a:cubicBezTo>
                    <a:pt x="505" y="6836"/>
                    <a:pt x="488" y="6784"/>
                    <a:pt x="453" y="6762"/>
                  </a:cubicBezTo>
                  <a:close/>
                  <a:moveTo>
                    <a:pt x="29407" y="6928"/>
                  </a:moveTo>
                  <a:cubicBezTo>
                    <a:pt x="29407" y="6928"/>
                    <a:pt x="29389" y="6945"/>
                    <a:pt x="29372" y="6945"/>
                  </a:cubicBezTo>
                  <a:cubicBezTo>
                    <a:pt x="29333" y="6963"/>
                    <a:pt x="29333" y="7002"/>
                    <a:pt x="29350" y="7037"/>
                  </a:cubicBezTo>
                  <a:cubicBezTo>
                    <a:pt x="29350" y="7071"/>
                    <a:pt x="29389" y="7071"/>
                    <a:pt x="29407" y="7071"/>
                  </a:cubicBezTo>
                  <a:lnTo>
                    <a:pt x="29442" y="7071"/>
                  </a:lnTo>
                  <a:cubicBezTo>
                    <a:pt x="29481" y="7054"/>
                    <a:pt x="29498" y="7002"/>
                    <a:pt x="29481" y="6980"/>
                  </a:cubicBezTo>
                  <a:cubicBezTo>
                    <a:pt x="29459" y="6945"/>
                    <a:pt x="29442" y="6928"/>
                    <a:pt x="29407" y="6928"/>
                  </a:cubicBezTo>
                  <a:close/>
                  <a:moveTo>
                    <a:pt x="288" y="7111"/>
                  </a:moveTo>
                  <a:cubicBezTo>
                    <a:pt x="253" y="7111"/>
                    <a:pt x="236" y="7128"/>
                    <a:pt x="218" y="7145"/>
                  </a:cubicBezTo>
                  <a:cubicBezTo>
                    <a:pt x="236" y="7163"/>
                    <a:pt x="253" y="7198"/>
                    <a:pt x="236" y="7219"/>
                  </a:cubicBezTo>
                  <a:lnTo>
                    <a:pt x="236" y="7237"/>
                  </a:lnTo>
                  <a:lnTo>
                    <a:pt x="270" y="7237"/>
                  </a:lnTo>
                  <a:cubicBezTo>
                    <a:pt x="270" y="7254"/>
                    <a:pt x="288" y="7254"/>
                    <a:pt x="288" y="7254"/>
                  </a:cubicBezTo>
                  <a:cubicBezTo>
                    <a:pt x="327" y="7254"/>
                    <a:pt x="344" y="7237"/>
                    <a:pt x="362" y="7198"/>
                  </a:cubicBezTo>
                  <a:cubicBezTo>
                    <a:pt x="379" y="7163"/>
                    <a:pt x="362" y="7128"/>
                    <a:pt x="305" y="7111"/>
                  </a:cubicBezTo>
                  <a:close/>
                  <a:moveTo>
                    <a:pt x="29590" y="7254"/>
                  </a:moveTo>
                  <a:cubicBezTo>
                    <a:pt x="29568" y="7254"/>
                    <a:pt x="29550" y="7254"/>
                    <a:pt x="29550" y="7272"/>
                  </a:cubicBezTo>
                  <a:cubicBezTo>
                    <a:pt x="29516" y="7289"/>
                    <a:pt x="29498" y="7328"/>
                    <a:pt x="29516" y="7363"/>
                  </a:cubicBezTo>
                  <a:cubicBezTo>
                    <a:pt x="29533" y="7380"/>
                    <a:pt x="29550" y="7398"/>
                    <a:pt x="29590" y="7398"/>
                  </a:cubicBezTo>
                  <a:lnTo>
                    <a:pt x="29624" y="7398"/>
                  </a:lnTo>
                  <a:cubicBezTo>
                    <a:pt x="29642" y="7380"/>
                    <a:pt x="29659" y="7328"/>
                    <a:pt x="29642" y="7289"/>
                  </a:cubicBezTo>
                  <a:cubicBezTo>
                    <a:pt x="29624" y="7272"/>
                    <a:pt x="29607" y="7254"/>
                    <a:pt x="29590" y="7254"/>
                  </a:cubicBezTo>
                  <a:close/>
                  <a:moveTo>
                    <a:pt x="179" y="7454"/>
                  </a:moveTo>
                  <a:cubicBezTo>
                    <a:pt x="144" y="7454"/>
                    <a:pt x="127" y="7454"/>
                    <a:pt x="109" y="7489"/>
                  </a:cubicBezTo>
                  <a:cubicBezTo>
                    <a:pt x="144" y="7507"/>
                    <a:pt x="162" y="7524"/>
                    <a:pt x="144" y="7563"/>
                  </a:cubicBezTo>
                  <a:lnTo>
                    <a:pt x="144" y="7581"/>
                  </a:lnTo>
                  <a:cubicBezTo>
                    <a:pt x="162" y="7598"/>
                    <a:pt x="162" y="7598"/>
                    <a:pt x="179" y="7598"/>
                  </a:cubicBezTo>
                  <a:cubicBezTo>
                    <a:pt x="197" y="7598"/>
                    <a:pt x="236" y="7581"/>
                    <a:pt x="236" y="7546"/>
                  </a:cubicBezTo>
                  <a:cubicBezTo>
                    <a:pt x="236" y="7524"/>
                    <a:pt x="218" y="7507"/>
                    <a:pt x="236" y="7472"/>
                  </a:cubicBezTo>
                  <a:cubicBezTo>
                    <a:pt x="218" y="7472"/>
                    <a:pt x="218" y="7454"/>
                    <a:pt x="197" y="7454"/>
                  </a:cubicBezTo>
                  <a:close/>
                  <a:moveTo>
                    <a:pt x="29716" y="7581"/>
                  </a:moveTo>
                  <a:cubicBezTo>
                    <a:pt x="29677" y="7598"/>
                    <a:pt x="29659" y="7654"/>
                    <a:pt x="29677" y="7689"/>
                  </a:cubicBezTo>
                  <a:cubicBezTo>
                    <a:pt x="29698" y="7707"/>
                    <a:pt x="29733" y="7724"/>
                    <a:pt x="29751" y="7724"/>
                  </a:cubicBezTo>
                  <a:cubicBezTo>
                    <a:pt x="29768" y="7724"/>
                    <a:pt x="29768" y="7724"/>
                    <a:pt x="29785" y="7707"/>
                  </a:cubicBezTo>
                  <a:cubicBezTo>
                    <a:pt x="29825" y="7689"/>
                    <a:pt x="29842" y="7654"/>
                    <a:pt x="29807" y="7615"/>
                  </a:cubicBezTo>
                  <a:cubicBezTo>
                    <a:pt x="29807" y="7598"/>
                    <a:pt x="29768" y="7581"/>
                    <a:pt x="29751" y="7581"/>
                  </a:cubicBezTo>
                  <a:close/>
                  <a:moveTo>
                    <a:pt x="70" y="7798"/>
                  </a:moveTo>
                  <a:cubicBezTo>
                    <a:pt x="36" y="7798"/>
                    <a:pt x="1" y="7815"/>
                    <a:pt x="1" y="7850"/>
                  </a:cubicBezTo>
                  <a:cubicBezTo>
                    <a:pt x="1" y="7889"/>
                    <a:pt x="18" y="7924"/>
                    <a:pt x="53" y="7942"/>
                  </a:cubicBezTo>
                  <a:lnTo>
                    <a:pt x="70" y="7942"/>
                  </a:lnTo>
                  <a:cubicBezTo>
                    <a:pt x="88" y="7942"/>
                    <a:pt x="127" y="7924"/>
                    <a:pt x="144" y="7907"/>
                  </a:cubicBezTo>
                  <a:cubicBezTo>
                    <a:pt x="109" y="7889"/>
                    <a:pt x="88" y="7850"/>
                    <a:pt x="109" y="7815"/>
                  </a:cubicBezTo>
                  <a:lnTo>
                    <a:pt x="109" y="7798"/>
                  </a:lnTo>
                  <a:close/>
                  <a:moveTo>
                    <a:pt x="29877" y="7907"/>
                  </a:moveTo>
                  <a:cubicBezTo>
                    <a:pt x="29842" y="7924"/>
                    <a:pt x="29825" y="7959"/>
                    <a:pt x="29859" y="7998"/>
                  </a:cubicBezTo>
                  <a:cubicBezTo>
                    <a:pt x="29859" y="8033"/>
                    <a:pt x="29894" y="8050"/>
                    <a:pt x="29916" y="8050"/>
                  </a:cubicBezTo>
                  <a:cubicBezTo>
                    <a:pt x="29933" y="8050"/>
                    <a:pt x="29933" y="8033"/>
                    <a:pt x="29951" y="8033"/>
                  </a:cubicBezTo>
                  <a:cubicBezTo>
                    <a:pt x="29986" y="8016"/>
                    <a:pt x="30003" y="7981"/>
                    <a:pt x="29986" y="7942"/>
                  </a:cubicBezTo>
                  <a:cubicBezTo>
                    <a:pt x="29968" y="7942"/>
                    <a:pt x="29968" y="7924"/>
                    <a:pt x="29968" y="7924"/>
                  </a:cubicBezTo>
                  <a:cubicBezTo>
                    <a:pt x="29951" y="7907"/>
                    <a:pt x="29933" y="7907"/>
                    <a:pt x="29916" y="7907"/>
                  </a:cubicBezTo>
                  <a:close/>
                  <a:moveTo>
                    <a:pt x="30042" y="8233"/>
                  </a:moveTo>
                  <a:cubicBezTo>
                    <a:pt x="30025" y="8251"/>
                    <a:pt x="30003" y="8285"/>
                    <a:pt x="30003" y="8307"/>
                  </a:cubicBezTo>
                  <a:cubicBezTo>
                    <a:pt x="30025" y="8325"/>
                    <a:pt x="30025" y="8325"/>
                    <a:pt x="30025" y="8342"/>
                  </a:cubicBezTo>
                  <a:cubicBezTo>
                    <a:pt x="30025" y="8342"/>
                    <a:pt x="30042" y="8342"/>
                    <a:pt x="30042" y="8359"/>
                  </a:cubicBezTo>
                  <a:cubicBezTo>
                    <a:pt x="30042" y="8359"/>
                    <a:pt x="30060" y="8377"/>
                    <a:pt x="30077" y="8377"/>
                  </a:cubicBezTo>
                  <a:cubicBezTo>
                    <a:pt x="30094" y="8377"/>
                    <a:pt x="30094" y="8359"/>
                    <a:pt x="30112" y="8359"/>
                  </a:cubicBezTo>
                  <a:cubicBezTo>
                    <a:pt x="30133" y="8342"/>
                    <a:pt x="30151" y="8325"/>
                    <a:pt x="30151" y="8285"/>
                  </a:cubicBezTo>
                  <a:cubicBezTo>
                    <a:pt x="30133" y="8268"/>
                    <a:pt x="30112" y="8268"/>
                    <a:pt x="30112" y="8251"/>
                  </a:cubicBezTo>
                  <a:lnTo>
                    <a:pt x="30112" y="8233"/>
                  </a:lnTo>
                  <a:close/>
                  <a:moveTo>
                    <a:pt x="30242" y="8542"/>
                  </a:moveTo>
                  <a:cubicBezTo>
                    <a:pt x="30221" y="8542"/>
                    <a:pt x="30221" y="8542"/>
                    <a:pt x="30203" y="8560"/>
                  </a:cubicBezTo>
                  <a:cubicBezTo>
                    <a:pt x="30186" y="8577"/>
                    <a:pt x="30168" y="8594"/>
                    <a:pt x="30168" y="8634"/>
                  </a:cubicBezTo>
                  <a:cubicBezTo>
                    <a:pt x="30186" y="8634"/>
                    <a:pt x="30186" y="8651"/>
                    <a:pt x="30203" y="8668"/>
                  </a:cubicBezTo>
                  <a:lnTo>
                    <a:pt x="30203" y="8686"/>
                  </a:lnTo>
                  <a:lnTo>
                    <a:pt x="30277" y="8686"/>
                  </a:lnTo>
                  <a:cubicBezTo>
                    <a:pt x="30312" y="8668"/>
                    <a:pt x="30329" y="8634"/>
                    <a:pt x="30312" y="8594"/>
                  </a:cubicBezTo>
                  <a:cubicBezTo>
                    <a:pt x="30294" y="8594"/>
                    <a:pt x="30294" y="8577"/>
                    <a:pt x="30294" y="8577"/>
                  </a:cubicBezTo>
                  <a:lnTo>
                    <a:pt x="30277" y="8560"/>
                  </a:lnTo>
                  <a:cubicBezTo>
                    <a:pt x="30277" y="8560"/>
                    <a:pt x="30260" y="8542"/>
                    <a:pt x="30242" y="8542"/>
                  </a:cubicBezTo>
                  <a:close/>
                  <a:moveTo>
                    <a:pt x="30386" y="8869"/>
                  </a:moveTo>
                  <a:cubicBezTo>
                    <a:pt x="30368" y="8886"/>
                    <a:pt x="30351" y="8921"/>
                    <a:pt x="30351" y="8960"/>
                  </a:cubicBezTo>
                  <a:cubicBezTo>
                    <a:pt x="30368" y="8960"/>
                    <a:pt x="30368" y="8960"/>
                    <a:pt x="30368" y="8977"/>
                  </a:cubicBezTo>
                  <a:cubicBezTo>
                    <a:pt x="30368" y="8977"/>
                    <a:pt x="30386" y="8977"/>
                    <a:pt x="30386" y="8995"/>
                  </a:cubicBezTo>
                  <a:cubicBezTo>
                    <a:pt x="30386" y="8995"/>
                    <a:pt x="30403" y="9012"/>
                    <a:pt x="30421" y="9012"/>
                  </a:cubicBezTo>
                  <a:cubicBezTo>
                    <a:pt x="30438" y="9012"/>
                    <a:pt x="30460" y="8995"/>
                    <a:pt x="30460" y="8995"/>
                  </a:cubicBezTo>
                  <a:cubicBezTo>
                    <a:pt x="30495" y="8977"/>
                    <a:pt x="30495" y="8938"/>
                    <a:pt x="30495" y="8921"/>
                  </a:cubicBezTo>
                  <a:cubicBezTo>
                    <a:pt x="30477" y="8921"/>
                    <a:pt x="30477" y="8903"/>
                    <a:pt x="30460" y="8886"/>
                  </a:cubicBezTo>
                  <a:lnTo>
                    <a:pt x="30460" y="8869"/>
                  </a:lnTo>
                  <a:close/>
                  <a:moveTo>
                    <a:pt x="30569" y="9177"/>
                  </a:moveTo>
                  <a:cubicBezTo>
                    <a:pt x="30547" y="9195"/>
                    <a:pt x="30529" y="9230"/>
                    <a:pt x="30529" y="9247"/>
                  </a:cubicBezTo>
                  <a:lnTo>
                    <a:pt x="30569" y="9286"/>
                  </a:lnTo>
                  <a:lnTo>
                    <a:pt x="30569" y="9321"/>
                  </a:lnTo>
                  <a:lnTo>
                    <a:pt x="30638" y="9321"/>
                  </a:lnTo>
                  <a:cubicBezTo>
                    <a:pt x="30656" y="9304"/>
                    <a:pt x="30677" y="9286"/>
                    <a:pt x="30677" y="9247"/>
                  </a:cubicBezTo>
                  <a:cubicBezTo>
                    <a:pt x="30656" y="9247"/>
                    <a:pt x="30621" y="9230"/>
                    <a:pt x="30621" y="9212"/>
                  </a:cubicBezTo>
                  <a:cubicBezTo>
                    <a:pt x="30621" y="9195"/>
                    <a:pt x="30603" y="9195"/>
                    <a:pt x="30603" y="9177"/>
                  </a:cubicBezTo>
                  <a:close/>
                  <a:moveTo>
                    <a:pt x="30730" y="9504"/>
                  </a:moveTo>
                  <a:cubicBezTo>
                    <a:pt x="30712" y="9521"/>
                    <a:pt x="30695" y="9539"/>
                    <a:pt x="30695" y="9556"/>
                  </a:cubicBezTo>
                  <a:cubicBezTo>
                    <a:pt x="30712" y="9556"/>
                    <a:pt x="30730" y="9573"/>
                    <a:pt x="30747" y="9591"/>
                  </a:cubicBezTo>
                  <a:lnTo>
                    <a:pt x="30747" y="9647"/>
                  </a:lnTo>
                  <a:lnTo>
                    <a:pt x="30786" y="9647"/>
                  </a:lnTo>
                  <a:cubicBezTo>
                    <a:pt x="30804" y="9630"/>
                    <a:pt x="30821" y="9613"/>
                    <a:pt x="30821" y="9591"/>
                  </a:cubicBezTo>
                  <a:lnTo>
                    <a:pt x="30804" y="9591"/>
                  </a:lnTo>
                  <a:cubicBezTo>
                    <a:pt x="30764" y="9591"/>
                    <a:pt x="30747" y="9573"/>
                    <a:pt x="30730" y="9539"/>
                  </a:cubicBezTo>
                  <a:lnTo>
                    <a:pt x="30730" y="9504"/>
                  </a:lnTo>
                  <a:close/>
                  <a:moveTo>
                    <a:pt x="30838" y="9848"/>
                  </a:moveTo>
                  <a:cubicBezTo>
                    <a:pt x="30821" y="9865"/>
                    <a:pt x="30804" y="9882"/>
                    <a:pt x="30786" y="9900"/>
                  </a:cubicBezTo>
                  <a:lnTo>
                    <a:pt x="30821" y="9900"/>
                  </a:lnTo>
                  <a:cubicBezTo>
                    <a:pt x="30856" y="9900"/>
                    <a:pt x="30873" y="9917"/>
                    <a:pt x="30895" y="9939"/>
                  </a:cubicBezTo>
                  <a:lnTo>
                    <a:pt x="30895" y="9991"/>
                  </a:lnTo>
                  <a:cubicBezTo>
                    <a:pt x="30912" y="9974"/>
                    <a:pt x="30930" y="9939"/>
                    <a:pt x="30930" y="9917"/>
                  </a:cubicBezTo>
                  <a:cubicBezTo>
                    <a:pt x="30930" y="9882"/>
                    <a:pt x="30895" y="9848"/>
                    <a:pt x="30856" y="98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5"/>
            <p:cNvSpPr/>
            <p:nvPr/>
          </p:nvSpPr>
          <p:spPr>
            <a:xfrm rot="-5400000">
              <a:off x="6341590" y="2369675"/>
              <a:ext cx="5496699" cy="449492"/>
            </a:xfrm>
            <a:custGeom>
              <a:avLst/>
              <a:gdLst/>
              <a:ahLst/>
              <a:cxnLst/>
              <a:rect l="l" t="t" r="r" b="b"/>
              <a:pathLst>
                <a:path w="30734" h="2755" extrusionOk="0">
                  <a:moveTo>
                    <a:pt x="257" y="0"/>
                  </a:moveTo>
                  <a:cubicBezTo>
                    <a:pt x="257" y="0"/>
                    <a:pt x="257" y="18"/>
                    <a:pt x="275" y="35"/>
                  </a:cubicBezTo>
                  <a:cubicBezTo>
                    <a:pt x="275" y="18"/>
                    <a:pt x="275" y="0"/>
                    <a:pt x="257" y="0"/>
                  </a:cubicBezTo>
                  <a:close/>
                  <a:moveTo>
                    <a:pt x="131" y="309"/>
                  </a:moveTo>
                  <a:cubicBezTo>
                    <a:pt x="131" y="344"/>
                    <a:pt x="131" y="383"/>
                    <a:pt x="149" y="401"/>
                  </a:cubicBezTo>
                  <a:lnTo>
                    <a:pt x="149" y="383"/>
                  </a:lnTo>
                  <a:cubicBezTo>
                    <a:pt x="166" y="362"/>
                    <a:pt x="149" y="327"/>
                    <a:pt x="131" y="309"/>
                  </a:cubicBezTo>
                  <a:close/>
                  <a:moveTo>
                    <a:pt x="22" y="653"/>
                  </a:moveTo>
                  <a:lnTo>
                    <a:pt x="22" y="653"/>
                  </a:lnTo>
                  <a:cubicBezTo>
                    <a:pt x="1" y="688"/>
                    <a:pt x="22" y="745"/>
                    <a:pt x="57" y="745"/>
                  </a:cubicBezTo>
                  <a:lnTo>
                    <a:pt x="57" y="727"/>
                  </a:lnTo>
                  <a:cubicBezTo>
                    <a:pt x="75" y="688"/>
                    <a:pt x="57" y="671"/>
                    <a:pt x="22" y="653"/>
                  </a:cubicBezTo>
                  <a:close/>
                  <a:moveTo>
                    <a:pt x="29881" y="1088"/>
                  </a:moveTo>
                  <a:cubicBezTo>
                    <a:pt x="29881" y="1088"/>
                    <a:pt x="29881" y="1106"/>
                    <a:pt x="29899" y="1106"/>
                  </a:cubicBezTo>
                  <a:lnTo>
                    <a:pt x="29881" y="1088"/>
                  </a:lnTo>
                  <a:close/>
                  <a:moveTo>
                    <a:pt x="30025" y="1397"/>
                  </a:moveTo>
                  <a:lnTo>
                    <a:pt x="30025" y="1415"/>
                  </a:lnTo>
                  <a:cubicBezTo>
                    <a:pt x="30025" y="1432"/>
                    <a:pt x="30046" y="1432"/>
                    <a:pt x="30064" y="1449"/>
                  </a:cubicBezTo>
                  <a:lnTo>
                    <a:pt x="30064" y="1432"/>
                  </a:lnTo>
                  <a:lnTo>
                    <a:pt x="30025" y="1397"/>
                  </a:lnTo>
                  <a:close/>
                  <a:moveTo>
                    <a:pt x="30190" y="1724"/>
                  </a:moveTo>
                  <a:lnTo>
                    <a:pt x="30207" y="1741"/>
                  </a:lnTo>
                  <a:cubicBezTo>
                    <a:pt x="30207" y="1741"/>
                    <a:pt x="30207" y="1758"/>
                    <a:pt x="30225" y="1758"/>
                  </a:cubicBezTo>
                  <a:lnTo>
                    <a:pt x="30225" y="1741"/>
                  </a:lnTo>
                  <a:cubicBezTo>
                    <a:pt x="30207" y="1741"/>
                    <a:pt x="30207" y="1724"/>
                    <a:pt x="30190" y="1724"/>
                  </a:cubicBezTo>
                  <a:close/>
                  <a:moveTo>
                    <a:pt x="30373" y="2033"/>
                  </a:moveTo>
                  <a:lnTo>
                    <a:pt x="30373" y="2050"/>
                  </a:lnTo>
                  <a:cubicBezTo>
                    <a:pt x="30390" y="2067"/>
                    <a:pt x="30390" y="2085"/>
                    <a:pt x="30408" y="2085"/>
                  </a:cubicBezTo>
                  <a:lnTo>
                    <a:pt x="30408" y="2067"/>
                  </a:lnTo>
                  <a:cubicBezTo>
                    <a:pt x="30390" y="2050"/>
                    <a:pt x="30390" y="2033"/>
                    <a:pt x="30373" y="2033"/>
                  </a:cubicBezTo>
                  <a:close/>
                  <a:moveTo>
                    <a:pt x="30516" y="2341"/>
                  </a:moveTo>
                  <a:cubicBezTo>
                    <a:pt x="30516" y="2359"/>
                    <a:pt x="30534" y="2359"/>
                    <a:pt x="30534" y="2376"/>
                  </a:cubicBezTo>
                  <a:cubicBezTo>
                    <a:pt x="30534" y="2394"/>
                    <a:pt x="30569" y="2411"/>
                    <a:pt x="30590" y="2411"/>
                  </a:cubicBezTo>
                  <a:lnTo>
                    <a:pt x="30590" y="2376"/>
                  </a:lnTo>
                  <a:cubicBezTo>
                    <a:pt x="30569" y="2359"/>
                    <a:pt x="30551" y="2341"/>
                    <a:pt x="30516" y="2341"/>
                  </a:cubicBezTo>
                  <a:close/>
                  <a:moveTo>
                    <a:pt x="30643" y="2668"/>
                  </a:moveTo>
                  <a:lnTo>
                    <a:pt x="30643" y="2703"/>
                  </a:lnTo>
                  <a:cubicBezTo>
                    <a:pt x="30660" y="2737"/>
                    <a:pt x="30677" y="2755"/>
                    <a:pt x="30717" y="2755"/>
                  </a:cubicBezTo>
                  <a:lnTo>
                    <a:pt x="30734" y="2755"/>
                  </a:lnTo>
                  <a:lnTo>
                    <a:pt x="30734" y="2720"/>
                  </a:lnTo>
                  <a:cubicBezTo>
                    <a:pt x="30734" y="2685"/>
                    <a:pt x="30699" y="2668"/>
                    <a:pt x="30660" y="266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5"/>
            <p:cNvSpPr/>
            <p:nvPr/>
          </p:nvSpPr>
          <p:spPr>
            <a:xfrm rot="-5400000">
              <a:off x="5788529" y="2120835"/>
              <a:ext cx="5239874" cy="1151059"/>
            </a:xfrm>
            <a:custGeom>
              <a:avLst/>
              <a:gdLst/>
              <a:ahLst/>
              <a:cxnLst/>
              <a:rect l="l" t="t" r="r" b="b"/>
              <a:pathLst>
                <a:path w="29298" h="7055" extrusionOk="0">
                  <a:moveTo>
                    <a:pt x="10770" y="1"/>
                  </a:moveTo>
                  <a:cubicBezTo>
                    <a:pt x="10731" y="18"/>
                    <a:pt x="10714" y="35"/>
                    <a:pt x="10714" y="92"/>
                  </a:cubicBezTo>
                  <a:cubicBezTo>
                    <a:pt x="10714" y="127"/>
                    <a:pt x="10731" y="144"/>
                    <a:pt x="10788" y="144"/>
                  </a:cubicBezTo>
                  <a:cubicBezTo>
                    <a:pt x="10822" y="144"/>
                    <a:pt x="10862" y="127"/>
                    <a:pt x="10862" y="75"/>
                  </a:cubicBezTo>
                  <a:cubicBezTo>
                    <a:pt x="10862" y="35"/>
                    <a:pt x="10822" y="1"/>
                    <a:pt x="10788" y="1"/>
                  </a:cubicBezTo>
                  <a:close/>
                  <a:moveTo>
                    <a:pt x="11149" y="1"/>
                  </a:moveTo>
                  <a:cubicBezTo>
                    <a:pt x="11097" y="1"/>
                    <a:pt x="11079" y="35"/>
                    <a:pt x="11079" y="75"/>
                  </a:cubicBezTo>
                  <a:cubicBezTo>
                    <a:pt x="11079" y="109"/>
                    <a:pt x="11097" y="144"/>
                    <a:pt x="11149" y="144"/>
                  </a:cubicBezTo>
                  <a:cubicBezTo>
                    <a:pt x="11188" y="144"/>
                    <a:pt x="11223" y="109"/>
                    <a:pt x="11223" y="75"/>
                  </a:cubicBezTo>
                  <a:cubicBezTo>
                    <a:pt x="11223" y="35"/>
                    <a:pt x="11188" y="1"/>
                    <a:pt x="11149" y="1"/>
                  </a:cubicBezTo>
                  <a:close/>
                  <a:moveTo>
                    <a:pt x="11514" y="18"/>
                  </a:moveTo>
                  <a:cubicBezTo>
                    <a:pt x="11458" y="18"/>
                    <a:pt x="11440" y="53"/>
                    <a:pt x="11440" y="92"/>
                  </a:cubicBezTo>
                  <a:cubicBezTo>
                    <a:pt x="11423" y="127"/>
                    <a:pt x="11458" y="162"/>
                    <a:pt x="11492" y="162"/>
                  </a:cubicBezTo>
                  <a:lnTo>
                    <a:pt x="11514" y="162"/>
                  </a:lnTo>
                  <a:cubicBezTo>
                    <a:pt x="11549" y="162"/>
                    <a:pt x="11566" y="127"/>
                    <a:pt x="11584" y="92"/>
                  </a:cubicBezTo>
                  <a:cubicBezTo>
                    <a:pt x="11584" y="53"/>
                    <a:pt x="11549" y="18"/>
                    <a:pt x="11514" y="18"/>
                  </a:cubicBezTo>
                  <a:close/>
                  <a:moveTo>
                    <a:pt x="10405" y="35"/>
                  </a:moveTo>
                  <a:cubicBezTo>
                    <a:pt x="10370" y="35"/>
                    <a:pt x="10335" y="75"/>
                    <a:pt x="10352" y="109"/>
                  </a:cubicBezTo>
                  <a:cubicBezTo>
                    <a:pt x="10352" y="144"/>
                    <a:pt x="10387" y="183"/>
                    <a:pt x="10426" y="183"/>
                  </a:cubicBezTo>
                  <a:cubicBezTo>
                    <a:pt x="10461" y="162"/>
                    <a:pt x="10496" y="144"/>
                    <a:pt x="10496" y="92"/>
                  </a:cubicBezTo>
                  <a:cubicBezTo>
                    <a:pt x="10479" y="53"/>
                    <a:pt x="10461" y="35"/>
                    <a:pt x="10426" y="35"/>
                  </a:cubicBezTo>
                  <a:close/>
                  <a:moveTo>
                    <a:pt x="11858" y="53"/>
                  </a:moveTo>
                  <a:cubicBezTo>
                    <a:pt x="11819" y="53"/>
                    <a:pt x="11801" y="75"/>
                    <a:pt x="11801" y="109"/>
                  </a:cubicBezTo>
                  <a:cubicBezTo>
                    <a:pt x="11784" y="144"/>
                    <a:pt x="11819" y="183"/>
                    <a:pt x="11858" y="201"/>
                  </a:cubicBezTo>
                  <a:lnTo>
                    <a:pt x="11875" y="201"/>
                  </a:lnTo>
                  <a:cubicBezTo>
                    <a:pt x="11910" y="201"/>
                    <a:pt x="11928" y="162"/>
                    <a:pt x="11928" y="127"/>
                  </a:cubicBezTo>
                  <a:cubicBezTo>
                    <a:pt x="11949" y="92"/>
                    <a:pt x="11910" y="53"/>
                    <a:pt x="11875" y="53"/>
                  </a:cubicBezTo>
                  <a:close/>
                  <a:moveTo>
                    <a:pt x="10043" y="75"/>
                  </a:moveTo>
                  <a:cubicBezTo>
                    <a:pt x="10009" y="75"/>
                    <a:pt x="9991" y="109"/>
                    <a:pt x="9991" y="144"/>
                  </a:cubicBezTo>
                  <a:cubicBezTo>
                    <a:pt x="9991" y="183"/>
                    <a:pt x="10026" y="218"/>
                    <a:pt x="10061" y="218"/>
                  </a:cubicBezTo>
                  <a:cubicBezTo>
                    <a:pt x="10100" y="201"/>
                    <a:pt x="10135" y="162"/>
                    <a:pt x="10135" y="127"/>
                  </a:cubicBezTo>
                  <a:cubicBezTo>
                    <a:pt x="10117" y="92"/>
                    <a:pt x="10100" y="75"/>
                    <a:pt x="10061" y="75"/>
                  </a:cubicBezTo>
                  <a:close/>
                  <a:moveTo>
                    <a:pt x="12219" y="109"/>
                  </a:moveTo>
                  <a:cubicBezTo>
                    <a:pt x="12184" y="109"/>
                    <a:pt x="12167" y="127"/>
                    <a:pt x="12145" y="162"/>
                  </a:cubicBezTo>
                  <a:cubicBezTo>
                    <a:pt x="12145" y="201"/>
                    <a:pt x="12167" y="236"/>
                    <a:pt x="12219" y="253"/>
                  </a:cubicBezTo>
                  <a:cubicBezTo>
                    <a:pt x="12254" y="253"/>
                    <a:pt x="12293" y="218"/>
                    <a:pt x="12293" y="183"/>
                  </a:cubicBezTo>
                  <a:cubicBezTo>
                    <a:pt x="12311" y="144"/>
                    <a:pt x="12276" y="109"/>
                    <a:pt x="12237" y="109"/>
                  </a:cubicBezTo>
                  <a:close/>
                  <a:moveTo>
                    <a:pt x="9682" y="127"/>
                  </a:moveTo>
                  <a:cubicBezTo>
                    <a:pt x="9643" y="127"/>
                    <a:pt x="9626" y="162"/>
                    <a:pt x="9626" y="201"/>
                  </a:cubicBezTo>
                  <a:cubicBezTo>
                    <a:pt x="9626" y="236"/>
                    <a:pt x="9665" y="270"/>
                    <a:pt x="9700" y="270"/>
                  </a:cubicBezTo>
                  <a:lnTo>
                    <a:pt x="9717" y="270"/>
                  </a:lnTo>
                  <a:cubicBezTo>
                    <a:pt x="9752" y="253"/>
                    <a:pt x="9774" y="218"/>
                    <a:pt x="9774" y="183"/>
                  </a:cubicBezTo>
                  <a:cubicBezTo>
                    <a:pt x="9774" y="144"/>
                    <a:pt x="9735" y="127"/>
                    <a:pt x="9700" y="127"/>
                  </a:cubicBezTo>
                  <a:close/>
                  <a:moveTo>
                    <a:pt x="9339" y="183"/>
                  </a:moveTo>
                  <a:cubicBezTo>
                    <a:pt x="9282" y="201"/>
                    <a:pt x="9265" y="236"/>
                    <a:pt x="9265" y="270"/>
                  </a:cubicBezTo>
                  <a:cubicBezTo>
                    <a:pt x="9282" y="310"/>
                    <a:pt x="9299" y="327"/>
                    <a:pt x="9339" y="327"/>
                  </a:cubicBezTo>
                  <a:lnTo>
                    <a:pt x="9356" y="327"/>
                  </a:lnTo>
                  <a:cubicBezTo>
                    <a:pt x="9391" y="327"/>
                    <a:pt x="9426" y="292"/>
                    <a:pt x="9408" y="236"/>
                  </a:cubicBezTo>
                  <a:cubicBezTo>
                    <a:pt x="9408" y="218"/>
                    <a:pt x="9373" y="183"/>
                    <a:pt x="9339" y="183"/>
                  </a:cubicBezTo>
                  <a:close/>
                  <a:moveTo>
                    <a:pt x="12580" y="183"/>
                  </a:moveTo>
                  <a:cubicBezTo>
                    <a:pt x="12545" y="183"/>
                    <a:pt x="12511" y="201"/>
                    <a:pt x="12511" y="236"/>
                  </a:cubicBezTo>
                  <a:cubicBezTo>
                    <a:pt x="12493" y="270"/>
                    <a:pt x="12528" y="310"/>
                    <a:pt x="12563" y="327"/>
                  </a:cubicBezTo>
                  <a:lnTo>
                    <a:pt x="12580" y="327"/>
                  </a:lnTo>
                  <a:cubicBezTo>
                    <a:pt x="12619" y="327"/>
                    <a:pt x="12637" y="310"/>
                    <a:pt x="12654" y="270"/>
                  </a:cubicBezTo>
                  <a:cubicBezTo>
                    <a:pt x="12654" y="236"/>
                    <a:pt x="12637" y="183"/>
                    <a:pt x="12602" y="183"/>
                  </a:cubicBezTo>
                  <a:close/>
                  <a:moveTo>
                    <a:pt x="8973" y="253"/>
                  </a:moveTo>
                  <a:cubicBezTo>
                    <a:pt x="8938" y="270"/>
                    <a:pt x="8903" y="310"/>
                    <a:pt x="8921" y="344"/>
                  </a:cubicBezTo>
                  <a:cubicBezTo>
                    <a:pt x="8921" y="379"/>
                    <a:pt x="8956" y="401"/>
                    <a:pt x="8990" y="401"/>
                  </a:cubicBezTo>
                  <a:lnTo>
                    <a:pt x="9012" y="401"/>
                  </a:lnTo>
                  <a:cubicBezTo>
                    <a:pt x="9047" y="401"/>
                    <a:pt x="9064" y="362"/>
                    <a:pt x="9064" y="310"/>
                  </a:cubicBezTo>
                  <a:cubicBezTo>
                    <a:pt x="9047" y="292"/>
                    <a:pt x="9030" y="253"/>
                    <a:pt x="8990" y="253"/>
                  </a:cubicBezTo>
                  <a:close/>
                  <a:moveTo>
                    <a:pt x="12928" y="270"/>
                  </a:moveTo>
                  <a:cubicBezTo>
                    <a:pt x="12889" y="270"/>
                    <a:pt x="12872" y="292"/>
                    <a:pt x="12854" y="327"/>
                  </a:cubicBezTo>
                  <a:cubicBezTo>
                    <a:pt x="12854" y="362"/>
                    <a:pt x="12872" y="401"/>
                    <a:pt x="12907" y="418"/>
                  </a:cubicBezTo>
                  <a:lnTo>
                    <a:pt x="12928" y="418"/>
                  </a:lnTo>
                  <a:cubicBezTo>
                    <a:pt x="12963" y="418"/>
                    <a:pt x="12981" y="401"/>
                    <a:pt x="12998" y="362"/>
                  </a:cubicBezTo>
                  <a:cubicBezTo>
                    <a:pt x="13015" y="327"/>
                    <a:pt x="12981" y="292"/>
                    <a:pt x="12946" y="270"/>
                  </a:cubicBezTo>
                  <a:close/>
                  <a:moveTo>
                    <a:pt x="8612" y="344"/>
                  </a:moveTo>
                  <a:cubicBezTo>
                    <a:pt x="8577" y="362"/>
                    <a:pt x="8555" y="401"/>
                    <a:pt x="8555" y="436"/>
                  </a:cubicBezTo>
                  <a:cubicBezTo>
                    <a:pt x="8577" y="471"/>
                    <a:pt x="8595" y="488"/>
                    <a:pt x="8629" y="488"/>
                  </a:cubicBezTo>
                  <a:lnTo>
                    <a:pt x="8647" y="488"/>
                  </a:lnTo>
                  <a:cubicBezTo>
                    <a:pt x="8686" y="471"/>
                    <a:pt x="8721" y="436"/>
                    <a:pt x="8703" y="401"/>
                  </a:cubicBezTo>
                  <a:cubicBezTo>
                    <a:pt x="8703" y="362"/>
                    <a:pt x="8664" y="344"/>
                    <a:pt x="8629" y="344"/>
                  </a:cubicBezTo>
                  <a:close/>
                  <a:moveTo>
                    <a:pt x="13272" y="401"/>
                  </a:moveTo>
                  <a:cubicBezTo>
                    <a:pt x="13233" y="401"/>
                    <a:pt x="13216" y="418"/>
                    <a:pt x="13198" y="436"/>
                  </a:cubicBezTo>
                  <a:cubicBezTo>
                    <a:pt x="13181" y="471"/>
                    <a:pt x="13198" y="527"/>
                    <a:pt x="13255" y="545"/>
                  </a:cubicBezTo>
                  <a:lnTo>
                    <a:pt x="13272" y="545"/>
                  </a:lnTo>
                  <a:cubicBezTo>
                    <a:pt x="13307" y="545"/>
                    <a:pt x="13324" y="527"/>
                    <a:pt x="13342" y="488"/>
                  </a:cubicBezTo>
                  <a:cubicBezTo>
                    <a:pt x="13342" y="453"/>
                    <a:pt x="13324" y="418"/>
                    <a:pt x="13290" y="401"/>
                  </a:cubicBezTo>
                  <a:close/>
                  <a:moveTo>
                    <a:pt x="24203" y="401"/>
                  </a:moveTo>
                  <a:cubicBezTo>
                    <a:pt x="24150" y="401"/>
                    <a:pt x="24133" y="436"/>
                    <a:pt x="24133" y="471"/>
                  </a:cubicBezTo>
                  <a:cubicBezTo>
                    <a:pt x="24133" y="510"/>
                    <a:pt x="24168" y="545"/>
                    <a:pt x="24203" y="545"/>
                  </a:cubicBezTo>
                  <a:cubicBezTo>
                    <a:pt x="24242" y="545"/>
                    <a:pt x="24277" y="510"/>
                    <a:pt x="24277" y="471"/>
                  </a:cubicBezTo>
                  <a:cubicBezTo>
                    <a:pt x="24277" y="436"/>
                    <a:pt x="24242" y="401"/>
                    <a:pt x="24203" y="401"/>
                  </a:cubicBezTo>
                  <a:close/>
                  <a:moveTo>
                    <a:pt x="24568" y="401"/>
                  </a:moveTo>
                  <a:cubicBezTo>
                    <a:pt x="24529" y="401"/>
                    <a:pt x="24494" y="418"/>
                    <a:pt x="24494" y="453"/>
                  </a:cubicBezTo>
                  <a:cubicBezTo>
                    <a:pt x="24494" y="510"/>
                    <a:pt x="24529" y="527"/>
                    <a:pt x="24568" y="545"/>
                  </a:cubicBezTo>
                  <a:cubicBezTo>
                    <a:pt x="24603" y="545"/>
                    <a:pt x="24638" y="510"/>
                    <a:pt x="24638" y="471"/>
                  </a:cubicBezTo>
                  <a:cubicBezTo>
                    <a:pt x="24638" y="418"/>
                    <a:pt x="24603" y="401"/>
                    <a:pt x="24568" y="401"/>
                  </a:cubicBezTo>
                  <a:close/>
                  <a:moveTo>
                    <a:pt x="24929" y="418"/>
                  </a:moveTo>
                  <a:cubicBezTo>
                    <a:pt x="24894" y="418"/>
                    <a:pt x="24855" y="453"/>
                    <a:pt x="24855" y="488"/>
                  </a:cubicBezTo>
                  <a:cubicBezTo>
                    <a:pt x="24855" y="527"/>
                    <a:pt x="24873" y="562"/>
                    <a:pt x="24912" y="562"/>
                  </a:cubicBezTo>
                  <a:lnTo>
                    <a:pt x="24929" y="562"/>
                  </a:lnTo>
                  <a:cubicBezTo>
                    <a:pt x="24964" y="562"/>
                    <a:pt x="24982" y="545"/>
                    <a:pt x="25003" y="510"/>
                  </a:cubicBezTo>
                  <a:cubicBezTo>
                    <a:pt x="25003" y="471"/>
                    <a:pt x="24982" y="436"/>
                    <a:pt x="24929" y="418"/>
                  </a:cubicBezTo>
                  <a:close/>
                  <a:moveTo>
                    <a:pt x="8268" y="436"/>
                  </a:moveTo>
                  <a:cubicBezTo>
                    <a:pt x="8229" y="453"/>
                    <a:pt x="8194" y="488"/>
                    <a:pt x="8212" y="527"/>
                  </a:cubicBezTo>
                  <a:cubicBezTo>
                    <a:pt x="8229" y="562"/>
                    <a:pt x="8251" y="579"/>
                    <a:pt x="8286" y="579"/>
                  </a:cubicBezTo>
                  <a:lnTo>
                    <a:pt x="8303" y="579"/>
                  </a:lnTo>
                  <a:cubicBezTo>
                    <a:pt x="8338" y="562"/>
                    <a:pt x="8360" y="527"/>
                    <a:pt x="8360" y="488"/>
                  </a:cubicBezTo>
                  <a:cubicBezTo>
                    <a:pt x="8338" y="453"/>
                    <a:pt x="8320" y="436"/>
                    <a:pt x="8286" y="436"/>
                  </a:cubicBezTo>
                  <a:close/>
                  <a:moveTo>
                    <a:pt x="23824" y="453"/>
                  </a:moveTo>
                  <a:cubicBezTo>
                    <a:pt x="23785" y="453"/>
                    <a:pt x="23767" y="488"/>
                    <a:pt x="23767" y="545"/>
                  </a:cubicBezTo>
                  <a:cubicBezTo>
                    <a:pt x="23785" y="562"/>
                    <a:pt x="23807" y="597"/>
                    <a:pt x="23841" y="597"/>
                  </a:cubicBezTo>
                  <a:lnTo>
                    <a:pt x="23859" y="597"/>
                  </a:lnTo>
                  <a:cubicBezTo>
                    <a:pt x="23894" y="579"/>
                    <a:pt x="23915" y="545"/>
                    <a:pt x="23915" y="510"/>
                  </a:cubicBezTo>
                  <a:cubicBezTo>
                    <a:pt x="23915" y="471"/>
                    <a:pt x="23876" y="453"/>
                    <a:pt x="23841" y="453"/>
                  </a:cubicBezTo>
                  <a:close/>
                  <a:moveTo>
                    <a:pt x="25273" y="510"/>
                  </a:moveTo>
                  <a:cubicBezTo>
                    <a:pt x="25256" y="510"/>
                    <a:pt x="25221" y="527"/>
                    <a:pt x="25199" y="562"/>
                  </a:cubicBezTo>
                  <a:cubicBezTo>
                    <a:pt x="25199" y="597"/>
                    <a:pt x="25221" y="636"/>
                    <a:pt x="25256" y="653"/>
                  </a:cubicBezTo>
                  <a:lnTo>
                    <a:pt x="25273" y="653"/>
                  </a:lnTo>
                  <a:cubicBezTo>
                    <a:pt x="25308" y="653"/>
                    <a:pt x="25330" y="636"/>
                    <a:pt x="25347" y="597"/>
                  </a:cubicBezTo>
                  <a:cubicBezTo>
                    <a:pt x="25364" y="562"/>
                    <a:pt x="25347" y="527"/>
                    <a:pt x="25290" y="510"/>
                  </a:cubicBezTo>
                  <a:close/>
                  <a:moveTo>
                    <a:pt x="7924" y="545"/>
                  </a:moveTo>
                  <a:cubicBezTo>
                    <a:pt x="7868" y="562"/>
                    <a:pt x="7850" y="597"/>
                    <a:pt x="7868" y="636"/>
                  </a:cubicBezTo>
                  <a:cubicBezTo>
                    <a:pt x="7868" y="671"/>
                    <a:pt x="7903" y="688"/>
                    <a:pt x="7942" y="688"/>
                  </a:cubicBezTo>
                  <a:lnTo>
                    <a:pt x="7959" y="688"/>
                  </a:lnTo>
                  <a:cubicBezTo>
                    <a:pt x="7994" y="671"/>
                    <a:pt x="8011" y="636"/>
                    <a:pt x="8011" y="597"/>
                  </a:cubicBezTo>
                  <a:cubicBezTo>
                    <a:pt x="7994" y="562"/>
                    <a:pt x="7959" y="545"/>
                    <a:pt x="7942" y="545"/>
                  </a:cubicBezTo>
                  <a:close/>
                  <a:moveTo>
                    <a:pt x="13599" y="545"/>
                  </a:moveTo>
                  <a:cubicBezTo>
                    <a:pt x="13581" y="545"/>
                    <a:pt x="13542" y="545"/>
                    <a:pt x="13542" y="579"/>
                  </a:cubicBezTo>
                  <a:cubicBezTo>
                    <a:pt x="13525" y="619"/>
                    <a:pt x="13542" y="653"/>
                    <a:pt x="13581" y="671"/>
                  </a:cubicBezTo>
                  <a:cubicBezTo>
                    <a:pt x="13581" y="688"/>
                    <a:pt x="13599" y="688"/>
                    <a:pt x="13599" y="688"/>
                  </a:cubicBezTo>
                  <a:cubicBezTo>
                    <a:pt x="13633" y="688"/>
                    <a:pt x="13651" y="671"/>
                    <a:pt x="13668" y="636"/>
                  </a:cubicBezTo>
                  <a:cubicBezTo>
                    <a:pt x="13690" y="597"/>
                    <a:pt x="13668" y="562"/>
                    <a:pt x="13633" y="545"/>
                  </a:cubicBezTo>
                  <a:close/>
                  <a:moveTo>
                    <a:pt x="23480" y="545"/>
                  </a:moveTo>
                  <a:cubicBezTo>
                    <a:pt x="23424" y="545"/>
                    <a:pt x="23406" y="597"/>
                    <a:pt x="23424" y="636"/>
                  </a:cubicBezTo>
                  <a:cubicBezTo>
                    <a:pt x="23424" y="653"/>
                    <a:pt x="23459" y="688"/>
                    <a:pt x="23498" y="688"/>
                  </a:cubicBezTo>
                  <a:cubicBezTo>
                    <a:pt x="23498" y="688"/>
                    <a:pt x="23498" y="671"/>
                    <a:pt x="23515" y="671"/>
                  </a:cubicBezTo>
                  <a:cubicBezTo>
                    <a:pt x="23550" y="671"/>
                    <a:pt x="23567" y="636"/>
                    <a:pt x="23567" y="579"/>
                  </a:cubicBezTo>
                  <a:cubicBezTo>
                    <a:pt x="23550" y="562"/>
                    <a:pt x="23515" y="545"/>
                    <a:pt x="23498" y="545"/>
                  </a:cubicBezTo>
                  <a:close/>
                  <a:moveTo>
                    <a:pt x="7559" y="653"/>
                  </a:moveTo>
                  <a:cubicBezTo>
                    <a:pt x="7524" y="671"/>
                    <a:pt x="7507" y="706"/>
                    <a:pt x="7524" y="745"/>
                  </a:cubicBezTo>
                  <a:cubicBezTo>
                    <a:pt x="7524" y="780"/>
                    <a:pt x="7559" y="797"/>
                    <a:pt x="7598" y="797"/>
                  </a:cubicBezTo>
                  <a:lnTo>
                    <a:pt x="7615" y="797"/>
                  </a:lnTo>
                  <a:cubicBezTo>
                    <a:pt x="7650" y="780"/>
                    <a:pt x="7668" y="745"/>
                    <a:pt x="7650" y="706"/>
                  </a:cubicBezTo>
                  <a:cubicBezTo>
                    <a:pt x="7650" y="671"/>
                    <a:pt x="7615" y="653"/>
                    <a:pt x="7598" y="653"/>
                  </a:cubicBezTo>
                  <a:close/>
                  <a:moveTo>
                    <a:pt x="23115" y="653"/>
                  </a:moveTo>
                  <a:cubicBezTo>
                    <a:pt x="23080" y="671"/>
                    <a:pt x="23063" y="706"/>
                    <a:pt x="23080" y="745"/>
                  </a:cubicBezTo>
                  <a:cubicBezTo>
                    <a:pt x="23097" y="780"/>
                    <a:pt x="23115" y="797"/>
                    <a:pt x="23154" y="797"/>
                  </a:cubicBezTo>
                  <a:lnTo>
                    <a:pt x="23171" y="797"/>
                  </a:lnTo>
                  <a:cubicBezTo>
                    <a:pt x="23206" y="780"/>
                    <a:pt x="23224" y="745"/>
                    <a:pt x="23206" y="688"/>
                  </a:cubicBezTo>
                  <a:cubicBezTo>
                    <a:pt x="23206" y="671"/>
                    <a:pt x="23171" y="653"/>
                    <a:pt x="23154" y="653"/>
                  </a:cubicBezTo>
                  <a:close/>
                  <a:moveTo>
                    <a:pt x="25617" y="653"/>
                  </a:moveTo>
                  <a:cubicBezTo>
                    <a:pt x="25582" y="653"/>
                    <a:pt x="25565" y="671"/>
                    <a:pt x="25547" y="688"/>
                  </a:cubicBezTo>
                  <a:cubicBezTo>
                    <a:pt x="25525" y="727"/>
                    <a:pt x="25547" y="762"/>
                    <a:pt x="25582" y="780"/>
                  </a:cubicBezTo>
                  <a:cubicBezTo>
                    <a:pt x="25582" y="797"/>
                    <a:pt x="25599" y="797"/>
                    <a:pt x="25617" y="797"/>
                  </a:cubicBezTo>
                  <a:cubicBezTo>
                    <a:pt x="25634" y="797"/>
                    <a:pt x="25656" y="780"/>
                    <a:pt x="25673" y="762"/>
                  </a:cubicBezTo>
                  <a:cubicBezTo>
                    <a:pt x="25691" y="727"/>
                    <a:pt x="25673" y="671"/>
                    <a:pt x="25634" y="653"/>
                  </a:cubicBezTo>
                  <a:close/>
                  <a:moveTo>
                    <a:pt x="13925" y="706"/>
                  </a:moveTo>
                  <a:cubicBezTo>
                    <a:pt x="13907" y="706"/>
                    <a:pt x="13868" y="706"/>
                    <a:pt x="13868" y="745"/>
                  </a:cubicBezTo>
                  <a:cubicBezTo>
                    <a:pt x="13851" y="780"/>
                    <a:pt x="13851" y="814"/>
                    <a:pt x="13886" y="836"/>
                  </a:cubicBezTo>
                  <a:cubicBezTo>
                    <a:pt x="13907" y="836"/>
                    <a:pt x="13925" y="854"/>
                    <a:pt x="13925" y="854"/>
                  </a:cubicBezTo>
                  <a:cubicBezTo>
                    <a:pt x="13960" y="854"/>
                    <a:pt x="13977" y="836"/>
                    <a:pt x="13994" y="814"/>
                  </a:cubicBezTo>
                  <a:cubicBezTo>
                    <a:pt x="14016" y="780"/>
                    <a:pt x="13994" y="727"/>
                    <a:pt x="13960" y="706"/>
                  </a:cubicBezTo>
                  <a:close/>
                  <a:moveTo>
                    <a:pt x="7250" y="762"/>
                  </a:moveTo>
                  <a:cubicBezTo>
                    <a:pt x="7233" y="762"/>
                    <a:pt x="7233" y="780"/>
                    <a:pt x="7215" y="780"/>
                  </a:cubicBezTo>
                  <a:cubicBezTo>
                    <a:pt x="7180" y="780"/>
                    <a:pt x="7163" y="836"/>
                    <a:pt x="7180" y="871"/>
                  </a:cubicBezTo>
                  <a:cubicBezTo>
                    <a:pt x="7198" y="888"/>
                    <a:pt x="7215" y="906"/>
                    <a:pt x="7250" y="906"/>
                  </a:cubicBezTo>
                  <a:lnTo>
                    <a:pt x="7272" y="906"/>
                  </a:lnTo>
                  <a:cubicBezTo>
                    <a:pt x="7307" y="906"/>
                    <a:pt x="7324" y="854"/>
                    <a:pt x="7324" y="814"/>
                  </a:cubicBezTo>
                  <a:cubicBezTo>
                    <a:pt x="7307" y="780"/>
                    <a:pt x="7272" y="762"/>
                    <a:pt x="7250" y="762"/>
                  </a:cubicBezTo>
                  <a:close/>
                  <a:moveTo>
                    <a:pt x="22788" y="797"/>
                  </a:moveTo>
                  <a:cubicBezTo>
                    <a:pt x="22754" y="814"/>
                    <a:pt x="22736" y="854"/>
                    <a:pt x="22754" y="888"/>
                  </a:cubicBezTo>
                  <a:cubicBezTo>
                    <a:pt x="22754" y="923"/>
                    <a:pt x="22788" y="945"/>
                    <a:pt x="22806" y="945"/>
                  </a:cubicBezTo>
                  <a:cubicBezTo>
                    <a:pt x="22828" y="945"/>
                    <a:pt x="22828" y="923"/>
                    <a:pt x="22845" y="923"/>
                  </a:cubicBezTo>
                  <a:cubicBezTo>
                    <a:pt x="22880" y="906"/>
                    <a:pt x="22897" y="871"/>
                    <a:pt x="22880" y="836"/>
                  </a:cubicBezTo>
                  <a:cubicBezTo>
                    <a:pt x="22862" y="797"/>
                    <a:pt x="22845" y="797"/>
                    <a:pt x="22806" y="797"/>
                  </a:cubicBezTo>
                  <a:close/>
                  <a:moveTo>
                    <a:pt x="25926" y="854"/>
                  </a:moveTo>
                  <a:cubicBezTo>
                    <a:pt x="25891" y="854"/>
                    <a:pt x="25874" y="854"/>
                    <a:pt x="25852" y="871"/>
                  </a:cubicBezTo>
                  <a:cubicBezTo>
                    <a:pt x="25834" y="906"/>
                    <a:pt x="25834" y="945"/>
                    <a:pt x="25874" y="980"/>
                  </a:cubicBezTo>
                  <a:cubicBezTo>
                    <a:pt x="25891" y="980"/>
                    <a:pt x="25908" y="997"/>
                    <a:pt x="25926" y="997"/>
                  </a:cubicBezTo>
                  <a:cubicBezTo>
                    <a:pt x="25943" y="997"/>
                    <a:pt x="25961" y="980"/>
                    <a:pt x="25982" y="962"/>
                  </a:cubicBezTo>
                  <a:cubicBezTo>
                    <a:pt x="26000" y="923"/>
                    <a:pt x="26000" y="888"/>
                    <a:pt x="25961" y="854"/>
                  </a:cubicBezTo>
                  <a:close/>
                  <a:moveTo>
                    <a:pt x="6906" y="888"/>
                  </a:moveTo>
                  <a:lnTo>
                    <a:pt x="6889" y="906"/>
                  </a:lnTo>
                  <a:cubicBezTo>
                    <a:pt x="6854" y="923"/>
                    <a:pt x="6837" y="962"/>
                    <a:pt x="6837" y="997"/>
                  </a:cubicBezTo>
                  <a:cubicBezTo>
                    <a:pt x="6854" y="1032"/>
                    <a:pt x="6871" y="1032"/>
                    <a:pt x="6906" y="1032"/>
                  </a:cubicBezTo>
                  <a:lnTo>
                    <a:pt x="6924" y="1032"/>
                  </a:lnTo>
                  <a:cubicBezTo>
                    <a:pt x="6980" y="1015"/>
                    <a:pt x="6998" y="980"/>
                    <a:pt x="6980" y="945"/>
                  </a:cubicBezTo>
                  <a:cubicBezTo>
                    <a:pt x="6963" y="906"/>
                    <a:pt x="6945" y="888"/>
                    <a:pt x="6906" y="888"/>
                  </a:cubicBezTo>
                  <a:close/>
                  <a:moveTo>
                    <a:pt x="14234" y="888"/>
                  </a:moveTo>
                  <a:cubicBezTo>
                    <a:pt x="14212" y="888"/>
                    <a:pt x="14195" y="906"/>
                    <a:pt x="14177" y="923"/>
                  </a:cubicBezTo>
                  <a:cubicBezTo>
                    <a:pt x="14160" y="962"/>
                    <a:pt x="14160" y="997"/>
                    <a:pt x="14195" y="1015"/>
                  </a:cubicBezTo>
                  <a:cubicBezTo>
                    <a:pt x="14212" y="1032"/>
                    <a:pt x="14234" y="1032"/>
                    <a:pt x="14234" y="1032"/>
                  </a:cubicBezTo>
                  <a:cubicBezTo>
                    <a:pt x="14269" y="1032"/>
                    <a:pt x="14286" y="1015"/>
                    <a:pt x="14303" y="997"/>
                  </a:cubicBezTo>
                  <a:cubicBezTo>
                    <a:pt x="14321" y="962"/>
                    <a:pt x="14303" y="923"/>
                    <a:pt x="14286" y="906"/>
                  </a:cubicBezTo>
                  <a:cubicBezTo>
                    <a:pt x="14269" y="888"/>
                    <a:pt x="14251" y="888"/>
                    <a:pt x="14234" y="888"/>
                  </a:cubicBezTo>
                  <a:close/>
                  <a:moveTo>
                    <a:pt x="22480" y="945"/>
                  </a:moveTo>
                  <a:cubicBezTo>
                    <a:pt x="22480" y="945"/>
                    <a:pt x="22462" y="945"/>
                    <a:pt x="22445" y="962"/>
                  </a:cubicBezTo>
                  <a:cubicBezTo>
                    <a:pt x="22410" y="980"/>
                    <a:pt x="22410" y="1015"/>
                    <a:pt x="22427" y="1054"/>
                  </a:cubicBezTo>
                  <a:cubicBezTo>
                    <a:pt x="22427" y="1089"/>
                    <a:pt x="22462" y="1089"/>
                    <a:pt x="22480" y="1089"/>
                  </a:cubicBezTo>
                  <a:lnTo>
                    <a:pt x="22519" y="1089"/>
                  </a:lnTo>
                  <a:cubicBezTo>
                    <a:pt x="22553" y="1071"/>
                    <a:pt x="22571" y="1015"/>
                    <a:pt x="22553" y="980"/>
                  </a:cubicBezTo>
                  <a:cubicBezTo>
                    <a:pt x="22536" y="962"/>
                    <a:pt x="22519" y="945"/>
                    <a:pt x="22480" y="945"/>
                  </a:cubicBezTo>
                  <a:close/>
                  <a:moveTo>
                    <a:pt x="6545" y="1032"/>
                  </a:moveTo>
                  <a:cubicBezTo>
                    <a:pt x="6510" y="1054"/>
                    <a:pt x="6488" y="1089"/>
                    <a:pt x="6510" y="1123"/>
                  </a:cubicBezTo>
                  <a:cubicBezTo>
                    <a:pt x="6510" y="1162"/>
                    <a:pt x="6545" y="1180"/>
                    <a:pt x="6562" y="1180"/>
                  </a:cubicBezTo>
                  <a:lnTo>
                    <a:pt x="6597" y="1180"/>
                  </a:lnTo>
                  <a:cubicBezTo>
                    <a:pt x="6636" y="1162"/>
                    <a:pt x="6654" y="1106"/>
                    <a:pt x="6636" y="1071"/>
                  </a:cubicBezTo>
                  <a:cubicBezTo>
                    <a:pt x="6636" y="1054"/>
                    <a:pt x="6597" y="1032"/>
                    <a:pt x="6562" y="1032"/>
                  </a:cubicBezTo>
                  <a:close/>
                  <a:moveTo>
                    <a:pt x="26200" y="1071"/>
                  </a:moveTo>
                  <a:cubicBezTo>
                    <a:pt x="26178" y="1071"/>
                    <a:pt x="26161" y="1089"/>
                    <a:pt x="26143" y="1106"/>
                  </a:cubicBezTo>
                  <a:cubicBezTo>
                    <a:pt x="26108" y="1123"/>
                    <a:pt x="26108" y="1180"/>
                    <a:pt x="26143" y="1197"/>
                  </a:cubicBezTo>
                  <a:cubicBezTo>
                    <a:pt x="26161" y="1215"/>
                    <a:pt x="26178" y="1215"/>
                    <a:pt x="26200" y="1215"/>
                  </a:cubicBezTo>
                  <a:cubicBezTo>
                    <a:pt x="26217" y="1215"/>
                    <a:pt x="26235" y="1215"/>
                    <a:pt x="26252" y="1197"/>
                  </a:cubicBezTo>
                  <a:cubicBezTo>
                    <a:pt x="26269" y="1180"/>
                    <a:pt x="26269" y="1123"/>
                    <a:pt x="26252" y="1106"/>
                  </a:cubicBezTo>
                  <a:cubicBezTo>
                    <a:pt x="26235" y="1089"/>
                    <a:pt x="26217" y="1071"/>
                    <a:pt x="26200" y="1071"/>
                  </a:cubicBezTo>
                  <a:close/>
                  <a:moveTo>
                    <a:pt x="14538" y="1106"/>
                  </a:moveTo>
                  <a:cubicBezTo>
                    <a:pt x="14504" y="1106"/>
                    <a:pt x="14486" y="1106"/>
                    <a:pt x="14469" y="1123"/>
                  </a:cubicBezTo>
                  <a:cubicBezTo>
                    <a:pt x="14451" y="1162"/>
                    <a:pt x="14451" y="1197"/>
                    <a:pt x="14486" y="1232"/>
                  </a:cubicBezTo>
                  <a:cubicBezTo>
                    <a:pt x="14504" y="1232"/>
                    <a:pt x="14521" y="1249"/>
                    <a:pt x="14538" y="1249"/>
                  </a:cubicBezTo>
                  <a:cubicBezTo>
                    <a:pt x="14560" y="1249"/>
                    <a:pt x="14578" y="1232"/>
                    <a:pt x="14595" y="1215"/>
                  </a:cubicBezTo>
                  <a:cubicBezTo>
                    <a:pt x="14612" y="1180"/>
                    <a:pt x="14612" y="1141"/>
                    <a:pt x="14578" y="1106"/>
                  </a:cubicBezTo>
                  <a:close/>
                  <a:moveTo>
                    <a:pt x="22136" y="1123"/>
                  </a:moveTo>
                  <a:cubicBezTo>
                    <a:pt x="22101" y="1162"/>
                    <a:pt x="22084" y="1197"/>
                    <a:pt x="22101" y="1232"/>
                  </a:cubicBezTo>
                  <a:cubicBezTo>
                    <a:pt x="22118" y="1249"/>
                    <a:pt x="22136" y="1271"/>
                    <a:pt x="22175" y="1271"/>
                  </a:cubicBezTo>
                  <a:cubicBezTo>
                    <a:pt x="22175" y="1271"/>
                    <a:pt x="22192" y="1271"/>
                    <a:pt x="22210" y="1249"/>
                  </a:cubicBezTo>
                  <a:cubicBezTo>
                    <a:pt x="22245" y="1232"/>
                    <a:pt x="22245" y="1197"/>
                    <a:pt x="22227" y="1162"/>
                  </a:cubicBezTo>
                  <a:cubicBezTo>
                    <a:pt x="22210" y="1141"/>
                    <a:pt x="22192" y="1123"/>
                    <a:pt x="22175" y="1123"/>
                  </a:cubicBezTo>
                  <a:close/>
                  <a:moveTo>
                    <a:pt x="6201" y="1180"/>
                  </a:moveTo>
                  <a:cubicBezTo>
                    <a:pt x="6162" y="1197"/>
                    <a:pt x="6145" y="1232"/>
                    <a:pt x="6162" y="1271"/>
                  </a:cubicBezTo>
                  <a:cubicBezTo>
                    <a:pt x="6184" y="1306"/>
                    <a:pt x="6219" y="1323"/>
                    <a:pt x="6236" y="1323"/>
                  </a:cubicBezTo>
                  <a:cubicBezTo>
                    <a:pt x="6254" y="1323"/>
                    <a:pt x="6254" y="1323"/>
                    <a:pt x="6271" y="1306"/>
                  </a:cubicBezTo>
                  <a:cubicBezTo>
                    <a:pt x="6310" y="1289"/>
                    <a:pt x="6327" y="1249"/>
                    <a:pt x="6310" y="1215"/>
                  </a:cubicBezTo>
                  <a:cubicBezTo>
                    <a:pt x="6293" y="1197"/>
                    <a:pt x="6271" y="1180"/>
                    <a:pt x="6236" y="1180"/>
                  </a:cubicBezTo>
                  <a:close/>
                  <a:moveTo>
                    <a:pt x="14830" y="1306"/>
                  </a:moveTo>
                  <a:cubicBezTo>
                    <a:pt x="14813" y="1306"/>
                    <a:pt x="14778" y="1323"/>
                    <a:pt x="14778" y="1341"/>
                  </a:cubicBezTo>
                  <a:cubicBezTo>
                    <a:pt x="14739" y="1380"/>
                    <a:pt x="14756" y="1415"/>
                    <a:pt x="14778" y="1450"/>
                  </a:cubicBezTo>
                  <a:lnTo>
                    <a:pt x="14830" y="1450"/>
                  </a:lnTo>
                  <a:cubicBezTo>
                    <a:pt x="14847" y="1450"/>
                    <a:pt x="14865" y="1450"/>
                    <a:pt x="14886" y="1432"/>
                  </a:cubicBezTo>
                  <a:cubicBezTo>
                    <a:pt x="14904" y="1397"/>
                    <a:pt x="14904" y="1341"/>
                    <a:pt x="14865" y="1323"/>
                  </a:cubicBezTo>
                  <a:cubicBezTo>
                    <a:pt x="14847" y="1323"/>
                    <a:pt x="14847" y="1306"/>
                    <a:pt x="14830" y="1306"/>
                  </a:cubicBezTo>
                  <a:close/>
                  <a:moveTo>
                    <a:pt x="21866" y="1306"/>
                  </a:moveTo>
                  <a:cubicBezTo>
                    <a:pt x="21849" y="1306"/>
                    <a:pt x="21827" y="1306"/>
                    <a:pt x="21809" y="1323"/>
                  </a:cubicBezTo>
                  <a:cubicBezTo>
                    <a:pt x="21792" y="1341"/>
                    <a:pt x="21775" y="1380"/>
                    <a:pt x="21792" y="1415"/>
                  </a:cubicBezTo>
                  <a:cubicBezTo>
                    <a:pt x="21809" y="1450"/>
                    <a:pt x="21827" y="1450"/>
                    <a:pt x="21866" y="1450"/>
                  </a:cubicBezTo>
                  <a:lnTo>
                    <a:pt x="21901" y="1450"/>
                  </a:lnTo>
                  <a:cubicBezTo>
                    <a:pt x="21936" y="1415"/>
                    <a:pt x="21936" y="1380"/>
                    <a:pt x="21918" y="1341"/>
                  </a:cubicBezTo>
                  <a:cubicBezTo>
                    <a:pt x="21901" y="1323"/>
                    <a:pt x="21883" y="1306"/>
                    <a:pt x="21866" y="1306"/>
                  </a:cubicBezTo>
                  <a:close/>
                  <a:moveTo>
                    <a:pt x="5875" y="1323"/>
                  </a:moveTo>
                  <a:cubicBezTo>
                    <a:pt x="5836" y="1341"/>
                    <a:pt x="5818" y="1397"/>
                    <a:pt x="5836" y="1432"/>
                  </a:cubicBezTo>
                  <a:cubicBezTo>
                    <a:pt x="5858" y="1450"/>
                    <a:pt x="5875" y="1467"/>
                    <a:pt x="5910" y="1467"/>
                  </a:cubicBezTo>
                  <a:cubicBezTo>
                    <a:pt x="5910" y="1467"/>
                    <a:pt x="5927" y="1467"/>
                    <a:pt x="5927" y="1450"/>
                  </a:cubicBezTo>
                  <a:cubicBezTo>
                    <a:pt x="5966" y="1450"/>
                    <a:pt x="5984" y="1397"/>
                    <a:pt x="5966" y="1358"/>
                  </a:cubicBezTo>
                  <a:cubicBezTo>
                    <a:pt x="5966" y="1341"/>
                    <a:pt x="5927" y="1323"/>
                    <a:pt x="5910" y="1323"/>
                  </a:cubicBezTo>
                  <a:close/>
                  <a:moveTo>
                    <a:pt x="26435" y="1341"/>
                  </a:moveTo>
                  <a:cubicBezTo>
                    <a:pt x="26417" y="1341"/>
                    <a:pt x="26417" y="1341"/>
                    <a:pt x="26396" y="1358"/>
                  </a:cubicBezTo>
                  <a:cubicBezTo>
                    <a:pt x="26361" y="1380"/>
                    <a:pt x="26361" y="1432"/>
                    <a:pt x="26378" y="1467"/>
                  </a:cubicBezTo>
                  <a:cubicBezTo>
                    <a:pt x="26396" y="1489"/>
                    <a:pt x="26417" y="1489"/>
                    <a:pt x="26435" y="1489"/>
                  </a:cubicBezTo>
                  <a:cubicBezTo>
                    <a:pt x="26452" y="1489"/>
                    <a:pt x="26470" y="1489"/>
                    <a:pt x="26487" y="1467"/>
                  </a:cubicBezTo>
                  <a:cubicBezTo>
                    <a:pt x="26526" y="1450"/>
                    <a:pt x="26526" y="1397"/>
                    <a:pt x="26487" y="1380"/>
                  </a:cubicBezTo>
                  <a:cubicBezTo>
                    <a:pt x="26487" y="1358"/>
                    <a:pt x="26470" y="1341"/>
                    <a:pt x="26435" y="1341"/>
                  </a:cubicBezTo>
                  <a:close/>
                  <a:moveTo>
                    <a:pt x="5583" y="1467"/>
                  </a:moveTo>
                  <a:cubicBezTo>
                    <a:pt x="5566" y="1467"/>
                    <a:pt x="5566" y="1489"/>
                    <a:pt x="5549" y="1489"/>
                  </a:cubicBezTo>
                  <a:cubicBezTo>
                    <a:pt x="5509" y="1506"/>
                    <a:pt x="5492" y="1541"/>
                    <a:pt x="5509" y="1576"/>
                  </a:cubicBezTo>
                  <a:cubicBezTo>
                    <a:pt x="5531" y="1615"/>
                    <a:pt x="5549" y="1615"/>
                    <a:pt x="5583" y="1615"/>
                  </a:cubicBezTo>
                  <a:lnTo>
                    <a:pt x="5601" y="1615"/>
                  </a:lnTo>
                  <a:cubicBezTo>
                    <a:pt x="5640" y="1598"/>
                    <a:pt x="5657" y="1558"/>
                    <a:pt x="5640" y="1524"/>
                  </a:cubicBezTo>
                  <a:cubicBezTo>
                    <a:pt x="5640" y="1489"/>
                    <a:pt x="5601" y="1467"/>
                    <a:pt x="5583" y="1467"/>
                  </a:cubicBezTo>
                  <a:close/>
                  <a:moveTo>
                    <a:pt x="21557" y="1506"/>
                  </a:moveTo>
                  <a:cubicBezTo>
                    <a:pt x="21540" y="1506"/>
                    <a:pt x="21522" y="1506"/>
                    <a:pt x="21522" y="1524"/>
                  </a:cubicBezTo>
                  <a:cubicBezTo>
                    <a:pt x="21483" y="1541"/>
                    <a:pt x="21466" y="1576"/>
                    <a:pt x="21483" y="1615"/>
                  </a:cubicBezTo>
                  <a:cubicBezTo>
                    <a:pt x="21500" y="1632"/>
                    <a:pt x="21522" y="1650"/>
                    <a:pt x="21557" y="1650"/>
                  </a:cubicBezTo>
                  <a:cubicBezTo>
                    <a:pt x="21574" y="1650"/>
                    <a:pt x="21574" y="1650"/>
                    <a:pt x="21592" y="1632"/>
                  </a:cubicBezTo>
                  <a:cubicBezTo>
                    <a:pt x="21631" y="1615"/>
                    <a:pt x="21631" y="1576"/>
                    <a:pt x="21609" y="1541"/>
                  </a:cubicBezTo>
                  <a:cubicBezTo>
                    <a:pt x="21592" y="1524"/>
                    <a:pt x="21574" y="1506"/>
                    <a:pt x="21557" y="1506"/>
                  </a:cubicBezTo>
                  <a:close/>
                  <a:moveTo>
                    <a:pt x="15104" y="1541"/>
                  </a:moveTo>
                  <a:cubicBezTo>
                    <a:pt x="15082" y="1541"/>
                    <a:pt x="15065" y="1541"/>
                    <a:pt x="15047" y="1558"/>
                  </a:cubicBezTo>
                  <a:cubicBezTo>
                    <a:pt x="15030" y="1598"/>
                    <a:pt x="15030" y="1632"/>
                    <a:pt x="15065" y="1667"/>
                  </a:cubicBezTo>
                  <a:cubicBezTo>
                    <a:pt x="15065" y="1685"/>
                    <a:pt x="15082" y="1685"/>
                    <a:pt x="15104" y="1685"/>
                  </a:cubicBezTo>
                  <a:cubicBezTo>
                    <a:pt x="15121" y="1685"/>
                    <a:pt x="15139" y="1685"/>
                    <a:pt x="15156" y="1667"/>
                  </a:cubicBezTo>
                  <a:cubicBezTo>
                    <a:pt x="15191" y="1632"/>
                    <a:pt x="15191" y="1598"/>
                    <a:pt x="15156" y="1558"/>
                  </a:cubicBezTo>
                  <a:cubicBezTo>
                    <a:pt x="15139" y="1541"/>
                    <a:pt x="15121" y="1541"/>
                    <a:pt x="15104" y="1541"/>
                  </a:cubicBezTo>
                  <a:close/>
                  <a:moveTo>
                    <a:pt x="5257" y="1632"/>
                  </a:moveTo>
                  <a:cubicBezTo>
                    <a:pt x="5240" y="1632"/>
                    <a:pt x="5240" y="1632"/>
                    <a:pt x="5222" y="1650"/>
                  </a:cubicBezTo>
                  <a:cubicBezTo>
                    <a:pt x="5183" y="1667"/>
                    <a:pt x="5166" y="1706"/>
                    <a:pt x="5183" y="1741"/>
                  </a:cubicBezTo>
                  <a:cubicBezTo>
                    <a:pt x="5205" y="1776"/>
                    <a:pt x="5222" y="1776"/>
                    <a:pt x="5257" y="1776"/>
                  </a:cubicBezTo>
                  <a:lnTo>
                    <a:pt x="5292" y="1776"/>
                  </a:lnTo>
                  <a:cubicBezTo>
                    <a:pt x="5331" y="1759"/>
                    <a:pt x="5331" y="1706"/>
                    <a:pt x="5314" y="1667"/>
                  </a:cubicBezTo>
                  <a:cubicBezTo>
                    <a:pt x="5314" y="1650"/>
                    <a:pt x="5274" y="1632"/>
                    <a:pt x="5257" y="1632"/>
                  </a:cubicBezTo>
                  <a:close/>
                  <a:moveTo>
                    <a:pt x="26652" y="1632"/>
                  </a:moveTo>
                  <a:cubicBezTo>
                    <a:pt x="26652" y="1632"/>
                    <a:pt x="26635" y="1632"/>
                    <a:pt x="26613" y="1650"/>
                  </a:cubicBezTo>
                  <a:cubicBezTo>
                    <a:pt x="26578" y="1667"/>
                    <a:pt x="26578" y="1724"/>
                    <a:pt x="26596" y="1741"/>
                  </a:cubicBezTo>
                  <a:cubicBezTo>
                    <a:pt x="26613" y="1759"/>
                    <a:pt x="26635" y="1776"/>
                    <a:pt x="26652" y="1776"/>
                  </a:cubicBezTo>
                  <a:cubicBezTo>
                    <a:pt x="26670" y="1776"/>
                    <a:pt x="26687" y="1776"/>
                    <a:pt x="26705" y="1759"/>
                  </a:cubicBezTo>
                  <a:cubicBezTo>
                    <a:pt x="26722" y="1741"/>
                    <a:pt x="26744" y="1706"/>
                    <a:pt x="26722" y="1667"/>
                  </a:cubicBezTo>
                  <a:cubicBezTo>
                    <a:pt x="26705" y="1650"/>
                    <a:pt x="26687" y="1632"/>
                    <a:pt x="26652" y="1632"/>
                  </a:cubicBezTo>
                  <a:close/>
                  <a:moveTo>
                    <a:pt x="21248" y="1706"/>
                  </a:moveTo>
                  <a:cubicBezTo>
                    <a:pt x="21231" y="1706"/>
                    <a:pt x="21231" y="1706"/>
                    <a:pt x="21213" y="1724"/>
                  </a:cubicBezTo>
                  <a:cubicBezTo>
                    <a:pt x="21174" y="1741"/>
                    <a:pt x="21174" y="1793"/>
                    <a:pt x="21196" y="1833"/>
                  </a:cubicBezTo>
                  <a:cubicBezTo>
                    <a:pt x="21213" y="1850"/>
                    <a:pt x="21231" y="1850"/>
                    <a:pt x="21248" y="1850"/>
                  </a:cubicBezTo>
                  <a:lnTo>
                    <a:pt x="21283" y="1850"/>
                  </a:lnTo>
                  <a:cubicBezTo>
                    <a:pt x="21322" y="1815"/>
                    <a:pt x="21339" y="1776"/>
                    <a:pt x="21305" y="1741"/>
                  </a:cubicBezTo>
                  <a:cubicBezTo>
                    <a:pt x="21305" y="1724"/>
                    <a:pt x="21266" y="1706"/>
                    <a:pt x="21248" y="1706"/>
                  </a:cubicBezTo>
                  <a:close/>
                  <a:moveTo>
                    <a:pt x="15356" y="1793"/>
                  </a:moveTo>
                  <a:cubicBezTo>
                    <a:pt x="15339" y="1793"/>
                    <a:pt x="15322" y="1815"/>
                    <a:pt x="15322" y="1815"/>
                  </a:cubicBezTo>
                  <a:cubicBezTo>
                    <a:pt x="15282" y="1850"/>
                    <a:pt x="15282" y="1885"/>
                    <a:pt x="15300" y="1924"/>
                  </a:cubicBezTo>
                  <a:cubicBezTo>
                    <a:pt x="15322" y="1941"/>
                    <a:pt x="15339" y="1941"/>
                    <a:pt x="15356" y="1941"/>
                  </a:cubicBezTo>
                  <a:cubicBezTo>
                    <a:pt x="15374" y="1941"/>
                    <a:pt x="15391" y="1941"/>
                    <a:pt x="15409" y="1924"/>
                  </a:cubicBezTo>
                  <a:cubicBezTo>
                    <a:pt x="15430" y="1902"/>
                    <a:pt x="15448" y="1850"/>
                    <a:pt x="15409" y="1833"/>
                  </a:cubicBezTo>
                  <a:cubicBezTo>
                    <a:pt x="15391" y="1815"/>
                    <a:pt x="15374" y="1793"/>
                    <a:pt x="15356" y="1793"/>
                  </a:cubicBezTo>
                  <a:close/>
                  <a:moveTo>
                    <a:pt x="4896" y="1815"/>
                  </a:moveTo>
                  <a:cubicBezTo>
                    <a:pt x="4857" y="1833"/>
                    <a:pt x="4839" y="1867"/>
                    <a:pt x="4878" y="1902"/>
                  </a:cubicBezTo>
                  <a:cubicBezTo>
                    <a:pt x="4878" y="1941"/>
                    <a:pt x="4913" y="1959"/>
                    <a:pt x="4931" y="1959"/>
                  </a:cubicBezTo>
                  <a:cubicBezTo>
                    <a:pt x="4948" y="1959"/>
                    <a:pt x="4948" y="1941"/>
                    <a:pt x="4966" y="1941"/>
                  </a:cubicBezTo>
                  <a:cubicBezTo>
                    <a:pt x="5005" y="1924"/>
                    <a:pt x="5022" y="1885"/>
                    <a:pt x="5005" y="1850"/>
                  </a:cubicBezTo>
                  <a:cubicBezTo>
                    <a:pt x="4987" y="1815"/>
                    <a:pt x="4948" y="1815"/>
                    <a:pt x="4931" y="1815"/>
                  </a:cubicBezTo>
                  <a:close/>
                  <a:moveTo>
                    <a:pt x="20922" y="1924"/>
                  </a:moveTo>
                  <a:cubicBezTo>
                    <a:pt x="20887" y="1959"/>
                    <a:pt x="20870" y="1994"/>
                    <a:pt x="20904" y="2033"/>
                  </a:cubicBezTo>
                  <a:cubicBezTo>
                    <a:pt x="20904" y="2050"/>
                    <a:pt x="20939" y="2068"/>
                    <a:pt x="20957" y="2068"/>
                  </a:cubicBezTo>
                  <a:cubicBezTo>
                    <a:pt x="20978" y="2068"/>
                    <a:pt x="20978" y="2050"/>
                    <a:pt x="20996" y="2050"/>
                  </a:cubicBezTo>
                  <a:cubicBezTo>
                    <a:pt x="21031" y="2033"/>
                    <a:pt x="21031" y="1976"/>
                    <a:pt x="21013" y="1941"/>
                  </a:cubicBezTo>
                  <a:cubicBezTo>
                    <a:pt x="20996" y="1924"/>
                    <a:pt x="20978" y="1924"/>
                    <a:pt x="20957" y="1924"/>
                  </a:cubicBezTo>
                  <a:close/>
                  <a:moveTo>
                    <a:pt x="26853" y="1941"/>
                  </a:moveTo>
                  <a:cubicBezTo>
                    <a:pt x="26831" y="1941"/>
                    <a:pt x="26831" y="1941"/>
                    <a:pt x="26813" y="1959"/>
                  </a:cubicBezTo>
                  <a:cubicBezTo>
                    <a:pt x="26779" y="1976"/>
                    <a:pt x="26761" y="2011"/>
                    <a:pt x="26796" y="2050"/>
                  </a:cubicBezTo>
                  <a:cubicBezTo>
                    <a:pt x="26796" y="2068"/>
                    <a:pt x="26831" y="2085"/>
                    <a:pt x="26853" y="2085"/>
                  </a:cubicBezTo>
                  <a:cubicBezTo>
                    <a:pt x="26870" y="2085"/>
                    <a:pt x="26870" y="2085"/>
                    <a:pt x="26887" y="2068"/>
                  </a:cubicBezTo>
                  <a:cubicBezTo>
                    <a:pt x="26922" y="2050"/>
                    <a:pt x="26940" y="2011"/>
                    <a:pt x="26905" y="1976"/>
                  </a:cubicBezTo>
                  <a:cubicBezTo>
                    <a:pt x="26905" y="1959"/>
                    <a:pt x="26870" y="1941"/>
                    <a:pt x="26853" y="1941"/>
                  </a:cubicBezTo>
                  <a:close/>
                  <a:moveTo>
                    <a:pt x="4622" y="1976"/>
                  </a:moveTo>
                  <a:cubicBezTo>
                    <a:pt x="4604" y="1976"/>
                    <a:pt x="4587" y="1976"/>
                    <a:pt x="4587" y="1994"/>
                  </a:cubicBezTo>
                  <a:cubicBezTo>
                    <a:pt x="4552" y="2011"/>
                    <a:pt x="4530" y="2050"/>
                    <a:pt x="4552" y="2085"/>
                  </a:cubicBezTo>
                  <a:cubicBezTo>
                    <a:pt x="4570" y="2102"/>
                    <a:pt x="4587" y="2120"/>
                    <a:pt x="4622" y="2120"/>
                  </a:cubicBezTo>
                  <a:lnTo>
                    <a:pt x="4639" y="2120"/>
                  </a:lnTo>
                  <a:cubicBezTo>
                    <a:pt x="4678" y="2102"/>
                    <a:pt x="4696" y="2050"/>
                    <a:pt x="4678" y="2011"/>
                  </a:cubicBezTo>
                  <a:cubicBezTo>
                    <a:pt x="4661" y="1994"/>
                    <a:pt x="4639" y="1976"/>
                    <a:pt x="4622" y="1976"/>
                  </a:cubicBezTo>
                  <a:close/>
                  <a:moveTo>
                    <a:pt x="15591" y="2085"/>
                  </a:moveTo>
                  <a:cubicBezTo>
                    <a:pt x="15574" y="2085"/>
                    <a:pt x="15557" y="2085"/>
                    <a:pt x="15539" y="2102"/>
                  </a:cubicBezTo>
                  <a:cubicBezTo>
                    <a:pt x="15517" y="2120"/>
                    <a:pt x="15500" y="2159"/>
                    <a:pt x="15539" y="2194"/>
                  </a:cubicBezTo>
                  <a:cubicBezTo>
                    <a:pt x="15539" y="2211"/>
                    <a:pt x="15574" y="2229"/>
                    <a:pt x="15591" y="2229"/>
                  </a:cubicBezTo>
                  <a:cubicBezTo>
                    <a:pt x="15609" y="2229"/>
                    <a:pt x="15609" y="2229"/>
                    <a:pt x="15626" y="2211"/>
                  </a:cubicBezTo>
                  <a:cubicBezTo>
                    <a:pt x="15665" y="2194"/>
                    <a:pt x="15665" y="2142"/>
                    <a:pt x="15648" y="2102"/>
                  </a:cubicBezTo>
                  <a:cubicBezTo>
                    <a:pt x="15626" y="2085"/>
                    <a:pt x="15609" y="2085"/>
                    <a:pt x="15591" y="2085"/>
                  </a:cubicBezTo>
                  <a:close/>
                  <a:moveTo>
                    <a:pt x="20669" y="2120"/>
                  </a:moveTo>
                  <a:cubicBezTo>
                    <a:pt x="20652" y="2120"/>
                    <a:pt x="20630" y="2142"/>
                    <a:pt x="20613" y="2142"/>
                  </a:cubicBezTo>
                  <a:cubicBezTo>
                    <a:pt x="20578" y="2159"/>
                    <a:pt x="20578" y="2211"/>
                    <a:pt x="20595" y="2250"/>
                  </a:cubicBezTo>
                  <a:cubicBezTo>
                    <a:pt x="20613" y="2268"/>
                    <a:pt x="20630" y="2268"/>
                    <a:pt x="20669" y="2268"/>
                  </a:cubicBezTo>
                  <a:lnTo>
                    <a:pt x="20704" y="2268"/>
                  </a:lnTo>
                  <a:cubicBezTo>
                    <a:pt x="20739" y="2229"/>
                    <a:pt x="20739" y="2194"/>
                    <a:pt x="20722" y="2159"/>
                  </a:cubicBezTo>
                  <a:cubicBezTo>
                    <a:pt x="20704" y="2142"/>
                    <a:pt x="20687" y="2120"/>
                    <a:pt x="20669" y="2120"/>
                  </a:cubicBezTo>
                  <a:close/>
                  <a:moveTo>
                    <a:pt x="4295" y="2159"/>
                  </a:moveTo>
                  <a:cubicBezTo>
                    <a:pt x="4278" y="2159"/>
                    <a:pt x="4278" y="2159"/>
                    <a:pt x="4261" y="2176"/>
                  </a:cubicBezTo>
                  <a:cubicBezTo>
                    <a:pt x="4226" y="2194"/>
                    <a:pt x="4226" y="2229"/>
                    <a:pt x="4243" y="2268"/>
                  </a:cubicBezTo>
                  <a:cubicBezTo>
                    <a:pt x="4243" y="2285"/>
                    <a:pt x="4278" y="2303"/>
                    <a:pt x="4295" y="2303"/>
                  </a:cubicBezTo>
                  <a:cubicBezTo>
                    <a:pt x="4313" y="2303"/>
                    <a:pt x="4335" y="2303"/>
                    <a:pt x="4335" y="2285"/>
                  </a:cubicBezTo>
                  <a:cubicBezTo>
                    <a:pt x="4369" y="2268"/>
                    <a:pt x="4387" y="2229"/>
                    <a:pt x="4369" y="2194"/>
                  </a:cubicBezTo>
                  <a:cubicBezTo>
                    <a:pt x="4352" y="2176"/>
                    <a:pt x="4313" y="2159"/>
                    <a:pt x="4295" y="2159"/>
                  </a:cubicBezTo>
                  <a:close/>
                  <a:moveTo>
                    <a:pt x="26996" y="2268"/>
                  </a:moveTo>
                  <a:cubicBezTo>
                    <a:pt x="26961" y="2285"/>
                    <a:pt x="26940" y="2320"/>
                    <a:pt x="26961" y="2359"/>
                  </a:cubicBezTo>
                  <a:cubicBezTo>
                    <a:pt x="26979" y="2394"/>
                    <a:pt x="26996" y="2411"/>
                    <a:pt x="27014" y="2411"/>
                  </a:cubicBezTo>
                  <a:cubicBezTo>
                    <a:pt x="27031" y="2411"/>
                    <a:pt x="27048" y="2394"/>
                    <a:pt x="27048" y="2394"/>
                  </a:cubicBezTo>
                  <a:cubicBezTo>
                    <a:pt x="27088" y="2376"/>
                    <a:pt x="27105" y="2337"/>
                    <a:pt x="27088" y="2303"/>
                  </a:cubicBezTo>
                  <a:cubicBezTo>
                    <a:pt x="27070" y="2268"/>
                    <a:pt x="27048" y="2268"/>
                    <a:pt x="27031" y="2268"/>
                  </a:cubicBezTo>
                  <a:close/>
                  <a:moveTo>
                    <a:pt x="3986" y="2337"/>
                  </a:moveTo>
                  <a:cubicBezTo>
                    <a:pt x="3969" y="2337"/>
                    <a:pt x="3969" y="2337"/>
                    <a:pt x="3952" y="2359"/>
                  </a:cubicBezTo>
                  <a:cubicBezTo>
                    <a:pt x="3917" y="2376"/>
                    <a:pt x="3899" y="2411"/>
                    <a:pt x="3934" y="2446"/>
                  </a:cubicBezTo>
                  <a:cubicBezTo>
                    <a:pt x="3934" y="2485"/>
                    <a:pt x="3969" y="2485"/>
                    <a:pt x="3986" y="2485"/>
                  </a:cubicBezTo>
                  <a:lnTo>
                    <a:pt x="4026" y="2485"/>
                  </a:lnTo>
                  <a:cubicBezTo>
                    <a:pt x="4060" y="2468"/>
                    <a:pt x="4078" y="2411"/>
                    <a:pt x="4043" y="2376"/>
                  </a:cubicBezTo>
                  <a:cubicBezTo>
                    <a:pt x="4043" y="2359"/>
                    <a:pt x="4008" y="2337"/>
                    <a:pt x="3986" y="2337"/>
                  </a:cubicBezTo>
                  <a:close/>
                  <a:moveTo>
                    <a:pt x="20360" y="2337"/>
                  </a:moveTo>
                  <a:cubicBezTo>
                    <a:pt x="20360" y="2337"/>
                    <a:pt x="20343" y="2337"/>
                    <a:pt x="20326" y="2359"/>
                  </a:cubicBezTo>
                  <a:cubicBezTo>
                    <a:pt x="20286" y="2376"/>
                    <a:pt x="20286" y="2429"/>
                    <a:pt x="20304" y="2468"/>
                  </a:cubicBezTo>
                  <a:cubicBezTo>
                    <a:pt x="20326" y="2485"/>
                    <a:pt x="20343" y="2485"/>
                    <a:pt x="20360" y="2485"/>
                  </a:cubicBezTo>
                  <a:cubicBezTo>
                    <a:pt x="20378" y="2485"/>
                    <a:pt x="20395" y="2485"/>
                    <a:pt x="20413" y="2468"/>
                  </a:cubicBezTo>
                  <a:cubicBezTo>
                    <a:pt x="20452" y="2446"/>
                    <a:pt x="20452" y="2411"/>
                    <a:pt x="20434" y="2376"/>
                  </a:cubicBezTo>
                  <a:cubicBezTo>
                    <a:pt x="20413" y="2359"/>
                    <a:pt x="20395" y="2337"/>
                    <a:pt x="20360" y="2337"/>
                  </a:cubicBezTo>
                  <a:close/>
                  <a:moveTo>
                    <a:pt x="15792" y="2376"/>
                  </a:moveTo>
                  <a:cubicBezTo>
                    <a:pt x="15792" y="2376"/>
                    <a:pt x="15774" y="2376"/>
                    <a:pt x="15757" y="2394"/>
                  </a:cubicBezTo>
                  <a:cubicBezTo>
                    <a:pt x="15718" y="2411"/>
                    <a:pt x="15718" y="2446"/>
                    <a:pt x="15735" y="2485"/>
                  </a:cubicBezTo>
                  <a:cubicBezTo>
                    <a:pt x="15757" y="2503"/>
                    <a:pt x="15774" y="2520"/>
                    <a:pt x="15809" y="2520"/>
                  </a:cubicBezTo>
                  <a:cubicBezTo>
                    <a:pt x="15809" y="2520"/>
                    <a:pt x="15826" y="2520"/>
                    <a:pt x="15844" y="2503"/>
                  </a:cubicBezTo>
                  <a:cubicBezTo>
                    <a:pt x="15883" y="2485"/>
                    <a:pt x="15883" y="2446"/>
                    <a:pt x="15866" y="2411"/>
                  </a:cubicBezTo>
                  <a:cubicBezTo>
                    <a:pt x="15844" y="2394"/>
                    <a:pt x="15826" y="2376"/>
                    <a:pt x="15792" y="2376"/>
                  </a:cubicBezTo>
                  <a:close/>
                  <a:moveTo>
                    <a:pt x="3643" y="2537"/>
                  </a:moveTo>
                  <a:cubicBezTo>
                    <a:pt x="3608" y="2577"/>
                    <a:pt x="3591" y="2611"/>
                    <a:pt x="3625" y="2646"/>
                  </a:cubicBezTo>
                  <a:cubicBezTo>
                    <a:pt x="3625" y="2664"/>
                    <a:pt x="3660" y="2685"/>
                    <a:pt x="3682" y="2685"/>
                  </a:cubicBezTo>
                  <a:cubicBezTo>
                    <a:pt x="3699" y="2685"/>
                    <a:pt x="3699" y="2685"/>
                    <a:pt x="3717" y="2664"/>
                  </a:cubicBezTo>
                  <a:cubicBezTo>
                    <a:pt x="3752" y="2646"/>
                    <a:pt x="3769" y="2611"/>
                    <a:pt x="3734" y="2577"/>
                  </a:cubicBezTo>
                  <a:cubicBezTo>
                    <a:pt x="3734" y="2537"/>
                    <a:pt x="3699" y="2537"/>
                    <a:pt x="3682" y="2537"/>
                  </a:cubicBezTo>
                  <a:close/>
                  <a:moveTo>
                    <a:pt x="20069" y="2555"/>
                  </a:moveTo>
                  <a:cubicBezTo>
                    <a:pt x="20051" y="2555"/>
                    <a:pt x="20051" y="2555"/>
                    <a:pt x="20034" y="2577"/>
                  </a:cubicBezTo>
                  <a:cubicBezTo>
                    <a:pt x="19999" y="2594"/>
                    <a:pt x="19999" y="2646"/>
                    <a:pt x="20017" y="2664"/>
                  </a:cubicBezTo>
                  <a:cubicBezTo>
                    <a:pt x="20034" y="2685"/>
                    <a:pt x="20051" y="2703"/>
                    <a:pt x="20069" y="2703"/>
                  </a:cubicBezTo>
                  <a:cubicBezTo>
                    <a:pt x="20086" y="2703"/>
                    <a:pt x="20108" y="2703"/>
                    <a:pt x="20125" y="2685"/>
                  </a:cubicBezTo>
                  <a:cubicBezTo>
                    <a:pt x="20143" y="2664"/>
                    <a:pt x="20160" y="2611"/>
                    <a:pt x="20143" y="2594"/>
                  </a:cubicBezTo>
                  <a:cubicBezTo>
                    <a:pt x="20125" y="2577"/>
                    <a:pt x="20086" y="2555"/>
                    <a:pt x="20069" y="2555"/>
                  </a:cubicBezTo>
                  <a:close/>
                  <a:moveTo>
                    <a:pt x="27140" y="2594"/>
                  </a:moveTo>
                  <a:cubicBezTo>
                    <a:pt x="27105" y="2611"/>
                    <a:pt x="27088" y="2646"/>
                    <a:pt x="27105" y="2685"/>
                  </a:cubicBezTo>
                  <a:cubicBezTo>
                    <a:pt x="27122" y="2720"/>
                    <a:pt x="27157" y="2738"/>
                    <a:pt x="27179" y="2738"/>
                  </a:cubicBezTo>
                  <a:cubicBezTo>
                    <a:pt x="27196" y="2738"/>
                    <a:pt x="27196" y="2738"/>
                    <a:pt x="27214" y="2720"/>
                  </a:cubicBezTo>
                  <a:cubicBezTo>
                    <a:pt x="27249" y="2703"/>
                    <a:pt x="27266" y="2664"/>
                    <a:pt x="27249" y="2629"/>
                  </a:cubicBezTo>
                  <a:cubicBezTo>
                    <a:pt x="27231" y="2611"/>
                    <a:pt x="27214" y="2594"/>
                    <a:pt x="27179" y="2594"/>
                  </a:cubicBezTo>
                  <a:close/>
                  <a:moveTo>
                    <a:pt x="15953" y="2685"/>
                  </a:moveTo>
                  <a:cubicBezTo>
                    <a:pt x="15935" y="2720"/>
                    <a:pt x="15918" y="2755"/>
                    <a:pt x="15935" y="2794"/>
                  </a:cubicBezTo>
                  <a:cubicBezTo>
                    <a:pt x="15953" y="2812"/>
                    <a:pt x="15974" y="2829"/>
                    <a:pt x="16009" y="2829"/>
                  </a:cubicBezTo>
                  <a:cubicBezTo>
                    <a:pt x="16009" y="2829"/>
                    <a:pt x="16027" y="2812"/>
                    <a:pt x="16044" y="2812"/>
                  </a:cubicBezTo>
                  <a:cubicBezTo>
                    <a:pt x="16083" y="2794"/>
                    <a:pt x="16083" y="2738"/>
                    <a:pt x="16061" y="2703"/>
                  </a:cubicBezTo>
                  <a:cubicBezTo>
                    <a:pt x="16044" y="2685"/>
                    <a:pt x="16027" y="2685"/>
                    <a:pt x="16009" y="2685"/>
                  </a:cubicBezTo>
                  <a:close/>
                  <a:moveTo>
                    <a:pt x="3334" y="2738"/>
                  </a:moveTo>
                  <a:cubicBezTo>
                    <a:pt x="3299" y="2772"/>
                    <a:pt x="3299" y="2812"/>
                    <a:pt x="3316" y="2846"/>
                  </a:cubicBezTo>
                  <a:cubicBezTo>
                    <a:pt x="3334" y="2864"/>
                    <a:pt x="3356" y="2881"/>
                    <a:pt x="3373" y="2881"/>
                  </a:cubicBezTo>
                  <a:cubicBezTo>
                    <a:pt x="3390" y="2881"/>
                    <a:pt x="3408" y="2864"/>
                    <a:pt x="3408" y="2864"/>
                  </a:cubicBezTo>
                  <a:cubicBezTo>
                    <a:pt x="3443" y="2846"/>
                    <a:pt x="3464" y="2794"/>
                    <a:pt x="3443" y="2755"/>
                  </a:cubicBezTo>
                  <a:cubicBezTo>
                    <a:pt x="3425" y="2738"/>
                    <a:pt x="3390" y="2738"/>
                    <a:pt x="3373" y="2738"/>
                  </a:cubicBezTo>
                  <a:close/>
                  <a:moveTo>
                    <a:pt x="19743" y="2772"/>
                  </a:moveTo>
                  <a:cubicBezTo>
                    <a:pt x="19708" y="2812"/>
                    <a:pt x="19708" y="2846"/>
                    <a:pt x="19725" y="2881"/>
                  </a:cubicBezTo>
                  <a:cubicBezTo>
                    <a:pt x="19743" y="2903"/>
                    <a:pt x="19760" y="2920"/>
                    <a:pt x="19782" y="2920"/>
                  </a:cubicBezTo>
                  <a:cubicBezTo>
                    <a:pt x="19799" y="2920"/>
                    <a:pt x="19817" y="2903"/>
                    <a:pt x="19817" y="2903"/>
                  </a:cubicBezTo>
                  <a:cubicBezTo>
                    <a:pt x="19851" y="2881"/>
                    <a:pt x="19869" y="2829"/>
                    <a:pt x="19834" y="2794"/>
                  </a:cubicBezTo>
                  <a:cubicBezTo>
                    <a:pt x="19834" y="2772"/>
                    <a:pt x="19799" y="2772"/>
                    <a:pt x="19782" y="2772"/>
                  </a:cubicBezTo>
                  <a:close/>
                  <a:moveTo>
                    <a:pt x="27288" y="2920"/>
                  </a:moveTo>
                  <a:cubicBezTo>
                    <a:pt x="27249" y="2938"/>
                    <a:pt x="27231" y="2990"/>
                    <a:pt x="27249" y="3029"/>
                  </a:cubicBezTo>
                  <a:cubicBezTo>
                    <a:pt x="27266" y="3047"/>
                    <a:pt x="27288" y="3064"/>
                    <a:pt x="27323" y="3064"/>
                  </a:cubicBezTo>
                  <a:lnTo>
                    <a:pt x="27340" y="3064"/>
                  </a:lnTo>
                  <a:cubicBezTo>
                    <a:pt x="27396" y="3047"/>
                    <a:pt x="27396" y="3012"/>
                    <a:pt x="27396" y="2973"/>
                  </a:cubicBezTo>
                  <a:cubicBezTo>
                    <a:pt x="27375" y="2938"/>
                    <a:pt x="27357" y="2920"/>
                    <a:pt x="27323" y="2920"/>
                  </a:cubicBezTo>
                  <a:close/>
                  <a:moveTo>
                    <a:pt x="3029" y="2938"/>
                  </a:moveTo>
                  <a:cubicBezTo>
                    <a:pt x="2990" y="2973"/>
                    <a:pt x="2990" y="3012"/>
                    <a:pt x="3007" y="3047"/>
                  </a:cubicBezTo>
                  <a:cubicBezTo>
                    <a:pt x="3029" y="3064"/>
                    <a:pt x="3047" y="3081"/>
                    <a:pt x="3081" y="3081"/>
                  </a:cubicBezTo>
                  <a:cubicBezTo>
                    <a:pt x="3081" y="3081"/>
                    <a:pt x="3099" y="3081"/>
                    <a:pt x="3116" y="3064"/>
                  </a:cubicBezTo>
                  <a:cubicBezTo>
                    <a:pt x="3155" y="3047"/>
                    <a:pt x="3155" y="2990"/>
                    <a:pt x="3138" y="2973"/>
                  </a:cubicBezTo>
                  <a:cubicBezTo>
                    <a:pt x="3116" y="2938"/>
                    <a:pt x="3099" y="2938"/>
                    <a:pt x="3081" y="2938"/>
                  </a:cubicBezTo>
                  <a:close/>
                  <a:moveTo>
                    <a:pt x="16209" y="2973"/>
                  </a:moveTo>
                  <a:cubicBezTo>
                    <a:pt x="16192" y="2973"/>
                    <a:pt x="16170" y="2990"/>
                    <a:pt x="16153" y="2990"/>
                  </a:cubicBezTo>
                  <a:cubicBezTo>
                    <a:pt x="16135" y="3012"/>
                    <a:pt x="16118" y="3064"/>
                    <a:pt x="16135" y="3099"/>
                  </a:cubicBezTo>
                  <a:cubicBezTo>
                    <a:pt x="16153" y="3121"/>
                    <a:pt x="16170" y="3121"/>
                    <a:pt x="16209" y="3121"/>
                  </a:cubicBezTo>
                  <a:lnTo>
                    <a:pt x="16244" y="3121"/>
                  </a:lnTo>
                  <a:cubicBezTo>
                    <a:pt x="16279" y="3081"/>
                    <a:pt x="16279" y="3047"/>
                    <a:pt x="16262" y="3012"/>
                  </a:cubicBezTo>
                  <a:cubicBezTo>
                    <a:pt x="16244" y="2990"/>
                    <a:pt x="16227" y="2973"/>
                    <a:pt x="16209" y="2973"/>
                  </a:cubicBezTo>
                  <a:close/>
                  <a:moveTo>
                    <a:pt x="19490" y="2973"/>
                  </a:moveTo>
                  <a:cubicBezTo>
                    <a:pt x="19473" y="2973"/>
                    <a:pt x="19455" y="2990"/>
                    <a:pt x="19434" y="2990"/>
                  </a:cubicBezTo>
                  <a:cubicBezTo>
                    <a:pt x="19416" y="3012"/>
                    <a:pt x="19399" y="3064"/>
                    <a:pt x="19416" y="3099"/>
                  </a:cubicBezTo>
                  <a:cubicBezTo>
                    <a:pt x="19434" y="3121"/>
                    <a:pt x="19455" y="3121"/>
                    <a:pt x="19490" y="3121"/>
                  </a:cubicBezTo>
                  <a:lnTo>
                    <a:pt x="19525" y="3121"/>
                  </a:lnTo>
                  <a:cubicBezTo>
                    <a:pt x="19564" y="3081"/>
                    <a:pt x="19564" y="3047"/>
                    <a:pt x="19542" y="3012"/>
                  </a:cubicBezTo>
                  <a:cubicBezTo>
                    <a:pt x="19525" y="2990"/>
                    <a:pt x="19508" y="2973"/>
                    <a:pt x="19490" y="2973"/>
                  </a:cubicBezTo>
                  <a:close/>
                  <a:moveTo>
                    <a:pt x="2772" y="3138"/>
                  </a:moveTo>
                  <a:cubicBezTo>
                    <a:pt x="2755" y="3138"/>
                    <a:pt x="2738" y="3138"/>
                    <a:pt x="2738" y="3155"/>
                  </a:cubicBezTo>
                  <a:cubicBezTo>
                    <a:pt x="2703" y="3173"/>
                    <a:pt x="2681" y="3208"/>
                    <a:pt x="2720" y="3247"/>
                  </a:cubicBezTo>
                  <a:cubicBezTo>
                    <a:pt x="2720" y="3264"/>
                    <a:pt x="2755" y="3282"/>
                    <a:pt x="2772" y="3282"/>
                  </a:cubicBezTo>
                  <a:cubicBezTo>
                    <a:pt x="2790" y="3282"/>
                    <a:pt x="2812" y="3282"/>
                    <a:pt x="2812" y="3264"/>
                  </a:cubicBezTo>
                  <a:cubicBezTo>
                    <a:pt x="2846" y="3247"/>
                    <a:pt x="2864" y="3208"/>
                    <a:pt x="2829" y="3173"/>
                  </a:cubicBezTo>
                  <a:cubicBezTo>
                    <a:pt x="2829" y="3155"/>
                    <a:pt x="2790" y="3138"/>
                    <a:pt x="2772" y="3138"/>
                  </a:cubicBezTo>
                  <a:close/>
                  <a:moveTo>
                    <a:pt x="19146" y="3190"/>
                  </a:moveTo>
                  <a:cubicBezTo>
                    <a:pt x="19107" y="3208"/>
                    <a:pt x="19107" y="3264"/>
                    <a:pt x="19129" y="3299"/>
                  </a:cubicBezTo>
                  <a:cubicBezTo>
                    <a:pt x="19146" y="3316"/>
                    <a:pt x="19164" y="3338"/>
                    <a:pt x="19181" y="3338"/>
                  </a:cubicBezTo>
                  <a:cubicBezTo>
                    <a:pt x="19199" y="3338"/>
                    <a:pt x="19216" y="3316"/>
                    <a:pt x="19216" y="3316"/>
                  </a:cubicBezTo>
                  <a:cubicBezTo>
                    <a:pt x="19255" y="3299"/>
                    <a:pt x="19273" y="3247"/>
                    <a:pt x="19255" y="3208"/>
                  </a:cubicBezTo>
                  <a:cubicBezTo>
                    <a:pt x="19238" y="3190"/>
                    <a:pt x="19216" y="3190"/>
                    <a:pt x="19181" y="3190"/>
                  </a:cubicBezTo>
                  <a:close/>
                  <a:moveTo>
                    <a:pt x="27431" y="3264"/>
                  </a:moveTo>
                  <a:cubicBezTo>
                    <a:pt x="27396" y="3282"/>
                    <a:pt x="27375" y="3316"/>
                    <a:pt x="27396" y="3356"/>
                  </a:cubicBezTo>
                  <a:cubicBezTo>
                    <a:pt x="27396" y="3390"/>
                    <a:pt x="27431" y="3408"/>
                    <a:pt x="27449" y="3408"/>
                  </a:cubicBezTo>
                  <a:cubicBezTo>
                    <a:pt x="27466" y="3408"/>
                    <a:pt x="27466" y="3408"/>
                    <a:pt x="27484" y="3390"/>
                  </a:cubicBezTo>
                  <a:cubicBezTo>
                    <a:pt x="27523" y="3390"/>
                    <a:pt x="27540" y="3338"/>
                    <a:pt x="27523" y="3299"/>
                  </a:cubicBezTo>
                  <a:cubicBezTo>
                    <a:pt x="27523" y="3282"/>
                    <a:pt x="27484" y="3264"/>
                    <a:pt x="27449" y="3264"/>
                  </a:cubicBezTo>
                  <a:close/>
                  <a:moveTo>
                    <a:pt x="16409" y="3282"/>
                  </a:moveTo>
                  <a:cubicBezTo>
                    <a:pt x="16388" y="3282"/>
                    <a:pt x="16370" y="3282"/>
                    <a:pt x="16370" y="3299"/>
                  </a:cubicBezTo>
                  <a:cubicBezTo>
                    <a:pt x="16335" y="3316"/>
                    <a:pt x="16335" y="3356"/>
                    <a:pt x="16353" y="3390"/>
                  </a:cubicBezTo>
                  <a:cubicBezTo>
                    <a:pt x="16370" y="3408"/>
                    <a:pt x="16388" y="3425"/>
                    <a:pt x="16409" y="3425"/>
                  </a:cubicBezTo>
                  <a:cubicBezTo>
                    <a:pt x="16427" y="3425"/>
                    <a:pt x="16444" y="3408"/>
                    <a:pt x="16462" y="3408"/>
                  </a:cubicBezTo>
                  <a:cubicBezTo>
                    <a:pt x="16479" y="3390"/>
                    <a:pt x="16496" y="3338"/>
                    <a:pt x="16462" y="3299"/>
                  </a:cubicBezTo>
                  <a:cubicBezTo>
                    <a:pt x="16462" y="3282"/>
                    <a:pt x="16427" y="3282"/>
                    <a:pt x="16409" y="3282"/>
                  </a:cubicBezTo>
                  <a:close/>
                  <a:moveTo>
                    <a:pt x="2429" y="3356"/>
                  </a:moveTo>
                  <a:cubicBezTo>
                    <a:pt x="2411" y="3390"/>
                    <a:pt x="2394" y="3425"/>
                    <a:pt x="2429" y="3464"/>
                  </a:cubicBezTo>
                  <a:cubicBezTo>
                    <a:pt x="2429" y="3482"/>
                    <a:pt x="2446" y="3499"/>
                    <a:pt x="2485" y="3499"/>
                  </a:cubicBezTo>
                  <a:cubicBezTo>
                    <a:pt x="2503" y="3499"/>
                    <a:pt x="2503" y="3482"/>
                    <a:pt x="2520" y="3482"/>
                  </a:cubicBezTo>
                  <a:cubicBezTo>
                    <a:pt x="2555" y="3447"/>
                    <a:pt x="2555" y="3408"/>
                    <a:pt x="2537" y="3373"/>
                  </a:cubicBezTo>
                  <a:cubicBezTo>
                    <a:pt x="2520" y="3356"/>
                    <a:pt x="2503" y="3356"/>
                    <a:pt x="2485" y="3356"/>
                  </a:cubicBezTo>
                  <a:close/>
                  <a:moveTo>
                    <a:pt x="18872" y="3373"/>
                  </a:moveTo>
                  <a:cubicBezTo>
                    <a:pt x="18872" y="3373"/>
                    <a:pt x="18855" y="3390"/>
                    <a:pt x="18837" y="3390"/>
                  </a:cubicBezTo>
                  <a:cubicBezTo>
                    <a:pt x="18803" y="3408"/>
                    <a:pt x="18803" y="3464"/>
                    <a:pt x="18820" y="3499"/>
                  </a:cubicBezTo>
                  <a:cubicBezTo>
                    <a:pt x="18837" y="3517"/>
                    <a:pt x="18855" y="3517"/>
                    <a:pt x="18872" y="3517"/>
                  </a:cubicBezTo>
                  <a:lnTo>
                    <a:pt x="18929" y="3517"/>
                  </a:lnTo>
                  <a:cubicBezTo>
                    <a:pt x="18946" y="3499"/>
                    <a:pt x="18964" y="3447"/>
                    <a:pt x="18946" y="3408"/>
                  </a:cubicBezTo>
                  <a:cubicBezTo>
                    <a:pt x="18929" y="3390"/>
                    <a:pt x="18911" y="3373"/>
                    <a:pt x="18872" y="3373"/>
                  </a:cubicBezTo>
                  <a:close/>
                  <a:moveTo>
                    <a:pt x="16644" y="3556"/>
                  </a:moveTo>
                  <a:cubicBezTo>
                    <a:pt x="16627" y="3556"/>
                    <a:pt x="16605" y="3573"/>
                    <a:pt x="16588" y="3573"/>
                  </a:cubicBezTo>
                  <a:cubicBezTo>
                    <a:pt x="16553" y="3608"/>
                    <a:pt x="16553" y="3643"/>
                    <a:pt x="16588" y="3682"/>
                  </a:cubicBezTo>
                  <a:cubicBezTo>
                    <a:pt x="16605" y="3699"/>
                    <a:pt x="16627" y="3699"/>
                    <a:pt x="16644" y="3699"/>
                  </a:cubicBezTo>
                  <a:cubicBezTo>
                    <a:pt x="16662" y="3699"/>
                    <a:pt x="16679" y="3699"/>
                    <a:pt x="16679" y="3682"/>
                  </a:cubicBezTo>
                  <a:cubicBezTo>
                    <a:pt x="16714" y="3664"/>
                    <a:pt x="16714" y="3608"/>
                    <a:pt x="16697" y="3590"/>
                  </a:cubicBezTo>
                  <a:cubicBezTo>
                    <a:pt x="16679" y="3573"/>
                    <a:pt x="16662" y="3556"/>
                    <a:pt x="16644" y="3556"/>
                  </a:cubicBezTo>
                  <a:close/>
                  <a:moveTo>
                    <a:pt x="18529" y="3573"/>
                  </a:moveTo>
                  <a:cubicBezTo>
                    <a:pt x="18494" y="3590"/>
                    <a:pt x="18494" y="3643"/>
                    <a:pt x="18511" y="3682"/>
                  </a:cubicBezTo>
                  <a:cubicBezTo>
                    <a:pt x="18529" y="3699"/>
                    <a:pt x="18546" y="3717"/>
                    <a:pt x="18563" y="3717"/>
                  </a:cubicBezTo>
                  <a:cubicBezTo>
                    <a:pt x="18585" y="3717"/>
                    <a:pt x="18603" y="3717"/>
                    <a:pt x="18603" y="3699"/>
                  </a:cubicBezTo>
                  <a:cubicBezTo>
                    <a:pt x="18637" y="3682"/>
                    <a:pt x="18655" y="3643"/>
                    <a:pt x="18637" y="3608"/>
                  </a:cubicBezTo>
                  <a:cubicBezTo>
                    <a:pt x="18620" y="3590"/>
                    <a:pt x="18603" y="3573"/>
                    <a:pt x="18563" y="3573"/>
                  </a:cubicBezTo>
                  <a:close/>
                  <a:moveTo>
                    <a:pt x="2211" y="3590"/>
                  </a:moveTo>
                  <a:cubicBezTo>
                    <a:pt x="2194" y="3590"/>
                    <a:pt x="2176" y="3590"/>
                    <a:pt x="2159" y="3608"/>
                  </a:cubicBezTo>
                  <a:cubicBezTo>
                    <a:pt x="2120" y="3625"/>
                    <a:pt x="2120" y="3682"/>
                    <a:pt x="2159" y="3717"/>
                  </a:cubicBezTo>
                  <a:cubicBezTo>
                    <a:pt x="2176" y="3717"/>
                    <a:pt x="2194" y="3734"/>
                    <a:pt x="2211" y="3734"/>
                  </a:cubicBezTo>
                  <a:cubicBezTo>
                    <a:pt x="2229" y="3734"/>
                    <a:pt x="2246" y="3717"/>
                    <a:pt x="2268" y="3717"/>
                  </a:cubicBezTo>
                  <a:cubicBezTo>
                    <a:pt x="2285" y="3682"/>
                    <a:pt x="2285" y="3643"/>
                    <a:pt x="2268" y="3608"/>
                  </a:cubicBezTo>
                  <a:cubicBezTo>
                    <a:pt x="2246" y="3590"/>
                    <a:pt x="2229" y="3590"/>
                    <a:pt x="2211" y="3590"/>
                  </a:cubicBezTo>
                  <a:close/>
                  <a:moveTo>
                    <a:pt x="27592" y="3590"/>
                  </a:moveTo>
                  <a:cubicBezTo>
                    <a:pt x="27575" y="3590"/>
                    <a:pt x="27575" y="3590"/>
                    <a:pt x="27557" y="3608"/>
                  </a:cubicBezTo>
                  <a:cubicBezTo>
                    <a:pt x="27523" y="3608"/>
                    <a:pt x="27505" y="3664"/>
                    <a:pt x="27523" y="3699"/>
                  </a:cubicBezTo>
                  <a:cubicBezTo>
                    <a:pt x="27540" y="3717"/>
                    <a:pt x="27557" y="3734"/>
                    <a:pt x="27592" y="3734"/>
                  </a:cubicBezTo>
                  <a:lnTo>
                    <a:pt x="27614" y="3734"/>
                  </a:lnTo>
                  <a:cubicBezTo>
                    <a:pt x="27649" y="3717"/>
                    <a:pt x="27666" y="3682"/>
                    <a:pt x="27649" y="3643"/>
                  </a:cubicBezTo>
                  <a:cubicBezTo>
                    <a:pt x="27649" y="3608"/>
                    <a:pt x="27614" y="3590"/>
                    <a:pt x="27592" y="3590"/>
                  </a:cubicBezTo>
                  <a:close/>
                  <a:moveTo>
                    <a:pt x="18259" y="3734"/>
                  </a:moveTo>
                  <a:cubicBezTo>
                    <a:pt x="18237" y="3734"/>
                    <a:pt x="18237" y="3751"/>
                    <a:pt x="18220" y="3751"/>
                  </a:cubicBezTo>
                  <a:cubicBezTo>
                    <a:pt x="18185" y="3773"/>
                    <a:pt x="18167" y="3808"/>
                    <a:pt x="18185" y="3843"/>
                  </a:cubicBezTo>
                  <a:cubicBezTo>
                    <a:pt x="18202" y="3882"/>
                    <a:pt x="18220" y="3882"/>
                    <a:pt x="18259" y="3882"/>
                  </a:cubicBezTo>
                  <a:lnTo>
                    <a:pt x="18294" y="3882"/>
                  </a:lnTo>
                  <a:cubicBezTo>
                    <a:pt x="18328" y="3860"/>
                    <a:pt x="18328" y="3825"/>
                    <a:pt x="18311" y="3791"/>
                  </a:cubicBezTo>
                  <a:cubicBezTo>
                    <a:pt x="18311" y="3751"/>
                    <a:pt x="18276" y="3734"/>
                    <a:pt x="18259" y="3734"/>
                  </a:cubicBezTo>
                  <a:close/>
                  <a:moveTo>
                    <a:pt x="16897" y="3808"/>
                  </a:moveTo>
                  <a:cubicBezTo>
                    <a:pt x="16879" y="3808"/>
                    <a:pt x="16862" y="3808"/>
                    <a:pt x="16845" y="3825"/>
                  </a:cubicBezTo>
                  <a:cubicBezTo>
                    <a:pt x="16823" y="3860"/>
                    <a:pt x="16823" y="3917"/>
                    <a:pt x="16862" y="3934"/>
                  </a:cubicBezTo>
                  <a:cubicBezTo>
                    <a:pt x="16879" y="3952"/>
                    <a:pt x="16897" y="3952"/>
                    <a:pt x="16897" y="3952"/>
                  </a:cubicBezTo>
                  <a:cubicBezTo>
                    <a:pt x="16932" y="3952"/>
                    <a:pt x="16953" y="3934"/>
                    <a:pt x="16971" y="3917"/>
                  </a:cubicBezTo>
                  <a:cubicBezTo>
                    <a:pt x="16988" y="3882"/>
                    <a:pt x="16988" y="3843"/>
                    <a:pt x="16953" y="3825"/>
                  </a:cubicBezTo>
                  <a:cubicBezTo>
                    <a:pt x="16932" y="3808"/>
                    <a:pt x="16914" y="3808"/>
                    <a:pt x="16897" y="3808"/>
                  </a:cubicBezTo>
                  <a:close/>
                  <a:moveTo>
                    <a:pt x="1959" y="3843"/>
                  </a:moveTo>
                  <a:cubicBezTo>
                    <a:pt x="1941" y="3843"/>
                    <a:pt x="1920" y="3843"/>
                    <a:pt x="1902" y="3860"/>
                  </a:cubicBezTo>
                  <a:cubicBezTo>
                    <a:pt x="1867" y="3899"/>
                    <a:pt x="1867" y="3934"/>
                    <a:pt x="1902" y="3969"/>
                  </a:cubicBezTo>
                  <a:cubicBezTo>
                    <a:pt x="1920" y="3991"/>
                    <a:pt x="1941" y="3991"/>
                    <a:pt x="1959" y="3991"/>
                  </a:cubicBezTo>
                  <a:cubicBezTo>
                    <a:pt x="1976" y="3991"/>
                    <a:pt x="1994" y="3991"/>
                    <a:pt x="2011" y="3969"/>
                  </a:cubicBezTo>
                  <a:cubicBezTo>
                    <a:pt x="2028" y="3934"/>
                    <a:pt x="2028" y="3899"/>
                    <a:pt x="1994" y="3860"/>
                  </a:cubicBezTo>
                  <a:cubicBezTo>
                    <a:pt x="1994" y="3843"/>
                    <a:pt x="1976" y="3843"/>
                    <a:pt x="1959" y="3843"/>
                  </a:cubicBezTo>
                  <a:close/>
                  <a:moveTo>
                    <a:pt x="17893" y="3899"/>
                  </a:moveTo>
                  <a:cubicBezTo>
                    <a:pt x="17858" y="3917"/>
                    <a:pt x="17841" y="3969"/>
                    <a:pt x="17858" y="4008"/>
                  </a:cubicBezTo>
                  <a:cubicBezTo>
                    <a:pt x="17876" y="4026"/>
                    <a:pt x="17893" y="4043"/>
                    <a:pt x="17932" y="4043"/>
                  </a:cubicBezTo>
                  <a:lnTo>
                    <a:pt x="17950" y="4043"/>
                  </a:lnTo>
                  <a:cubicBezTo>
                    <a:pt x="17985" y="4026"/>
                    <a:pt x="18002" y="3991"/>
                    <a:pt x="17985" y="3952"/>
                  </a:cubicBezTo>
                  <a:cubicBezTo>
                    <a:pt x="17985" y="3917"/>
                    <a:pt x="17950" y="3899"/>
                    <a:pt x="17932" y="3899"/>
                  </a:cubicBezTo>
                  <a:close/>
                  <a:moveTo>
                    <a:pt x="27684" y="3934"/>
                  </a:moveTo>
                  <a:cubicBezTo>
                    <a:pt x="27649" y="3952"/>
                    <a:pt x="27631" y="3991"/>
                    <a:pt x="27649" y="4026"/>
                  </a:cubicBezTo>
                  <a:cubicBezTo>
                    <a:pt x="27666" y="4060"/>
                    <a:pt x="27684" y="4078"/>
                    <a:pt x="27723" y="4078"/>
                  </a:cubicBezTo>
                  <a:lnTo>
                    <a:pt x="27740" y="4078"/>
                  </a:lnTo>
                  <a:cubicBezTo>
                    <a:pt x="27775" y="4060"/>
                    <a:pt x="27792" y="4026"/>
                    <a:pt x="27792" y="3969"/>
                  </a:cubicBezTo>
                  <a:cubicBezTo>
                    <a:pt x="27775" y="3952"/>
                    <a:pt x="27740" y="3934"/>
                    <a:pt x="27723" y="3934"/>
                  </a:cubicBezTo>
                  <a:close/>
                  <a:moveTo>
                    <a:pt x="17223" y="3969"/>
                  </a:moveTo>
                  <a:cubicBezTo>
                    <a:pt x="17188" y="3969"/>
                    <a:pt x="17171" y="3991"/>
                    <a:pt x="17149" y="4026"/>
                  </a:cubicBezTo>
                  <a:cubicBezTo>
                    <a:pt x="17149" y="4060"/>
                    <a:pt x="17171" y="4100"/>
                    <a:pt x="17206" y="4117"/>
                  </a:cubicBezTo>
                  <a:lnTo>
                    <a:pt x="17223" y="4117"/>
                  </a:lnTo>
                  <a:cubicBezTo>
                    <a:pt x="17258" y="4117"/>
                    <a:pt x="17280" y="4100"/>
                    <a:pt x="17297" y="4060"/>
                  </a:cubicBezTo>
                  <a:cubicBezTo>
                    <a:pt x="17315" y="4026"/>
                    <a:pt x="17280" y="3991"/>
                    <a:pt x="17241" y="3969"/>
                  </a:cubicBezTo>
                  <a:close/>
                  <a:moveTo>
                    <a:pt x="17567" y="4008"/>
                  </a:moveTo>
                  <a:cubicBezTo>
                    <a:pt x="17532" y="4008"/>
                    <a:pt x="17515" y="4043"/>
                    <a:pt x="17515" y="4078"/>
                  </a:cubicBezTo>
                  <a:cubicBezTo>
                    <a:pt x="17515" y="4117"/>
                    <a:pt x="17549" y="4152"/>
                    <a:pt x="17584" y="4152"/>
                  </a:cubicBezTo>
                  <a:cubicBezTo>
                    <a:pt x="17623" y="4152"/>
                    <a:pt x="17658" y="4117"/>
                    <a:pt x="17658" y="4060"/>
                  </a:cubicBezTo>
                  <a:cubicBezTo>
                    <a:pt x="17658" y="4026"/>
                    <a:pt x="17623" y="4008"/>
                    <a:pt x="17584" y="4008"/>
                  </a:cubicBezTo>
                  <a:close/>
                  <a:moveTo>
                    <a:pt x="1702" y="4117"/>
                  </a:moveTo>
                  <a:cubicBezTo>
                    <a:pt x="1685" y="4117"/>
                    <a:pt x="1667" y="4117"/>
                    <a:pt x="1650" y="4134"/>
                  </a:cubicBezTo>
                  <a:cubicBezTo>
                    <a:pt x="1632" y="4169"/>
                    <a:pt x="1632" y="4226"/>
                    <a:pt x="1667" y="4243"/>
                  </a:cubicBezTo>
                  <a:cubicBezTo>
                    <a:pt x="1667" y="4261"/>
                    <a:pt x="1685" y="4261"/>
                    <a:pt x="1702" y="4261"/>
                  </a:cubicBezTo>
                  <a:cubicBezTo>
                    <a:pt x="1724" y="4261"/>
                    <a:pt x="1759" y="4243"/>
                    <a:pt x="1759" y="4243"/>
                  </a:cubicBezTo>
                  <a:cubicBezTo>
                    <a:pt x="1793" y="4208"/>
                    <a:pt x="1793" y="4152"/>
                    <a:pt x="1759" y="4134"/>
                  </a:cubicBezTo>
                  <a:cubicBezTo>
                    <a:pt x="1741" y="4117"/>
                    <a:pt x="1724" y="4117"/>
                    <a:pt x="1702" y="4117"/>
                  </a:cubicBezTo>
                  <a:close/>
                  <a:moveTo>
                    <a:pt x="27849" y="4261"/>
                  </a:moveTo>
                  <a:lnTo>
                    <a:pt x="27832" y="4278"/>
                  </a:lnTo>
                  <a:cubicBezTo>
                    <a:pt x="27792" y="4295"/>
                    <a:pt x="27775" y="4335"/>
                    <a:pt x="27792" y="4369"/>
                  </a:cubicBezTo>
                  <a:cubicBezTo>
                    <a:pt x="27792" y="4404"/>
                    <a:pt x="27832" y="4404"/>
                    <a:pt x="27849" y="4404"/>
                  </a:cubicBezTo>
                  <a:lnTo>
                    <a:pt x="27884" y="4404"/>
                  </a:lnTo>
                  <a:cubicBezTo>
                    <a:pt x="27919" y="4387"/>
                    <a:pt x="27940" y="4352"/>
                    <a:pt x="27919" y="4317"/>
                  </a:cubicBezTo>
                  <a:cubicBezTo>
                    <a:pt x="27901" y="4278"/>
                    <a:pt x="27884" y="4261"/>
                    <a:pt x="27849" y="4261"/>
                  </a:cubicBezTo>
                  <a:close/>
                  <a:moveTo>
                    <a:pt x="1484" y="4387"/>
                  </a:moveTo>
                  <a:cubicBezTo>
                    <a:pt x="1450" y="4387"/>
                    <a:pt x="1432" y="4404"/>
                    <a:pt x="1432" y="4426"/>
                  </a:cubicBezTo>
                  <a:cubicBezTo>
                    <a:pt x="1397" y="4461"/>
                    <a:pt x="1397" y="4496"/>
                    <a:pt x="1432" y="4535"/>
                  </a:cubicBezTo>
                  <a:lnTo>
                    <a:pt x="1484" y="4535"/>
                  </a:lnTo>
                  <a:cubicBezTo>
                    <a:pt x="1506" y="4535"/>
                    <a:pt x="1524" y="4535"/>
                    <a:pt x="1541" y="4513"/>
                  </a:cubicBezTo>
                  <a:cubicBezTo>
                    <a:pt x="1558" y="4478"/>
                    <a:pt x="1558" y="4443"/>
                    <a:pt x="1524" y="4404"/>
                  </a:cubicBezTo>
                  <a:cubicBezTo>
                    <a:pt x="1506" y="4404"/>
                    <a:pt x="1506" y="4387"/>
                    <a:pt x="1484" y="4387"/>
                  </a:cubicBezTo>
                  <a:close/>
                  <a:moveTo>
                    <a:pt x="27975" y="4604"/>
                  </a:moveTo>
                  <a:cubicBezTo>
                    <a:pt x="27940" y="4622"/>
                    <a:pt x="27919" y="4661"/>
                    <a:pt x="27940" y="4696"/>
                  </a:cubicBezTo>
                  <a:cubicBezTo>
                    <a:pt x="27940" y="4731"/>
                    <a:pt x="27975" y="4752"/>
                    <a:pt x="27993" y="4752"/>
                  </a:cubicBezTo>
                  <a:cubicBezTo>
                    <a:pt x="28010" y="4752"/>
                    <a:pt x="28027" y="4752"/>
                    <a:pt x="28027" y="4731"/>
                  </a:cubicBezTo>
                  <a:cubicBezTo>
                    <a:pt x="28067" y="4713"/>
                    <a:pt x="28084" y="4678"/>
                    <a:pt x="28067" y="4644"/>
                  </a:cubicBezTo>
                  <a:cubicBezTo>
                    <a:pt x="28049" y="4622"/>
                    <a:pt x="28027" y="4604"/>
                    <a:pt x="27993" y="4604"/>
                  </a:cubicBezTo>
                  <a:close/>
                  <a:moveTo>
                    <a:pt x="1267" y="4678"/>
                  </a:moveTo>
                  <a:cubicBezTo>
                    <a:pt x="1232" y="4678"/>
                    <a:pt x="1215" y="4696"/>
                    <a:pt x="1197" y="4713"/>
                  </a:cubicBezTo>
                  <a:cubicBezTo>
                    <a:pt x="1180" y="4752"/>
                    <a:pt x="1197" y="4787"/>
                    <a:pt x="1215" y="4822"/>
                  </a:cubicBezTo>
                  <a:lnTo>
                    <a:pt x="1267" y="4822"/>
                  </a:lnTo>
                  <a:cubicBezTo>
                    <a:pt x="1289" y="4822"/>
                    <a:pt x="1306" y="4822"/>
                    <a:pt x="1323" y="4805"/>
                  </a:cubicBezTo>
                  <a:cubicBezTo>
                    <a:pt x="1341" y="4770"/>
                    <a:pt x="1341" y="4713"/>
                    <a:pt x="1306" y="4696"/>
                  </a:cubicBezTo>
                  <a:cubicBezTo>
                    <a:pt x="1289" y="4696"/>
                    <a:pt x="1289" y="4678"/>
                    <a:pt x="1267" y="4678"/>
                  </a:cubicBezTo>
                  <a:close/>
                  <a:moveTo>
                    <a:pt x="28119" y="4931"/>
                  </a:moveTo>
                  <a:cubicBezTo>
                    <a:pt x="28084" y="4948"/>
                    <a:pt x="28084" y="5005"/>
                    <a:pt x="28101" y="5039"/>
                  </a:cubicBezTo>
                  <a:cubicBezTo>
                    <a:pt x="28101" y="5057"/>
                    <a:pt x="28136" y="5079"/>
                    <a:pt x="28158" y="5079"/>
                  </a:cubicBezTo>
                  <a:cubicBezTo>
                    <a:pt x="28175" y="5079"/>
                    <a:pt x="28193" y="5079"/>
                    <a:pt x="28193" y="5057"/>
                  </a:cubicBezTo>
                  <a:cubicBezTo>
                    <a:pt x="28228" y="5039"/>
                    <a:pt x="28245" y="5005"/>
                    <a:pt x="28228" y="4970"/>
                  </a:cubicBezTo>
                  <a:cubicBezTo>
                    <a:pt x="28210" y="4948"/>
                    <a:pt x="28193" y="4931"/>
                    <a:pt x="28158" y="4931"/>
                  </a:cubicBezTo>
                  <a:close/>
                  <a:moveTo>
                    <a:pt x="1049" y="4987"/>
                  </a:moveTo>
                  <a:cubicBezTo>
                    <a:pt x="1032" y="4987"/>
                    <a:pt x="1015" y="5005"/>
                    <a:pt x="997" y="5022"/>
                  </a:cubicBezTo>
                  <a:cubicBezTo>
                    <a:pt x="980" y="5057"/>
                    <a:pt x="980" y="5096"/>
                    <a:pt x="1015" y="5113"/>
                  </a:cubicBezTo>
                  <a:cubicBezTo>
                    <a:pt x="1032" y="5131"/>
                    <a:pt x="1049" y="5131"/>
                    <a:pt x="1049" y="5131"/>
                  </a:cubicBezTo>
                  <a:cubicBezTo>
                    <a:pt x="1089" y="5131"/>
                    <a:pt x="1106" y="5113"/>
                    <a:pt x="1123" y="5096"/>
                  </a:cubicBezTo>
                  <a:cubicBezTo>
                    <a:pt x="1141" y="5057"/>
                    <a:pt x="1123" y="5022"/>
                    <a:pt x="1106" y="5005"/>
                  </a:cubicBezTo>
                  <a:cubicBezTo>
                    <a:pt x="1089" y="4987"/>
                    <a:pt x="1071" y="4987"/>
                    <a:pt x="1049" y="4987"/>
                  </a:cubicBezTo>
                  <a:close/>
                  <a:moveTo>
                    <a:pt x="28336" y="5240"/>
                  </a:moveTo>
                  <a:cubicBezTo>
                    <a:pt x="28319" y="5240"/>
                    <a:pt x="28302" y="5257"/>
                    <a:pt x="28302" y="5257"/>
                  </a:cubicBezTo>
                  <a:cubicBezTo>
                    <a:pt x="28267" y="5274"/>
                    <a:pt x="28245" y="5314"/>
                    <a:pt x="28267" y="5348"/>
                  </a:cubicBezTo>
                  <a:cubicBezTo>
                    <a:pt x="28284" y="5383"/>
                    <a:pt x="28302" y="5383"/>
                    <a:pt x="28336" y="5383"/>
                  </a:cubicBezTo>
                  <a:lnTo>
                    <a:pt x="28376" y="5383"/>
                  </a:lnTo>
                  <a:cubicBezTo>
                    <a:pt x="28393" y="5366"/>
                    <a:pt x="28410" y="5314"/>
                    <a:pt x="28393" y="5296"/>
                  </a:cubicBezTo>
                  <a:cubicBezTo>
                    <a:pt x="28376" y="5257"/>
                    <a:pt x="28354" y="5240"/>
                    <a:pt x="28336" y="5240"/>
                  </a:cubicBezTo>
                  <a:close/>
                  <a:moveTo>
                    <a:pt x="871" y="5296"/>
                  </a:moveTo>
                  <a:cubicBezTo>
                    <a:pt x="832" y="5296"/>
                    <a:pt x="814" y="5314"/>
                    <a:pt x="797" y="5331"/>
                  </a:cubicBezTo>
                  <a:cubicBezTo>
                    <a:pt x="780" y="5366"/>
                    <a:pt x="797" y="5405"/>
                    <a:pt x="832" y="5422"/>
                  </a:cubicBezTo>
                  <a:cubicBezTo>
                    <a:pt x="832" y="5440"/>
                    <a:pt x="854" y="5440"/>
                    <a:pt x="871" y="5440"/>
                  </a:cubicBezTo>
                  <a:cubicBezTo>
                    <a:pt x="888" y="5440"/>
                    <a:pt x="906" y="5422"/>
                    <a:pt x="923" y="5405"/>
                  </a:cubicBezTo>
                  <a:cubicBezTo>
                    <a:pt x="941" y="5366"/>
                    <a:pt x="941" y="5331"/>
                    <a:pt x="906" y="5296"/>
                  </a:cubicBezTo>
                  <a:close/>
                  <a:moveTo>
                    <a:pt x="28463" y="5566"/>
                  </a:moveTo>
                  <a:cubicBezTo>
                    <a:pt x="28428" y="5601"/>
                    <a:pt x="28428" y="5640"/>
                    <a:pt x="28445" y="5675"/>
                  </a:cubicBezTo>
                  <a:cubicBezTo>
                    <a:pt x="28445" y="5692"/>
                    <a:pt x="28484" y="5710"/>
                    <a:pt x="28502" y="5710"/>
                  </a:cubicBezTo>
                  <a:lnTo>
                    <a:pt x="28537" y="5710"/>
                  </a:lnTo>
                  <a:cubicBezTo>
                    <a:pt x="28571" y="5675"/>
                    <a:pt x="28593" y="5640"/>
                    <a:pt x="28571" y="5601"/>
                  </a:cubicBezTo>
                  <a:cubicBezTo>
                    <a:pt x="28554" y="5583"/>
                    <a:pt x="28537" y="5566"/>
                    <a:pt x="28502" y="5566"/>
                  </a:cubicBezTo>
                  <a:close/>
                  <a:moveTo>
                    <a:pt x="688" y="5601"/>
                  </a:moveTo>
                  <a:cubicBezTo>
                    <a:pt x="653" y="5601"/>
                    <a:pt x="636" y="5623"/>
                    <a:pt x="614" y="5640"/>
                  </a:cubicBezTo>
                  <a:cubicBezTo>
                    <a:pt x="597" y="5675"/>
                    <a:pt x="614" y="5731"/>
                    <a:pt x="653" y="5749"/>
                  </a:cubicBezTo>
                  <a:lnTo>
                    <a:pt x="688" y="5749"/>
                  </a:lnTo>
                  <a:cubicBezTo>
                    <a:pt x="706" y="5749"/>
                    <a:pt x="723" y="5731"/>
                    <a:pt x="745" y="5710"/>
                  </a:cubicBezTo>
                  <a:cubicBezTo>
                    <a:pt x="762" y="5675"/>
                    <a:pt x="762" y="5640"/>
                    <a:pt x="723" y="5623"/>
                  </a:cubicBezTo>
                  <a:cubicBezTo>
                    <a:pt x="706" y="5601"/>
                    <a:pt x="688" y="5601"/>
                    <a:pt x="688" y="5601"/>
                  </a:cubicBezTo>
                  <a:close/>
                  <a:moveTo>
                    <a:pt x="28645" y="5892"/>
                  </a:moveTo>
                  <a:cubicBezTo>
                    <a:pt x="28610" y="5910"/>
                    <a:pt x="28593" y="5966"/>
                    <a:pt x="28610" y="5984"/>
                  </a:cubicBezTo>
                  <a:cubicBezTo>
                    <a:pt x="28628" y="6019"/>
                    <a:pt x="28645" y="6036"/>
                    <a:pt x="28680" y="6036"/>
                  </a:cubicBezTo>
                  <a:cubicBezTo>
                    <a:pt x="28680" y="6036"/>
                    <a:pt x="28702" y="6019"/>
                    <a:pt x="28719" y="6019"/>
                  </a:cubicBezTo>
                  <a:cubicBezTo>
                    <a:pt x="28754" y="6001"/>
                    <a:pt x="28754" y="5966"/>
                    <a:pt x="28737" y="5927"/>
                  </a:cubicBezTo>
                  <a:cubicBezTo>
                    <a:pt x="28737" y="5892"/>
                    <a:pt x="28702" y="5892"/>
                    <a:pt x="28680" y="5892"/>
                  </a:cubicBezTo>
                  <a:close/>
                  <a:moveTo>
                    <a:pt x="505" y="5927"/>
                  </a:moveTo>
                  <a:cubicBezTo>
                    <a:pt x="488" y="5927"/>
                    <a:pt x="453" y="5949"/>
                    <a:pt x="453" y="5966"/>
                  </a:cubicBezTo>
                  <a:cubicBezTo>
                    <a:pt x="436" y="6001"/>
                    <a:pt x="453" y="6036"/>
                    <a:pt x="471" y="6058"/>
                  </a:cubicBezTo>
                  <a:cubicBezTo>
                    <a:pt x="488" y="6075"/>
                    <a:pt x="505" y="6075"/>
                    <a:pt x="505" y="6075"/>
                  </a:cubicBezTo>
                  <a:cubicBezTo>
                    <a:pt x="545" y="6075"/>
                    <a:pt x="562" y="6058"/>
                    <a:pt x="579" y="6036"/>
                  </a:cubicBezTo>
                  <a:cubicBezTo>
                    <a:pt x="597" y="6001"/>
                    <a:pt x="579" y="5949"/>
                    <a:pt x="545" y="5927"/>
                  </a:cubicBezTo>
                  <a:close/>
                  <a:moveTo>
                    <a:pt x="28863" y="6201"/>
                  </a:moveTo>
                  <a:cubicBezTo>
                    <a:pt x="28845" y="6201"/>
                    <a:pt x="28828" y="6201"/>
                    <a:pt x="28828" y="6219"/>
                  </a:cubicBezTo>
                  <a:cubicBezTo>
                    <a:pt x="28789" y="6236"/>
                    <a:pt x="28771" y="6275"/>
                    <a:pt x="28789" y="6310"/>
                  </a:cubicBezTo>
                  <a:cubicBezTo>
                    <a:pt x="28811" y="6327"/>
                    <a:pt x="28828" y="6345"/>
                    <a:pt x="28863" y="6345"/>
                  </a:cubicBezTo>
                  <a:lnTo>
                    <a:pt x="28880" y="6345"/>
                  </a:lnTo>
                  <a:cubicBezTo>
                    <a:pt x="28919" y="6310"/>
                    <a:pt x="28937" y="6275"/>
                    <a:pt x="28919" y="6236"/>
                  </a:cubicBezTo>
                  <a:cubicBezTo>
                    <a:pt x="28898" y="6219"/>
                    <a:pt x="28880" y="6201"/>
                    <a:pt x="28863" y="6201"/>
                  </a:cubicBezTo>
                  <a:close/>
                  <a:moveTo>
                    <a:pt x="362" y="6253"/>
                  </a:moveTo>
                  <a:cubicBezTo>
                    <a:pt x="327" y="6253"/>
                    <a:pt x="310" y="6275"/>
                    <a:pt x="288" y="6293"/>
                  </a:cubicBezTo>
                  <a:cubicBezTo>
                    <a:pt x="270" y="6327"/>
                    <a:pt x="288" y="6362"/>
                    <a:pt x="327" y="6384"/>
                  </a:cubicBezTo>
                  <a:cubicBezTo>
                    <a:pt x="327" y="6401"/>
                    <a:pt x="344" y="6401"/>
                    <a:pt x="344" y="6401"/>
                  </a:cubicBezTo>
                  <a:cubicBezTo>
                    <a:pt x="379" y="6401"/>
                    <a:pt x="397" y="6384"/>
                    <a:pt x="418" y="6345"/>
                  </a:cubicBezTo>
                  <a:cubicBezTo>
                    <a:pt x="436" y="6310"/>
                    <a:pt x="418" y="6275"/>
                    <a:pt x="379" y="6253"/>
                  </a:cubicBezTo>
                  <a:close/>
                  <a:moveTo>
                    <a:pt x="29028" y="6510"/>
                  </a:moveTo>
                  <a:cubicBezTo>
                    <a:pt x="29028" y="6510"/>
                    <a:pt x="29006" y="6528"/>
                    <a:pt x="28989" y="6528"/>
                  </a:cubicBezTo>
                  <a:cubicBezTo>
                    <a:pt x="28954" y="6545"/>
                    <a:pt x="28954" y="6580"/>
                    <a:pt x="28972" y="6619"/>
                  </a:cubicBezTo>
                  <a:cubicBezTo>
                    <a:pt x="28989" y="6654"/>
                    <a:pt x="29006" y="6654"/>
                    <a:pt x="29028" y="6654"/>
                  </a:cubicBezTo>
                  <a:lnTo>
                    <a:pt x="29063" y="6654"/>
                  </a:lnTo>
                  <a:cubicBezTo>
                    <a:pt x="29098" y="6636"/>
                    <a:pt x="29115" y="6580"/>
                    <a:pt x="29098" y="6562"/>
                  </a:cubicBezTo>
                  <a:cubicBezTo>
                    <a:pt x="29080" y="6528"/>
                    <a:pt x="29063" y="6510"/>
                    <a:pt x="29028" y="6510"/>
                  </a:cubicBezTo>
                  <a:close/>
                  <a:moveTo>
                    <a:pt x="201" y="6580"/>
                  </a:moveTo>
                  <a:cubicBezTo>
                    <a:pt x="179" y="6580"/>
                    <a:pt x="144" y="6602"/>
                    <a:pt x="144" y="6619"/>
                  </a:cubicBezTo>
                  <a:cubicBezTo>
                    <a:pt x="127" y="6654"/>
                    <a:pt x="144" y="6710"/>
                    <a:pt x="179" y="6728"/>
                  </a:cubicBezTo>
                  <a:lnTo>
                    <a:pt x="201" y="6728"/>
                  </a:lnTo>
                  <a:cubicBezTo>
                    <a:pt x="236" y="6728"/>
                    <a:pt x="253" y="6710"/>
                    <a:pt x="270" y="6689"/>
                  </a:cubicBezTo>
                  <a:cubicBezTo>
                    <a:pt x="288" y="6654"/>
                    <a:pt x="270" y="6602"/>
                    <a:pt x="236" y="6580"/>
                  </a:cubicBezTo>
                  <a:close/>
                  <a:moveTo>
                    <a:pt x="29172" y="6837"/>
                  </a:moveTo>
                  <a:cubicBezTo>
                    <a:pt x="29137" y="6871"/>
                    <a:pt x="29115" y="6906"/>
                    <a:pt x="29154" y="6945"/>
                  </a:cubicBezTo>
                  <a:cubicBezTo>
                    <a:pt x="29154" y="6963"/>
                    <a:pt x="29189" y="6980"/>
                    <a:pt x="29207" y="6980"/>
                  </a:cubicBezTo>
                  <a:cubicBezTo>
                    <a:pt x="29224" y="6980"/>
                    <a:pt x="29224" y="6980"/>
                    <a:pt x="29246" y="6963"/>
                  </a:cubicBezTo>
                  <a:cubicBezTo>
                    <a:pt x="29281" y="6945"/>
                    <a:pt x="29298" y="6906"/>
                    <a:pt x="29281" y="6871"/>
                  </a:cubicBezTo>
                  <a:cubicBezTo>
                    <a:pt x="29263" y="6854"/>
                    <a:pt x="29224" y="6837"/>
                    <a:pt x="29207" y="6837"/>
                  </a:cubicBezTo>
                  <a:close/>
                  <a:moveTo>
                    <a:pt x="70" y="6906"/>
                  </a:moveTo>
                  <a:cubicBezTo>
                    <a:pt x="35" y="6906"/>
                    <a:pt x="1" y="6928"/>
                    <a:pt x="1" y="6963"/>
                  </a:cubicBezTo>
                  <a:cubicBezTo>
                    <a:pt x="1" y="6980"/>
                    <a:pt x="18" y="7015"/>
                    <a:pt x="1" y="7037"/>
                  </a:cubicBezTo>
                  <a:cubicBezTo>
                    <a:pt x="18" y="7037"/>
                    <a:pt x="18" y="7054"/>
                    <a:pt x="35" y="7054"/>
                  </a:cubicBezTo>
                  <a:lnTo>
                    <a:pt x="70" y="7054"/>
                  </a:lnTo>
                  <a:cubicBezTo>
                    <a:pt x="92" y="7054"/>
                    <a:pt x="127" y="7037"/>
                    <a:pt x="127" y="7015"/>
                  </a:cubicBezTo>
                  <a:cubicBezTo>
                    <a:pt x="144" y="6980"/>
                    <a:pt x="127" y="6945"/>
                    <a:pt x="92" y="6928"/>
                  </a:cubicBezTo>
                  <a:lnTo>
                    <a:pt x="70" y="6906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5"/>
            <p:cNvSpPr/>
            <p:nvPr/>
          </p:nvSpPr>
          <p:spPr>
            <a:xfrm rot="-5400000">
              <a:off x="5912569" y="1826769"/>
              <a:ext cx="5541947" cy="1535125"/>
            </a:xfrm>
            <a:custGeom>
              <a:avLst/>
              <a:gdLst/>
              <a:ahLst/>
              <a:cxnLst/>
              <a:rect l="l" t="t" r="r" b="b"/>
              <a:pathLst>
                <a:path w="30987" h="9409" extrusionOk="0">
                  <a:moveTo>
                    <a:pt x="11588" y="1"/>
                  </a:moveTo>
                  <a:cubicBezTo>
                    <a:pt x="11549" y="1"/>
                    <a:pt x="11514" y="36"/>
                    <a:pt x="11514" y="70"/>
                  </a:cubicBezTo>
                  <a:cubicBezTo>
                    <a:pt x="11514" y="127"/>
                    <a:pt x="11549" y="144"/>
                    <a:pt x="11588" y="144"/>
                  </a:cubicBezTo>
                  <a:cubicBezTo>
                    <a:pt x="11640" y="144"/>
                    <a:pt x="11658" y="127"/>
                    <a:pt x="11658" y="70"/>
                  </a:cubicBezTo>
                  <a:cubicBezTo>
                    <a:pt x="11658" y="36"/>
                    <a:pt x="11640" y="1"/>
                    <a:pt x="11588" y="1"/>
                  </a:cubicBezTo>
                  <a:close/>
                  <a:moveTo>
                    <a:pt x="11223" y="18"/>
                  </a:moveTo>
                  <a:cubicBezTo>
                    <a:pt x="11188" y="18"/>
                    <a:pt x="11153" y="53"/>
                    <a:pt x="11153" y="88"/>
                  </a:cubicBezTo>
                  <a:cubicBezTo>
                    <a:pt x="11170" y="127"/>
                    <a:pt x="11188" y="162"/>
                    <a:pt x="11223" y="162"/>
                  </a:cubicBezTo>
                  <a:lnTo>
                    <a:pt x="11244" y="162"/>
                  </a:lnTo>
                  <a:cubicBezTo>
                    <a:pt x="11279" y="162"/>
                    <a:pt x="11314" y="127"/>
                    <a:pt x="11297" y="88"/>
                  </a:cubicBezTo>
                  <a:cubicBezTo>
                    <a:pt x="11297" y="53"/>
                    <a:pt x="11279" y="18"/>
                    <a:pt x="11223" y="18"/>
                  </a:cubicBezTo>
                  <a:close/>
                  <a:moveTo>
                    <a:pt x="11949" y="18"/>
                  </a:moveTo>
                  <a:cubicBezTo>
                    <a:pt x="11914" y="18"/>
                    <a:pt x="11897" y="53"/>
                    <a:pt x="11875" y="88"/>
                  </a:cubicBezTo>
                  <a:cubicBezTo>
                    <a:pt x="11875" y="127"/>
                    <a:pt x="11914" y="162"/>
                    <a:pt x="11949" y="162"/>
                  </a:cubicBezTo>
                  <a:cubicBezTo>
                    <a:pt x="12006" y="162"/>
                    <a:pt x="12023" y="127"/>
                    <a:pt x="12023" y="88"/>
                  </a:cubicBezTo>
                  <a:cubicBezTo>
                    <a:pt x="12041" y="53"/>
                    <a:pt x="12006" y="18"/>
                    <a:pt x="11967" y="18"/>
                  </a:cubicBezTo>
                  <a:close/>
                  <a:moveTo>
                    <a:pt x="10861" y="36"/>
                  </a:moveTo>
                  <a:cubicBezTo>
                    <a:pt x="10827" y="53"/>
                    <a:pt x="10787" y="70"/>
                    <a:pt x="10787" y="127"/>
                  </a:cubicBezTo>
                  <a:cubicBezTo>
                    <a:pt x="10809" y="162"/>
                    <a:pt x="10827" y="179"/>
                    <a:pt x="10861" y="179"/>
                  </a:cubicBezTo>
                  <a:lnTo>
                    <a:pt x="10879" y="179"/>
                  </a:lnTo>
                  <a:cubicBezTo>
                    <a:pt x="10918" y="179"/>
                    <a:pt x="10953" y="144"/>
                    <a:pt x="10935" y="110"/>
                  </a:cubicBezTo>
                  <a:cubicBezTo>
                    <a:pt x="10935" y="70"/>
                    <a:pt x="10918" y="36"/>
                    <a:pt x="10861" y="36"/>
                  </a:cubicBezTo>
                  <a:close/>
                  <a:moveTo>
                    <a:pt x="12310" y="53"/>
                  </a:moveTo>
                  <a:cubicBezTo>
                    <a:pt x="12276" y="53"/>
                    <a:pt x="12258" y="70"/>
                    <a:pt x="12241" y="110"/>
                  </a:cubicBezTo>
                  <a:cubicBezTo>
                    <a:pt x="12241" y="144"/>
                    <a:pt x="12276" y="179"/>
                    <a:pt x="12310" y="179"/>
                  </a:cubicBezTo>
                  <a:lnTo>
                    <a:pt x="12310" y="197"/>
                  </a:lnTo>
                  <a:cubicBezTo>
                    <a:pt x="12350" y="197"/>
                    <a:pt x="12384" y="162"/>
                    <a:pt x="12384" y="127"/>
                  </a:cubicBezTo>
                  <a:cubicBezTo>
                    <a:pt x="12402" y="88"/>
                    <a:pt x="12367" y="53"/>
                    <a:pt x="12332" y="53"/>
                  </a:cubicBezTo>
                  <a:close/>
                  <a:moveTo>
                    <a:pt x="10500" y="88"/>
                  </a:moveTo>
                  <a:cubicBezTo>
                    <a:pt x="10461" y="88"/>
                    <a:pt x="10426" y="127"/>
                    <a:pt x="10444" y="162"/>
                  </a:cubicBezTo>
                  <a:cubicBezTo>
                    <a:pt x="10444" y="197"/>
                    <a:pt x="10483" y="236"/>
                    <a:pt x="10518" y="236"/>
                  </a:cubicBezTo>
                  <a:cubicBezTo>
                    <a:pt x="10552" y="218"/>
                    <a:pt x="10592" y="179"/>
                    <a:pt x="10592" y="144"/>
                  </a:cubicBezTo>
                  <a:cubicBezTo>
                    <a:pt x="10570" y="110"/>
                    <a:pt x="10552" y="88"/>
                    <a:pt x="10518" y="88"/>
                  </a:cubicBezTo>
                  <a:close/>
                  <a:moveTo>
                    <a:pt x="12676" y="88"/>
                  </a:moveTo>
                  <a:cubicBezTo>
                    <a:pt x="12637" y="88"/>
                    <a:pt x="12619" y="127"/>
                    <a:pt x="12602" y="162"/>
                  </a:cubicBezTo>
                  <a:cubicBezTo>
                    <a:pt x="12602" y="197"/>
                    <a:pt x="12619" y="236"/>
                    <a:pt x="12658" y="236"/>
                  </a:cubicBezTo>
                  <a:lnTo>
                    <a:pt x="12676" y="236"/>
                  </a:lnTo>
                  <a:cubicBezTo>
                    <a:pt x="12711" y="236"/>
                    <a:pt x="12746" y="218"/>
                    <a:pt x="12746" y="179"/>
                  </a:cubicBezTo>
                  <a:cubicBezTo>
                    <a:pt x="12746" y="144"/>
                    <a:pt x="12728" y="110"/>
                    <a:pt x="12693" y="88"/>
                  </a:cubicBezTo>
                  <a:close/>
                  <a:moveTo>
                    <a:pt x="10135" y="144"/>
                  </a:moveTo>
                  <a:cubicBezTo>
                    <a:pt x="10100" y="144"/>
                    <a:pt x="10083" y="179"/>
                    <a:pt x="10083" y="218"/>
                  </a:cubicBezTo>
                  <a:cubicBezTo>
                    <a:pt x="10083" y="253"/>
                    <a:pt x="10117" y="288"/>
                    <a:pt x="10156" y="288"/>
                  </a:cubicBezTo>
                  <a:lnTo>
                    <a:pt x="10156" y="271"/>
                  </a:lnTo>
                  <a:cubicBezTo>
                    <a:pt x="10209" y="271"/>
                    <a:pt x="10226" y="236"/>
                    <a:pt x="10226" y="197"/>
                  </a:cubicBezTo>
                  <a:cubicBezTo>
                    <a:pt x="10209" y="162"/>
                    <a:pt x="10191" y="144"/>
                    <a:pt x="10156" y="144"/>
                  </a:cubicBezTo>
                  <a:close/>
                  <a:moveTo>
                    <a:pt x="13037" y="162"/>
                  </a:moveTo>
                  <a:cubicBezTo>
                    <a:pt x="13002" y="162"/>
                    <a:pt x="12963" y="197"/>
                    <a:pt x="12963" y="218"/>
                  </a:cubicBezTo>
                  <a:cubicBezTo>
                    <a:pt x="12946" y="271"/>
                    <a:pt x="12985" y="305"/>
                    <a:pt x="13020" y="305"/>
                  </a:cubicBezTo>
                  <a:lnTo>
                    <a:pt x="13037" y="305"/>
                  </a:lnTo>
                  <a:cubicBezTo>
                    <a:pt x="13072" y="305"/>
                    <a:pt x="13094" y="288"/>
                    <a:pt x="13111" y="253"/>
                  </a:cubicBezTo>
                  <a:cubicBezTo>
                    <a:pt x="13111" y="218"/>
                    <a:pt x="13094" y="179"/>
                    <a:pt x="13054" y="162"/>
                  </a:cubicBezTo>
                  <a:close/>
                  <a:moveTo>
                    <a:pt x="9774" y="197"/>
                  </a:moveTo>
                  <a:cubicBezTo>
                    <a:pt x="9739" y="218"/>
                    <a:pt x="9721" y="253"/>
                    <a:pt x="9721" y="288"/>
                  </a:cubicBezTo>
                  <a:cubicBezTo>
                    <a:pt x="9739" y="327"/>
                    <a:pt x="9756" y="345"/>
                    <a:pt x="9791" y="345"/>
                  </a:cubicBezTo>
                  <a:lnTo>
                    <a:pt x="9808" y="345"/>
                  </a:lnTo>
                  <a:cubicBezTo>
                    <a:pt x="9848" y="345"/>
                    <a:pt x="9865" y="288"/>
                    <a:pt x="9865" y="253"/>
                  </a:cubicBezTo>
                  <a:cubicBezTo>
                    <a:pt x="9865" y="218"/>
                    <a:pt x="9830" y="197"/>
                    <a:pt x="9791" y="197"/>
                  </a:cubicBezTo>
                  <a:close/>
                  <a:moveTo>
                    <a:pt x="9430" y="271"/>
                  </a:moveTo>
                  <a:cubicBezTo>
                    <a:pt x="9395" y="288"/>
                    <a:pt x="9356" y="327"/>
                    <a:pt x="9373" y="362"/>
                  </a:cubicBezTo>
                  <a:cubicBezTo>
                    <a:pt x="9373" y="397"/>
                    <a:pt x="9412" y="414"/>
                    <a:pt x="9447" y="414"/>
                  </a:cubicBezTo>
                  <a:cubicBezTo>
                    <a:pt x="9504" y="414"/>
                    <a:pt x="9521" y="362"/>
                    <a:pt x="9504" y="327"/>
                  </a:cubicBezTo>
                  <a:cubicBezTo>
                    <a:pt x="9504" y="288"/>
                    <a:pt x="9465" y="271"/>
                    <a:pt x="9430" y="271"/>
                  </a:cubicBezTo>
                  <a:close/>
                  <a:moveTo>
                    <a:pt x="13381" y="271"/>
                  </a:moveTo>
                  <a:cubicBezTo>
                    <a:pt x="13346" y="271"/>
                    <a:pt x="13329" y="288"/>
                    <a:pt x="13311" y="305"/>
                  </a:cubicBezTo>
                  <a:cubicBezTo>
                    <a:pt x="13311" y="362"/>
                    <a:pt x="13329" y="397"/>
                    <a:pt x="13363" y="397"/>
                  </a:cubicBezTo>
                  <a:cubicBezTo>
                    <a:pt x="13363" y="414"/>
                    <a:pt x="13381" y="414"/>
                    <a:pt x="13381" y="414"/>
                  </a:cubicBezTo>
                  <a:cubicBezTo>
                    <a:pt x="13420" y="414"/>
                    <a:pt x="13437" y="379"/>
                    <a:pt x="13455" y="362"/>
                  </a:cubicBezTo>
                  <a:cubicBezTo>
                    <a:pt x="13455" y="327"/>
                    <a:pt x="13437" y="271"/>
                    <a:pt x="13398" y="271"/>
                  </a:cubicBezTo>
                  <a:close/>
                  <a:moveTo>
                    <a:pt x="24424" y="327"/>
                  </a:moveTo>
                  <a:cubicBezTo>
                    <a:pt x="24385" y="327"/>
                    <a:pt x="24350" y="362"/>
                    <a:pt x="24350" y="414"/>
                  </a:cubicBezTo>
                  <a:cubicBezTo>
                    <a:pt x="24368" y="453"/>
                    <a:pt x="24385" y="471"/>
                    <a:pt x="24424" y="471"/>
                  </a:cubicBezTo>
                  <a:lnTo>
                    <a:pt x="24442" y="471"/>
                  </a:lnTo>
                  <a:cubicBezTo>
                    <a:pt x="24477" y="471"/>
                    <a:pt x="24516" y="436"/>
                    <a:pt x="24494" y="397"/>
                  </a:cubicBezTo>
                  <a:cubicBezTo>
                    <a:pt x="24494" y="362"/>
                    <a:pt x="24459" y="327"/>
                    <a:pt x="24424" y="327"/>
                  </a:cubicBezTo>
                  <a:close/>
                  <a:moveTo>
                    <a:pt x="24786" y="327"/>
                  </a:moveTo>
                  <a:cubicBezTo>
                    <a:pt x="24751" y="327"/>
                    <a:pt x="24712" y="345"/>
                    <a:pt x="24712" y="397"/>
                  </a:cubicBezTo>
                  <a:cubicBezTo>
                    <a:pt x="24712" y="436"/>
                    <a:pt x="24751" y="471"/>
                    <a:pt x="24786" y="471"/>
                  </a:cubicBezTo>
                  <a:cubicBezTo>
                    <a:pt x="24820" y="471"/>
                    <a:pt x="24860" y="436"/>
                    <a:pt x="24860" y="397"/>
                  </a:cubicBezTo>
                  <a:cubicBezTo>
                    <a:pt x="24860" y="362"/>
                    <a:pt x="24842" y="327"/>
                    <a:pt x="24786" y="327"/>
                  </a:cubicBezTo>
                  <a:close/>
                  <a:moveTo>
                    <a:pt x="9069" y="362"/>
                  </a:moveTo>
                  <a:cubicBezTo>
                    <a:pt x="9030" y="362"/>
                    <a:pt x="9012" y="397"/>
                    <a:pt x="9012" y="453"/>
                  </a:cubicBezTo>
                  <a:cubicBezTo>
                    <a:pt x="9030" y="471"/>
                    <a:pt x="9047" y="506"/>
                    <a:pt x="9086" y="506"/>
                  </a:cubicBezTo>
                  <a:lnTo>
                    <a:pt x="9103" y="488"/>
                  </a:lnTo>
                  <a:cubicBezTo>
                    <a:pt x="9138" y="488"/>
                    <a:pt x="9156" y="453"/>
                    <a:pt x="9156" y="414"/>
                  </a:cubicBezTo>
                  <a:cubicBezTo>
                    <a:pt x="9138" y="379"/>
                    <a:pt x="9121" y="362"/>
                    <a:pt x="9086" y="362"/>
                  </a:cubicBezTo>
                  <a:close/>
                  <a:moveTo>
                    <a:pt x="25147" y="362"/>
                  </a:moveTo>
                  <a:cubicBezTo>
                    <a:pt x="25112" y="362"/>
                    <a:pt x="25095" y="379"/>
                    <a:pt x="25077" y="414"/>
                  </a:cubicBezTo>
                  <a:cubicBezTo>
                    <a:pt x="25077" y="453"/>
                    <a:pt x="25095" y="488"/>
                    <a:pt x="25147" y="506"/>
                  </a:cubicBezTo>
                  <a:cubicBezTo>
                    <a:pt x="25186" y="506"/>
                    <a:pt x="25221" y="471"/>
                    <a:pt x="25221" y="436"/>
                  </a:cubicBezTo>
                  <a:cubicBezTo>
                    <a:pt x="25238" y="397"/>
                    <a:pt x="25203" y="362"/>
                    <a:pt x="25168" y="362"/>
                  </a:cubicBezTo>
                  <a:close/>
                  <a:moveTo>
                    <a:pt x="13725" y="379"/>
                  </a:moveTo>
                  <a:cubicBezTo>
                    <a:pt x="13690" y="379"/>
                    <a:pt x="13672" y="397"/>
                    <a:pt x="13655" y="436"/>
                  </a:cubicBezTo>
                  <a:cubicBezTo>
                    <a:pt x="13638" y="471"/>
                    <a:pt x="13655" y="506"/>
                    <a:pt x="13690" y="523"/>
                  </a:cubicBezTo>
                  <a:lnTo>
                    <a:pt x="13725" y="523"/>
                  </a:lnTo>
                  <a:cubicBezTo>
                    <a:pt x="13764" y="523"/>
                    <a:pt x="13781" y="506"/>
                    <a:pt x="13799" y="488"/>
                  </a:cubicBezTo>
                  <a:cubicBezTo>
                    <a:pt x="13799" y="436"/>
                    <a:pt x="13781" y="397"/>
                    <a:pt x="13746" y="379"/>
                  </a:cubicBezTo>
                  <a:close/>
                  <a:moveTo>
                    <a:pt x="24059" y="379"/>
                  </a:moveTo>
                  <a:cubicBezTo>
                    <a:pt x="24024" y="379"/>
                    <a:pt x="23989" y="436"/>
                    <a:pt x="24007" y="471"/>
                  </a:cubicBezTo>
                  <a:cubicBezTo>
                    <a:pt x="24007" y="506"/>
                    <a:pt x="24041" y="523"/>
                    <a:pt x="24081" y="523"/>
                  </a:cubicBezTo>
                  <a:cubicBezTo>
                    <a:pt x="24115" y="506"/>
                    <a:pt x="24150" y="471"/>
                    <a:pt x="24133" y="436"/>
                  </a:cubicBezTo>
                  <a:cubicBezTo>
                    <a:pt x="24133" y="397"/>
                    <a:pt x="24098" y="379"/>
                    <a:pt x="24081" y="379"/>
                  </a:cubicBezTo>
                  <a:close/>
                  <a:moveTo>
                    <a:pt x="25512" y="436"/>
                  </a:moveTo>
                  <a:cubicBezTo>
                    <a:pt x="25473" y="436"/>
                    <a:pt x="25438" y="453"/>
                    <a:pt x="25438" y="488"/>
                  </a:cubicBezTo>
                  <a:cubicBezTo>
                    <a:pt x="25421" y="523"/>
                    <a:pt x="25438" y="562"/>
                    <a:pt x="25473" y="580"/>
                  </a:cubicBezTo>
                  <a:lnTo>
                    <a:pt x="25512" y="580"/>
                  </a:lnTo>
                  <a:cubicBezTo>
                    <a:pt x="25530" y="580"/>
                    <a:pt x="25564" y="562"/>
                    <a:pt x="25564" y="545"/>
                  </a:cubicBezTo>
                  <a:cubicBezTo>
                    <a:pt x="25582" y="488"/>
                    <a:pt x="25564" y="453"/>
                    <a:pt x="25530" y="453"/>
                  </a:cubicBezTo>
                  <a:cubicBezTo>
                    <a:pt x="25530" y="436"/>
                    <a:pt x="25512" y="436"/>
                    <a:pt x="25512" y="436"/>
                  </a:cubicBezTo>
                  <a:close/>
                  <a:moveTo>
                    <a:pt x="8721" y="453"/>
                  </a:moveTo>
                  <a:cubicBezTo>
                    <a:pt x="8668" y="453"/>
                    <a:pt x="8651" y="488"/>
                    <a:pt x="8668" y="545"/>
                  </a:cubicBezTo>
                  <a:cubicBezTo>
                    <a:pt x="8668" y="562"/>
                    <a:pt x="8703" y="597"/>
                    <a:pt x="8742" y="597"/>
                  </a:cubicBezTo>
                  <a:lnTo>
                    <a:pt x="8760" y="580"/>
                  </a:lnTo>
                  <a:cubicBezTo>
                    <a:pt x="8795" y="580"/>
                    <a:pt x="8812" y="545"/>
                    <a:pt x="8812" y="506"/>
                  </a:cubicBezTo>
                  <a:cubicBezTo>
                    <a:pt x="8795" y="471"/>
                    <a:pt x="8760" y="453"/>
                    <a:pt x="8742" y="453"/>
                  </a:cubicBezTo>
                  <a:close/>
                  <a:moveTo>
                    <a:pt x="23698" y="471"/>
                  </a:moveTo>
                  <a:cubicBezTo>
                    <a:pt x="23663" y="471"/>
                    <a:pt x="23646" y="523"/>
                    <a:pt x="23646" y="562"/>
                  </a:cubicBezTo>
                  <a:cubicBezTo>
                    <a:pt x="23663" y="597"/>
                    <a:pt x="23680" y="614"/>
                    <a:pt x="23715" y="614"/>
                  </a:cubicBezTo>
                  <a:cubicBezTo>
                    <a:pt x="23715" y="614"/>
                    <a:pt x="23733" y="614"/>
                    <a:pt x="23733" y="597"/>
                  </a:cubicBezTo>
                  <a:cubicBezTo>
                    <a:pt x="23772" y="597"/>
                    <a:pt x="23807" y="562"/>
                    <a:pt x="23789" y="523"/>
                  </a:cubicBezTo>
                  <a:cubicBezTo>
                    <a:pt x="23772" y="488"/>
                    <a:pt x="23754" y="471"/>
                    <a:pt x="23715" y="471"/>
                  </a:cubicBezTo>
                  <a:close/>
                  <a:moveTo>
                    <a:pt x="14051" y="523"/>
                  </a:moveTo>
                  <a:cubicBezTo>
                    <a:pt x="14034" y="523"/>
                    <a:pt x="13999" y="545"/>
                    <a:pt x="13999" y="562"/>
                  </a:cubicBezTo>
                  <a:cubicBezTo>
                    <a:pt x="13981" y="597"/>
                    <a:pt x="13999" y="653"/>
                    <a:pt x="14034" y="671"/>
                  </a:cubicBezTo>
                  <a:lnTo>
                    <a:pt x="14051" y="671"/>
                  </a:lnTo>
                  <a:cubicBezTo>
                    <a:pt x="14090" y="671"/>
                    <a:pt x="14107" y="653"/>
                    <a:pt x="14125" y="632"/>
                  </a:cubicBezTo>
                  <a:cubicBezTo>
                    <a:pt x="14142" y="597"/>
                    <a:pt x="14125" y="545"/>
                    <a:pt x="14090" y="523"/>
                  </a:cubicBezTo>
                  <a:close/>
                  <a:moveTo>
                    <a:pt x="8359" y="545"/>
                  </a:moveTo>
                  <a:cubicBezTo>
                    <a:pt x="8325" y="562"/>
                    <a:pt x="8307" y="597"/>
                    <a:pt x="8325" y="632"/>
                  </a:cubicBezTo>
                  <a:cubicBezTo>
                    <a:pt x="8325" y="671"/>
                    <a:pt x="8359" y="688"/>
                    <a:pt x="8377" y="688"/>
                  </a:cubicBezTo>
                  <a:lnTo>
                    <a:pt x="8416" y="688"/>
                  </a:lnTo>
                  <a:cubicBezTo>
                    <a:pt x="8451" y="671"/>
                    <a:pt x="8468" y="632"/>
                    <a:pt x="8451" y="597"/>
                  </a:cubicBezTo>
                  <a:cubicBezTo>
                    <a:pt x="8451" y="562"/>
                    <a:pt x="8416" y="545"/>
                    <a:pt x="8377" y="545"/>
                  </a:cubicBezTo>
                  <a:close/>
                  <a:moveTo>
                    <a:pt x="23354" y="580"/>
                  </a:moveTo>
                  <a:cubicBezTo>
                    <a:pt x="23319" y="597"/>
                    <a:pt x="23297" y="632"/>
                    <a:pt x="23297" y="671"/>
                  </a:cubicBezTo>
                  <a:cubicBezTo>
                    <a:pt x="23319" y="706"/>
                    <a:pt x="23354" y="723"/>
                    <a:pt x="23371" y="723"/>
                  </a:cubicBezTo>
                  <a:lnTo>
                    <a:pt x="23406" y="723"/>
                  </a:lnTo>
                  <a:cubicBezTo>
                    <a:pt x="23445" y="706"/>
                    <a:pt x="23463" y="671"/>
                    <a:pt x="23445" y="632"/>
                  </a:cubicBezTo>
                  <a:cubicBezTo>
                    <a:pt x="23428" y="597"/>
                    <a:pt x="23406" y="580"/>
                    <a:pt x="23371" y="580"/>
                  </a:cubicBezTo>
                  <a:close/>
                  <a:moveTo>
                    <a:pt x="25839" y="580"/>
                  </a:moveTo>
                  <a:cubicBezTo>
                    <a:pt x="25821" y="580"/>
                    <a:pt x="25782" y="597"/>
                    <a:pt x="25765" y="614"/>
                  </a:cubicBezTo>
                  <a:cubicBezTo>
                    <a:pt x="25747" y="653"/>
                    <a:pt x="25765" y="706"/>
                    <a:pt x="25799" y="723"/>
                  </a:cubicBezTo>
                  <a:lnTo>
                    <a:pt x="25839" y="723"/>
                  </a:lnTo>
                  <a:cubicBezTo>
                    <a:pt x="25856" y="723"/>
                    <a:pt x="25891" y="706"/>
                    <a:pt x="25908" y="688"/>
                  </a:cubicBezTo>
                  <a:cubicBezTo>
                    <a:pt x="25930" y="653"/>
                    <a:pt x="25908" y="614"/>
                    <a:pt x="25873" y="597"/>
                  </a:cubicBezTo>
                  <a:cubicBezTo>
                    <a:pt x="25856" y="580"/>
                    <a:pt x="25856" y="580"/>
                    <a:pt x="25839" y="580"/>
                  </a:cubicBezTo>
                  <a:close/>
                  <a:moveTo>
                    <a:pt x="8016" y="653"/>
                  </a:moveTo>
                  <a:cubicBezTo>
                    <a:pt x="7981" y="671"/>
                    <a:pt x="7959" y="706"/>
                    <a:pt x="7959" y="740"/>
                  </a:cubicBezTo>
                  <a:cubicBezTo>
                    <a:pt x="7981" y="780"/>
                    <a:pt x="8016" y="797"/>
                    <a:pt x="8033" y="797"/>
                  </a:cubicBezTo>
                  <a:lnTo>
                    <a:pt x="8050" y="797"/>
                  </a:lnTo>
                  <a:cubicBezTo>
                    <a:pt x="8107" y="780"/>
                    <a:pt x="8124" y="740"/>
                    <a:pt x="8107" y="706"/>
                  </a:cubicBezTo>
                  <a:cubicBezTo>
                    <a:pt x="8107" y="671"/>
                    <a:pt x="8068" y="653"/>
                    <a:pt x="8033" y="653"/>
                  </a:cubicBezTo>
                  <a:close/>
                  <a:moveTo>
                    <a:pt x="14377" y="688"/>
                  </a:moveTo>
                  <a:cubicBezTo>
                    <a:pt x="14360" y="688"/>
                    <a:pt x="14325" y="706"/>
                    <a:pt x="14325" y="723"/>
                  </a:cubicBezTo>
                  <a:cubicBezTo>
                    <a:pt x="14308" y="762"/>
                    <a:pt x="14308" y="797"/>
                    <a:pt x="14342" y="814"/>
                  </a:cubicBezTo>
                  <a:cubicBezTo>
                    <a:pt x="14360" y="832"/>
                    <a:pt x="14360" y="832"/>
                    <a:pt x="14377" y="832"/>
                  </a:cubicBezTo>
                  <a:cubicBezTo>
                    <a:pt x="14416" y="832"/>
                    <a:pt x="14434" y="814"/>
                    <a:pt x="14451" y="797"/>
                  </a:cubicBezTo>
                  <a:cubicBezTo>
                    <a:pt x="14469" y="762"/>
                    <a:pt x="14451" y="723"/>
                    <a:pt x="14416" y="688"/>
                  </a:cubicBezTo>
                  <a:close/>
                  <a:moveTo>
                    <a:pt x="23010" y="723"/>
                  </a:moveTo>
                  <a:cubicBezTo>
                    <a:pt x="22971" y="740"/>
                    <a:pt x="22954" y="780"/>
                    <a:pt x="22971" y="814"/>
                  </a:cubicBezTo>
                  <a:cubicBezTo>
                    <a:pt x="22993" y="849"/>
                    <a:pt x="23010" y="871"/>
                    <a:pt x="23045" y="871"/>
                  </a:cubicBezTo>
                  <a:lnTo>
                    <a:pt x="23062" y="849"/>
                  </a:lnTo>
                  <a:cubicBezTo>
                    <a:pt x="23102" y="832"/>
                    <a:pt x="23119" y="797"/>
                    <a:pt x="23102" y="762"/>
                  </a:cubicBezTo>
                  <a:cubicBezTo>
                    <a:pt x="23102" y="723"/>
                    <a:pt x="23062" y="723"/>
                    <a:pt x="23045" y="723"/>
                  </a:cubicBezTo>
                  <a:close/>
                  <a:moveTo>
                    <a:pt x="7672" y="762"/>
                  </a:moveTo>
                  <a:cubicBezTo>
                    <a:pt x="7633" y="780"/>
                    <a:pt x="7615" y="814"/>
                    <a:pt x="7615" y="849"/>
                  </a:cubicBezTo>
                  <a:cubicBezTo>
                    <a:pt x="7633" y="888"/>
                    <a:pt x="7672" y="906"/>
                    <a:pt x="7689" y="906"/>
                  </a:cubicBezTo>
                  <a:lnTo>
                    <a:pt x="7724" y="906"/>
                  </a:lnTo>
                  <a:cubicBezTo>
                    <a:pt x="7763" y="888"/>
                    <a:pt x="7781" y="849"/>
                    <a:pt x="7763" y="814"/>
                  </a:cubicBezTo>
                  <a:cubicBezTo>
                    <a:pt x="7742" y="780"/>
                    <a:pt x="7724" y="762"/>
                    <a:pt x="7689" y="762"/>
                  </a:cubicBezTo>
                  <a:close/>
                  <a:moveTo>
                    <a:pt x="26148" y="780"/>
                  </a:moveTo>
                  <a:cubicBezTo>
                    <a:pt x="26126" y="780"/>
                    <a:pt x="26108" y="780"/>
                    <a:pt x="26091" y="797"/>
                  </a:cubicBezTo>
                  <a:cubicBezTo>
                    <a:pt x="26056" y="832"/>
                    <a:pt x="26074" y="888"/>
                    <a:pt x="26108" y="906"/>
                  </a:cubicBezTo>
                  <a:cubicBezTo>
                    <a:pt x="26108" y="906"/>
                    <a:pt x="26126" y="923"/>
                    <a:pt x="26148" y="923"/>
                  </a:cubicBezTo>
                  <a:cubicBezTo>
                    <a:pt x="26165" y="923"/>
                    <a:pt x="26182" y="906"/>
                    <a:pt x="26200" y="888"/>
                  </a:cubicBezTo>
                  <a:cubicBezTo>
                    <a:pt x="26235" y="849"/>
                    <a:pt x="26217" y="814"/>
                    <a:pt x="26182" y="780"/>
                  </a:cubicBezTo>
                  <a:close/>
                  <a:moveTo>
                    <a:pt x="22719" y="871"/>
                  </a:moveTo>
                  <a:cubicBezTo>
                    <a:pt x="22701" y="871"/>
                    <a:pt x="22684" y="871"/>
                    <a:pt x="22684" y="888"/>
                  </a:cubicBezTo>
                  <a:cubicBezTo>
                    <a:pt x="22645" y="906"/>
                    <a:pt x="22627" y="941"/>
                    <a:pt x="22645" y="980"/>
                  </a:cubicBezTo>
                  <a:cubicBezTo>
                    <a:pt x="22666" y="997"/>
                    <a:pt x="22684" y="1015"/>
                    <a:pt x="22719" y="1015"/>
                  </a:cubicBezTo>
                  <a:lnTo>
                    <a:pt x="22736" y="1015"/>
                  </a:lnTo>
                  <a:cubicBezTo>
                    <a:pt x="22775" y="997"/>
                    <a:pt x="22793" y="941"/>
                    <a:pt x="22775" y="906"/>
                  </a:cubicBezTo>
                  <a:cubicBezTo>
                    <a:pt x="22754" y="888"/>
                    <a:pt x="22736" y="871"/>
                    <a:pt x="22719" y="871"/>
                  </a:cubicBezTo>
                  <a:close/>
                  <a:moveTo>
                    <a:pt x="7328" y="888"/>
                  </a:moveTo>
                  <a:cubicBezTo>
                    <a:pt x="7289" y="906"/>
                    <a:pt x="7272" y="941"/>
                    <a:pt x="7289" y="980"/>
                  </a:cubicBezTo>
                  <a:cubicBezTo>
                    <a:pt x="7289" y="1015"/>
                    <a:pt x="7328" y="1032"/>
                    <a:pt x="7346" y="1032"/>
                  </a:cubicBezTo>
                  <a:cubicBezTo>
                    <a:pt x="7363" y="1032"/>
                    <a:pt x="7363" y="1032"/>
                    <a:pt x="7380" y="1015"/>
                  </a:cubicBezTo>
                  <a:cubicBezTo>
                    <a:pt x="7415" y="1015"/>
                    <a:pt x="7437" y="958"/>
                    <a:pt x="7415" y="923"/>
                  </a:cubicBezTo>
                  <a:cubicBezTo>
                    <a:pt x="7415" y="906"/>
                    <a:pt x="7380" y="888"/>
                    <a:pt x="7346" y="888"/>
                  </a:cubicBezTo>
                  <a:close/>
                  <a:moveTo>
                    <a:pt x="14686" y="888"/>
                  </a:moveTo>
                  <a:cubicBezTo>
                    <a:pt x="14669" y="888"/>
                    <a:pt x="14651" y="888"/>
                    <a:pt x="14634" y="906"/>
                  </a:cubicBezTo>
                  <a:cubicBezTo>
                    <a:pt x="14617" y="941"/>
                    <a:pt x="14617" y="997"/>
                    <a:pt x="14651" y="1015"/>
                  </a:cubicBezTo>
                  <a:cubicBezTo>
                    <a:pt x="14651" y="1015"/>
                    <a:pt x="14669" y="1032"/>
                    <a:pt x="14686" y="1032"/>
                  </a:cubicBezTo>
                  <a:cubicBezTo>
                    <a:pt x="14704" y="1032"/>
                    <a:pt x="14743" y="1015"/>
                    <a:pt x="14743" y="997"/>
                  </a:cubicBezTo>
                  <a:cubicBezTo>
                    <a:pt x="14778" y="958"/>
                    <a:pt x="14760" y="923"/>
                    <a:pt x="14725" y="888"/>
                  </a:cubicBezTo>
                  <a:close/>
                  <a:moveTo>
                    <a:pt x="6980" y="1015"/>
                  </a:moveTo>
                  <a:cubicBezTo>
                    <a:pt x="6945" y="1032"/>
                    <a:pt x="6928" y="1067"/>
                    <a:pt x="6945" y="1106"/>
                  </a:cubicBezTo>
                  <a:cubicBezTo>
                    <a:pt x="6963" y="1141"/>
                    <a:pt x="6980" y="1158"/>
                    <a:pt x="7019" y="1158"/>
                  </a:cubicBezTo>
                  <a:cubicBezTo>
                    <a:pt x="7019" y="1158"/>
                    <a:pt x="7037" y="1158"/>
                    <a:pt x="7037" y="1141"/>
                  </a:cubicBezTo>
                  <a:cubicBezTo>
                    <a:pt x="7071" y="1141"/>
                    <a:pt x="7089" y="1089"/>
                    <a:pt x="7071" y="1049"/>
                  </a:cubicBezTo>
                  <a:cubicBezTo>
                    <a:pt x="7071" y="1032"/>
                    <a:pt x="7037" y="1015"/>
                    <a:pt x="7019" y="1015"/>
                  </a:cubicBezTo>
                  <a:close/>
                  <a:moveTo>
                    <a:pt x="26417" y="1015"/>
                  </a:moveTo>
                  <a:cubicBezTo>
                    <a:pt x="26400" y="1015"/>
                    <a:pt x="26382" y="1015"/>
                    <a:pt x="26365" y="1032"/>
                  </a:cubicBezTo>
                  <a:cubicBezTo>
                    <a:pt x="26343" y="1049"/>
                    <a:pt x="26343" y="1106"/>
                    <a:pt x="26382" y="1123"/>
                  </a:cubicBezTo>
                  <a:cubicBezTo>
                    <a:pt x="26382" y="1141"/>
                    <a:pt x="26400" y="1158"/>
                    <a:pt x="26417" y="1158"/>
                  </a:cubicBezTo>
                  <a:cubicBezTo>
                    <a:pt x="26435" y="1158"/>
                    <a:pt x="26452" y="1141"/>
                    <a:pt x="26474" y="1123"/>
                  </a:cubicBezTo>
                  <a:cubicBezTo>
                    <a:pt x="26509" y="1106"/>
                    <a:pt x="26509" y="1049"/>
                    <a:pt x="26474" y="1032"/>
                  </a:cubicBezTo>
                  <a:cubicBezTo>
                    <a:pt x="26452" y="1015"/>
                    <a:pt x="26435" y="1015"/>
                    <a:pt x="26417" y="1015"/>
                  </a:cubicBezTo>
                  <a:close/>
                  <a:moveTo>
                    <a:pt x="22358" y="1049"/>
                  </a:moveTo>
                  <a:cubicBezTo>
                    <a:pt x="22318" y="1067"/>
                    <a:pt x="22301" y="1123"/>
                    <a:pt x="22340" y="1158"/>
                  </a:cubicBezTo>
                  <a:cubicBezTo>
                    <a:pt x="22340" y="1176"/>
                    <a:pt x="22375" y="1197"/>
                    <a:pt x="22392" y="1197"/>
                  </a:cubicBezTo>
                  <a:cubicBezTo>
                    <a:pt x="22410" y="1197"/>
                    <a:pt x="22410" y="1197"/>
                    <a:pt x="22427" y="1176"/>
                  </a:cubicBezTo>
                  <a:cubicBezTo>
                    <a:pt x="22466" y="1158"/>
                    <a:pt x="22484" y="1123"/>
                    <a:pt x="22449" y="1089"/>
                  </a:cubicBezTo>
                  <a:cubicBezTo>
                    <a:pt x="22449" y="1049"/>
                    <a:pt x="22410" y="1049"/>
                    <a:pt x="22392" y="1049"/>
                  </a:cubicBezTo>
                  <a:close/>
                  <a:moveTo>
                    <a:pt x="14978" y="1089"/>
                  </a:moveTo>
                  <a:cubicBezTo>
                    <a:pt x="14960" y="1089"/>
                    <a:pt x="14943" y="1106"/>
                    <a:pt x="14921" y="1123"/>
                  </a:cubicBezTo>
                  <a:cubicBezTo>
                    <a:pt x="14904" y="1158"/>
                    <a:pt x="14904" y="1197"/>
                    <a:pt x="14943" y="1215"/>
                  </a:cubicBezTo>
                  <a:cubicBezTo>
                    <a:pt x="14960" y="1232"/>
                    <a:pt x="14978" y="1232"/>
                    <a:pt x="14978" y="1232"/>
                  </a:cubicBezTo>
                  <a:cubicBezTo>
                    <a:pt x="15013" y="1232"/>
                    <a:pt x="15030" y="1232"/>
                    <a:pt x="15052" y="1215"/>
                  </a:cubicBezTo>
                  <a:cubicBezTo>
                    <a:pt x="15069" y="1176"/>
                    <a:pt x="15052" y="1123"/>
                    <a:pt x="15030" y="1106"/>
                  </a:cubicBezTo>
                  <a:cubicBezTo>
                    <a:pt x="15013" y="1089"/>
                    <a:pt x="14995" y="1089"/>
                    <a:pt x="14978" y="1089"/>
                  </a:cubicBezTo>
                  <a:close/>
                  <a:moveTo>
                    <a:pt x="6654" y="1141"/>
                  </a:moveTo>
                  <a:cubicBezTo>
                    <a:pt x="6619" y="1158"/>
                    <a:pt x="6601" y="1215"/>
                    <a:pt x="6601" y="1250"/>
                  </a:cubicBezTo>
                  <a:cubicBezTo>
                    <a:pt x="6619" y="1267"/>
                    <a:pt x="6654" y="1284"/>
                    <a:pt x="6675" y="1284"/>
                  </a:cubicBezTo>
                  <a:lnTo>
                    <a:pt x="6710" y="1284"/>
                  </a:lnTo>
                  <a:cubicBezTo>
                    <a:pt x="6745" y="1267"/>
                    <a:pt x="6762" y="1232"/>
                    <a:pt x="6745" y="1197"/>
                  </a:cubicBezTo>
                  <a:cubicBezTo>
                    <a:pt x="6728" y="1158"/>
                    <a:pt x="6710" y="1141"/>
                    <a:pt x="6675" y="1141"/>
                  </a:cubicBezTo>
                  <a:close/>
                  <a:moveTo>
                    <a:pt x="22083" y="1232"/>
                  </a:moveTo>
                  <a:cubicBezTo>
                    <a:pt x="22066" y="1232"/>
                    <a:pt x="22049" y="1232"/>
                    <a:pt x="22049" y="1250"/>
                  </a:cubicBezTo>
                  <a:cubicBezTo>
                    <a:pt x="22014" y="1267"/>
                    <a:pt x="21992" y="1306"/>
                    <a:pt x="22014" y="1341"/>
                  </a:cubicBezTo>
                  <a:cubicBezTo>
                    <a:pt x="22031" y="1358"/>
                    <a:pt x="22049" y="1376"/>
                    <a:pt x="22083" y="1376"/>
                  </a:cubicBezTo>
                  <a:cubicBezTo>
                    <a:pt x="22101" y="1376"/>
                    <a:pt x="22101" y="1376"/>
                    <a:pt x="22123" y="1358"/>
                  </a:cubicBezTo>
                  <a:cubicBezTo>
                    <a:pt x="22157" y="1341"/>
                    <a:pt x="22157" y="1306"/>
                    <a:pt x="22140" y="1267"/>
                  </a:cubicBezTo>
                  <a:cubicBezTo>
                    <a:pt x="22123" y="1250"/>
                    <a:pt x="22101" y="1232"/>
                    <a:pt x="22083" y="1232"/>
                  </a:cubicBezTo>
                  <a:close/>
                  <a:moveTo>
                    <a:pt x="26670" y="1267"/>
                  </a:moveTo>
                  <a:cubicBezTo>
                    <a:pt x="26652" y="1267"/>
                    <a:pt x="26635" y="1267"/>
                    <a:pt x="26617" y="1284"/>
                  </a:cubicBezTo>
                  <a:cubicBezTo>
                    <a:pt x="26600" y="1306"/>
                    <a:pt x="26600" y="1358"/>
                    <a:pt x="26617" y="1393"/>
                  </a:cubicBezTo>
                  <a:cubicBezTo>
                    <a:pt x="26635" y="1415"/>
                    <a:pt x="26652" y="1415"/>
                    <a:pt x="26670" y="1415"/>
                  </a:cubicBezTo>
                  <a:cubicBezTo>
                    <a:pt x="26691" y="1415"/>
                    <a:pt x="26709" y="1415"/>
                    <a:pt x="26726" y="1393"/>
                  </a:cubicBezTo>
                  <a:cubicBezTo>
                    <a:pt x="26744" y="1376"/>
                    <a:pt x="26744" y="1324"/>
                    <a:pt x="26726" y="1306"/>
                  </a:cubicBezTo>
                  <a:cubicBezTo>
                    <a:pt x="26709" y="1284"/>
                    <a:pt x="26691" y="1267"/>
                    <a:pt x="26670" y="1267"/>
                  </a:cubicBezTo>
                  <a:close/>
                  <a:moveTo>
                    <a:pt x="6310" y="1284"/>
                  </a:moveTo>
                  <a:cubicBezTo>
                    <a:pt x="6275" y="1306"/>
                    <a:pt x="6258" y="1341"/>
                    <a:pt x="6275" y="1376"/>
                  </a:cubicBezTo>
                  <a:cubicBezTo>
                    <a:pt x="6293" y="1415"/>
                    <a:pt x="6310" y="1432"/>
                    <a:pt x="6349" y="1432"/>
                  </a:cubicBezTo>
                  <a:lnTo>
                    <a:pt x="6367" y="1432"/>
                  </a:lnTo>
                  <a:cubicBezTo>
                    <a:pt x="6401" y="1415"/>
                    <a:pt x="6419" y="1358"/>
                    <a:pt x="6401" y="1324"/>
                  </a:cubicBezTo>
                  <a:cubicBezTo>
                    <a:pt x="6401" y="1306"/>
                    <a:pt x="6367" y="1284"/>
                    <a:pt x="6349" y="1284"/>
                  </a:cubicBezTo>
                  <a:close/>
                  <a:moveTo>
                    <a:pt x="15287" y="1306"/>
                  </a:moveTo>
                  <a:cubicBezTo>
                    <a:pt x="15248" y="1306"/>
                    <a:pt x="15230" y="1306"/>
                    <a:pt x="15213" y="1324"/>
                  </a:cubicBezTo>
                  <a:cubicBezTo>
                    <a:pt x="15195" y="1358"/>
                    <a:pt x="15195" y="1415"/>
                    <a:pt x="15230" y="1432"/>
                  </a:cubicBezTo>
                  <a:cubicBezTo>
                    <a:pt x="15248" y="1450"/>
                    <a:pt x="15269" y="1450"/>
                    <a:pt x="15287" y="1450"/>
                  </a:cubicBezTo>
                  <a:cubicBezTo>
                    <a:pt x="15304" y="1450"/>
                    <a:pt x="15321" y="1432"/>
                    <a:pt x="15339" y="1415"/>
                  </a:cubicBezTo>
                  <a:cubicBezTo>
                    <a:pt x="15356" y="1393"/>
                    <a:pt x="15356" y="1341"/>
                    <a:pt x="15321" y="1324"/>
                  </a:cubicBezTo>
                  <a:cubicBezTo>
                    <a:pt x="15304" y="1306"/>
                    <a:pt x="15287" y="1306"/>
                    <a:pt x="15287" y="1306"/>
                  </a:cubicBezTo>
                  <a:close/>
                  <a:moveTo>
                    <a:pt x="5984" y="1432"/>
                  </a:moveTo>
                  <a:cubicBezTo>
                    <a:pt x="5949" y="1450"/>
                    <a:pt x="5931" y="1502"/>
                    <a:pt x="5949" y="1541"/>
                  </a:cubicBezTo>
                  <a:cubicBezTo>
                    <a:pt x="5949" y="1559"/>
                    <a:pt x="5984" y="1576"/>
                    <a:pt x="6001" y="1576"/>
                  </a:cubicBezTo>
                  <a:lnTo>
                    <a:pt x="6040" y="1576"/>
                  </a:lnTo>
                  <a:cubicBezTo>
                    <a:pt x="6075" y="1559"/>
                    <a:pt x="6092" y="1502"/>
                    <a:pt x="6075" y="1467"/>
                  </a:cubicBezTo>
                  <a:cubicBezTo>
                    <a:pt x="6058" y="1450"/>
                    <a:pt x="6040" y="1432"/>
                    <a:pt x="6001" y="1432"/>
                  </a:cubicBezTo>
                  <a:close/>
                  <a:moveTo>
                    <a:pt x="21740" y="1432"/>
                  </a:moveTo>
                  <a:cubicBezTo>
                    <a:pt x="21705" y="1467"/>
                    <a:pt x="21687" y="1502"/>
                    <a:pt x="21722" y="1541"/>
                  </a:cubicBezTo>
                  <a:cubicBezTo>
                    <a:pt x="21722" y="1559"/>
                    <a:pt x="21757" y="1576"/>
                    <a:pt x="21774" y="1576"/>
                  </a:cubicBezTo>
                  <a:cubicBezTo>
                    <a:pt x="21796" y="1576"/>
                    <a:pt x="21796" y="1559"/>
                    <a:pt x="21814" y="1559"/>
                  </a:cubicBezTo>
                  <a:cubicBezTo>
                    <a:pt x="21848" y="1541"/>
                    <a:pt x="21848" y="1485"/>
                    <a:pt x="21831" y="1450"/>
                  </a:cubicBezTo>
                  <a:cubicBezTo>
                    <a:pt x="21814" y="1432"/>
                    <a:pt x="21796" y="1432"/>
                    <a:pt x="21774" y="1432"/>
                  </a:cubicBezTo>
                  <a:close/>
                  <a:moveTo>
                    <a:pt x="15539" y="1541"/>
                  </a:moveTo>
                  <a:cubicBezTo>
                    <a:pt x="15522" y="1541"/>
                    <a:pt x="15504" y="1559"/>
                    <a:pt x="15504" y="1559"/>
                  </a:cubicBezTo>
                  <a:cubicBezTo>
                    <a:pt x="15465" y="1593"/>
                    <a:pt x="15465" y="1633"/>
                    <a:pt x="15504" y="1667"/>
                  </a:cubicBezTo>
                  <a:cubicBezTo>
                    <a:pt x="15504" y="1685"/>
                    <a:pt x="15522" y="1685"/>
                    <a:pt x="15556" y="1685"/>
                  </a:cubicBezTo>
                  <a:cubicBezTo>
                    <a:pt x="15574" y="1685"/>
                    <a:pt x="15596" y="1685"/>
                    <a:pt x="15596" y="1667"/>
                  </a:cubicBezTo>
                  <a:cubicBezTo>
                    <a:pt x="15630" y="1633"/>
                    <a:pt x="15630" y="1593"/>
                    <a:pt x="15596" y="1559"/>
                  </a:cubicBezTo>
                  <a:cubicBezTo>
                    <a:pt x="15596" y="1559"/>
                    <a:pt x="15574" y="1541"/>
                    <a:pt x="15539" y="1541"/>
                  </a:cubicBezTo>
                  <a:close/>
                  <a:moveTo>
                    <a:pt x="26887" y="1559"/>
                  </a:moveTo>
                  <a:cubicBezTo>
                    <a:pt x="26870" y="1559"/>
                    <a:pt x="26870" y="1559"/>
                    <a:pt x="26852" y="1576"/>
                  </a:cubicBezTo>
                  <a:cubicBezTo>
                    <a:pt x="26818" y="1593"/>
                    <a:pt x="26818" y="1633"/>
                    <a:pt x="26835" y="1667"/>
                  </a:cubicBezTo>
                  <a:cubicBezTo>
                    <a:pt x="26852" y="1685"/>
                    <a:pt x="26870" y="1702"/>
                    <a:pt x="26887" y="1702"/>
                  </a:cubicBezTo>
                  <a:cubicBezTo>
                    <a:pt x="26909" y="1702"/>
                    <a:pt x="26926" y="1702"/>
                    <a:pt x="26926" y="1685"/>
                  </a:cubicBezTo>
                  <a:cubicBezTo>
                    <a:pt x="26961" y="1667"/>
                    <a:pt x="26979" y="1633"/>
                    <a:pt x="26944" y="1593"/>
                  </a:cubicBezTo>
                  <a:cubicBezTo>
                    <a:pt x="26944" y="1576"/>
                    <a:pt x="26909" y="1559"/>
                    <a:pt x="26887" y="1559"/>
                  </a:cubicBezTo>
                  <a:close/>
                  <a:moveTo>
                    <a:pt x="5657" y="1593"/>
                  </a:moveTo>
                  <a:cubicBezTo>
                    <a:pt x="5622" y="1611"/>
                    <a:pt x="5605" y="1650"/>
                    <a:pt x="5622" y="1685"/>
                  </a:cubicBezTo>
                  <a:cubicBezTo>
                    <a:pt x="5622" y="1720"/>
                    <a:pt x="5657" y="1741"/>
                    <a:pt x="5675" y="1741"/>
                  </a:cubicBezTo>
                  <a:cubicBezTo>
                    <a:pt x="5696" y="1741"/>
                    <a:pt x="5696" y="1720"/>
                    <a:pt x="5714" y="1720"/>
                  </a:cubicBezTo>
                  <a:cubicBezTo>
                    <a:pt x="5749" y="1702"/>
                    <a:pt x="5766" y="1667"/>
                    <a:pt x="5749" y="1633"/>
                  </a:cubicBezTo>
                  <a:cubicBezTo>
                    <a:pt x="5731" y="1593"/>
                    <a:pt x="5714" y="1593"/>
                    <a:pt x="5675" y="1593"/>
                  </a:cubicBezTo>
                  <a:close/>
                  <a:moveTo>
                    <a:pt x="21431" y="1633"/>
                  </a:moveTo>
                  <a:cubicBezTo>
                    <a:pt x="21396" y="1667"/>
                    <a:pt x="21396" y="1702"/>
                    <a:pt x="21413" y="1741"/>
                  </a:cubicBezTo>
                  <a:cubicBezTo>
                    <a:pt x="21431" y="1759"/>
                    <a:pt x="21448" y="1776"/>
                    <a:pt x="21470" y="1776"/>
                  </a:cubicBezTo>
                  <a:cubicBezTo>
                    <a:pt x="21487" y="1776"/>
                    <a:pt x="21505" y="1776"/>
                    <a:pt x="21522" y="1759"/>
                  </a:cubicBezTo>
                  <a:cubicBezTo>
                    <a:pt x="21540" y="1741"/>
                    <a:pt x="21557" y="1685"/>
                    <a:pt x="21540" y="1667"/>
                  </a:cubicBezTo>
                  <a:cubicBezTo>
                    <a:pt x="21522" y="1633"/>
                    <a:pt x="21505" y="1633"/>
                    <a:pt x="21470" y="1633"/>
                  </a:cubicBezTo>
                  <a:close/>
                  <a:moveTo>
                    <a:pt x="5348" y="1741"/>
                  </a:moveTo>
                  <a:lnTo>
                    <a:pt x="5331" y="1759"/>
                  </a:lnTo>
                  <a:cubicBezTo>
                    <a:pt x="5296" y="1776"/>
                    <a:pt x="5279" y="1811"/>
                    <a:pt x="5296" y="1850"/>
                  </a:cubicBezTo>
                  <a:cubicBezTo>
                    <a:pt x="5296" y="1885"/>
                    <a:pt x="5331" y="1885"/>
                    <a:pt x="5348" y="1885"/>
                  </a:cubicBezTo>
                  <a:lnTo>
                    <a:pt x="5387" y="1885"/>
                  </a:lnTo>
                  <a:cubicBezTo>
                    <a:pt x="5422" y="1867"/>
                    <a:pt x="5440" y="1828"/>
                    <a:pt x="5422" y="1794"/>
                  </a:cubicBezTo>
                  <a:cubicBezTo>
                    <a:pt x="5405" y="1759"/>
                    <a:pt x="5387" y="1741"/>
                    <a:pt x="5348" y="1741"/>
                  </a:cubicBezTo>
                  <a:close/>
                  <a:moveTo>
                    <a:pt x="15791" y="1811"/>
                  </a:moveTo>
                  <a:cubicBezTo>
                    <a:pt x="15774" y="1811"/>
                    <a:pt x="15757" y="1811"/>
                    <a:pt x="15739" y="1828"/>
                  </a:cubicBezTo>
                  <a:cubicBezTo>
                    <a:pt x="15722" y="1850"/>
                    <a:pt x="15704" y="1902"/>
                    <a:pt x="15739" y="1937"/>
                  </a:cubicBezTo>
                  <a:cubicBezTo>
                    <a:pt x="15757" y="1959"/>
                    <a:pt x="15774" y="1959"/>
                    <a:pt x="15791" y="1959"/>
                  </a:cubicBezTo>
                  <a:cubicBezTo>
                    <a:pt x="15813" y="1959"/>
                    <a:pt x="15831" y="1959"/>
                    <a:pt x="15831" y="1937"/>
                  </a:cubicBezTo>
                  <a:cubicBezTo>
                    <a:pt x="15865" y="1920"/>
                    <a:pt x="15865" y="1867"/>
                    <a:pt x="15848" y="1828"/>
                  </a:cubicBezTo>
                  <a:cubicBezTo>
                    <a:pt x="15831" y="1811"/>
                    <a:pt x="15813" y="1811"/>
                    <a:pt x="15791" y="1811"/>
                  </a:cubicBezTo>
                  <a:close/>
                  <a:moveTo>
                    <a:pt x="21178" y="1828"/>
                  </a:moveTo>
                  <a:cubicBezTo>
                    <a:pt x="21161" y="1828"/>
                    <a:pt x="21144" y="1828"/>
                    <a:pt x="21144" y="1850"/>
                  </a:cubicBezTo>
                  <a:cubicBezTo>
                    <a:pt x="21104" y="1867"/>
                    <a:pt x="21087" y="1920"/>
                    <a:pt x="21122" y="1937"/>
                  </a:cubicBezTo>
                  <a:cubicBezTo>
                    <a:pt x="21122" y="1976"/>
                    <a:pt x="21161" y="1976"/>
                    <a:pt x="21178" y="1976"/>
                  </a:cubicBezTo>
                  <a:cubicBezTo>
                    <a:pt x="21196" y="1976"/>
                    <a:pt x="21196" y="1976"/>
                    <a:pt x="21213" y="1959"/>
                  </a:cubicBezTo>
                  <a:cubicBezTo>
                    <a:pt x="21252" y="1937"/>
                    <a:pt x="21252" y="1902"/>
                    <a:pt x="21231" y="1867"/>
                  </a:cubicBezTo>
                  <a:cubicBezTo>
                    <a:pt x="21213" y="1850"/>
                    <a:pt x="21196" y="1828"/>
                    <a:pt x="21178" y="1828"/>
                  </a:cubicBezTo>
                  <a:close/>
                  <a:moveTo>
                    <a:pt x="27053" y="1867"/>
                  </a:moveTo>
                  <a:cubicBezTo>
                    <a:pt x="27018" y="1902"/>
                    <a:pt x="26996" y="1937"/>
                    <a:pt x="27018" y="1976"/>
                  </a:cubicBezTo>
                  <a:cubicBezTo>
                    <a:pt x="27035" y="1994"/>
                    <a:pt x="27053" y="2011"/>
                    <a:pt x="27087" y="2011"/>
                  </a:cubicBezTo>
                  <a:cubicBezTo>
                    <a:pt x="27105" y="2011"/>
                    <a:pt x="27105" y="2011"/>
                    <a:pt x="27127" y="1994"/>
                  </a:cubicBezTo>
                  <a:cubicBezTo>
                    <a:pt x="27161" y="1976"/>
                    <a:pt x="27161" y="1937"/>
                    <a:pt x="27144" y="1902"/>
                  </a:cubicBezTo>
                  <a:cubicBezTo>
                    <a:pt x="27144" y="1885"/>
                    <a:pt x="27105" y="1867"/>
                    <a:pt x="27087" y="1867"/>
                  </a:cubicBezTo>
                  <a:close/>
                  <a:moveTo>
                    <a:pt x="5005" y="1920"/>
                  </a:moveTo>
                  <a:cubicBezTo>
                    <a:pt x="4970" y="1937"/>
                    <a:pt x="4952" y="1976"/>
                    <a:pt x="4970" y="2011"/>
                  </a:cubicBezTo>
                  <a:cubicBezTo>
                    <a:pt x="4987" y="2046"/>
                    <a:pt x="5005" y="2068"/>
                    <a:pt x="5044" y="2068"/>
                  </a:cubicBezTo>
                  <a:lnTo>
                    <a:pt x="5061" y="2046"/>
                  </a:lnTo>
                  <a:cubicBezTo>
                    <a:pt x="5096" y="2028"/>
                    <a:pt x="5113" y="1994"/>
                    <a:pt x="5096" y="1959"/>
                  </a:cubicBezTo>
                  <a:cubicBezTo>
                    <a:pt x="5079" y="1920"/>
                    <a:pt x="5061" y="1920"/>
                    <a:pt x="5044" y="1920"/>
                  </a:cubicBezTo>
                  <a:close/>
                  <a:moveTo>
                    <a:pt x="20835" y="2046"/>
                  </a:moveTo>
                  <a:cubicBezTo>
                    <a:pt x="20795" y="2085"/>
                    <a:pt x="20795" y="2120"/>
                    <a:pt x="20817" y="2155"/>
                  </a:cubicBezTo>
                  <a:cubicBezTo>
                    <a:pt x="20835" y="2176"/>
                    <a:pt x="20852" y="2194"/>
                    <a:pt x="20869" y="2194"/>
                  </a:cubicBezTo>
                  <a:cubicBezTo>
                    <a:pt x="20887" y="2194"/>
                    <a:pt x="20904" y="2176"/>
                    <a:pt x="20926" y="2176"/>
                  </a:cubicBezTo>
                  <a:cubicBezTo>
                    <a:pt x="20961" y="2155"/>
                    <a:pt x="20961" y="2102"/>
                    <a:pt x="20943" y="2068"/>
                  </a:cubicBezTo>
                  <a:cubicBezTo>
                    <a:pt x="20926" y="2046"/>
                    <a:pt x="20904" y="2046"/>
                    <a:pt x="20869" y="2046"/>
                  </a:cubicBezTo>
                  <a:close/>
                  <a:moveTo>
                    <a:pt x="4717" y="2085"/>
                  </a:moveTo>
                  <a:cubicBezTo>
                    <a:pt x="4696" y="2085"/>
                    <a:pt x="4696" y="2085"/>
                    <a:pt x="4678" y="2102"/>
                  </a:cubicBezTo>
                  <a:cubicBezTo>
                    <a:pt x="4643" y="2120"/>
                    <a:pt x="4626" y="2155"/>
                    <a:pt x="4661" y="2194"/>
                  </a:cubicBezTo>
                  <a:cubicBezTo>
                    <a:pt x="4661" y="2211"/>
                    <a:pt x="4696" y="2229"/>
                    <a:pt x="4717" y="2229"/>
                  </a:cubicBezTo>
                  <a:lnTo>
                    <a:pt x="4752" y="2229"/>
                  </a:lnTo>
                  <a:cubicBezTo>
                    <a:pt x="4787" y="2211"/>
                    <a:pt x="4804" y="2155"/>
                    <a:pt x="4787" y="2120"/>
                  </a:cubicBezTo>
                  <a:cubicBezTo>
                    <a:pt x="4770" y="2102"/>
                    <a:pt x="4735" y="2085"/>
                    <a:pt x="4717" y="2085"/>
                  </a:cubicBezTo>
                  <a:close/>
                  <a:moveTo>
                    <a:pt x="16009" y="2102"/>
                  </a:moveTo>
                  <a:cubicBezTo>
                    <a:pt x="15992" y="2102"/>
                    <a:pt x="15992" y="2102"/>
                    <a:pt x="15974" y="2120"/>
                  </a:cubicBezTo>
                  <a:cubicBezTo>
                    <a:pt x="15939" y="2137"/>
                    <a:pt x="15939" y="2176"/>
                    <a:pt x="15957" y="2211"/>
                  </a:cubicBezTo>
                  <a:cubicBezTo>
                    <a:pt x="15974" y="2229"/>
                    <a:pt x="15992" y="2246"/>
                    <a:pt x="16009" y="2246"/>
                  </a:cubicBezTo>
                  <a:cubicBezTo>
                    <a:pt x="16031" y="2246"/>
                    <a:pt x="16048" y="2229"/>
                    <a:pt x="16066" y="2229"/>
                  </a:cubicBezTo>
                  <a:cubicBezTo>
                    <a:pt x="16083" y="2211"/>
                    <a:pt x="16100" y="2155"/>
                    <a:pt x="16066" y="2120"/>
                  </a:cubicBezTo>
                  <a:cubicBezTo>
                    <a:pt x="16066" y="2102"/>
                    <a:pt x="16031" y="2102"/>
                    <a:pt x="16009" y="2102"/>
                  </a:cubicBezTo>
                  <a:close/>
                  <a:moveTo>
                    <a:pt x="27253" y="2176"/>
                  </a:moveTo>
                  <a:lnTo>
                    <a:pt x="27235" y="2194"/>
                  </a:lnTo>
                  <a:cubicBezTo>
                    <a:pt x="27196" y="2211"/>
                    <a:pt x="27179" y="2246"/>
                    <a:pt x="27196" y="2285"/>
                  </a:cubicBezTo>
                  <a:cubicBezTo>
                    <a:pt x="27214" y="2320"/>
                    <a:pt x="27235" y="2320"/>
                    <a:pt x="27253" y="2320"/>
                  </a:cubicBezTo>
                  <a:lnTo>
                    <a:pt x="27288" y="2320"/>
                  </a:lnTo>
                  <a:cubicBezTo>
                    <a:pt x="27322" y="2303"/>
                    <a:pt x="27344" y="2263"/>
                    <a:pt x="27322" y="2229"/>
                  </a:cubicBezTo>
                  <a:cubicBezTo>
                    <a:pt x="27305" y="2194"/>
                    <a:pt x="27288" y="2176"/>
                    <a:pt x="27253" y="2176"/>
                  </a:cubicBezTo>
                  <a:close/>
                  <a:moveTo>
                    <a:pt x="20578" y="2246"/>
                  </a:moveTo>
                  <a:cubicBezTo>
                    <a:pt x="20560" y="2246"/>
                    <a:pt x="20560" y="2263"/>
                    <a:pt x="20543" y="2263"/>
                  </a:cubicBezTo>
                  <a:cubicBezTo>
                    <a:pt x="20508" y="2285"/>
                    <a:pt x="20508" y="2337"/>
                    <a:pt x="20526" y="2372"/>
                  </a:cubicBezTo>
                  <a:cubicBezTo>
                    <a:pt x="20543" y="2394"/>
                    <a:pt x="20560" y="2394"/>
                    <a:pt x="20578" y="2394"/>
                  </a:cubicBezTo>
                  <a:lnTo>
                    <a:pt x="20634" y="2394"/>
                  </a:lnTo>
                  <a:cubicBezTo>
                    <a:pt x="20652" y="2355"/>
                    <a:pt x="20669" y="2320"/>
                    <a:pt x="20634" y="2285"/>
                  </a:cubicBezTo>
                  <a:cubicBezTo>
                    <a:pt x="20634" y="2263"/>
                    <a:pt x="20600" y="2246"/>
                    <a:pt x="20578" y="2246"/>
                  </a:cubicBezTo>
                  <a:close/>
                  <a:moveTo>
                    <a:pt x="4408" y="2263"/>
                  </a:moveTo>
                  <a:cubicBezTo>
                    <a:pt x="4391" y="2263"/>
                    <a:pt x="4369" y="2263"/>
                    <a:pt x="4369" y="2285"/>
                  </a:cubicBezTo>
                  <a:cubicBezTo>
                    <a:pt x="4334" y="2303"/>
                    <a:pt x="4317" y="2337"/>
                    <a:pt x="4334" y="2372"/>
                  </a:cubicBezTo>
                  <a:cubicBezTo>
                    <a:pt x="4352" y="2394"/>
                    <a:pt x="4369" y="2411"/>
                    <a:pt x="4408" y="2411"/>
                  </a:cubicBezTo>
                  <a:cubicBezTo>
                    <a:pt x="4408" y="2411"/>
                    <a:pt x="4426" y="2411"/>
                    <a:pt x="4443" y="2394"/>
                  </a:cubicBezTo>
                  <a:cubicBezTo>
                    <a:pt x="4478" y="2372"/>
                    <a:pt x="4478" y="2337"/>
                    <a:pt x="4461" y="2303"/>
                  </a:cubicBezTo>
                  <a:cubicBezTo>
                    <a:pt x="4443" y="2285"/>
                    <a:pt x="4426" y="2263"/>
                    <a:pt x="4408" y="2263"/>
                  </a:cubicBezTo>
                  <a:close/>
                  <a:moveTo>
                    <a:pt x="16227" y="2394"/>
                  </a:moveTo>
                  <a:cubicBezTo>
                    <a:pt x="16209" y="2394"/>
                    <a:pt x="16192" y="2394"/>
                    <a:pt x="16192" y="2411"/>
                  </a:cubicBezTo>
                  <a:cubicBezTo>
                    <a:pt x="16157" y="2429"/>
                    <a:pt x="16140" y="2464"/>
                    <a:pt x="16174" y="2503"/>
                  </a:cubicBezTo>
                  <a:cubicBezTo>
                    <a:pt x="16174" y="2520"/>
                    <a:pt x="16209" y="2538"/>
                    <a:pt x="16227" y="2538"/>
                  </a:cubicBezTo>
                  <a:cubicBezTo>
                    <a:pt x="16248" y="2538"/>
                    <a:pt x="16248" y="2538"/>
                    <a:pt x="16266" y="2520"/>
                  </a:cubicBezTo>
                  <a:cubicBezTo>
                    <a:pt x="16301" y="2503"/>
                    <a:pt x="16301" y="2464"/>
                    <a:pt x="16283" y="2429"/>
                  </a:cubicBezTo>
                  <a:cubicBezTo>
                    <a:pt x="16266" y="2411"/>
                    <a:pt x="16248" y="2394"/>
                    <a:pt x="16227" y="2394"/>
                  </a:cubicBezTo>
                  <a:close/>
                  <a:moveTo>
                    <a:pt x="4082" y="2446"/>
                  </a:moveTo>
                  <a:cubicBezTo>
                    <a:pt x="4082" y="2446"/>
                    <a:pt x="4065" y="2446"/>
                    <a:pt x="4043" y="2464"/>
                  </a:cubicBezTo>
                  <a:cubicBezTo>
                    <a:pt x="4008" y="2481"/>
                    <a:pt x="4008" y="2520"/>
                    <a:pt x="4026" y="2555"/>
                  </a:cubicBezTo>
                  <a:cubicBezTo>
                    <a:pt x="4043" y="2572"/>
                    <a:pt x="4065" y="2590"/>
                    <a:pt x="4082" y="2590"/>
                  </a:cubicBezTo>
                  <a:lnTo>
                    <a:pt x="4134" y="2590"/>
                  </a:lnTo>
                  <a:cubicBezTo>
                    <a:pt x="4152" y="2555"/>
                    <a:pt x="4173" y="2520"/>
                    <a:pt x="4152" y="2481"/>
                  </a:cubicBezTo>
                  <a:cubicBezTo>
                    <a:pt x="4134" y="2464"/>
                    <a:pt x="4117" y="2446"/>
                    <a:pt x="4082" y="2446"/>
                  </a:cubicBezTo>
                  <a:close/>
                  <a:moveTo>
                    <a:pt x="20291" y="2464"/>
                  </a:moveTo>
                  <a:cubicBezTo>
                    <a:pt x="20273" y="2464"/>
                    <a:pt x="20252" y="2464"/>
                    <a:pt x="20252" y="2481"/>
                  </a:cubicBezTo>
                  <a:cubicBezTo>
                    <a:pt x="20217" y="2503"/>
                    <a:pt x="20199" y="2538"/>
                    <a:pt x="20234" y="2572"/>
                  </a:cubicBezTo>
                  <a:cubicBezTo>
                    <a:pt x="20234" y="2590"/>
                    <a:pt x="20273" y="2612"/>
                    <a:pt x="20291" y="2612"/>
                  </a:cubicBezTo>
                  <a:cubicBezTo>
                    <a:pt x="20308" y="2612"/>
                    <a:pt x="20325" y="2612"/>
                    <a:pt x="20325" y="2590"/>
                  </a:cubicBezTo>
                  <a:cubicBezTo>
                    <a:pt x="20360" y="2572"/>
                    <a:pt x="20360" y="2520"/>
                    <a:pt x="20343" y="2503"/>
                  </a:cubicBezTo>
                  <a:cubicBezTo>
                    <a:pt x="20325" y="2481"/>
                    <a:pt x="20308" y="2464"/>
                    <a:pt x="20291" y="2464"/>
                  </a:cubicBezTo>
                  <a:close/>
                  <a:moveTo>
                    <a:pt x="27414" y="2503"/>
                  </a:moveTo>
                  <a:cubicBezTo>
                    <a:pt x="27414" y="2503"/>
                    <a:pt x="27396" y="2503"/>
                    <a:pt x="27379" y="2520"/>
                  </a:cubicBezTo>
                  <a:cubicBezTo>
                    <a:pt x="27344" y="2538"/>
                    <a:pt x="27344" y="2572"/>
                    <a:pt x="27362" y="2612"/>
                  </a:cubicBezTo>
                  <a:cubicBezTo>
                    <a:pt x="27362" y="2646"/>
                    <a:pt x="27396" y="2646"/>
                    <a:pt x="27414" y="2646"/>
                  </a:cubicBezTo>
                  <a:lnTo>
                    <a:pt x="27453" y="2646"/>
                  </a:lnTo>
                  <a:cubicBezTo>
                    <a:pt x="27488" y="2629"/>
                    <a:pt x="27505" y="2590"/>
                    <a:pt x="27488" y="2555"/>
                  </a:cubicBezTo>
                  <a:cubicBezTo>
                    <a:pt x="27470" y="2520"/>
                    <a:pt x="27453" y="2503"/>
                    <a:pt x="27414" y="2503"/>
                  </a:cubicBezTo>
                  <a:close/>
                  <a:moveTo>
                    <a:pt x="3738" y="2646"/>
                  </a:moveTo>
                  <a:cubicBezTo>
                    <a:pt x="3699" y="2681"/>
                    <a:pt x="3699" y="2720"/>
                    <a:pt x="3717" y="2755"/>
                  </a:cubicBezTo>
                  <a:cubicBezTo>
                    <a:pt x="3738" y="2773"/>
                    <a:pt x="3756" y="2790"/>
                    <a:pt x="3773" y="2790"/>
                  </a:cubicBezTo>
                  <a:cubicBezTo>
                    <a:pt x="3791" y="2790"/>
                    <a:pt x="3808" y="2790"/>
                    <a:pt x="3825" y="2773"/>
                  </a:cubicBezTo>
                  <a:cubicBezTo>
                    <a:pt x="3847" y="2755"/>
                    <a:pt x="3865" y="2699"/>
                    <a:pt x="3847" y="2681"/>
                  </a:cubicBezTo>
                  <a:cubicBezTo>
                    <a:pt x="3825" y="2646"/>
                    <a:pt x="3808" y="2646"/>
                    <a:pt x="3773" y="2646"/>
                  </a:cubicBezTo>
                  <a:close/>
                  <a:moveTo>
                    <a:pt x="19999" y="2664"/>
                  </a:moveTo>
                  <a:cubicBezTo>
                    <a:pt x="19982" y="2664"/>
                    <a:pt x="19964" y="2681"/>
                    <a:pt x="19947" y="2681"/>
                  </a:cubicBezTo>
                  <a:cubicBezTo>
                    <a:pt x="19908" y="2699"/>
                    <a:pt x="19908" y="2755"/>
                    <a:pt x="19925" y="2790"/>
                  </a:cubicBezTo>
                  <a:cubicBezTo>
                    <a:pt x="19947" y="2807"/>
                    <a:pt x="19964" y="2807"/>
                    <a:pt x="19999" y="2807"/>
                  </a:cubicBezTo>
                  <a:lnTo>
                    <a:pt x="20034" y="2807"/>
                  </a:lnTo>
                  <a:cubicBezTo>
                    <a:pt x="20073" y="2773"/>
                    <a:pt x="20073" y="2738"/>
                    <a:pt x="20056" y="2699"/>
                  </a:cubicBezTo>
                  <a:cubicBezTo>
                    <a:pt x="20034" y="2681"/>
                    <a:pt x="20017" y="2664"/>
                    <a:pt x="19999" y="2664"/>
                  </a:cubicBezTo>
                  <a:close/>
                  <a:moveTo>
                    <a:pt x="16392" y="2699"/>
                  </a:moveTo>
                  <a:cubicBezTo>
                    <a:pt x="16357" y="2738"/>
                    <a:pt x="16335" y="2773"/>
                    <a:pt x="16375" y="2807"/>
                  </a:cubicBezTo>
                  <a:cubicBezTo>
                    <a:pt x="16375" y="2829"/>
                    <a:pt x="16409" y="2847"/>
                    <a:pt x="16427" y="2847"/>
                  </a:cubicBezTo>
                  <a:cubicBezTo>
                    <a:pt x="16444" y="2847"/>
                    <a:pt x="16466" y="2829"/>
                    <a:pt x="16466" y="2829"/>
                  </a:cubicBezTo>
                  <a:cubicBezTo>
                    <a:pt x="16501" y="2807"/>
                    <a:pt x="16518" y="2755"/>
                    <a:pt x="16483" y="2720"/>
                  </a:cubicBezTo>
                  <a:cubicBezTo>
                    <a:pt x="16483" y="2699"/>
                    <a:pt x="16444" y="2699"/>
                    <a:pt x="16427" y="2699"/>
                  </a:cubicBezTo>
                  <a:close/>
                  <a:moveTo>
                    <a:pt x="3429" y="2847"/>
                  </a:moveTo>
                  <a:cubicBezTo>
                    <a:pt x="3412" y="2864"/>
                    <a:pt x="3390" y="2916"/>
                    <a:pt x="3412" y="2955"/>
                  </a:cubicBezTo>
                  <a:cubicBezTo>
                    <a:pt x="3429" y="2973"/>
                    <a:pt x="3447" y="2990"/>
                    <a:pt x="3482" y="2990"/>
                  </a:cubicBezTo>
                  <a:cubicBezTo>
                    <a:pt x="3482" y="2990"/>
                    <a:pt x="3499" y="2973"/>
                    <a:pt x="3521" y="2973"/>
                  </a:cubicBezTo>
                  <a:cubicBezTo>
                    <a:pt x="3556" y="2955"/>
                    <a:pt x="3556" y="2899"/>
                    <a:pt x="3538" y="2864"/>
                  </a:cubicBezTo>
                  <a:cubicBezTo>
                    <a:pt x="3521" y="2847"/>
                    <a:pt x="3499" y="2847"/>
                    <a:pt x="3482" y="2847"/>
                  </a:cubicBezTo>
                  <a:close/>
                  <a:moveTo>
                    <a:pt x="27540" y="2847"/>
                  </a:moveTo>
                  <a:cubicBezTo>
                    <a:pt x="27505" y="2864"/>
                    <a:pt x="27488" y="2899"/>
                    <a:pt x="27505" y="2938"/>
                  </a:cubicBezTo>
                  <a:cubicBezTo>
                    <a:pt x="27505" y="2973"/>
                    <a:pt x="27540" y="2990"/>
                    <a:pt x="27562" y="2990"/>
                  </a:cubicBezTo>
                  <a:cubicBezTo>
                    <a:pt x="27579" y="2990"/>
                    <a:pt x="27579" y="2990"/>
                    <a:pt x="27597" y="2973"/>
                  </a:cubicBezTo>
                  <a:cubicBezTo>
                    <a:pt x="27631" y="2955"/>
                    <a:pt x="27649" y="2916"/>
                    <a:pt x="27631" y="2881"/>
                  </a:cubicBezTo>
                  <a:cubicBezTo>
                    <a:pt x="27614" y="2864"/>
                    <a:pt x="27597" y="2847"/>
                    <a:pt x="27562" y="2847"/>
                  </a:cubicBezTo>
                  <a:close/>
                  <a:moveTo>
                    <a:pt x="19655" y="2881"/>
                  </a:moveTo>
                  <a:cubicBezTo>
                    <a:pt x="19621" y="2916"/>
                    <a:pt x="19621" y="2955"/>
                    <a:pt x="19638" y="2990"/>
                  </a:cubicBezTo>
                  <a:cubicBezTo>
                    <a:pt x="19655" y="3008"/>
                    <a:pt x="19673" y="3025"/>
                    <a:pt x="19690" y="3025"/>
                  </a:cubicBezTo>
                  <a:cubicBezTo>
                    <a:pt x="19708" y="3025"/>
                    <a:pt x="19729" y="3025"/>
                    <a:pt x="19729" y="3008"/>
                  </a:cubicBezTo>
                  <a:cubicBezTo>
                    <a:pt x="19764" y="2990"/>
                    <a:pt x="19782" y="2938"/>
                    <a:pt x="19747" y="2916"/>
                  </a:cubicBezTo>
                  <a:cubicBezTo>
                    <a:pt x="19747" y="2881"/>
                    <a:pt x="19708" y="2881"/>
                    <a:pt x="19690" y="2881"/>
                  </a:cubicBezTo>
                  <a:close/>
                  <a:moveTo>
                    <a:pt x="16627" y="2990"/>
                  </a:moveTo>
                  <a:cubicBezTo>
                    <a:pt x="16627" y="2990"/>
                    <a:pt x="16609" y="2990"/>
                    <a:pt x="16592" y="3008"/>
                  </a:cubicBezTo>
                  <a:cubicBezTo>
                    <a:pt x="16553" y="3025"/>
                    <a:pt x="16553" y="3081"/>
                    <a:pt x="16575" y="3099"/>
                  </a:cubicBezTo>
                  <a:cubicBezTo>
                    <a:pt x="16592" y="3134"/>
                    <a:pt x="16609" y="3134"/>
                    <a:pt x="16627" y="3134"/>
                  </a:cubicBezTo>
                  <a:cubicBezTo>
                    <a:pt x="16644" y="3134"/>
                    <a:pt x="16662" y="3134"/>
                    <a:pt x="16683" y="3116"/>
                  </a:cubicBezTo>
                  <a:cubicBezTo>
                    <a:pt x="16718" y="3099"/>
                    <a:pt x="16718" y="3064"/>
                    <a:pt x="16701" y="3025"/>
                  </a:cubicBezTo>
                  <a:cubicBezTo>
                    <a:pt x="16683" y="3008"/>
                    <a:pt x="16662" y="2990"/>
                    <a:pt x="16627" y="2990"/>
                  </a:cubicBezTo>
                  <a:close/>
                  <a:moveTo>
                    <a:pt x="3173" y="3025"/>
                  </a:moveTo>
                  <a:cubicBezTo>
                    <a:pt x="3155" y="3025"/>
                    <a:pt x="3138" y="3047"/>
                    <a:pt x="3138" y="3047"/>
                  </a:cubicBezTo>
                  <a:cubicBezTo>
                    <a:pt x="3103" y="3064"/>
                    <a:pt x="3086" y="3116"/>
                    <a:pt x="3120" y="3155"/>
                  </a:cubicBezTo>
                  <a:cubicBezTo>
                    <a:pt x="3120" y="3173"/>
                    <a:pt x="3155" y="3173"/>
                    <a:pt x="3173" y="3173"/>
                  </a:cubicBezTo>
                  <a:lnTo>
                    <a:pt x="3212" y="3173"/>
                  </a:lnTo>
                  <a:cubicBezTo>
                    <a:pt x="3247" y="3155"/>
                    <a:pt x="3247" y="3099"/>
                    <a:pt x="3229" y="3064"/>
                  </a:cubicBezTo>
                  <a:cubicBezTo>
                    <a:pt x="3212" y="3047"/>
                    <a:pt x="3194" y="3025"/>
                    <a:pt x="3173" y="3025"/>
                  </a:cubicBezTo>
                  <a:close/>
                  <a:moveTo>
                    <a:pt x="19346" y="3081"/>
                  </a:moveTo>
                  <a:cubicBezTo>
                    <a:pt x="19312" y="3116"/>
                    <a:pt x="19312" y="3155"/>
                    <a:pt x="19329" y="3190"/>
                  </a:cubicBezTo>
                  <a:cubicBezTo>
                    <a:pt x="19346" y="3208"/>
                    <a:pt x="19364" y="3225"/>
                    <a:pt x="19381" y="3225"/>
                  </a:cubicBezTo>
                  <a:cubicBezTo>
                    <a:pt x="19403" y="3225"/>
                    <a:pt x="19420" y="3225"/>
                    <a:pt x="19438" y="3208"/>
                  </a:cubicBezTo>
                  <a:cubicBezTo>
                    <a:pt x="19455" y="3190"/>
                    <a:pt x="19473" y="3134"/>
                    <a:pt x="19455" y="3116"/>
                  </a:cubicBezTo>
                  <a:cubicBezTo>
                    <a:pt x="19438" y="3081"/>
                    <a:pt x="19420" y="3081"/>
                    <a:pt x="19381" y="3081"/>
                  </a:cubicBezTo>
                  <a:close/>
                  <a:moveTo>
                    <a:pt x="27670" y="3173"/>
                  </a:moveTo>
                  <a:cubicBezTo>
                    <a:pt x="27631" y="3190"/>
                    <a:pt x="27614" y="3242"/>
                    <a:pt x="27631" y="3282"/>
                  </a:cubicBezTo>
                  <a:cubicBezTo>
                    <a:pt x="27649" y="3299"/>
                    <a:pt x="27670" y="3316"/>
                    <a:pt x="27705" y="3316"/>
                  </a:cubicBezTo>
                  <a:lnTo>
                    <a:pt x="27723" y="3316"/>
                  </a:lnTo>
                  <a:cubicBezTo>
                    <a:pt x="27758" y="3299"/>
                    <a:pt x="27779" y="3264"/>
                    <a:pt x="27779" y="3225"/>
                  </a:cubicBezTo>
                  <a:cubicBezTo>
                    <a:pt x="27758" y="3190"/>
                    <a:pt x="27723" y="3173"/>
                    <a:pt x="27705" y="3173"/>
                  </a:cubicBezTo>
                  <a:close/>
                  <a:moveTo>
                    <a:pt x="2829" y="3242"/>
                  </a:moveTo>
                  <a:cubicBezTo>
                    <a:pt x="2794" y="3282"/>
                    <a:pt x="2794" y="3316"/>
                    <a:pt x="2811" y="3351"/>
                  </a:cubicBezTo>
                  <a:cubicBezTo>
                    <a:pt x="2829" y="3373"/>
                    <a:pt x="2846" y="3390"/>
                    <a:pt x="2868" y="3390"/>
                  </a:cubicBezTo>
                  <a:cubicBezTo>
                    <a:pt x="2885" y="3390"/>
                    <a:pt x="2903" y="3373"/>
                    <a:pt x="2920" y="3373"/>
                  </a:cubicBezTo>
                  <a:cubicBezTo>
                    <a:pt x="2938" y="3351"/>
                    <a:pt x="2955" y="3299"/>
                    <a:pt x="2938" y="3264"/>
                  </a:cubicBezTo>
                  <a:cubicBezTo>
                    <a:pt x="2920" y="3242"/>
                    <a:pt x="2903" y="3242"/>
                    <a:pt x="2868" y="3242"/>
                  </a:cubicBezTo>
                  <a:close/>
                  <a:moveTo>
                    <a:pt x="19077" y="3264"/>
                  </a:moveTo>
                  <a:cubicBezTo>
                    <a:pt x="19077" y="3264"/>
                    <a:pt x="19055" y="3264"/>
                    <a:pt x="19038" y="3282"/>
                  </a:cubicBezTo>
                  <a:cubicBezTo>
                    <a:pt x="19003" y="3299"/>
                    <a:pt x="19003" y="3334"/>
                    <a:pt x="19020" y="3373"/>
                  </a:cubicBezTo>
                  <a:cubicBezTo>
                    <a:pt x="19038" y="3408"/>
                    <a:pt x="19055" y="3408"/>
                    <a:pt x="19077" y="3408"/>
                  </a:cubicBezTo>
                  <a:lnTo>
                    <a:pt x="19111" y="3408"/>
                  </a:lnTo>
                  <a:cubicBezTo>
                    <a:pt x="19146" y="3390"/>
                    <a:pt x="19164" y="3334"/>
                    <a:pt x="19146" y="3299"/>
                  </a:cubicBezTo>
                  <a:cubicBezTo>
                    <a:pt x="19129" y="3282"/>
                    <a:pt x="19111" y="3264"/>
                    <a:pt x="19077" y="3264"/>
                  </a:cubicBezTo>
                  <a:close/>
                  <a:moveTo>
                    <a:pt x="16862" y="3282"/>
                  </a:moveTo>
                  <a:cubicBezTo>
                    <a:pt x="16844" y="3282"/>
                    <a:pt x="16827" y="3282"/>
                    <a:pt x="16810" y="3299"/>
                  </a:cubicBezTo>
                  <a:cubicBezTo>
                    <a:pt x="16770" y="3316"/>
                    <a:pt x="16770" y="3373"/>
                    <a:pt x="16810" y="3390"/>
                  </a:cubicBezTo>
                  <a:cubicBezTo>
                    <a:pt x="16810" y="3408"/>
                    <a:pt x="16844" y="3425"/>
                    <a:pt x="16862" y="3425"/>
                  </a:cubicBezTo>
                  <a:cubicBezTo>
                    <a:pt x="16879" y="3425"/>
                    <a:pt x="16901" y="3425"/>
                    <a:pt x="16901" y="3408"/>
                  </a:cubicBezTo>
                  <a:cubicBezTo>
                    <a:pt x="16936" y="3373"/>
                    <a:pt x="16936" y="3334"/>
                    <a:pt x="16918" y="3299"/>
                  </a:cubicBezTo>
                  <a:cubicBezTo>
                    <a:pt x="16901" y="3282"/>
                    <a:pt x="16879" y="3282"/>
                    <a:pt x="16862" y="3282"/>
                  </a:cubicBezTo>
                  <a:close/>
                  <a:moveTo>
                    <a:pt x="18768" y="3443"/>
                  </a:moveTo>
                  <a:cubicBezTo>
                    <a:pt x="18750" y="3443"/>
                    <a:pt x="18750" y="3443"/>
                    <a:pt x="18729" y="3460"/>
                  </a:cubicBezTo>
                  <a:cubicBezTo>
                    <a:pt x="18694" y="3482"/>
                    <a:pt x="18676" y="3517"/>
                    <a:pt x="18711" y="3551"/>
                  </a:cubicBezTo>
                  <a:cubicBezTo>
                    <a:pt x="18711" y="3591"/>
                    <a:pt x="18750" y="3591"/>
                    <a:pt x="18768" y="3591"/>
                  </a:cubicBezTo>
                  <a:lnTo>
                    <a:pt x="18803" y="3591"/>
                  </a:lnTo>
                  <a:cubicBezTo>
                    <a:pt x="18837" y="3569"/>
                    <a:pt x="18859" y="3517"/>
                    <a:pt x="18837" y="3482"/>
                  </a:cubicBezTo>
                  <a:cubicBezTo>
                    <a:pt x="18820" y="3460"/>
                    <a:pt x="18803" y="3443"/>
                    <a:pt x="18768" y="3443"/>
                  </a:cubicBezTo>
                  <a:close/>
                  <a:moveTo>
                    <a:pt x="2594" y="3460"/>
                  </a:moveTo>
                  <a:cubicBezTo>
                    <a:pt x="2577" y="3460"/>
                    <a:pt x="2559" y="3482"/>
                    <a:pt x="2542" y="3482"/>
                  </a:cubicBezTo>
                  <a:cubicBezTo>
                    <a:pt x="2503" y="3517"/>
                    <a:pt x="2503" y="3551"/>
                    <a:pt x="2542" y="3591"/>
                  </a:cubicBezTo>
                  <a:cubicBezTo>
                    <a:pt x="2559" y="3608"/>
                    <a:pt x="2577" y="3608"/>
                    <a:pt x="2594" y="3608"/>
                  </a:cubicBezTo>
                  <a:cubicBezTo>
                    <a:pt x="2611" y="3608"/>
                    <a:pt x="2629" y="3608"/>
                    <a:pt x="2650" y="3591"/>
                  </a:cubicBezTo>
                  <a:lnTo>
                    <a:pt x="2629" y="3591"/>
                  </a:lnTo>
                  <a:cubicBezTo>
                    <a:pt x="2668" y="3569"/>
                    <a:pt x="2668" y="3517"/>
                    <a:pt x="2650" y="3499"/>
                  </a:cubicBezTo>
                  <a:cubicBezTo>
                    <a:pt x="2629" y="3482"/>
                    <a:pt x="2611" y="3460"/>
                    <a:pt x="2594" y="3460"/>
                  </a:cubicBezTo>
                  <a:close/>
                  <a:moveTo>
                    <a:pt x="27814" y="3517"/>
                  </a:moveTo>
                  <a:cubicBezTo>
                    <a:pt x="27779" y="3534"/>
                    <a:pt x="27758" y="3569"/>
                    <a:pt x="27779" y="3608"/>
                  </a:cubicBezTo>
                  <a:cubicBezTo>
                    <a:pt x="27779" y="3643"/>
                    <a:pt x="27814" y="3660"/>
                    <a:pt x="27831" y="3660"/>
                  </a:cubicBezTo>
                  <a:cubicBezTo>
                    <a:pt x="27849" y="3660"/>
                    <a:pt x="27849" y="3660"/>
                    <a:pt x="27866" y="3643"/>
                  </a:cubicBezTo>
                  <a:cubicBezTo>
                    <a:pt x="27905" y="3643"/>
                    <a:pt x="27923" y="3591"/>
                    <a:pt x="27905" y="3551"/>
                  </a:cubicBezTo>
                  <a:cubicBezTo>
                    <a:pt x="27888" y="3534"/>
                    <a:pt x="27866" y="3517"/>
                    <a:pt x="27831" y="3517"/>
                  </a:cubicBezTo>
                  <a:close/>
                  <a:moveTo>
                    <a:pt x="17119" y="3534"/>
                  </a:moveTo>
                  <a:cubicBezTo>
                    <a:pt x="17097" y="3534"/>
                    <a:pt x="17062" y="3551"/>
                    <a:pt x="17062" y="3569"/>
                  </a:cubicBezTo>
                  <a:cubicBezTo>
                    <a:pt x="17027" y="3591"/>
                    <a:pt x="17027" y="3643"/>
                    <a:pt x="17062" y="3660"/>
                  </a:cubicBezTo>
                  <a:cubicBezTo>
                    <a:pt x="17079" y="3678"/>
                    <a:pt x="17097" y="3678"/>
                    <a:pt x="17119" y="3678"/>
                  </a:cubicBezTo>
                  <a:cubicBezTo>
                    <a:pt x="17136" y="3678"/>
                    <a:pt x="17153" y="3678"/>
                    <a:pt x="17171" y="3660"/>
                  </a:cubicBezTo>
                  <a:cubicBezTo>
                    <a:pt x="17188" y="3625"/>
                    <a:pt x="17188" y="3591"/>
                    <a:pt x="17153" y="3551"/>
                  </a:cubicBezTo>
                  <a:cubicBezTo>
                    <a:pt x="17153" y="3551"/>
                    <a:pt x="17136" y="3534"/>
                    <a:pt x="17119" y="3534"/>
                  </a:cubicBezTo>
                  <a:close/>
                  <a:moveTo>
                    <a:pt x="18424" y="3625"/>
                  </a:moveTo>
                  <a:cubicBezTo>
                    <a:pt x="18385" y="3643"/>
                    <a:pt x="18367" y="3678"/>
                    <a:pt x="18385" y="3717"/>
                  </a:cubicBezTo>
                  <a:cubicBezTo>
                    <a:pt x="18385" y="3752"/>
                    <a:pt x="18424" y="3769"/>
                    <a:pt x="18441" y="3769"/>
                  </a:cubicBezTo>
                  <a:cubicBezTo>
                    <a:pt x="18459" y="3769"/>
                    <a:pt x="18476" y="3752"/>
                    <a:pt x="18476" y="3752"/>
                  </a:cubicBezTo>
                  <a:cubicBezTo>
                    <a:pt x="18511" y="3734"/>
                    <a:pt x="18533" y="3699"/>
                    <a:pt x="18511" y="3660"/>
                  </a:cubicBezTo>
                  <a:cubicBezTo>
                    <a:pt x="18494" y="3625"/>
                    <a:pt x="18476" y="3625"/>
                    <a:pt x="18441" y="3625"/>
                  </a:cubicBezTo>
                  <a:close/>
                  <a:moveTo>
                    <a:pt x="2324" y="3717"/>
                  </a:moveTo>
                  <a:cubicBezTo>
                    <a:pt x="2302" y="3717"/>
                    <a:pt x="2285" y="3717"/>
                    <a:pt x="2285" y="3734"/>
                  </a:cubicBezTo>
                  <a:cubicBezTo>
                    <a:pt x="2250" y="3769"/>
                    <a:pt x="2250" y="3808"/>
                    <a:pt x="2285" y="3843"/>
                  </a:cubicBezTo>
                  <a:cubicBezTo>
                    <a:pt x="2285" y="3860"/>
                    <a:pt x="2302" y="3860"/>
                    <a:pt x="2324" y="3860"/>
                  </a:cubicBezTo>
                  <a:cubicBezTo>
                    <a:pt x="2342" y="3860"/>
                    <a:pt x="2359" y="3860"/>
                    <a:pt x="2376" y="3843"/>
                  </a:cubicBezTo>
                  <a:cubicBezTo>
                    <a:pt x="2411" y="3808"/>
                    <a:pt x="2411" y="3769"/>
                    <a:pt x="2376" y="3734"/>
                  </a:cubicBezTo>
                  <a:cubicBezTo>
                    <a:pt x="2359" y="3717"/>
                    <a:pt x="2342" y="3717"/>
                    <a:pt x="2324" y="3717"/>
                  </a:cubicBezTo>
                  <a:close/>
                  <a:moveTo>
                    <a:pt x="17406" y="3734"/>
                  </a:moveTo>
                  <a:cubicBezTo>
                    <a:pt x="17388" y="3734"/>
                    <a:pt x="17354" y="3752"/>
                    <a:pt x="17354" y="3786"/>
                  </a:cubicBezTo>
                  <a:cubicBezTo>
                    <a:pt x="17336" y="3826"/>
                    <a:pt x="17336" y="3860"/>
                    <a:pt x="17371" y="3878"/>
                  </a:cubicBezTo>
                  <a:lnTo>
                    <a:pt x="17406" y="3878"/>
                  </a:lnTo>
                  <a:cubicBezTo>
                    <a:pt x="17445" y="3878"/>
                    <a:pt x="17462" y="3860"/>
                    <a:pt x="17480" y="3843"/>
                  </a:cubicBezTo>
                  <a:cubicBezTo>
                    <a:pt x="17497" y="3808"/>
                    <a:pt x="17480" y="3769"/>
                    <a:pt x="17445" y="3752"/>
                  </a:cubicBezTo>
                  <a:cubicBezTo>
                    <a:pt x="17423" y="3734"/>
                    <a:pt x="17423" y="3734"/>
                    <a:pt x="17406" y="3734"/>
                  </a:cubicBezTo>
                  <a:close/>
                  <a:moveTo>
                    <a:pt x="18098" y="3769"/>
                  </a:moveTo>
                  <a:cubicBezTo>
                    <a:pt x="18058" y="3786"/>
                    <a:pt x="18041" y="3826"/>
                    <a:pt x="18041" y="3860"/>
                  </a:cubicBezTo>
                  <a:cubicBezTo>
                    <a:pt x="18058" y="3895"/>
                    <a:pt x="18076" y="3917"/>
                    <a:pt x="18115" y="3917"/>
                  </a:cubicBezTo>
                  <a:cubicBezTo>
                    <a:pt x="18115" y="3917"/>
                    <a:pt x="18132" y="3917"/>
                    <a:pt x="18132" y="3895"/>
                  </a:cubicBezTo>
                  <a:cubicBezTo>
                    <a:pt x="18167" y="3895"/>
                    <a:pt x="18206" y="3843"/>
                    <a:pt x="18185" y="3808"/>
                  </a:cubicBezTo>
                  <a:cubicBezTo>
                    <a:pt x="18167" y="3786"/>
                    <a:pt x="18150" y="3769"/>
                    <a:pt x="18115" y="3769"/>
                  </a:cubicBezTo>
                  <a:close/>
                  <a:moveTo>
                    <a:pt x="17750" y="3826"/>
                  </a:moveTo>
                  <a:cubicBezTo>
                    <a:pt x="17715" y="3826"/>
                    <a:pt x="17697" y="3860"/>
                    <a:pt x="17680" y="3895"/>
                  </a:cubicBezTo>
                  <a:cubicBezTo>
                    <a:pt x="17680" y="3934"/>
                    <a:pt x="17715" y="3969"/>
                    <a:pt x="17750" y="3969"/>
                  </a:cubicBezTo>
                  <a:cubicBezTo>
                    <a:pt x="17806" y="3969"/>
                    <a:pt x="17823" y="3934"/>
                    <a:pt x="17823" y="3895"/>
                  </a:cubicBezTo>
                  <a:cubicBezTo>
                    <a:pt x="17841" y="3860"/>
                    <a:pt x="17806" y="3826"/>
                    <a:pt x="17771" y="3826"/>
                  </a:cubicBezTo>
                  <a:close/>
                  <a:moveTo>
                    <a:pt x="27975" y="3843"/>
                  </a:moveTo>
                  <a:cubicBezTo>
                    <a:pt x="27958" y="3843"/>
                    <a:pt x="27958" y="3843"/>
                    <a:pt x="27940" y="3860"/>
                  </a:cubicBezTo>
                  <a:cubicBezTo>
                    <a:pt x="27905" y="3860"/>
                    <a:pt x="27888" y="3917"/>
                    <a:pt x="27905" y="3952"/>
                  </a:cubicBezTo>
                  <a:cubicBezTo>
                    <a:pt x="27923" y="3969"/>
                    <a:pt x="27940" y="3987"/>
                    <a:pt x="27975" y="3987"/>
                  </a:cubicBezTo>
                  <a:lnTo>
                    <a:pt x="27997" y="3987"/>
                  </a:lnTo>
                  <a:cubicBezTo>
                    <a:pt x="28032" y="3969"/>
                    <a:pt x="28049" y="3934"/>
                    <a:pt x="28049" y="3895"/>
                  </a:cubicBezTo>
                  <a:cubicBezTo>
                    <a:pt x="28032" y="3860"/>
                    <a:pt x="27997" y="3843"/>
                    <a:pt x="27975" y="3843"/>
                  </a:cubicBezTo>
                  <a:close/>
                  <a:moveTo>
                    <a:pt x="2085" y="3987"/>
                  </a:moveTo>
                  <a:cubicBezTo>
                    <a:pt x="2067" y="3987"/>
                    <a:pt x="2033" y="3987"/>
                    <a:pt x="2033" y="4004"/>
                  </a:cubicBezTo>
                  <a:cubicBezTo>
                    <a:pt x="1998" y="4043"/>
                    <a:pt x="1998" y="4078"/>
                    <a:pt x="2033" y="4113"/>
                  </a:cubicBezTo>
                  <a:cubicBezTo>
                    <a:pt x="2050" y="4113"/>
                    <a:pt x="2067" y="4135"/>
                    <a:pt x="2085" y="4135"/>
                  </a:cubicBezTo>
                  <a:cubicBezTo>
                    <a:pt x="2107" y="4135"/>
                    <a:pt x="2124" y="4113"/>
                    <a:pt x="2141" y="4095"/>
                  </a:cubicBezTo>
                  <a:cubicBezTo>
                    <a:pt x="2159" y="4078"/>
                    <a:pt x="2159" y="4026"/>
                    <a:pt x="2124" y="4004"/>
                  </a:cubicBezTo>
                  <a:cubicBezTo>
                    <a:pt x="2124" y="3987"/>
                    <a:pt x="2107" y="3987"/>
                    <a:pt x="2085" y="3987"/>
                  </a:cubicBezTo>
                  <a:close/>
                  <a:moveTo>
                    <a:pt x="28084" y="4187"/>
                  </a:moveTo>
                  <a:cubicBezTo>
                    <a:pt x="28049" y="4204"/>
                    <a:pt x="28032" y="4243"/>
                    <a:pt x="28049" y="4278"/>
                  </a:cubicBezTo>
                  <a:cubicBezTo>
                    <a:pt x="28066" y="4313"/>
                    <a:pt x="28084" y="4330"/>
                    <a:pt x="28123" y="4330"/>
                  </a:cubicBezTo>
                  <a:cubicBezTo>
                    <a:pt x="28123" y="4330"/>
                    <a:pt x="28140" y="4330"/>
                    <a:pt x="28140" y="4313"/>
                  </a:cubicBezTo>
                  <a:cubicBezTo>
                    <a:pt x="28175" y="4296"/>
                    <a:pt x="28193" y="4261"/>
                    <a:pt x="28175" y="4222"/>
                  </a:cubicBezTo>
                  <a:cubicBezTo>
                    <a:pt x="28175" y="4204"/>
                    <a:pt x="28140" y="4187"/>
                    <a:pt x="28123" y="4187"/>
                  </a:cubicBezTo>
                  <a:close/>
                  <a:moveTo>
                    <a:pt x="1832" y="4261"/>
                  </a:moveTo>
                  <a:cubicBezTo>
                    <a:pt x="1815" y="4261"/>
                    <a:pt x="1798" y="4261"/>
                    <a:pt x="1780" y="4278"/>
                  </a:cubicBezTo>
                  <a:cubicBezTo>
                    <a:pt x="1758" y="4313"/>
                    <a:pt x="1758" y="4352"/>
                    <a:pt x="1798" y="4387"/>
                  </a:cubicBezTo>
                  <a:cubicBezTo>
                    <a:pt x="1815" y="4387"/>
                    <a:pt x="1832" y="4404"/>
                    <a:pt x="1832" y="4404"/>
                  </a:cubicBezTo>
                  <a:cubicBezTo>
                    <a:pt x="1867" y="4404"/>
                    <a:pt x="1889" y="4387"/>
                    <a:pt x="1906" y="4369"/>
                  </a:cubicBezTo>
                  <a:cubicBezTo>
                    <a:pt x="1924" y="4352"/>
                    <a:pt x="1924" y="4296"/>
                    <a:pt x="1889" y="4278"/>
                  </a:cubicBezTo>
                  <a:cubicBezTo>
                    <a:pt x="1867" y="4261"/>
                    <a:pt x="1850" y="4261"/>
                    <a:pt x="1832" y="4261"/>
                  </a:cubicBezTo>
                  <a:close/>
                  <a:moveTo>
                    <a:pt x="28232" y="4513"/>
                  </a:moveTo>
                  <a:cubicBezTo>
                    <a:pt x="28193" y="4530"/>
                    <a:pt x="28175" y="4587"/>
                    <a:pt x="28193" y="4622"/>
                  </a:cubicBezTo>
                  <a:cubicBezTo>
                    <a:pt x="28214" y="4639"/>
                    <a:pt x="28249" y="4657"/>
                    <a:pt x="28267" y="4657"/>
                  </a:cubicBezTo>
                  <a:cubicBezTo>
                    <a:pt x="28284" y="4657"/>
                    <a:pt x="28284" y="4657"/>
                    <a:pt x="28301" y="4639"/>
                  </a:cubicBezTo>
                  <a:cubicBezTo>
                    <a:pt x="28341" y="4639"/>
                    <a:pt x="28358" y="4587"/>
                    <a:pt x="28341" y="4548"/>
                  </a:cubicBezTo>
                  <a:cubicBezTo>
                    <a:pt x="28323" y="4530"/>
                    <a:pt x="28284" y="4513"/>
                    <a:pt x="28267" y="4513"/>
                  </a:cubicBezTo>
                  <a:close/>
                  <a:moveTo>
                    <a:pt x="1615" y="4530"/>
                  </a:moveTo>
                  <a:cubicBezTo>
                    <a:pt x="1597" y="4530"/>
                    <a:pt x="1580" y="4548"/>
                    <a:pt x="1563" y="4570"/>
                  </a:cubicBezTo>
                  <a:cubicBezTo>
                    <a:pt x="1524" y="4604"/>
                    <a:pt x="1541" y="4639"/>
                    <a:pt x="1563" y="4657"/>
                  </a:cubicBezTo>
                  <a:cubicBezTo>
                    <a:pt x="1580" y="4678"/>
                    <a:pt x="1597" y="4678"/>
                    <a:pt x="1615" y="4678"/>
                  </a:cubicBezTo>
                  <a:cubicBezTo>
                    <a:pt x="1632" y="4678"/>
                    <a:pt x="1650" y="4678"/>
                    <a:pt x="1671" y="4657"/>
                  </a:cubicBezTo>
                  <a:cubicBezTo>
                    <a:pt x="1689" y="4622"/>
                    <a:pt x="1689" y="4570"/>
                    <a:pt x="1650" y="4548"/>
                  </a:cubicBezTo>
                  <a:cubicBezTo>
                    <a:pt x="1650" y="4548"/>
                    <a:pt x="1632" y="4530"/>
                    <a:pt x="1615" y="4530"/>
                  </a:cubicBezTo>
                  <a:close/>
                  <a:moveTo>
                    <a:pt x="1397" y="4822"/>
                  </a:moveTo>
                  <a:cubicBezTo>
                    <a:pt x="1380" y="4822"/>
                    <a:pt x="1363" y="4839"/>
                    <a:pt x="1345" y="4857"/>
                  </a:cubicBezTo>
                  <a:cubicBezTo>
                    <a:pt x="1323" y="4896"/>
                    <a:pt x="1323" y="4931"/>
                    <a:pt x="1363" y="4966"/>
                  </a:cubicBezTo>
                  <a:lnTo>
                    <a:pt x="1397" y="4966"/>
                  </a:lnTo>
                  <a:cubicBezTo>
                    <a:pt x="1415" y="4966"/>
                    <a:pt x="1454" y="4966"/>
                    <a:pt x="1454" y="4948"/>
                  </a:cubicBezTo>
                  <a:cubicBezTo>
                    <a:pt x="1489" y="4913"/>
                    <a:pt x="1471" y="4857"/>
                    <a:pt x="1432" y="4839"/>
                  </a:cubicBezTo>
                  <a:cubicBezTo>
                    <a:pt x="1432" y="4839"/>
                    <a:pt x="1415" y="4822"/>
                    <a:pt x="1397" y="4822"/>
                  </a:cubicBezTo>
                  <a:close/>
                  <a:moveTo>
                    <a:pt x="28393" y="4839"/>
                  </a:moveTo>
                  <a:cubicBezTo>
                    <a:pt x="28358" y="4857"/>
                    <a:pt x="28358" y="4913"/>
                    <a:pt x="28375" y="4948"/>
                  </a:cubicBezTo>
                  <a:cubicBezTo>
                    <a:pt x="28375" y="4966"/>
                    <a:pt x="28410" y="4983"/>
                    <a:pt x="28432" y="4983"/>
                  </a:cubicBezTo>
                  <a:cubicBezTo>
                    <a:pt x="28449" y="4983"/>
                    <a:pt x="28449" y="4983"/>
                    <a:pt x="28467" y="4966"/>
                  </a:cubicBezTo>
                  <a:cubicBezTo>
                    <a:pt x="28502" y="4948"/>
                    <a:pt x="28519" y="4913"/>
                    <a:pt x="28502" y="4874"/>
                  </a:cubicBezTo>
                  <a:cubicBezTo>
                    <a:pt x="28484" y="4839"/>
                    <a:pt x="28467" y="4839"/>
                    <a:pt x="28432" y="4839"/>
                  </a:cubicBezTo>
                  <a:close/>
                  <a:moveTo>
                    <a:pt x="1197" y="5131"/>
                  </a:moveTo>
                  <a:cubicBezTo>
                    <a:pt x="1180" y="5131"/>
                    <a:pt x="1145" y="5148"/>
                    <a:pt x="1145" y="5166"/>
                  </a:cubicBezTo>
                  <a:cubicBezTo>
                    <a:pt x="1106" y="5201"/>
                    <a:pt x="1128" y="5240"/>
                    <a:pt x="1162" y="5257"/>
                  </a:cubicBezTo>
                  <a:cubicBezTo>
                    <a:pt x="1162" y="5275"/>
                    <a:pt x="1180" y="5275"/>
                    <a:pt x="1197" y="5275"/>
                  </a:cubicBezTo>
                  <a:cubicBezTo>
                    <a:pt x="1215" y="5275"/>
                    <a:pt x="1254" y="5257"/>
                    <a:pt x="1254" y="5240"/>
                  </a:cubicBezTo>
                  <a:cubicBezTo>
                    <a:pt x="1271" y="5201"/>
                    <a:pt x="1271" y="5166"/>
                    <a:pt x="1236" y="5148"/>
                  </a:cubicBezTo>
                  <a:cubicBezTo>
                    <a:pt x="1215" y="5131"/>
                    <a:pt x="1215" y="5131"/>
                    <a:pt x="1197" y="5131"/>
                  </a:cubicBezTo>
                  <a:close/>
                  <a:moveTo>
                    <a:pt x="28610" y="5148"/>
                  </a:moveTo>
                  <a:cubicBezTo>
                    <a:pt x="28593" y="5148"/>
                    <a:pt x="28576" y="5148"/>
                    <a:pt x="28576" y="5166"/>
                  </a:cubicBezTo>
                  <a:cubicBezTo>
                    <a:pt x="28541" y="5183"/>
                    <a:pt x="28519" y="5222"/>
                    <a:pt x="28541" y="5257"/>
                  </a:cubicBezTo>
                  <a:cubicBezTo>
                    <a:pt x="28558" y="5275"/>
                    <a:pt x="28576" y="5292"/>
                    <a:pt x="28610" y="5292"/>
                  </a:cubicBezTo>
                  <a:lnTo>
                    <a:pt x="28650" y="5292"/>
                  </a:lnTo>
                  <a:cubicBezTo>
                    <a:pt x="28684" y="5275"/>
                    <a:pt x="28684" y="5222"/>
                    <a:pt x="28667" y="5183"/>
                  </a:cubicBezTo>
                  <a:cubicBezTo>
                    <a:pt x="28667" y="5166"/>
                    <a:pt x="28628" y="5148"/>
                    <a:pt x="28610" y="5148"/>
                  </a:cubicBezTo>
                  <a:close/>
                  <a:moveTo>
                    <a:pt x="997" y="5440"/>
                  </a:moveTo>
                  <a:cubicBezTo>
                    <a:pt x="980" y="5440"/>
                    <a:pt x="962" y="5457"/>
                    <a:pt x="945" y="5475"/>
                  </a:cubicBezTo>
                  <a:cubicBezTo>
                    <a:pt x="927" y="5510"/>
                    <a:pt x="927" y="5549"/>
                    <a:pt x="962" y="5566"/>
                  </a:cubicBezTo>
                  <a:cubicBezTo>
                    <a:pt x="980" y="5583"/>
                    <a:pt x="997" y="5583"/>
                    <a:pt x="997" y="5583"/>
                  </a:cubicBezTo>
                  <a:cubicBezTo>
                    <a:pt x="1036" y="5583"/>
                    <a:pt x="1054" y="5566"/>
                    <a:pt x="1071" y="5549"/>
                  </a:cubicBezTo>
                  <a:cubicBezTo>
                    <a:pt x="1088" y="5510"/>
                    <a:pt x="1071" y="5475"/>
                    <a:pt x="1036" y="5440"/>
                  </a:cubicBezTo>
                  <a:close/>
                  <a:moveTo>
                    <a:pt x="28758" y="5475"/>
                  </a:moveTo>
                  <a:cubicBezTo>
                    <a:pt x="28719" y="5492"/>
                    <a:pt x="28702" y="5549"/>
                    <a:pt x="28719" y="5583"/>
                  </a:cubicBezTo>
                  <a:cubicBezTo>
                    <a:pt x="28737" y="5601"/>
                    <a:pt x="28758" y="5618"/>
                    <a:pt x="28793" y="5618"/>
                  </a:cubicBezTo>
                  <a:cubicBezTo>
                    <a:pt x="28793" y="5618"/>
                    <a:pt x="28811" y="5618"/>
                    <a:pt x="28811" y="5601"/>
                  </a:cubicBezTo>
                  <a:cubicBezTo>
                    <a:pt x="28845" y="5583"/>
                    <a:pt x="28867" y="5549"/>
                    <a:pt x="28845" y="5510"/>
                  </a:cubicBezTo>
                  <a:cubicBezTo>
                    <a:pt x="28828" y="5475"/>
                    <a:pt x="28811" y="5475"/>
                    <a:pt x="28793" y="5475"/>
                  </a:cubicBezTo>
                  <a:close/>
                  <a:moveTo>
                    <a:pt x="819" y="5744"/>
                  </a:moveTo>
                  <a:cubicBezTo>
                    <a:pt x="801" y="5744"/>
                    <a:pt x="779" y="5766"/>
                    <a:pt x="762" y="5784"/>
                  </a:cubicBezTo>
                  <a:cubicBezTo>
                    <a:pt x="745" y="5818"/>
                    <a:pt x="745" y="5875"/>
                    <a:pt x="779" y="5892"/>
                  </a:cubicBezTo>
                  <a:lnTo>
                    <a:pt x="819" y="5892"/>
                  </a:lnTo>
                  <a:cubicBezTo>
                    <a:pt x="853" y="5892"/>
                    <a:pt x="871" y="5892"/>
                    <a:pt x="888" y="5853"/>
                  </a:cubicBezTo>
                  <a:cubicBezTo>
                    <a:pt x="910" y="5818"/>
                    <a:pt x="888" y="5784"/>
                    <a:pt x="853" y="5766"/>
                  </a:cubicBezTo>
                  <a:cubicBezTo>
                    <a:pt x="853" y="5744"/>
                    <a:pt x="836" y="5744"/>
                    <a:pt x="819" y="5744"/>
                  </a:cubicBezTo>
                  <a:close/>
                  <a:moveTo>
                    <a:pt x="28954" y="5784"/>
                  </a:moveTo>
                  <a:cubicBezTo>
                    <a:pt x="28954" y="5784"/>
                    <a:pt x="28937" y="5784"/>
                    <a:pt x="28919" y="5801"/>
                  </a:cubicBezTo>
                  <a:cubicBezTo>
                    <a:pt x="28902" y="5818"/>
                    <a:pt x="28884" y="5853"/>
                    <a:pt x="28902" y="5892"/>
                  </a:cubicBezTo>
                  <a:cubicBezTo>
                    <a:pt x="28919" y="5910"/>
                    <a:pt x="28937" y="5927"/>
                    <a:pt x="28954" y="5927"/>
                  </a:cubicBezTo>
                  <a:lnTo>
                    <a:pt x="28993" y="5927"/>
                  </a:lnTo>
                  <a:cubicBezTo>
                    <a:pt x="29028" y="5892"/>
                    <a:pt x="29045" y="5853"/>
                    <a:pt x="29028" y="5818"/>
                  </a:cubicBezTo>
                  <a:cubicBezTo>
                    <a:pt x="29011" y="5801"/>
                    <a:pt x="28993" y="5784"/>
                    <a:pt x="28954" y="5784"/>
                  </a:cubicBezTo>
                  <a:close/>
                  <a:moveTo>
                    <a:pt x="653" y="6071"/>
                  </a:moveTo>
                  <a:cubicBezTo>
                    <a:pt x="636" y="6071"/>
                    <a:pt x="601" y="6093"/>
                    <a:pt x="584" y="6110"/>
                  </a:cubicBezTo>
                  <a:cubicBezTo>
                    <a:pt x="562" y="6145"/>
                    <a:pt x="584" y="6180"/>
                    <a:pt x="618" y="6219"/>
                  </a:cubicBezTo>
                  <a:lnTo>
                    <a:pt x="653" y="6219"/>
                  </a:lnTo>
                  <a:cubicBezTo>
                    <a:pt x="671" y="6219"/>
                    <a:pt x="710" y="6201"/>
                    <a:pt x="727" y="6180"/>
                  </a:cubicBezTo>
                  <a:cubicBezTo>
                    <a:pt x="745" y="6145"/>
                    <a:pt x="727" y="6093"/>
                    <a:pt x="692" y="6071"/>
                  </a:cubicBezTo>
                  <a:close/>
                  <a:moveTo>
                    <a:pt x="29137" y="6093"/>
                  </a:moveTo>
                  <a:cubicBezTo>
                    <a:pt x="29137" y="6093"/>
                    <a:pt x="29119" y="6110"/>
                    <a:pt x="29102" y="6110"/>
                  </a:cubicBezTo>
                  <a:cubicBezTo>
                    <a:pt x="29085" y="6127"/>
                    <a:pt x="29063" y="6162"/>
                    <a:pt x="29085" y="6201"/>
                  </a:cubicBezTo>
                  <a:cubicBezTo>
                    <a:pt x="29102" y="6236"/>
                    <a:pt x="29119" y="6236"/>
                    <a:pt x="29137" y="6236"/>
                  </a:cubicBezTo>
                  <a:lnTo>
                    <a:pt x="29172" y="6236"/>
                  </a:lnTo>
                  <a:cubicBezTo>
                    <a:pt x="29211" y="6219"/>
                    <a:pt x="29228" y="6162"/>
                    <a:pt x="29211" y="6127"/>
                  </a:cubicBezTo>
                  <a:cubicBezTo>
                    <a:pt x="29193" y="6110"/>
                    <a:pt x="29172" y="6093"/>
                    <a:pt x="29137" y="6093"/>
                  </a:cubicBezTo>
                  <a:close/>
                  <a:moveTo>
                    <a:pt x="492" y="6397"/>
                  </a:moveTo>
                  <a:cubicBezTo>
                    <a:pt x="475" y="6397"/>
                    <a:pt x="436" y="6419"/>
                    <a:pt x="436" y="6436"/>
                  </a:cubicBezTo>
                  <a:cubicBezTo>
                    <a:pt x="418" y="6471"/>
                    <a:pt x="436" y="6528"/>
                    <a:pt x="475" y="6545"/>
                  </a:cubicBezTo>
                  <a:lnTo>
                    <a:pt x="492" y="6545"/>
                  </a:lnTo>
                  <a:cubicBezTo>
                    <a:pt x="527" y="6545"/>
                    <a:pt x="544" y="6528"/>
                    <a:pt x="562" y="6506"/>
                  </a:cubicBezTo>
                  <a:cubicBezTo>
                    <a:pt x="584" y="6471"/>
                    <a:pt x="562" y="6419"/>
                    <a:pt x="527" y="6397"/>
                  </a:cubicBezTo>
                  <a:close/>
                  <a:moveTo>
                    <a:pt x="29302" y="6419"/>
                  </a:moveTo>
                  <a:cubicBezTo>
                    <a:pt x="29263" y="6436"/>
                    <a:pt x="29246" y="6489"/>
                    <a:pt x="29263" y="6528"/>
                  </a:cubicBezTo>
                  <a:cubicBezTo>
                    <a:pt x="29280" y="6545"/>
                    <a:pt x="29302" y="6563"/>
                    <a:pt x="29337" y="6563"/>
                  </a:cubicBezTo>
                  <a:cubicBezTo>
                    <a:pt x="29337" y="6563"/>
                    <a:pt x="29354" y="6545"/>
                    <a:pt x="29372" y="6545"/>
                  </a:cubicBezTo>
                  <a:cubicBezTo>
                    <a:pt x="29389" y="6528"/>
                    <a:pt x="29411" y="6489"/>
                    <a:pt x="29389" y="6454"/>
                  </a:cubicBezTo>
                  <a:cubicBezTo>
                    <a:pt x="29372" y="6419"/>
                    <a:pt x="29354" y="6419"/>
                    <a:pt x="29337" y="6419"/>
                  </a:cubicBezTo>
                  <a:close/>
                  <a:moveTo>
                    <a:pt x="344" y="6724"/>
                  </a:moveTo>
                  <a:cubicBezTo>
                    <a:pt x="327" y="6724"/>
                    <a:pt x="292" y="6745"/>
                    <a:pt x="275" y="6780"/>
                  </a:cubicBezTo>
                  <a:lnTo>
                    <a:pt x="275" y="6797"/>
                  </a:lnTo>
                  <a:cubicBezTo>
                    <a:pt x="292" y="6797"/>
                    <a:pt x="292" y="6815"/>
                    <a:pt x="275" y="6832"/>
                  </a:cubicBezTo>
                  <a:cubicBezTo>
                    <a:pt x="292" y="6854"/>
                    <a:pt x="309" y="6854"/>
                    <a:pt x="327" y="6871"/>
                  </a:cubicBezTo>
                  <a:lnTo>
                    <a:pt x="344" y="6871"/>
                  </a:lnTo>
                  <a:cubicBezTo>
                    <a:pt x="383" y="6871"/>
                    <a:pt x="401" y="6854"/>
                    <a:pt x="418" y="6832"/>
                  </a:cubicBezTo>
                  <a:cubicBezTo>
                    <a:pt x="436" y="6797"/>
                    <a:pt x="418" y="6745"/>
                    <a:pt x="383" y="6724"/>
                  </a:cubicBezTo>
                  <a:close/>
                  <a:moveTo>
                    <a:pt x="29481" y="6724"/>
                  </a:moveTo>
                  <a:cubicBezTo>
                    <a:pt x="29446" y="6763"/>
                    <a:pt x="29428" y="6797"/>
                    <a:pt x="29446" y="6832"/>
                  </a:cubicBezTo>
                  <a:cubicBezTo>
                    <a:pt x="29463" y="6854"/>
                    <a:pt x="29481" y="6871"/>
                    <a:pt x="29520" y="6871"/>
                  </a:cubicBezTo>
                  <a:cubicBezTo>
                    <a:pt x="29520" y="6871"/>
                    <a:pt x="29537" y="6871"/>
                    <a:pt x="29555" y="6854"/>
                  </a:cubicBezTo>
                  <a:cubicBezTo>
                    <a:pt x="29589" y="6832"/>
                    <a:pt x="29589" y="6797"/>
                    <a:pt x="29572" y="6763"/>
                  </a:cubicBezTo>
                  <a:cubicBezTo>
                    <a:pt x="29555" y="6745"/>
                    <a:pt x="29537" y="6724"/>
                    <a:pt x="29520" y="6724"/>
                  </a:cubicBezTo>
                  <a:close/>
                  <a:moveTo>
                    <a:pt x="29698" y="7032"/>
                  </a:moveTo>
                  <a:cubicBezTo>
                    <a:pt x="29681" y="7032"/>
                    <a:pt x="29663" y="7032"/>
                    <a:pt x="29663" y="7050"/>
                  </a:cubicBezTo>
                  <a:cubicBezTo>
                    <a:pt x="29629" y="7072"/>
                    <a:pt x="29607" y="7106"/>
                    <a:pt x="29629" y="7141"/>
                  </a:cubicBezTo>
                  <a:cubicBezTo>
                    <a:pt x="29646" y="7180"/>
                    <a:pt x="29663" y="7180"/>
                    <a:pt x="29698" y="7180"/>
                  </a:cubicBezTo>
                  <a:lnTo>
                    <a:pt x="29737" y="7180"/>
                  </a:lnTo>
                  <a:cubicBezTo>
                    <a:pt x="29772" y="7159"/>
                    <a:pt x="29772" y="7106"/>
                    <a:pt x="29755" y="7072"/>
                  </a:cubicBezTo>
                  <a:cubicBezTo>
                    <a:pt x="29737" y="7050"/>
                    <a:pt x="29716" y="7032"/>
                    <a:pt x="29698" y="7032"/>
                  </a:cubicBezTo>
                  <a:close/>
                  <a:moveTo>
                    <a:pt x="218" y="7072"/>
                  </a:moveTo>
                  <a:cubicBezTo>
                    <a:pt x="183" y="7072"/>
                    <a:pt x="166" y="7089"/>
                    <a:pt x="148" y="7106"/>
                  </a:cubicBezTo>
                  <a:cubicBezTo>
                    <a:pt x="166" y="7124"/>
                    <a:pt x="183" y="7159"/>
                    <a:pt x="166" y="7180"/>
                  </a:cubicBezTo>
                  <a:lnTo>
                    <a:pt x="166" y="7198"/>
                  </a:lnTo>
                  <a:lnTo>
                    <a:pt x="183" y="7198"/>
                  </a:lnTo>
                  <a:cubicBezTo>
                    <a:pt x="201" y="7215"/>
                    <a:pt x="201" y="7215"/>
                    <a:pt x="218" y="7215"/>
                  </a:cubicBezTo>
                  <a:cubicBezTo>
                    <a:pt x="236" y="7215"/>
                    <a:pt x="275" y="7198"/>
                    <a:pt x="275" y="7159"/>
                  </a:cubicBezTo>
                  <a:cubicBezTo>
                    <a:pt x="292" y="7124"/>
                    <a:pt x="275" y="7089"/>
                    <a:pt x="236" y="7072"/>
                  </a:cubicBezTo>
                  <a:close/>
                  <a:moveTo>
                    <a:pt x="29846" y="7359"/>
                  </a:moveTo>
                  <a:cubicBezTo>
                    <a:pt x="29807" y="7376"/>
                    <a:pt x="29790" y="7433"/>
                    <a:pt x="29807" y="7468"/>
                  </a:cubicBezTo>
                  <a:cubicBezTo>
                    <a:pt x="29824" y="7485"/>
                    <a:pt x="29846" y="7507"/>
                    <a:pt x="29881" y="7507"/>
                  </a:cubicBezTo>
                  <a:cubicBezTo>
                    <a:pt x="29881" y="7507"/>
                    <a:pt x="29898" y="7485"/>
                    <a:pt x="29916" y="7485"/>
                  </a:cubicBezTo>
                  <a:cubicBezTo>
                    <a:pt x="29933" y="7468"/>
                    <a:pt x="29955" y="7433"/>
                    <a:pt x="29933" y="7398"/>
                  </a:cubicBezTo>
                  <a:cubicBezTo>
                    <a:pt x="29916" y="7359"/>
                    <a:pt x="29898" y="7359"/>
                    <a:pt x="29881" y="7359"/>
                  </a:cubicBezTo>
                  <a:close/>
                  <a:moveTo>
                    <a:pt x="92" y="7415"/>
                  </a:moveTo>
                  <a:cubicBezTo>
                    <a:pt x="57" y="7415"/>
                    <a:pt x="40" y="7433"/>
                    <a:pt x="18" y="7450"/>
                  </a:cubicBezTo>
                  <a:cubicBezTo>
                    <a:pt x="1" y="7507"/>
                    <a:pt x="40" y="7542"/>
                    <a:pt x="75" y="7542"/>
                  </a:cubicBezTo>
                  <a:cubicBezTo>
                    <a:pt x="75" y="7559"/>
                    <a:pt x="92" y="7559"/>
                    <a:pt x="92" y="7559"/>
                  </a:cubicBezTo>
                  <a:cubicBezTo>
                    <a:pt x="127" y="7559"/>
                    <a:pt x="148" y="7542"/>
                    <a:pt x="166" y="7507"/>
                  </a:cubicBezTo>
                  <a:cubicBezTo>
                    <a:pt x="148" y="7485"/>
                    <a:pt x="127" y="7450"/>
                    <a:pt x="148" y="7433"/>
                  </a:cubicBezTo>
                  <a:cubicBezTo>
                    <a:pt x="127" y="7415"/>
                    <a:pt x="127" y="7415"/>
                    <a:pt x="109" y="7415"/>
                  </a:cubicBezTo>
                  <a:close/>
                  <a:moveTo>
                    <a:pt x="30042" y="7668"/>
                  </a:moveTo>
                  <a:cubicBezTo>
                    <a:pt x="30042" y="7668"/>
                    <a:pt x="30025" y="7668"/>
                    <a:pt x="30007" y="7685"/>
                  </a:cubicBezTo>
                  <a:cubicBezTo>
                    <a:pt x="29972" y="7703"/>
                    <a:pt x="29972" y="7742"/>
                    <a:pt x="29990" y="7777"/>
                  </a:cubicBezTo>
                  <a:cubicBezTo>
                    <a:pt x="30007" y="7794"/>
                    <a:pt x="30025" y="7811"/>
                    <a:pt x="30042" y="7811"/>
                  </a:cubicBezTo>
                  <a:lnTo>
                    <a:pt x="30081" y="7811"/>
                  </a:lnTo>
                  <a:cubicBezTo>
                    <a:pt x="30116" y="7794"/>
                    <a:pt x="30133" y="7759"/>
                    <a:pt x="30116" y="7724"/>
                  </a:cubicBezTo>
                  <a:lnTo>
                    <a:pt x="30099" y="7703"/>
                  </a:lnTo>
                  <a:lnTo>
                    <a:pt x="30099" y="7685"/>
                  </a:lnTo>
                  <a:cubicBezTo>
                    <a:pt x="30081" y="7668"/>
                    <a:pt x="30064" y="7668"/>
                    <a:pt x="30042" y="7668"/>
                  </a:cubicBezTo>
                  <a:close/>
                  <a:moveTo>
                    <a:pt x="30190" y="7994"/>
                  </a:moveTo>
                  <a:cubicBezTo>
                    <a:pt x="30151" y="8012"/>
                    <a:pt x="30151" y="8051"/>
                    <a:pt x="30151" y="8085"/>
                  </a:cubicBezTo>
                  <a:cubicBezTo>
                    <a:pt x="30151" y="8085"/>
                    <a:pt x="30151" y="8103"/>
                    <a:pt x="30172" y="8103"/>
                  </a:cubicBezTo>
                  <a:cubicBezTo>
                    <a:pt x="30172" y="8120"/>
                    <a:pt x="30207" y="8138"/>
                    <a:pt x="30225" y="8138"/>
                  </a:cubicBezTo>
                  <a:cubicBezTo>
                    <a:pt x="30242" y="8138"/>
                    <a:pt x="30242" y="8120"/>
                    <a:pt x="30260" y="8120"/>
                  </a:cubicBezTo>
                  <a:cubicBezTo>
                    <a:pt x="30299" y="8103"/>
                    <a:pt x="30299" y="8068"/>
                    <a:pt x="30299" y="8029"/>
                  </a:cubicBezTo>
                  <a:lnTo>
                    <a:pt x="30281" y="8029"/>
                  </a:lnTo>
                  <a:lnTo>
                    <a:pt x="30281" y="8012"/>
                  </a:lnTo>
                  <a:cubicBezTo>
                    <a:pt x="30260" y="7994"/>
                    <a:pt x="30242" y="7994"/>
                    <a:pt x="30225" y="7994"/>
                  </a:cubicBezTo>
                  <a:close/>
                  <a:moveTo>
                    <a:pt x="30368" y="8303"/>
                  </a:moveTo>
                  <a:cubicBezTo>
                    <a:pt x="30333" y="8338"/>
                    <a:pt x="30333" y="8377"/>
                    <a:pt x="30351" y="8412"/>
                  </a:cubicBezTo>
                  <a:cubicBezTo>
                    <a:pt x="30368" y="8429"/>
                    <a:pt x="30390" y="8447"/>
                    <a:pt x="30407" y="8447"/>
                  </a:cubicBezTo>
                  <a:cubicBezTo>
                    <a:pt x="30425" y="8447"/>
                    <a:pt x="30442" y="8447"/>
                    <a:pt x="30442" y="8429"/>
                  </a:cubicBezTo>
                  <a:cubicBezTo>
                    <a:pt x="30477" y="8412"/>
                    <a:pt x="30499" y="8377"/>
                    <a:pt x="30477" y="8338"/>
                  </a:cubicBezTo>
                  <a:cubicBezTo>
                    <a:pt x="30477" y="8338"/>
                    <a:pt x="30477" y="8320"/>
                    <a:pt x="30460" y="8320"/>
                  </a:cubicBezTo>
                  <a:cubicBezTo>
                    <a:pt x="30460" y="8303"/>
                    <a:pt x="30442" y="8303"/>
                    <a:pt x="30407" y="8303"/>
                  </a:cubicBezTo>
                  <a:close/>
                  <a:moveTo>
                    <a:pt x="30568" y="8612"/>
                  </a:moveTo>
                  <a:cubicBezTo>
                    <a:pt x="30534" y="8629"/>
                    <a:pt x="30516" y="8682"/>
                    <a:pt x="30551" y="8721"/>
                  </a:cubicBezTo>
                  <a:cubicBezTo>
                    <a:pt x="30551" y="8738"/>
                    <a:pt x="30586" y="8756"/>
                    <a:pt x="30608" y="8756"/>
                  </a:cubicBezTo>
                  <a:cubicBezTo>
                    <a:pt x="30625" y="8756"/>
                    <a:pt x="30625" y="8738"/>
                    <a:pt x="30642" y="8738"/>
                  </a:cubicBezTo>
                  <a:cubicBezTo>
                    <a:pt x="30660" y="8721"/>
                    <a:pt x="30677" y="8703"/>
                    <a:pt x="30677" y="8682"/>
                  </a:cubicBezTo>
                  <a:cubicBezTo>
                    <a:pt x="30660" y="8664"/>
                    <a:pt x="30660" y="8664"/>
                    <a:pt x="30660" y="8647"/>
                  </a:cubicBezTo>
                  <a:cubicBezTo>
                    <a:pt x="30642" y="8629"/>
                    <a:pt x="30642" y="8629"/>
                    <a:pt x="30642" y="8612"/>
                  </a:cubicBezTo>
                  <a:close/>
                  <a:moveTo>
                    <a:pt x="30751" y="8921"/>
                  </a:moveTo>
                  <a:cubicBezTo>
                    <a:pt x="30734" y="8938"/>
                    <a:pt x="30716" y="8956"/>
                    <a:pt x="30716" y="8973"/>
                  </a:cubicBezTo>
                  <a:cubicBezTo>
                    <a:pt x="30716" y="8991"/>
                    <a:pt x="30734" y="8991"/>
                    <a:pt x="30734" y="9008"/>
                  </a:cubicBezTo>
                  <a:cubicBezTo>
                    <a:pt x="30751" y="9008"/>
                    <a:pt x="30751" y="9030"/>
                    <a:pt x="30751" y="9047"/>
                  </a:cubicBezTo>
                  <a:cubicBezTo>
                    <a:pt x="30751" y="9065"/>
                    <a:pt x="30769" y="9065"/>
                    <a:pt x="30786" y="9065"/>
                  </a:cubicBezTo>
                  <a:lnTo>
                    <a:pt x="30825" y="9065"/>
                  </a:lnTo>
                  <a:cubicBezTo>
                    <a:pt x="30843" y="9047"/>
                    <a:pt x="30843" y="9030"/>
                    <a:pt x="30860" y="9030"/>
                  </a:cubicBezTo>
                  <a:cubicBezTo>
                    <a:pt x="30825" y="9008"/>
                    <a:pt x="30803" y="8991"/>
                    <a:pt x="30786" y="8973"/>
                  </a:cubicBezTo>
                  <a:lnTo>
                    <a:pt x="30786" y="8921"/>
                  </a:lnTo>
                  <a:close/>
                  <a:moveTo>
                    <a:pt x="30986" y="9356"/>
                  </a:moveTo>
                  <a:cubicBezTo>
                    <a:pt x="30969" y="9373"/>
                    <a:pt x="30969" y="9373"/>
                    <a:pt x="30951" y="9373"/>
                  </a:cubicBezTo>
                  <a:lnTo>
                    <a:pt x="30912" y="9373"/>
                  </a:lnTo>
                  <a:lnTo>
                    <a:pt x="30912" y="9408"/>
                  </a:lnTo>
                  <a:cubicBezTo>
                    <a:pt x="30934" y="9408"/>
                    <a:pt x="30934" y="9408"/>
                    <a:pt x="30934" y="9391"/>
                  </a:cubicBezTo>
                  <a:cubicBezTo>
                    <a:pt x="30969" y="9391"/>
                    <a:pt x="30986" y="9373"/>
                    <a:pt x="30986" y="935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5"/>
            <p:cNvSpPr/>
            <p:nvPr/>
          </p:nvSpPr>
          <p:spPr>
            <a:xfrm rot="-5400000">
              <a:off x="5936131" y="2131247"/>
              <a:ext cx="5272603" cy="1142574"/>
            </a:xfrm>
            <a:custGeom>
              <a:avLst/>
              <a:gdLst/>
              <a:ahLst/>
              <a:cxnLst/>
              <a:rect l="l" t="t" r="r" b="b"/>
              <a:pathLst>
                <a:path w="29481" h="7003" extrusionOk="0">
                  <a:moveTo>
                    <a:pt x="11618" y="1"/>
                  </a:moveTo>
                  <a:cubicBezTo>
                    <a:pt x="11584" y="1"/>
                    <a:pt x="11549" y="23"/>
                    <a:pt x="11549" y="75"/>
                  </a:cubicBezTo>
                  <a:cubicBezTo>
                    <a:pt x="11549" y="110"/>
                    <a:pt x="11584" y="131"/>
                    <a:pt x="11618" y="131"/>
                  </a:cubicBezTo>
                  <a:cubicBezTo>
                    <a:pt x="11658" y="131"/>
                    <a:pt x="11692" y="110"/>
                    <a:pt x="11692" y="58"/>
                  </a:cubicBezTo>
                  <a:cubicBezTo>
                    <a:pt x="11692" y="23"/>
                    <a:pt x="11658" y="1"/>
                    <a:pt x="11618" y="1"/>
                  </a:cubicBezTo>
                  <a:close/>
                  <a:moveTo>
                    <a:pt x="11257" y="1"/>
                  </a:moveTo>
                  <a:cubicBezTo>
                    <a:pt x="11223" y="1"/>
                    <a:pt x="11183" y="40"/>
                    <a:pt x="11183" y="75"/>
                  </a:cubicBezTo>
                  <a:cubicBezTo>
                    <a:pt x="11183" y="131"/>
                    <a:pt x="11223" y="149"/>
                    <a:pt x="11257" y="149"/>
                  </a:cubicBezTo>
                  <a:cubicBezTo>
                    <a:pt x="11292" y="149"/>
                    <a:pt x="11331" y="110"/>
                    <a:pt x="11331" y="75"/>
                  </a:cubicBezTo>
                  <a:cubicBezTo>
                    <a:pt x="11331" y="40"/>
                    <a:pt x="11292" y="1"/>
                    <a:pt x="11257" y="1"/>
                  </a:cubicBezTo>
                  <a:close/>
                  <a:moveTo>
                    <a:pt x="11984" y="1"/>
                  </a:moveTo>
                  <a:cubicBezTo>
                    <a:pt x="11945" y="1"/>
                    <a:pt x="11910" y="23"/>
                    <a:pt x="11910" y="75"/>
                  </a:cubicBezTo>
                  <a:cubicBezTo>
                    <a:pt x="11910" y="110"/>
                    <a:pt x="11945" y="149"/>
                    <a:pt x="11984" y="149"/>
                  </a:cubicBezTo>
                  <a:cubicBezTo>
                    <a:pt x="12019" y="149"/>
                    <a:pt x="12054" y="110"/>
                    <a:pt x="12054" y="75"/>
                  </a:cubicBezTo>
                  <a:cubicBezTo>
                    <a:pt x="12054" y="40"/>
                    <a:pt x="12019" y="1"/>
                    <a:pt x="11984" y="1"/>
                  </a:cubicBezTo>
                  <a:close/>
                  <a:moveTo>
                    <a:pt x="12345" y="23"/>
                  </a:moveTo>
                  <a:cubicBezTo>
                    <a:pt x="12310" y="23"/>
                    <a:pt x="12271" y="58"/>
                    <a:pt x="12271" y="92"/>
                  </a:cubicBezTo>
                  <a:cubicBezTo>
                    <a:pt x="12271" y="131"/>
                    <a:pt x="12293" y="166"/>
                    <a:pt x="12345" y="166"/>
                  </a:cubicBezTo>
                  <a:cubicBezTo>
                    <a:pt x="12380" y="166"/>
                    <a:pt x="12419" y="149"/>
                    <a:pt x="12419" y="110"/>
                  </a:cubicBezTo>
                  <a:cubicBezTo>
                    <a:pt x="12419" y="58"/>
                    <a:pt x="12402" y="23"/>
                    <a:pt x="12345" y="23"/>
                  </a:cubicBezTo>
                  <a:close/>
                  <a:moveTo>
                    <a:pt x="10896" y="40"/>
                  </a:moveTo>
                  <a:cubicBezTo>
                    <a:pt x="10840" y="40"/>
                    <a:pt x="10822" y="75"/>
                    <a:pt x="10822" y="110"/>
                  </a:cubicBezTo>
                  <a:cubicBezTo>
                    <a:pt x="10822" y="149"/>
                    <a:pt x="10857" y="184"/>
                    <a:pt x="10896" y="184"/>
                  </a:cubicBezTo>
                  <a:cubicBezTo>
                    <a:pt x="10948" y="184"/>
                    <a:pt x="10966" y="149"/>
                    <a:pt x="10966" y="92"/>
                  </a:cubicBezTo>
                  <a:cubicBezTo>
                    <a:pt x="10966" y="58"/>
                    <a:pt x="10931" y="40"/>
                    <a:pt x="10896" y="40"/>
                  </a:cubicBezTo>
                  <a:close/>
                  <a:moveTo>
                    <a:pt x="10531" y="75"/>
                  </a:moveTo>
                  <a:cubicBezTo>
                    <a:pt x="10478" y="92"/>
                    <a:pt x="10461" y="131"/>
                    <a:pt x="10461" y="166"/>
                  </a:cubicBezTo>
                  <a:cubicBezTo>
                    <a:pt x="10478" y="201"/>
                    <a:pt x="10496" y="218"/>
                    <a:pt x="10531" y="218"/>
                  </a:cubicBezTo>
                  <a:lnTo>
                    <a:pt x="10552" y="218"/>
                  </a:lnTo>
                  <a:cubicBezTo>
                    <a:pt x="10587" y="218"/>
                    <a:pt x="10605" y="184"/>
                    <a:pt x="10605" y="149"/>
                  </a:cubicBezTo>
                  <a:cubicBezTo>
                    <a:pt x="10605" y="110"/>
                    <a:pt x="10570" y="75"/>
                    <a:pt x="10531" y="75"/>
                  </a:cubicBezTo>
                  <a:close/>
                  <a:moveTo>
                    <a:pt x="12706" y="75"/>
                  </a:moveTo>
                  <a:cubicBezTo>
                    <a:pt x="12671" y="75"/>
                    <a:pt x="12637" y="92"/>
                    <a:pt x="12637" y="131"/>
                  </a:cubicBezTo>
                  <a:cubicBezTo>
                    <a:pt x="12619" y="166"/>
                    <a:pt x="12654" y="201"/>
                    <a:pt x="12689" y="218"/>
                  </a:cubicBezTo>
                  <a:lnTo>
                    <a:pt x="12706" y="218"/>
                  </a:lnTo>
                  <a:cubicBezTo>
                    <a:pt x="12745" y="218"/>
                    <a:pt x="12763" y="184"/>
                    <a:pt x="12780" y="149"/>
                  </a:cubicBezTo>
                  <a:cubicBezTo>
                    <a:pt x="12780" y="110"/>
                    <a:pt x="12763" y="75"/>
                    <a:pt x="12706" y="75"/>
                  </a:cubicBezTo>
                  <a:close/>
                  <a:moveTo>
                    <a:pt x="10169" y="131"/>
                  </a:moveTo>
                  <a:cubicBezTo>
                    <a:pt x="10135" y="149"/>
                    <a:pt x="10096" y="184"/>
                    <a:pt x="10117" y="218"/>
                  </a:cubicBezTo>
                  <a:cubicBezTo>
                    <a:pt x="10117" y="258"/>
                    <a:pt x="10152" y="275"/>
                    <a:pt x="10169" y="275"/>
                  </a:cubicBezTo>
                  <a:lnTo>
                    <a:pt x="10187" y="275"/>
                  </a:lnTo>
                  <a:cubicBezTo>
                    <a:pt x="10226" y="275"/>
                    <a:pt x="10261" y="240"/>
                    <a:pt x="10243" y="201"/>
                  </a:cubicBezTo>
                  <a:cubicBezTo>
                    <a:pt x="10243" y="166"/>
                    <a:pt x="10204" y="131"/>
                    <a:pt x="10169" y="131"/>
                  </a:cubicBezTo>
                  <a:close/>
                  <a:moveTo>
                    <a:pt x="13054" y="149"/>
                  </a:moveTo>
                  <a:cubicBezTo>
                    <a:pt x="13033" y="149"/>
                    <a:pt x="12998" y="166"/>
                    <a:pt x="12980" y="201"/>
                  </a:cubicBezTo>
                  <a:cubicBezTo>
                    <a:pt x="12980" y="240"/>
                    <a:pt x="12998" y="275"/>
                    <a:pt x="13033" y="275"/>
                  </a:cubicBezTo>
                  <a:lnTo>
                    <a:pt x="13054" y="292"/>
                  </a:lnTo>
                  <a:cubicBezTo>
                    <a:pt x="13089" y="292"/>
                    <a:pt x="13124" y="258"/>
                    <a:pt x="13124" y="218"/>
                  </a:cubicBezTo>
                  <a:cubicBezTo>
                    <a:pt x="13141" y="184"/>
                    <a:pt x="13107" y="149"/>
                    <a:pt x="13072" y="149"/>
                  </a:cubicBezTo>
                  <a:close/>
                  <a:moveTo>
                    <a:pt x="9808" y="201"/>
                  </a:moveTo>
                  <a:cubicBezTo>
                    <a:pt x="9769" y="201"/>
                    <a:pt x="9734" y="258"/>
                    <a:pt x="9752" y="292"/>
                  </a:cubicBezTo>
                  <a:cubicBezTo>
                    <a:pt x="9752" y="327"/>
                    <a:pt x="9791" y="349"/>
                    <a:pt x="9826" y="349"/>
                  </a:cubicBezTo>
                  <a:lnTo>
                    <a:pt x="9843" y="349"/>
                  </a:lnTo>
                  <a:cubicBezTo>
                    <a:pt x="9878" y="327"/>
                    <a:pt x="9900" y="292"/>
                    <a:pt x="9900" y="258"/>
                  </a:cubicBezTo>
                  <a:cubicBezTo>
                    <a:pt x="9878" y="218"/>
                    <a:pt x="9861" y="201"/>
                    <a:pt x="9826" y="201"/>
                  </a:cubicBezTo>
                  <a:close/>
                  <a:moveTo>
                    <a:pt x="13416" y="240"/>
                  </a:moveTo>
                  <a:cubicBezTo>
                    <a:pt x="13381" y="240"/>
                    <a:pt x="13342" y="258"/>
                    <a:pt x="13342" y="292"/>
                  </a:cubicBezTo>
                  <a:cubicBezTo>
                    <a:pt x="13324" y="327"/>
                    <a:pt x="13342" y="366"/>
                    <a:pt x="13398" y="384"/>
                  </a:cubicBezTo>
                  <a:lnTo>
                    <a:pt x="13416" y="384"/>
                  </a:lnTo>
                  <a:cubicBezTo>
                    <a:pt x="13433" y="384"/>
                    <a:pt x="13468" y="366"/>
                    <a:pt x="13490" y="327"/>
                  </a:cubicBezTo>
                  <a:cubicBezTo>
                    <a:pt x="13490" y="292"/>
                    <a:pt x="13468" y="240"/>
                    <a:pt x="13433" y="240"/>
                  </a:cubicBezTo>
                  <a:close/>
                  <a:moveTo>
                    <a:pt x="24585" y="240"/>
                  </a:moveTo>
                  <a:cubicBezTo>
                    <a:pt x="24546" y="240"/>
                    <a:pt x="24511" y="275"/>
                    <a:pt x="24511" y="310"/>
                  </a:cubicBezTo>
                  <a:cubicBezTo>
                    <a:pt x="24511" y="349"/>
                    <a:pt x="24546" y="384"/>
                    <a:pt x="24585" y="384"/>
                  </a:cubicBezTo>
                  <a:cubicBezTo>
                    <a:pt x="24620" y="384"/>
                    <a:pt x="24655" y="349"/>
                    <a:pt x="24655" y="310"/>
                  </a:cubicBezTo>
                  <a:cubicBezTo>
                    <a:pt x="24655" y="275"/>
                    <a:pt x="24638" y="240"/>
                    <a:pt x="24585" y="240"/>
                  </a:cubicBezTo>
                  <a:close/>
                  <a:moveTo>
                    <a:pt x="24220" y="258"/>
                  </a:moveTo>
                  <a:cubicBezTo>
                    <a:pt x="24185" y="258"/>
                    <a:pt x="24150" y="292"/>
                    <a:pt x="24150" y="327"/>
                  </a:cubicBezTo>
                  <a:cubicBezTo>
                    <a:pt x="24150" y="366"/>
                    <a:pt x="24185" y="401"/>
                    <a:pt x="24220" y="401"/>
                  </a:cubicBezTo>
                  <a:lnTo>
                    <a:pt x="24237" y="384"/>
                  </a:lnTo>
                  <a:cubicBezTo>
                    <a:pt x="24276" y="384"/>
                    <a:pt x="24294" y="349"/>
                    <a:pt x="24294" y="310"/>
                  </a:cubicBezTo>
                  <a:cubicBezTo>
                    <a:pt x="24294" y="275"/>
                    <a:pt x="24259" y="258"/>
                    <a:pt x="24220" y="258"/>
                  </a:cubicBezTo>
                  <a:close/>
                  <a:moveTo>
                    <a:pt x="9443" y="275"/>
                  </a:moveTo>
                  <a:cubicBezTo>
                    <a:pt x="9408" y="292"/>
                    <a:pt x="9391" y="327"/>
                    <a:pt x="9391" y="366"/>
                  </a:cubicBezTo>
                  <a:cubicBezTo>
                    <a:pt x="9408" y="401"/>
                    <a:pt x="9425" y="419"/>
                    <a:pt x="9465" y="419"/>
                  </a:cubicBezTo>
                  <a:lnTo>
                    <a:pt x="9482" y="419"/>
                  </a:lnTo>
                  <a:cubicBezTo>
                    <a:pt x="9517" y="401"/>
                    <a:pt x="9552" y="366"/>
                    <a:pt x="9534" y="327"/>
                  </a:cubicBezTo>
                  <a:cubicBezTo>
                    <a:pt x="9534" y="292"/>
                    <a:pt x="9499" y="275"/>
                    <a:pt x="9465" y="275"/>
                  </a:cubicBezTo>
                  <a:close/>
                  <a:moveTo>
                    <a:pt x="24947" y="275"/>
                  </a:moveTo>
                  <a:cubicBezTo>
                    <a:pt x="24912" y="275"/>
                    <a:pt x="24890" y="292"/>
                    <a:pt x="24873" y="327"/>
                  </a:cubicBezTo>
                  <a:cubicBezTo>
                    <a:pt x="24873" y="366"/>
                    <a:pt x="24890" y="401"/>
                    <a:pt x="24947" y="419"/>
                  </a:cubicBezTo>
                  <a:cubicBezTo>
                    <a:pt x="24981" y="419"/>
                    <a:pt x="25020" y="384"/>
                    <a:pt x="25020" y="349"/>
                  </a:cubicBezTo>
                  <a:cubicBezTo>
                    <a:pt x="25020" y="310"/>
                    <a:pt x="24999" y="275"/>
                    <a:pt x="24964" y="275"/>
                  </a:cubicBezTo>
                  <a:close/>
                  <a:moveTo>
                    <a:pt x="23859" y="292"/>
                  </a:moveTo>
                  <a:cubicBezTo>
                    <a:pt x="23824" y="310"/>
                    <a:pt x="23785" y="349"/>
                    <a:pt x="23802" y="384"/>
                  </a:cubicBezTo>
                  <a:cubicBezTo>
                    <a:pt x="23802" y="419"/>
                    <a:pt x="23841" y="436"/>
                    <a:pt x="23859" y="436"/>
                  </a:cubicBezTo>
                  <a:lnTo>
                    <a:pt x="23876" y="436"/>
                  </a:lnTo>
                  <a:cubicBezTo>
                    <a:pt x="23911" y="436"/>
                    <a:pt x="23950" y="401"/>
                    <a:pt x="23933" y="349"/>
                  </a:cubicBezTo>
                  <a:cubicBezTo>
                    <a:pt x="23933" y="327"/>
                    <a:pt x="23893" y="292"/>
                    <a:pt x="23859" y="292"/>
                  </a:cubicBezTo>
                  <a:close/>
                  <a:moveTo>
                    <a:pt x="9116" y="349"/>
                  </a:moveTo>
                  <a:cubicBezTo>
                    <a:pt x="9099" y="349"/>
                    <a:pt x="9099" y="349"/>
                    <a:pt x="9099" y="366"/>
                  </a:cubicBezTo>
                  <a:cubicBezTo>
                    <a:pt x="9064" y="366"/>
                    <a:pt x="9029" y="401"/>
                    <a:pt x="9047" y="436"/>
                  </a:cubicBezTo>
                  <a:cubicBezTo>
                    <a:pt x="9047" y="475"/>
                    <a:pt x="9082" y="493"/>
                    <a:pt x="9116" y="493"/>
                  </a:cubicBezTo>
                  <a:lnTo>
                    <a:pt x="9138" y="493"/>
                  </a:lnTo>
                  <a:cubicBezTo>
                    <a:pt x="9173" y="493"/>
                    <a:pt x="9190" y="458"/>
                    <a:pt x="9190" y="401"/>
                  </a:cubicBezTo>
                  <a:cubicBezTo>
                    <a:pt x="9173" y="384"/>
                    <a:pt x="9138" y="349"/>
                    <a:pt x="9116" y="349"/>
                  </a:cubicBezTo>
                  <a:close/>
                  <a:moveTo>
                    <a:pt x="13759" y="349"/>
                  </a:moveTo>
                  <a:cubicBezTo>
                    <a:pt x="13725" y="349"/>
                    <a:pt x="13707" y="366"/>
                    <a:pt x="13685" y="401"/>
                  </a:cubicBezTo>
                  <a:cubicBezTo>
                    <a:pt x="13668" y="436"/>
                    <a:pt x="13685" y="475"/>
                    <a:pt x="13725" y="493"/>
                  </a:cubicBezTo>
                  <a:lnTo>
                    <a:pt x="13759" y="493"/>
                  </a:lnTo>
                  <a:cubicBezTo>
                    <a:pt x="13777" y="493"/>
                    <a:pt x="13816" y="475"/>
                    <a:pt x="13816" y="458"/>
                  </a:cubicBezTo>
                  <a:cubicBezTo>
                    <a:pt x="13833" y="419"/>
                    <a:pt x="13816" y="366"/>
                    <a:pt x="13777" y="349"/>
                  </a:cubicBezTo>
                  <a:close/>
                  <a:moveTo>
                    <a:pt x="25308" y="349"/>
                  </a:moveTo>
                  <a:cubicBezTo>
                    <a:pt x="25273" y="349"/>
                    <a:pt x="25238" y="366"/>
                    <a:pt x="25238" y="401"/>
                  </a:cubicBezTo>
                  <a:cubicBezTo>
                    <a:pt x="25216" y="436"/>
                    <a:pt x="25238" y="493"/>
                    <a:pt x="25273" y="493"/>
                  </a:cubicBezTo>
                  <a:lnTo>
                    <a:pt x="25308" y="493"/>
                  </a:lnTo>
                  <a:cubicBezTo>
                    <a:pt x="25325" y="493"/>
                    <a:pt x="25364" y="475"/>
                    <a:pt x="25364" y="458"/>
                  </a:cubicBezTo>
                  <a:cubicBezTo>
                    <a:pt x="25382" y="419"/>
                    <a:pt x="25364" y="366"/>
                    <a:pt x="25325" y="366"/>
                  </a:cubicBezTo>
                  <a:lnTo>
                    <a:pt x="25308" y="349"/>
                  </a:lnTo>
                  <a:close/>
                  <a:moveTo>
                    <a:pt x="23498" y="384"/>
                  </a:moveTo>
                  <a:cubicBezTo>
                    <a:pt x="23458" y="401"/>
                    <a:pt x="23441" y="436"/>
                    <a:pt x="23441" y="475"/>
                  </a:cubicBezTo>
                  <a:cubicBezTo>
                    <a:pt x="23458" y="510"/>
                    <a:pt x="23476" y="527"/>
                    <a:pt x="23515" y="527"/>
                  </a:cubicBezTo>
                  <a:lnTo>
                    <a:pt x="23532" y="527"/>
                  </a:lnTo>
                  <a:cubicBezTo>
                    <a:pt x="23567" y="510"/>
                    <a:pt x="23606" y="475"/>
                    <a:pt x="23585" y="436"/>
                  </a:cubicBezTo>
                  <a:cubicBezTo>
                    <a:pt x="23567" y="401"/>
                    <a:pt x="23550" y="384"/>
                    <a:pt x="23515" y="384"/>
                  </a:cubicBezTo>
                  <a:close/>
                  <a:moveTo>
                    <a:pt x="8738" y="436"/>
                  </a:moveTo>
                  <a:cubicBezTo>
                    <a:pt x="8703" y="458"/>
                    <a:pt x="8681" y="493"/>
                    <a:pt x="8681" y="527"/>
                  </a:cubicBezTo>
                  <a:cubicBezTo>
                    <a:pt x="8703" y="567"/>
                    <a:pt x="8721" y="584"/>
                    <a:pt x="8755" y="584"/>
                  </a:cubicBezTo>
                  <a:lnTo>
                    <a:pt x="8773" y="584"/>
                  </a:lnTo>
                  <a:cubicBezTo>
                    <a:pt x="8812" y="584"/>
                    <a:pt x="8847" y="527"/>
                    <a:pt x="8829" y="493"/>
                  </a:cubicBezTo>
                  <a:cubicBezTo>
                    <a:pt x="8829" y="458"/>
                    <a:pt x="8790" y="436"/>
                    <a:pt x="8755" y="436"/>
                  </a:cubicBezTo>
                  <a:close/>
                  <a:moveTo>
                    <a:pt x="14086" y="493"/>
                  </a:moveTo>
                  <a:cubicBezTo>
                    <a:pt x="14068" y="493"/>
                    <a:pt x="14033" y="510"/>
                    <a:pt x="14012" y="527"/>
                  </a:cubicBezTo>
                  <a:cubicBezTo>
                    <a:pt x="13994" y="567"/>
                    <a:pt x="14012" y="619"/>
                    <a:pt x="14051" y="636"/>
                  </a:cubicBezTo>
                  <a:lnTo>
                    <a:pt x="14086" y="636"/>
                  </a:lnTo>
                  <a:cubicBezTo>
                    <a:pt x="14120" y="636"/>
                    <a:pt x="14142" y="619"/>
                    <a:pt x="14160" y="601"/>
                  </a:cubicBezTo>
                  <a:cubicBezTo>
                    <a:pt x="14177" y="567"/>
                    <a:pt x="14160" y="510"/>
                    <a:pt x="14120" y="493"/>
                  </a:cubicBezTo>
                  <a:close/>
                  <a:moveTo>
                    <a:pt x="23149" y="493"/>
                  </a:moveTo>
                  <a:cubicBezTo>
                    <a:pt x="23115" y="510"/>
                    <a:pt x="23097" y="545"/>
                    <a:pt x="23097" y="601"/>
                  </a:cubicBezTo>
                  <a:cubicBezTo>
                    <a:pt x="23115" y="619"/>
                    <a:pt x="23132" y="636"/>
                    <a:pt x="23171" y="636"/>
                  </a:cubicBezTo>
                  <a:lnTo>
                    <a:pt x="23189" y="636"/>
                  </a:lnTo>
                  <a:cubicBezTo>
                    <a:pt x="23241" y="619"/>
                    <a:pt x="23258" y="584"/>
                    <a:pt x="23241" y="545"/>
                  </a:cubicBezTo>
                  <a:cubicBezTo>
                    <a:pt x="23223" y="510"/>
                    <a:pt x="23206" y="493"/>
                    <a:pt x="23171" y="493"/>
                  </a:cubicBezTo>
                  <a:close/>
                  <a:moveTo>
                    <a:pt x="25634" y="493"/>
                  </a:moveTo>
                  <a:cubicBezTo>
                    <a:pt x="25617" y="493"/>
                    <a:pt x="25582" y="510"/>
                    <a:pt x="25582" y="527"/>
                  </a:cubicBezTo>
                  <a:cubicBezTo>
                    <a:pt x="25543" y="567"/>
                    <a:pt x="25564" y="619"/>
                    <a:pt x="25599" y="636"/>
                  </a:cubicBezTo>
                  <a:lnTo>
                    <a:pt x="25634" y="636"/>
                  </a:lnTo>
                  <a:cubicBezTo>
                    <a:pt x="25673" y="636"/>
                    <a:pt x="25691" y="619"/>
                    <a:pt x="25708" y="601"/>
                  </a:cubicBezTo>
                  <a:cubicBezTo>
                    <a:pt x="25725" y="567"/>
                    <a:pt x="25708" y="527"/>
                    <a:pt x="25673" y="510"/>
                  </a:cubicBezTo>
                  <a:cubicBezTo>
                    <a:pt x="25651" y="493"/>
                    <a:pt x="25651" y="493"/>
                    <a:pt x="25634" y="493"/>
                  </a:cubicBezTo>
                  <a:close/>
                  <a:moveTo>
                    <a:pt x="8412" y="527"/>
                  </a:moveTo>
                  <a:cubicBezTo>
                    <a:pt x="8412" y="527"/>
                    <a:pt x="8394" y="527"/>
                    <a:pt x="8394" y="545"/>
                  </a:cubicBezTo>
                  <a:cubicBezTo>
                    <a:pt x="8355" y="545"/>
                    <a:pt x="8320" y="584"/>
                    <a:pt x="8338" y="619"/>
                  </a:cubicBezTo>
                  <a:cubicBezTo>
                    <a:pt x="8355" y="654"/>
                    <a:pt x="8377" y="675"/>
                    <a:pt x="8412" y="675"/>
                  </a:cubicBezTo>
                  <a:lnTo>
                    <a:pt x="8429" y="675"/>
                  </a:lnTo>
                  <a:cubicBezTo>
                    <a:pt x="8464" y="675"/>
                    <a:pt x="8486" y="619"/>
                    <a:pt x="8486" y="584"/>
                  </a:cubicBezTo>
                  <a:cubicBezTo>
                    <a:pt x="8464" y="567"/>
                    <a:pt x="8446" y="527"/>
                    <a:pt x="8412" y="527"/>
                  </a:cubicBezTo>
                  <a:close/>
                  <a:moveTo>
                    <a:pt x="8050" y="636"/>
                  </a:moveTo>
                  <a:cubicBezTo>
                    <a:pt x="7994" y="654"/>
                    <a:pt x="7976" y="693"/>
                    <a:pt x="7994" y="728"/>
                  </a:cubicBezTo>
                  <a:cubicBezTo>
                    <a:pt x="7994" y="762"/>
                    <a:pt x="8029" y="784"/>
                    <a:pt x="8068" y="784"/>
                  </a:cubicBezTo>
                  <a:lnTo>
                    <a:pt x="8085" y="784"/>
                  </a:lnTo>
                  <a:cubicBezTo>
                    <a:pt x="8120" y="762"/>
                    <a:pt x="8137" y="728"/>
                    <a:pt x="8137" y="693"/>
                  </a:cubicBezTo>
                  <a:cubicBezTo>
                    <a:pt x="8120" y="654"/>
                    <a:pt x="8085" y="636"/>
                    <a:pt x="8068" y="636"/>
                  </a:cubicBezTo>
                  <a:close/>
                  <a:moveTo>
                    <a:pt x="22806" y="636"/>
                  </a:moveTo>
                  <a:cubicBezTo>
                    <a:pt x="22771" y="654"/>
                    <a:pt x="22753" y="693"/>
                    <a:pt x="22771" y="728"/>
                  </a:cubicBezTo>
                  <a:cubicBezTo>
                    <a:pt x="22788" y="762"/>
                    <a:pt x="22806" y="784"/>
                    <a:pt x="22845" y="784"/>
                  </a:cubicBezTo>
                  <a:cubicBezTo>
                    <a:pt x="22845" y="784"/>
                    <a:pt x="22862" y="784"/>
                    <a:pt x="22862" y="762"/>
                  </a:cubicBezTo>
                  <a:cubicBezTo>
                    <a:pt x="22897" y="745"/>
                    <a:pt x="22914" y="710"/>
                    <a:pt x="22897" y="675"/>
                  </a:cubicBezTo>
                  <a:cubicBezTo>
                    <a:pt x="22897" y="654"/>
                    <a:pt x="22862" y="636"/>
                    <a:pt x="22845" y="636"/>
                  </a:cubicBezTo>
                  <a:close/>
                  <a:moveTo>
                    <a:pt x="14412" y="654"/>
                  </a:moveTo>
                  <a:cubicBezTo>
                    <a:pt x="14377" y="654"/>
                    <a:pt x="14360" y="675"/>
                    <a:pt x="14338" y="693"/>
                  </a:cubicBezTo>
                  <a:cubicBezTo>
                    <a:pt x="14321" y="728"/>
                    <a:pt x="14338" y="762"/>
                    <a:pt x="14377" y="802"/>
                  </a:cubicBezTo>
                  <a:lnTo>
                    <a:pt x="14412" y="802"/>
                  </a:lnTo>
                  <a:cubicBezTo>
                    <a:pt x="14429" y="802"/>
                    <a:pt x="14447" y="784"/>
                    <a:pt x="14469" y="762"/>
                  </a:cubicBezTo>
                  <a:cubicBezTo>
                    <a:pt x="14486" y="728"/>
                    <a:pt x="14486" y="693"/>
                    <a:pt x="14447" y="675"/>
                  </a:cubicBezTo>
                  <a:cubicBezTo>
                    <a:pt x="14429" y="654"/>
                    <a:pt x="14412" y="654"/>
                    <a:pt x="14412" y="654"/>
                  </a:cubicBezTo>
                  <a:close/>
                  <a:moveTo>
                    <a:pt x="25943" y="693"/>
                  </a:moveTo>
                  <a:cubicBezTo>
                    <a:pt x="25926" y="693"/>
                    <a:pt x="25908" y="693"/>
                    <a:pt x="25891" y="710"/>
                  </a:cubicBezTo>
                  <a:cubicBezTo>
                    <a:pt x="25869" y="745"/>
                    <a:pt x="25869" y="802"/>
                    <a:pt x="25908" y="819"/>
                  </a:cubicBezTo>
                  <a:cubicBezTo>
                    <a:pt x="25908" y="819"/>
                    <a:pt x="25926" y="836"/>
                    <a:pt x="25943" y="836"/>
                  </a:cubicBezTo>
                  <a:cubicBezTo>
                    <a:pt x="25960" y="836"/>
                    <a:pt x="26000" y="819"/>
                    <a:pt x="26000" y="802"/>
                  </a:cubicBezTo>
                  <a:cubicBezTo>
                    <a:pt x="26034" y="762"/>
                    <a:pt x="26017" y="728"/>
                    <a:pt x="25978" y="693"/>
                  </a:cubicBezTo>
                  <a:close/>
                  <a:moveTo>
                    <a:pt x="7685" y="745"/>
                  </a:moveTo>
                  <a:cubicBezTo>
                    <a:pt x="7650" y="762"/>
                    <a:pt x="7633" y="802"/>
                    <a:pt x="7650" y="836"/>
                  </a:cubicBezTo>
                  <a:cubicBezTo>
                    <a:pt x="7650" y="871"/>
                    <a:pt x="7685" y="893"/>
                    <a:pt x="7724" y="893"/>
                  </a:cubicBezTo>
                  <a:lnTo>
                    <a:pt x="7741" y="893"/>
                  </a:lnTo>
                  <a:cubicBezTo>
                    <a:pt x="7776" y="871"/>
                    <a:pt x="7794" y="836"/>
                    <a:pt x="7776" y="802"/>
                  </a:cubicBezTo>
                  <a:cubicBezTo>
                    <a:pt x="7776" y="762"/>
                    <a:pt x="7741" y="745"/>
                    <a:pt x="7724" y="745"/>
                  </a:cubicBezTo>
                  <a:close/>
                  <a:moveTo>
                    <a:pt x="22497" y="784"/>
                  </a:moveTo>
                  <a:cubicBezTo>
                    <a:pt x="22497" y="784"/>
                    <a:pt x="22479" y="784"/>
                    <a:pt x="22479" y="802"/>
                  </a:cubicBezTo>
                  <a:cubicBezTo>
                    <a:pt x="22445" y="819"/>
                    <a:pt x="22427" y="854"/>
                    <a:pt x="22445" y="893"/>
                  </a:cubicBezTo>
                  <a:cubicBezTo>
                    <a:pt x="22462" y="928"/>
                    <a:pt x="22479" y="928"/>
                    <a:pt x="22518" y="928"/>
                  </a:cubicBezTo>
                  <a:lnTo>
                    <a:pt x="22536" y="928"/>
                  </a:lnTo>
                  <a:cubicBezTo>
                    <a:pt x="22571" y="910"/>
                    <a:pt x="22588" y="871"/>
                    <a:pt x="22571" y="836"/>
                  </a:cubicBezTo>
                  <a:cubicBezTo>
                    <a:pt x="22553" y="802"/>
                    <a:pt x="22536" y="784"/>
                    <a:pt x="22497" y="784"/>
                  </a:cubicBezTo>
                  <a:close/>
                  <a:moveTo>
                    <a:pt x="7341" y="854"/>
                  </a:moveTo>
                  <a:cubicBezTo>
                    <a:pt x="7306" y="871"/>
                    <a:pt x="7289" y="910"/>
                    <a:pt x="7306" y="945"/>
                  </a:cubicBezTo>
                  <a:cubicBezTo>
                    <a:pt x="7306" y="980"/>
                    <a:pt x="7341" y="1002"/>
                    <a:pt x="7376" y="1002"/>
                  </a:cubicBezTo>
                  <a:lnTo>
                    <a:pt x="7398" y="1002"/>
                  </a:lnTo>
                  <a:cubicBezTo>
                    <a:pt x="7433" y="980"/>
                    <a:pt x="7450" y="945"/>
                    <a:pt x="7433" y="910"/>
                  </a:cubicBezTo>
                  <a:cubicBezTo>
                    <a:pt x="7433" y="871"/>
                    <a:pt x="7398" y="854"/>
                    <a:pt x="7376" y="854"/>
                  </a:cubicBezTo>
                  <a:close/>
                  <a:moveTo>
                    <a:pt x="14721" y="854"/>
                  </a:moveTo>
                  <a:cubicBezTo>
                    <a:pt x="14686" y="854"/>
                    <a:pt x="14664" y="871"/>
                    <a:pt x="14647" y="893"/>
                  </a:cubicBezTo>
                  <a:cubicBezTo>
                    <a:pt x="14630" y="928"/>
                    <a:pt x="14630" y="963"/>
                    <a:pt x="14664" y="980"/>
                  </a:cubicBezTo>
                  <a:cubicBezTo>
                    <a:pt x="14686" y="1002"/>
                    <a:pt x="14704" y="1002"/>
                    <a:pt x="14704" y="1002"/>
                  </a:cubicBezTo>
                  <a:cubicBezTo>
                    <a:pt x="14738" y="1002"/>
                    <a:pt x="14756" y="980"/>
                    <a:pt x="14773" y="963"/>
                  </a:cubicBezTo>
                  <a:cubicBezTo>
                    <a:pt x="14795" y="945"/>
                    <a:pt x="14795" y="893"/>
                    <a:pt x="14756" y="871"/>
                  </a:cubicBezTo>
                  <a:cubicBezTo>
                    <a:pt x="14738" y="854"/>
                    <a:pt x="14721" y="854"/>
                    <a:pt x="14721" y="854"/>
                  </a:cubicBezTo>
                  <a:close/>
                  <a:moveTo>
                    <a:pt x="26217" y="910"/>
                  </a:moveTo>
                  <a:cubicBezTo>
                    <a:pt x="26195" y="910"/>
                    <a:pt x="26178" y="928"/>
                    <a:pt x="26178" y="945"/>
                  </a:cubicBezTo>
                  <a:cubicBezTo>
                    <a:pt x="26143" y="963"/>
                    <a:pt x="26143" y="1019"/>
                    <a:pt x="26178" y="1037"/>
                  </a:cubicBezTo>
                  <a:cubicBezTo>
                    <a:pt x="26195" y="1054"/>
                    <a:pt x="26195" y="1054"/>
                    <a:pt x="26217" y="1054"/>
                  </a:cubicBezTo>
                  <a:cubicBezTo>
                    <a:pt x="26252" y="1054"/>
                    <a:pt x="26269" y="1054"/>
                    <a:pt x="26269" y="1037"/>
                  </a:cubicBezTo>
                  <a:cubicBezTo>
                    <a:pt x="26304" y="1002"/>
                    <a:pt x="26304" y="963"/>
                    <a:pt x="26269" y="928"/>
                  </a:cubicBezTo>
                  <a:cubicBezTo>
                    <a:pt x="26252" y="928"/>
                    <a:pt x="26234" y="910"/>
                    <a:pt x="26217" y="910"/>
                  </a:cubicBezTo>
                  <a:close/>
                  <a:moveTo>
                    <a:pt x="22153" y="963"/>
                  </a:moveTo>
                  <a:cubicBezTo>
                    <a:pt x="22118" y="980"/>
                    <a:pt x="22101" y="1037"/>
                    <a:pt x="22118" y="1071"/>
                  </a:cubicBezTo>
                  <a:cubicBezTo>
                    <a:pt x="22136" y="1089"/>
                    <a:pt x="22153" y="1111"/>
                    <a:pt x="22192" y="1111"/>
                  </a:cubicBezTo>
                  <a:cubicBezTo>
                    <a:pt x="22210" y="1111"/>
                    <a:pt x="22210" y="1111"/>
                    <a:pt x="22227" y="1089"/>
                  </a:cubicBezTo>
                  <a:cubicBezTo>
                    <a:pt x="22262" y="1071"/>
                    <a:pt x="22262" y="1037"/>
                    <a:pt x="22244" y="1002"/>
                  </a:cubicBezTo>
                  <a:cubicBezTo>
                    <a:pt x="22244" y="980"/>
                    <a:pt x="22210" y="963"/>
                    <a:pt x="22192" y="963"/>
                  </a:cubicBezTo>
                  <a:close/>
                  <a:moveTo>
                    <a:pt x="6997" y="980"/>
                  </a:moveTo>
                  <a:cubicBezTo>
                    <a:pt x="6963" y="1002"/>
                    <a:pt x="6941" y="1037"/>
                    <a:pt x="6963" y="1071"/>
                  </a:cubicBezTo>
                  <a:cubicBezTo>
                    <a:pt x="6980" y="1111"/>
                    <a:pt x="6997" y="1128"/>
                    <a:pt x="7032" y="1128"/>
                  </a:cubicBezTo>
                  <a:lnTo>
                    <a:pt x="7050" y="1128"/>
                  </a:lnTo>
                  <a:cubicBezTo>
                    <a:pt x="7089" y="1111"/>
                    <a:pt x="7106" y="1071"/>
                    <a:pt x="7106" y="1019"/>
                  </a:cubicBezTo>
                  <a:cubicBezTo>
                    <a:pt x="7089" y="1002"/>
                    <a:pt x="7050" y="980"/>
                    <a:pt x="7032" y="980"/>
                  </a:cubicBezTo>
                  <a:close/>
                  <a:moveTo>
                    <a:pt x="15012" y="1071"/>
                  </a:moveTo>
                  <a:cubicBezTo>
                    <a:pt x="14991" y="1071"/>
                    <a:pt x="14956" y="1071"/>
                    <a:pt x="14956" y="1089"/>
                  </a:cubicBezTo>
                  <a:cubicBezTo>
                    <a:pt x="14921" y="1128"/>
                    <a:pt x="14939" y="1180"/>
                    <a:pt x="14973" y="1198"/>
                  </a:cubicBezTo>
                  <a:cubicBezTo>
                    <a:pt x="14973" y="1198"/>
                    <a:pt x="14991" y="1219"/>
                    <a:pt x="15012" y="1219"/>
                  </a:cubicBezTo>
                  <a:cubicBezTo>
                    <a:pt x="15030" y="1219"/>
                    <a:pt x="15047" y="1198"/>
                    <a:pt x="15065" y="1180"/>
                  </a:cubicBezTo>
                  <a:cubicBezTo>
                    <a:pt x="15082" y="1145"/>
                    <a:pt x="15082" y="1111"/>
                    <a:pt x="15047" y="1071"/>
                  </a:cubicBezTo>
                  <a:close/>
                  <a:moveTo>
                    <a:pt x="6671" y="1111"/>
                  </a:moveTo>
                  <a:cubicBezTo>
                    <a:pt x="6636" y="1128"/>
                    <a:pt x="6614" y="1163"/>
                    <a:pt x="6614" y="1198"/>
                  </a:cubicBezTo>
                  <a:cubicBezTo>
                    <a:pt x="6636" y="1237"/>
                    <a:pt x="6654" y="1254"/>
                    <a:pt x="6688" y="1254"/>
                  </a:cubicBezTo>
                  <a:lnTo>
                    <a:pt x="6706" y="1254"/>
                  </a:lnTo>
                  <a:cubicBezTo>
                    <a:pt x="6762" y="1237"/>
                    <a:pt x="6780" y="1198"/>
                    <a:pt x="6762" y="1145"/>
                  </a:cubicBezTo>
                  <a:cubicBezTo>
                    <a:pt x="6745" y="1128"/>
                    <a:pt x="6723" y="1111"/>
                    <a:pt x="6688" y="1111"/>
                  </a:cubicBezTo>
                  <a:close/>
                  <a:moveTo>
                    <a:pt x="21844" y="1145"/>
                  </a:moveTo>
                  <a:cubicBezTo>
                    <a:pt x="21809" y="1180"/>
                    <a:pt x="21792" y="1219"/>
                    <a:pt x="21809" y="1254"/>
                  </a:cubicBezTo>
                  <a:cubicBezTo>
                    <a:pt x="21827" y="1272"/>
                    <a:pt x="21844" y="1289"/>
                    <a:pt x="21883" y="1289"/>
                  </a:cubicBezTo>
                  <a:cubicBezTo>
                    <a:pt x="21883" y="1289"/>
                    <a:pt x="21901" y="1289"/>
                    <a:pt x="21918" y="1272"/>
                  </a:cubicBezTo>
                  <a:cubicBezTo>
                    <a:pt x="21953" y="1254"/>
                    <a:pt x="21953" y="1219"/>
                    <a:pt x="21935" y="1180"/>
                  </a:cubicBezTo>
                  <a:cubicBezTo>
                    <a:pt x="21918" y="1163"/>
                    <a:pt x="21901" y="1145"/>
                    <a:pt x="21883" y="1145"/>
                  </a:cubicBezTo>
                  <a:close/>
                  <a:moveTo>
                    <a:pt x="26469" y="1180"/>
                  </a:moveTo>
                  <a:cubicBezTo>
                    <a:pt x="26452" y="1180"/>
                    <a:pt x="26435" y="1180"/>
                    <a:pt x="26435" y="1198"/>
                  </a:cubicBezTo>
                  <a:cubicBezTo>
                    <a:pt x="26395" y="1219"/>
                    <a:pt x="26395" y="1272"/>
                    <a:pt x="26413" y="1289"/>
                  </a:cubicBezTo>
                  <a:cubicBezTo>
                    <a:pt x="26435" y="1306"/>
                    <a:pt x="26452" y="1328"/>
                    <a:pt x="26469" y="1328"/>
                  </a:cubicBezTo>
                  <a:cubicBezTo>
                    <a:pt x="26487" y="1328"/>
                    <a:pt x="26504" y="1306"/>
                    <a:pt x="26522" y="1306"/>
                  </a:cubicBezTo>
                  <a:cubicBezTo>
                    <a:pt x="26561" y="1272"/>
                    <a:pt x="26561" y="1237"/>
                    <a:pt x="26522" y="1198"/>
                  </a:cubicBezTo>
                  <a:cubicBezTo>
                    <a:pt x="26522" y="1180"/>
                    <a:pt x="26487" y="1180"/>
                    <a:pt x="26469" y="1180"/>
                  </a:cubicBezTo>
                  <a:close/>
                  <a:moveTo>
                    <a:pt x="6345" y="1237"/>
                  </a:moveTo>
                  <a:cubicBezTo>
                    <a:pt x="6345" y="1237"/>
                    <a:pt x="6327" y="1237"/>
                    <a:pt x="6327" y="1254"/>
                  </a:cubicBezTo>
                  <a:cubicBezTo>
                    <a:pt x="6288" y="1254"/>
                    <a:pt x="6271" y="1306"/>
                    <a:pt x="6288" y="1345"/>
                  </a:cubicBezTo>
                  <a:cubicBezTo>
                    <a:pt x="6288" y="1363"/>
                    <a:pt x="6327" y="1380"/>
                    <a:pt x="6345" y="1380"/>
                  </a:cubicBezTo>
                  <a:lnTo>
                    <a:pt x="6380" y="1380"/>
                  </a:lnTo>
                  <a:cubicBezTo>
                    <a:pt x="6419" y="1363"/>
                    <a:pt x="6436" y="1328"/>
                    <a:pt x="6419" y="1289"/>
                  </a:cubicBezTo>
                  <a:cubicBezTo>
                    <a:pt x="6419" y="1254"/>
                    <a:pt x="6380" y="1237"/>
                    <a:pt x="6345" y="1237"/>
                  </a:cubicBezTo>
                  <a:close/>
                  <a:moveTo>
                    <a:pt x="15300" y="1272"/>
                  </a:moveTo>
                  <a:cubicBezTo>
                    <a:pt x="15282" y="1272"/>
                    <a:pt x="15265" y="1289"/>
                    <a:pt x="15247" y="1306"/>
                  </a:cubicBezTo>
                  <a:cubicBezTo>
                    <a:pt x="15208" y="1345"/>
                    <a:pt x="15230" y="1380"/>
                    <a:pt x="15247" y="1415"/>
                  </a:cubicBezTo>
                  <a:lnTo>
                    <a:pt x="15300" y="1415"/>
                  </a:lnTo>
                  <a:cubicBezTo>
                    <a:pt x="15317" y="1415"/>
                    <a:pt x="15339" y="1415"/>
                    <a:pt x="15356" y="1398"/>
                  </a:cubicBezTo>
                  <a:cubicBezTo>
                    <a:pt x="15374" y="1363"/>
                    <a:pt x="15374" y="1328"/>
                    <a:pt x="15356" y="1289"/>
                  </a:cubicBezTo>
                  <a:cubicBezTo>
                    <a:pt x="15339" y="1289"/>
                    <a:pt x="15317" y="1272"/>
                    <a:pt x="15300" y="1272"/>
                  </a:cubicBezTo>
                  <a:close/>
                  <a:moveTo>
                    <a:pt x="21574" y="1328"/>
                  </a:moveTo>
                  <a:cubicBezTo>
                    <a:pt x="21557" y="1328"/>
                    <a:pt x="21539" y="1345"/>
                    <a:pt x="21518" y="1345"/>
                  </a:cubicBezTo>
                  <a:cubicBezTo>
                    <a:pt x="21500" y="1363"/>
                    <a:pt x="21483" y="1415"/>
                    <a:pt x="21500" y="1454"/>
                  </a:cubicBezTo>
                  <a:cubicBezTo>
                    <a:pt x="21518" y="1472"/>
                    <a:pt x="21539" y="1489"/>
                    <a:pt x="21574" y="1489"/>
                  </a:cubicBezTo>
                  <a:cubicBezTo>
                    <a:pt x="21574" y="1489"/>
                    <a:pt x="21592" y="1472"/>
                    <a:pt x="21609" y="1472"/>
                  </a:cubicBezTo>
                  <a:cubicBezTo>
                    <a:pt x="21648" y="1454"/>
                    <a:pt x="21648" y="1398"/>
                    <a:pt x="21626" y="1363"/>
                  </a:cubicBezTo>
                  <a:cubicBezTo>
                    <a:pt x="21609" y="1345"/>
                    <a:pt x="21592" y="1328"/>
                    <a:pt x="21574" y="1328"/>
                  </a:cubicBezTo>
                  <a:close/>
                  <a:moveTo>
                    <a:pt x="5984" y="1380"/>
                  </a:moveTo>
                  <a:cubicBezTo>
                    <a:pt x="5944" y="1398"/>
                    <a:pt x="5927" y="1454"/>
                    <a:pt x="5944" y="1489"/>
                  </a:cubicBezTo>
                  <a:cubicBezTo>
                    <a:pt x="5962" y="1506"/>
                    <a:pt x="5984" y="1524"/>
                    <a:pt x="6018" y="1524"/>
                  </a:cubicBezTo>
                  <a:lnTo>
                    <a:pt x="6053" y="1524"/>
                  </a:lnTo>
                  <a:cubicBezTo>
                    <a:pt x="6092" y="1506"/>
                    <a:pt x="6110" y="1454"/>
                    <a:pt x="6092" y="1415"/>
                  </a:cubicBezTo>
                  <a:cubicBezTo>
                    <a:pt x="6071" y="1398"/>
                    <a:pt x="6053" y="1380"/>
                    <a:pt x="6018" y="1380"/>
                  </a:cubicBezTo>
                  <a:close/>
                  <a:moveTo>
                    <a:pt x="26652" y="1472"/>
                  </a:moveTo>
                  <a:cubicBezTo>
                    <a:pt x="26613" y="1506"/>
                    <a:pt x="26613" y="1546"/>
                    <a:pt x="26630" y="1580"/>
                  </a:cubicBezTo>
                  <a:cubicBezTo>
                    <a:pt x="26652" y="1598"/>
                    <a:pt x="26670" y="1615"/>
                    <a:pt x="26704" y="1615"/>
                  </a:cubicBezTo>
                  <a:cubicBezTo>
                    <a:pt x="26704" y="1615"/>
                    <a:pt x="26722" y="1598"/>
                    <a:pt x="26739" y="1598"/>
                  </a:cubicBezTo>
                  <a:cubicBezTo>
                    <a:pt x="26778" y="1580"/>
                    <a:pt x="26778" y="1524"/>
                    <a:pt x="26761" y="1489"/>
                  </a:cubicBezTo>
                  <a:cubicBezTo>
                    <a:pt x="26739" y="1472"/>
                    <a:pt x="26722" y="1472"/>
                    <a:pt x="26704" y="1472"/>
                  </a:cubicBezTo>
                  <a:close/>
                  <a:moveTo>
                    <a:pt x="5657" y="1524"/>
                  </a:moveTo>
                  <a:cubicBezTo>
                    <a:pt x="5618" y="1546"/>
                    <a:pt x="5601" y="1598"/>
                    <a:pt x="5618" y="1633"/>
                  </a:cubicBezTo>
                  <a:cubicBezTo>
                    <a:pt x="5635" y="1654"/>
                    <a:pt x="5657" y="1672"/>
                    <a:pt x="5692" y="1672"/>
                  </a:cubicBezTo>
                  <a:lnTo>
                    <a:pt x="5709" y="1672"/>
                  </a:lnTo>
                  <a:cubicBezTo>
                    <a:pt x="5744" y="1654"/>
                    <a:pt x="5766" y="1598"/>
                    <a:pt x="5744" y="1563"/>
                  </a:cubicBezTo>
                  <a:cubicBezTo>
                    <a:pt x="5744" y="1546"/>
                    <a:pt x="5709" y="1524"/>
                    <a:pt x="5692" y="1524"/>
                  </a:cubicBezTo>
                  <a:close/>
                  <a:moveTo>
                    <a:pt x="15556" y="1524"/>
                  </a:moveTo>
                  <a:cubicBezTo>
                    <a:pt x="15535" y="1524"/>
                    <a:pt x="15517" y="1546"/>
                    <a:pt x="15517" y="1546"/>
                  </a:cubicBezTo>
                  <a:cubicBezTo>
                    <a:pt x="15482" y="1580"/>
                    <a:pt x="15482" y="1615"/>
                    <a:pt x="15500" y="1654"/>
                  </a:cubicBezTo>
                  <a:cubicBezTo>
                    <a:pt x="15517" y="1672"/>
                    <a:pt x="15535" y="1672"/>
                    <a:pt x="15556" y="1672"/>
                  </a:cubicBezTo>
                  <a:cubicBezTo>
                    <a:pt x="15574" y="1672"/>
                    <a:pt x="15591" y="1672"/>
                    <a:pt x="15609" y="1654"/>
                  </a:cubicBezTo>
                  <a:cubicBezTo>
                    <a:pt x="15643" y="1633"/>
                    <a:pt x="15643" y="1580"/>
                    <a:pt x="15609" y="1563"/>
                  </a:cubicBezTo>
                  <a:cubicBezTo>
                    <a:pt x="15591" y="1546"/>
                    <a:pt x="15574" y="1524"/>
                    <a:pt x="15556" y="1524"/>
                  </a:cubicBezTo>
                  <a:close/>
                  <a:moveTo>
                    <a:pt x="21265" y="1524"/>
                  </a:moveTo>
                  <a:cubicBezTo>
                    <a:pt x="21248" y="1524"/>
                    <a:pt x="21231" y="1546"/>
                    <a:pt x="21231" y="1546"/>
                  </a:cubicBezTo>
                  <a:cubicBezTo>
                    <a:pt x="21191" y="1563"/>
                    <a:pt x="21174" y="1615"/>
                    <a:pt x="21213" y="1654"/>
                  </a:cubicBezTo>
                  <a:cubicBezTo>
                    <a:pt x="21213" y="1672"/>
                    <a:pt x="21248" y="1672"/>
                    <a:pt x="21265" y="1672"/>
                  </a:cubicBezTo>
                  <a:lnTo>
                    <a:pt x="21300" y="1672"/>
                  </a:lnTo>
                  <a:cubicBezTo>
                    <a:pt x="21339" y="1654"/>
                    <a:pt x="21339" y="1598"/>
                    <a:pt x="21322" y="1563"/>
                  </a:cubicBezTo>
                  <a:cubicBezTo>
                    <a:pt x="21300" y="1546"/>
                    <a:pt x="21283" y="1524"/>
                    <a:pt x="21265" y="1524"/>
                  </a:cubicBezTo>
                  <a:close/>
                  <a:moveTo>
                    <a:pt x="5366" y="1672"/>
                  </a:moveTo>
                  <a:cubicBezTo>
                    <a:pt x="5348" y="1672"/>
                    <a:pt x="5331" y="1689"/>
                    <a:pt x="5331" y="1689"/>
                  </a:cubicBezTo>
                  <a:cubicBezTo>
                    <a:pt x="5292" y="1707"/>
                    <a:pt x="5274" y="1741"/>
                    <a:pt x="5292" y="1781"/>
                  </a:cubicBezTo>
                  <a:cubicBezTo>
                    <a:pt x="5309" y="1815"/>
                    <a:pt x="5331" y="1815"/>
                    <a:pt x="5366" y="1815"/>
                  </a:cubicBezTo>
                  <a:lnTo>
                    <a:pt x="5383" y="1815"/>
                  </a:lnTo>
                  <a:cubicBezTo>
                    <a:pt x="5418" y="1798"/>
                    <a:pt x="5440" y="1763"/>
                    <a:pt x="5418" y="1724"/>
                  </a:cubicBezTo>
                  <a:cubicBezTo>
                    <a:pt x="5400" y="1689"/>
                    <a:pt x="5383" y="1672"/>
                    <a:pt x="5366" y="1672"/>
                  </a:cubicBezTo>
                  <a:close/>
                  <a:moveTo>
                    <a:pt x="20922" y="1741"/>
                  </a:moveTo>
                  <a:cubicBezTo>
                    <a:pt x="20887" y="1781"/>
                    <a:pt x="20887" y="1815"/>
                    <a:pt x="20904" y="1850"/>
                  </a:cubicBezTo>
                  <a:cubicBezTo>
                    <a:pt x="20922" y="1872"/>
                    <a:pt x="20939" y="1889"/>
                    <a:pt x="20956" y="1889"/>
                  </a:cubicBezTo>
                  <a:cubicBezTo>
                    <a:pt x="20974" y="1889"/>
                    <a:pt x="20996" y="1889"/>
                    <a:pt x="21013" y="1872"/>
                  </a:cubicBezTo>
                  <a:cubicBezTo>
                    <a:pt x="21030" y="1850"/>
                    <a:pt x="21048" y="1798"/>
                    <a:pt x="21030" y="1763"/>
                  </a:cubicBezTo>
                  <a:cubicBezTo>
                    <a:pt x="21013" y="1741"/>
                    <a:pt x="20996" y="1741"/>
                    <a:pt x="20956" y="1741"/>
                  </a:cubicBezTo>
                  <a:close/>
                  <a:moveTo>
                    <a:pt x="26887" y="1763"/>
                  </a:moveTo>
                  <a:cubicBezTo>
                    <a:pt x="26887" y="1763"/>
                    <a:pt x="26870" y="1763"/>
                    <a:pt x="26848" y="1781"/>
                  </a:cubicBezTo>
                  <a:cubicBezTo>
                    <a:pt x="26813" y="1798"/>
                    <a:pt x="26813" y="1833"/>
                    <a:pt x="26831" y="1872"/>
                  </a:cubicBezTo>
                  <a:cubicBezTo>
                    <a:pt x="26848" y="1907"/>
                    <a:pt x="26870" y="1907"/>
                    <a:pt x="26887" y="1907"/>
                  </a:cubicBezTo>
                  <a:lnTo>
                    <a:pt x="26922" y="1907"/>
                  </a:lnTo>
                  <a:cubicBezTo>
                    <a:pt x="26957" y="1889"/>
                    <a:pt x="26979" y="1833"/>
                    <a:pt x="26957" y="1798"/>
                  </a:cubicBezTo>
                  <a:cubicBezTo>
                    <a:pt x="26939" y="1781"/>
                    <a:pt x="26922" y="1763"/>
                    <a:pt x="26887" y="1763"/>
                  </a:cubicBezTo>
                  <a:close/>
                  <a:moveTo>
                    <a:pt x="15791" y="1798"/>
                  </a:moveTo>
                  <a:cubicBezTo>
                    <a:pt x="15791" y="1798"/>
                    <a:pt x="15774" y="1815"/>
                    <a:pt x="15752" y="1815"/>
                  </a:cubicBezTo>
                  <a:cubicBezTo>
                    <a:pt x="15717" y="1850"/>
                    <a:pt x="15717" y="1889"/>
                    <a:pt x="15735" y="1924"/>
                  </a:cubicBezTo>
                  <a:cubicBezTo>
                    <a:pt x="15752" y="1942"/>
                    <a:pt x="15774" y="1942"/>
                    <a:pt x="15791" y="1942"/>
                  </a:cubicBezTo>
                  <a:lnTo>
                    <a:pt x="15844" y="1942"/>
                  </a:lnTo>
                  <a:cubicBezTo>
                    <a:pt x="15883" y="1907"/>
                    <a:pt x="15883" y="1872"/>
                    <a:pt x="15844" y="1833"/>
                  </a:cubicBezTo>
                  <a:cubicBezTo>
                    <a:pt x="15844" y="1815"/>
                    <a:pt x="15826" y="1798"/>
                    <a:pt x="15791" y="1798"/>
                  </a:cubicBezTo>
                  <a:close/>
                  <a:moveTo>
                    <a:pt x="5039" y="1833"/>
                  </a:moveTo>
                  <a:cubicBezTo>
                    <a:pt x="5022" y="1833"/>
                    <a:pt x="5004" y="1833"/>
                    <a:pt x="5004" y="1850"/>
                  </a:cubicBezTo>
                  <a:cubicBezTo>
                    <a:pt x="4965" y="1872"/>
                    <a:pt x="4948" y="1907"/>
                    <a:pt x="4965" y="1942"/>
                  </a:cubicBezTo>
                  <a:cubicBezTo>
                    <a:pt x="4983" y="1959"/>
                    <a:pt x="5004" y="1981"/>
                    <a:pt x="5039" y="1981"/>
                  </a:cubicBezTo>
                  <a:lnTo>
                    <a:pt x="5057" y="1981"/>
                  </a:lnTo>
                  <a:cubicBezTo>
                    <a:pt x="5092" y="1959"/>
                    <a:pt x="5113" y="1907"/>
                    <a:pt x="5092" y="1872"/>
                  </a:cubicBezTo>
                  <a:cubicBezTo>
                    <a:pt x="5074" y="1850"/>
                    <a:pt x="5057" y="1833"/>
                    <a:pt x="5039" y="1833"/>
                  </a:cubicBezTo>
                  <a:close/>
                  <a:moveTo>
                    <a:pt x="20669" y="1942"/>
                  </a:moveTo>
                  <a:cubicBezTo>
                    <a:pt x="20647" y="1942"/>
                    <a:pt x="20630" y="1942"/>
                    <a:pt x="20630" y="1959"/>
                  </a:cubicBezTo>
                  <a:cubicBezTo>
                    <a:pt x="20595" y="1981"/>
                    <a:pt x="20578" y="2033"/>
                    <a:pt x="20613" y="2050"/>
                  </a:cubicBezTo>
                  <a:cubicBezTo>
                    <a:pt x="20613" y="2090"/>
                    <a:pt x="20647" y="2090"/>
                    <a:pt x="20669" y="2090"/>
                  </a:cubicBezTo>
                  <a:cubicBezTo>
                    <a:pt x="20687" y="2090"/>
                    <a:pt x="20704" y="2090"/>
                    <a:pt x="20704" y="2068"/>
                  </a:cubicBezTo>
                  <a:cubicBezTo>
                    <a:pt x="20739" y="2050"/>
                    <a:pt x="20756" y="2016"/>
                    <a:pt x="20721" y="1981"/>
                  </a:cubicBezTo>
                  <a:cubicBezTo>
                    <a:pt x="20704" y="1959"/>
                    <a:pt x="20687" y="1942"/>
                    <a:pt x="20669" y="1942"/>
                  </a:cubicBezTo>
                  <a:close/>
                  <a:moveTo>
                    <a:pt x="4713" y="1998"/>
                  </a:moveTo>
                  <a:cubicBezTo>
                    <a:pt x="4696" y="1998"/>
                    <a:pt x="4696" y="2016"/>
                    <a:pt x="4678" y="2016"/>
                  </a:cubicBezTo>
                  <a:cubicBezTo>
                    <a:pt x="4639" y="2033"/>
                    <a:pt x="4622" y="2068"/>
                    <a:pt x="4639" y="2107"/>
                  </a:cubicBezTo>
                  <a:cubicBezTo>
                    <a:pt x="4656" y="2142"/>
                    <a:pt x="4678" y="2142"/>
                    <a:pt x="4713" y="2142"/>
                  </a:cubicBezTo>
                  <a:lnTo>
                    <a:pt x="4748" y="2142"/>
                  </a:lnTo>
                  <a:cubicBezTo>
                    <a:pt x="4787" y="2124"/>
                    <a:pt x="4787" y="2068"/>
                    <a:pt x="4765" y="2050"/>
                  </a:cubicBezTo>
                  <a:cubicBezTo>
                    <a:pt x="4765" y="2016"/>
                    <a:pt x="4730" y="1998"/>
                    <a:pt x="4713" y="1998"/>
                  </a:cubicBezTo>
                  <a:close/>
                  <a:moveTo>
                    <a:pt x="16026" y="2090"/>
                  </a:moveTo>
                  <a:cubicBezTo>
                    <a:pt x="16009" y="2090"/>
                    <a:pt x="15992" y="2107"/>
                    <a:pt x="15970" y="2107"/>
                  </a:cubicBezTo>
                  <a:cubicBezTo>
                    <a:pt x="15935" y="2124"/>
                    <a:pt x="15935" y="2177"/>
                    <a:pt x="15952" y="2216"/>
                  </a:cubicBezTo>
                  <a:cubicBezTo>
                    <a:pt x="15970" y="2233"/>
                    <a:pt x="15992" y="2233"/>
                    <a:pt x="16026" y="2233"/>
                  </a:cubicBezTo>
                  <a:lnTo>
                    <a:pt x="16061" y="2233"/>
                  </a:lnTo>
                  <a:cubicBezTo>
                    <a:pt x="16100" y="2198"/>
                    <a:pt x="16100" y="2159"/>
                    <a:pt x="16079" y="2124"/>
                  </a:cubicBezTo>
                  <a:cubicBezTo>
                    <a:pt x="16061" y="2107"/>
                    <a:pt x="16044" y="2090"/>
                    <a:pt x="16026" y="2090"/>
                  </a:cubicBezTo>
                  <a:close/>
                  <a:moveTo>
                    <a:pt x="27031" y="2090"/>
                  </a:moveTo>
                  <a:cubicBezTo>
                    <a:pt x="26996" y="2107"/>
                    <a:pt x="26996" y="2159"/>
                    <a:pt x="27013" y="2198"/>
                  </a:cubicBezTo>
                  <a:cubicBezTo>
                    <a:pt x="27013" y="2216"/>
                    <a:pt x="27048" y="2233"/>
                    <a:pt x="27066" y="2233"/>
                  </a:cubicBezTo>
                  <a:cubicBezTo>
                    <a:pt x="27087" y="2233"/>
                    <a:pt x="27087" y="2233"/>
                    <a:pt x="27105" y="2216"/>
                  </a:cubicBezTo>
                  <a:cubicBezTo>
                    <a:pt x="27140" y="2198"/>
                    <a:pt x="27157" y="2159"/>
                    <a:pt x="27140" y="2124"/>
                  </a:cubicBezTo>
                  <a:cubicBezTo>
                    <a:pt x="27122" y="2107"/>
                    <a:pt x="27105" y="2090"/>
                    <a:pt x="27066" y="2090"/>
                  </a:cubicBezTo>
                  <a:close/>
                  <a:moveTo>
                    <a:pt x="20321" y="2159"/>
                  </a:moveTo>
                  <a:cubicBezTo>
                    <a:pt x="20286" y="2198"/>
                    <a:pt x="20286" y="2233"/>
                    <a:pt x="20304" y="2268"/>
                  </a:cubicBezTo>
                  <a:cubicBezTo>
                    <a:pt x="20321" y="2285"/>
                    <a:pt x="20343" y="2307"/>
                    <a:pt x="20378" y="2307"/>
                  </a:cubicBezTo>
                  <a:cubicBezTo>
                    <a:pt x="20378" y="2307"/>
                    <a:pt x="20395" y="2285"/>
                    <a:pt x="20412" y="2285"/>
                  </a:cubicBezTo>
                  <a:cubicBezTo>
                    <a:pt x="20452" y="2268"/>
                    <a:pt x="20452" y="2216"/>
                    <a:pt x="20430" y="2177"/>
                  </a:cubicBezTo>
                  <a:cubicBezTo>
                    <a:pt x="20412" y="2159"/>
                    <a:pt x="20395" y="2159"/>
                    <a:pt x="20378" y="2159"/>
                  </a:cubicBezTo>
                  <a:close/>
                  <a:moveTo>
                    <a:pt x="4352" y="2177"/>
                  </a:moveTo>
                  <a:cubicBezTo>
                    <a:pt x="4313" y="2198"/>
                    <a:pt x="4313" y="2251"/>
                    <a:pt x="4330" y="2285"/>
                  </a:cubicBezTo>
                  <a:cubicBezTo>
                    <a:pt x="4330" y="2307"/>
                    <a:pt x="4369" y="2325"/>
                    <a:pt x="4387" y="2325"/>
                  </a:cubicBezTo>
                  <a:cubicBezTo>
                    <a:pt x="4404" y="2325"/>
                    <a:pt x="4421" y="2325"/>
                    <a:pt x="4421" y="2307"/>
                  </a:cubicBezTo>
                  <a:cubicBezTo>
                    <a:pt x="4461" y="2285"/>
                    <a:pt x="4478" y="2251"/>
                    <a:pt x="4461" y="2216"/>
                  </a:cubicBezTo>
                  <a:cubicBezTo>
                    <a:pt x="4439" y="2198"/>
                    <a:pt x="4421" y="2177"/>
                    <a:pt x="4387" y="2177"/>
                  </a:cubicBezTo>
                  <a:close/>
                  <a:moveTo>
                    <a:pt x="4043" y="2359"/>
                  </a:moveTo>
                  <a:cubicBezTo>
                    <a:pt x="4004" y="2377"/>
                    <a:pt x="3986" y="2433"/>
                    <a:pt x="4004" y="2468"/>
                  </a:cubicBezTo>
                  <a:cubicBezTo>
                    <a:pt x="4025" y="2486"/>
                    <a:pt x="4043" y="2503"/>
                    <a:pt x="4078" y="2503"/>
                  </a:cubicBezTo>
                  <a:cubicBezTo>
                    <a:pt x="4095" y="2503"/>
                    <a:pt x="4095" y="2503"/>
                    <a:pt x="4112" y="2486"/>
                  </a:cubicBezTo>
                  <a:cubicBezTo>
                    <a:pt x="4152" y="2468"/>
                    <a:pt x="4152" y="2433"/>
                    <a:pt x="4134" y="2394"/>
                  </a:cubicBezTo>
                  <a:cubicBezTo>
                    <a:pt x="4134" y="2359"/>
                    <a:pt x="4095" y="2359"/>
                    <a:pt x="4078" y="2359"/>
                  </a:cubicBezTo>
                  <a:close/>
                  <a:moveTo>
                    <a:pt x="20069" y="2359"/>
                  </a:moveTo>
                  <a:cubicBezTo>
                    <a:pt x="20051" y="2359"/>
                    <a:pt x="20051" y="2359"/>
                    <a:pt x="20034" y="2377"/>
                  </a:cubicBezTo>
                  <a:cubicBezTo>
                    <a:pt x="19995" y="2394"/>
                    <a:pt x="19995" y="2433"/>
                    <a:pt x="20016" y="2468"/>
                  </a:cubicBezTo>
                  <a:cubicBezTo>
                    <a:pt x="20034" y="2486"/>
                    <a:pt x="20051" y="2503"/>
                    <a:pt x="20069" y="2503"/>
                  </a:cubicBezTo>
                  <a:cubicBezTo>
                    <a:pt x="20086" y="2503"/>
                    <a:pt x="20104" y="2503"/>
                    <a:pt x="20104" y="2486"/>
                  </a:cubicBezTo>
                  <a:cubicBezTo>
                    <a:pt x="20143" y="2468"/>
                    <a:pt x="20160" y="2433"/>
                    <a:pt x="20125" y="2394"/>
                  </a:cubicBezTo>
                  <a:cubicBezTo>
                    <a:pt x="20125" y="2377"/>
                    <a:pt x="20086" y="2359"/>
                    <a:pt x="20069" y="2359"/>
                  </a:cubicBezTo>
                  <a:close/>
                  <a:moveTo>
                    <a:pt x="16187" y="2394"/>
                  </a:moveTo>
                  <a:cubicBezTo>
                    <a:pt x="16153" y="2433"/>
                    <a:pt x="16135" y="2468"/>
                    <a:pt x="16170" y="2503"/>
                  </a:cubicBezTo>
                  <a:cubicBezTo>
                    <a:pt x="16170" y="2525"/>
                    <a:pt x="16209" y="2542"/>
                    <a:pt x="16227" y="2542"/>
                  </a:cubicBezTo>
                  <a:cubicBezTo>
                    <a:pt x="16244" y="2542"/>
                    <a:pt x="16261" y="2542"/>
                    <a:pt x="16261" y="2525"/>
                  </a:cubicBezTo>
                  <a:cubicBezTo>
                    <a:pt x="16296" y="2503"/>
                    <a:pt x="16318" y="2451"/>
                    <a:pt x="16279" y="2416"/>
                  </a:cubicBezTo>
                  <a:cubicBezTo>
                    <a:pt x="16279" y="2394"/>
                    <a:pt x="16244" y="2394"/>
                    <a:pt x="16227" y="2394"/>
                  </a:cubicBezTo>
                  <a:close/>
                  <a:moveTo>
                    <a:pt x="27196" y="2416"/>
                  </a:moveTo>
                  <a:cubicBezTo>
                    <a:pt x="27157" y="2433"/>
                    <a:pt x="27157" y="2468"/>
                    <a:pt x="27157" y="2503"/>
                  </a:cubicBezTo>
                  <a:cubicBezTo>
                    <a:pt x="27174" y="2542"/>
                    <a:pt x="27214" y="2559"/>
                    <a:pt x="27231" y="2559"/>
                  </a:cubicBezTo>
                  <a:cubicBezTo>
                    <a:pt x="27248" y="2559"/>
                    <a:pt x="27248" y="2559"/>
                    <a:pt x="27266" y="2542"/>
                  </a:cubicBezTo>
                  <a:cubicBezTo>
                    <a:pt x="27305" y="2525"/>
                    <a:pt x="27322" y="2486"/>
                    <a:pt x="27305" y="2451"/>
                  </a:cubicBezTo>
                  <a:cubicBezTo>
                    <a:pt x="27283" y="2433"/>
                    <a:pt x="27266" y="2416"/>
                    <a:pt x="27231" y="2416"/>
                  </a:cubicBezTo>
                  <a:close/>
                  <a:moveTo>
                    <a:pt x="3769" y="2542"/>
                  </a:moveTo>
                  <a:cubicBezTo>
                    <a:pt x="3751" y="2542"/>
                    <a:pt x="3734" y="2542"/>
                    <a:pt x="3734" y="2559"/>
                  </a:cubicBezTo>
                  <a:cubicBezTo>
                    <a:pt x="3699" y="2577"/>
                    <a:pt x="3677" y="2612"/>
                    <a:pt x="3699" y="2651"/>
                  </a:cubicBezTo>
                  <a:cubicBezTo>
                    <a:pt x="3717" y="2668"/>
                    <a:pt x="3734" y="2686"/>
                    <a:pt x="3769" y="2686"/>
                  </a:cubicBezTo>
                  <a:cubicBezTo>
                    <a:pt x="3769" y="2686"/>
                    <a:pt x="3786" y="2686"/>
                    <a:pt x="3808" y="2668"/>
                  </a:cubicBezTo>
                  <a:cubicBezTo>
                    <a:pt x="3843" y="2651"/>
                    <a:pt x="3843" y="2612"/>
                    <a:pt x="3825" y="2577"/>
                  </a:cubicBezTo>
                  <a:cubicBezTo>
                    <a:pt x="3808" y="2559"/>
                    <a:pt x="3786" y="2542"/>
                    <a:pt x="3769" y="2542"/>
                  </a:cubicBezTo>
                  <a:close/>
                  <a:moveTo>
                    <a:pt x="19777" y="2559"/>
                  </a:moveTo>
                  <a:cubicBezTo>
                    <a:pt x="19760" y="2559"/>
                    <a:pt x="19742" y="2577"/>
                    <a:pt x="19725" y="2577"/>
                  </a:cubicBezTo>
                  <a:cubicBezTo>
                    <a:pt x="19708" y="2594"/>
                    <a:pt x="19690" y="2651"/>
                    <a:pt x="19708" y="2686"/>
                  </a:cubicBezTo>
                  <a:cubicBezTo>
                    <a:pt x="19725" y="2703"/>
                    <a:pt x="19742" y="2703"/>
                    <a:pt x="19777" y="2703"/>
                  </a:cubicBezTo>
                  <a:lnTo>
                    <a:pt x="19816" y="2703"/>
                  </a:lnTo>
                  <a:cubicBezTo>
                    <a:pt x="19851" y="2668"/>
                    <a:pt x="19851" y="2633"/>
                    <a:pt x="19834" y="2594"/>
                  </a:cubicBezTo>
                  <a:cubicBezTo>
                    <a:pt x="19816" y="2577"/>
                    <a:pt x="19799" y="2559"/>
                    <a:pt x="19777" y="2559"/>
                  </a:cubicBezTo>
                  <a:close/>
                  <a:moveTo>
                    <a:pt x="16427" y="2686"/>
                  </a:moveTo>
                  <a:cubicBezTo>
                    <a:pt x="16427" y="2686"/>
                    <a:pt x="16405" y="2686"/>
                    <a:pt x="16388" y="2703"/>
                  </a:cubicBezTo>
                  <a:cubicBezTo>
                    <a:pt x="16353" y="2720"/>
                    <a:pt x="16353" y="2777"/>
                    <a:pt x="16370" y="2794"/>
                  </a:cubicBezTo>
                  <a:cubicBezTo>
                    <a:pt x="16388" y="2829"/>
                    <a:pt x="16405" y="2829"/>
                    <a:pt x="16427" y="2829"/>
                  </a:cubicBezTo>
                  <a:cubicBezTo>
                    <a:pt x="16444" y="2829"/>
                    <a:pt x="16461" y="2829"/>
                    <a:pt x="16479" y="2812"/>
                  </a:cubicBezTo>
                  <a:cubicBezTo>
                    <a:pt x="16514" y="2794"/>
                    <a:pt x="16514" y="2760"/>
                    <a:pt x="16496" y="2720"/>
                  </a:cubicBezTo>
                  <a:cubicBezTo>
                    <a:pt x="16479" y="2703"/>
                    <a:pt x="16461" y="2686"/>
                    <a:pt x="16427" y="2686"/>
                  </a:cubicBezTo>
                  <a:close/>
                  <a:moveTo>
                    <a:pt x="3460" y="2720"/>
                  </a:moveTo>
                  <a:cubicBezTo>
                    <a:pt x="3442" y="2720"/>
                    <a:pt x="3425" y="2742"/>
                    <a:pt x="3425" y="2742"/>
                  </a:cubicBezTo>
                  <a:lnTo>
                    <a:pt x="3408" y="2742"/>
                  </a:lnTo>
                  <a:cubicBezTo>
                    <a:pt x="3390" y="2760"/>
                    <a:pt x="3373" y="2812"/>
                    <a:pt x="3390" y="2851"/>
                  </a:cubicBezTo>
                  <a:cubicBezTo>
                    <a:pt x="3408" y="2868"/>
                    <a:pt x="3425" y="2886"/>
                    <a:pt x="3460" y="2886"/>
                  </a:cubicBezTo>
                  <a:cubicBezTo>
                    <a:pt x="3460" y="2886"/>
                    <a:pt x="3482" y="2868"/>
                    <a:pt x="3499" y="2868"/>
                  </a:cubicBezTo>
                  <a:cubicBezTo>
                    <a:pt x="3534" y="2851"/>
                    <a:pt x="3534" y="2794"/>
                    <a:pt x="3516" y="2760"/>
                  </a:cubicBezTo>
                  <a:cubicBezTo>
                    <a:pt x="3499" y="2742"/>
                    <a:pt x="3482" y="2720"/>
                    <a:pt x="3460" y="2720"/>
                  </a:cubicBezTo>
                  <a:close/>
                  <a:moveTo>
                    <a:pt x="27357" y="2742"/>
                  </a:moveTo>
                  <a:cubicBezTo>
                    <a:pt x="27322" y="2760"/>
                    <a:pt x="27305" y="2794"/>
                    <a:pt x="27322" y="2829"/>
                  </a:cubicBezTo>
                  <a:cubicBezTo>
                    <a:pt x="27322" y="2868"/>
                    <a:pt x="27357" y="2886"/>
                    <a:pt x="27375" y="2886"/>
                  </a:cubicBezTo>
                  <a:lnTo>
                    <a:pt x="27414" y="2886"/>
                  </a:lnTo>
                  <a:cubicBezTo>
                    <a:pt x="27449" y="2868"/>
                    <a:pt x="27466" y="2812"/>
                    <a:pt x="27449" y="2777"/>
                  </a:cubicBezTo>
                  <a:cubicBezTo>
                    <a:pt x="27431" y="2760"/>
                    <a:pt x="27414" y="2742"/>
                    <a:pt x="27375" y="2742"/>
                  </a:cubicBezTo>
                  <a:close/>
                  <a:moveTo>
                    <a:pt x="19473" y="2760"/>
                  </a:moveTo>
                  <a:cubicBezTo>
                    <a:pt x="19451" y="2760"/>
                    <a:pt x="19433" y="2777"/>
                    <a:pt x="19433" y="2777"/>
                  </a:cubicBezTo>
                  <a:cubicBezTo>
                    <a:pt x="19399" y="2794"/>
                    <a:pt x="19381" y="2851"/>
                    <a:pt x="19416" y="2886"/>
                  </a:cubicBezTo>
                  <a:cubicBezTo>
                    <a:pt x="19416" y="2903"/>
                    <a:pt x="19451" y="2903"/>
                    <a:pt x="19473" y="2903"/>
                  </a:cubicBezTo>
                  <a:lnTo>
                    <a:pt x="19507" y="2903"/>
                  </a:lnTo>
                  <a:cubicBezTo>
                    <a:pt x="19542" y="2886"/>
                    <a:pt x="19560" y="2829"/>
                    <a:pt x="19525" y="2794"/>
                  </a:cubicBezTo>
                  <a:cubicBezTo>
                    <a:pt x="19525" y="2777"/>
                    <a:pt x="19490" y="2760"/>
                    <a:pt x="19473" y="2760"/>
                  </a:cubicBezTo>
                  <a:close/>
                  <a:moveTo>
                    <a:pt x="3155" y="2921"/>
                  </a:moveTo>
                  <a:cubicBezTo>
                    <a:pt x="3133" y="2921"/>
                    <a:pt x="3116" y="2921"/>
                    <a:pt x="3116" y="2938"/>
                  </a:cubicBezTo>
                  <a:cubicBezTo>
                    <a:pt x="3081" y="2960"/>
                    <a:pt x="3064" y="3012"/>
                    <a:pt x="3081" y="3029"/>
                  </a:cubicBezTo>
                  <a:cubicBezTo>
                    <a:pt x="3099" y="3069"/>
                    <a:pt x="3116" y="3069"/>
                    <a:pt x="3155" y="3069"/>
                  </a:cubicBezTo>
                  <a:lnTo>
                    <a:pt x="3190" y="3069"/>
                  </a:lnTo>
                  <a:cubicBezTo>
                    <a:pt x="3225" y="3029"/>
                    <a:pt x="3225" y="2995"/>
                    <a:pt x="3207" y="2960"/>
                  </a:cubicBezTo>
                  <a:cubicBezTo>
                    <a:pt x="3190" y="2938"/>
                    <a:pt x="3173" y="2921"/>
                    <a:pt x="3155" y="2921"/>
                  </a:cubicBezTo>
                  <a:close/>
                  <a:moveTo>
                    <a:pt x="19164" y="2960"/>
                  </a:moveTo>
                  <a:cubicBezTo>
                    <a:pt x="19146" y="2960"/>
                    <a:pt x="19146" y="2960"/>
                    <a:pt x="19124" y="2977"/>
                  </a:cubicBezTo>
                  <a:cubicBezTo>
                    <a:pt x="19090" y="2995"/>
                    <a:pt x="19072" y="3029"/>
                    <a:pt x="19107" y="3069"/>
                  </a:cubicBezTo>
                  <a:cubicBezTo>
                    <a:pt x="19107" y="3086"/>
                    <a:pt x="19146" y="3103"/>
                    <a:pt x="19164" y="3103"/>
                  </a:cubicBezTo>
                  <a:cubicBezTo>
                    <a:pt x="19181" y="3103"/>
                    <a:pt x="19198" y="3103"/>
                    <a:pt x="19198" y="3086"/>
                  </a:cubicBezTo>
                  <a:cubicBezTo>
                    <a:pt x="19233" y="3069"/>
                    <a:pt x="19255" y="3029"/>
                    <a:pt x="19216" y="2995"/>
                  </a:cubicBezTo>
                  <a:cubicBezTo>
                    <a:pt x="19216" y="2977"/>
                    <a:pt x="19181" y="2960"/>
                    <a:pt x="19164" y="2960"/>
                  </a:cubicBezTo>
                  <a:close/>
                  <a:moveTo>
                    <a:pt x="16644" y="2977"/>
                  </a:moveTo>
                  <a:cubicBezTo>
                    <a:pt x="16644" y="2977"/>
                    <a:pt x="16622" y="2977"/>
                    <a:pt x="16605" y="2995"/>
                  </a:cubicBezTo>
                  <a:cubicBezTo>
                    <a:pt x="16570" y="3012"/>
                    <a:pt x="16570" y="3069"/>
                    <a:pt x="16588" y="3103"/>
                  </a:cubicBezTo>
                  <a:cubicBezTo>
                    <a:pt x="16605" y="3121"/>
                    <a:pt x="16622" y="3121"/>
                    <a:pt x="16644" y="3121"/>
                  </a:cubicBezTo>
                  <a:cubicBezTo>
                    <a:pt x="16662" y="3121"/>
                    <a:pt x="16679" y="3121"/>
                    <a:pt x="16696" y="3103"/>
                  </a:cubicBezTo>
                  <a:cubicBezTo>
                    <a:pt x="16731" y="3086"/>
                    <a:pt x="16731" y="3029"/>
                    <a:pt x="16714" y="3012"/>
                  </a:cubicBezTo>
                  <a:cubicBezTo>
                    <a:pt x="16696" y="2995"/>
                    <a:pt x="16679" y="2977"/>
                    <a:pt x="16644" y="2977"/>
                  </a:cubicBezTo>
                  <a:close/>
                  <a:moveTo>
                    <a:pt x="27522" y="3069"/>
                  </a:moveTo>
                  <a:cubicBezTo>
                    <a:pt x="27522" y="3069"/>
                    <a:pt x="27501" y="3069"/>
                    <a:pt x="27501" y="3086"/>
                  </a:cubicBezTo>
                  <a:cubicBezTo>
                    <a:pt x="27466" y="3086"/>
                    <a:pt x="27449" y="3138"/>
                    <a:pt x="27466" y="3177"/>
                  </a:cubicBezTo>
                  <a:cubicBezTo>
                    <a:pt x="27466" y="3195"/>
                    <a:pt x="27501" y="3212"/>
                    <a:pt x="27522" y="3212"/>
                  </a:cubicBezTo>
                  <a:lnTo>
                    <a:pt x="27557" y="3212"/>
                  </a:lnTo>
                  <a:cubicBezTo>
                    <a:pt x="27592" y="3195"/>
                    <a:pt x="27610" y="3156"/>
                    <a:pt x="27592" y="3121"/>
                  </a:cubicBezTo>
                  <a:cubicBezTo>
                    <a:pt x="27575" y="3086"/>
                    <a:pt x="27557" y="3069"/>
                    <a:pt x="27522" y="3069"/>
                  </a:cubicBezTo>
                  <a:close/>
                  <a:moveTo>
                    <a:pt x="2846" y="3121"/>
                  </a:moveTo>
                  <a:cubicBezTo>
                    <a:pt x="2829" y="3121"/>
                    <a:pt x="2807" y="3121"/>
                    <a:pt x="2807" y="3138"/>
                  </a:cubicBezTo>
                  <a:cubicBezTo>
                    <a:pt x="2772" y="3156"/>
                    <a:pt x="2755" y="3195"/>
                    <a:pt x="2790" y="3230"/>
                  </a:cubicBezTo>
                  <a:cubicBezTo>
                    <a:pt x="2790" y="3247"/>
                    <a:pt x="2829" y="3264"/>
                    <a:pt x="2846" y="3264"/>
                  </a:cubicBezTo>
                  <a:cubicBezTo>
                    <a:pt x="2864" y="3264"/>
                    <a:pt x="2864" y="3264"/>
                    <a:pt x="2881" y="3247"/>
                  </a:cubicBezTo>
                  <a:cubicBezTo>
                    <a:pt x="2916" y="3230"/>
                    <a:pt x="2916" y="3195"/>
                    <a:pt x="2898" y="3156"/>
                  </a:cubicBezTo>
                  <a:cubicBezTo>
                    <a:pt x="2898" y="3138"/>
                    <a:pt x="2864" y="3121"/>
                    <a:pt x="2846" y="3121"/>
                  </a:cubicBezTo>
                  <a:close/>
                  <a:moveTo>
                    <a:pt x="18855" y="3138"/>
                  </a:moveTo>
                  <a:cubicBezTo>
                    <a:pt x="18837" y="3138"/>
                    <a:pt x="18837" y="3138"/>
                    <a:pt x="18820" y="3156"/>
                  </a:cubicBezTo>
                  <a:cubicBezTo>
                    <a:pt x="18781" y="3177"/>
                    <a:pt x="18763" y="3212"/>
                    <a:pt x="18781" y="3247"/>
                  </a:cubicBezTo>
                  <a:cubicBezTo>
                    <a:pt x="18798" y="3286"/>
                    <a:pt x="18820" y="3286"/>
                    <a:pt x="18855" y="3286"/>
                  </a:cubicBezTo>
                  <a:lnTo>
                    <a:pt x="18890" y="3286"/>
                  </a:lnTo>
                  <a:cubicBezTo>
                    <a:pt x="18929" y="3264"/>
                    <a:pt x="18929" y="3212"/>
                    <a:pt x="18907" y="3177"/>
                  </a:cubicBezTo>
                  <a:cubicBezTo>
                    <a:pt x="18907" y="3156"/>
                    <a:pt x="18872" y="3138"/>
                    <a:pt x="18855" y="3138"/>
                  </a:cubicBezTo>
                  <a:close/>
                  <a:moveTo>
                    <a:pt x="16897" y="3247"/>
                  </a:moveTo>
                  <a:cubicBezTo>
                    <a:pt x="16879" y="3247"/>
                    <a:pt x="16862" y="3247"/>
                    <a:pt x="16840" y="3264"/>
                  </a:cubicBezTo>
                  <a:cubicBezTo>
                    <a:pt x="16805" y="3304"/>
                    <a:pt x="16805" y="3338"/>
                    <a:pt x="16840" y="3373"/>
                  </a:cubicBezTo>
                  <a:cubicBezTo>
                    <a:pt x="16862" y="3395"/>
                    <a:pt x="16879" y="3395"/>
                    <a:pt x="16897" y="3395"/>
                  </a:cubicBezTo>
                  <a:cubicBezTo>
                    <a:pt x="16914" y="3395"/>
                    <a:pt x="16931" y="3395"/>
                    <a:pt x="16949" y="3373"/>
                  </a:cubicBezTo>
                  <a:cubicBezTo>
                    <a:pt x="16971" y="3338"/>
                    <a:pt x="16971" y="3304"/>
                    <a:pt x="16949" y="3264"/>
                  </a:cubicBezTo>
                  <a:cubicBezTo>
                    <a:pt x="16931" y="3247"/>
                    <a:pt x="16914" y="3247"/>
                    <a:pt x="16897" y="3247"/>
                  </a:cubicBezTo>
                  <a:close/>
                  <a:moveTo>
                    <a:pt x="18494" y="3321"/>
                  </a:moveTo>
                  <a:cubicBezTo>
                    <a:pt x="18472" y="3338"/>
                    <a:pt x="18454" y="3395"/>
                    <a:pt x="18472" y="3430"/>
                  </a:cubicBezTo>
                  <a:cubicBezTo>
                    <a:pt x="18472" y="3447"/>
                    <a:pt x="18511" y="3465"/>
                    <a:pt x="18528" y="3465"/>
                  </a:cubicBezTo>
                  <a:cubicBezTo>
                    <a:pt x="18546" y="3465"/>
                    <a:pt x="18563" y="3465"/>
                    <a:pt x="18563" y="3447"/>
                  </a:cubicBezTo>
                  <a:cubicBezTo>
                    <a:pt x="18602" y="3430"/>
                    <a:pt x="18620" y="3395"/>
                    <a:pt x="18602" y="3356"/>
                  </a:cubicBezTo>
                  <a:cubicBezTo>
                    <a:pt x="18581" y="3338"/>
                    <a:pt x="18563" y="3321"/>
                    <a:pt x="18528" y="3321"/>
                  </a:cubicBezTo>
                  <a:close/>
                  <a:moveTo>
                    <a:pt x="2555" y="3338"/>
                  </a:moveTo>
                  <a:cubicBezTo>
                    <a:pt x="2537" y="3338"/>
                    <a:pt x="2520" y="3338"/>
                    <a:pt x="2502" y="3356"/>
                  </a:cubicBezTo>
                  <a:cubicBezTo>
                    <a:pt x="2481" y="3373"/>
                    <a:pt x="2463" y="3430"/>
                    <a:pt x="2502" y="3465"/>
                  </a:cubicBezTo>
                  <a:cubicBezTo>
                    <a:pt x="2520" y="3465"/>
                    <a:pt x="2537" y="3482"/>
                    <a:pt x="2555" y="3482"/>
                  </a:cubicBezTo>
                  <a:cubicBezTo>
                    <a:pt x="2572" y="3482"/>
                    <a:pt x="2590" y="3482"/>
                    <a:pt x="2590" y="3465"/>
                  </a:cubicBezTo>
                  <a:cubicBezTo>
                    <a:pt x="2629" y="3447"/>
                    <a:pt x="2629" y="3395"/>
                    <a:pt x="2611" y="3356"/>
                  </a:cubicBezTo>
                  <a:cubicBezTo>
                    <a:pt x="2590" y="3338"/>
                    <a:pt x="2572" y="3338"/>
                    <a:pt x="2555" y="3338"/>
                  </a:cubicBezTo>
                  <a:close/>
                  <a:moveTo>
                    <a:pt x="27631" y="3412"/>
                  </a:moveTo>
                  <a:cubicBezTo>
                    <a:pt x="27592" y="3430"/>
                    <a:pt x="27575" y="3465"/>
                    <a:pt x="27592" y="3504"/>
                  </a:cubicBezTo>
                  <a:cubicBezTo>
                    <a:pt x="27610" y="3539"/>
                    <a:pt x="27631" y="3556"/>
                    <a:pt x="27666" y="3556"/>
                  </a:cubicBezTo>
                  <a:cubicBezTo>
                    <a:pt x="27666" y="3556"/>
                    <a:pt x="27683" y="3556"/>
                    <a:pt x="27683" y="3539"/>
                  </a:cubicBezTo>
                  <a:cubicBezTo>
                    <a:pt x="27740" y="3539"/>
                    <a:pt x="27757" y="3482"/>
                    <a:pt x="27740" y="3447"/>
                  </a:cubicBezTo>
                  <a:cubicBezTo>
                    <a:pt x="27718" y="3430"/>
                    <a:pt x="27701" y="3412"/>
                    <a:pt x="27666" y="3412"/>
                  </a:cubicBezTo>
                  <a:close/>
                  <a:moveTo>
                    <a:pt x="17166" y="3482"/>
                  </a:moveTo>
                  <a:cubicBezTo>
                    <a:pt x="17149" y="3482"/>
                    <a:pt x="17132" y="3482"/>
                    <a:pt x="17114" y="3504"/>
                  </a:cubicBezTo>
                  <a:cubicBezTo>
                    <a:pt x="17097" y="3539"/>
                    <a:pt x="17097" y="3591"/>
                    <a:pt x="17132" y="3613"/>
                  </a:cubicBezTo>
                  <a:cubicBezTo>
                    <a:pt x="17149" y="3613"/>
                    <a:pt x="17166" y="3630"/>
                    <a:pt x="17166" y="3630"/>
                  </a:cubicBezTo>
                  <a:cubicBezTo>
                    <a:pt x="17206" y="3630"/>
                    <a:pt x="17223" y="3613"/>
                    <a:pt x="17240" y="3591"/>
                  </a:cubicBezTo>
                  <a:cubicBezTo>
                    <a:pt x="17258" y="3556"/>
                    <a:pt x="17240" y="3504"/>
                    <a:pt x="17206" y="3482"/>
                  </a:cubicBezTo>
                  <a:close/>
                  <a:moveTo>
                    <a:pt x="18185" y="3482"/>
                  </a:moveTo>
                  <a:cubicBezTo>
                    <a:pt x="18145" y="3504"/>
                    <a:pt x="18128" y="3539"/>
                    <a:pt x="18145" y="3573"/>
                  </a:cubicBezTo>
                  <a:cubicBezTo>
                    <a:pt x="18145" y="3613"/>
                    <a:pt x="18185" y="3630"/>
                    <a:pt x="18202" y="3630"/>
                  </a:cubicBezTo>
                  <a:cubicBezTo>
                    <a:pt x="18219" y="3630"/>
                    <a:pt x="18219" y="3613"/>
                    <a:pt x="18237" y="3613"/>
                  </a:cubicBezTo>
                  <a:cubicBezTo>
                    <a:pt x="18276" y="3591"/>
                    <a:pt x="18293" y="3556"/>
                    <a:pt x="18276" y="3521"/>
                  </a:cubicBezTo>
                  <a:cubicBezTo>
                    <a:pt x="18254" y="3482"/>
                    <a:pt x="18237" y="3482"/>
                    <a:pt x="18202" y="3482"/>
                  </a:cubicBezTo>
                  <a:close/>
                  <a:moveTo>
                    <a:pt x="2285" y="3573"/>
                  </a:moveTo>
                  <a:cubicBezTo>
                    <a:pt x="2263" y="3573"/>
                    <a:pt x="2246" y="3591"/>
                    <a:pt x="2228" y="3613"/>
                  </a:cubicBezTo>
                  <a:cubicBezTo>
                    <a:pt x="2211" y="3630"/>
                    <a:pt x="2211" y="3682"/>
                    <a:pt x="2228" y="3700"/>
                  </a:cubicBezTo>
                  <a:cubicBezTo>
                    <a:pt x="2246" y="3721"/>
                    <a:pt x="2263" y="3721"/>
                    <a:pt x="2285" y="3721"/>
                  </a:cubicBezTo>
                  <a:cubicBezTo>
                    <a:pt x="2302" y="3721"/>
                    <a:pt x="2320" y="3721"/>
                    <a:pt x="2337" y="3700"/>
                  </a:cubicBezTo>
                  <a:cubicBezTo>
                    <a:pt x="2355" y="3682"/>
                    <a:pt x="2372" y="3630"/>
                    <a:pt x="2337" y="3613"/>
                  </a:cubicBezTo>
                  <a:cubicBezTo>
                    <a:pt x="2320" y="3591"/>
                    <a:pt x="2302" y="3573"/>
                    <a:pt x="2285" y="3573"/>
                  </a:cubicBezTo>
                  <a:close/>
                  <a:moveTo>
                    <a:pt x="17514" y="3613"/>
                  </a:moveTo>
                  <a:cubicBezTo>
                    <a:pt x="17475" y="3613"/>
                    <a:pt x="17441" y="3630"/>
                    <a:pt x="17441" y="3665"/>
                  </a:cubicBezTo>
                  <a:cubicBezTo>
                    <a:pt x="17423" y="3700"/>
                    <a:pt x="17458" y="3756"/>
                    <a:pt x="17493" y="3756"/>
                  </a:cubicBezTo>
                  <a:lnTo>
                    <a:pt x="17514" y="3756"/>
                  </a:lnTo>
                  <a:cubicBezTo>
                    <a:pt x="17549" y="3756"/>
                    <a:pt x="17567" y="3739"/>
                    <a:pt x="17584" y="3700"/>
                  </a:cubicBezTo>
                  <a:cubicBezTo>
                    <a:pt x="17584" y="3665"/>
                    <a:pt x="17567" y="3613"/>
                    <a:pt x="17532" y="3613"/>
                  </a:cubicBezTo>
                  <a:close/>
                  <a:moveTo>
                    <a:pt x="17858" y="3613"/>
                  </a:moveTo>
                  <a:cubicBezTo>
                    <a:pt x="17819" y="3613"/>
                    <a:pt x="17784" y="3647"/>
                    <a:pt x="17802" y="3682"/>
                  </a:cubicBezTo>
                  <a:cubicBezTo>
                    <a:pt x="17802" y="3721"/>
                    <a:pt x="17841" y="3756"/>
                    <a:pt x="17876" y="3756"/>
                  </a:cubicBezTo>
                  <a:lnTo>
                    <a:pt x="17876" y="3739"/>
                  </a:lnTo>
                  <a:cubicBezTo>
                    <a:pt x="17928" y="3739"/>
                    <a:pt x="17950" y="3700"/>
                    <a:pt x="17950" y="3665"/>
                  </a:cubicBezTo>
                  <a:cubicBezTo>
                    <a:pt x="17928" y="3630"/>
                    <a:pt x="17893" y="3613"/>
                    <a:pt x="17876" y="3613"/>
                  </a:cubicBezTo>
                  <a:close/>
                  <a:moveTo>
                    <a:pt x="27810" y="3739"/>
                  </a:moveTo>
                  <a:cubicBezTo>
                    <a:pt x="27792" y="3739"/>
                    <a:pt x="27792" y="3739"/>
                    <a:pt x="27775" y="3756"/>
                  </a:cubicBezTo>
                  <a:cubicBezTo>
                    <a:pt x="27740" y="3756"/>
                    <a:pt x="27718" y="3808"/>
                    <a:pt x="27740" y="3847"/>
                  </a:cubicBezTo>
                  <a:cubicBezTo>
                    <a:pt x="27757" y="3865"/>
                    <a:pt x="27775" y="3882"/>
                    <a:pt x="27810" y="3882"/>
                  </a:cubicBezTo>
                  <a:lnTo>
                    <a:pt x="27827" y="3882"/>
                  </a:lnTo>
                  <a:cubicBezTo>
                    <a:pt x="27866" y="3865"/>
                    <a:pt x="27884" y="3830"/>
                    <a:pt x="27866" y="3791"/>
                  </a:cubicBezTo>
                  <a:cubicBezTo>
                    <a:pt x="27866" y="3756"/>
                    <a:pt x="27827" y="3739"/>
                    <a:pt x="27810" y="3739"/>
                  </a:cubicBezTo>
                  <a:close/>
                  <a:moveTo>
                    <a:pt x="2028" y="3847"/>
                  </a:moveTo>
                  <a:cubicBezTo>
                    <a:pt x="2011" y="3847"/>
                    <a:pt x="1993" y="3847"/>
                    <a:pt x="1976" y="3865"/>
                  </a:cubicBezTo>
                  <a:cubicBezTo>
                    <a:pt x="1959" y="3882"/>
                    <a:pt x="1959" y="3939"/>
                    <a:pt x="1976" y="3956"/>
                  </a:cubicBezTo>
                  <a:cubicBezTo>
                    <a:pt x="1993" y="3974"/>
                    <a:pt x="2011" y="3991"/>
                    <a:pt x="2028" y="3991"/>
                  </a:cubicBezTo>
                  <a:cubicBezTo>
                    <a:pt x="2046" y="3991"/>
                    <a:pt x="2067" y="3974"/>
                    <a:pt x="2085" y="3956"/>
                  </a:cubicBezTo>
                  <a:cubicBezTo>
                    <a:pt x="2102" y="3939"/>
                    <a:pt x="2102" y="3882"/>
                    <a:pt x="2085" y="3865"/>
                  </a:cubicBezTo>
                  <a:cubicBezTo>
                    <a:pt x="2067" y="3847"/>
                    <a:pt x="2046" y="3847"/>
                    <a:pt x="2028" y="3847"/>
                  </a:cubicBezTo>
                  <a:close/>
                  <a:moveTo>
                    <a:pt x="27958" y="4065"/>
                  </a:moveTo>
                  <a:cubicBezTo>
                    <a:pt x="27936" y="4065"/>
                    <a:pt x="27936" y="4082"/>
                    <a:pt x="27918" y="4082"/>
                  </a:cubicBezTo>
                  <a:cubicBezTo>
                    <a:pt x="27884" y="4100"/>
                    <a:pt x="27866" y="4135"/>
                    <a:pt x="27884" y="4174"/>
                  </a:cubicBezTo>
                  <a:cubicBezTo>
                    <a:pt x="27901" y="4209"/>
                    <a:pt x="27918" y="4209"/>
                    <a:pt x="27958" y="4209"/>
                  </a:cubicBezTo>
                  <a:lnTo>
                    <a:pt x="27975" y="4209"/>
                  </a:lnTo>
                  <a:cubicBezTo>
                    <a:pt x="28010" y="4191"/>
                    <a:pt x="28027" y="4156"/>
                    <a:pt x="28010" y="4117"/>
                  </a:cubicBezTo>
                  <a:cubicBezTo>
                    <a:pt x="28010" y="4082"/>
                    <a:pt x="27975" y="4065"/>
                    <a:pt x="27958" y="4065"/>
                  </a:cubicBezTo>
                  <a:close/>
                  <a:moveTo>
                    <a:pt x="1776" y="4100"/>
                  </a:moveTo>
                  <a:cubicBezTo>
                    <a:pt x="1758" y="4100"/>
                    <a:pt x="1741" y="4117"/>
                    <a:pt x="1719" y="4117"/>
                  </a:cubicBezTo>
                  <a:cubicBezTo>
                    <a:pt x="1702" y="4156"/>
                    <a:pt x="1702" y="4209"/>
                    <a:pt x="1741" y="4226"/>
                  </a:cubicBezTo>
                  <a:cubicBezTo>
                    <a:pt x="1741" y="4243"/>
                    <a:pt x="1758" y="4243"/>
                    <a:pt x="1776" y="4243"/>
                  </a:cubicBezTo>
                  <a:cubicBezTo>
                    <a:pt x="1793" y="4243"/>
                    <a:pt x="1811" y="4243"/>
                    <a:pt x="1828" y="4226"/>
                  </a:cubicBezTo>
                  <a:cubicBezTo>
                    <a:pt x="1867" y="4191"/>
                    <a:pt x="1867" y="4156"/>
                    <a:pt x="1828" y="4117"/>
                  </a:cubicBezTo>
                  <a:cubicBezTo>
                    <a:pt x="1811" y="4100"/>
                    <a:pt x="1793" y="4100"/>
                    <a:pt x="1776" y="4100"/>
                  </a:cubicBezTo>
                  <a:close/>
                  <a:moveTo>
                    <a:pt x="1541" y="4374"/>
                  </a:moveTo>
                  <a:cubicBezTo>
                    <a:pt x="1523" y="4374"/>
                    <a:pt x="1502" y="4391"/>
                    <a:pt x="1484" y="4409"/>
                  </a:cubicBezTo>
                  <a:cubicBezTo>
                    <a:pt x="1467" y="4426"/>
                    <a:pt x="1467" y="4483"/>
                    <a:pt x="1502" y="4500"/>
                  </a:cubicBezTo>
                  <a:cubicBezTo>
                    <a:pt x="1502" y="4518"/>
                    <a:pt x="1523" y="4518"/>
                    <a:pt x="1541" y="4518"/>
                  </a:cubicBezTo>
                  <a:cubicBezTo>
                    <a:pt x="1558" y="4518"/>
                    <a:pt x="1593" y="4518"/>
                    <a:pt x="1593" y="4500"/>
                  </a:cubicBezTo>
                  <a:cubicBezTo>
                    <a:pt x="1632" y="4461"/>
                    <a:pt x="1632" y="4426"/>
                    <a:pt x="1593" y="4391"/>
                  </a:cubicBezTo>
                  <a:cubicBezTo>
                    <a:pt x="1576" y="4391"/>
                    <a:pt x="1558" y="4374"/>
                    <a:pt x="1541" y="4374"/>
                  </a:cubicBezTo>
                  <a:close/>
                  <a:moveTo>
                    <a:pt x="28084" y="4409"/>
                  </a:moveTo>
                  <a:cubicBezTo>
                    <a:pt x="28045" y="4426"/>
                    <a:pt x="28027" y="4461"/>
                    <a:pt x="28045" y="4500"/>
                  </a:cubicBezTo>
                  <a:cubicBezTo>
                    <a:pt x="28045" y="4535"/>
                    <a:pt x="28084" y="4552"/>
                    <a:pt x="28101" y="4552"/>
                  </a:cubicBezTo>
                  <a:cubicBezTo>
                    <a:pt x="28119" y="4552"/>
                    <a:pt x="28136" y="4535"/>
                    <a:pt x="28136" y="4535"/>
                  </a:cubicBezTo>
                  <a:cubicBezTo>
                    <a:pt x="28175" y="4518"/>
                    <a:pt x="28193" y="4483"/>
                    <a:pt x="28175" y="4444"/>
                  </a:cubicBezTo>
                  <a:cubicBezTo>
                    <a:pt x="28153" y="4409"/>
                    <a:pt x="28136" y="4409"/>
                    <a:pt x="28101" y="4409"/>
                  </a:cubicBezTo>
                  <a:close/>
                  <a:moveTo>
                    <a:pt x="1323" y="4661"/>
                  </a:moveTo>
                  <a:cubicBezTo>
                    <a:pt x="1306" y="4661"/>
                    <a:pt x="1267" y="4679"/>
                    <a:pt x="1267" y="4700"/>
                  </a:cubicBezTo>
                  <a:cubicBezTo>
                    <a:pt x="1232" y="4718"/>
                    <a:pt x="1249" y="4770"/>
                    <a:pt x="1267" y="4787"/>
                  </a:cubicBezTo>
                  <a:cubicBezTo>
                    <a:pt x="1284" y="4809"/>
                    <a:pt x="1306" y="4809"/>
                    <a:pt x="1323" y="4809"/>
                  </a:cubicBezTo>
                  <a:cubicBezTo>
                    <a:pt x="1341" y="4809"/>
                    <a:pt x="1358" y="4787"/>
                    <a:pt x="1376" y="4770"/>
                  </a:cubicBezTo>
                  <a:cubicBezTo>
                    <a:pt x="1393" y="4753"/>
                    <a:pt x="1393" y="4700"/>
                    <a:pt x="1358" y="4679"/>
                  </a:cubicBezTo>
                  <a:cubicBezTo>
                    <a:pt x="1358" y="4661"/>
                    <a:pt x="1341" y="4661"/>
                    <a:pt x="1323" y="4661"/>
                  </a:cubicBezTo>
                  <a:close/>
                  <a:moveTo>
                    <a:pt x="28284" y="4718"/>
                  </a:moveTo>
                  <a:cubicBezTo>
                    <a:pt x="28262" y="4718"/>
                    <a:pt x="28245" y="4718"/>
                    <a:pt x="28245" y="4735"/>
                  </a:cubicBezTo>
                  <a:cubicBezTo>
                    <a:pt x="28210" y="4753"/>
                    <a:pt x="28193" y="4787"/>
                    <a:pt x="28210" y="4827"/>
                  </a:cubicBezTo>
                  <a:cubicBezTo>
                    <a:pt x="28227" y="4844"/>
                    <a:pt x="28245" y="4861"/>
                    <a:pt x="28284" y="4861"/>
                  </a:cubicBezTo>
                  <a:lnTo>
                    <a:pt x="28319" y="4861"/>
                  </a:lnTo>
                  <a:cubicBezTo>
                    <a:pt x="28354" y="4844"/>
                    <a:pt x="28354" y="4787"/>
                    <a:pt x="28336" y="4753"/>
                  </a:cubicBezTo>
                  <a:cubicBezTo>
                    <a:pt x="28319" y="4735"/>
                    <a:pt x="28301" y="4718"/>
                    <a:pt x="28284" y="4718"/>
                  </a:cubicBezTo>
                  <a:close/>
                  <a:moveTo>
                    <a:pt x="1106" y="4953"/>
                  </a:moveTo>
                  <a:cubicBezTo>
                    <a:pt x="1088" y="4953"/>
                    <a:pt x="1067" y="4970"/>
                    <a:pt x="1049" y="4988"/>
                  </a:cubicBezTo>
                  <a:cubicBezTo>
                    <a:pt x="1032" y="5027"/>
                    <a:pt x="1032" y="5061"/>
                    <a:pt x="1067" y="5079"/>
                  </a:cubicBezTo>
                  <a:cubicBezTo>
                    <a:pt x="1088" y="5096"/>
                    <a:pt x="1088" y="5096"/>
                    <a:pt x="1106" y="5096"/>
                  </a:cubicBezTo>
                  <a:cubicBezTo>
                    <a:pt x="1123" y="5096"/>
                    <a:pt x="1158" y="5096"/>
                    <a:pt x="1158" y="5061"/>
                  </a:cubicBezTo>
                  <a:cubicBezTo>
                    <a:pt x="1197" y="5044"/>
                    <a:pt x="1175" y="4988"/>
                    <a:pt x="1141" y="4970"/>
                  </a:cubicBezTo>
                  <a:cubicBezTo>
                    <a:pt x="1141" y="4953"/>
                    <a:pt x="1123" y="4953"/>
                    <a:pt x="1106" y="4953"/>
                  </a:cubicBezTo>
                  <a:close/>
                  <a:moveTo>
                    <a:pt x="28428" y="5044"/>
                  </a:moveTo>
                  <a:cubicBezTo>
                    <a:pt x="28393" y="5061"/>
                    <a:pt x="28371" y="5114"/>
                    <a:pt x="28393" y="5153"/>
                  </a:cubicBezTo>
                  <a:cubicBezTo>
                    <a:pt x="28410" y="5170"/>
                    <a:pt x="28428" y="5188"/>
                    <a:pt x="28462" y="5188"/>
                  </a:cubicBezTo>
                  <a:cubicBezTo>
                    <a:pt x="28462" y="5188"/>
                    <a:pt x="28480" y="5170"/>
                    <a:pt x="28502" y="5170"/>
                  </a:cubicBezTo>
                  <a:cubicBezTo>
                    <a:pt x="28536" y="5153"/>
                    <a:pt x="28536" y="5114"/>
                    <a:pt x="28519" y="5079"/>
                  </a:cubicBezTo>
                  <a:cubicBezTo>
                    <a:pt x="28502" y="5044"/>
                    <a:pt x="28480" y="5044"/>
                    <a:pt x="28462" y="5044"/>
                  </a:cubicBezTo>
                  <a:close/>
                  <a:moveTo>
                    <a:pt x="906" y="5262"/>
                  </a:moveTo>
                  <a:cubicBezTo>
                    <a:pt x="888" y="5262"/>
                    <a:pt x="849" y="5262"/>
                    <a:pt x="849" y="5296"/>
                  </a:cubicBezTo>
                  <a:cubicBezTo>
                    <a:pt x="814" y="5331"/>
                    <a:pt x="832" y="5370"/>
                    <a:pt x="871" y="5388"/>
                  </a:cubicBezTo>
                  <a:cubicBezTo>
                    <a:pt x="888" y="5405"/>
                    <a:pt x="888" y="5405"/>
                    <a:pt x="906" y="5405"/>
                  </a:cubicBezTo>
                  <a:cubicBezTo>
                    <a:pt x="923" y="5405"/>
                    <a:pt x="958" y="5388"/>
                    <a:pt x="958" y="5370"/>
                  </a:cubicBezTo>
                  <a:cubicBezTo>
                    <a:pt x="997" y="5331"/>
                    <a:pt x="980" y="5296"/>
                    <a:pt x="940" y="5262"/>
                  </a:cubicBezTo>
                  <a:close/>
                  <a:moveTo>
                    <a:pt x="28610" y="5353"/>
                  </a:moveTo>
                  <a:cubicBezTo>
                    <a:pt x="28571" y="5388"/>
                    <a:pt x="28554" y="5423"/>
                    <a:pt x="28571" y="5462"/>
                  </a:cubicBezTo>
                  <a:cubicBezTo>
                    <a:pt x="28589" y="5479"/>
                    <a:pt x="28610" y="5497"/>
                    <a:pt x="28645" y="5497"/>
                  </a:cubicBezTo>
                  <a:cubicBezTo>
                    <a:pt x="28645" y="5497"/>
                    <a:pt x="28663" y="5497"/>
                    <a:pt x="28680" y="5479"/>
                  </a:cubicBezTo>
                  <a:cubicBezTo>
                    <a:pt x="28719" y="5462"/>
                    <a:pt x="28719" y="5423"/>
                    <a:pt x="28697" y="5388"/>
                  </a:cubicBezTo>
                  <a:cubicBezTo>
                    <a:pt x="28680" y="5370"/>
                    <a:pt x="28663" y="5353"/>
                    <a:pt x="28645" y="5353"/>
                  </a:cubicBezTo>
                  <a:close/>
                  <a:moveTo>
                    <a:pt x="705" y="5571"/>
                  </a:moveTo>
                  <a:cubicBezTo>
                    <a:pt x="688" y="5571"/>
                    <a:pt x="671" y="5588"/>
                    <a:pt x="653" y="5605"/>
                  </a:cubicBezTo>
                  <a:cubicBezTo>
                    <a:pt x="631" y="5640"/>
                    <a:pt x="653" y="5679"/>
                    <a:pt x="671" y="5697"/>
                  </a:cubicBezTo>
                  <a:cubicBezTo>
                    <a:pt x="688" y="5714"/>
                    <a:pt x="705" y="5714"/>
                    <a:pt x="705" y="5714"/>
                  </a:cubicBezTo>
                  <a:cubicBezTo>
                    <a:pt x="740" y="5714"/>
                    <a:pt x="762" y="5697"/>
                    <a:pt x="779" y="5679"/>
                  </a:cubicBezTo>
                  <a:cubicBezTo>
                    <a:pt x="797" y="5640"/>
                    <a:pt x="779" y="5605"/>
                    <a:pt x="762" y="5571"/>
                  </a:cubicBezTo>
                  <a:close/>
                  <a:moveTo>
                    <a:pt x="28828" y="5658"/>
                  </a:moveTo>
                  <a:cubicBezTo>
                    <a:pt x="28806" y="5658"/>
                    <a:pt x="28789" y="5658"/>
                    <a:pt x="28789" y="5679"/>
                  </a:cubicBezTo>
                  <a:cubicBezTo>
                    <a:pt x="28754" y="5697"/>
                    <a:pt x="28736" y="5732"/>
                    <a:pt x="28754" y="5766"/>
                  </a:cubicBezTo>
                  <a:cubicBezTo>
                    <a:pt x="28771" y="5788"/>
                    <a:pt x="28806" y="5806"/>
                    <a:pt x="28828" y="5806"/>
                  </a:cubicBezTo>
                  <a:lnTo>
                    <a:pt x="28863" y="5806"/>
                  </a:lnTo>
                  <a:cubicBezTo>
                    <a:pt x="28897" y="5766"/>
                    <a:pt x="28897" y="5732"/>
                    <a:pt x="28880" y="5697"/>
                  </a:cubicBezTo>
                  <a:cubicBezTo>
                    <a:pt x="28880" y="5679"/>
                    <a:pt x="28845" y="5658"/>
                    <a:pt x="28828" y="5658"/>
                  </a:cubicBezTo>
                  <a:close/>
                  <a:moveTo>
                    <a:pt x="544" y="5875"/>
                  </a:moveTo>
                  <a:cubicBezTo>
                    <a:pt x="505" y="5875"/>
                    <a:pt x="488" y="5897"/>
                    <a:pt x="470" y="5914"/>
                  </a:cubicBezTo>
                  <a:cubicBezTo>
                    <a:pt x="453" y="5949"/>
                    <a:pt x="470" y="6006"/>
                    <a:pt x="505" y="6023"/>
                  </a:cubicBezTo>
                  <a:lnTo>
                    <a:pt x="544" y="6023"/>
                  </a:lnTo>
                  <a:cubicBezTo>
                    <a:pt x="562" y="6023"/>
                    <a:pt x="579" y="6006"/>
                    <a:pt x="597" y="5984"/>
                  </a:cubicBezTo>
                  <a:cubicBezTo>
                    <a:pt x="614" y="5949"/>
                    <a:pt x="597" y="5914"/>
                    <a:pt x="579" y="5897"/>
                  </a:cubicBezTo>
                  <a:cubicBezTo>
                    <a:pt x="562" y="5875"/>
                    <a:pt x="544" y="5875"/>
                    <a:pt x="544" y="5875"/>
                  </a:cubicBezTo>
                  <a:close/>
                  <a:moveTo>
                    <a:pt x="29006" y="5967"/>
                  </a:moveTo>
                  <a:cubicBezTo>
                    <a:pt x="29006" y="5967"/>
                    <a:pt x="28989" y="5967"/>
                    <a:pt x="28971" y="5984"/>
                  </a:cubicBezTo>
                  <a:cubicBezTo>
                    <a:pt x="28937" y="6006"/>
                    <a:pt x="28937" y="6041"/>
                    <a:pt x="28954" y="6075"/>
                  </a:cubicBezTo>
                  <a:cubicBezTo>
                    <a:pt x="28971" y="6114"/>
                    <a:pt x="28989" y="6114"/>
                    <a:pt x="29006" y="6114"/>
                  </a:cubicBezTo>
                  <a:lnTo>
                    <a:pt x="29045" y="6114"/>
                  </a:lnTo>
                  <a:cubicBezTo>
                    <a:pt x="29080" y="6093"/>
                    <a:pt x="29098" y="6041"/>
                    <a:pt x="29080" y="6006"/>
                  </a:cubicBezTo>
                  <a:cubicBezTo>
                    <a:pt x="29063" y="5984"/>
                    <a:pt x="29045" y="5967"/>
                    <a:pt x="29006" y="5967"/>
                  </a:cubicBezTo>
                  <a:close/>
                  <a:moveTo>
                    <a:pt x="362" y="6202"/>
                  </a:moveTo>
                  <a:cubicBezTo>
                    <a:pt x="344" y="6202"/>
                    <a:pt x="305" y="6223"/>
                    <a:pt x="305" y="6241"/>
                  </a:cubicBezTo>
                  <a:cubicBezTo>
                    <a:pt x="288" y="6275"/>
                    <a:pt x="305" y="6332"/>
                    <a:pt x="344" y="6349"/>
                  </a:cubicBezTo>
                  <a:lnTo>
                    <a:pt x="362" y="6349"/>
                  </a:lnTo>
                  <a:cubicBezTo>
                    <a:pt x="396" y="6349"/>
                    <a:pt x="414" y="6332"/>
                    <a:pt x="436" y="6310"/>
                  </a:cubicBezTo>
                  <a:cubicBezTo>
                    <a:pt x="453" y="6275"/>
                    <a:pt x="436" y="6223"/>
                    <a:pt x="396" y="6202"/>
                  </a:cubicBezTo>
                  <a:close/>
                  <a:moveTo>
                    <a:pt x="29206" y="6275"/>
                  </a:moveTo>
                  <a:cubicBezTo>
                    <a:pt x="29189" y="6275"/>
                    <a:pt x="29172" y="6293"/>
                    <a:pt x="29172" y="6293"/>
                  </a:cubicBezTo>
                  <a:cubicBezTo>
                    <a:pt x="29132" y="6310"/>
                    <a:pt x="29115" y="6367"/>
                    <a:pt x="29132" y="6384"/>
                  </a:cubicBezTo>
                  <a:cubicBezTo>
                    <a:pt x="29154" y="6419"/>
                    <a:pt x="29172" y="6419"/>
                    <a:pt x="29206" y="6419"/>
                  </a:cubicBezTo>
                  <a:lnTo>
                    <a:pt x="29241" y="6419"/>
                  </a:lnTo>
                  <a:cubicBezTo>
                    <a:pt x="29280" y="6402"/>
                    <a:pt x="29280" y="6349"/>
                    <a:pt x="29263" y="6310"/>
                  </a:cubicBezTo>
                  <a:cubicBezTo>
                    <a:pt x="29241" y="6293"/>
                    <a:pt x="29224" y="6275"/>
                    <a:pt x="29206" y="6275"/>
                  </a:cubicBezTo>
                  <a:close/>
                  <a:moveTo>
                    <a:pt x="218" y="6528"/>
                  </a:moveTo>
                  <a:cubicBezTo>
                    <a:pt x="179" y="6528"/>
                    <a:pt x="161" y="6550"/>
                    <a:pt x="144" y="6567"/>
                  </a:cubicBezTo>
                  <a:cubicBezTo>
                    <a:pt x="127" y="6602"/>
                    <a:pt x="144" y="6658"/>
                    <a:pt x="179" y="6676"/>
                  </a:cubicBezTo>
                  <a:lnTo>
                    <a:pt x="218" y="6676"/>
                  </a:lnTo>
                  <a:cubicBezTo>
                    <a:pt x="235" y="6676"/>
                    <a:pt x="270" y="6658"/>
                    <a:pt x="270" y="6637"/>
                  </a:cubicBezTo>
                  <a:cubicBezTo>
                    <a:pt x="288" y="6602"/>
                    <a:pt x="270" y="6550"/>
                    <a:pt x="235" y="6528"/>
                  </a:cubicBezTo>
                  <a:close/>
                  <a:moveTo>
                    <a:pt x="29389" y="6584"/>
                  </a:moveTo>
                  <a:cubicBezTo>
                    <a:pt x="29372" y="6584"/>
                    <a:pt x="29372" y="6602"/>
                    <a:pt x="29350" y="6602"/>
                  </a:cubicBezTo>
                  <a:cubicBezTo>
                    <a:pt x="29315" y="6619"/>
                    <a:pt x="29298" y="6676"/>
                    <a:pt x="29333" y="6711"/>
                  </a:cubicBezTo>
                  <a:cubicBezTo>
                    <a:pt x="29333" y="6728"/>
                    <a:pt x="29372" y="6728"/>
                    <a:pt x="29389" y="6728"/>
                  </a:cubicBezTo>
                  <a:lnTo>
                    <a:pt x="29424" y="6728"/>
                  </a:lnTo>
                  <a:cubicBezTo>
                    <a:pt x="29459" y="6711"/>
                    <a:pt x="29481" y="6658"/>
                    <a:pt x="29441" y="6619"/>
                  </a:cubicBezTo>
                  <a:cubicBezTo>
                    <a:pt x="29441" y="6602"/>
                    <a:pt x="29407" y="6584"/>
                    <a:pt x="29389" y="6584"/>
                  </a:cubicBezTo>
                  <a:close/>
                  <a:moveTo>
                    <a:pt x="70" y="6854"/>
                  </a:moveTo>
                  <a:cubicBezTo>
                    <a:pt x="35" y="6854"/>
                    <a:pt x="18" y="6876"/>
                    <a:pt x="0" y="6911"/>
                  </a:cubicBezTo>
                  <a:cubicBezTo>
                    <a:pt x="18" y="6928"/>
                    <a:pt x="18" y="6946"/>
                    <a:pt x="18" y="6985"/>
                  </a:cubicBezTo>
                  <a:lnTo>
                    <a:pt x="35" y="7002"/>
                  </a:lnTo>
                  <a:lnTo>
                    <a:pt x="70" y="7002"/>
                  </a:lnTo>
                  <a:cubicBezTo>
                    <a:pt x="88" y="7002"/>
                    <a:pt x="127" y="6985"/>
                    <a:pt x="127" y="6963"/>
                  </a:cubicBezTo>
                  <a:cubicBezTo>
                    <a:pt x="144" y="6928"/>
                    <a:pt x="127" y="6876"/>
                    <a:pt x="88" y="6876"/>
                  </a:cubicBezTo>
                  <a:cubicBezTo>
                    <a:pt x="88" y="6854"/>
                    <a:pt x="70" y="6854"/>
                    <a:pt x="70" y="685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5"/>
            <p:cNvSpPr/>
            <p:nvPr/>
          </p:nvSpPr>
          <p:spPr>
            <a:xfrm rot="-5400000">
              <a:off x="6044853" y="1843646"/>
              <a:ext cx="5561263" cy="1488137"/>
            </a:xfrm>
            <a:custGeom>
              <a:avLst/>
              <a:gdLst/>
              <a:ahLst/>
              <a:cxnLst/>
              <a:rect l="l" t="t" r="r" b="b"/>
              <a:pathLst>
                <a:path w="31095" h="9121" extrusionOk="0">
                  <a:moveTo>
                    <a:pt x="11949" y="1"/>
                  </a:moveTo>
                  <a:cubicBezTo>
                    <a:pt x="11914" y="1"/>
                    <a:pt x="11875" y="35"/>
                    <a:pt x="11875" y="92"/>
                  </a:cubicBezTo>
                  <a:cubicBezTo>
                    <a:pt x="11875" y="127"/>
                    <a:pt x="11914" y="144"/>
                    <a:pt x="11949" y="144"/>
                  </a:cubicBezTo>
                  <a:cubicBezTo>
                    <a:pt x="12001" y="144"/>
                    <a:pt x="12023" y="127"/>
                    <a:pt x="12023" y="75"/>
                  </a:cubicBezTo>
                  <a:cubicBezTo>
                    <a:pt x="12023" y="35"/>
                    <a:pt x="11984" y="1"/>
                    <a:pt x="11949" y="1"/>
                  </a:cubicBezTo>
                  <a:close/>
                  <a:moveTo>
                    <a:pt x="12310" y="1"/>
                  </a:moveTo>
                  <a:cubicBezTo>
                    <a:pt x="12275" y="1"/>
                    <a:pt x="12240" y="35"/>
                    <a:pt x="12240" y="75"/>
                  </a:cubicBezTo>
                  <a:cubicBezTo>
                    <a:pt x="12240" y="127"/>
                    <a:pt x="12275" y="144"/>
                    <a:pt x="12310" y="144"/>
                  </a:cubicBezTo>
                  <a:cubicBezTo>
                    <a:pt x="12349" y="144"/>
                    <a:pt x="12384" y="127"/>
                    <a:pt x="12384" y="92"/>
                  </a:cubicBezTo>
                  <a:cubicBezTo>
                    <a:pt x="12384" y="35"/>
                    <a:pt x="12367" y="18"/>
                    <a:pt x="12310" y="1"/>
                  </a:cubicBezTo>
                  <a:close/>
                  <a:moveTo>
                    <a:pt x="11588" y="18"/>
                  </a:moveTo>
                  <a:cubicBezTo>
                    <a:pt x="11549" y="35"/>
                    <a:pt x="11514" y="53"/>
                    <a:pt x="11514" y="109"/>
                  </a:cubicBezTo>
                  <a:cubicBezTo>
                    <a:pt x="11514" y="144"/>
                    <a:pt x="11549" y="162"/>
                    <a:pt x="11588" y="162"/>
                  </a:cubicBezTo>
                  <a:lnTo>
                    <a:pt x="11605" y="162"/>
                  </a:lnTo>
                  <a:cubicBezTo>
                    <a:pt x="11640" y="162"/>
                    <a:pt x="11657" y="127"/>
                    <a:pt x="11657" y="92"/>
                  </a:cubicBezTo>
                  <a:cubicBezTo>
                    <a:pt x="11657" y="53"/>
                    <a:pt x="11622" y="18"/>
                    <a:pt x="11588" y="18"/>
                  </a:cubicBezTo>
                  <a:close/>
                  <a:moveTo>
                    <a:pt x="12675" y="35"/>
                  </a:moveTo>
                  <a:cubicBezTo>
                    <a:pt x="12636" y="35"/>
                    <a:pt x="12602" y="53"/>
                    <a:pt x="12602" y="92"/>
                  </a:cubicBezTo>
                  <a:cubicBezTo>
                    <a:pt x="12602" y="127"/>
                    <a:pt x="12636" y="162"/>
                    <a:pt x="12675" y="183"/>
                  </a:cubicBezTo>
                  <a:cubicBezTo>
                    <a:pt x="12710" y="183"/>
                    <a:pt x="12745" y="144"/>
                    <a:pt x="12745" y="109"/>
                  </a:cubicBezTo>
                  <a:cubicBezTo>
                    <a:pt x="12745" y="75"/>
                    <a:pt x="12728" y="35"/>
                    <a:pt x="12693" y="35"/>
                  </a:cubicBezTo>
                  <a:close/>
                  <a:moveTo>
                    <a:pt x="11222" y="53"/>
                  </a:moveTo>
                  <a:cubicBezTo>
                    <a:pt x="11187" y="75"/>
                    <a:pt x="11153" y="109"/>
                    <a:pt x="11153" y="144"/>
                  </a:cubicBezTo>
                  <a:cubicBezTo>
                    <a:pt x="11170" y="183"/>
                    <a:pt x="11187" y="201"/>
                    <a:pt x="11222" y="201"/>
                  </a:cubicBezTo>
                  <a:lnTo>
                    <a:pt x="11240" y="201"/>
                  </a:lnTo>
                  <a:cubicBezTo>
                    <a:pt x="11279" y="201"/>
                    <a:pt x="11314" y="162"/>
                    <a:pt x="11296" y="127"/>
                  </a:cubicBezTo>
                  <a:cubicBezTo>
                    <a:pt x="11296" y="92"/>
                    <a:pt x="11261" y="53"/>
                    <a:pt x="11222" y="53"/>
                  </a:cubicBezTo>
                  <a:close/>
                  <a:moveTo>
                    <a:pt x="13037" y="75"/>
                  </a:moveTo>
                  <a:cubicBezTo>
                    <a:pt x="13002" y="75"/>
                    <a:pt x="12963" y="92"/>
                    <a:pt x="12963" y="127"/>
                  </a:cubicBezTo>
                  <a:cubicBezTo>
                    <a:pt x="12963" y="162"/>
                    <a:pt x="12980" y="218"/>
                    <a:pt x="13019" y="218"/>
                  </a:cubicBezTo>
                  <a:lnTo>
                    <a:pt x="13037" y="218"/>
                  </a:lnTo>
                  <a:cubicBezTo>
                    <a:pt x="13071" y="218"/>
                    <a:pt x="13111" y="183"/>
                    <a:pt x="13111" y="144"/>
                  </a:cubicBezTo>
                  <a:cubicBezTo>
                    <a:pt x="13111" y="109"/>
                    <a:pt x="13089" y="75"/>
                    <a:pt x="13054" y="75"/>
                  </a:cubicBezTo>
                  <a:close/>
                  <a:moveTo>
                    <a:pt x="10861" y="109"/>
                  </a:moveTo>
                  <a:cubicBezTo>
                    <a:pt x="10826" y="109"/>
                    <a:pt x="10787" y="144"/>
                    <a:pt x="10804" y="183"/>
                  </a:cubicBezTo>
                  <a:cubicBezTo>
                    <a:pt x="10804" y="218"/>
                    <a:pt x="10844" y="253"/>
                    <a:pt x="10878" y="253"/>
                  </a:cubicBezTo>
                  <a:cubicBezTo>
                    <a:pt x="10913" y="253"/>
                    <a:pt x="10952" y="201"/>
                    <a:pt x="10935" y="162"/>
                  </a:cubicBezTo>
                  <a:cubicBezTo>
                    <a:pt x="10935" y="127"/>
                    <a:pt x="10896" y="109"/>
                    <a:pt x="10878" y="109"/>
                  </a:cubicBezTo>
                  <a:close/>
                  <a:moveTo>
                    <a:pt x="13398" y="144"/>
                  </a:moveTo>
                  <a:cubicBezTo>
                    <a:pt x="13363" y="144"/>
                    <a:pt x="13328" y="162"/>
                    <a:pt x="13328" y="201"/>
                  </a:cubicBezTo>
                  <a:cubicBezTo>
                    <a:pt x="13306" y="236"/>
                    <a:pt x="13346" y="270"/>
                    <a:pt x="13380" y="270"/>
                  </a:cubicBezTo>
                  <a:lnTo>
                    <a:pt x="13398" y="292"/>
                  </a:lnTo>
                  <a:cubicBezTo>
                    <a:pt x="13437" y="292"/>
                    <a:pt x="13454" y="253"/>
                    <a:pt x="13472" y="218"/>
                  </a:cubicBezTo>
                  <a:cubicBezTo>
                    <a:pt x="13472" y="183"/>
                    <a:pt x="13454" y="144"/>
                    <a:pt x="13415" y="144"/>
                  </a:cubicBezTo>
                  <a:close/>
                  <a:moveTo>
                    <a:pt x="10500" y="162"/>
                  </a:moveTo>
                  <a:cubicBezTo>
                    <a:pt x="10461" y="183"/>
                    <a:pt x="10426" y="218"/>
                    <a:pt x="10443" y="253"/>
                  </a:cubicBezTo>
                  <a:cubicBezTo>
                    <a:pt x="10443" y="292"/>
                    <a:pt x="10478" y="310"/>
                    <a:pt x="10517" y="310"/>
                  </a:cubicBezTo>
                  <a:lnTo>
                    <a:pt x="10535" y="310"/>
                  </a:lnTo>
                  <a:cubicBezTo>
                    <a:pt x="10569" y="310"/>
                    <a:pt x="10587" y="270"/>
                    <a:pt x="10587" y="218"/>
                  </a:cubicBezTo>
                  <a:cubicBezTo>
                    <a:pt x="10569" y="201"/>
                    <a:pt x="10552" y="162"/>
                    <a:pt x="10517" y="162"/>
                  </a:cubicBezTo>
                  <a:close/>
                  <a:moveTo>
                    <a:pt x="24694" y="183"/>
                  </a:moveTo>
                  <a:cubicBezTo>
                    <a:pt x="24659" y="183"/>
                    <a:pt x="24620" y="218"/>
                    <a:pt x="24620" y="253"/>
                  </a:cubicBezTo>
                  <a:cubicBezTo>
                    <a:pt x="24620" y="292"/>
                    <a:pt x="24642" y="327"/>
                    <a:pt x="24694" y="327"/>
                  </a:cubicBezTo>
                  <a:cubicBezTo>
                    <a:pt x="24729" y="327"/>
                    <a:pt x="24768" y="292"/>
                    <a:pt x="24768" y="253"/>
                  </a:cubicBezTo>
                  <a:cubicBezTo>
                    <a:pt x="24768" y="218"/>
                    <a:pt x="24729" y="183"/>
                    <a:pt x="24694" y="183"/>
                  </a:cubicBezTo>
                  <a:close/>
                  <a:moveTo>
                    <a:pt x="24315" y="201"/>
                  </a:moveTo>
                  <a:cubicBezTo>
                    <a:pt x="24276" y="201"/>
                    <a:pt x="24259" y="236"/>
                    <a:pt x="24259" y="270"/>
                  </a:cubicBezTo>
                  <a:cubicBezTo>
                    <a:pt x="24259" y="310"/>
                    <a:pt x="24293" y="344"/>
                    <a:pt x="24333" y="344"/>
                  </a:cubicBezTo>
                  <a:cubicBezTo>
                    <a:pt x="24367" y="344"/>
                    <a:pt x="24402" y="310"/>
                    <a:pt x="24402" y="253"/>
                  </a:cubicBezTo>
                  <a:cubicBezTo>
                    <a:pt x="24402" y="218"/>
                    <a:pt x="24367" y="201"/>
                    <a:pt x="24333" y="201"/>
                  </a:cubicBezTo>
                  <a:close/>
                  <a:moveTo>
                    <a:pt x="25055" y="218"/>
                  </a:moveTo>
                  <a:cubicBezTo>
                    <a:pt x="25020" y="218"/>
                    <a:pt x="24985" y="236"/>
                    <a:pt x="24985" y="270"/>
                  </a:cubicBezTo>
                  <a:cubicBezTo>
                    <a:pt x="24968" y="310"/>
                    <a:pt x="25003" y="344"/>
                    <a:pt x="25038" y="362"/>
                  </a:cubicBezTo>
                  <a:lnTo>
                    <a:pt x="25055" y="362"/>
                  </a:lnTo>
                  <a:cubicBezTo>
                    <a:pt x="25094" y="362"/>
                    <a:pt x="25112" y="327"/>
                    <a:pt x="25129" y="292"/>
                  </a:cubicBezTo>
                  <a:cubicBezTo>
                    <a:pt x="25129" y="253"/>
                    <a:pt x="25094" y="218"/>
                    <a:pt x="25055" y="218"/>
                  </a:cubicBezTo>
                  <a:close/>
                  <a:moveTo>
                    <a:pt x="10134" y="236"/>
                  </a:moveTo>
                  <a:cubicBezTo>
                    <a:pt x="10100" y="236"/>
                    <a:pt x="10082" y="292"/>
                    <a:pt x="10082" y="327"/>
                  </a:cubicBezTo>
                  <a:cubicBezTo>
                    <a:pt x="10100" y="362"/>
                    <a:pt x="10117" y="379"/>
                    <a:pt x="10152" y="379"/>
                  </a:cubicBezTo>
                  <a:lnTo>
                    <a:pt x="10173" y="379"/>
                  </a:lnTo>
                  <a:cubicBezTo>
                    <a:pt x="10208" y="362"/>
                    <a:pt x="10226" y="327"/>
                    <a:pt x="10226" y="292"/>
                  </a:cubicBezTo>
                  <a:cubicBezTo>
                    <a:pt x="10226" y="253"/>
                    <a:pt x="10191" y="236"/>
                    <a:pt x="10152" y="236"/>
                  </a:cubicBezTo>
                  <a:close/>
                  <a:moveTo>
                    <a:pt x="13742" y="236"/>
                  </a:moveTo>
                  <a:cubicBezTo>
                    <a:pt x="13707" y="236"/>
                    <a:pt x="13689" y="253"/>
                    <a:pt x="13672" y="270"/>
                  </a:cubicBezTo>
                  <a:cubicBezTo>
                    <a:pt x="13672" y="310"/>
                    <a:pt x="13689" y="362"/>
                    <a:pt x="13724" y="362"/>
                  </a:cubicBezTo>
                  <a:lnTo>
                    <a:pt x="13742" y="379"/>
                  </a:lnTo>
                  <a:cubicBezTo>
                    <a:pt x="13781" y="379"/>
                    <a:pt x="13798" y="344"/>
                    <a:pt x="13816" y="327"/>
                  </a:cubicBezTo>
                  <a:cubicBezTo>
                    <a:pt x="13833" y="292"/>
                    <a:pt x="13798" y="236"/>
                    <a:pt x="13763" y="236"/>
                  </a:cubicBezTo>
                  <a:close/>
                  <a:moveTo>
                    <a:pt x="23950" y="253"/>
                  </a:moveTo>
                  <a:cubicBezTo>
                    <a:pt x="23915" y="253"/>
                    <a:pt x="23898" y="292"/>
                    <a:pt x="23898" y="327"/>
                  </a:cubicBezTo>
                  <a:cubicBezTo>
                    <a:pt x="23898" y="362"/>
                    <a:pt x="23932" y="401"/>
                    <a:pt x="23967" y="401"/>
                  </a:cubicBezTo>
                  <a:lnTo>
                    <a:pt x="23989" y="379"/>
                  </a:lnTo>
                  <a:cubicBezTo>
                    <a:pt x="24024" y="379"/>
                    <a:pt x="24041" y="344"/>
                    <a:pt x="24041" y="310"/>
                  </a:cubicBezTo>
                  <a:cubicBezTo>
                    <a:pt x="24041" y="270"/>
                    <a:pt x="24006" y="253"/>
                    <a:pt x="23967" y="253"/>
                  </a:cubicBezTo>
                  <a:close/>
                  <a:moveTo>
                    <a:pt x="25403" y="292"/>
                  </a:moveTo>
                  <a:cubicBezTo>
                    <a:pt x="25364" y="292"/>
                    <a:pt x="25346" y="310"/>
                    <a:pt x="25329" y="344"/>
                  </a:cubicBezTo>
                  <a:cubicBezTo>
                    <a:pt x="25329" y="379"/>
                    <a:pt x="25346" y="436"/>
                    <a:pt x="25381" y="436"/>
                  </a:cubicBezTo>
                  <a:lnTo>
                    <a:pt x="25403" y="436"/>
                  </a:lnTo>
                  <a:cubicBezTo>
                    <a:pt x="25438" y="436"/>
                    <a:pt x="25455" y="418"/>
                    <a:pt x="25473" y="401"/>
                  </a:cubicBezTo>
                  <a:cubicBezTo>
                    <a:pt x="25490" y="344"/>
                    <a:pt x="25455" y="310"/>
                    <a:pt x="25420" y="310"/>
                  </a:cubicBezTo>
                  <a:cubicBezTo>
                    <a:pt x="25420" y="292"/>
                    <a:pt x="25420" y="292"/>
                    <a:pt x="25403" y="292"/>
                  </a:cubicBezTo>
                  <a:close/>
                  <a:moveTo>
                    <a:pt x="9791" y="310"/>
                  </a:moveTo>
                  <a:cubicBezTo>
                    <a:pt x="9756" y="310"/>
                    <a:pt x="9717" y="362"/>
                    <a:pt x="9738" y="401"/>
                  </a:cubicBezTo>
                  <a:cubicBezTo>
                    <a:pt x="9738" y="436"/>
                    <a:pt x="9773" y="453"/>
                    <a:pt x="9808" y="453"/>
                  </a:cubicBezTo>
                  <a:cubicBezTo>
                    <a:pt x="9865" y="436"/>
                    <a:pt x="9882" y="401"/>
                    <a:pt x="9865" y="362"/>
                  </a:cubicBezTo>
                  <a:cubicBezTo>
                    <a:pt x="9865" y="327"/>
                    <a:pt x="9825" y="310"/>
                    <a:pt x="9808" y="310"/>
                  </a:cubicBezTo>
                  <a:close/>
                  <a:moveTo>
                    <a:pt x="23589" y="327"/>
                  </a:moveTo>
                  <a:cubicBezTo>
                    <a:pt x="23554" y="344"/>
                    <a:pt x="23532" y="379"/>
                    <a:pt x="23554" y="418"/>
                  </a:cubicBezTo>
                  <a:cubicBezTo>
                    <a:pt x="23554" y="453"/>
                    <a:pt x="23589" y="471"/>
                    <a:pt x="23623" y="471"/>
                  </a:cubicBezTo>
                  <a:lnTo>
                    <a:pt x="23641" y="471"/>
                  </a:lnTo>
                  <a:cubicBezTo>
                    <a:pt x="23680" y="453"/>
                    <a:pt x="23697" y="418"/>
                    <a:pt x="23680" y="379"/>
                  </a:cubicBezTo>
                  <a:cubicBezTo>
                    <a:pt x="23680" y="344"/>
                    <a:pt x="23641" y="327"/>
                    <a:pt x="23623" y="327"/>
                  </a:cubicBezTo>
                  <a:close/>
                  <a:moveTo>
                    <a:pt x="14090" y="344"/>
                  </a:moveTo>
                  <a:cubicBezTo>
                    <a:pt x="14051" y="344"/>
                    <a:pt x="14033" y="362"/>
                    <a:pt x="14016" y="379"/>
                  </a:cubicBezTo>
                  <a:cubicBezTo>
                    <a:pt x="14016" y="436"/>
                    <a:pt x="14033" y="471"/>
                    <a:pt x="14068" y="488"/>
                  </a:cubicBezTo>
                  <a:lnTo>
                    <a:pt x="14090" y="488"/>
                  </a:lnTo>
                  <a:cubicBezTo>
                    <a:pt x="14124" y="488"/>
                    <a:pt x="14142" y="471"/>
                    <a:pt x="14159" y="436"/>
                  </a:cubicBezTo>
                  <a:cubicBezTo>
                    <a:pt x="14177" y="401"/>
                    <a:pt x="14159" y="362"/>
                    <a:pt x="14107" y="344"/>
                  </a:cubicBezTo>
                  <a:close/>
                  <a:moveTo>
                    <a:pt x="9429" y="379"/>
                  </a:moveTo>
                  <a:cubicBezTo>
                    <a:pt x="9390" y="401"/>
                    <a:pt x="9373" y="436"/>
                    <a:pt x="9373" y="471"/>
                  </a:cubicBezTo>
                  <a:cubicBezTo>
                    <a:pt x="9390" y="510"/>
                    <a:pt x="9412" y="527"/>
                    <a:pt x="9447" y="527"/>
                  </a:cubicBezTo>
                  <a:lnTo>
                    <a:pt x="9464" y="527"/>
                  </a:lnTo>
                  <a:cubicBezTo>
                    <a:pt x="9499" y="527"/>
                    <a:pt x="9521" y="488"/>
                    <a:pt x="9521" y="436"/>
                  </a:cubicBezTo>
                  <a:cubicBezTo>
                    <a:pt x="9521" y="418"/>
                    <a:pt x="9482" y="379"/>
                    <a:pt x="9447" y="379"/>
                  </a:cubicBezTo>
                  <a:close/>
                  <a:moveTo>
                    <a:pt x="25747" y="436"/>
                  </a:moveTo>
                  <a:cubicBezTo>
                    <a:pt x="25708" y="436"/>
                    <a:pt x="25690" y="453"/>
                    <a:pt x="25673" y="471"/>
                  </a:cubicBezTo>
                  <a:cubicBezTo>
                    <a:pt x="25655" y="510"/>
                    <a:pt x="25673" y="562"/>
                    <a:pt x="25708" y="562"/>
                  </a:cubicBezTo>
                  <a:cubicBezTo>
                    <a:pt x="25708" y="579"/>
                    <a:pt x="25729" y="579"/>
                    <a:pt x="25747" y="579"/>
                  </a:cubicBezTo>
                  <a:cubicBezTo>
                    <a:pt x="25764" y="579"/>
                    <a:pt x="25799" y="562"/>
                    <a:pt x="25799" y="545"/>
                  </a:cubicBezTo>
                  <a:cubicBezTo>
                    <a:pt x="25816" y="510"/>
                    <a:pt x="25799" y="453"/>
                    <a:pt x="25764" y="436"/>
                  </a:cubicBezTo>
                  <a:close/>
                  <a:moveTo>
                    <a:pt x="23245" y="453"/>
                  </a:moveTo>
                  <a:cubicBezTo>
                    <a:pt x="23206" y="471"/>
                    <a:pt x="23188" y="510"/>
                    <a:pt x="23206" y="545"/>
                  </a:cubicBezTo>
                  <a:cubicBezTo>
                    <a:pt x="23206" y="579"/>
                    <a:pt x="23245" y="597"/>
                    <a:pt x="23280" y="597"/>
                  </a:cubicBezTo>
                  <a:lnTo>
                    <a:pt x="23297" y="579"/>
                  </a:lnTo>
                  <a:cubicBezTo>
                    <a:pt x="23336" y="579"/>
                    <a:pt x="23354" y="527"/>
                    <a:pt x="23336" y="488"/>
                  </a:cubicBezTo>
                  <a:cubicBezTo>
                    <a:pt x="23336" y="471"/>
                    <a:pt x="23297" y="453"/>
                    <a:pt x="23280" y="453"/>
                  </a:cubicBezTo>
                  <a:close/>
                  <a:moveTo>
                    <a:pt x="9086" y="471"/>
                  </a:moveTo>
                  <a:cubicBezTo>
                    <a:pt x="9029" y="488"/>
                    <a:pt x="9012" y="527"/>
                    <a:pt x="9029" y="562"/>
                  </a:cubicBezTo>
                  <a:cubicBezTo>
                    <a:pt x="9029" y="597"/>
                    <a:pt x="9064" y="619"/>
                    <a:pt x="9103" y="619"/>
                  </a:cubicBezTo>
                  <a:lnTo>
                    <a:pt x="9120" y="619"/>
                  </a:lnTo>
                  <a:cubicBezTo>
                    <a:pt x="9155" y="597"/>
                    <a:pt x="9173" y="562"/>
                    <a:pt x="9155" y="527"/>
                  </a:cubicBezTo>
                  <a:cubicBezTo>
                    <a:pt x="9155" y="488"/>
                    <a:pt x="9120" y="471"/>
                    <a:pt x="9103" y="471"/>
                  </a:cubicBezTo>
                  <a:close/>
                  <a:moveTo>
                    <a:pt x="14416" y="488"/>
                  </a:moveTo>
                  <a:cubicBezTo>
                    <a:pt x="14394" y="488"/>
                    <a:pt x="14377" y="510"/>
                    <a:pt x="14359" y="527"/>
                  </a:cubicBezTo>
                  <a:cubicBezTo>
                    <a:pt x="14342" y="562"/>
                    <a:pt x="14359" y="597"/>
                    <a:pt x="14394" y="619"/>
                  </a:cubicBezTo>
                  <a:cubicBezTo>
                    <a:pt x="14394" y="636"/>
                    <a:pt x="14416" y="636"/>
                    <a:pt x="14416" y="636"/>
                  </a:cubicBezTo>
                  <a:cubicBezTo>
                    <a:pt x="14451" y="636"/>
                    <a:pt x="14468" y="619"/>
                    <a:pt x="14486" y="579"/>
                  </a:cubicBezTo>
                  <a:cubicBezTo>
                    <a:pt x="14503" y="545"/>
                    <a:pt x="14486" y="510"/>
                    <a:pt x="14451" y="488"/>
                  </a:cubicBezTo>
                  <a:close/>
                  <a:moveTo>
                    <a:pt x="8720" y="562"/>
                  </a:moveTo>
                  <a:cubicBezTo>
                    <a:pt x="8685" y="579"/>
                    <a:pt x="8668" y="619"/>
                    <a:pt x="8668" y="653"/>
                  </a:cubicBezTo>
                  <a:cubicBezTo>
                    <a:pt x="8685" y="688"/>
                    <a:pt x="8703" y="706"/>
                    <a:pt x="8738" y="706"/>
                  </a:cubicBezTo>
                  <a:lnTo>
                    <a:pt x="8759" y="706"/>
                  </a:lnTo>
                  <a:cubicBezTo>
                    <a:pt x="8794" y="688"/>
                    <a:pt x="8829" y="653"/>
                    <a:pt x="8812" y="619"/>
                  </a:cubicBezTo>
                  <a:cubicBezTo>
                    <a:pt x="8812" y="579"/>
                    <a:pt x="8777" y="562"/>
                    <a:pt x="8738" y="562"/>
                  </a:cubicBezTo>
                  <a:close/>
                  <a:moveTo>
                    <a:pt x="22901" y="579"/>
                  </a:moveTo>
                  <a:cubicBezTo>
                    <a:pt x="22862" y="597"/>
                    <a:pt x="22862" y="653"/>
                    <a:pt x="22862" y="688"/>
                  </a:cubicBezTo>
                  <a:cubicBezTo>
                    <a:pt x="22879" y="706"/>
                    <a:pt x="22918" y="727"/>
                    <a:pt x="22936" y="727"/>
                  </a:cubicBezTo>
                  <a:lnTo>
                    <a:pt x="22971" y="727"/>
                  </a:lnTo>
                  <a:cubicBezTo>
                    <a:pt x="23010" y="706"/>
                    <a:pt x="23027" y="653"/>
                    <a:pt x="23010" y="619"/>
                  </a:cubicBezTo>
                  <a:cubicBezTo>
                    <a:pt x="22988" y="597"/>
                    <a:pt x="22971" y="579"/>
                    <a:pt x="22936" y="579"/>
                  </a:cubicBezTo>
                  <a:close/>
                  <a:moveTo>
                    <a:pt x="26056" y="619"/>
                  </a:moveTo>
                  <a:cubicBezTo>
                    <a:pt x="26034" y="619"/>
                    <a:pt x="25999" y="636"/>
                    <a:pt x="25999" y="653"/>
                  </a:cubicBezTo>
                  <a:cubicBezTo>
                    <a:pt x="25964" y="688"/>
                    <a:pt x="25982" y="727"/>
                    <a:pt x="25999" y="745"/>
                  </a:cubicBezTo>
                  <a:cubicBezTo>
                    <a:pt x="26017" y="762"/>
                    <a:pt x="26034" y="762"/>
                    <a:pt x="26056" y="762"/>
                  </a:cubicBezTo>
                  <a:cubicBezTo>
                    <a:pt x="26073" y="762"/>
                    <a:pt x="26091" y="762"/>
                    <a:pt x="26108" y="745"/>
                  </a:cubicBezTo>
                  <a:cubicBezTo>
                    <a:pt x="26125" y="706"/>
                    <a:pt x="26125" y="653"/>
                    <a:pt x="26091" y="636"/>
                  </a:cubicBezTo>
                  <a:cubicBezTo>
                    <a:pt x="26073" y="619"/>
                    <a:pt x="26073" y="619"/>
                    <a:pt x="26056" y="619"/>
                  </a:cubicBezTo>
                  <a:close/>
                  <a:moveTo>
                    <a:pt x="8376" y="653"/>
                  </a:moveTo>
                  <a:cubicBezTo>
                    <a:pt x="8342" y="671"/>
                    <a:pt x="8302" y="706"/>
                    <a:pt x="8324" y="745"/>
                  </a:cubicBezTo>
                  <a:cubicBezTo>
                    <a:pt x="8342" y="780"/>
                    <a:pt x="8359" y="797"/>
                    <a:pt x="8394" y="797"/>
                  </a:cubicBezTo>
                  <a:lnTo>
                    <a:pt x="8411" y="797"/>
                  </a:lnTo>
                  <a:cubicBezTo>
                    <a:pt x="8450" y="797"/>
                    <a:pt x="8468" y="745"/>
                    <a:pt x="8468" y="706"/>
                  </a:cubicBezTo>
                  <a:cubicBezTo>
                    <a:pt x="8450" y="671"/>
                    <a:pt x="8433" y="653"/>
                    <a:pt x="8394" y="653"/>
                  </a:cubicBezTo>
                  <a:close/>
                  <a:moveTo>
                    <a:pt x="14742" y="653"/>
                  </a:moveTo>
                  <a:cubicBezTo>
                    <a:pt x="14721" y="653"/>
                    <a:pt x="14686" y="671"/>
                    <a:pt x="14686" y="688"/>
                  </a:cubicBezTo>
                  <a:cubicBezTo>
                    <a:pt x="14651" y="727"/>
                    <a:pt x="14668" y="762"/>
                    <a:pt x="14703" y="797"/>
                  </a:cubicBezTo>
                  <a:lnTo>
                    <a:pt x="14742" y="797"/>
                  </a:lnTo>
                  <a:cubicBezTo>
                    <a:pt x="14760" y="797"/>
                    <a:pt x="14795" y="797"/>
                    <a:pt x="14795" y="762"/>
                  </a:cubicBezTo>
                  <a:cubicBezTo>
                    <a:pt x="14829" y="727"/>
                    <a:pt x="14812" y="688"/>
                    <a:pt x="14777" y="671"/>
                  </a:cubicBezTo>
                  <a:cubicBezTo>
                    <a:pt x="14760" y="653"/>
                    <a:pt x="14760" y="653"/>
                    <a:pt x="14742" y="653"/>
                  </a:cubicBezTo>
                  <a:close/>
                  <a:moveTo>
                    <a:pt x="22575" y="745"/>
                  </a:moveTo>
                  <a:cubicBezTo>
                    <a:pt x="22536" y="762"/>
                    <a:pt x="22518" y="797"/>
                    <a:pt x="22536" y="836"/>
                  </a:cubicBezTo>
                  <a:cubicBezTo>
                    <a:pt x="22553" y="871"/>
                    <a:pt x="22592" y="888"/>
                    <a:pt x="22610" y="888"/>
                  </a:cubicBezTo>
                  <a:cubicBezTo>
                    <a:pt x="22627" y="888"/>
                    <a:pt x="22627" y="871"/>
                    <a:pt x="22644" y="871"/>
                  </a:cubicBezTo>
                  <a:cubicBezTo>
                    <a:pt x="22683" y="853"/>
                    <a:pt x="22701" y="814"/>
                    <a:pt x="22683" y="780"/>
                  </a:cubicBezTo>
                  <a:cubicBezTo>
                    <a:pt x="22662" y="745"/>
                    <a:pt x="22627" y="745"/>
                    <a:pt x="22610" y="745"/>
                  </a:cubicBezTo>
                  <a:close/>
                  <a:moveTo>
                    <a:pt x="8033" y="762"/>
                  </a:moveTo>
                  <a:cubicBezTo>
                    <a:pt x="7976" y="780"/>
                    <a:pt x="7959" y="814"/>
                    <a:pt x="7976" y="853"/>
                  </a:cubicBezTo>
                  <a:cubicBezTo>
                    <a:pt x="7976" y="888"/>
                    <a:pt x="8015" y="906"/>
                    <a:pt x="8050" y="906"/>
                  </a:cubicBezTo>
                  <a:lnTo>
                    <a:pt x="8067" y="906"/>
                  </a:lnTo>
                  <a:cubicBezTo>
                    <a:pt x="8107" y="888"/>
                    <a:pt x="8124" y="853"/>
                    <a:pt x="8124" y="814"/>
                  </a:cubicBezTo>
                  <a:cubicBezTo>
                    <a:pt x="8107" y="780"/>
                    <a:pt x="8067" y="762"/>
                    <a:pt x="8050" y="762"/>
                  </a:cubicBezTo>
                  <a:close/>
                  <a:moveTo>
                    <a:pt x="15047" y="853"/>
                  </a:moveTo>
                  <a:cubicBezTo>
                    <a:pt x="15012" y="853"/>
                    <a:pt x="14995" y="871"/>
                    <a:pt x="14977" y="888"/>
                  </a:cubicBezTo>
                  <a:cubicBezTo>
                    <a:pt x="14960" y="923"/>
                    <a:pt x="14977" y="962"/>
                    <a:pt x="14995" y="997"/>
                  </a:cubicBezTo>
                  <a:lnTo>
                    <a:pt x="15047" y="997"/>
                  </a:lnTo>
                  <a:cubicBezTo>
                    <a:pt x="15069" y="997"/>
                    <a:pt x="15086" y="997"/>
                    <a:pt x="15104" y="980"/>
                  </a:cubicBezTo>
                  <a:cubicBezTo>
                    <a:pt x="15121" y="945"/>
                    <a:pt x="15121" y="888"/>
                    <a:pt x="15086" y="871"/>
                  </a:cubicBezTo>
                  <a:cubicBezTo>
                    <a:pt x="15069" y="853"/>
                    <a:pt x="15047" y="853"/>
                    <a:pt x="15047" y="853"/>
                  </a:cubicBezTo>
                  <a:close/>
                  <a:moveTo>
                    <a:pt x="26326" y="853"/>
                  </a:moveTo>
                  <a:cubicBezTo>
                    <a:pt x="26308" y="853"/>
                    <a:pt x="26291" y="853"/>
                    <a:pt x="26273" y="871"/>
                  </a:cubicBezTo>
                  <a:cubicBezTo>
                    <a:pt x="26252" y="906"/>
                    <a:pt x="26252" y="945"/>
                    <a:pt x="26291" y="980"/>
                  </a:cubicBezTo>
                  <a:cubicBezTo>
                    <a:pt x="26291" y="980"/>
                    <a:pt x="26308" y="997"/>
                    <a:pt x="26326" y="997"/>
                  </a:cubicBezTo>
                  <a:cubicBezTo>
                    <a:pt x="26343" y="997"/>
                    <a:pt x="26360" y="980"/>
                    <a:pt x="26382" y="962"/>
                  </a:cubicBezTo>
                  <a:cubicBezTo>
                    <a:pt x="26417" y="945"/>
                    <a:pt x="26417" y="888"/>
                    <a:pt x="26382" y="871"/>
                  </a:cubicBezTo>
                  <a:cubicBezTo>
                    <a:pt x="26360" y="853"/>
                    <a:pt x="26343" y="853"/>
                    <a:pt x="26326" y="853"/>
                  </a:cubicBezTo>
                  <a:close/>
                  <a:moveTo>
                    <a:pt x="7671" y="871"/>
                  </a:moveTo>
                  <a:cubicBezTo>
                    <a:pt x="7632" y="888"/>
                    <a:pt x="7615" y="923"/>
                    <a:pt x="7632" y="962"/>
                  </a:cubicBezTo>
                  <a:cubicBezTo>
                    <a:pt x="7632" y="997"/>
                    <a:pt x="7671" y="1014"/>
                    <a:pt x="7706" y="1014"/>
                  </a:cubicBezTo>
                  <a:lnTo>
                    <a:pt x="7724" y="1014"/>
                  </a:lnTo>
                  <a:cubicBezTo>
                    <a:pt x="7759" y="997"/>
                    <a:pt x="7780" y="962"/>
                    <a:pt x="7759" y="923"/>
                  </a:cubicBezTo>
                  <a:cubicBezTo>
                    <a:pt x="7759" y="888"/>
                    <a:pt x="7724" y="871"/>
                    <a:pt x="7706" y="871"/>
                  </a:cubicBezTo>
                  <a:close/>
                  <a:moveTo>
                    <a:pt x="22248" y="906"/>
                  </a:moveTo>
                  <a:cubicBezTo>
                    <a:pt x="22209" y="945"/>
                    <a:pt x="22209" y="980"/>
                    <a:pt x="22227" y="1014"/>
                  </a:cubicBezTo>
                  <a:cubicBezTo>
                    <a:pt x="22248" y="1032"/>
                    <a:pt x="22266" y="1054"/>
                    <a:pt x="22283" y="1054"/>
                  </a:cubicBezTo>
                  <a:cubicBezTo>
                    <a:pt x="22301" y="1054"/>
                    <a:pt x="22318" y="1054"/>
                    <a:pt x="22318" y="1032"/>
                  </a:cubicBezTo>
                  <a:cubicBezTo>
                    <a:pt x="22357" y="1014"/>
                    <a:pt x="22375" y="980"/>
                    <a:pt x="22357" y="945"/>
                  </a:cubicBezTo>
                  <a:cubicBezTo>
                    <a:pt x="22335" y="923"/>
                    <a:pt x="22318" y="906"/>
                    <a:pt x="22283" y="906"/>
                  </a:cubicBezTo>
                  <a:close/>
                  <a:moveTo>
                    <a:pt x="7323" y="980"/>
                  </a:moveTo>
                  <a:cubicBezTo>
                    <a:pt x="7289" y="997"/>
                    <a:pt x="7271" y="1032"/>
                    <a:pt x="7289" y="1088"/>
                  </a:cubicBezTo>
                  <a:cubicBezTo>
                    <a:pt x="7289" y="1106"/>
                    <a:pt x="7323" y="1123"/>
                    <a:pt x="7363" y="1123"/>
                  </a:cubicBezTo>
                  <a:lnTo>
                    <a:pt x="7380" y="1123"/>
                  </a:lnTo>
                  <a:cubicBezTo>
                    <a:pt x="7415" y="1106"/>
                    <a:pt x="7432" y="1071"/>
                    <a:pt x="7415" y="1032"/>
                  </a:cubicBezTo>
                  <a:cubicBezTo>
                    <a:pt x="7415" y="997"/>
                    <a:pt x="7380" y="980"/>
                    <a:pt x="7363" y="980"/>
                  </a:cubicBezTo>
                  <a:close/>
                  <a:moveTo>
                    <a:pt x="15338" y="1054"/>
                  </a:moveTo>
                  <a:cubicBezTo>
                    <a:pt x="15321" y="1054"/>
                    <a:pt x="15304" y="1071"/>
                    <a:pt x="15286" y="1088"/>
                  </a:cubicBezTo>
                  <a:cubicBezTo>
                    <a:pt x="15265" y="1123"/>
                    <a:pt x="15265" y="1180"/>
                    <a:pt x="15304" y="1197"/>
                  </a:cubicBezTo>
                  <a:lnTo>
                    <a:pt x="15338" y="1197"/>
                  </a:lnTo>
                  <a:cubicBezTo>
                    <a:pt x="15373" y="1197"/>
                    <a:pt x="15395" y="1197"/>
                    <a:pt x="15412" y="1180"/>
                  </a:cubicBezTo>
                  <a:cubicBezTo>
                    <a:pt x="15430" y="1141"/>
                    <a:pt x="15412" y="1088"/>
                    <a:pt x="15395" y="1071"/>
                  </a:cubicBezTo>
                  <a:cubicBezTo>
                    <a:pt x="15373" y="1071"/>
                    <a:pt x="15356" y="1054"/>
                    <a:pt x="15338" y="1054"/>
                  </a:cubicBezTo>
                  <a:close/>
                  <a:moveTo>
                    <a:pt x="21974" y="1088"/>
                  </a:moveTo>
                  <a:cubicBezTo>
                    <a:pt x="21957" y="1088"/>
                    <a:pt x="21957" y="1088"/>
                    <a:pt x="21939" y="1106"/>
                  </a:cubicBezTo>
                  <a:cubicBezTo>
                    <a:pt x="21900" y="1123"/>
                    <a:pt x="21883" y="1162"/>
                    <a:pt x="21922" y="1197"/>
                  </a:cubicBezTo>
                  <a:cubicBezTo>
                    <a:pt x="21922" y="1215"/>
                    <a:pt x="21957" y="1232"/>
                    <a:pt x="21974" y="1232"/>
                  </a:cubicBezTo>
                  <a:cubicBezTo>
                    <a:pt x="21992" y="1232"/>
                    <a:pt x="21992" y="1232"/>
                    <a:pt x="22009" y="1215"/>
                  </a:cubicBezTo>
                  <a:cubicBezTo>
                    <a:pt x="22048" y="1197"/>
                    <a:pt x="22066" y="1162"/>
                    <a:pt x="22031" y="1123"/>
                  </a:cubicBezTo>
                  <a:cubicBezTo>
                    <a:pt x="22031" y="1106"/>
                    <a:pt x="21992" y="1088"/>
                    <a:pt x="21974" y="1088"/>
                  </a:cubicBezTo>
                  <a:close/>
                  <a:moveTo>
                    <a:pt x="6980" y="1106"/>
                  </a:moveTo>
                  <a:cubicBezTo>
                    <a:pt x="6945" y="1123"/>
                    <a:pt x="6927" y="1162"/>
                    <a:pt x="6945" y="1197"/>
                  </a:cubicBezTo>
                  <a:cubicBezTo>
                    <a:pt x="6962" y="1232"/>
                    <a:pt x="6980" y="1249"/>
                    <a:pt x="7019" y="1249"/>
                  </a:cubicBezTo>
                  <a:lnTo>
                    <a:pt x="7036" y="1249"/>
                  </a:lnTo>
                  <a:cubicBezTo>
                    <a:pt x="7071" y="1232"/>
                    <a:pt x="7088" y="1197"/>
                    <a:pt x="7088" y="1162"/>
                  </a:cubicBezTo>
                  <a:cubicBezTo>
                    <a:pt x="7071" y="1123"/>
                    <a:pt x="7036" y="1106"/>
                    <a:pt x="7019" y="1106"/>
                  </a:cubicBezTo>
                  <a:close/>
                  <a:moveTo>
                    <a:pt x="26578" y="1106"/>
                  </a:moveTo>
                  <a:cubicBezTo>
                    <a:pt x="26560" y="1106"/>
                    <a:pt x="26543" y="1106"/>
                    <a:pt x="26543" y="1123"/>
                  </a:cubicBezTo>
                  <a:cubicBezTo>
                    <a:pt x="26508" y="1162"/>
                    <a:pt x="26508" y="1197"/>
                    <a:pt x="26526" y="1232"/>
                  </a:cubicBezTo>
                  <a:cubicBezTo>
                    <a:pt x="26543" y="1249"/>
                    <a:pt x="26560" y="1249"/>
                    <a:pt x="26578" y="1249"/>
                  </a:cubicBezTo>
                  <a:cubicBezTo>
                    <a:pt x="26600" y="1249"/>
                    <a:pt x="26617" y="1249"/>
                    <a:pt x="26634" y="1232"/>
                  </a:cubicBezTo>
                  <a:cubicBezTo>
                    <a:pt x="26669" y="1215"/>
                    <a:pt x="26669" y="1162"/>
                    <a:pt x="26634" y="1123"/>
                  </a:cubicBezTo>
                  <a:cubicBezTo>
                    <a:pt x="26634" y="1123"/>
                    <a:pt x="26600" y="1106"/>
                    <a:pt x="26578" y="1106"/>
                  </a:cubicBezTo>
                  <a:close/>
                  <a:moveTo>
                    <a:pt x="6653" y="1232"/>
                  </a:moveTo>
                  <a:cubicBezTo>
                    <a:pt x="6618" y="1249"/>
                    <a:pt x="6601" y="1289"/>
                    <a:pt x="6601" y="1323"/>
                  </a:cubicBezTo>
                  <a:cubicBezTo>
                    <a:pt x="6618" y="1358"/>
                    <a:pt x="6636" y="1380"/>
                    <a:pt x="6671" y="1380"/>
                  </a:cubicBezTo>
                  <a:lnTo>
                    <a:pt x="6692" y="1380"/>
                  </a:lnTo>
                  <a:cubicBezTo>
                    <a:pt x="6745" y="1358"/>
                    <a:pt x="6762" y="1306"/>
                    <a:pt x="6745" y="1271"/>
                  </a:cubicBezTo>
                  <a:cubicBezTo>
                    <a:pt x="6727" y="1249"/>
                    <a:pt x="6710" y="1232"/>
                    <a:pt x="6671" y="1232"/>
                  </a:cubicBezTo>
                  <a:close/>
                  <a:moveTo>
                    <a:pt x="15630" y="1289"/>
                  </a:moveTo>
                  <a:cubicBezTo>
                    <a:pt x="15613" y="1289"/>
                    <a:pt x="15591" y="1289"/>
                    <a:pt x="15573" y="1306"/>
                  </a:cubicBezTo>
                  <a:cubicBezTo>
                    <a:pt x="15539" y="1341"/>
                    <a:pt x="15539" y="1380"/>
                    <a:pt x="15573" y="1415"/>
                  </a:cubicBezTo>
                  <a:cubicBezTo>
                    <a:pt x="15591" y="1432"/>
                    <a:pt x="15613" y="1432"/>
                    <a:pt x="15630" y="1432"/>
                  </a:cubicBezTo>
                  <a:cubicBezTo>
                    <a:pt x="15647" y="1432"/>
                    <a:pt x="15665" y="1432"/>
                    <a:pt x="15682" y="1415"/>
                  </a:cubicBezTo>
                  <a:cubicBezTo>
                    <a:pt x="15700" y="1380"/>
                    <a:pt x="15700" y="1341"/>
                    <a:pt x="15682" y="1306"/>
                  </a:cubicBezTo>
                  <a:cubicBezTo>
                    <a:pt x="15665" y="1289"/>
                    <a:pt x="15647" y="1289"/>
                    <a:pt x="15630" y="1289"/>
                  </a:cubicBezTo>
                  <a:close/>
                  <a:moveTo>
                    <a:pt x="21630" y="1289"/>
                  </a:moveTo>
                  <a:cubicBezTo>
                    <a:pt x="21596" y="1306"/>
                    <a:pt x="21574" y="1358"/>
                    <a:pt x="21613" y="1397"/>
                  </a:cubicBezTo>
                  <a:cubicBezTo>
                    <a:pt x="21613" y="1415"/>
                    <a:pt x="21648" y="1432"/>
                    <a:pt x="21665" y="1432"/>
                  </a:cubicBezTo>
                  <a:cubicBezTo>
                    <a:pt x="21683" y="1432"/>
                    <a:pt x="21683" y="1415"/>
                    <a:pt x="21704" y="1415"/>
                  </a:cubicBezTo>
                  <a:cubicBezTo>
                    <a:pt x="21739" y="1397"/>
                    <a:pt x="21757" y="1341"/>
                    <a:pt x="21722" y="1306"/>
                  </a:cubicBezTo>
                  <a:cubicBezTo>
                    <a:pt x="21722" y="1289"/>
                    <a:pt x="21683" y="1289"/>
                    <a:pt x="21665" y="1289"/>
                  </a:cubicBezTo>
                  <a:close/>
                  <a:moveTo>
                    <a:pt x="6310" y="1358"/>
                  </a:moveTo>
                  <a:cubicBezTo>
                    <a:pt x="6275" y="1380"/>
                    <a:pt x="6257" y="1432"/>
                    <a:pt x="6275" y="1467"/>
                  </a:cubicBezTo>
                  <a:cubicBezTo>
                    <a:pt x="6275" y="1489"/>
                    <a:pt x="6310" y="1506"/>
                    <a:pt x="6327" y="1506"/>
                  </a:cubicBezTo>
                  <a:lnTo>
                    <a:pt x="6366" y="1506"/>
                  </a:lnTo>
                  <a:cubicBezTo>
                    <a:pt x="6401" y="1489"/>
                    <a:pt x="6418" y="1450"/>
                    <a:pt x="6401" y="1415"/>
                  </a:cubicBezTo>
                  <a:cubicBezTo>
                    <a:pt x="6401" y="1380"/>
                    <a:pt x="6366" y="1358"/>
                    <a:pt x="6327" y="1358"/>
                  </a:cubicBezTo>
                  <a:close/>
                  <a:moveTo>
                    <a:pt x="26761" y="1397"/>
                  </a:moveTo>
                  <a:cubicBezTo>
                    <a:pt x="26743" y="1432"/>
                    <a:pt x="26726" y="1467"/>
                    <a:pt x="26743" y="1506"/>
                  </a:cubicBezTo>
                  <a:lnTo>
                    <a:pt x="26761" y="1506"/>
                  </a:lnTo>
                  <a:cubicBezTo>
                    <a:pt x="26761" y="1524"/>
                    <a:pt x="26795" y="1541"/>
                    <a:pt x="26817" y="1541"/>
                  </a:cubicBezTo>
                  <a:cubicBezTo>
                    <a:pt x="26835" y="1541"/>
                    <a:pt x="26835" y="1524"/>
                    <a:pt x="26852" y="1524"/>
                  </a:cubicBezTo>
                  <a:cubicBezTo>
                    <a:pt x="26887" y="1506"/>
                    <a:pt x="26887" y="1450"/>
                    <a:pt x="26869" y="1415"/>
                  </a:cubicBezTo>
                  <a:cubicBezTo>
                    <a:pt x="26852" y="1397"/>
                    <a:pt x="26835" y="1397"/>
                    <a:pt x="26817" y="1397"/>
                  </a:cubicBezTo>
                  <a:close/>
                  <a:moveTo>
                    <a:pt x="21356" y="1467"/>
                  </a:moveTo>
                  <a:cubicBezTo>
                    <a:pt x="21339" y="1467"/>
                    <a:pt x="21339" y="1489"/>
                    <a:pt x="21322" y="1489"/>
                  </a:cubicBezTo>
                  <a:cubicBezTo>
                    <a:pt x="21287" y="1506"/>
                    <a:pt x="21287" y="1558"/>
                    <a:pt x="21304" y="1598"/>
                  </a:cubicBezTo>
                  <a:cubicBezTo>
                    <a:pt x="21322" y="1615"/>
                    <a:pt x="21339" y="1615"/>
                    <a:pt x="21356" y="1615"/>
                  </a:cubicBezTo>
                  <a:lnTo>
                    <a:pt x="21396" y="1615"/>
                  </a:lnTo>
                  <a:cubicBezTo>
                    <a:pt x="21430" y="1598"/>
                    <a:pt x="21448" y="1541"/>
                    <a:pt x="21430" y="1506"/>
                  </a:cubicBezTo>
                  <a:cubicBezTo>
                    <a:pt x="21413" y="1489"/>
                    <a:pt x="21378" y="1467"/>
                    <a:pt x="21356" y="1467"/>
                  </a:cubicBezTo>
                  <a:close/>
                  <a:moveTo>
                    <a:pt x="5966" y="1506"/>
                  </a:moveTo>
                  <a:cubicBezTo>
                    <a:pt x="5931" y="1524"/>
                    <a:pt x="5909" y="1558"/>
                    <a:pt x="5931" y="1598"/>
                  </a:cubicBezTo>
                  <a:cubicBezTo>
                    <a:pt x="5948" y="1632"/>
                    <a:pt x="5966" y="1650"/>
                    <a:pt x="6001" y="1650"/>
                  </a:cubicBezTo>
                  <a:cubicBezTo>
                    <a:pt x="6018" y="1650"/>
                    <a:pt x="6018" y="1650"/>
                    <a:pt x="6040" y="1632"/>
                  </a:cubicBezTo>
                  <a:cubicBezTo>
                    <a:pt x="6075" y="1632"/>
                    <a:pt x="6092" y="1576"/>
                    <a:pt x="6075" y="1541"/>
                  </a:cubicBezTo>
                  <a:cubicBezTo>
                    <a:pt x="6057" y="1524"/>
                    <a:pt x="6040" y="1506"/>
                    <a:pt x="6001" y="1506"/>
                  </a:cubicBezTo>
                  <a:close/>
                  <a:moveTo>
                    <a:pt x="15882" y="1541"/>
                  </a:moveTo>
                  <a:cubicBezTo>
                    <a:pt x="15865" y="1541"/>
                    <a:pt x="15848" y="1558"/>
                    <a:pt x="15830" y="1558"/>
                  </a:cubicBezTo>
                  <a:cubicBezTo>
                    <a:pt x="15791" y="1598"/>
                    <a:pt x="15791" y="1632"/>
                    <a:pt x="15830" y="1667"/>
                  </a:cubicBezTo>
                  <a:cubicBezTo>
                    <a:pt x="15848" y="1685"/>
                    <a:pt x="15865" y="1685"/>
                    <a:pt x="15882" y="1685"/>
                  </a:cubicBezTo>
                  <a:cubicBezTo>
                    <a:pt x="15900" y="1685"/>
                    <a:pt x="15917" y="1685"/>
                    <a:pt x="15917" y="1667"/>
                  </a:cubicBezTo>
                  <a:cubicBezTo>
                    <a:pt x="15956" y="1650"/>
                    <a:pt x="15956" y="1598"/>
                    <a:pt x="15939" y="1576"/>
                  </a:cubicBezTo>
                  <a:cubicBezTo>
                    <a:pt x="15917" y="1558"/>
                    <a:pt x="15900" y="1541"/>
                    <a:pt x="15882" y="1541"/>
                  </a:cubicBezTo>
                  <a:close/>
                  <a:moveTo>
                    <a:pt x="5639" y="1650"/>
                  </a:moveTo>
                  <a:cubicBezTo>
                    <a:pt x="5605" y="1667"/>
                    <a:pt x="5583" y="1706"/>
                    <a:pt x="5605" y="1741"/>
                  </a:cubicBezTo>
                  <a:cubicBezTo>
                    <a:pt x="5622" y="1776"/>
                    <a:pt x="5639" y="1793"/>
                    <a:pt x="5674" y="1793"/>
                  </a:cubicBezTo>
                  <a:cubicBezTo>
                    <a:pt x="5674" y="1793"/>
                    <a:pt x="5692" y="1793"/>
                    <a:pt x="5692" y="1776"/>
                  </a:cubicBezTo>
                  <a:cubicBezTo>
                    <a:pt x="5731" y="1776"/>
                    <a:pt x="5748" y="1724"/>
                    <a:pt x="5731" y="1685"/>
                  </a:cubicBezTo>
                  <a:cubicBezTo>
                    <a:pt x="5731" y="1667"/>
                    <a:pt x="5692" y="1650"/>
                    <a:pt x="5674" y="1650"/>
                  </a:cubicBezTo>
                  <a:close/>
                  <a:moveTo>
                    <a:pt x="21013" y="1685"/>
                  </a:moveTo>
                  <a:cubicBezTo>
                    <a:pt x="20978" y="1706"/>
                    <a:pt x="20978" y="1759"/>
                    <a:pt x="20995" y="1793"/>
                  </a:cubicBezTo>
                  <a:cubicBezTo>
                    <a:pt x="21013" y="1815"/>
                    <a:pt x="21030" y="1833"/>
                    <a:pt x="21069" y="1833"/>
                  </a:cubicBezTo>
                  <a:cubicBezTo>
                    <a:pt x="21069" y="1833"/>
                    <a:pt x="21087" y="1815"/>
                    <a:pt x="21104" y="1815"/>
                  </a:cubicBezTo>
                  <a:cubicBezTo>
                    <a:pt x="21139" y="1793"/>
                    <a:pt x="21139" y="1741"/>
                    <a:pt x="21121" y="1706"/>
                  </a:cubicBezTo>
                  <a:cubicBezTo>
                    <a:pt x="21104" y="1685"/>
                    <a:pt x="21087" y="1685"/>
                    <a:pt x="21069" y="1685"/>
                  </a:cubicBezTo>
                  <a:close/>
                  <a:moveTo>
                    <a:pt x="27013" y="1685"/>
                  </a:moveTo>
                  <a:cubicBezTo>
                    <a:pt x="26996" y="1685"/>
                    <a:pt x="26978" y="1706"/>
                    <a:pt x="26978" y="1706"/>
                  </a:cubicBezTo>
                  <a:cubicBezTo>
                    <a:pt x="26943" y="1724"/>
                    <a:pt x="26926" y="1776"/>
                    <a:pt x="26943" y="1793"/>
                  </a:cubicBezTo>
                  <a:cubicBezTo>
                    <a:pt x="26961" y="1833"/>
                    <a:pt x="26978" y="1833"/>
                    <a:pt x="27013" y="1833"/>
                  </a:cubicBezTo>
                  <a:lnTo>
                    <a:pt x="27052" y="1833"/>
                  </a:lnTo>
                  <a:cubicBezTo>
                    <a:pt x="27087" y="1815"/>
                    <a:pt x="27087" y="1759"/>
                    <a:pt x="27070" y="1724"/>
                  </a:cubicBezTo>
                  <a:cubicBezTo>
                    <a:pt x="27052" y="1706"/>
                    <a:pt x="27035" y="1685"/>
                    <a:pt x="27013" y="1685"/>
                  </a:cubicBezTo>
                  <a:close/>
                  <a:moveTo>
                    <a:pt x="5348" y="1793"/>
                  </a:moveTo>
                  <a:cubicBezTo>
                    <a:pt x="5330" y="1793"/>
                    <a:pt x="5313" y="1793"/>
                    <a:pt x="5313" y="1815"/>
                  </a:cubicBezTo>
                  <a:cubicBezTo>
                    <a:pt x="5278" y="1833"/>
                    <a:pt x="5257" y="1867"/>
                    <a:pt x="5278" y="1902"/>
                  </a:cubicBezTo>
                  <a:cubicBezTo>
                    <a:pt x="5296" y="1924"/>
                    <a:pt x="5313" y="1941"/>
                    <a:pt x="5348" y="1941"/>
                  </a:cubicBezTo>
                  <a:lnTo>
                    <a:pt x="5365" y="1941"/>
                  </a:lnTo>
                  <a:cubicBezTo>
                    <a:pt x="5404" y="1924"/>
                    <a:pt x="5422" y="1867"/>
                    <a:pt x="5404" y="1833"/>
                  </a:cubicBezTo>
                  <a:cubicBezTo>
                    <a:pt x="5387" y="1815"/>
                    <a:pt x="5365" y="1793"/>
                    <a:pt x="5348" y="1793"/>
                  </a:cubicBezTo>
                  <a:close/>
                  <a:moveTo>
                    <a:pt x="16065" y="1833"/>
                  </a:moveTo>
                  <a:cubicBezTo>
                    <a:pt x="16026" y="1867"/>
                    <a:pt x="16026" y="1902"/>
                    <a:pt x="16048" y="1941"/>
                  </a:cubicBezTo>
                  <a:cubicBezTo>
                    <a:pt x="16065" y="1959"/>
                    <a:pt x="16083" y="1976"/>
                    <a:pt x="16117" y="1976"/>
                  </a:cubicBezTo>
                  <a:cubicBezTo>
                    <a:pt x="16117" y="1976"/>
                    <a:pt x="16135" y="1959"/>
                    <a:pt x="16157" y="1959"/>
                  </a:cubicBezTo>
                  <a:cubicBezTo>
                    <a:pt x="16191" y="1924"/>
                    <a:pt x="16191" y="1885"/>
                    <a:pt x="16174" y="1850"/>
                  </a:cubicBezTo>
                  <a:cubicBezTo>
                    <a:pt x="16157" y="1833"/>
                    <a:pt x="16135" y="1833"/>
                    <a:pt x="16117" y="1833"/>
                  </a:cubicBezTo>
                  <a:close/>
                  <a:moveTo>
                    <a:pt x="20725" y="1885"/>
                  </a:moveTo>
                  <a:cubicBezTo>
                    <a:pt x="20686" y="1924"/>
                    <a:pt x="20669" y="1959"/>
                    <a:pt x="20704" y="1994"/>
                  </a:cubicBezTo>
                  <a:cubicBezTo>
                    <a:pt x="20704" y="2011"/>
                    <a:pt x="20743" y="2033"/>
                    <a:pt x="20760" y="2033"/>
                  </a:cubicBezTo>
                  <a:cubicBezTo>
                    <a:pt x="20778" y="2033"/>
                    <a:pt x="20795" y="2033"/>
                    <a:pt x="20795" y="2011"/>
                  </a:cubicBezTo>
                  <a:cubicBezTo>
                    <a:pt x="20834" y="1994"/>
                    <a:pt x="20852" y="1941"/>
                    <a:pt x="20812" y="1924"/>
                  </a:cubicBezTo>
                  <a:cubicBezTo>
                    <a:pt x="20812" y="1885"/>
                    <a:pt x="20778" y="1885"/>
                    <a:pt x="20760" y="1885"/>
                  </a:cubicBezTo>
                  <a:close/>
                  <a:moveTo>
                    <a:pt x="4987" y="1959"/>
                  </a:moveTo>
                  <a:cubicBezTo>
                    <a:pt x="4952" y="1976"/>
                    <a:pt x="4930" y="2033"/>
                    <a:pt x="4952" y="2067"/>
                  </a:cubicBezTo>
                  <a:cubicBezTo>
                    <a:pt x="4969" y="2085"/>
                    <a:pt x="4987" y="2102"/>
                    <a:pt x="5022" y="2102"/>
                  </a:cubicBezTo>
                  <a:lnTo>
                    <a:pt x="5039" y="2102"/>
                  </a:lnTo>
                  <a:cubicBezTo>
                    <a:pt x="5078" y="2085"/>
                    <a:pt x="5096" y="2033"/>
                    <a:pt x="5078" y="1994"/>
                  </a:cubicBezTo>
                  <a:cubicBezTo>
                    <a:pt x="5061" y="1976"/>
                    <a:pt x="5039" y="1959"/>
                    <a:pt x="5004" y="1959"/>
                  </a:cubicBezTo>
                  <a:close/>
                  <a:moveTo>
                    <a:pt x="27161" y="2011"/>
                  </a:moveTo>
                  <a:cubicBezTo>
                    <a:pt x="27122" y="2033"/>
                    <a:pt x="27104" y="2085"/>
                    <a:pt x="27122" y="2120"/>
                  </a:cubicBezTo>
                  <a:cubicBezTo>
                    <a:pt x="27144" y="2141"/>
                    <a:pt x="27161" y="2159"/>
                    <a:pt x="27196" y="2159"/>
                  </a:cubicBezTo>
                  <a:cubicBezTo>
                    <a:pt x="27196" y="2159"/>
                    <a:pt x="27213" y="2159"/>
                    <a:pt x="27231" y="2141"/>
                  </a:cubicBezTo>
                  <a:cubicBezTo>
                    <a:pt x="27270" y="2120"/>
                    <a:pt x="27270" y="2085"/>
                    <a:pt x="27252" y="2050"/>
                  </a:cubicBezTo>
                  <a:cubicBezTo>
                    <a:pt x="27252" y="2011"/>
                    <a:pt x="27213" y="2011"/>
                    <a:pt x="27196" y="2011"/>
                  </a:cubicBezTo>
                  <a:close/>
                  <a:moveTo>
                    <a:pt x="20451" y="2085"/>
                  </a:moveTo>
                  <a:cubicBezTo>
                    <a:pt x="20451" y="2085"/>
                    <a:pt x="20434" y="2085"/>
                    <a:pt x="20416" y="2102"/>
                  </a:cubicBezTo>
                  <a:cubicBezTo>
                    <a:pt x="20377" y="2120"/>
                    <a:pt x="20377" y="2159"/>
                    <a:pt x="20399" y="2194"/>
                  </a:cubicBezTo>
                  <a:cubicBezTo>
                    <a:pt x="20416" y="2211"/>
                    <a:pt x="20434" y="2228"/>
                    <a:pt x="20451" y="2228"/>
                  </a:cubicBezTo>
                  <a:cubicBezTo>
                    <a:pt x="20469" y="2228"/>
                    <a:pt x="20486" y="2228"/>
                    <a:pt x="20508" y="2211"/>
                  </a:cubicBezTo>
                  <a:cubicBezTo>
                    <a:pt x="20543" y="2194"/>
                    <a:pt x="20543" y="2159"/>
                    <a:pt x="20525" y="2120"/>
                  </a:cubicBezTo>
                  <a:cubicBezTo>
                    <a:pt x="20508" y="2102"/>
                    <a:pt x="20486" y="2085"/>
                    <a:pt x="20451" y="2085"/>
                  </a:cubicBezTo>
                  <a:close/>
                  <a:moveTo>
                    <a:pt x="4695" y="2120"/>
                  </a:moveTo>
                  <a:cubicBezTo>
                    <a:pt x="4678" y="2120"/>
                    <a:pt x="4660" y="2120"/>
                    <a:pt x="4660" y="2141"/>
                  </a:cubicBezTo>
                  <a:cubicBezTo>
                    <a:pt x="4626" y="2159"/>
                    <a:pt x="4604" y="2194"/>
                    <a:pt x="4626" y="2228"/>
                  </a:cubicBezTo>
                  <a:cubicBezTo>
                    <a:pt x="4643" y="2250"/>
                    <a:pt x="4660" y="2268"/>
                    <a:pt x="4695" y="2268"/>
                  </a:cubicBezTo>
                  <a:lnTo>
                    <a:pt x="4734" y="2268"/>
                  </a:lnTo>
                  <a:cubicBezTo>
                    <a:pt x="4769" y="2250"/>
                    <a:pt x="4769" y="2194"/>
                    <a:pt x="4752" y="2159"/>
                  </a:cubicBezTo>
                  <a:cubicBezTo>
                    <a:pt x="4752" y="2141"/>
                    <a:pt x="4713" y="2120"/>
                    <a:pt x="4695" y="2120"/>
                  </a:cubicBezTo>
                  <a:close/>
                  <a:moveTo>
                    <a:pt x="16283" y="2120"/>
                  </a:moveTo>
                  <a:cubicBezTo>
                    <a:pt x="16244" y="2159"/>
                    <a:pt x="16244" y="2194"/>
                    <a:pt x="16265" y="2228"/>
                  </a:cubicBezTo>
                  <a:cubicBezTo>
                    <a:pt x="16283" y="2250"/>
                    <a:pt x="16300" y="2268"/>
                    <a:pt x="16335" y="2268"/>
                  </a:cubicBezTo>
                  <a:cubicBezTo>
                    <a:pt x="16335" y="2268"/>
                    <a:pt x="16352" y="2250"/>
                    <a:pt x="16374" y="2250"/>
                  </a:cubicBezTo>
                  <a:cubicBezTo>
                    <a:pt x="16409" y="2228"/>
                    <a:pt x="16409" y="2176"/>
                    <a:pt x="16392" y="2141"/>
                  </a:cubicBezTo>
                  <a:cubicBezTo>
                    <a:pt x="16374" y="2120"/>
                    <a:pt x="16352" y="2120"/>
                    <a:pt x="16335" y="2120"/>
                  </a:cubicBezTo>
                  <a:close/>
                  <a:moveTo>
                    <a:pt x="20160" y="2285"/>
                  </a:moveTo>
                  <a:cubicBezTo>
                    <a:pt x="20142" y="2285"/>
                    <a:pt x="20125" y="2285"/>
                    <a:pt x="20125" y="2302"/>
                  </a:cubicBezTo>
                  <a:cubicBezTo>
                    <a:pt x="20090" y="2320"/>
                    <a:pt x="20073" y="2376"/>
                    <a:pt x="20108" y="2394"/>
                  </a:cubicBezTo>
                  <a:cubicBezTo>
                    <a:pt x="20108" y="2429"/>
                    <a:pt x="20142" y="2429"/>
                    <a:pt x="20160" y="2429"/>
                  </a:cubicBezTo>
                  <a:lnTo>
                    <a:pt x="20199" y="2429"/>
                  </a:lnTo>
                  <a:cubicBezTo>
                    <a:pt x="20234" y="2394"/>
                    <a:pt x="20234" y="2359"/>
                    <a:pt x="20216" y="2320"/>
                  </a:cubicBezTo>
                  <a:cubicBezTo>
                    <a:pt x="20199" y="2302"/>
                    <a:pt x="20181" y="2285"/>
                    <a:pt x="20160" y="2285"/>
                  </a:cubicBezTo>
                  <a:close/>
                  <a:moveTo>
                    <a:pt x="4334" y="2302"/>
                  </a:moveTo>
                  <a:cubicBezTo>
                    <a:pt x="4299" y="2320"/>
                    <a:pt x="4299" y="2376"/>
                    <a:pt x="4317" y="2411"/>
                  </a:cubicBezTo>
                  <a:cubicBezTo>
                    <a:pt x="4317" y="2429"/>
                    <a:pt x="4351" y="2446"/>
                    <a:pt x="4369" y="2446"/>
                  </a:cubicBezTo>
                  <a:cubicBezTo>
                    <a:pt x="4386" y="2446"/>
                    <a:pt x="4386" y="2429"/>
                    <a:pt x="4408" y="2429"/>
                  </a:cubicBezTo>
                  <a:cubicBezTo>
                    <a:pt x="4443" y="2411"/>
                    <a:pt x="4460" y="2376"/>
                    <a:pt x="4443" y="2337"/>
                  </a:cubicBezTo>
                  <a:cubicBezTo>
                    <a:pt x="4425" y="2302"/>
                    <a:pt x="4408" y="2302"/>
                    <a:pt x="4369" y="2302"/>
                  </a:cubicBezTo>
                  <a:close/>
                  <a:moveTo>
                    <a:pt x="27322" y="2337"/>
                  </a:moveTo>
                  <a:cubicBezTo>
                    <a:pt x="27287" y="2359"/>
                    <a:pt x="27270" y="2394"/>
                    <a:pt x="27287" y="2429"/>
                  </a:cubicBezTo>
                  <a:cubicBezTo>
                    <a:pt x="27305" y="2468"/>
                    <a:pt x="27322" y="2485"/>
                    <a:pt x="27361" y="2485"/>
                  </a:cubicBezTo>
                  <a:cubicBezTo>
                    <a:pt x="27361" y="2485"/>
                    <a:pt x="27379" y="2468"/>
                    <a:pt x="27396" y="2468"/>
                  </a:cubicBezTo>
                  <a:cubicBezTo>
                    <a:pt x="27431" y="2446"/>
                    <a:pt x="27431" y="2411"/>
                    <a:pt x="27413" y="2376"/>
                  </a:cubicBezTo>
                  <a:cubicBezTo>
                    <a:pt x="27413" y="2337"/>
                    <a:pt x="27379" y="2337"/>
                    <a:pt x="27361" y="2337"/>
                  </a:cubicBezTo>
                  <a:close/>
                  <a:moveTo>
                    <a:pt x="16535" y="2411"/>
                  </a:moveTo>
                  <a:cubicBezTo>
                    <a:pt x="16518" y="2411"/>
                    <a:pt x="16518" y="2411"/>
                    <a:pt x="16500" y="2429"/>
                  </a:cubicBezTo>
                  <a:cubicBezTo>
                    <a:pt x="16461" y="2446"/>
                    <a:pt x="16461" y="2485"/>
                    <a:pt x="16483" y="2520"/>
                  </a:cubicBezTo>
                  <a:cubicBezTo>
                    <a:pt x="16500" y="2537"/>
                    <a:pt x="16518" y="2555"/>
                    <a:pt x="16535" y="2555"/>
                  </a:cubicBezTo>
                  <a:cubicBezTo>
                    <a:pt x="16553" y="2555"/>
                    <a:pt x="16570" y="2555"/>
                    <a:pt x="16570" y="2537"/>
                  </a:cubicBezTo>
                  <a:cubicBezTo>
                    <a:pt x="16609" y="2520"/>
                    <a:pt x="16626" y="2468"/>
                    <a:pt x="16592" y="2446"/>
                  </a:cubicBezTo>
                  <a:cubicBezTo>
                    <a:pt x="16592" y="2429"/>
                    <a:pt x="16553" y="2411"/>
                    <a:pt x="16535" y="2411"/>
                  </a:cubicBezTo>
                  <a:close/>
                  <a:moveTo>
                    <a:pt x="4060" y="2468"/>
                  </a:moveTo>
                  <a:cubicBezTo>
                    <a:pt x="4043" y="2468"/>
                    <a:pt x="4025" y="2485"/>
                    <a:pt x="4025" y="2485"/>
                  </a:cubicBezTo>
                  <a:cubicBezTo>
                    <a:pt x="3990" y="2503"/>
                    <a:pt x="3973" y="2555"/>
                    <a:pt x="3990" y="2577"/>
                  </a:cubicBezTo>
                  <a:cubicBezTo>
                    <a:pt x="4008" y="2611"/>
                    <a:pt x="4025" y="2611"/>
                    <a:pt x="4060" y="2611"/>
                  </a:cubicBezTo>
                  <a:lnTo>
                    <a:pt x="4099" y="2611"/>
                  </a:lnTo>
                  <a:cubicBezTo>
                    <a:pt x="4134" y="2594"/>
                    <a:pt x="4134" y="2537"/>
                    <a:pt x="4116" y="2503"/>
                  </a:cubicBezTo>
                  <a:cubicBezTo>
                    <a:pt x="4099" y="2485"/>
                    <a:pt x="4082" y="2468"/>
                    <a:pt x="4060" y="2468"/>
                  </a:cubicBezTo>
                  <a:close/>
                  <a:moveTo>
                    <a:pt x="19855" y="2485"/>
                  </a:moveTo>
                  <a:cubicBezTo>
                    <a:pt x="19833" y="2485"/>
                    <a:pt x="19833" y="2485"/>
                    <a:pt x="19816" y="2503"/>
                  </a:cubicBezTo>
                  <a:cubicBezTo>
                    <a:pt x="19781" y="2520"/>
                    <a:pt x="19781" y="2577"/>
                    <a:pt x="19799" y="2594"/>
                  </a:cubicBezTo>
                  <a:cubicBezTo>
                    <a:pt x="19816" y="2629"/>
                    <a:pt x="19833" y="2629"/>
                    <a:pt x="19855" y="2629"/>
                  </a:cubicBezTo>
                  <a:lnTo>
                    <a:pt x="19890" y="2629"/>
                  </a:lnTo>
                  <a:cubicBezTo>
                    <a:pt x="19925" y="2594"/>
                    <a:pt x="19942" y="2555"/>
                    <a:pt x="19925" y="2520"/>
                  </a:cubicBezTo>
                  <a:cubicBezTo>
                    <a:pt x="19907" y="2503"/>
                    <a:pt x="19890" y="2485"/>
                    <a:pt x="19855" y="2485"/>
                  </a:cubicBezTo>
                  <a:close/>
                  <a:moveTo>
                    <a:pt x="3699" y="2664"/>
                  </a:moveTo>
                  <a:cubicBezTo>
                    <a:pt x="3681" y="2685"/>
                    <a:pt x="3664" y="2738"/>
                    <a:pt x="3681" y="2772"/>
                  </a:cubicBezTo>
                  <a:cubicBezTo>
                    <a:pt x="3699" y="2794"/>
                    <a:pt x="3716" y="2812"/>
                    <a:pt x="3755" y="2812"/>
                  </a:cubicBezTo>
                  <a:cubicBezTo>
                    <a:pt x="3755" y="2812"/>
                    <a:pt x="3773" y="2794"/>
                    <a:pt x="3790" y="2794"/>
                  </a:cubicBezTo>
                  <a:cubicBezTo>
                    <a:pt x="3825" y="2772"/>
                    <a:pt x="3825" y="2720"/>
                    <a:pt x="3808" y="2703"/>
                  </a:cubicBezTo>
                  <a:cubicBezTo>
                    <a:pt x="3790" y="2664"/>
                    <a:pt x="3773" y="2664"/>
                    <a:pt x="3755" y="2664"/>
                  </a:cubicBezTo>
                  <a:close/>
                  <a:moveTo>
                    <a:pt x="27487" y="2664"/>
                  </a:moveTo>
                  <a:cubicBezTo>
                    <a:pt x="27448" y="2685"/>
                    <a:pt x="27431" y="2720"/>
                    <a:pt x="27448" y="2755"/>
                  </a:cubicBezTo>
                  <a:cubicBezTo>
                    <a:pt x="27448" y="2794"/>
                    <a:pt x="27487" y="2812"/>
                    <a:pt x="27505" y="2812"/>
                  </a:cubicBezTo>
                  <a:cubicBezTo>
                    <a:pt x="27522" y="2812"/>
                    <a:pt x="27522" y="2812"/>
                    <a:pt x="27540" y="2794"/>
                  </a:cubicBezTo>
                  <a:cubicBezTo>
                    <a:pt x="27579" y="2772"/>
                    <a:pt x="27596" y="2738"/>
                    <a:pt x="27579" y="2703"/>
                  </a:cubicBezTo>
                  <a:cubicBezTo>
                    <a:pt x="27557" y="2685"/>
                    <a:pt x="27540" y="2664"/>
                    <a:pt x="27505" y="2664"/>
                  </a:cubicBezTo>
                  <a:close/>
                  <a:moveTo>
                    <a:pt x="19546" y="2685"/>
                  </a:moveTo>
                  <a:cubicBezTo>
                    <a:pt x="19546" y="2685"/>
                    <a:pt x="19529" y="2685"/>
                    <a:pt x="19507" y="2703"/>
                  </a:cubicBezTo>
                  <a:cubicBezTo>
                    <a:pt x="19472" y="2720"/>
                    <a:pt x="19472" y="2755"/>
                    <a:pt x="19490" y="2794"/>
                  </a:cubicBezTo>
                  <a:cubicBezTo>
                    <a:pt x="19507" y="2812"/>
                    <a:pt x="19529" y="2829"/>
                    <a:pt x="19546" y="2829"/>
                  </a:cubicBezTo>
                  <a:cubicBezTo>
                    <a:pt x="19564" y="2829"/>
                    <a:pt x="19581" y="2829"/>
                    <a:pt x="19598" y="2812"/>
                  </a:cubicBezTo>
                  <a:cubicBezTo>
                    <a:pt x="19616" y="2794"/>
                    <a:pt x="19638" y="2755"/>
                    <a:pt x="19616" y="2720"/>
                  </a:cubicBezTo>
                  <a:cubicBezTo>
                    <a:pt x="19598" y="2703"/>
                    <a:pt x="19581" y="2685"/>
                    <a:pt x="19546" y="2685"/>
                  </a:cubicBezTo>
                  <a:close/>
                  <a:moveTo>
                    <a:pt x="16753" y="2703"/>
                  </a:moveTo>
                  <a:cubicBezTo>
                    <a:pt x="16735" y="2703"/>
                    <a:pt x="16718" y="2703"/>
                    <a:pt x="16718" y="2720"/>
                  </a:cubicBezTo>
                  <a:cubicBezTo>
                    <a:pt x="16679" y="2738"/>
                    <a:pt x="16679" y="2794"/>
                    <a:pt x="16700" y="2812"/>
                  </a:cubicBezTo>
                  <a:cubicBezTo>
                    <a:pt x="16718" y="2846"/>
                    <a:pt x="16735" y="2846"/>
                    <a:pt x="16753" y="2846"/>
                  </a:cubicBezTo>
                  <a:cubicBezTo>
                    <a:pt x="16770" y="2846"/>
                    <a:pt x="16787" y="2846"/>
                    <a:pt x="16809" y="2829"/>
                  </a:cubicBezTo>
                  <a:cubicBezTo>
                    <a:pt x="16827" y="2812"/>
                    <a:pt x="16844" y="2755"/>
                    <a:pt x="16809" y="2738"/>
                  </a:cubicBezTo>
                  <a:cubicBezTo>
                    <a:pt x="16787" y="2720"/>
                    <a:pt x="16770" y="2703"/>
                    <a:pt x="16753" y="2703"/>
                  </a:cubicBezTo>
                  <a:close/>
                  <a:moveTo>
                    <a:pt x="3446" y="2846"/>
                  </a:moveTo>
                  <a:cubicBezTo>
                    <a:pt x="3429" y="2846"/>
                    <a:pt x="3407" y="2846"/>
                    <a:pt x="3390" y="2864"/>
                  </a:cubicBezTo>
                  <a:cubicBezTo>
                    <a:pt x="3372" y="2881"/>
                    <a:pt x="3355" y="2920"/>
                    <a:pt x="3372" y="2955"/>
                  </a:cubicBezTo>
                  <a:cubicBezTo>
                    <a:pt x="3390" y="2973"/>
                    <a:pt x="3407" y="2990"/>
                    <a:pt x="3446" y="2990"/>
                  </a:cubicBezTo>
                  <a:lnTo>
                    <a:pt x="3481" y="2990"/>
                  </a:lnTo>
                  <a:cubicBezTo>
                    <a:pt x="3516" y="2955"/>
                    <a:pt x="3516" y="2920"/>
                    <a:pt x="3499" y="2881"/>
                  </a:cubicBezTo>
                  <a:cubicBezTo>
                    <a:pt x="3481" y="2864"/>
                    <a:pt x="3464" y="2846"/>
                    <a:pt x="3446" y="2846"/>
                  </a:cubicBezTo>
                  <a:close/>
                  <a:moveTo>
                    <a:pt x="19237" y="2864"/>
                  </a:moveTo>
                  <a:cubicBezTo>
                    <a:pt x="19237" y="2864"/>
                    <a:pt x="19220" y="2881"/>
                    <a:pt x="19202" y="2881"/>
                  </a:cubicBezTo>
                  <a:cubicBezTo>
                    <a:pt x="19163" y="2903"/>
                    <a:pt x="19163" y="2955"/>
                    <a:pt x="19181" y="2973"/>
                  </a:cubicBezTo>
                  <a:cubicBezTo>
                    <a:pt x="19202" y="3012"/>
                    <a:pt x="19220" y="3012"/>
                    <a:pt x="19237" y="3012"/>
                  </a:cubicBezTo>
                  <a:lnTo>
                    <a:pt x="19272" y="3012"/>
                  </a:lnTo>
                  <a:cubicBezTo>
                    <a:pt x="19311" y="2990"/>
                    <a:pt x="19329" y="2938"/>
                    <a:pt x="19311" y="2903"/>
                  </a:cubicBezTo>
                  <a:cubicBezTo>
                    <a:pt x="19289" y="2881"/>
                    <a:pt x="19272" y="2864"/>
                    <a:pt x="19237" y="2864"/>
                  </a:cubicBezTo>
                  <a:close/>
                  <a:moveTo>
                    <a:pt x="16988" y="2973"/>
                  </a:moveTo>
                  <a:cubicBezTo>
                    <a:pt x="16970" y="2973"/>
                    <a:pt x="16953" y="2990"/>
                    <a:pt x="16935" y="2990"/>
                  </a:cubicBezTo>
                  <a:cubicBezTo>
                    <a:pt x="16918" y="3029"/>
                    <a:pt x="16896" y="3064"/>
                    <a:pt x="16935" y="3099"/>
                  </a:cubicBezTo>
                  <a:cubicBezTo>
                    <a:pt x="16953" y="3121"/>
                    <a:pt x="16970" y="3121"/>
                    <a:pt x="16988" y="3121"/>
                  </a:cubicBezTo>
                  <a:cubicBezTo>
                    <a:pt x="17005" y="3121"/>
                    <a:pt x="17027" y="3121"/>
                    <a:pt x="17044" y="3099"/>
                  </a:cubicBezTo>
                  <a:cubicBezTo>
                    <a:pt x="17062" y="3081"/>
                    <a:pt x="17062" y="3029"/>
                    <a:pt x="17044" y="3012"/>
                  </a:cubicBezTo>
                  <a:cubicBezTo>
                    <a:pt x="17027" y="2990"/>
                    <a:pt x="17005" y="2973"/>
                    <a:pt x="16988" y="2973"/>
                  </a:cubicBezTo>
                  <a:close/>
                  <a:moveTo>
                    <a:pt x="27631" y="2990"/>
                  </a:moveTo>
                  <a:cubicBezTo>
                    <a:pt x="27596" y="3012"/>
                    <a:pt x="27579" y="3047"/>
                    <a:pt x="27596" y="3099"/>
                  </a:cubicBezTo>
                  <a:cubicBezTo>
                    <a:pt x="27596" y="3121"/>
                    <a:pt x="27631" y="3138"/>
                    <a:pt x="27648" y="3138"/>
                  </a:cubicBezTo>
                  <a:lnTo>
                    <a:pt x="27687" y="3138"/>
                  </a:lnTo>
                  <a:cubicBezTo>
                    <a:pt x="27722" y="3121"/>
                    <a:pt x="27740" y="3064"/>
                    <a:pt x="27722" y="3029"/>
                  </a:cubicBezTo>
                  <a:cubicBezTo>
                    <a:pt x="27705" y="3012"/>
                    <a:pt x="27687" y="2990"/>
                    <a:pt x="27648" y="2990"/>
                  </a:cubicBezTo>
                  <a:close/>
                  <a:moveTo>
                    <a:pt x="3081" y="3047"/>
                  </a:moveTo>
                  <a:cubicBezTo>
                    <a:pt x="3063" y="3064"/>
                    <a:pt x="3046" y="3121"/>
                    <a:pt x="3063" y="3155"/>
                  </a:cubicBezTo>
                  <a:cubicBezTo>
                    <a:pt x="3081" y="3173"/>
                    <a:pt x="3103" y="3190"/>
                    <a:pt x="3137" y="3190"/>
                  </a:cubicBezTo>
                  <a:cubicBezTo>
                    <a:pt x="3137" y="3190"/>
                    <a:pt x="3155" y="3173"/>
                    <a:pt x="3172" y="3173"/>
                  </a:cubicBezTo>
                  <a:cubicBezTo>
                    <a:pt x="3211" y="3155"/>
                    <a:pt x="3211" y="3099"/>
                    <a:pt x="3190" y="3081"/>
                  </a:cubicBezTo>
                  <a:cubicBezTo>
                    <a:pt x="3172" y="3047"/>
                    <a:pt x="3155" y="3047"/>
                    <a:pt x="3137" y="3047"/>
                  </a:cubicBezTo>
                  <a:close/>
                  <a:moveTo>
                    <a:pt x="18928" y="3047"/>
                  </a:moveTo>
                  <a:cubicBezTo>
                    <a:pt x="18911" y="3047"/>
                    <a:pt x="18911" y="3047"/>
                    <a:pt x="18894" y="3064"/>
                  </a:cubicBezTo>
                  <a:cubicBezTo>
                    <a:pt x="18854" y="3081"/>
                    <a:pt x="18837" y="3121"/>
                    <a:pt x="18854" y="3155"/>
                  </a:cubicBezTo>
                  <a:cubicBezTo>
                    <a:pt x="18876" y="3173"/>
                    <a:pt x="18894" y="3190"/>
                    <a:pt x="18928" y="3190"/>
                  </a:cubicBezTo>
                  <a:lnTo>
                    <a:pt x="18963" y="3190"/>
                  </a:lnTo>
                  <a:cubicBezTo>
                    <a:pt x="19002" y="3173"/>
                    <a:pt x="19002" y="3121"/>
                    <a:pt x="18985" y="3081"/>
                  </a:cubicBezTo>
                  <a:cubicBezTo>
                    <a:pt x="18985" y="3064"/>
                    <a:pt x="18946" y="3047"/>
                    <a:pt x="18928" y="3047"/>
                  </a:cubicBezTo>
                  <a:close/>
                  <a:moveTo>
                    <a:pt x="18602" y="3208"/>
                  </a:moveTo>
                  <a:cubicBezTo>
                    <a:pt x="18585" y="3208"/>
                    <a:pt x="18585" y="3208"/>
                    <a:pt x="18567" y="3229"/>
                  </a:cubicBezTo>
                  <a:cubicBezTo>
                    <a:pt x="18528" y="3247"/>
                    <a:pt x="18528" y="3282"/>
                    <a:pt x="18528" y="3316"/>
                  </a:cubicBezTo>
                  <a:cubicBezTo>
                    <a:pt x="18550" y="3355"/>
                    <a:pt x="18585" y="3355"/>
                    <a:pt x="18602" y="3355"/>
                  </a:cubicBezTo>
                  <a:lnTo>
                    <a:pt x="18637" y="3355"/>
                  </a:lnTo>
                  <a:cubicBezTo>
                    <a:pt x="18676" y="3338"/>
                    <a:pt x="18693" y="3299"/>
                    <a:pt x="18676" y="3264"/>
                  </a:cubicBezTo>
                  <a:cubicBezTo>
                    <a:pt x="18659" y="3229"/>
                    <a:pt x="18637" y="3208"/>
                    <a:pt x="18602" y="3208"/>
                  </a:cubicBezTo>
                  <a:close/>
                  <a:moveTo>
                    <a:pt x="17262" y="3229"/>
                  </a:moveTo>
                  <a:cubicBezTo>
                    <a:pt x="17223" y="3229"/>
                    <a:pt x="17205" y="3247"/>
                    <a:pt x="17188" y="3264"/>
                  </a:cubicBezTo>
                  <a:cubicBezTo>
                    <a:pt x="17170" y="3282"/>
                    <a:pt x="17170" y="3338"/>
                    <a:pt x="17205" y="3355"/>
                  </a:cubicBezTo>
                  <a:cubicBezTo>
                    <a:pt x="17223" y="3373"/>
                    <a:pt x="17244" y="3373"/>
                    <a:pt x="17262" y="3373"/>
                  </a:cubicBezTo>
                  <a:cubicBezTo>
                    <a:pt x="17279" y="3373"/>
                    <a:pt x="17297" y="3355"/>
                    <a:pt x="17314" y="3338"/>
                  </a:cubicBezTo>
                  <a:cubicBezTo>
                    <a:pt x="17331" y="3316"/>
                    <a:pt x="17331" y="3264"/>
                    <a:pt x="17297" y="3247"/>
                  </a:cubicBezTo>
                  <a:cubicBezTo>
                    <a:pt x="17279" y="3229"/>
                    <a:pt x="17262" y="3229"/>
                    <a:pt x="17262" y="3229"/>
                  </a:cubicBezTo>
                  <a:close/>
                  <a:moveTo>
                    <a:pt x="2828" y="3247"/>
                  </a:moveTo>
                  <a:cubicBezTo>
                    <a:pt x="2811" y="3247"/>
                    <a:pt x="2794" y="3247"/>
                    <a:pt x="2794" y="3264"/>
                  </a:cubicBezTo>
                  <a:cubicBezTo>
                    <a:pt x="2755" y="3282"/>
                    <a:pt x="2737" y="3338"/>
                    <a:pt x="2776" y="3355"/>
                  </a:cubicBezTo>
                  <a:cubicBezTo>
                    <a:pt x="2794" y="3373"/>
                    <a:pt x="2811" y="3390"/>
                    <a:pt x="2828" y="3390"/>
                  </a:cubicBezTo>
                  <a:cubicBezTo>
                    <a:pt x="2846" y="3390"/>
                    <a:pt x="2863" y="3390"/>
                    <a:pt x="2863" y="3373"/>
                  </a:cubicBezTo>
                  <a:cubicBezTo>
                    <a:pt x="2902" y="3355"/>
                    <a:pt x="2920" y="3299"/>
                    <a:pt x="2885" y="3282"/>
                  </a:cubicBezTo>
                  <a:cubicBezTo>
                    <a:pt x="2863" y="3247"/>
                    <a:pt x="2846" y="3247"/>
                    <a:pt x="2828" y="3247"/>
                  </a:cubicBezTo>
                  <a:close/>
                  <a:moveTo>
                    <a:pt x="27796" y="3316"/>
                  </a:moveTo>
                  <a:cubicBezTo>
                    <a:pt x="27796" y="3316"/>
                    <a:pt x="27775" y="3316"/>
                    <a:pt x="27775" y="3338"/>
                  </a:cubicBezTo>
                  <a:cubicBezTo>
                    <a:pt x="27740" y="3338"/>
                    <a:pt x="27722" y="3390"/>
                    <a:pt x="27740" y="3425"/>
                  </a:cubicBezTo>
                  <a:cubicBezTo>
                    <a:pt x="27740" y="3447"/>
                    <a:pt x="27775" y="3464"/>
                    <a:pt x="27796" y="3464"/>
                  </a:cubicBezTo>
                  <a:lnTo>
                    <a:pt x="27831" y="3464"/>
                  </a:lnTo>
                  <a:cubicBezTo>
                    <a:pt x="27866" y="3447"/>
                    <a:pt x="27883" y="3408"/>
                    <a:pt x="27866" y="3373"/>
                  </a:cubicBezTo>
                  <a:cubicBezTo>
                    <a:pt x="27848" y="3338"/>
                    <a:pt x="27831" y="3316"/>
                    <a:pt x="27796" y="3316"/>
                  </a:cubicBezTo>
                  <a:close/>
                  <a:moveTo>
                    <a:pt x="18241" y="3373"/>
                  </a:moveTo>
                  <a:cubicBezTo>
                    <a:pt x="18202" y="3390"/>
                    <a:pt x="18184" y="3425"/>
                    <a:pt x="18202" y="3464"/>
                  </a:cubicBezTo>
                  <a:cubicBezTo>
                    <a:pt x="18223" y="3499"/>
                    <a:pt x="18241" y="3516"/>
                    <a:pt x="18276" y="3516"/>
                  </a:cubicBezTo>
                  <a:lnTo>
                    <a:pt x="18293" y="3499"/>
                  </a:lnTo>
                  <a:cubicBezTo>
                    <a:pt x="18332" y="3482"/>
                    <a:pt x="18350" y="3447"/>
                    <a:pt x="18350" y="3408"/>
                  </a:cubicBezTo>
                  <a:cubicBezTo>
                    <a:pt x="18332" y="3390"/>
                    <a:pt x="18293" y="3373"/>
                    <a:pt x="18276" y="3373"/>
                  </a:cubicBezTo>
                  <a:close/>
                  <a:moveTo>
                    <a:pt x="17571" y="3408"/>
                  </a:moveTo>
                  <a:cubicBezTo>
                    <a:pt x="17532" y="3408"/>
                    <a:pt x="17514" y="3425"/>
                    <a:pt x="17497" y="3447"/>
                  </a:cubicBezTo>
                  <a:cubicBezTo>
                    <a:pt x="17479" y="3482"/>
                    <a:pt x="17497" y="3534"/>
                    <a:pt x="17549" y="3534"/>
                  </a:cubicBezTo>
                  <a:cubicBezTo>
                    <a:pt x="17549" y="3556"/>
                    <a:pt x="17549" y="3556"/>
                    <a:pt x="17571" y="3556"/>
                  </a:cubicBezTo>
                  <a:cubicBezTo>
                    <a:pt x="17606" y="3556"/>
                    <a:pt x="17623" y="3534"/>
                    <a:pt x="17640" y="3499"/>
                  </a:cubicBezTo>
                  <a:cubicBezTo>
                    <a:pt x="17640" y="3464"/>
                    <a:pt x="17623" y="3425"/>
                    <a:pt x="17588" y="3408"/>
                  </a:cubicBezTo>
                  <a:close/>
                  <a:moveTo>
                    <a:pt x="17914" y="3447"/>
                  </a:moveTo>
                  <a:cubicBezTo>
                    <a:pt x="17875" y="3464"/>
                    <a:pt x="17840" y="3499"/>
                    <a:pt x="17858" y="3534"/>
                  </a:cubicBezTo>
                  <a:cubicBezTo>
                    <a:pt x="17858" y="3573"/>
                    <a:pt x="17875" y="3590"/>
                    <a:pt x="17932" y="3590"/>
                  </a:cubicBezTo>
                  <a:cubicBezTo>
                    <a:pt x="17967" y="3590"/>
                    <a:pt x="18006" y="3556"/>
                    <a:pt x="18006" y="3516"/>
                  </a:cubicBezTo>
                  <a:cubicBezTo>
                    <a:pt x="17984" y="3482"/>
                    <a:pt x="17967" y="3447"/>
                    <a:pt x="17932" y="3447"/>
                  </a:cubicBezTo>
                  <a:close/>
                  <a:moveTo>
                    <a:pt x="2559" y="3482"/>
                  </a:moveTo>
                  <a:cubicBezTo>
                    <a:pt x="2537" y="3482"/>
                    <a:pt x="2520" y="3482"/>
                    <a:pt x="2502" y="3499"/>
                  </a:cubicBezTo>
                  <a:cubicBezTo>
                    <a:pt x="2485" y="3516"/>
                    <a:pt x="2467" y="3573"/>
                    <a:pt x="2502" y="3608"/>
                  </a:cubicBezTo>
                  <a:cubicBezTo>
                    <a:pt x="2520" y="3625"/>
                    <a:pt x="2537" y="3625"/>
                    <a:pt x="2559" y="3625"/>
                  </a:cubicBezTo>
                  <a:cubicBezTo>
                    <a:pt x="2576" y="3625"/>
                    <a:pt x="2594" y="3625"/>
                    <a:pt x="2594" y="3608"/>
                  </a:cubicBezTo>
                  <a:cubicBezTo>
                    <a:pt x="2628" y="3573"/>
                    <a:pt x="2628" y="3534"/>
                    <a:pt x="2611" y="3499"/>
                  </a:cubicBezTo>
                  <a:cubicBezTo>
                    <a:pt x="2594" y="3482"/>
                    <a:pt x="2576" y="3482"/>
                    <a:pt x="2559" y="3482"/>
                  </a:cubicBezTo>
                  <a:close/>
                  <a:moveTo>
                    <a:pt x="27922" y="3664"/>
                  </a:moveTo>
                  <a:cubicBezTo>
                    <a:pt x="27883" y="3682"/>
                    <a:pt x="27866" y="3717"/>
                    <a:pt x="27883" y="3751"/>
                  </a:cubicBezTo>
                  <a:cubicBezTo>
                    <a:pt x="27883" y="3791"/>
                    <a:pt x="27922" y="3808"/>
                    <a:pt x="27940" y="3808"/>
                  </a:cubicBezTo>
                  <a:cubicBezTo>
                    <a:pt x="27957" y="3808"/>
                    <a:pt x="27957" y="3808"/>
                    <a:pt x="27975" y="3791"/>
                  </a:cubicBezTo>
                  <a:cubicBezTo>
                    <a:pt x="28014" y="3773"/>
                    <a:pt x="28031" y="3734"/>
                    <a:pt x="28014" y="3699"/>
                  </a:cubicBezTo>
                  <a:cubicBezTo>
                    <a:pt x="27992" y="3682"/>
                    <a:pt x="27975" y="3664"/>
                    <a:pt x="27940" y="3664"/>
                  </a:cubicBezTo>
                  <a:close/>
                  <a:moveTo>
                    <a:pt x="2285" y="3734"/>
                  </a:moveTo>
                  <a:cubicBezTo>
                    <a:pt x="2267" y="3734"/>
                    <a:pt x="2250" y="3734"/>
                    <a:pt x="2232" y="3751"/>
                  </a:cubicBezTo>
                  <a:cubicBezTo>
                    <a:pt x="2211" y="3773"/>
                    <a:pt x="2211" y="3825"/>
                    <a:pt x="2232" y="3843"/>
                  </a:cubicBezTo>
                  <a:cubicBezTo>
                    <a:pt x="2250" y="3860"/>
                    <a:pt x="2267" y="3882"/>
                    <a:pt x="2285" y="3882"/>
                  </a:cubicBezTo>
                  <a:cubicBezTo>
                    <a:pt x="2302" y="3882"/>
                    <a:pt x="2319" y="3860"/>
                    <a:pt x="2341" y="3860"/>
                  </a:cubicBezTo>
                  <a:cubicBezTo>
                    <a:pt x="2376" y="3825"/>
                    <a:pt x="2376" y="3773"/>
                    <a:pt x="2341" y="3751"/>
                  </a:cubicBezTo>
                  <a:cubicBezTo>
                    <a:pt x="2319" y="3734"/>
                    <a:pt x="2302" y="3734"/>
                    <a:pt x="2285" y="3734"/>
                  </a:cubicBezTo>
                  <a:close/>
                  <a:moveTo>
                    <a:pt x="2032" y="3991"/>
                  </a:moveTo>
                  <a:cubicBezTo>
                    <a:pt x="2015" y="3991"/>
                    <a:pt x="1993" y="3991"/>
                    <a:pt x="1976" y="4008"/>
                  </a:cubicBezTo>
                  <a:cubicBezTo>
                    <a:pt x="1958" y="4043"/>
                    <a:pt x="1958" y="4078"/>
                    <a:pt x="1976" y="4117"/>
                  </a:cubicBezTo>
                  <a:cubicBezTo>
                    <a:pt x="1993" y="4134"/>
                    <a:pt x="2015" y="4134"/>
                    <a:pt x="2032" y="4134"/>
                  </a:cubicBezTo>
                  <a:cubicBezTo>
                    <a:pt x="2050" y="4134"/>
                    <a:pt x="2067" y="4117"/>
                    <a:pt x="2084" y="4117"/>
                  </a:cubicBezTo>
                  <a:cubicBezTo>
                    <a:pt x="2124" y="4078"/>
                    <a:pt x="2124" y="4043"/>
                    <a:pt x="2084" y="4008"/>
                  </a:cubicBezTo>
                  <a:cubicBezTo>
                    <a:pt x="2067" y="3991"/>
                    <a:pt x="2050" y="3991"/>
                    <a:pt x="2032" y="3991"/>
                  </a:cubicBezTo>
                  <a:close/>
                  <a:moveTo>
                    <a:pt x="28066" y="3991"/>
                  </a:moveTo>
                  <a:cubicBezTo>
                    <a:pt x="28031" y="4008"/>
                    <a:pt x="28014" y="4060"/>
                    <a:pt x="28031" y="4100"/>
                  </a:cubicBezTo>
                  <a:cubicBezTo>
                    <a:pt x="28049" y="4117"/>
                    <a:pt x="28066" y="4134"/>
                    <a:pt x="28101" y="4134"/>
                  </a:cubicBezTo>
                  <a:cubicBezTo>
                    <a:pt x="28101" y="4134"/>
                    <a:pt x="28123" y="4134"/>
                    <a:pt x="28123" y="4117"/>
                  </a:cubicBezTo>
                  <a:cubicBezTo>
                    <a:pt x="28157" y="4117"/>
                    <a:pt x="28175" y="4060"/>
                    <a:pt x="28157" y="4026"/>
                  </a:cubicBezTo>
                  <a:cubicBezTo>
                    <a:pt x="28157" y="4008"/>
                    <a:pt x="28123" y="3991"/>
                    <a:pt x="28101" y="3991"/>
                  </a:cubicBezTo>
                  <a:close/>
                  <a:moveTo>
                    <a:pt x="1797" y="4261"/>
                  </a:moveTo>
                  <a:cubicBezTo>
                    <a:pt x="1775" y="4261"/>
                    <a:pt x="1741" y="4261"/>
                    <a:pt x="1741" y="4278"/>
                  </a:cubicBezTo>
                  <a:cubicBezTo>
                    <a:pt x="1706" y="4317"/>
                    <a:pt x="1706" y="4352"/>
                    <a:pt x="1741" y="4387"/>
                  </a:cubicBezTo>
                  <a:cubicBezTo>
                    <a:pt x="1758" y="4387"/>
                    <a:pt x="1775" y="4404"/>
                    <a:pt x="1797" y="4404"/>
                  </a:cubicBezTo>
                  <a:cubicBezTo>
                    <a:pt x="1815" y="4404"/>
                    <a:pt x="1832" y="4387"/>
                    <a:pt x="1849" y="4369"/>
                  </a:cubicBezTo>
                  <a:cubicBezTo>
                    <a:pt x="1867" y="4352"/>
                    <a:pt x="1867" y="4295"/>
                    <a:pt x="1832" y="4278"/>
                  </a:cubicBezTo>
                  <a:cubicBezTo>
                    <a:pt x="1832" y="4261"/>
                    <a:pt x="1815" y="4261"/>
                    <a:pt x="1797" y="4261"/>
                  </a:cubicBezTo>
                  <a:close/>
                  <a:moveTo>
                    <a:pt x="28231" y="4317"/>
                  </a:moveTo>
                  <a:cubicBezTo>
                    <a:pt x="28192" y="4335"/>
                    <a:pt x="28175" y="4387"/>
                    <a:pt x="28192" y="4426"/>
                  </a:cubicBezTo>
                  <a:cubicBezTo>
                    <a:pt x="28210" y="4443"/>
                    <a:pt x="28231" y="4461"/>
                    <a:pt x="28249" y="4461"/>
                  </a:cubicBezTo>
                  <a:cubicBezTo>
                    <a:pt x="28266" y="4461"/>
                    <a:pt x="28284" y="4461"/>
                    <a:pt x="28284" y="4443"/>
                  </a:cubicBezTo>
                  <a:cubicBezTo>
                    <a:pt x="28318" y="4426"/>
                    <a:pt x="28340" y="4387"/>
                    <a:pt x="28318" y="4352"/>
                  </a:cubicBezTo>
                  <a:cubicBezTo>
                    <a:pt x="28301" y="4335"/>
                    <a:pt x="28284" y="4317"/>
                    <a:pt x="28249" y="4317"/>
                  </a:cubicBezTo>
                  <a:close/>
                  <a:moveTo>
                    <a:pt x="1558" y="4535"/>
                  </a:moveTo>
                  <a:cubicBezTo>
                    <a:pt x="1541" y="4535"/>
                    <a:pt x="1506" y="4535"/>
                    <a:pt x="1506" y="4552"/>
                  </a:cubicBezTo>
                  <a:cubicBezTo>
                    <a:pt x="1471" y="4587"/>
                    <a:pt x="1488" y="4643"/>
                    <a:pt x="1506" y="4661"/>
                  </a:cubicBezTo>
                  <a:cubicBezTo>
                    <a:pt x="1523" y="4678"/>
                    <a:pt x="1541" y="4678"/>
                    <a:pt x="1558" y="4678"/>
                  </a:cubicBezTo>
                  <a:cubicBezTo>
                    <a:pt x="1580" y="4678"/>
                    <a:pt x="1597" y="4661"/>
                    <a:pt x="1614" y="4643"/>
                  </a:cubicBezTo>
                  <a:cubicBezTo>
                    <a:pt x="1632" y="4622"/>
                    <a:pt x="1632" y="4569"/>
                    <a:pt x="1597" y="4552"/>
                  </a:cubicBezTo>
                  <a:cubicBezTo>
                    <a:pt x="1597" y="4535"/>
                    <a:pt x="1580" y="4535"/>
                    <a:pt x="1558" y="4535"/>
                  </a:cubicBezTo>
                  <a:close/>
                  <a:moveTo>
                    <a:pt x="28427" y="4622"/>
                  </a:moveTo>
                  <a:cubicBezTo>
                    <a:pt x="28410" y="4622"/>
                    <a:pt x="28410" y="4622"/>
                    <a:pt x="28392" y="4643"/>
                  </a:cubicBezTo>
                  <a:cubicBezTo>
                    <a:pt x="28358" y="4661"/>
                    <a:pt x="28358" y="4696"/>
                    <a:pt x="28375" y="4730"/>
                  </a:cubicBezTo>
                  <a:cubicBezTo>
                    <a:pt x="28375" y="4770"/>
                    <a:pt x="28410" y="4770"/>
                    <a:pt x="28427" y="4770"/>
                  </a:cubicBezTo>
                  <a:lnTo>
                    <a:pt x="28466" y="4770"/>
                  </a:lnTo>
                  <a:cubicBezTo>
                    <a:pt x="28501" y="4752"/>
                    <a:pt x="28519" y="4696"/>
                    <a:pt x="28501" y="4661"/>
                  </a:cubicBezTo>
                  <a:cubicBezTo>
                    <a:pt x="28484" y="4643"/>
                    <a:pt x="28466" y="4622"/>
                    <a:pt x="28427" y="4622"/>
                  </a:cubicBezTo>
                  <a:close/>
                  <a:moveTo>
                    <a:pt x="1323" y="4822"/>
                  </a:moveTo>
                  <a:cubicBezTo>
                    <a:pt x="1306" y="4822"/>
                    <a:pt x="1288" y="4822"/>
                    <a:pt x="1271" y="4839"/>
                  </a:cubicBezTo>
                  <a:cubicBezTo>
                    <a:pt x="1253" y="4878"/>
                    <a:pt x="1253" y="4931"/>
                    <a:pt x="1288" y="4948"/>
                  </a:cubicBezTo>
                  <a:cubicBezTo>
                    <a:pt x="1306" y="4948"/>
                    <a:pt x="1323" y="4970"/>
                    <a:pt x="1323" y="4970"/>
                  </a:cubicBezTo>
                  <a:cubicBezTo>
                    <a:pt x="1362" y="4970"/>
                    <a:pt x="1380" y="4948"/>
                    <a:pt x="1397" y="4931"/>
                  </a:cubicBezTo>
                  <a:cubicBezTo>
                    <a:pt x="1414" y="4896"/>
                    <a:pt x="1414" y="4861"/>
                    <a:pt x="1380" y="4822"/>
                  </a:cubicBezTo>
                  <a:close/>
                  <a:moveTo>
                    <a:pt x="28575" y="4948"/>
                  </a:moveTo>
                  <a:cubicBezTo>
                    <a:pt x="28536" y="4970"/>
                    <a:pt x="28536" y="5022"/>
                    <a:pt x="28558" y="5057"/>
                  </a:cubicBezTo>
                  <a:cubicBezTo>
                    <a:pt x="28575" y="5079"/>
                    <a:pt x="28593" y="5096"/>
                    <a:pt x="28610" y="5096"/>
                  </a:cubicBezTo>
                  <a:cubicBezTo>
                    <a:pt x="28627" y="5096"/>
                    <a:pt x="28645" y="5079"/>
                    <a:pt x="28645" y="5079"/>
                  </a:cubicBezTo>
                  <a:cubicBezTo>
                    <a:pt x="28684" y="5057"/>
                    <a:pt x="28701" y="5005"/>
                    <a:pt x="28684" y="4987"/>
                  </a:cubicBezTo>
                  <a:cubicBezTo>
                    <a:pt x="28667" y="4948"/>
                    <a:pt x="28645" y="4948"/>
                    <a:pt x="28610" y="4948"/>
                  </a:cubicBezTo>
                  <a:close/>
                  <a:moveTo>
                    <a:pt x="1123" y="5113"/>
                  </a:moveTo>
                  <a:cubicBezTo>
                    <a:pt x="1105" y="5113"/>
                    <a:pt x="1071" y="5113"/>
                    <a:pt x="1071" y="5148"/>
                  </a:cubicBezTo>
                  <a:cubicBezTo>
                    <a:pt x="1036" y="5166"/>
                    <a:pt x="1053" y="5222"/>
                    <a:pt x="1088" y="5240"/>
                  </a:cubicBezTo>
                  <a:cubicBezTo>
                    <a:pt x="1088" y="5257"/>
                    <a:pt x="1105" y="5257"/>
                    <a:pt x="1123" y="5257"/>
                  </a:cubicBezTo>
                  <a:cubicBezTo>
                    <a:pt x="1145" y="5257"/>
                    <a:pt x="1162" y="5240"/>
                    <a:pt x="1179" y="5222"/>
                  </a:cubicBezTo>
                  <a:cubicBezTo>
                    <a:pt x="1197" y="5187"/>
                    <a:pt x="1197" y="5148"/>
                    <a:pt x="1162" y="5131"/>
                  </a:cubicBezTo>
                  <a:cubicBezTo>
                    <a:pt x="1145" y="5113"/>
                    <a:pt x="1145" y="5113"/>
                    <a:pt x="1123" y="5113"/>
                  </a:cubicBezTo>
                  <a:close/>
                  <a:moveTo>
                    <a:pt x="28775" y="5257"/>
                  </a:moveTo>
                  <a:cubicBezTo>
                    <a:pt x="28736" y="5274"/>
                    <a:pt x="28719" y="5331"/>
                    <a:pt x="28736" y="5366"/>
                  </a:cubicBezTo>
                  <a:cubicBezTo>
                    <a:pt x="28754" y="5383"/>
                    <a:pt x="28775" y="5405"/>
                    <a:pt x="28810" y="5405"/>
                  </a:cubicBezTo>
                  <a:cubicBezTo>
                    <a:pt x="28810" y="5405"/>
                    <a:pt x="28828" y="5383"/>
                    <a:pt x="28845" y="5383"/>
                  </a:cubicBezTo>
                  <a:cubicBezTo>
                    <a:pt x="28884" y="5366"/>
                    <a:pt x="28884" y="5314"/>
                    <a:pt x="28862" y="5296"/>
                  </a:cubicBezTo>
                  <a:cubicBezTo>
                    <a:pt x="28845" y="5257"/>
                    <a:pt x="28828" y="5257"/>
                    <a:pt x="28810" y="5257"/>
                  </a:cubicBezTo>
                  <a:close/>
                  <a:moveTo>
                    <a:pt x="927" y="5422"/>
                  </a:moveTo>
                  <a:cubicBezTo>
                    <a:pt x="888" y="5422"/>
                    <a:pt x="870" y="5422"/>
                    <a:pt x="853" y="5440"/>
                  </a:cubicBezTo>
                  <a:cubicBezTo>
                    <a:pt x="836" y="5475"/>
                    <a:pt x="853" y="5531"/>
                    <a:pt x="888" y="5549"/>
                  </a:cubicBezTo>
                  <a:cubicBezTo>
                    <a:pt x="888" y="5549"/>
                    <a:pt x="905" y="5566"/>
                    <a:pt x="927" y="5566"/>
                  </a:cubicBezTo>
                  <a:cubicBezTo>
                    <a:pt x="944" y="5566"/>
                    <a:pt x="962" y="5549"/>
                    <a:pt x="979" y="5531"/>
                  </a:cubicBezTo>
                  <a:cubicBezTo>
                    <a:pt x="997" y="5492"/>
                    <a:pt x="997" y="5440"/>
                    <a:pt x="962" y="5422"/>
                  </a:cubicBezTo>
                  <a:close/>
                  <a:moveTo>
                    <a:pt x="28954" y="5566"/>
                  </a:moveTo>
                  <a:cubicBezTo>
                    <a:pt x="28919" y="5583"/>
                    <a:pt x="28919" y="5640"/>
                    <a:pt x="28936" y="5675"/>
                  </a:cubicBezTo>
                  <a:cubicBezTo>
                    <a:pt x="28936" y="5692"/>
                    <a:pt x="28971" y="5710"/>
                    <a:pt x="28993" y="5710"/>
                  </a:cubicBezTo>
                  <a:cubicBezTo>
                    <a:pt x="29010" y="5710"/>
                    <a:pt x="29028" y="5710"/>
                    <a:pt x="29028" y="5692"/>
                  </a:cubicBezTo>
                  <a:cubicBezTo>
                    <a:pt x="29062" y="5675"/>
                    <a:pt x="29080" y="5622"/>
                    <a:pt x="29045" y="5601"/>
                  </a:cubicBezTo>
                  <a:cubicBezTo>
                    <a:pt x="29045" y="5566"/>
                    <a:pt x="29010" y="5566"/>
                    <a:pt x="28993" y="5566"/>
                  </a:cubicBezTo>
                  <a:close/>
                  <a:moveTo>
                    <a:pt x="727" y="5731"/>
                  </a:moveTo>
                  <a:cubicBezTo>
                    <a:pt x="709" y="5731"/>
                    <a:pt x="688" y="5731"/>
                    <a:pt x="670" y="5766"/>
                  </a:cubicBezTo>
                  <a:cubicBezTo>
                    <a:pt x="653" y="5783"/>
                    <a:pt x="653" y="5840"/>
                    <a:pt x="688" y="5857"/>
                  </a:cubicBezTo>
                  <a:cubicBezTo>
                    <a:pt x="709" y="5857"/>
                    <a:pt x="727" y="5875"/>
                    <a:pt x="727" y="5875"/>
                  </a:cubicBezTo>
                  <a:cubicBezTo>
                    <a:pt x="762" y="5875"/>
                    <a:pt x="779" y="5857"/>
                    <a:pt x="796" y="5840"/>
                  </a:cubicBezTo>
                  <a:cubicBezTo>
                    <a:pt x="818" y="5801"/>
                    <a:pt x="796" y="5749"/>
                    <a:pt x="762" y="5731"/>
                  </a:cubicBezTo>
                  <a:close/>
                  <a:moveTo>
                    <a:pt x="29154" y="5875"/>
                  </a:moveTo>
                  <a:cubicBezTo>
                    <a:pt x="29119" y="5892"/>
                    <a:pt x="29102" y="5949"/>
                    <a:pt x="29119" y="5984"/>
                  </a:cubicBezTo>
                  <a:cubicBezTo>
                    <a:pt x="29136" y="6001"/>
                    <a:pt x="29154" y="6018"/>
                    <a:pt x="29189" y="6018"/>
                  </a:cubicBezTo>
                  <a:cubicBezTo>
                    <a:pt x="29189" y="6018"/>
                    <a:pt x="29210" y="6001"/>
                    <a:pt x="29228" y="6001"/>
                  </a:cubicBezTo>
                  <a:cubicBezTo>
                    <a:pt x="29263" y="5984"/>
                    <a:pt x="29263" y="5927"/>
                    <a:pt x="29245" y="5910"/>
                  </a:cubicBezTo>
                  <a:cubicBezTo>
                    <a:pt x="29228" y="5875"/>
                    <a:pt x="29210" y="5875"/>
                    <a:pt x="29189" y="5875"/>
                  </a:cubicBezTo>
                  <a:close/>
                  <a:moveTo>
                    <a:pt x="544" y="6036"/>
                  </a:moveTo>
                  <a:cubicBezTo>
                    <a:pt x="527" y="6036"/>
                    <a:pt x="509" y="6058"/>
                    <a:pt x="492" y="6075"/>
                  </a:cubicBezTo>
                  <a:cubicBezTo>
                    <a:pt x="470" y="6110"/>
                    <a:pt x="492" y="6166"/>
                    <a:pt x="527" y="6184"/>
                  </a:cubicBezTo>
                  <a:lnTo>
                    <a:pt x="544" y="6184"/>
                  </a:lnTo>
                  <a:cubicBezTo>
                    <a:pt x="579" y="6184"/>
                    <a:pt x="601" y="6166"/>
                    <a:pt x="618" y="6145"/>
                  </a:cubicBezTo>
                  <a:cubicBezTo>
                    <a:pt x="635" y="6110"/>
                    <a:pt x="618" y="6075"/>
                    <a:pt x="579" y="6058"/>
                  </a:cubicBezTo>
                  <a:cubicBezTo>
                    <a:pt x="579" y="6036"/>
                    <a:pt x="561" y="6036"/>
                    <a:pt x="544" y="6036"/>
                  </a:cubicBezTo>
                  <a:close/>
                  <a:moveTo>
                    <a:pt x="29337" y="6184"/>
                  </a:moveTo>
                  <a:cubicBezTo>
                    <a:pt x="29297" y="6201"/>
                    <a:pt x="29297" y="6253"/>
                    <a:pt x="29319" y="6293"/>
                  </a:cubicBezTo>
                  <a:cubicBezTo>
                    <a:pt x="29337" y="6310"/>
                    <a:pt x="29354" y="6327"/>
                    <a:pt x="29371" y="6327"/>
                  </a:cubicBezTo>
                  <a:cubicBezTo>
                    <a:pt x="29389" y="6327"/>
                    <a:pt x="29406" y="6310"/>
                    <a:pt x="29428" y="6310"/>
                  </a:cubicBezTo>
                  <a:cubicBezTo>
                    <a:pt x="29445" y="6293"/>
                    <a:pt x="29463" y="6236"/>
                    <a:pt x="29445" y="6201"/>
                  </a:cubicBezTo>
                  <a:cubicBezTo>
                    <a:pt x="29428" y="6184"/>
                    <a:pt x="29406" y="6184"/>
                    <a:pt x="29371" y="6184"/>
                  </a:cubicBezTo>
                  <a:close/>
                  <a:moveTo>
                    <a:pt x="383" y="6362"/>
                  </a:moveTo>
                  <a:cubicBezTo>
                    <a:pt x="361" y="6362"/>
                    <a:pt x="326" y="6384"/>
                    <a:pt x="326" y="6401"/>
                  </a:cubicBezTo>
                  <a:cubicBezTo>
                    <a:pt x="309" y="6436"/>
                    <a:pt x="326" y="6471"/>
                    <a:pt x="361" y="6493"/>
                  </a:cubicBezTo>
                  <a:cubicBezTo>
                    <a:pt x="361" y="6510"/>
                    <a:pt x="383" y="6510"/>
                    <a:pt x="383" y="6510"/>
                  </a:cubicBezTo>
                  <a:cubicBezTo>
                    <a:pt x="418" y="6510"/>
                    <a:pt x="435" y="6493"/>
                    <a:pt x="453" y="6471"/>
                  </a:cubicBezTo>
                  <a:cubicBezTo>
                    <a:pt x="470" y="6436"/>
                    <a:pt x="453" y="6384"/>
                    <a:pt x="418" y="6362"/>
                  </a:cubicBezTo>
                  <a:close/>
                  <a:moveTo>
                    <a:pt x="29572" y="6471"/>
                  </a:moveTo>
                  <a:cubicBezTo>
                    <a:pt x="29554" y="6471"/>
                    <a:pt x="29554" y="6493"/>
                    <a:pt x="29537" y="6493"/>
                  </a:cubicBezTo>
                  <a:cubicBezTo>
                    <a:pt x="29498" y="6510"/>
                    <a:pt x="29498" y="6562"/>
                    <a:pt x="29515" y="6602"/>
                  </a:cubicBezTo>
                  <a:cubicBezTo>
                    <a:pt x="29537" y="6619"/>
                    <a:pt x="29554" y="6619"/>
                    <a:pt x="29572" y="6619"/>
                  </a:cubicBezTo>
                  <a:lnTo>
                    <a:pt x="29606" y="6619"/>
                  </a:lnTo>
                  <a:cubicBezTo>
                    <a:pt x="29646" y="6602"/>
                    <a:pt x="29663" y="6545"/>
                    <a:pt x="29646" y="6510"/>
                  </a:cubicBezTo>
                  <a:cubicBezTo>
                    <a:pt x="29624" y="6493"/>
                    <a:pt x="29589" y="6471"/>
                    <a:pt x="29572" y="6471"/>
                  </a:cubicBezTo>
                  <a:close/>
                  <a:moveTo>
                    <a:pt x="235" y="6689"/>
                  </a:moveTo>
                  <a:cubicBezTo>
                    <a:pt x="200" y="6689"/>
                    <a:pt x="183" y="6710"/>
                    <a:pt x="165" y="6728"/>
                  </a:cubicBezTo>
                  <a:lnTo>
                    <a:pt x="165" y="6745"/>
                  </a:lnTo>
                  <a:cubicBezTo>
                    <a:pt x="165" y="6763"/>
                    <a:pt x="183" y="6780"/>
                    <a:pt x="165" y="6797"/>
                  </a:cubicBezTo>
                  <a:cubicBezTo>
                    <a:pt x="183" y="6819"/>
                    <a:pt x="183" y="6819"/>
                    <a:pt x="200" y="6837"/>
                  </a:cubicBezTo>
                  <a:lnTo>
                    <a:pt x="235" y="6837"/>
                  </a:lnTo>
                  <a:cubicBezTo>
                    <a:pt x="253" y="6837"/>
                    <a:pt x="292" y="6819"/>
                    <a:pt x="292" y="6797"/>
                  </a:cubicBezTo>
                  <a:cubicBezTo>
                    <a:pt x="309" y="6763"/>
                    <a:pt x="292" y="6710"/>
                    <a:pt x="253" y="6689"/>
                  </a:cubicBezTo>
                  <a:close/>
                  <a:moveTo>
                    <a:pt x="29772" y="6780"/>
                  </a:moveTo>
                  <a:cubicBezTo>
                    <a:pt x="29754" y="6780"/>
                    <a:pt x="29733" y="6797"/>
                    <a:pt x="29733" y="6797"/>
                  </a:cubicBezTo>
                  <a:cubicBezTo>
                    <a:pt x="29698" y="6819"/>
                    <a:pt x="29680" y="6871"/>
                    <a:pt x="29698" y="6906"/>
                  </a:cubicBezTo>
                  <a:cubicBezTo>
                    <a:pt x="29715" y="6928"/>
                    <a:pt x="29754" y="6928"/>
                    <a:pt x="29772" y="6928"/>
                  </a:cubicBezTo>
                  <a:lnTo>
                    <a:pt x="29807" y="6928"/>
                  </a:lnTo>
                  <a:cubicBezTo>
                    <a:pt x="29841" y="6906"/>
                    <a:pt x="29841" y="6854"/>
                    <a:pt x="29824" y="6819"/>
                  </a:cubicBezTo>
                  <a:cubicBezTo>
                    <a:pt x="29807" y="6797"/>
                    <a:pt x="29789" y="6780"/>
                    <a:pt x="29772" y="6780"/>
                  </a:cubicBezTo>
                  <a:close/>
                  <a:moveTo>
                    <a:pt x="92" y="7015"/>
                  </a:moveTo>
                  <a:cubicBezTo>
                    <a:pt x="57" y="7015"/>
                    <a:pt x="35" y="7037"/>
                    <a:pt x="18" y="7071"/>
                  </a:cubicBezTo>
                  <a:cubicBezTo>
                    <a:pt x="0" y="7106"/>
                    <a:pt x="18" y="7145"/>
                    <a:pt x="57" y="7163"/>
                  </a:cubicBezTo>
                  <a:lnTo>
                    <a:pt x="92" y="7163"/>
                  </a:lnTo>
                  <a:cubicBezTo>
                    <a:pt x="109" y="7163"/>
                    <a:pt x="144" y="7145"/>
                    <a:pt x="165" y="7124"/>
                  </a:cubicBezTo>
                  <a:lnTo>
                    <a:pt x="165" y="7089"/>
                  </a:lnTo>
                  <a:cubicBezTo>
                    <a:pt x="165" y="7054"/>
                    <a:pt x="144" y="7037"/>
                    <a:pt x="109" y="7037"/>
                  </a:cubicBezTo>
                  <a:cubicBezTo>
                    <a:pt x="109" y="7015"/>
                    <a:pt x="92" y="7015"/>
                    <a:pt x="92" y="7015"/>
                  </a:cubicBezTo>
                  <a:close/>
                  <a:moveTo>
                    <a:pt x="29950" y="7089"/>
                  </a:moveTo>
                  <a:cubicBezTo>
                    <a:pt x="29950" y="7089"/>
                    <a:pt x="29933" y="7106"/>
                    <a:pt x="29915" y="7106"/>
                  </a:cubicBezTo>
                  <a:cubicBezTo>
                    <a:pt x="29881" y="7124"/>
                    <a:pt x="29881" y="7180"/>
                    <a:pt x="29898" y="7198"/>
                  </a:cubicBezTo>
                  <a:cubicBezTo>
                    <a:pt x="29915" y="7232"/>
                    <a:pt x="29933" y="7232"/>
                    <a:pt x="29950" y="7232"/>
                  </a:cubicBezTo>
                  <a:lnTo>
                    <a:pt x="30007" y="7232"/>
                  </a:lnTo>
                  <a:cubicBezTo>
                    <a:pt x="30024" y="7215"/>
                    <a:pt x="30042" y="7163"/>
                    <a:pt x="30024" y="7124"/>
                  </a:cubicBezTo>
                  <a:cubicBezTo>
                    <a:pt x="30007" y="7106"/>
                    <a:pt x="29989" y="7089"/>
                    <a:pt x="29950" y="7089"/>
                  </a:cubicBezTo>
                  <a:close/>
                  <a:moveTo>
                    <a:pt x="30150" y="7398"/>
                  </a:moveTo>
                  <a:cubicBezTo>
                    <a:pt x="30133" y="7398"/>
                    <a:pt x="30133" y="7415"/>
                    <a:pt x="30116" y="7415"/>
                  </a:cubicBezTo>
                  <a:cubicBezTo>
                    <a:pt x="30081" y="7433"/>
                    <a:pt x="30059" y="7489"/>
                    <a:pt x="30098" y="7507"/>
                  </a:cubicBezTo>
                  <a:cubicBezTo>
                    <a:pt x="30098" y="7541"/>
                    <a:pt x="30133" y="7541"/>
                    <a:pt x="30150" y="7541"/>
                  </a:cubicBezTo>
                  <a:lnTo>
                    <a:pt x="30189" y="7541"/>
                  </a:lnTo>
                  <a:cubicBezTo>
                    <a:pt x="30224" y="7524"/>
                    <a:pt x="30242" y="7472"/>
                    <a:pt x="30207" y="7433"/>
                  </a:cubicBezTo>
                  <a:cubicBezTo>
                    <a:pt x="30207" y="7415"/>
                    <a:pt x="30168" y="7398"/>
                    <a:pt x="30150" y="7398"/>
                  </a:cubicBezTo>
                  <a:close/>
                  <a:moveTo>
                    <a:pt x="30333" y="7707"/>
                  </a:moveTo>
                  <a:cubicBezTo>
                    <a:pt x="30333" y="7707"/>
                    <a:pt x="30316" y="7724"/>
                    <a:pt x="30298" y="7724"/>
                  </a:cubicBezTo>
                  <a:cubicBezTo>
                    <a:pt x="30259" y="7742"/>
                    <a:pt x="30259" y="7798"/>
                    <a:pt x="30277" y="7833"/>
                  </a:cubicBezTo>
                  <a:cubicBezTo>
                    <a:pt x="30298" y="7850"/>
                    <a:pt x="30316" y="7850"/>
                    <a:pt x="30333" y="7850"/>
                  </a:cubicBezTo>
                  <a:lnTo>
                    <a:pt x="30385" y="7850"/>
                  </a:lnTo>
                  <a:cubicBezTo>
                    <a:pt x="30407" y="7833"/>
                    <a:pt x="30424" y="7776"/>
                    <a:pt x="30407" y="7742"/>
                  </a:cubicBezTo>
                  <a:cubicBezTo>
                    <a:pt x="30385" y="7724"/>
                    <a:pt x="30368" y="7707"/>
                    <a:pt x="30333" y="7707"/>
                  </a:cubicBezTo>
                  <a:close/>
                  <a:moveTo>
                    <a:pt x="30551" y="8016"/>
                  </a:moveTo>
                  <a:cubicBezTo>
                    <a:pt x="30533" y="8016"/>
                    <a:pt x="30516" y="8016"/>
                    <a:pt x="30516" y="8033"/>
                  </a:cubicBezTo>
                  <a:cubicBezTo>
                    <a:pt x="30477" y="8051"/>
                    <a:pt x="30459" y="8085"/>
                    <a:pt x="30494" y="8124"/>
                  </a:cubicBezTo>
                  <a:cubicBezTo>
                    <a:pt x="30494" y="8142"/>
                    <a:pt x="30533" y="8159"/>
                    <a:pt x="30551" y="8159"/>
                  </a:cubicBezTo>
                  <a:cubicBezTo>
                    <a:pt x="30568" y="8159"/>
                    <a:pt x="30568" y="8159"/>
                    <a:pt x="30585" y="8142"/>
                  </a:cubicBezTo>
                  <a:cubicBezTo>
                    <a:pt x="30625" y="8124"/>
                    <a:pt x="30625" y="8068"/>
                    <a:pt x="30603" y="8051"/>
                  </a:cubicBezTo>
                  <a:cubicBezTo>
                    <a:pt x="30585" y="8016"/>
                    <a:pt x="30568" y="8016"/>
                    <a:pt x="30551" y="8016"/>
                  </a:cubicBezTo>
                  <a:close/>
                  <a:moveTo>
                    <a:pt x="30751" y="8303"/>
                  </a:moveTo>
                  <a:cubicBezTo>
                    <a:pt x="30733" y="8303"/>
                    <a:pt x="30733" y="8320"/>
                    <a:pt x="30712" y="8320"/>
                  </a:cubicBezTo>
                  <a:cubicBezTo>
                    <a:pt x="30677" y="8342"/>
                    <a:pt x="30677" y="8394"/>
                    <a:pt x="30694" y="8429"/>
                  </a:cubicBezTo>
                  <a:cubicBezTo>
                    <a:pt x="30694" y="8451"/>
                    <a:pt x="30733" y="8451"/>
                    <a:pt x="30751" y="8451"/>
                  </a:cubicBezTo>
                  <a:lnTo>
                    <a:pt x="30786" y="8451"/>
                  </a:lnTo>
                  <a:cubicBezTo>
                    <a:pt x="30803" y="8429"/>
                    <a:pt x="30820" y="8412"/>
                    <a:pt x="30820" y="8394"/>
                  </a:cubicBezTo>
                  <a:lnTo>
                    <a:pt x="30803" y="8377"/>
                  </a:lnTo>
                  <a:cubicBezTo>
                    <a:pt x="30786" y="8359"/>
                    <a:pt x="30786" y="8342"/>
                    <a:pt x="30803" y="8320"/>
                  </a:cubicBezTo>
                  <a:cubicBezTo>
                    <a:pt x="30786" y="8320"/>
                    <a:pt x="30768" y="8303"/>
                    <a:pt x="30751" y="8303"/>
                  </a:cubicBezTo>
                  <a:close/>
                  <a:moveTo>
                    <a:pt x="30894" y="8629"/>
                  </a:moveTo>
                  <a:cubicBezTo>
                    <a:pt x="30877" y="8647"/>
                    <a:pt x="30860" y="8668"/>
                    <a:pt x="30860" y="8668"/>
                  </a:cubicBezTo>
                  <a:cubicBezTo>
                    <a:pt x="30860" y="8686"/>
                    <a:pt x="30860" y="8686"/>
                    <a:pt x="30877" y="8686"/>
                  </a:cubicBezTo>
                  <a:lnTo>
                    <a:pt x="30877" y="8755"/>
                  </a:lnTo>
                  <a:cubicBezTo>
                    <a:pt x="30894" y="8755"/>
                    <a:pt x="30912" y="8777"/>
                    <a:pt x="30929" y="8777"/>
                  </a:cubicBezTo>
                  <a:lnTo>
                    <a:pt x="30951" y="8777"/>
                  </a:lnTo>
                  <a:lnTo>
                    <a:pt x="30968" y="8755"/>
                  </a:lnTo>
                  <a:cubicBezTo>
                    <a:pt x="30951" y="8755"/>
                    <a:pt x="30912" y="8721"/>
                    <a:pt x="30912" y="8703"/>
                  </a:cubicBezTo>
                  <a:cubicBezTo>
                    <a:pt x="30912" y="8668"/>
                    <a:pt x="30912" y="8647"/>
                    <a:pt x="30929" y="8629"/>
                  </a:cubicBezTo>
                  <a:close/>
                  <a:moveTo>
                    <a:pt x="31003" y="8973"/>
                  </a:moveTo>
                  <a:cubicBezTo>
                    <a:pt x="31021" y="8995"/>
                    <a:pt x="31038" y="8995"/>
                    <a:pt x="31038" y="9012"/>
                  </a:cubicBezTo>
                  <a:cubicBezTo>
                    <a:pt x="31060" y="9047"/>
                    <a:pt x="31038" y="9104"/>
                    <a:pt x="31003" y="9121"/>
                  </a:cubicBezTo>
                  <a:lnTo>
                    <a:pt x="31038" y="9121"/>
                  </a:lnTo>
                  <a:cubicBezTo>
                    <a:pt x="31077" y="9121"/>
                    <a:pt x="31095" y="9082"/>
                    <a:pt x="31095" y="9047"/>
                  </a:cubicBezTo>
                  <a:cubicBezTo>
                    <a:pt x="31095" y="9012"/>
                    <a:pt x="31060" y="8973"/>
                    <a:pt x="31021" y="8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5"/>
            <p:cNvSpPr/>
            <p:nvPr/>
          </p:nvSpPr>
          <p:spPr>
            <a:xfrm rot="-5400000">
              <a:off x="6067845" y="2156588"/>
              <a:ext cx="5278863" cy="1085633"/>
            </a:xfrm>
            <a:custGeom>
              <a:avLst/>
              <a:gdLst/>
              <a:ahLst/>
              <a:cxnLst/>
              <a:rect l="l" t="t" r="r" b="b"/>
              <a:pathLst>
                <a:path w="29516" h="6654" extrusionOk="0">
                  <a:moveTo>
                    <a:pt x="11945" y="1"/>
                  </a:moveTo>
                  <a:cubicBezTo>
                    <a:pt x="11910" y="1"/>
                    <a:pt x="11875" y="36"/>
                    <a:pt x="11875" y="70"/>
                  </a:cubicBezTo>
                  <a:cubicBezTo>
                    <a:pt x="11875" y="127"/>
                    <a:pt x="11910" y="144"/>
                    <a:pt x="11945" y="144"/>
                  </a:cubicBezTo>
                  <a:cubicBezTo>
                    <a:pt x="12001" y="144"/>
                    <a:pt x="12019" y="110"/>
                    <a:pt x="12019" y="70"/>
                  </a:cubicBezTo>
                  <a:cubicBezTo>
                    <a:pt x="12019" y="36"/>
                    <a:pt x="11984" y="1"/>
                    <a:pt x="11945" y="1"/>
                  </a:cubicBezTo>
                  <a:close/>
                  <a:moveTo>
                    <a:pt x="12310" y="1"/>
                  </a:moveTo>
                  <a:cubicBezTo>
                    <a:pt x="12271" y="1"/>
                    <a:pt x="12236" y="36"/>
                    <a:pt x="12236" y="70"/>
                  </a:cubicBezTo>
                  <a:cubicBezTo>
                    <a:pt x="12236" y="110"/>
                    <a:pt x="12271" y="144"/>
                    <a:pt x="12310" y="144"/>
                  </a:cubicBezTo>
                  <a:cubicBezTo>
                    <a:pt x="12345" y="144"/>
                    <a:pt x="12380" y="110"/>
                    <a:pt x="12380" y="70"/>
                  </a:cubicBezTo>
                  <a:cubicBezTo>
                    <a:pt x="12380" y="36"/>
                    <a:pt x="12345" y="1"/>
                    <a:pt x="12310" y="1"/>
                  </a:cubicBezTo>
                  <a:close/>
                  <a:moveTo>
                    <a:pt x="11584" y="36"/>
                  </a:moveTo>
                  <a:cubicBezTo>
                    <a:pt x="11549" y="36"/>
                    <a:pt x="11510" y="70"/>
                    <a:pt x="11510" y="110"/>
                  </a:cubicBezTo>
                  <a:cubicBezTo>
                    <a:pt x="11510" y="144"/>
                    <a:pt x="11549" y="162"/>
                    <a:pt x="11584" y="162"/>
                  </a:cubicBezTo>
                  <a:lnTo>
                    <a:pt x="11601" y="162"/>
                  </a:lnTo>
                  <a:cubicBezTo>
                    <a:pt x="11640" y="162"/>
                    <a:pt x="11658" y="127"/>
                    <a:pt x="11658" y="88"/>
                  </a:cubicBezTo>
                  <a:cubicBezTo>
                    <a:pt x="11658" y="53"/>
                    <a:pt x="11618" y="36"/>
                    <a:pt x="11584" y="36"/>
                  </a:cubicBezTo>
                  <a:close/>
                  <a:moveTo>
                    <a:pt x="12671" y="18"/>
                  </a:moveTo>
                  <a:cubicBezTo>
                    <a:pt x="12637" y="18"/>
                    <a:pt x="12598" y="36"/>
                    <a:pt x="12598" y="70"/>
                  </a:cubicBezTo>
                  <a:cubicBezTo>
                    <a:pt x="12598" y="127"/>
                    <a:pt x="12637" y="162"/>
                    <a:pt x="12671" y="162"/>
                  </a:cubicBezTo>
                  <a:cubicBezTo>
                    <a:pt x="12706" y="162"/>
                    <a:pt x="12745" y="127"/>
                    <a:pt x="12745" y="88"/>
                  </a:cubicBezTo>
                  <a:cubicBezTo>
                    <a:pt x="12745" y="53"/>
                    <a:pt x="12728" y="18"/>
                    <a:pt x="12671" y="18"/>
                  </a:cubicBezTo>
                  <a:close/>
                  <a:moveTo>
                    <a:pt x="13033" y="53"/>
                  </a:moveTo>
                  <a:cubicBezTo>
                    <a:pt x="12998" y="53"/>
                    <a:pt x="12963" y="70"/>
                    <a:pt x="12963" y="110"/>
                  </a:cubicBezTo>
                  <a:cubicBezTo>
                    <a:pt x="12963" y="144"/>
                    <a:pt x="12980" y="179"/>
                    <a:pt x="13033" y="197"/>
                  </a:cubicBezTo>
                  <a:cubicBezTo>
                    <a:pt x="13072" y="197"/>
                    <a:pt x="13107" y="162"/>
                    <a:pt x="13107" y="127"/>
                  </a:cubicBezTo>
                  <a:cubicBezTo>
                    <a:pt x="13107" y="88"/>
                    <a:pt x="13089" y="53"/>
                    <a:pt x="13054" y="53"/>
                  </a:cubicBezTo>
                  <a:close/>
                  <a:moveTo>
                    <a:pt x="11223" y="70"/>
                  </a:moveTo>
                  <a:cubicBezTo>
                    <a:pt x="11183" y="70"/>
                    <a:pt x="11149" y="110"/>
                    <a:pt x="11149" y="144"/>
                  </a:cubicBezTo>
                  <a:cubicBezTo>
                    <a:pt x="11166" y="179"/>
                    <a:pt x="11183" y="218"/>
                    <a:pt x="11223" y="218"/>
                  </a:cubicBezTo>
                  <a:lnTo>
                    <a:pt x="11240" y="218"/>
                  </a:lnTo>
                  <a:cubicBezTo>
                    <a:pt x="11275" y="197"/>
                    <a:pt x="11314" y="162"/>
                    <a:pt x="11292" y="127"/>
                  </a:cubicBezTo>
                  <a:cubicBezTo>
                    <a:pt x="11292" y="88"/>
                    <a:pt x="11257" y="70"/>
                    <a:pt x="11223" y="70"/>
                  </a:cubicBezTo>
                  <a:close/>
                  <a:moveTo>
                    <a:pt x="10879" y="110"/>
                  </a:moveTo>
                  <a:cubicBezTo>
                    <a:pt x="10857" y="110"/>
                    <a:pt x="10857" y="110"/>
                    <a:pt x="10857" y="127"/>
                  </a:cubicBezTo>
                  <a:cubicBezTo>
                    <a:pt x="10822" y="127"/>
                    <a:pt x="10787" y="162"/>
                    <a:pt x="10805" y="197"/>
                  </a:cubicBezTo>
                  <a:cubicBezTo>
                    <a:pt x="10805" y="236"/>
                    <a:pt x="10840" y="253"/>
                    <a:pt x="10879" y="253"/>
                  </a:cubicBezTo>
                  <a:cubicBezTo>
                    <a:pt x="10914" y="253"/>
                    <a:pt x="10948" y="218"/>
                    <a:pt x="10931" y="179"/>
                  </a:cubicBezTo>
                  <a:cubicBezTo>
                    <a:pt x="10931" y="144"/>
                    <a:pt x="10896" y="110"/>
                    <a:pt x="10879" y="110"/>
                  </a:cubicBezTo>
                  <a:close/>
                  <a:moveTo>
                    <a:pt x="13398" y="110"/>
                  </a:moveTo>
                  <a:cubicBezTo>
                    <a:pt x="13359" y="110"/>
                    <a:pt x="13324" y="144"/>
                    <a:pt x="13324" y="162"/>
                  </a:cubicBezTo>
                  <a:cubicBezTo>
                    <a:pt x="13307" y="218"/>
                    <a:pt x="13342" y="253"/>
                    <a:pt x="13381" y="253"/>
                  </a:cubicBezTo>
                  <a:lnTo>
                    <a:pt x="13398" y="253"/>
                  </a:lnTo>
                  <a:cubicBezTo>
                    <a:pt x="13433" y="253"/>
                    <a:pt x="13450" y="236"/>
                    <a:pt x="13468" y="197"/>
                  </a:cubicBezTo>
                  <a:cubicBezTo>
                    <a:pt x="13468" y="162"/>
                    <a:pt x="13450" y="127"/>
                    <a:pt x="13416" y="110"/>
                  </a:cubicBezTo>
                  <a:close/>
                  <a:moveTo>
                    <a:pt x="24455" y="110"/>
                  </a:moveTo>
                  <a:cubicBezTo>
                    <a:pt x="24420" y="110"/>
                    <a:pt x="24385" y="144"/>
                    <a:pt x="24385" y="179"/>
                  </a:cubicBezTo>
                  <a:cubicBezTo>
                    <a:pt x="24385" y="218"/>
                    <a:pt x="24420" y="253"/>
                    <a:pt x="24455" y="253"/>
                  </a:cubicBezTo>
                  <a:cubicBezTo>
                    <a:pt x="24494" y="253"/>
                    <a:pt x="24529" y="236"/>
                    <a:pt x="24529" y="179"/>
                  </a:cubicBezTo>
                  <a:cubicBezTo>
                    <a:pt x="24529" y="144"/>
                    <a:pt x="24494" y="110"/>
                    <a:pt x="24455" y="110"/>
                  </a:cubicBezTo>
                  <a:close/>
                  <a:moveTo>
                    <a:pt x="24076" y="127"/>
                  </a:moveTo>
                  <a:cubicBezTo>
                    <a:pt x="24041" y="127"/>
                    <a:pt x="24020" y="162"/>
                    <a:pt x="24020" y="197"/>
                  </a:cubicBezTo>
                  <a:cubicBezTo>
                    <a:pt x="24020" y="253"/>
                    <a:pt x="24059" y="271"/>
                    <a:pt x="24094" y="271"/>
                  </a:cubicBezTo>
                  <a:cubicBezTo>
                    <a:pt x="24128" y="271"/>
                    <a:pt x="24168" y="236"/>
                    <a:pt x="24168" y="197"/>
                  </a:cubicBezTo>
                  <a:cubicBezTo>
                    <a:pt x="24168" y="162"/>
                    <a:pt x="24128" y="127"/>
                    <a:pt x="24094" y="127"/>
                  </a:cubicBezTo>
                  <a:close/>
                  <a:moveTo>
                    <a:pt x="24820" y="144"/>
                  </a:moveTo>
                  <a:cubicBezTo>
                    <a:pt x="24781" y="144"/>
                    <a:pt x="24746" y="162"/>
                    <a:pt x="24746" y="197"/>
                  </a:cubicBezTo>
                  <a:cubicBezTo>
                    <a:pt x="24729" y="253"/>
                    <a:pt x="24764" y="288"/>
                    <a:pt x="24803" y="288"/>
                  </a:cubicBezTo>
                  <a:lnTo>
                    <a:pt x="24820" y="288"/>
                  </a:lnTo>
                  <a:cubicBezTo>
                    <a:pt x="24855" y="288"/>
                    <a:pt x="24873" y="253"/>
                    <a:pt x="24890" y="218"/>
                  </a:cubicBezTo>
                  <a:cubicBezTo>
                    <a:pt x="24890" y="179"/>
                    <a:pt x="24855" y="144"/>
                    <a:pt x="24820" y="144"/>
                  </a:cubicBezTo>
                  <a:close/>
                  <a:moveTo>
                    <a:pt x="10496" y="179"/>
                  </a:moveTo>
                  <a:cubicBezTo>
                    <a:pt x="10461" y="179"/>
                    <a:pt x="10444" y="218"/>
                    <a:pt x="10444" y="271"/>
                  </a:cubicBezTo>
                  <a:cubicBezTo>
                    <a:pt x="10444" y="305"/>
                    <a:pt x="10478" y="327"/>
                    <a:pt x="10513" y="327"/>
                  </a:cubicBezTo>
                  <a:lnTo>
                    <a:pt x="10531" y="327"/>
                  </a:lnTo>
                  <a:cubicBezTo>
                    <a:pt x="10570" y="305"/>
                    <a:pt x="10587" y="271"/>
                    <a:pt x="10587" y="236"/>
                  </a:cubicBezTo>
                  <a:cubicBezTo>
                    <a:pt x="10570" y="197"/>
                    <a:pt x="10552" y="179"/>
                    <a:pt x="10513" y="179"/>
                  </a:cubicBezTo>
                  <a:close/>
                  <a:moveTo>
                    <a:pt x="23715" y="179"/>
                  </a:moveTo>
                  <a:cubicBezTo>
                    <a:pt x="23676" y="179"/>
                    <a:pt x="23659" y="236"/>
                    <a:pt x="23659" y="271"/>
                  </a:cubicBezTo>
                  <a:cubicBezTo>
                    <a:pt x="23659" y="305"/>
                    <a:pt x="23693" y="327"/>
                    <a:pt x="23733" y="327"/>
                  </a:cubicBezTo>
                  <a:lnTo>
                    <a:pt x="23750" y="327"/>
                  </a:lnTo>
                  <a:cubicBezTo>
                    <a:pt x="23785" y="305"/>
                    <a:pt x="23802" y="271"/>
                    <a:pt x="23802" y="236"/>
                  </a:cubicBezTo>
                  <a:cubicBezTo>
                    <a:pt x="23802" y="197"/>
                    <a:pt x="23767" y="179"/>
                    <a:pt x="23733" y="179"/>
                  </a:cubicBezTo>
                  <a:close/>
                  <a:moveTo>
                    <a:pt x="13742" y="197"/>
                  </a:moveTo>
                  <a:cubicBezTo>
                    <a:pt x="13707" y="197"/>
                    <a:pt x="13685" y="218"/>
                    <a:pt x="13668" y="253"/>
                  </a:cubicBezTo>
                  <a:cubicBezTo>
                    <a:pt x="13668" y="288"/>
                    <a:pt x="13685" y="327"/>
                    <a:pt x="13725" y="344"/>
                  </a:cubicBezTo>
                  <a:lnTo>
                    <a:pt x="13742" y="344"/>
                  </a:lnTo>
                  <a:cubicBezTo>
                    <a:pt x="13777" y="344"/>
                    <a:pt x="13816" y="327"/>
                    <a:pt x="13816" y="288"/>
                  </a:cubicBezTo>
                  <a:cubicBezTo>
                    <a:pt x="13833" y="253"/>
                    <a:pt x="13794" y="218"/>
                    <a:pt x="13759" y="197"/>
                  </a:cubicBezTo>
                  <a:close/>
                  <a:moveTo>
                    <a:pt x="25164" y="218"/>
                  </a:moveTo>
                  <a:cubicBezTo>
                    <a:pt x="25129" y="218"/>
                    <a:pt x="25108" y="236"/>
                    <a:pt x="25090" y="271"/>
                  </a:cubicBezTo>
                  <a:cubicBezTo>
                    <a:pt x="25090" y="305"/>
                    <a:pt x="25108" y="344"/>
                    <a:pt x="25147" y="362"/>
                  </a:cubicBezTo>
                  <a:lnTo>
                    <a:pt x="25164" y="362"/>
                  </a:lnTo>
                  <a:cubicBezTo>
                    <a:pt x="25199" y="362"/>
                    <a:pt x="25238" y="344"/>
                    <a:pt x="25238" y="305"/>
                  </a:cubicBezTo>
                  <a:cubicBezTo>
                    <a:pt x="25255" y="271"/>
                    <a:pt x="25216" y="236"/>
                    <a:pt x="25181" y="218"/>
                  </a:cubicBezTo>
                  <a:close/>
                  <a:moveTo>
                    <a:pt x="10135" y="253"/>
                  </a:moveTo>
                  <a:cubicBezTo>
                    <a:pt x="10096" y="253"/>
                    <a:pt x="10078" y="288"/>
                    <a:pt x="10078" y="344"/>
                  </a:cubicBezTo>
                  <a:cubicBezTo>
                    <a:pt x="10096" y="379"/>
                    <a:pt x="10117" y="397"/>
                    <a:pt x="10152" y="397"/>
                  </a:cubicBezTo>
                  <a:lnTo>
                    <a:pt x="10169" y="397"/>
                  </a:lnTo>
                  <a:cubicBezTo>
                    <a:pt x="10204" y="379"/>
                    <a:pt x="10243" y="344"/>
                    <a:pt x="10226" y="305"/>
                  </a:cubicBezTo>
                  <a:cubicBezTo>
                    <a:pt x="10226" y="271"/>
                    <a:pt x="10187" y="253"/>
                    <a:pt x="10152" y="253"/>
                  </a:cubicBezTo>
                  <a:close/>
                  <a:moveTo>
                    <a:pt x="23350" y="271"/>
                  </a:moveTo>
                  <a:cubicBezTo>
                    <a:pt x="23315" y="288"/>
                    <a:pt x="23297" y="327"/>
                    <a:pt x="23315" y="362"/>
                  </a:cubicBezTo>
                  <a:cubicBezTo>
                    <a:pt x="23315" y="397"/>
                    <a:pt x="23350" y="414"/>
                    <a:pt x="23389" y="414"/>
                  </a:cubicBezTo>
                  <a:lnTo>
                    <a:pt x="23406" y="414"/>
                  </a:lnTo>
                  <a:cubicBezTo>
                    <a:pt x="23441" y="397"/>
                    <a:pt x="23458" y="362"/>
                    <a:pt x="23441" y="327"/>
                  </a:cubicBezTo>
                  <a:cubicBezTo>
                    <a:pt x="23441" y="288"/>
                    <a:pt x="23406" y="271"/>
                    <a:pt x="23389" y="271"/>
                  </a:cubicBezTo>
                  <a:close/>
                  <a:moveTo>
                    <a:pt x="14086" y="305"/>
                  </a:moveTo>
                  <a:cubicBezTo>
                    <a:pt x="14068" y="305"/>
                    <a:pt x="14033" y="327"/>
                    <a:pt x="14012" y="362"/>
                  </a:cubicBezTo>
                  <a:cubicBezTo>
                    <a:pt x="14012" y="397"/>
                    <a:pt x="14033" y="436"/>
                    <a:pt x="14068" y="453"/>
                  </a:cubicBezTo>
                  <a:lnTo>
                    <a:pt x="14086" y="453"/>
                  </a:lnTo>
                  <a:cubicBezTo>
                    <a:pt x="14120" y="453"/>
                    <a:pt x="14142" y="436"/>
                    <a:pt x="14160" y="414"/>
                  </a:cubicBezTo>
                  <a:cubicBezTo>
                    <a:pt x="14177" y="379"/>
                    <a:pt x="14160" y="327"/>
                    <a:pt x="14120" y="327"/>
                  </a:cubicBezTo>
                  <a:cubicBezTo>
                    <a:pt x="14103" y="305"/>
                    <a:pt x="14103" y="305"/>
                    <a:pt x="14086" y="305"/>
                  </a:cubicBezTo>
                  <a:close/>
                  <a:moveTo>
                    <a:pt x="9791" y="327"/>
                  </a:moveTo>
                  <a:cubicBezTo>
                    <a:pt x="9752" y="327"/>
                    <a:pt x="9717" y="379"/>
                    <a:pt x="9734" y="414"/>
                  </a:cubicBezTo>
                  <a:cubicBezTo>
                    <a:pt x="9734" y="453"/>
                    <a:pt x="9769" y="471"/>
                    <a:pt x="9808" y="471"/>
                  </a:cubicBezTo>
                  <a:lnTo>
                    <a:pt x="9826" y="471"/>
                  </a:lnTo>
                  <a:cubicBezTo>
                    <a:pt x="9861" y="453"/>
                    <a:pt x="9878" y="414"/>
                    <a:pt x="9878" y="379"/>
                  </a:cubicBezTo>
                  <a:cubicBezTo>
                    <a:pt x="9861" y="344"/>
                    <a:pt x="9843" y="327"/>
                    <a:pt x="9808" y="327"/>
                  </a:cubicBezTo>
                  <a:close/>
                  <a:moveTo>
                    <a:pt x="25508" y="362"/>
                  </a:moveTo>
                  <a:cubicBezTo>
                    <a:pt x="25473" y="362"/>
                    <a:pt x="25456" y="362"/>
                    <a:pt x="25434" y="397"/>
                  </a:cubicBezTo>
                  <a:cubicBezTo>
                    <a:pt x="25416" y="436"/>
                    <a:pt x="25434" y="471"/>
                    <a:pt x="25473" y="488"/>
                  </a:cubicBezTo>
                  <a:cubicBezTo>
                    <a:pt x="25490" y="488"/>
                    <a:pt x="25490" y="505"/>
                    <a:pt x="25508" y="505"/>
                  </a:cubicBezTo>
                  <a:cubicBezTo>
                    <a:pt x="25525" y="505"/>
                    <a:pt x="25564" y="488"/>
                    <a:pt x="25564" y="453"/>
                  </a:cubicBezTo>
                  <a:cubicBezTo>
                    <a:pt x="25582" y="414"/>
                    <a:pt x="25582" y="379"/>
                    <a:pt x="25543" y="362"/>
                  </a:cubicBezTo>
                  <a:close/>
                  <a:moveTo>
                    <a:pt x="23006" y="379"/>
                  </a:moveTo>
                  <a:cubicBezTo>
                    <a:pt x="22971" y="397"/>
                    <a:pt x="22954" y="436"/>
                    <a:pt x="22971" y="471"/>
                  </a:cubicBezTo>
                  <a:cubicBezTo>
                    <a:pt x="22971" y="505"/>
                    <a:pt x="23006" y="523"/>
                    <a:pt x="23041" y="523"/>
                  </a:cubicBezTo>
                  <a:lnTo>
                    <a:pt x="23062" y="523"/>
                  </a:lnTo>
                  <a:cubicBezTo>
                    <a:pt x="23097" y="505"/>
                    <a:pt x="23115" y="471"/>
                    <a:pt x="23097" y="436"/>
                  </a:cubicBezTo>
                  <a:cubicBezTo>
                    <a:pt x="23097" y="397"/>
                    <a:pt x="23062" y="379"/>
                    <a:pt x="23041" y="379"/>
                  </a:cubicBezTo>
                  <a:close/>
                  <a:moveTo>
                    <a:pt x="9425" y="397"/>
                  </a:moveTo>
                  <a:cubicBezTo>
                    <a:pt x="9391" y="414"/>
                    <a:pt x="9373" y="453"/>
                    <a:pt x="9373" y="488"/>
                  </a:cubicBezTo>
                  <a:cubicBezTo>
                    <a:pt x="9391" y="523"/>
                    <a:pt x="9408" y="545"/>
                    <a:pt x="9443" y="545"/>
                  </a:cubicBezTo>
                  <a:lnTo>
                    <a:pt x="9465" y="545"/>
                  </a:lnTo>
                  <a:cubicBezTo>
                    <a:pt x="9499" y="545"/>
                    <a:pt x="9534" y="505"/>
                    <a:pt x="9517" y="453"/>
                  </a:cubicBezTo>
                  <a:cubicBezTo>
                    <a:pt x="9517" y="436"/>
                    <a:pt x="9482" y="397"/>
                    <a:pt x="9443" y="397"/>
                  </a:cubicBezTo>
                  <a:close/>
                  <a:moveTo>
                    <a:pt x="14429" y="453"/>
                  </a:moveTo>
                  <a:cubicBezTo>
                    <a:pt x="14395" y="453"/>
                    <a:pt x="14377" y="471"/>
                    <a:pt x="14360" y="488"/>
                  </a:cubicBezTo>
                  <a:cubicBezTo>
                    <a:pt x="14338" y="523"/>
                    <a:pt x="14360" y="579"/>
                    <a:pt x="14395" y="597"/>
                  </a:cubicBezTo>
                  <a:lnTo>
                    <a:pt x="14429" y="597"/>
                  </a:lnTo>
                  <a:cubicBezTo>
                    <a:pt x="14447" y="597"/>
                    <a:pt x="14469" y="579"/>
                    <a:pt x="14486" y="562"/>
                  </a:cubicBezTo>
                  <a:cubicBezTo>
                    <a:pt x="14503" y="523"/>
                    <a:pt x="14486" y="471"/>
                    <a:pt x="14447" y="453"/>
                  </a:cubicBezTo>
                  <a:close/>
                  <a:moveTo>
                    <a:pt x="9082" y="488"/>
                  </a:moveTo>
                  <a:cubicBezTo>
                    <a:pt x="9047" y="505"/>
                    <a:pt x="9008" y="545"/>
                    <a:pt x="9029" y="579"/>
                  </a:cubicBezTo>
                  <a:cubicBezTo>
                    <a:pt x="9029" y="614"/>
                    <a:pt x="9064" y="632"/>
                    <a:pt x="9099" y="632"/>
                  </a:cubicBezTo>
                  <a:lnTo>
                    <a:pt x="9116" y="632"/>
                  </a:lnTo>
                  <a:cubicBezTo>
                    <a:pt x="9156" y="614"/>
                    <a:pt x="9173" y="579"/>
                    <a:pt x="9173" y="545"/>
                  </a:cubicBezTo>
                  <a:cubicBezTo>
                    <a:pt x="9156" y="505"/>
                    <a:pt x="9116" y="488"/>
                    <a:pt x="9099" y="488"/>
                  </a:cubicBezTo>
                  <a:close/>
                  <a:moveTo>
                    <a:pt x="22662" y="523"/>
                  </a:moveTo>
                  <a:cubicBezTo>
                    <a:pt x="22627" y="545"/>
                    <a:pt x="22627" y="579"/>
                    <a:pt x="22627" y="614"/>
                  </a:cubicBezTo>
                  <a:cubicBezTo>
                    <a:pt x="22645" y="653"/>
                    <a:pt x="22679" y="671"/>
                    <a:pt x="22697" y="671"/>
                  </a:cubicBezTo>
                  <a:cubicBezTo>
                    <a:pt x="22714" y="671"/>
                    <a:pt x="22714" y="653"/>
                    <a:pt x="22736" y="653"/>
                  </a:cubicBezTo>
                  <a:cubicBezTo>
                    <a:pt x="22771" y="632"/>
                    <a:pt x="22788" y="597"/>
                    <a:pt x="22771" y="562"/>
                  </a:cubicBezTo>
                  <a:cubicBezTo>
                    <a:pt x="22753" y="523"/>
                    <a:pt x="22736" y="523"/>
                    <a:pt x="22697" y="523"/>
                  </a:cubicBezTo>
                  <a:close/>
                  <a:moveTo>
                    <a:pt x="25817" y="545"/>
                  </a:moveTo>
                  <a:cubicBezTo>
                    <a:pt x="25799" y="545"/>
                    <a:pt x="25782" y="545"/>
                    <a:pt x="25760" y="562"/>
                  </a:cubicBezTo>
                  <a:cubicBezTo>
                    <a:pt x="25743" y="597"/>
                    <a:pt x="25743" y="653"/>
                    <a:pt x="25782" y="671"/>
                  </a:cubicBezTo>
                  <a:cubicBezTo>
                    <a:pt x="25782" y="671"/>
                    <a:pt x="25799" y="688"/>
                    <a:pt x="25817" y="688"/>
                  </a:cubicBezTo>
                  <a:cubicBezTo>
                    <a:pt x="25834" y="688"/>
                    <a:pt x="25869" y="671"/>
                    <a:pt x="25869" y="653"/>
                  </a:cubicBezTo>
                  <a:cubicBezTo>
                    <a:pt x="25908" y="614"/>
                    <a:pt x="25891" y="579"/>
                    <a:pt x="25852" y="545"/>
                  </a:cubicBezTo>
                  <a:close/>
                  <a:moveTo>
                    <a:pt x="8721" y="579"/>
                  </a:moveTo>
                  <a:cubicBezTo>
                    <a:pt x="8681" y="579"/>
                    <a:pt x="8664" y="632"/>
                    <a:pt x="8664" y="671"/>
                  </a:cubicBezTo>
                  <a:cubicBezTo>
                    <a:pt x="8681" y="706"/>
                    <a:pt x="8703" y="723"/>
                    <a:pt x="8738" y="723"/>
                  </a:cubicBezTo>
                  <a:lnTo>
                    <a:pt x="8755" y="723"/>
                  </a:lnTo>
                  <a:cubicBezTo>
                    <a:pt x="8790" y="706"/>
                    <a:pt x="8829" y="671"/>
                    <a:pt x="8812" y="632"/>
                  </a:cubicBezTo>
                  <a:cubicBezTo>
                    <a:pt x="8812" y="597"/>
                    <a:pt x="8773" y="579"/>
                    <a:pt x="8738" y="579"/>
                  </a:cubicBezTo>
                  <a:close/>
                  <a:moveTo>
                    <a:pt x="14738" y="632"/>
                  </a:moveTo>
                  <a:cubicBezTo>
                    <a:pt x="14721" y="632"/>
                    <a:pt x="14686" y="653"/>
                    <a:pt x="14686" y="671"/>
                  </a:cubicBezTo>
                  <a:cubicBezTo>
                    <a:pt x="14647" y="706"/>
                    <a:pt x="14664" y="740"/>
                    <a:pt x="14704" y="762"/>
                  </a:cubicBezTo>
                  <a:cubicBezTo>
                    <a:pt x="14704" y="780"/>
                    <a:pt x="14721" y="780"/>
                    <a:pt x="14738" y="780"/>
                  </a:cubicBezTo>
                  <a:cubicBezTo>
                    <a:pt x="14756" y="780"/>
                    <a:pt x="14795" y="762"/>
                    <a:pt x="14795" y="740"/>
                  </a:cubicBezTo>
                  <a:cubicBezTo>
                    <a:pt x="14812" y="706"/>
                    <a:pt x="14812" y="671"/>
                    <a:pt x="14773" y="653"/>
                  </a:cubicBezTo>
                  <a:cubicBezTo>
                    <a:pt x="14756" y="632"/>
                    <a:pt x="14756" y="632"/>
                    <a:pt x="14738" y="632"/>
                  </a:cubicBezTo>
                  <a:close/>
                  <a:moveTo>
                    <a:pt x="8377" y="671"/>
                  </a:moveTo>
                  <a:cubicBezTo>
                    <a:pt x="8338" y="688"/>
                    <a:pt x="8303" y="723"/>
                    <a:pt x="8320" y="762"/>
                  </a:cubicBezTo>
                  <a:cubicBezTo>
                    <a:pt x="8338" y="797"/>
                    <a:pt x="8355" y="814"/>
                    <a:pt x="8394" y="814"/>
                  </a:cubicBezTo>
                  <a:lnTo>
                    <a:pt x="8412" y="814"/>
                  </a:lnTo>
                  <a:cubicBezTo>
                    <a:pt x="8446" y="797"/>
                    <a:pt x="8464" y="762"/>
                    <a:pt x="8464" y="723"/>
                  </a:cubicBezTo>
                  <a:cubicBezTo>
                    <a:pt x="8446" y="688"/>
                    <a:pt x="8429" y="671"/>
                    <a:pt x="8394" y="671"/>
                  </a:cubicBezTo>
                  <a:close/>
                  <a:moveTo>
                    <a:pt x="22336" y="671"/>
                  </a:moveTo>
                  <a:cubicBezTo>
                    <a:pt x="22301" y="688"/>
                    <a:pt x="22279" y="740"/>
                    <a:pt x="22301" y="780"/>
                  </a:cubicBezTo>
                  <a:cubicBezTo>
                    <a:pt x="22318" y="797"/>
                    <a:pt x="22353" y="814"/>
                    <a:pt x="22371" y="814"/>
                  </a:cubicBezTo>
                  <a:lnTo>
                    <a:pt x="22410" y="814"/>
                  </a:lnTo>
                  <a:cubicBezTo>
                    <a:pt x="22445" y="797"/>
                    <a:pt x="22462" y="740"/>
                    <a:pt x="22445" y="706"/>
                  </a:cubicBezTo>
                  <a:cubicBezTo>
                    <a:pt x="22427" y="688"/>
                    <a:pt x="22388" y="671"/>
                    <a:pt x="22371" y="671"/>
                  </a:cubicBezTo>
                  <a:close/>
                  <a:moveTo>
                    <a:pt x="8029" y="762"/>
                  </a:moveTo>
                  <a:cubicBezTo>
                    <a:pt x="7976" y="780"/>
                    <a:pt x="7959" y="814"/>
                    <a:pt x="7976" y="849"/>
                  </a:cubicBezTo>
                  <a:cubicBezTo>
                    <a:pt x="7976" y="888"/>
                    <a:pt x="8011" y="906"/>
                    <a:pt x="8050" y="906"/>
                  </a:cubicBezTo>
                  <a:lnTo>
                    <a:pt x="8068" y="906"/>
                  </a:lnTo>
                  <a:cubicBezTo>
                    <a:pt x="8103" y="888"/>
                    <a:pt x="8120" y="849"/>
                    <a:pt x="8120" y="814"/>
                  </a:cubicBezTo>
                  <a:cubicBezTo>
                    <a:pt x="8103" y="780"/>
                    <a:pt x="8068" y="762"/>
                    <a:pt x="8050" y="762"/>
                  </a:cubicBezTo>
                  <a:close/>
                  <a:moveTo>
                    <a:pt x="26108" y="762"/>
                  </a:moveTo>
                  <a:cubicBezTo>
                    <a:pt x="26087" y="762"/>
                    <a:pt x="26069" y="762"/>
                    <a:pt x="26052" y="780"/>
                  </a:cubicBezTo>
                  <a:cubicBezTo>
                    <a:pt x="26017" y="814"/>
                    <a:pt x="26017" y="849"/>
                    <a:pt x="26052" y="888"/>
                  </a:cubicBezTo>
                  <a:cubicBezTo>
                    <a:pt x="26069" y="906"/>
                    <a:pt x="26087" y="906"/>
                    <a:pt x="26108" y="906"/>
                  </a:cubicBezTo>
                  <a:cubicBezTo>
                    <a:pt x="26126" y="906"/>
                    <a:pt x="26143" y="888"/>
                    <a:pt x="26161" y="888"/>
                  </a:cubicBezTo>
                  <a:cubicBezTo>
                    <a:pt x="26178" y="849"/>
                    <a:pt x="26178" y="797"/>
                    <a:pt x="26143" y="780"/>
                  </a:cubicBezTo>
                  <a:cubicBezTo>
                    <a:pt x="26143" y="762"/>
                    <a:pt x="26126" y="762"/>
                    <a:pt x="26108" y="762"/>
                  </a:cubicBezTo>
                  <a:close/>
                  <a:moveTo>
                    <a:pt x="15047" y="832"/>
                  </a:moveTo>
                  <a:cubicBezTo>
                    <a:pt x="15012" y="832"/>
                    <a:pt x="14991" y="849"/>
                    <a:pt x="14973" y="871"/>
                  </a:cubicBezTo>
                  <a:cubicBezTo>
                    <a:pt x="14956" y="906"/>
                    <a:pt x="14973" y="941"/>
                    <a:pt x="14991" y="958"/>
                  </a:cubicBezTo>
                  <a:cubicBezTo>
                    <a:pt x="15012" y="980"/>
                    <a:pt x="15030" y="980"/>
                    <a:pt x="15047" y="980"/>
                  </a:cubicBezTo>
                  <a:cubicBezTo>
                    <a:pt x="15065" y="980"/>
                    <a:pt x="15082" y="958"/>
                    <a:pt x="15100" y="941"/>
                  </a:cubicBezTo>
                  <a:cubicBezTo>
                    <a:pt x="15121" y="906"/>
                    <a:pt x="15121" y="871"/>
                    <a:pt x="15082" y="849"/>
                  </a:cubicBezTo>
                  <a:cubicBezTo>
                    <a:pt x="15065" y="832"/>
                    <a:pt x="15047" y="832"/>
                    <a:pt x="15047" y="832"/>
                  </a:cubicBezTo>
                  <a:close/>
                  <a:moveTo>
                    <a:pt x="22044" y="832"/>
                  </a:moveTo>
                  <a:cubicBezTo>
                    <a:pt x="22044" y="832"/>
                    <a:pt x="22027" y="849"/>
                    <a:pt x="22009" y="849"/>
                  </a:cubicBezTo>
                  <a:cubicBezTo>
                    <a:pt x="21975" y="871"/>
                    <a:pt x="21975" y="906"/>
                    <a:pt x="21992" y="941"/>
                  </a:cubicBezTo>
                  <a:cubicBezTo>
                    <a:pt x="22009" y="980"/>
                    <a:pt x="22027" y="980"/>
                    <a:pt x="22044" y="980"/>
                  </a:cubicBezTo>
                  <a:lnTo>
                    <a:pt x="22083" y="980"/>
                  </a:lnTo>
                  <a:cubicBezTo>
                    <a:pt x="22118" y="958"/>
                    <a:pt x="22136" y="906"/>
                    <a:pt x="22118" y="871"/>
                  </a:cubicBezTo>
                  <a:cubicBezTo>
                    <a:pt x="22101" y="849"/>
                    <a:pt x="22083" y="832"/>
                    <a:pt x="22044" y="832"/>
                  </a:cubicBezTo>
                  <a:close/>
                  <a:moveTo>
                    <a:pt x="7667" y="871"/>
                  </a:moveTo>
                  <a:cubicBezTo>
                    <a:pt x="7633" y="888"/>
                    <a:pt x="7615" y="923"/>
                    <a:pt x="7633" y="958"/>
                  </a:cubicBezTo>
                  <a:cubicBezTo>
                    <a:pt x="7633" y="997"/>
                    <a:pt x="7667" y="1015"/>
                    <a:pt x="7685" y="1015"/>
                  </a:cubicBezTo>
                  <a:lnTo>
                    <a:pt x="7724" y="1015"/>
                  </a:lnTo>
                  <a:cubicBezTo>
                    <a:pt x="7759" y="997"/>
                    <a:pt x="7776" y="958"/>
                    <a:pt x="7759" y="923"/>
                  </a:cubicBezTo>
                  <a:cubicBezTo>
                    <a:pt x="7759" y="888"/>
                    <a:pt x="7724" y="871"/>
                    <a:pt x="7685" y="871"/>
                  </a:cubicBezTo>
                  <a:close/>
                  <a:moveTo>
                    <a:pt x="7324" y="980"/>
                  </a:moveTo>
                  <a:cubicBezTo>
                    <a:pt x="7289" y="997"/>
                    <a:pt x="7267" y="1032"/>
                    <a:pt x="7289" y="1067"/>
                  </a:cubicBezTo>
                  <a:cubicBezTo>
                    <a:pt x="7289" y="1106"/>
                    <a:pt x="7324" y="1123"/>
                    <a:pt x="7341" y="1123"/>
                  </a:cubicBezTo>
                  <a:lnTo>
                    <a:pt x="7376" y="1123"/>
                  </a:lnTo>
                  <a:cubicBezTo>
                    <a:pt x="7415" y="1106"/>
                    <a:pt x="7433" y="1067"/>
                    <a:pt x="7415" y="1032"/>
                  </a:cubicBezTo>
                  <a:cubicBezTo>
                    <a:pt x="7415" y="997"/>
                    <a:pt x="7376" y="980"/>
                    <a:pt x="7341" y="980"/>
                  </a:cubicBezTo>
                  <a:close/>
                  <a:moveTo>
                    <a:pt x="21735" y="1015"/>
                  </a:moveTo>
                  <a:cubicBezTo>
                    <a:pt x="21718" y="1015"/>
                    <a:pt x="21718" y="1015"/>
                    <a:pt x="21700" y="1032"/>
                  </a:cubicBezTo>
                  <a:cubicBezTo>
                    <a:pt x="21666" y="1049"/>
                    <a:pt x="21648" y="1089"/>
                    <a:pt x="21666" y="1123"/>
                  </a:cubicBezTo>
                  <a:cubicBezTo>
                    <a:pt x="21683" y="1158"/>
                    <a:pt x="21718" y="1158"/>
                    <a:pt x="21735" y="1158"/>
                  </a:cubicBezTo>
                  <a:lnTo>
                    <a:pt x="21774" y="1158"/>
                  </a:lnTo>
                  <a:cubicBezTo>
                    <a:pt x="21809" y="1141"/>
                    <a:pt x="21809" y="1089"/>
                    <a:pt x="21792" y="1049"/>
                  </a:cubicBezTo>
                  <a:cubicBezTo>
                    <a:pt x="21792" y="1032"/>
                    <a:pt x="21757" y="1015"/>
                    <a:pt x="21735" y="1015"/>
                  </a:cubicBezTo>
                  <a:close/>
                  <a:moveTo>
                    <a:pt x="26361" y="1015"/>
                  </a:moveTo>
                  <a:cubicBezTo>
                    <a:pt x="26343" y="1015"/>
                    <a:pt x="26326" y="1015"/>
                    <a:pt x="26304" y="1032"/>
                  </a:cubicBezTo>
                  <a:cubicBezTo>
                    <a:pt x="26287" y="1067"/>
                    <a:pt x="26287" y="1106"/>
                    <a:pt x="26304" y="1141"/>
                  </a:cubicBezTo>
                  <a:cubicBezTo>
                    <a:pt x="26326" y="1158"/>
                    <a:pt x="26343" y="1158"/>
                    <a:pt x="26361" y="1158"/>
                  </a:cubicBezTo>
                  <a:cubicBezTo>
                    <a:pt x="26378" y="1158"/>
                    <a:pt x="26395" y="1158"/>
                    <a:pt x="26413" y="1141"/>
                  </a:cubicBezTo>
                  <a:cubicBezTo>
                    <a:pt x="26435" y="1106"/>
                    <a:pt x="26435" y="1067"/>
                    <a:pt x="26413" y="1032"/>
                  </a:cubicBezTo>
                  <a:cubicBezTo>
                    <a:pt x="26395" y="1015"/>
                    <a:pt x="26378" y="1015"/>
                    <a:pt x="26361" y="1015"/>
                  </a:cubicBezTo>
                  <a:close/>
                  <a:moveTo>
                    <a:pt x="15339" y="1032"/>
                  </a:moveTo>
                  <a:cubicBezTo>
                    <a:pt x="15317" y="1032"/>
                    <a:pt x="15300" y="1049"/>
                    <a:pt x="15282" y="1067"/>
                  </a:cubicBezTo>
                  <a:cubicBezTo>
                    <a:pt x="15265" y="1106"/>
                    <a:pt x="15265" y="1141"/>
                    <a:pt x="15300" y="1158"/>
                  </a:cubicBezTo>
                  <a:cubicBezTo>
                    <a:pt x="15300" y="1176"/>
                    <a:pt x="15317" y="1176"/>
                    <a:pt x="15339" y="1176"/>
                  </a:cubicBezTo>
                  <a:cubicBezTo>
                    <a:pt x="15356" y="1176"/>
                    <a:pt x="15391" y="1176"/>
                    <a:pt x="15391" y="1158"/>
                  </a:cubicBezTo>
                  <a:cubicBezTo>
                    <a:pt x="15426" y="1123"/>
                    <a:pt x="15408" y="1067"/>
                    <a:pt x="15391" y="1049"/>
                  </a:cubicBezTo>
                  <a:cubicBezTo>
                    <a:pt x="15374" y="1032"/>
                    <a:pt x="15356" y="1032"/>
                    <a:pt x="15339" y="1032"/>
                  </a:cubicBezTo>
                  <a:close/>
                  <a:moveTo>
                    <a:pt x="6980" y="1089"/>
                  </a:moveTo>
                  <a:cubicBezTo>
                    <a:pt x="6941" y="1106"/>
                    <a:pt x="6923" y="1141"/>
                    <a:pt x="6941" y="1176"/>
                  </a:cubicBezTo>
                  <a:cubicBezTo>
                    <a:pt x="6941" y="1215"/>
                    <a:pt x="6980" y="1232"/>
                    <a:pt x="6997" y="1232"/>
                  </a:cubicBezTo>
                  <a:lnTo>
                    <a:pt x="7032" y="1232"/>
                  </a:lnTo>
                  <a:cubicBezTo>
                    <a:pt x="7071" y="1215"/>
                    <a:pt x="7089" y="1176"/>
                    <a:pt x="7071" y="1141"/>
                  </a:cubicBezTo>
                  <a:cubicBezTo>
                    <a:pt x="7071" y="1106"/>
                    <a:pt x="7032" y="1089"/>
                    <a:pt x="6997" y="1089"/>
                  </a:cubicBezTo>
                  <a:close/>
                  <a:moveTo>
                    <a:pt x="6636" y="1215"/>
                  </a:moveTo>
                  <a:cubicBezTo>
                    <a:pt x="6597" y="1232"/>
                    <a:pt x="6580" y="1267"/>
                    <a:pt x="6597" y="1306"/>
                  </a:cubicBezTo>
                  <a:cubicBezTo>
                    <a:pt x="6597" y="1341"/>
                    <a:pt x="6636" y="1358"/>
                    <a:pt x="6671" y="1358"/>
                  </a:cubicBezTo>
                  <a:lnTo>
                    <a:pt x="6688" y="1341"/>
                  </a:lnTo>
                  <a:cubicBezTo>
                    <a:pt x="6723" y="1341"/>
                    <a:pt x="6745" y="1284"/>
                    <a:pt x="6723" y="1250"/>
                  </a:cubicBezTo>
                  <a:cubicBezTo>
                    <a:pt x="6723" y="1232"/>
                    <a:pt x="6688" y="1215"/>
                    <a:pt x="6671" y="1215"/>
                  </a:cubicBezTo>
                  <a:close/>
                  <a:moveTo>
                    <a:pt x="21392" y="1215"/>
                  </a:moveTo>
                  <a:cubicBezTo>
                    <a:pt x="21357" y="1232"/>
                    <a:pt x="21339" y="1284"/>
                    <a:pt x="21357" y="1324"/>
                  </a:cubicBezTo>
                  <a:cubicBezTo>
                    <a:pt x="21374" y="1341"/>
                    <a:pt x="21409" y="1358"/>
                    <a:pt x="21431" y="1358"/>
                  </a:cubicBezTo>
                  <a:cubicBezTo>
                    <a:pt x="21448" y="1358"/>
                    <a:pt x="21448" y="1358"/>
                    <a:pt x="21465" y="1341"/>
                  </a:cubicBezTo>
                  <a:cubicBezTo>
                    <a:pt x="21500" y="1324"/>
                    <a:pt x="21500" y="1267"/>
                    <a:pt x="21483" y="1250"/>
                  </a:cubicBezTo>
                  <a:cubicBezTo>
                    <a:pt x="21465" y="1215"/>
                    <a:pt x="21448" y="1215"/>
                    <a:pt x="21431" y="1215"/>
                  </a:cubicBezTo>
                  <a:close/>
                  <a:moveTo>
                    <a:pt x="15609" y="1267"/>
                  </a:moveTo>
                  <a:cubicBezTo>
                    <a:pt x="15591" y="1267"/>
                    <a:pt x="15574" y="1284"/>
                    <a:pt x="15556" y="1306"/>
                  </a:cubicBezTo>
                  <a:cubicBezTo>
                    <a:pt x="15535" y="1324"/>
                    <a:pt x="15535" y="1376"/>
                    <a:pt x="15556" y="1393"/>
                  </a:cubicBezTo>
                  <a:cubicBezTo>
                    <a:pt x="15574" y="1415"/>
                    <a:pt x="15591" y="1415"/>
                    <a:pt x="15609" y="1415"/>
                  </a:cubicBezTo>
                  <a:cubicBezTo>
                    <a:pt x="15626" y="1415"/>
                    <a:pt x="15643" y="1415"/>
                    <a:pt x="15665" y="1393"/>
                  </a:cubicBezTo>
                  <a:cubicBezTo>
                    <a:pt x="15700" y="1376"/>
                    <a:pt x="15700" y="1324"/>
                    <a:pt x="15665" y="1284"/>
                  </a:cubicBezTo>
                  <a:cubicBezTo>
                    <a:pt x="15643" y="1284"/>
                    <a:pt x="15626" y="1267"/>
                    <a:pt x="15609" y="1267"/>
                  </a:cubicBezTo>
                  <a:close/>
                  <a:moveTo>
                    <a:pt x="26596" y="1284"/>
                  </a:moveTo>
                  <a:cubicBezTo>
                    <a:pt x="26578" y="1284"/>
                    <a:pt x="26561" y="1306"/>
                    <a:pt x="26543" y="1306"/>
                  </a:cubicBezTo>
                  <a:cubicBezTo>
                    <a:pt x="26504" y="1341"/>
                    <a:pt x="26504" y="1376"/>
                    <a:pt x="26522" y="1415"/>
                  </a:cubicBezTo>
                  <a:cubicBezTo>
                    <a:pt x="26543" y="1432"/>
                    <a:pt x="26561" y="1432"/>
                    <a:pt x="26596" y="1432"/>
                  </a:cubicBezTo>
                  <a:lnTo>
                    <a:pt x="26630" y="1432"/>
                  </a:lnTo>
                  <a:cubicBezTo>
                    <a:pt x="26670" y="1393"/>
                    <a:pt x="26670" y="1358"/>
                    <a:pt x="26652" y="1324"/>
                  </a:cubicBezTo>
                  <a:cubicBezTo>
                    <a:pt x="26630" y="1306"/>
                    <a:pt x="26613" y="1284"/>
                    <a:pt x="26596" y="1284"/>
                  </a:cubicBezTo>
                  <a:close/>
                  <a:moveTo>
                    <a:pt x="6288" y="1341"/>
                  </a:moveTo>
                  <a:cubicBezTo>
                    <a:pt x="6253" y="1358"/>
                    <a:pt x="6236" y="1393"/>
                    <a:pt x="6253" y="1432"/>
                  </a:cubicBezTo>
                  <a:cubicBezTo>
                    <a:pt x="6271" y="1467"/>
                    <a:pt x="6288" y="1485"/>
                    <a:pt x="6327" y="1485"/>
                  </a:cubicBezTo>
                  <a:cubicBezTo>
                    <a:pt x="6327" y="1485"/>
                    <a:pt x="6345" y="1485"/>
                    <a:pt x="6345" y="1467"/>
                  </a:cubicBezTo>
                  <a:cubicBezTo>
                    <a:pt x="6380" y="1467"/>
                    <a:pt x="6397" y="1415"/>
                    <a:pt x="6380" y="1376"/>
                  </a:cubicBezTo>
                  <a:cubicBezTo>
                    <a:pt x="6380" y="1358"/>
                    <a:pt x="6345" y="1341"/>
                    <a:pt x="6327" y="1341"/>
                  </a:cubicBezTo>
                  <a:close/>
                  <a:moveTo>
                    <a:pt x="21083" y="1415"/>
                  </a:moveTo>
                  <a:cubicBezTo>
                    <a:pt x="21048" y="1432"/>
                    <a:pt x="21030" y="1485"/>
                    <a:pt x="21065" y="1524"/>
                  </a:cubicBezTo>
                  <a:cubicBezTo>
                    <a:pt x="21065" y="1541"/>
                    <a:pt x="21104" y="1541"/>
                    <a:pt x="21122" y="1541"/>
                  </a:cubicBezTo>
                  <a:lnTo>
                    <a:pt x="21157" y="1541"/>
                  </a:lnTo>
                  <a:cubicBezTo>
                    <a:pt x="21191" y="1524"/>
                    <a:pt x="21213" y="1467"/>
                    <a:pt x="21174" y="1432"/>
                  </a:cubicBezTo>
                  <a:cubicBezTo>
                    <a:pt x="21174" y="1415"/>
                    <a:pt x="21139" y="1415"/>
                    <a:pt x="21122" y="1415"/>
                  </a:cubicBezTo>
                  <a:close/>
                  <a:moveTo>
                    <a:pt x="5962" y="1467"/>
                  </a:moveTo>
                  <a:cubicBezTo>
                    <a:pt x="5927" y="1485"/>
                    <a:pt x="5910" y="1524"/>
                    <a:pt x="5910" y="1558"/>
                  </a:cubicBezTo>
                  <a:cubicBezTo>
                    <a:pt x="5927" y="1593"/>
                    <a:pt x="5962" y="1611"/>
                    <a:pt x="5984" y="1611"/>
                  </a:cubicBezTo>
                  <a:lnTo>
                    <a:pt x="6018" y="1611"/>
                  </a:lnTo>
                  <a:cubicBezTo>
                    <a:pt x="6053" y="1593"/>
                    <a:pt x="6071" y="1541"/>
                    <a:pt x="6053" y="1502"/>
                  </a:cubicBezTo>
                  <a:cubicBezTo>
                    <a:pt x="6036" y="1485"/>
                    <a:pt x="6018" y="1467"/>
                    <a:pt x="5984" y="1467"/>
                  </a:cubicBezTo>
                  <a:close/>
                  <a:moveTo>
                    <a:pt x="15861" y="1541"/>
                  </a:moveTo>
                  <a:cubicBezTo>
                    <a:pt x="15844" y="1541"/>
                    <a:pt x="15826" y="1541"/>
                    <a:pt x="15809" y="1558"/>
                  </a:cubicBezTo>
                  <a:cubicBezTo>
                    <a:pt x="15791" y="1576"/>
                    <a:pt x="15774" y="1632"/>
                    <a:pt x="15809" y="1667"/>
                  </a:cubicBezTo>
                  <a:cubicBezTo>
                    <a:pt x="15826" y="1667"/>
                    <a:pt x="15844" y="1685"/>
                    <a:pt x="15861" y="1685"/>
                  </a:cubicBezTo>
                  <a:cubicBezTo>
                    <a:pt x="15883" y="1685"/>
                    <a:pt x="15900" y="1685"/>
                    <a:pt x="15918" y="1667"/>
                  </a:cubicBezTo>
                  <a:cubicBezTo>
                    <a:pt x="15935" y="1650"/>
                    <a:pt x="15935" y="1593"/>
                    <a:pt x="15918" y="1558"/>
                  </a:cubicBezTo>
                  <a:cubicBezTo>
                    <a:pt x="15900" y="1541"/>
                    <a:pt x="15883" y="1541"/>
                    <a:pt x="15861" y="1541"/>
                  </a:cubicBezTo>
                  <a:close/>
                  <a:moveTo>
                    <a:pt x="5657" y="1593"/>
                  </a:moveTo>
                  <a:cubicBezTo>
                    <a:pt x="5635" y="1593"/>
                    <a:pt x="5635" y="1611"/>
                    <a:pt x="5618" y="1611"/>
                  </a:cubicBezTo>
                  <a:cubicBezTo>
                    <a:pt x="5583" y="1632"/>
                    <a:pt x="5566" y="1667"/>
                    <a:pt x="5583" y="1702"/>
                  </a:cubicBezTo>
                  <a:cubicBezTo>
                    <a:pt x="5601" y="1741"/>
                    <a:pt x="5618" y="1741"/>
                    <a:pt x="5657" y="1741"/>
                  </a:cubicBezTo>
                  <a:lnTo>
                    <a:pt x="5675" y="1741"/>
                  </a:lnTo>
                  <a:cubicBezTo>
                    <a:pt x="5709" y="1719"/>
                    <a:pt x="5727" y="1685"/>
                    <a:pt x="5709" y="1650"/>
                  </a:cubicBezTo>
                  <a:cubicBezTo>
                    <a:pt x="5709" y="1611"/>
                    <a:pt x="5675" y="1593"/>
                    <a:pt x="5657" y="1593"/>
                  </a:cubicBezTo>
                  <a:close/>
                  <a:moveTo>
                    <a:pt x="20813" y="1593"/>
                  </a:moveTo>
                  <a:cubicBezTo>
                    <a:pt x="20795" y="1593"/>
                    <a:pt x="20795" y="1611"/>
                    <a:pt x="20778" y="1611"/>
                  </a:cubicBezTo>
                  <a:cubicBezTo>
                    <a:pt x="20739" y="1632"/>
                    <a:pt x="20739" y="1685"/>
                    <a:pt x="20756" y="1719"/>
                  </a:cubicBezTo>
                  <a:cubicBezTo>
                    <a:pt x="20778" y="1741"/>
                    <a:pt x="20795" y="1741"/>
                    <a:pt x="20813" y="1741"/>
                  </a:cubicBezTo>
                  <a:lnTo>
                    <a:pt x="20848" y="1741"/>
                  </a:lnTo>
                  <a:cubicBezTo>
                    <a:pt x="20887" y="1719"/>
                    <a:pt x="20904" y="1667"/>
                    <a:pt x="20887" y="1632"/>
                  </a:cubicBezTo>
                  <a:cubicBezTo>
                    <a:pt x="20865" y="1611"/>
                    <a:pt x="20848" y="1593"/>
                    <a:pt x="20813" y="1593"/>
                  </a:cubicBezTo>
                  <a:close/>
                  <a:moveTo>
                    <a:pt x="26796" y="1593"/>
                  </a:moveTo>
                  <a:cubicBezTo>
                    <a:pt x="26778" y="1593"/>
                    <a:pt x="26761" y="1593"/>
                    <a:pt x="26761" y="1611"/>
                  </a:cubicBezTo>
                  <a:cubicBezTo>
                    <a:pt x="26722" y="1632"/>
                    <a:pt x="26704" y="1667"/>
                    <a:pt x="26722" y="1702"/>
                  </a:cubicBezTo>
                  <a:cubicBezTo>
                    <a:pt x="26739" y="1719"/>
                    <a:pt x="26761" y="1741"/>
                    <a:pt x="26796" y="1741"/>
                  </a:cubicBezTo>
                  <a:cubicBezTo>
                    <a:pt x="26813" y="1741"/>
                    <a:pt x="26813" y="1741"/>
                    <a:pt x="26831" y="1719"/>
                  </a:cubicBezTo>
                  <a:cubicBezTo>
                    <a:pt x="26870" y="1702"/>
                    <a:pt x="26870" y="1667"/>
                    <a:pt x="26848" y="1632"/>
                  </a:cubicBezTo>
                  <a:cubicBezTo>
                    <a:pt x="26831" y="1611"/>
                    <a:pt x="26813" y="1593"/>
                    <a:pt x="26796" y="1593"/>
                  </a:cubicBezTo>
                  <a:close/>
                  <a:moveTo>
                    <a:pt x="5309" y="1741"/>
                  </a:moveTo>
                  <a:lnTo>
                    <a:pt x="5292" y="1759"/>
                  </a:lnTo>
                  <a:cubicBezTo>
                    <a:pt x="5257" y="1776"/>
                    <a:pt x="5239" y="1811"/>
                    <a:pt x="5257" y="1850"/>
                  </a:cubicBezTo>
                  <a:cubicBezTo>
                    <a:pt x="5257" y="1885"/>
                    <a:pt x="5292" y="1885"/>
                    <a:pt x="5309" y="1885"/>
                  </a:cubicBezTo>
                  <a:lnTo>
                    <a:pt x="5348" y="1885"/>
                  </a:lnTo>
                  <a:cubicBezTo>
                    <a:pt x="5383" y="1867"/>
                    <a:pt x="5400" y="1828"/>
                    <a:pt x="5383" y="1793"/>
                  </a:cubicBezTo>
                  <a:cubicBezTo>
                    <a:pt x="5366" y="1759"/>
                    <a:pt x="5348" y="1741"/>
                    <a:pt x="5309" y="1741"/>
                  </a:cubicBezTo>
                  <a:close/>
                  <a:moveTo>
                    <a:pt x="16100" y="1811"/>
                  </a:moveTo>
                  <a:cubicBezTo>
                    <a:pt x="16079" y="1811"/>
                    <a:pt x="16061" y="1828"/>
                    <a:pt x="16044" y="1828"/>
                  </a:cubicBezTo>
                  <a:cubicBezTo>
                    <a:pt x="16009" y="1867"/>
                    <a:pt x="16009" y="1902"/>
                    <a:pt x="16026" y="1937"/>
                  </a:cubicBezTo>
                  <a:cubicBezTo>
                    <a:pt x="16044" y="1959"/>
                    <a:pt x="16061" y="1959"/>
                    <a:pt x="16100" y="1959"/>
                  </a:cubicBezTo>
                  <a:lnTo>
                    <a:pt x="16135" y="1959"/>
                  </a:lnTo>
                  <a:cubicBezTo>
                    <a:pt x="16170" y="1920"/>
                    <a:pt x="16170" y="1885"/>
                    <a:pt x="16153" y="1850"/>
                  </a:cubicBezTo>
                  <a:cubicBezTo>
                    <a:pt x="16135" y="1828"/>
                    <a:pt x="16118" y="1811"/>
                    <a:pt x="16100" y="1811"/>
                  </a:cubicBezTo>
                  <a:close/>
                  <a:moveTo>
                    <a:pt x="20469" y="1811"/>
                  </a:moveTo>
                  <a:cubicBezTo>
                    <a:pt x="20452" y="1828"/>
                    <a:pt x="20430" y="1885"/>
                    <a:pt x="20452" y="1920"/>
                  </a:cubicBezTo>
                  <a:cubicBezTo>
                    <a:pt x="20469" y="1937"/>
                    <a:pt x="20486" y="1959"/>
                    <a:pt x="20521" y="1959"/>
                  </a:cubicBezTo>
                  <a:cubicBezTo>
                    <a:pt x="20521" y="1959"/>
                    <a:pt x="20539" y="1937"/>
                    <a:pt x="20560" y="1937"/>
                  </a:cubicBezTo>
                  <a:cubicBezTo>
                    <a:pt x="20595" y="1920"/>
                    <a:pt x="20595" y="1867"/>
                    <a:pt x="20578" y="1828"/>
                  </a:cubicBezTo>
                  <a:cubicBezTo>
                    <a:pt x="20560" y="1811"/>
                    <a:pt x="20539" y="1811"/>
                    <a:pt x="20521" y="1811"/>
                  </a:cubicBezTo>
                  <a:close/>
                  <a:moveTo>
                    <a:pt x="4948" y="1902"/>
                  </a:moveTo>
                  <a:cubicBezTo>
                    <a:pt x="4913" y="1920"/>
                    <a:pt x="4913" y="1959"/>
                    <a:pt x="4913" y="1994"/>
                  </a:cubicBezTo>
                  <a:cubicBezTo>
                    <a:pt x="4931" y="2028"/>
                    <a:pt x="4965" y="2046"/>
                    <a:pt x="4983" y="2046"/>
                  </a:cubicBezTo>
                  <a:cubicBezTo>
                    <a:pt x="5004" y="2046"/>
                    <a:pt x="5004" y="2046"/>
                    <a:pt x="5022" y="2028"/>
                  </a:cubicBezTo>
                  <a:cubicBezTo>
                    <a:pt x="5057" y="2011"/>
                    <a:pt x="5074" y="1976"/>
                    <a:pt x="5057" y="1937"/>
                  </a:cubicBezTo>
                  <a:cubicBezTo>
                    <a:pt x="5039" y="1920"/>
                    <a:pt x="5022" y="1902"/>
                    <a:pt x="4983" y="1902"/>
                  </a:cubicBezTo>
                  <a:close/>
                  <a:moveTo>
                    <a:pt x="26979" y="1902"/>
                  </a:moveTo>
                  <a:cubicBezTo>
                    <a:pt x="26957" y="1902"/>
                    <a:pt x="26957" y="1902"/>
                    <a:pt x="26939" y="1920"/>
                  </a:cubicBezTo>
                  <a:cubicBezTo>
                    <a:pt x="26905" y="1937"/>
                    <a:pt x="26887" y="1976"/>
                    <a:pt x="26905" y="2011"/>
                  </a:cubicBezTo>
                  <a:cubicBezTo>
                    <a:pt x="26922" y="2028"/>
                    <a:pt x="26957" y="2046"/>
                    <a:pt x="26979" y="2046"/>
                  </a:cubicBezTo>
                  <a:lnTo>
                    <a:pt x="27013" y="2046"/>
                  </a:lnTo>
                  <a:cubicBezTo>
                    <a:pt x="27048" y="2028"/>
                    <a:pt x="27066" y="1976"/>
                    <a:pt x="27031" y="1937"/>
                  </a:cubicBezTo>
                  <a:cubicBezTo>
                    <a:pt x="27031" y="1920"/>
                    <a:pt x="26996" y="1902"/>
                    <a:pt x="26979" y="1902"/>
                  </a:cubicBezTo>
                  <a:close/>
                  <a:moveTo>
                    <a:pt x="20177" y="2011"/>
                  </a:moveTo>
                  <a:cubicBezTo>
                    <a:pt x="20143" y="2028"/>
                    <a:pt x="20125" y="2085"/>
                    <a:pt x="20160" y="2120"/>
                  </a:cubicBezTo>
                  <a:cubicBezTo>
                    <a:pt x="20160" y="2137"/>
                    <a:pt x="20195" y="2155"/>
                    <a:pt x="20212" y="2155"/>
                  </a:cubicBezTo>
                  <a:cubicBezTo>
                    <a:pt x="20234" y="2155"/>
                    <a:pt x="20234" y="2137"/>
                    <a:pt x="20251" y="2137"/>
                  </a:cubicBezTo>
                  <a:cubicBezTo>
                    <a:pt x="20286" y="2120"/>
                    <a:pt x="20286" y="2068"/>
                    <a:pt x="20269" y="2028"/>
                  </a:cubicBezTo>
                  <a:cubicBezTo>
                    <a:pt x="20251" y="2011"/>
                    <a:pt x="20234" y="2011"/>
                    <a:pt x="20212" y="2011"/>
                  </a:cubicBezTo>
                  <a:close/>
                  <a:moveTo>
                    <a:pt x="4656" y="2046"/>
                  </a:moveTo>
                  <a:cubicBezTo>
                    <a:pt x="4656" y="2046"/>
                    <a:pt x="4639" y="2068"/>
                    <a:pt x="4622" y="2068"/>
                  </a:cubicBezTo>
                  <a:cubicBezTo>
                    <a:pt x="4587" y="2085"/>
                    <a:pt x="4587" y="2120"/>
                    <a:pt x="4604" y="2155"/>
                  </a:cubicBezTo>
                  <a:cubicBezTo>
                    <a:pt x="4604" y="2194"/>
                    <a:pt x="4639" y="2194"/>
                    <a:pt x="4656" y="2194"/>
                  </a:cubicBezTo>
                  <a:lnTo>
                    <a:pt x="4696" y="2194"/>
                  </a:lnTo>
                  <a:cubicBezTo>
                    <a:pt x="4730" y="2176"/>
                    <a:pt x="4748" y="2137"/>
                    <a:pt x="4730" y="2102"/>
                  </a:cubicBezTo>
                  <a:cubicBezTo>
                    <a:pt x="4713" y="2068"/>
                    <a:pt x="4696" y="2046"/>
                    <a:pt x="4656" y="2046"/>
                  </a:cubicBezTo>
                  <a:close/>
                  <a:moveTo>
                    <a:pt x="16296" y="2102"/>
                  </a:moveTo>
                  <a:cubicBezTo>
                    <a:pt x="16296" y="2102"/>
                    <a:pt x="16279" y="2120"/>
                    <a:pt x="16261" y="2120"/>
                  </a:cubicBezTo>
                  <a:cubicBezTo>
                    <a:pt x="16227" y="2155"/>
                    <a:pt x="16227" y="2194"/>
                    <a:pt x="16244" y="2229"/>
                  </a:cubicBezTo>
                  <a:cubicBezTo>
                    <a:pt x="16261" y="2246"/>
                    <a:pt x="16279" y="2246"/>
                    <a:pt x="16296" y="2246"/>
                  </a:cubicBezTo>
                  <a:lnTo>
                    <a:pt x="16353" y="2246"/>
                  </a:lnTo>
                  <a:cubicBezTo>
                    <a:pt x="16388" y="2211"/>
                    <a:pt x="16388" y="2176"/>
                    <a:pt x="16370" y="2137"/>
                  </a:cubicBezTo>
                  <a:cubicBezTo>
                    <a:pt x="16353" y="2120"/>
                    <a:pt x="16335" y="2102"/>
                    <a:pt x="16296" y="2102"/>
                  </a:cubicBezTo>
                  <a:close/>
                  <a:moveTo>
                    <a:pt x="19869" y="2211"/>
                  </a:moveTo>
                  <a:cubicBezTo>
                    <a:pt x="19834" y="2229"/>
                    <a:pt x="19834" y="2285"/>
                    <a:pt x="19851" y="2320"/>
                  </a:cubicBezTo>
                  <a:cubicBezTo>
                    <a:pt x="19869" y="2337"/>
                    <a:pt x="19886" y="2355"/>
                    <a:pt x="19908" y="2355"/>
                  </a:cubicBezTo>
                  <a:cubicBezTo>
                    <a:pt x="19925" y="2355"/>
                    <a:pt x="19943" y="2337"/>
                    <a:pt x="19943" y="2337"/>
                  </a:cubicBezTo>
                  <a:cubicBezTo>
                    <a:pt x="19977" y="2320"/>
                    <a:pt x="19995" y="2263"/>
                    <a:pt x="19977" y="2229"/>
                  </a:cubicBezTo>
                  <a:cubicBezTo>
                    <a:pt x="19960" y="2211"/>
                    <a:pt x="19943" y="2211"/>
                    <a:pt x="19908" y="2211"/>
                  </a:cubicBezTo>
                  <a:close/>
                  <a:moveTo>
                    <a:pt x="4295" y="2229"/>
                  </a:moveTo>
                  <a:cubicBezTo>
                    <a:pt x="4260" y="2246"/>
                    <a:pt x="4260" y="2303"/>
                    <a:pt x="4278" y="2337"/>
                  </a:cubicBezTo>
                  <a:cubicBezTo>
                    <a:pt x="4278" y="2355"/>
                    <a:pt x="4313" y="2372"/>
                    <a:pt x="4330" y="2372"/>
                  </a:cubicBezTo>
                  <a:cubicBezTo>
                    <a:pt x="4352" y="2372"/>
                    <a:pt x="4369" y="2355"/>
                    <a:pt x="4369" y="2355"/>
                  </a:cubicBezTo>
                  <a:cubicBezTo>
                    <a:pt x="4404" y="2337"/>
                    <a:pt x="4421" y="2303"/>
                    <a:pt x="4404" y="2263"/>
                  </a:cubicBezTo>
                  <a:cubicBezTo>
                    <a:pt x="4387" y="2229"/>
                    <a:pt x="4369" y="2229"/>
                    <a:pt x="4330" y="2229"/>
                  </a:cubicBezTo>
                  <a:close/>
                  <a:moveTo>
                    <a:pt x="27105" y="2229"/>
                  </a:moveTo>
                  <a:cubicBezTo>
                    <a:pt x="27087" y="2246"/>
                    <a:pt x="27066" y="2303"/>
                    <a:pt x="27087" y="2337"/>
                  </a:cubicBezTo>
                  <a:cubicBezTo>
                    <a:pt x="27087" y="2355"/>
                    <a:pt x="27122" y="2372"/>
                    <a:pt x="27140" y="2372"/>
                  </a:cubicBezTo>
                  <a:lnTo>
                    <a:pt x="27174" y="2372"/>
                  </a:lnTo>
                  <a:cubicBezTo>
                    <a:pt x="27214" y="2355"/>
                    <a:pt x="27231" y="2303"/>
                    <a:pt x="27214" y="2263"/>
                  </a:cubicBezTo>
                  <a:cubicBezTo>
                    <a:pt x="27196" y="2246"/>
                    <a:pt x="27174" y="2229"/>
                    <a:pt x="27140" y="2229"/>
                  </a:cubicBezTo>
                  <a:close/>
                  <a:moveTo>
                    <a:pt x="4025" y="2394"/>
                  </a:moveTo>
                  <a:cubicBezTo>
                    <a:pt x="4004" y="2394"/>
                    <a:pt x="3986" y="2394"/>
                    <a:pt x="3986" y="2411"/>
                  </a:cubicBezTo>
                  <a:cubicBezTo>
                    <a:pt x="3951" y="2429"/>
                    <a:pt x="3934" y="2464"/>
                    <a:pt x="3951" y="2503"/>
                  </a:cubicBezTo>
                  <a:cubicBezTo>
                    <a:pt x="3969" y="2520"/>
                    <a:pt x="3986" y="2538"/>
                    <a:pt x="4025" y="2538"/>
                  </a:cubicBezTo>
                  <a:lnTo>
                    <a:pt x="4060" y="2538"/>
                  </a:lnTo>
                  <a:cubicBezTo>
                    <a:pt x="4095" y="2520"/>
                    <a:pt x="4095" y="2464"/>
                    <a:pt x="4078" y="2429"/>
                  </a:cubicBezTo>
                  <a:cubicBezTo>
                    <a:pt x="4078" y="2411"/>
                    <a:pt x="4043" y="2394"/>
                    <a:pt x="4025" y="2394"/>
                  </a:cubicBezTo>
                  <a:close/>
                  <a:moveTo>
                    <a:pt x="19599" y="2394"/>
                  </a:moveTo>
                  <a:cubicBezTo>
                    <a:pt x="19599" y="2394"/>
                    <a:pt x="19581" y="2411"/>
                    <a:pt x="19560" y="2411"/>
                  </a:cubicBezTo>
                  <a:cubicBezTo>
                    <a:pt x="19525" y="2429"/>
                    <a:pt x="19525" y="2481"/>
                    <a:pt x="19542" y="2503"/>
                  </a:cubicBezTo>
                  <a:cubicBezTo>
                    <a:pt x="19560" y="2538"/>
                    <a:pt x="19581" y="2538"/>
                    <a:pt x="19599" y="2538"/>
                  </a:cubicBezTo>
                  <a:lnTo>
                    <a:pt x="19634" y="2538"/>
                  </a:lnTo>
                  <a:cubicBezTo>
                    <a:pt x="19668" y="2520"/>
                    <a:pt x="19690" y="2464"/>
                    <a:pt x="19668" y="2429"/>
                  </a:cubicBezTo>
                  <a:cubicBezTo>
                    <a:pt x="19651" y="2411"/>
                    <a:pt x="19634" y="2394"/>
                    <a:pt x="19599" y="2394"/>
                  </a:cubicBezTo>
                  <a:close/>
                  <a:moveTo>
                    <a:pt x="16479" y="2411"/>
                  </a:moveTo>
                  <a:cubicBezTo>
                    <a:pt x="16444" y="2446"/>
                    <a:pt x="16444" y="2481"/>
                    <a:pt x="16461" y="2520"/>
                  </a:cubicBezTo>
                  <a:cubicBezTo>
                    <a:pt x="16479" y="2538"/>
                    <a:pt x="16496" y="2555"/>
                    <a:pt x="16514" y="2555"/>
                  </a:cubicBezTo>
                  <a:cubicBezTo>
                    <a:pt x="16535" y="2555"/>
                    <a:pt x="16553" y="2538"/>
                    <a:pt x="16570" y="2538"/>
                  </a:cubicBezTo>
                  <a:cubicBezTo>
                    <a:pt x="16605" y="2503"/>
                    <a:pt x="16605" y="2464"/>
                    <a:pt x="16588" y="2429"/>
                  </a:cubicBezTo>
                  <a:cubicBezTo>
                    <a:pt x="16570" y="2411"/>
                    <a:pt x="16553" y="2411"/>
                    <a:pt x="16514" y="2411"/>
                  </a:cubicBezTo>
                  <a:close/>
                  <a:moveTo>
                    <a:pt x="27266" y="2555"/>
                  </a:moveTo>
                  <a:cubicBezTo>
                    <a:pt x="27231" y="2572"/>
                    <a:pt x="27214" y="2629"/>
                    <a:pt x="27231" y="2664"/>
                  </a:cubicBezTo>
                  <a:cubicBezTo>
                    <a:pt x="27248" y="2681"/>
                    <a:pt x="27266" y="2699"/>
                    <a:pt x="27305" y="2699"/>
                  </a:cubicBezTo>
                  <a:lnTo>
                    <a:pt x="27340" y="2699"/>
                  </a:lnTo>
                  <a:cubicBezTo>
                    <a:pt x="27375" y="2681"/>
                    <a:pt x="27392" y="2629"/>
                    <a:pt x="27375" y="2590"/>
                  </a:cubicBezTo>
                  <a:cubicBezTo>
                    <a:pt x="27357" y="2572"/>
                    <a:pt x="27322" y="2555"/>
                    <a:pt x="27305" y="2555"/>
                  </a:cubicBezTo>
                  <a:close/>
                  <a:moveTo>
                    <a:pt x="3699" y="2572"/>
                  </a:moveTo>
                  <a:cubicBezTo>
                    <a:pt x="3699" y="2572"/>
                    <a:pt x="3677" y="2572"/>
                    <a:pt x="3660" y="2590"/>
                  </a:cubicBezTo>
                  <a:cubicBezTo>
                    <a:pt x="3625" y="2612"/>
                    <a:pt x="3625" y="2646"/>
                    <a:pt x="3643" y="2681"/>
                  </a:cubicBezTo>
                  <a:cubicBezTo>
                    <a:pt x="3660" y="2699"/>
                    <a:pt x="3677" y="2720"/>
                    <a:pt x="3699" y="2720"/>
                  </a:cubicBezTo>
                  <a:lnTo>
                    <a:pt x="3734" y="2720"/>
                  </a:lnTo>
                  <a:cubicBezTo>
                    <a:pt x="3769" y="2681"/>
                    <a:pt x="3786" y="2646"/>
                    <a:pt x="3769" y="2612"/>
                  </a:cubicBezTo>
                  <a:cubicBezTo>
                    <a:pt x="3751" y="2590"/>
                    <a:pt x="3734" y="2572"/>
                    <a:pt x="3699" y="2572"/>
                  </a:cubicBezTo>
                  <a:close/>
                  <a:moveTo>
                    <a:pt x="19255" y="2590"/>
                  </a:moveTo>
                  <a:cubicBezTo>
                    <a:pt x="19216" y="2612"/>
                    <a:pt x="19216" y="2664"/>
                    <a:pt x="19233" y="2699"/>
                  </a:cubicBezTo>
                  <a:cubicBezTo>
                    <a:pt x="19255" y="2720"/>
                    <a:pt x="19272" y="2738"/>
                    <a:pt x="19290" y="2738"/>
                  </a:cubicBezTo>
                  <a:cubicBezTo>
                    <a:pt x="19307" y="2738"/>
                    <a:pt x="19325" y="2738"/>
                    <a:pt x="19325" y="2720"/>
                  </a:cubicBezTo>
                  <a:cubicBezTo>
                    <a:pt x="19364" y="2699"/>
                    <a:pt x="19381" y="2664"/>
                    <a:pt x="19364" y="2629"/>
                  </a:cubicBezTo>
                  <a:cubicBezTo>
                    <a:pt x="19342" y="2590"/>
                    <a:pt x="19325" y="2590"/>
                    <a:pt x="19290" y="2590"/>
                  </a:cubicBezTo>
                  <a:close/>
                  <a:moveTo>
                    <a:pt x="16753" y="2681"/>
                  </a:moveTo>
                  <a:cubicBezTo>
                    <a:pt x="16731" y="2681"/>
                    <a:pt x="16714" y="2699"/>
                    <a:pt x="16696" y="2699"/>
                  </a:cubicBezTo>
                  <a:cubicBezTo>
                    <a:pt x="16679" y="2738"/>
                    <a:pt x="16662" y="2773"/>
                    <a:pt x="16696" y="2807"/>
                  </a:cubicBezTo>
                  <a:cubicBezTo>
                    <a:pt x="16714" y="2829"/>
                    <a:pt x="16731" y="2829"/>
                    <a:pt x="16753" y="2829"/>
                  </a:cubicBezTo>
                  <a:cubicBezTo>
                    <a:pt x="16770" y="2829"/>
                    <a:pt x="16788" y="2829"/>
                    <a:pt x="16788" y="2807"/>
                  </a:cubicBezTo>
                  <a:cubicBezTo>
                    <a:pt x="16823" y="2790"/>
                    <a:pt x="16823" y="2738"/>
                    <a:pt x="16805" y="2720"/>
                  </a:cubicBezTo>
                  <a:cubicBezTo>
                    <a:pt x="16788" y="2699"/>
                    <a:pt x="16770" y="2681"/>
                    <a:pt x="16753" y="2681"/>
                  </a:cubicBezTo>
                  <a:close/>
                  <a:moveTo>
                    <a:pt x="3390" y="2755"/>
                  </a:moveTo>
                  <a:cubicBezTo>
                    <a:pt x="3373" y="2755"/>
                    <a:pt x="3373" y="2755"/>
                    <a:pt x="3351" y="2773"/>
                  </a:cubicBezTo>
                  <a:cubicBezTo>
                    <a:pt x="3316" y="2790"/>
                    <a:pt x="3316" y="2829"/>
                    <a:pt x="3334" y="2864"/>
                  </a:cubicBezTo>
                  <a:cubicBezTo>
                    <a:pt x="3334" y="2899"/>
                    <a:pt x="3373" y="2899"/>
                    <a:pt x="3390" y="2899"/>
                  </a:cubicBezTo>
                  <a:lnTo>
                    <a:pt x="3425" y="2899"/>
                  </a:lnTo>
                  <a:cubicBezTo>
                    <a:pt x="3460" y="2881"/>
                    <a:pt x="3482" y="2829"/>
                    <a:pt x="3460" y="2790"/>
                  </a:cubicBezTo>
                  <a:cubicBezTo>
                    <a:pt x="3442" y="2773"/>
                    <a:pt x="3425" y="2755"/>
                    <a:pt x="3390" y="2755"/>
                  </a:cubicBezTo>
                  <a:close/>
                  <a:moveTo>
                    <a:pt x="18946" y="2773"/>
                  </a:moveTo>
                  <a:cubicBezTo>
                    <a:pt x="18907" y="2790"/>
                    <a:pt x="18890" y="2846"/>
                    <a:pt x="18907" y="2881"/>
                  </a:cubicBezTo>
                  <a:cubicBezTo>
                    <a:pt x="18929" y="2899"/>
                    <a:pt x="18963" y="2916"/>
                    <a:pt x="18981" y="2916"/>
                  </a:cubicBezTo>
                  <a:cubicBezTo>
                    <a:pt x="18998" y="2916"/>
                    <a:pt x="18998" y="2916"/>
                    <a:pt x="19016" y="2899"/>
                  </a:cubicBezTo>
                  <a:cubicBezTo>
                    <a:pt x="19055" y="2881"/>
                    <a:pt x="19072" y="2846"/>
                    <a:pt x="19037" y="2807"/>
                  </a:cubicBezTo>
                  <a:cubicBezTo>
                    <a:pt x="19037" y="2773"/>
                    <a:pt x="18998" y="2773"/>
                    <a:pt x="18981" y="2773"/>
                  </a:cubicBezTo>
                  <a:close/>
                  <a:moveTo>
                    <a:pt x="27431" y="2881"/>
                  </a:moveTo>
                  <a:cubicBezTo>
                    <a:pt x="27392" y="2899"/>
                    <a:pt x="27375" y="2955"/>
                    <a:pt x="27392" y="2990"/>
                  </a:cubicBezTo>
                  <a:cubicBezTo>
                    <a:pt x="27392" y="3007"/>
                    <a:pt x="27431" y="3025"/>
                    <a:pt x="27449" y="3025"/>
                  </a:cubicBezTo>
                  <a:lnTo>
                    <a:pt x="27483" y="3025"/>
                  </a:lnTo>
                  <a:cubicBezTo>
                    <a:pt x="27522" y="3007"/>
                    <a:pt x="27540" y="2955"/>
                    <a:pt x="27522" y="2916"/>
                  </a:cubicBezTo>
                  <a:cubicBezTo>
                    <a:pt x="27501" y="2899"/>
                    <a:pt x="27483" y="2881"/>
                    <a:pt x="27449" y="2881"/>
                  </a:cubicBezTo>
                  <a:close/>
                  <a:moveTo>
                    <a:pt x="18655" y="2938"/>
                  </a:moveTo>
                  <a:cubicBezTo>
                    <a:pt x="18655" y="2938"/>
                    <a:pt x="18637" y="2938"/>
                    <a:pt x="18637" y="2955"/>
                  </a:cubicBezTo>
                  <a:cubicBezTo>
                    <a:pt x="18602" y="2973"/>
                    <a:pt x="18581" y="3007"/>
                    <a:pt x="18602" y="3047"/>
                  </a:cubicBezTo>
                  <a:cubicBezTo>
                    <a:pt x="18602" y="3064"/>
                    <a:pt x="18637" y="3081"/>
                    <a:pt x="18655" y="3081"/>
                  </a:cubicBezTo>
                  <a:lnTo>
                    <a:pt x="18689" y="3081"/>
                  </a:lnTo>
                  <a:cubicBezTo>
                    <a:pt x="18729" y="3064"/>
                    <a:pt x="18746" y="3007"/>
                    <a:pt x="18729" y="2973"/>
                  </a:cubicBezTo>
                  <a:cubicBezTo>
                    <a:pt x="18711" y="2955"/>
                    <a:pt x="18689" y="2938"/>
                    <a:pt x="18655" y="2938"/>
                  </a:cubicBezTo>
                  <a:close/>
                  <a:moveTo>
                    <a:pt x="3046" y="2955"/>
                  </a:moveTo>
                  <a:cubicBezTo>
                    <a:pt x="3007" y="2973"/>
                    <a:pt x="2990" y="3025"/>
                    <a:pt x="3025" y="3064"/>
                  </a:cubicBezTo>
                  <a:cubicBezTo>
                    <a:pt x="3025" y="3081"/>
                    <a:pt x="3064" y="3099"/>
                    <a:pt x="3081" y="3099"/>
                  </a:cubicBezTo>
                  <a:cubicBezTo>
                    <a:pt x="3099" y="3099"/>
                    <a:pt x="3099" y="3081"/>
                    <a:pt x="3116" y="3081"/>
                  </a:cubicBezTo>
                  <a:cubicBezTo>
                    <a:pt x="3155" y="3064"/>
                    <a:pt x="3173" y="3007"/>
                    <a:pt x="3133" y="2973"/>
                  </a:cubicBezTo>
                  <a:cubicBezTo>
                    <a:pt x="3133" y="2955"/>
                    <a:pt x="3099" y="2955"/>
                    <a:pt x="3081" y="2955"/>
                  </a:cubicBezTo>
                  <a:close/>
                  <a:moveTo>
                    <a:pt x="17005" y="2955"/>
                  </a:moveTo>
                  <a:cubicBezTo>
                    <a:pt x="16988" y="2955"/>
                    <a:pt x="16971" y="2955"/>
                    <a:pt x="16949" y="2973"/>
                  </a:cubicBezTo>
                  <a:cubicBezTo>
                    <a:pt x="16914" y="3007"/>
                    <a:pt x="16914" y="3047"/>
                    <a:pt x="16949" y="3081"/>
                  </a:cubicBezTo>
                  <a:cubicBezTo>
                    <a:pt x="16971" y="3081"/>
                    <a:pt x="16988" y="3099"/>
                    <a:pt x="17005" y="3099"/>
                  </a:cubicBezTo>
                  <a:cubicBezTo>
                    <a:pt x="17023" y="3099"/>
                    <a:pt x="17040" y="3081"/>
                    <a:pt x="17058" y="3064"/>
                  </a:cubicBezTo>
                  <a:cubicBezTo>
                    <a:pt x="17079" y="3047"/>
                    <a:pt x="17079" y="2990"/>
                    <a:pt x="17040" y="2973"/>
                  </a:cubicBezTo>
                  <a:cubicBezTo>
                    <a:pt x="17040" y="2955"/>
                    <a:pt x="17023" y="2955"/>
                    <a:pt x="17005" y="2955"/>
                  </a:cubicBezTo>
                  <a:close/>
                  <a:moveTo>
                    <a:pt x="18311" y="3099"/>
                  </a:moveTo>
                  <a:cubicBezTo>
                    <a:pt x="18276" y="3116"/>
                    <a:pt x="18254" y="3155"/>
                    <a:pt x="18276" y="3190"/>
                  </a:cubicBezTo>
                  <a:cubicBezTo>
                    <a:pt x="18276" y="3225"/>
                    <a:pt x="18311" y="3242"/>
                    <a:pt x="18328" y="3242"/>
                  </a:cubicBezTo>
                  <a:cubicBezTo>
                    <a:pt x="18346" y="3242"/>
                    <a:pt x="18346" y="3242"/>
                    <a:pt x="18363" y="3225"/>
                  </a:cubicBezTo>
                  <a:cubicBezTo>
                    <a:pt x="18402" y="3225"/>
                    <a:pt x="18420" y="3173"/>
                    <a:pt x="18402" y="3134"/>
                  </a:cubicBezTo>
                  <a:cubicBezTo>
                    <a:pt x="18385" y="3116"/>
                    <a:pt x="18363" y="3099"/>
                    <a:pt x="18328" y="3099"/>
                  </a:cubicBezTo>
                  <a:close/>
                  <a:moveTo>
                    <a:pt x="2772" y="3134"/>
                  </a:moveTo>
                  <a:cubicBezTo>
                    <a:pt x="2755" y="3134"/>
                    <a:pt x="2755" y="3155"/>
                    <a:pt x="2737" y="3155"/>
                  </a:cubicBezTo>
                  <a:cubicBezTo>
                    <a:pt x="2698" y="3173"/>
                    <a:pt x="2698" y="3225"/>
                    <a:pt x="2720" y="3264"/>
                  </a:cubicBezTo>
                  <a:cubicBezTo>
                    <a:pt x="2737" y="3282"/>
                    <a:pt x="2755" y="3282"/>
                    <a:pt x="2772" y="3282"/>
                  </a:cubicBezTo>
                  <a:lnTo>
                    <a:pt x="2807" y="3282"/>
                  </a:lnTo>
                  <a:cubicBezTo>
                    <a:pt x="2846" y="3242"/>
                    <a:pt x="2864" y="3208"/>
                    <a:pt x="2829" y="3173"/>
                  </a:cubicBezTo>
                  <a:cubicBezTo>
                    <a:pt x="2829" y="3155"/>
                    <a:pt x="2790" y="3134"/>
                    <a:pt x="2772" y="3134"/>
                  </a:cubicBezTo>
                  <a:close/>
                  <a:moveTo>
                    <a:pt x="17297" y="3155"/>
                  </a:moveTo>
                  <a:cubicBezTo>
                    <a:pt x="17275" y="3155"/>
                    <a:pt x="17240" y="3173"/>
                    <a:pt x="17223" y="3190"/>
                  </a:cubicBezTo>
                  <a:cubicBezTo>
                    <a:pt x="17206" y="3225"/>
                    <a:pt x="17223" y="3282"/>
                    <a:pt x="17258" y="3299"/>
                  </a:cubicBezTo>
                  <a:lnTo>
                    <a:pt x="17297" y="3299"/>
                  </a:lnTo>
                  <a:cubicBezTo>
                    <a:pt x="17314" y="3299"/>
                    <a:pt x="17349" y="3282"/>
                    <a:pt x="17367" y="3264"/>
                  </a:cubicBezTo>
                  <a:cubicBezTo>
                    <a:pt x="17384" y="3225"/>
                    <a:pt x="17367" y="3190"/>
                    <a:pt x="17332" y="3173"/>
                  </a:cubicBezTo>
                  <a:cubicBezTo>
                    <a:pt x="17314" y="3155"/>
                    <a:pt x="17314" y="3155"/>
                    <a:pt x="17297" y="3155"/>
                  </a:cubicBezTo>
                  <a:close/>
                  <a:moveTo>
                    <a:pt x="27610" y="3208"/>
                  </a:moveTo>
                  <a:cubicBezTo>
                    <a:pt x="27592" y="3208"/>
                    <a:pt x="27575" y="3208"/>
                    <a:pt x="27575" y="3225"/>
                  </a:cubicBezTo>
                  <a:cubicBezTo>
                    <a:pt x="27540" y="3242"/>
                    <a:pt x="27522" y="3282"/>
                    <a:pt x="27540" y="3316"/>
                  </a:cubicBezTo>
                  <a:cubicBezTo>
                    <a:pt x="27557" y="3351"/>
                    <a:pt x="27575" y="3351"/>
                    <a:pt x="27610" y="3351"/>
                  </a:cubicBezTo>
                  <a:lnTo>
                    <a:pt x="27631" y="3351"/>
                  </a:lnTo>
                  <a:cubicBezTo>
                    <a:pt x="27666" y="3334"/>
                    <a:pt x="27683" y="3299"/>
                    <a:pt x="27666" y="3264"/>
                  </a:cubicBezTo>
                  <a:cubicBezTo>
                    <a:pt x="27666" y="3225"/>
                    <a:pt x="27631" y="3208"/>
                    <a:pt x="27610" y="3208"/>
                  </a:cubicBezTo>
                  <a:close/>
                  <a:moveTo>
                    <a:pt x="17984" y="3225"/>
                  </a:moveTo>
                  <a:cubicBezTo>
                    <a:pt x="17928" y="3242"/>
                    <a:pt x="17910" y="3282"/>
                    <a:pt x="17928" y="3316"/>
                  </a:cubicBezTo>
                  <a:cubicBezTo>
                    <a:pt x="17928" y="3351"/>
                    <a:pt x="17967" y="3373"/>
                    <a:pt x="18002" y="3373"/>
                  </a:cubicBezTo>
                  <a:lnTo>
                    <a:pt x="18019" y="3373"/>
                  </a:lnTo>
                  <a:cubicBezTo>
                    <a:pt x="18058" y="3351"/>
                    <a:pt x="18076" y="3316"/>
                    <a:pt x="18076" y="3282"/>
                  </a:cubicBezTo>
                  <a:cubicBezTo>
                    <a:pt x="18058" y="3242"/>
                    <a:pt x="18019" y="3225"/>
                    <a:pt x="18002" y="3225"/>
                  </a:cubicBezTo>
                  <a:close/>
                  <a:moveTo>
                    <a:pt x="17641" y="3264"/>
                  </a:moveTo>
                  <a:cubicBezTo>
                    <a:pt x="17602" y="3264"/>
                    <a:pt x="17567" y="3299"/>
                    <a:pt x="17567" y="3334"/>
                  </a:cubicBezTo>
                  <a:cubicBezTo>
                    <a:pt x="17567" y="3373"/>
                    <a:pt x="17584" y="3408"/>
                    <a:pt x="17641" y="3408"/>
                  </a:cubicBezTo>
                  <a:cubicBezTo>
                    <a:pt x="17675" y="3408"/>
                    <a:pt x="17710" y="3390"/>
                    <a:pt x="17710" y="3334"/>
                  </a:cubicBezTo>
                  <a:cubicBezTo>
                    <a:pt x="17710" y="3299"/>
                    <a:pt x="17693" y="3264"/>
                    <a:pt x="17641" y="3264"/>
                  </a:cubicBezTo>
                  <a:close/>
                  <a:moveTo>
                    <a:pt x="2502" y="3373"/>
                  </a:moveTo>
                  <a:cubicBezTo>
                    <a:pt x="2481" y="3373"/>
                    <a:pt x="2463" y="3373"/>
                    <a:pt x="2446" y="3390"/>
                  </a:cubicBezTo>
                  <a:cubicBezTo>
                    <a:pt x="2411" y="3408"/>
                    <a:pt x="2411" y="3460"/>
                    <a:pt x="2429" y="3482"/>
                  </a:cubicBezTo>
                  <a:cubicBezTo>
                    <a:pt x="2446" y="3499"/>
                    <a:pt x="2463" y="3517"/>
                    <a:pt x="2502" y="3517"/>
                  </a:cubicBezTo>
                  <a:cubicBezTo>
                    <a:pt x="2502" y="3517"/>
                    <a:pt x="2520" y="3517"/>
                    <a:pt x="2537" y="3499"/>
                  </a:cubicBezTo>
                  <a:cubicBezTo>
                    <a:pt x="2572" y="3460"/>
                    <a:pt x="2572" y="3425"/>
                    <a:pt x="2555" y="3390"/>
                  </a:cubicBezTo>
                  <a:cubicBezTo>
                    <a:pt x="2537" y="3373"/>
                    <a:pt x="2520" y="3373"/>
                    <a:pt x="2502" y="3373"/>
                  </a:cubicBezTo>
                  <a:close/>
                  <a:moveTo>
                    <a:pt x="27718" y="3551"/>
                  </a:moveTo>
                  <a:cubicBezTo>
                    <a:pt x="27683" y="3569"/>
                    <a:pt x="27666" y="3608"/>
                    <a:pt x="27683" y="3643"/>
                  </a:cubicBezTo>
                  <a:cubicBezTo>
                    <a:pt x="27701" y="3678"/>
                    <a:pt x="27718" y="3699"/>
                    <a:pt x="27757" y="3699"/>
                  </a:cubicBezTo>
                  <a:cubicBezTo>
                    <a:pt x="27757" y="3699"/>
                    <a:pt x="27775" y="3699"/>
                    <a:pt x="27775" y="3678"/>
                  </a:cubicBezTo>
                  <a:cubicBezTo>
                    <a:pt x="27810" y="3660"/>
                    <a:pt x="27827" y="3625"/>
                    <a:pt x="27810" y="3591"/>
                  </a:cubicBezTo>
                  <a:cubicBezTo>
                    <a:pt x="27810" y="3569"/>
                    <a:pt x="27775" y="3551"/>
                    <a:pt x="27757" y="3551"/>
                  </a:cubicBezTo>
                  <a:close/>
                  <a:moveTo>
                    <a:pt x="2228" y="3608"/>
                  </a:moveTo>
                  <a:cubicBezTo>
                    <a:pt x="2211" y="3608"/>
                    <a:pt x="2194" y="3608"/>
                    <a:pt x="2176" y="3625"/>
                  </a:cubicBezTo>
                  <a:cubicBezTo>
                    <a:pt x="2137" y="3660"/>
                    <a:pt x="2137" y="3699"/>
                    <a:pt x="2176" y="3734"/>
                  </a:cubicBezTo>
                  <a:cubicBezTo>
                    <a:pt x="2176" y="3752"/>
                    <a:pt x="2211" y="3752"/>
                    <a:pt x="2228" y="3752"/>
                  </a:cubicBezTo>
                  <a:cubicBezTo>
                    <a:pt x="2246" y="3752"/>
                    <a:pt x="2263" y="3752"/>
                    <a:pt x="2263" y="3734"/>
                  </a:cubicBezTo>
                  <a:cubicBezTo>
                    <a:pt x="2302" y="3717"/>
                    <a:pt x="2302" y="3660"/>
                    <a:pt x="2285" y="3625"/>
                  </a:cubicBezTo>
                  <a:cubicBezTo>
                    <a:pt x="2263" y="3625"/>
                    <a:pt x="2246" y="3608"/>
                    <a:pt x="2228" y="3608"/>
                  </a:cubicBezTo>
                  <a:close/>
                  <a:moveTo>
                    <a:pt x="1959" y="3860"/>
                  </a:moveTo>
                  <a:cubicBezTo>
                    <a:pt x="1937" y="3860"/>
                    <a:pt x="1919" y="3860"/>
                    <a:pt x="1902" y="3878"/>
                  </a:cubicBezTo>
                  <a:cubicBezTo>
                    <a:pt x="1885" y="3917"/>
                    <a:pt x="1885" y="3952"/>
                    <a:pt x="1902" y="3987"/>
                  </a:cubicBezTo>
                  <a:cubicBezTo>
                    <a:pt x="1919" y="4004"/>
                    <a:pt x="1937" y="4004"/>
                    <a:pt x="1959" y="4004"/>
                  </a:cubicBezTo>
                  <a:cubicBezTo>
                    <a:pt x="1976" y="4004"/>
                    <a:pt x="1993" y="4004"/>
                    <a:pt x="2011" y="3987"/>
                  </a:cubicBezTo>
                  <a:cubicBezTo>
                    <a:pt x="2046" y="3952"/>
                    <a:pt x="2046" y="3917"/>
                    <a:pt x="2011" y="3878"/>
                  </a:cubicBezTo>
                  <a:cubicBezTo>
                    <a:pt x="1993" y="3860"/>
                    <a:pt x="1976" y="3860"/>
                    <a:pt x="1959" y="3860"/>
                  </a:cubicBezTo>
                  <a:close/>
                  <a:moveTo>
                    <a:pt x="27884" y="3878"/>
                  </a:moveTo>
                  <a:cubicBezTo>
                    <a:pt x="27849" y="3895"/>
                    <a:pt x="27827" y="3934"/>
                    <a:pt x="27849" y="3969"/>
                  </a:cubicBezTo>
                  <a:cubicBezTo>
                    <a:pt x="27849" y="4004"/>
                    <a:pt x="27884" y="4026"/>
                    <a:pt x="27901" y="4026"/>
                  </a:cubicBezTo>
                  <a:cubicBezTo>
                    <a:pt x="27918" y="4026"/>
                    <a:pt x="27918" y="4026"/>
                    <a:pt x="27936" y="4004"/>
                  </a:cubicBezTo>
                  <a:cubicBezTo>
                    <a:pt x="27975" y="3987"/>
                    <a:pt x="27992" y="3952"/>
                    <a:pt x="27975" y="3917"/>
                  </a:cubicBezTo>
                  <a:cubicBezTo>
                    <a:pt x="27958" y="3895"/>
                    <a:pt x="27936" y="3878"/>
                    <a:pt x="27901" y="3878"/>
                  </a:cubicBezTo>
                  <a:close/>
                  <a:moveTo>
                    <a:pt x="1702" y="4113"/>
                  </a:moveTo>
                  <a:cubicBezTo>
                    <a:pt x="1684" y="4113"/>
                    <a:pt x="1667" y="4134"/>
                    <a:pt x="1650" y="4134"/>
                  </a:cubicBezTo>
                  <a:cubicBezTo>
                    <a:pt x="1632" y="4169"/>
                    <a:pt x="1632" y="4221"/>
                    <a:pt x="1650" y="4243"/>
                  </a:cubicBezTo>
                  <a:cubicBezTo>
                    <a:pt x="1667" y="4261"/>
                    <a:pt x="1684" y="4261"/>
                    <a:pt x="1702" y="4261"/>
                  </a:cubicBezTo>
                  <a:cubicBezTo>
                    <a:pt x="1719" y="4261"/>
                    <a:pt x="1741" y="4261"/>
                    <a:pt x="1758" y="4243"/>
                  </a:cubicBezTo>
                  <a:cubicBezTo>
                    <a:pt x="1793" y="4204"/>
                    <a:pt x="1793" y="4169"/>
                    <a:pt x="1758" y="4134"/>
                  </a:cubicBezTo>
                  <a:cubicBezTo>
                    <a:pt x="1741" y="4134"/>
                    <a:pt x="1719" y="4113"/>
                    <a:pt x="1702" y="4113"/>
                  </a:cubicBezTo>
                  <a:close/>
                  <a:moveTo>
                    <a:pt x="28027" y="4204"/>
                  </a:moveTo>
                  <a:cubicBezTo>
                    <a:pt x="28010" y="4221"/>
                    <a:pt x="27992" y="4261"/>
                    <a:pt x="28010" y="4295"/>
                  </a:cubicBezTo>
                  <a:cubicBezTo>
                    <a:pt x="28027" y="4330"/>
                    <a:pt x="28045" y="4352"/>
                    <a:pt x="28066" y="4352"/>
                  </a:cubicBezTo>
                  <a:cubicBezTo>
                    <a:pt x="28084" y="4352"/>
                    <a:pt x="28101" y="4330"/>
                    <a:pt x="28101" y="4330"/>
                  </a:cubicBezTo>
                  <a:cubicBezTo>
                    <a:pt x="28136" y="4313"/>
                    <a:pt x="28153" y="4278"/>
                    <a:pt x="28136" y="4243"/>
                  </a:cubicBezTo>
                  <a:cubicBezTo>
                    <a:pt x="28119" y="4204"/>
                    <a:pt x="28101" y="4204"/>
                    <a:pt x="28066" y="4204"/>
                  </a:cubicBezTo>
                  <a:close/>
                  <a:moveTo>
                    <a:pt x="1467" y="4387"/>
                  </a:moveTo>
                  <a:cubicBezTo>
                    <a:pt x="1449" y="4387"/>
                    <a:pt x="1432" y="4404"/>
                    <a:pt x="1415" y="4404"/>
                  </a:cubicBezTo>
                  <a:cubicBezTo>
                    <a:pt x="1376" y="4439"/>
                    <a:pt x="1376" y="4496"/>
                    <a:pt x="1415" y="4513"/>
                  </a:cubicBezTo>
                  <a:cubicBezTo>
                    <a:pt x="1432" y="4530"/>
                    <a:pt x="1449" y="4530"/>
                    <a:pt x="1467" y="4530"/>
                  </a:cubicBezTo>
                  <a:cubicBezTo>
                    <a:pt x="1484" y="4530"/>
                    <a:pt x="1502" y="4530"/>
                    <a:pt x="1523" y="4513"/>
                  </a:cubicBezTo>
                  <a:cubicBezTo>
                    <a:pt x="1541" y="4478"/>
                    <a:pt x="1541" y="4422"/>
                    <a:pt x="1502" y="4404"/>
                  </a:cubicBezTo>
                  <a:cubicBezTo>
                    <a:pt x="1502" y="4387"/>
                    <a:pt x="1484" y="4387"/>
                    <a:pt x="1467" y="4387"/>
                  </a:cubicBezTo>
                  <a:close/>
                  <a:moveTo>
                    <a:pt x="28210" y="4513"/>
                  </a:moveTo>
                  <a:cubicBezTo>
                    <a:pt x="28175" y="4548"/>
                    <a:pt x="28175" y="4587"/>
                    <a:pt x="28193" y="4622"/>
                  </a:cubicBezTo>
                  <a:cubicBezTo>
                    <a:pt x="28210" y="4639"/>
                    <a:pt x="28227" y="4657"/>
                    <a:pt x="28245" y="4657"/>
                  </a:cubicBezTo>
                  <a:cubicBezTo>
                    <a:pt x="28262" y="4657"/>
                    <a:pt x="28284" y="4657"/>
                    <a:pt x="28284" y="4639"/>
                  </a:cubicBezTo>
                  <a:cubicBezTo>
                    <a:pt x="28319" y="4622"/>
                    <a:pt x="28336" y="4587"/>
                    <a:pt x="28319" y="4548"/>
                  </a:cubicBezTo>
                  <a:cubicBezTo>
                    <a:pt x="28301" y="4530"/>
                    <a:pt x="28284" y="4513"/>
                    <a:pt x="28245" y="4513"/>
                  </a:cubicBezTo>
                  <a:close/>
                  <a:moveTo>
                    <a:pt x="1232" y="4657"/>
                  </a:moveTo>
                  <a:cubicBezTo>
                    <a:pt x="1215" y="4657"/>
                    <a:pt x="1197" y="4678"/>
                    <a:pt x="1175" y="4696"/>
                  </a:cubicBezTo>
                  <a:cubicBezTo>
                    <a:pt x="1141" y="4731"/>
                    <a:pt x="1158" y="4765"/>
                    <a:pt x="1175" y="4787"/>
                  </a:cubicBezTo>
                  <a:cubicBezTo>
                    <a:pt x="1197" y="4805"/>
                    <a:pt x="1215" y="4805"/>
                    <a:pt x="1232" y="4805"/>
                  </a:cubicBezTo>
                  <a:cubicBezTo>
                    <a:pt x="1249" y="4805"/>
                    <a:pt x="1267" y="4805"/>
                    <a:pt x="1284" y="4787"/>
                  </a:cubicBezTo>
                  <a:cubicBezTo>
                    <a:pt x="1306" y="4748"/>
                    <a:pt x="1306" y="4713"/>
                    <a:pt x="1267" y="4678"/>
                  </a:cubicBezTo>
                  <a:cubicBezTo>
                    <a:pt x="1267" y="4678"/>
                    <a:pt x="1249" y="4657"/>
                    <a:pt x="1232" y="4657"/>
                  </a:cubicBezTo>
                  <a:close/>
                  <a:moveTo>
                    <a:pt x="28445" y="4822"/>
                  </a:moveTo>
                  <a:cubicBezTo>
                    <a:pt x="28428" y="4822"/>
                    <a:pt x="28410" y="4822"/>
                    <a:pt x="28410" y="4839"/>
                  </a:cubicBezTo>
                  <a:cubicBezTo>
                    <a:pt x="28371" y="4857"/>
                    <a:pt x="28354" y="4896"/>
                    <a:pt x="28371" y="4931"/>
                  </a:cubicBezTo>
                  <a:cubicBezTo>
                    <a:pt x="28393" y="4948"/>
                    <a:pt x="28410" y="4966"/>
                    <a:pt x="28445" y="4966"/>
                  </a:cubicBezTo>
                  <a:cubicBezTo>
                    <a:pt x="28445" y="4966"/>
                    <a:pt x="28462" y="4966"/>
                    <a:pt x="28480" y="4948"/>
                  </a:cubicBezTo>
                  <a:cubicBezTo>
                    <a:pt x="28519" y="4931"/>
                    <a:pt x="28519" y="4896"/>
                    <a:pt x="28502" y="4857"/>
                  </a:cubicBezTo>
                  <a:cubicBezTo>
                    <a:pt x="28480" y="4839"/>
                    <a:pt x="28462" y="4822"/>
                    <a:pt x="28445" y="4822"/>
                  </a:cubicBezTo>
                  <a:close/>
                  <a:moveTo>
                    <a:pt x="1014" y="4948"/>
                  </a:moveTo>
                  <a:cubicBezTo>
                    <a:pt x="980" y="4948"/>
                    <a:pt x="958" y="4966"/>
                    <a:pt x="940" y="4983"/>
                  </a:cubicBezTo>
                  <a:cubicBezTo>
                    <a:pt x="923" y="5022"/>
                    <a:pt x="923" y="5057"/>
                    <a:pt x="958" y="5074"/>
                  </a:cubicBezTo>
                  <a:cubicBezTo>
                    <a:pt x="980" y="5092"/>
                    <a:pt x="997" y="5092"/>
                    <a:pt x="1014" y="5092"/>
                  </a:cubicBezTo>
                  <a:cubicBezTo>
                    <a:pt x="1032" y="5092"/>
                    <a:pt x="1049" y="5092"/>
                    <a:pt x="1067" y="5074"/>
                  </a:cubicBezTo>
                  <a:cubicBezTo>
                    <a:pt x="1088" y="5040"/>
                    <a:pt x="1088" y="4983"/>
                    <a:pt x="1049" y="4966"/>
                  </a:cubicBezTo>
                  <a:cubicBezTo>
                    <a:pt x="1032" y="4948"/>
                    <a:pt x="1014" y="4948"/>
                    <a:pt x="1014" y="4948"/>
                  </a:cubicBezTo>
                  <a:close/>
                  <a:moveTo>
                    <a:pt x="28628" y="5131"/>
                  </a:moveTo>
                  <a:cubicBezTo>
                    <a:pt x="28628" y="5131"/>
                    <a:pt x="28610" y="5131"/>
                    <a:pt x="28589" y="5148"/>
                  </a:cubicBezTo>
                  <a:cubicBezTo>
                    <a:pt x="28554" y="5166"/>
                    <a:pt x="28554" y="5201"/>
                    <a:pt x="28571" y="5240"/>
                  </a:cubicBezTo>
                  <a:cubicBezTo>
                    <a:pt x="28589" y="5257"/>
                    <a:pt x="28610" y="5274"/>
                    <a:pt x="28628" y="5274"/>
                  </a:cubicBezTo>
                  <a:cubicBezTo>
                    <a:pt x="28645" y="5274"/>
                    <a:pt x="28663" y="5274"/>
                    <a:pt x="28663" y="5257"/>
                  </a:cubicBezTo>
                  <a:cubicBezTo>
                    <a:pt x="28697" y="5240"/>
                    <a:pt x="28719" y="5201"/>
                    <a:pt x="28697" y="5166"/>
                  </a:cubicBezTo>
                  <a:cubicBezTo>
                    <a:pt x="28680" y="5148"/>
                    <a:pt x="28663" y="5131"/>
                    <a:pt x="28628" y="5131"/>
                  </a:cubicBezTo>
                  <a:close/>
                  <a:moveTo>
                    <a:pt x="797" y="5240"/>
                  </a:moveTo>
                  <a:cubicBezTo>
                    <a:pt x="779" y="5240"/>
                    <a:pt x="762" y="5257"/>
                    <a:pt x="740" y="5274"/>
                  </a:cubicBezTo>
                  <a:cubicBezTo>
                    <a:pt x="705" y="5309"/>
                    <a:pt x="723" y="5348"/>
                    <a:pt x="762" y="5383"/>
                  </a:cubicBezTo>
                  <a:lnTo>
                    <a:pt x="797" y="5383"/>
                  </a:lnTo>
                  <a:cubicBezTo>
                    <a:pt x="814" y="5383"/>
                    <a:pt x="849" y="5383"/>
                    <a:pt x="849" y="5366"/>
                  </a:cubicBezTo>
                  <a:cubicBezTo>
                    <a:pt x="888" y="5331"/>
                    <a:pt x="871" y="5274"/>
                    <a:pt x="832" y="5257"/>
                  </a:cubicBezTo>
                  <a:cubicBezTo>
                    <a:pt x="832" y="5257"/>
                    <a:pt x="814" y="5240"/>
                    <a:pt x="797" y="5240"/>
                  </a:cubicBezTo>
                  <a:close/>
                  <a:moveTo>
                    <a:pt x="28789" y="5440"/>
                  </a:moveTo>
                  <a:cubicBezTo>
                    <a:pt x="28754" y="5475"/>
                    <a:pt x="28736" y="5509"/>
                    <a:pt x="28771" y="5549"/>
                  </a:cubicBezTo>
                  <a:cubicBezTo>
                    <a:pt x="28771" y="5566"/>
                    <a:pt x="28806" y="5583"/>
                    <a:pt x="28828" y="5583"/>
                  </a:cubicBezTo>
                  <a:cubicBezTo>
                    <a:pt x="28845" y="5583"/>
                    <a:pt x="28863" y="5583"/>
                    <a:pt x="28863" y="5566"/>
                  </a:cubicBezTo>
                  <a:cubicBezTo>
                    <a:pt x="28897" y="5549"/>
                    <a:pt x="28915" y="5509"/>
                    <a:pt x="28880" y="5475"/>
                  </a:cubicBezTo>
                  <a:cubicBezTo>
                    <a:pt x="28880" y="5440"/>
                    <a:pt x="28845" y="5440"/>
                    <a:pt x="28828" y="5440"/>
                  </a:cubicBezTo>
                  <a:close/>
                  <a:moveTo>
                    <a:pt x="597" y="5549"/>
                  </a:moveTo>
                  <a:cubicBezTo>
                    <a:pt x="579" y="5549"/>
                    <a:pt x="544" y="5566"/>
                    <a:pt x="544" y="5583"/>
                  </a:cubicBezTo>
                  <a:cubicBezTo>
                    <a:pt x="505" y="5618"/>
                    <a:pt x="523" y="5657"/>
                    <a:pt x="562" y="5692"/>
                  </a:cubicBezTo>
                  <a:lnTo>
                    <a:pt x="597" y="5692"/>
                  </a:lnTo>
                  <a:cubicBezTo>
                    <a:pt x="614" y="5692"/>
                    <a:pt x="653" y="5675"/>
                    <a:pt x="653" y="5657"/>
                  </a:cubicBezTo>
                  <a:cubicBezTo>
                    <a:pt x="688" y="5618"/>
                    <a:pt x="671" y="5583"/>
                    <a:pt x="631" y="5566"/>
                  </a:cubicBezTo>
                  <a:cubicBezTo>
                    <a:pt x="614" y="5549"/>
                    <a:pt x="614" y="5549"/>
                    <a:pt x="597" y="5549"/>
                  </a:cubicBezTo>
                  <a:close/>
                  <a:moveTo>
                    <a:pt x="28989" y="5744"/>
                  </a:moveTo>
                  <a:cubicBezTo>
                    <a:pt x="28954" y="5766"/>
                    <a:pt x="28937" y="5818"/>
                    <a:pt x="28971" y="5853"/>
                  </a:cubicBezTo>
                  <a:cubicBezTo>
                    <a:pt x="28971" y="5875"/>
                    <a:pt x="29006" y="5892"/>
                    <a:pt x="29024" y="5892"/>
                  </a:cubicBezTo>
                  <a:cubicBezTo>
                    <a:pt x="29045" y="5892"/>
                    <a:pt x="29045" y="5875"/>
                    <a:pt x="29063" y="5875"/>
                  </a:cubicBezTo>
                  <a:cubicBezTo>
                    <a:pt x="29098" y="5853"/>
                    <a:pt x="29115" y="5801"/>
                    <a:pt x="29080" y="5766"/>
                  </a:cubicBezTo>
                  <a:cubicBezTo>
                    <a:pt x="29080" y="5744"/>
                    <a:pt x="29045" y="5744"/>
                    <a:pt x="29024" y="5744"/>
                  </a:cubicBezTo>
                  <a:close/>
                  <a:moveTo>
                    <a:pt x="414" y="5853"/>
                  </a:moveTo>
                  <a:cubicBezTo>
                    <a:pt x="379" y="5853"/>
                    <a:pt x="362" y="5875"/>
                    <a:pt x="344" y="5892"/>
                  </a:cubicBezTo>
                  <a:cubicBezTo>
                    <a:pt x="327" y="5927"/>
                    <a:pt x="344" y="5984"/>
                    <a:pt x="379" y="6001"/>
                  </a:cubicBezTo>
                  <a:lnTo>
                    <a:pt x="414" y="6001"/>
                  </a:lnTo>
                  <a:cubicBezTo>
                    <a:pt x="436" y="6001"/>
                    <a:pt x="453" y="6001"/>
                    <a:pt x="470" y="5962"/>
                  </a:cubicBezTo>
                  <a:cubicBezTo>
                    <a:pt x="488" y="5927"/>
                    <a:pt x="488" y="5892"/>
                    <a:pt x="453" y="5875"/>
                  </a:cubicBezTo>
                  <a:cubicBezTo>
                    <a:pt x="436" y="5853"/>
                    <a:pt x="414" y="5853"/>
                    <a:pt x="414" y="5853"/>
                  </a:cubicBezTo>
                  <a:close/>
                  <a:moveTo>
                    <a:pt x="29224" y="6036"/>
                  </a:moveTo>
                  <a:cubicBezTo>
                    <a:pt x="29206" y="6036"/>
                    <a:pt x="29189" y="6053"/>
                    <a:pt x="29189" y="6053"/>
                  </a:cubicBezTo>
                  <a:cubicBezTo>
                    <a:pt x="29154" y="6071"/>
                    <a:pt x="29132" y="6127"/>
                    <a:pt x="29172" y="6162"/>
                  </a:cubicBezTo>
                  <a:cubicBezTo>
                    <a:pt x="29172" y="6180"/>
                    <a:pt x="29206" y="6180"/>
                    <a:pt x="29224" y="6180"/>
                  </a:cubicBezTo>
                  <a:lnTo>
                    <a:pt x="29263" y="6180"/>
                  </a:lnTo>
                  <a:cubicBezTo>
                    <a:pt x="29298" y="6145"/>
                    <a:pt x="29315" y="6110"/>
                    <a:pt x="29280" y="6071"/>
                  </a:cubicBezTo>
                  <a:cubicBezTo>
                    <a:pt x="29280" y="6053"/>
                    <a:pt x="29241" y="6036"/>
                    <a:pt x="29224" y="6036"/>
                  </a:cubicBezTo>
                  <a:close/>
                  <a:moveTo>
                    <a:pt x="235" y="6180"/>
                  </a:moveTo>
                  <a:cubicBezTo>
                    <a:pt x="218" y="6180"/>
                    <a:pt x="179" y="6180"/>
                    <a:pt x="161" y="6219"/>
                  </a:cubicBezTo>
                  <a:cubicBezTo>
                    <a:pt x="144" y="6254"/>
                    <a:pt x="161" y="6288"/>
                    <a:pt x="196" y="6310"/>
                  </a:cubicBezTo>
                  <a:cubicBezTo>
                    <a:pt x="218" y="6328"/>
                    <a:pt x="218" y="6328"/>
                    <a:pt x="235" y="6328"/>
                  </a:cubicBezTo>
                  <a:cubicBezTo>
                    <a:pt x="253" y="6328"/>
                    <a:pt x="288" y="6310"/>
                    <a:pt x="288" y="6288"/>
                  </a:cubicBezTo>
                  <a:cubicBezTo>
                    <a:pt x="327" y="6254"/>
                    <a:pt x="305" y="6201"/>
                    <a:pt x="270" y="6180"/>
                  </a:cubicBezTo>
                  <a:close/>
                  <a:moveTo>
                    <a:pt x="29424" y="6345"/>
                  </a:moveTo>
                  <a:cubicBezTo>
                    <a:pt x="29407" y="6345"/>
                    <a:pt x="29389" y="6345"/>
                    <a:pt x="29389" y="6362"/>
                  </a:cubicBezTo>
                  <a:cubicBezTo>
                    <a:pt x="29350" y="6380"/>
                    <a:pt x="29333" y="6419"/>
                    <a:pt x="29372" y="6454"/>
                  </a:cubicBezTo>
                  <a:cubicBezTo>
                    <a:pt x="29372" y="6471"/>
                    <a:pt x="29407" y="6489"/>
                    <a:pt x="29424" y="6489"/>
                  </a:cubicBezTo>
                  <a:cubicBezTo>
                    <a:pt x="29441" y="6489"/>
                    <a:pt x="29459" y="6489"/>
                    <a:pt x="29459" y="6471"/>
                  </a:cubicBezTo>
                  <a:cubicBezTo>
                    <a:pt x="29498" y="6454"/>
                    <a:pt x="29515" y="6419"/>
                    <a:pt x="29481" y="6380"/>
                  </a:cubicBezTo>
                  <a:cubicBezTo>
                    <a:pt x="29481" y="6362"/>
                    <a:pt x="29441" y="6345"/>
                    <a:pt x="29424" y="6345"/>
                  </a:cubicBezTo>
                  <a:close/>
                  <a:moveTo>
                    <a:pt x="70" y="6506"/>
                  </a:moveTo>
                  <a:cubicBezTo>
                    <a:pt x="35" y="6506"/>
                    <a:pt x="18" y="6506"/>
                    <a:pt x="0" y="6545"/>
                  </a:cubicBezTo>
                  <a:lnTo>
                    <a:pt x="0" y="6580"/>
                  </a:lnTo>
                  <a:cubicBezTo>
                    <a:pt x="0" y="6597"/>
                    <a:pt x="18" y="6636"/>
                    <a:pt x="35" y="6636"/>
                  </a:cubicBezTo>
                  <a:cubicBezTo>
                    <a:pt x="53" y="6636"/>
                    <a:pt x="53" y="6654"/>
                    <a:pt x="70" y="6654"/>
                  </a:cubicBezTo>
                  <a:cubicBezTo>
                    <a:pt x="88" y="6654"/>
                    <a:pt x="127" y="6636"/>
                    <a:pt x="127" y="6597"/>
                  </a:cubicBezTo>
                  <a:cubicBezTo>
                    <a:pt x="144" y="6562"/>
                    <a:pt x="144" y="6528"/>
                    <a:pt x="109" y="650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 rot="-5400000">
              <a:off x="6149727" y="1898392"/>
              <a:ext cx="5567523" cy="1378823"/>
            </a:xfrm>
            <a:custGeom>
              <a:avLst/>
              <a:gdLst/>
              <a:ahLst/>
              <a:cxnLst/>
              <a:rect l="l" t="t" r="r" b="b"/>
              <a:pathLst>
                <a:path w="31130" h="8451" extrusionOk="0">
                  <a:moveTo>
                    <a:pt x="12654" y="0"/>
                  </a:moveTo>
                  <a:cubicBezTo>
                    <a:pt x="12620" y="0"/>
                    <a:pt x="12585" y="35"/>
                    <a:pt x="12585" y="74"/>
                  </a:cubicBezTo>
                  <a:cubicBezTo>
                    <a:pt x="12585" y="109"/>
                    <a:pt x="12620" y="144"/>
                    <a:pt x="12654" y="144"/>
                  </a:cubicBezTo>
                  <a:cubicBezTo>
                    <a:pt x="12693" y="144"/>
                    <a:pt x="12728" y="109"/>
                    <a:pt x="12728" y="74"/>
                  </a:cubicBezTo>
                  <a:cubicBezTo>
                    <a:pt x="12728" y="35"/>
                    <a:pt x="12693" y="0"/>
                    <a:pt x="12654" y="0"/>
                  </a:cubicBezTo>
                  <a:close/>
                  <a:moveTo>
                    <a:pt x="12293" y="17"/>
                  </a:moveTo>
                  <a:cubicBezTo>
                    <a:pt x="12237" y="17"/>
                    <a:pt x="12219" y="57"/>
                    <a:pt x="12219" y="91"/>
                  </a:cubicBezTo>
                  <a:cubicBezTo>
                    <a:pt x="12219" y="126"/>
                    <a:pt x="12258" y="165"/>
                    <a:pt x="12293" y="165"/>
                  </a:cubicBezTo>
                  <a:cubicBezTo>
                    <a:pt x="12328" y="165"/>
                    <a:pt x="12367" y="126"/>
                    <a:pt x="12367" y="91"/>
                  </a:cubicBezTo>
                  <a:cubicBezTo>
                    <a:pt x="12367" y="35"/>
                    <a:pt x="12328" y="17"/>
                    <a:pt x="12293" y="17"/>
                  </a:cubicBezTo>
                  <a:close/>
                  <a:moveTo>
                    <a:pt x="13020" y="17"/>
                  </a:moveTo>
                  <a:cubicBezTo>
                    <a:pt x="12981" y="17"/>
                    <a:pt x="12946" y="35"/>
                    <a:pt x="12946" y="74"/>
                  </a:cubicBezTo>
                  <a:cubicBezTo>
                    <a:pt x="12946" y="126"/>
                    <a:pt x="12963" y="165"/>
                    <a:pt x="13020" y="165"/>
                  </a:cubicBezTo>
                  <a:cubicBezTo>
                    <a:pt x="13055" y="165"/>
                    <a:pt x="13089" y="126"/>
                    <a:pt x="13089" y="91"/>
                  </a:cubicBezTo>
                  <a:cubicBezTo>
                    <a:pt x="13089" y="57"/>
                    <a:pt x="13055" y="17"/>
                    <a:pt x="13020" y="17"/>
                  </a:cubicBezTo>
                  <a:close/>
                  <a:moveTo>
                    <a:pt x="11910" y="35"/>
                  </a:moveTo>
                  <a:cubicBezTo>
                    <a:pt x="11875" y="57"/>
                    <a:pt x="11858" y="91"/>
                    <a:pt x="11858" y="126"/>
                  </a:cubicBezTo>
                  <a:cubicBezTo>
                    <a:pt x="11858" y="165"/>
                    <a:pt x="11893" y="183"/>
                    <a:pt x="11932" y="183"/>
                  </a:cubicBezTo>
                  <a:cubicBezTo>
                    <a:pt x="11967" y="183"/>
                    <a:pt x="12002" y="144"/>
                    <a:pt x="12002" y="109"/>
                  </a:cubicBezTo>
                  <a:cubicBezTo>
                    <a:pt x="12002" y="74"/>
                    <a:pt x="11967" y="35"/>
                    <a:pt x="11932" y="35"/>
                  </a:cubicBezTo>
                  <a:close/>
                  <a:moveTo>
                    <a:pt x="13381" y="35"/>
                  </a:moveTo>
                  <a:cubicBezTo>
                    <a:pt x="13346" y="35"/>
                    <a:pt x="13307" y="74"/>
                    <a:pt x="13307" y="109"/>
                  </a:cubicBezTo>
                  <a:cubicBezTo>
                    <a:pt x="13290" y="144"/>
                    <a:pt x="13324" y="183"/>
                    <a:pt x="13364" y="183"/>
                  </a:cubicBezTo>
                  <a:lnTo>
                    <a:pt x="13381" y="183"/>
                  </a:lnTo>
                  <a:cubicBezTo>
                    <a:pt x="13416" y="183"/>
                    <a:pt x="13433" y="165"/>
                    <a:pt x="13455" y="126"/>
                  </a:cubicBezTo>
                  <a:cubicBezTo>
                    <a:pt x="13455" y="91"/>
                    <a:pt x="13416" y="57"/>
                    <a:pt x="13381" y="35"/>
                  </a:cubicBezTo>
                  <a:close/>
                  <a:moveTo>
                    <a:pt x="24185" y="74"/>
                  </a:moveTo>
                  <a:cubicBezTo>
                    <a:pt x="24150" y="91"/>
                    <a:pt x="24116" y="126"/>
                    <a:pt x="24116" y="165"/>
                  </a:cubicBezTo>
                  <a:cubicBezTo>
                    <a:pt x="24116" y="200"/>
                    <a:pt x="24150" y="218"/>
                    <a:pt x="24185" y="218"/>
                  </a:cubicBezTo>
                  <a:lnTo>
                    <a:pt x="24203" y="218"/>
                  </a:lnTo>
                  <a:cubicBezTo>
                    <a:pt x="24242" y="218"/>
                    <a:pt x="24259" y="183"/>
                    <a:pt x="24259" y="144"/>
                  </a:cubicBezTo>
                  <a:cubicBezTo>
                    <a:pt x="24259" y="109"/>
                    <a:pt x="24224" y="74"/>
                    <a:pt x="24185" y="74"/>
                  </a:cubicBezTo>
                  <a:close/>
                  <a:moveTo>
                    <a:pt x="24551" y="74"/>
                  </a:moveTo>
                  <a:cubicBezTo>
                    <a:pt x="24512" y="74"/>
                    <a:pt x="24477" y="91"/>
                    <a:pt x="24477" y="126"/>
                  </a:cubicBezTo>
                  <a:cubicBezTo>
                    <a:pt x="24477" y="183"/>
                    <a:pt x="24512" y="200"/>
                    <a:pt x="24551" y="218"/>
                  </a:cubicBezTo>
                  <a:cubicBezTo>
                    <a:pt x="24586" y="218"/>
                    <a:pt x="24620" y="183"/>
                    <a:pt x="24620" y="144"/>
                  </a:cubicBezTo>
                  <a:cubicBezTo>
                    <a:pt x="24620" y="91"/>
                    <a:pt x="24586" y="74"/>
                    <a:pt x="24551" y="74"/>
                  </a:cubicBezTo>
                  <a:close/>
                  <a:moveTo>
                    <a:pt x="11549" y="91"/>
                  </a:moveTo>
                  <a:cubicBezTo>
                    <a:pt x="11514" y="91"/>
                    <a:pt x="11497" y="126"/>
                    <a:pt x="11497" y="165"/>
                  </a:cubicBezTo>
                  <a:cubicBezTo>
                    <a:pt x="11497" y="200"/>
                    <a:pt x="11532" y="235"/>
                    <a:pt x="11567" y="235"/>
                  </a:cubicBezTo>
                  <a:lnTo>
                    <a:pt x="11584" y="235"/>
                  </a:lnTo>
                  <a:cubicBezTo>
                    <a:pt x="11623" y="235"/>
                    <a:pt x="11640" y="183"/>
                    <a:pt x="11640" y="144"/>
                  </a:cubicBezTo>
                  <a:cubicBezTo>
                    <a:pt x="11640" y="109"/>
                    <a:pt x="11606" y="91"/>
                    <a:pt x="11567" y="91"/>
                  </a:cubicBezTo>
                  <a:close/>
                  <a:moveTo>
                    <a:pt x="24912" y="91"/>
                  </a:moveTo>
                  <a:cubicBezTo>
                    <a:pt x="24877" y="91"/>
                    <a:pt x="24838" y="109"/>
                    <a:pt x="24838" y="144"/>
                  </a:cubicBezTo>
                  <a:cubicBezTo>
                    <a:pt x="24838" y="200"/>
                    <a:pt x="24855" y="235"/>
                    <a:pt x="24912" y="235"/>
                  </a:cubicBezTo>
                  <a:cubicBezTo>
                    <a:pt x="24947" y="235"/>
                    <a:pt x="24986" y="200"/>
                    <a:pt x="24986" y="165"/>
                  </a:cubicBezTo>
                  <a:cubicBezTo>
                    <a:pt x="24986" y="126"/>
                    <a:pt x="24964" y="91"/>
                    <a:pt x="24929" y="91"/>
                  </a:cubicBezTo>
                  <a:close/>
                  <a:moveTo>
                    <a:pt x="13725" y="109"/>
                  </a:moveTo>
                  <a:cubicBezTo>
                    <a:pt x="13707" y="109"/>
                    <a:pt x="13673" y="126"/>
                    <a:pt x="13673" y="165"/>
                  </a:cubicBezTo>
                  <a:cubicBezTo>
                    <a:pt x="13651" y="200"/>
                    <a:pt x="13690" y="235"/>
                    <a:pt x="13725" y="252"/>
                  </a:cubicBezTo>
                  <a:cubicBezTo>
                    <a:pt x="13760" y="252"/>
                    <a:pt x="13799" y="218"/>
                    <a:pt x="13799" y="183"/>
                  </a:cubicBezTo>
                  <a:cubicBezTo>
                    <a:pt x="13816" y="144"/>
                    <a:pt x="13781" y="109"/>
                    <a:pt x="13742" y="109"/>
                  </a:cubicBezTo>
                  <a:close/>
                  <a:moveTo>
                    <a:pt x="23842" y="126"/>
                  </a:moveTo>
                  <a:cubicBezTo>
                    <a:pt x="23824" y="126"/>
                    <a:pt x="23824" y="126"/>
                    <a:pt x="23824" y="144"/>
                  </a:cubicBezTo>
                  <a:cubicBezTo>
                    <a:pt x="23789" y="144"/>
                    <a:pt x="23750" y="183"/>
                    <a:pt x="23768" y="218"/>
                  </a:cubicBezTo>
                  <a:cubicBezTo>
                    <a:pt x="23768" y="252"/>
                    <a:pt x="23807" y="274"/>
                    <a:pt x="23842" y="274"/>
                  </a:cubicBezTo>
                  <a:cubicBezTo>
                    <a:pt x="23876" y="274"/>
                    <a:pt x="23916" y="235"/>
                    <a:pt x="23898" y="200"/>
                  </a:cubicBezTo>
                  <a:cubicBezTo>
                    <a:pt x="23898" y="165"/>
                    <a:pt x="23859" y="126"/>
                    <a:pt x="23842" y="126"/>
                  </a:cubicBezTo>
                  <a:close/>
                  <a:moveTo>
                    <a:pt x="11205" y="144"/>
                  </a:moveTo>
                  <a:cubicBezTo>
                    <a:pt x="11149" y="144"/>
                    <a:pt x="11131" y="183"/>
                    <a:pt x="11131" y="235"/>
                  </a:cubicBezTo>
                  <a:cubicBezTo>
                    <a:pt x="11149" y="274"/>
                    <a:pt x="11171" y="292"/>
                    <a:pt x="11205" y="292"/>
                  </a:cubicBezTo>
                  <a:lnTo>
                    <a:pt x="11223" y="292"/>
                  </a:lnTo>
                  <a:cubicBezTo>
                    <a:pt x="11258" y="292"/>
                    <a:pt x="11297" y="235"/>
                    <a:pt x="11279" y="200"/>
                  </a:cubicBezTo>
                  <a:cubicBezTo>
                    <a:pt x="11279" y="165"/>
                    <a:pt x="11240" y="144"/>
                    <a:pt x="11205" y="144"/>
                  </a:cubicBezTo>
                  <a:close/>
                  <a:moveTo>
                    <a:pt x="25273" y="165"/>
                  </a:moveTo>
                  <a:cubicBezTo>
                    <a:pt x="25238" y="165"/>
                    <a:pt x="25203" y="183"/>
                    <a:pt x="25203" y="218"/>
                  </a:cubicBezTo>
                  <a:cubicBezTo>
                    <a:pt x="25182" y="252"/>
                    <a:pt x="25221" y="292"/>
                    <a:pt x="25256" y="309"/>
                  </a:cubicBezTo>
                  <a:lnTo>
                    <a:pt x="25273" y="309"/>
                  </a:lnTo>
                  <a:cubicBezTo>
                    <a:pt x="25312" y="309"/>
                    <a:pt x="25330" y="292"/>
                    <a:pt x="25347" y="252"/>
                  </a:cubicBezTo>
                  <a:cubicBezTo>
                    <a:pt x="25347" y="218"/>
                    <a:pt x="25330" y="183"/>
                    <a:pt x="25291" y="165"/>
                  </a:cubicBezTo>
                  <a:close/>
                  <a:moveTo>
                    <a:pt x="14086" y="183"/>
                  </a:moveTo>
                  <a:cubicBezTo>
                    <a:pt x="14051" y="183"/>
                    <a:pt x="14034" y="200"/>
                    <a:pt x="14016" y="235"/>
                  </a:cubicBezTo>
                  <a:cubicBezTo>
                    <a:pt x="13999" y="274"/>
                    <a:pt x="14034" y="326"/>
                    <a:pt x="14069" y="326"/>
                  </a:cubicBezTo>
                  <a:lnTo>
                    <a:pt x="14086" y="326"/>
                  </a:lnTo>
                  <a:cubicBezTo>
                    <a:pt x="14125" y="326"/>
                    <a:pt x="14142" y="309"/>
                    <a:pt x="14160" y="274"/>
                  </a:cubicBezTo>
                  <a:cubicBezTo>
                    <a:pt x="14160" y="235"/>
                    <a:pt x="14142" y="200"/>
                    <a:pt x="14108" y="183"/>
                  </a:cubicBezTo>
                  <a:close/>
                  <a:moveTo>
                    <a:pt x="10844" y="218"/>
                  </a:moveTo>
                  <a:cubicBezTo>
                    <a:pt x="10805" y="218"/>
                    <a:pt x="10770" y="252"/>
                    <a:pt x="10788" y="292"/>
                  </a:cubicBezTo>
                  <a:cubicBezTo>
                    <a:pt x="10788" y="326"/>
                    <a:pt x="10822" y="361"/>
                    <a:pt x="10862" y="361"/>
                  </a:cubicBezTo>
                  <a:cubicBezTo>
                    <a:pt x="10914" y="344"/>
                    <a:pt x="10931" y="309"/>
                    <a:pt x="10931" y="274"/>
                  </a:cubicBezTo>
                  <a:cubicBezTo>
                    <a:pt x="10914" y="235"/>
                    <a:pt x="10879" y="218"/>
                    <a:pt x="10862" y="218"/>
                  </a:cubicBezTo>
                  <a:close/>
                  <a:moveTo>
                    <a:pt x="23463" y="218"/>
                  </a:moveTo>
                  <a:cubicBezTo>
                    <a:pt x="23424" y="235"/>
                    <a:pt x="23406" y="274"/>
                    <a:pt x="23406" y="309"/>
                  </a:cubicBezTo>
                  <a:cubicBezTo>
                    <a:pt x="23424" y="344"/>
                    <a:pt x="23441" y="361"/>
                    <a:pt x="23480" y="361"/>
                  </a:cubicBezTo>
                  <a:lnTo>
                    <a:pt x="23498" y="361"/>
                  </a:lnTo>
                  <a:cubicBezTo>
                    <a:pt x="23533" y="361"/>
                    <a:pt x="23572" y="309"/>
                    <a:pt x="23550" y="274"/>
                  </a:cubicBezTo>
                  <a:cubicBezTo>
                    <a:pt x="23533" y="235"/>
                    <a:pt x="23515" y="218"/>
                    <a:pt x="23480" y="218"/>
                  </a:cubicBezTo>
                  <a:close/>
                  <a:moveTo>
                    <a:pt x="10479" y="292"/>
                  </a:moveTo>
                  <a:cubicBezTo>
                    <a:pt x="10444" y="292"/>
                    <a:pt x="10426" y="326"/>
                    <a:pt x="10426" y="383"/>
                  </a:cubicBezTo>
                  <a:cubicBezTo>
                    <a:pt x="10444" y="400"/>
                    <a:pt x="10461" y="435"/>
                    <a:pt x="10496" y="435"/>
                  </a:cubicBezTo>
                  <a:lnTo>
                    <a:pt x="10518" y="435"/>
                  </a:lnTo>
                  <a:cubicBezTo>
                    <a:pt x="10553" y="418"/>
                    <a:pt x="10570" y="383"/>
                    <a:pt x="10570" y="344"/>
                  </a:cubicBezTo>
                  <a:cubicBezTo>
                    <a:pt x="10570" y="309"/>
                    <a:pt x="10535" y="292"/>
                    <a:pt x="10496" y="292"/>
                  </a:cubicBezTo>
                  <a:close/>
                  <a:moveTo>
                    <a:pt x="14434" y="292"/>
                  </a:moveTo>
                  <a:cubicBezTo>
                    <a:pt x="14395" y="292"/>
                    <a:pt x="14377" y="309"/>
                    <a:pt x="14360" y="344"/>
                  </a:cubicBezTo>
                  <a:cubicBezTo>
                    <a:pt x="14343" y="383"/>
                    <a:pt x="14360" y="418"/>
                    <a:pt x="14412" y="435"/>
                  </a:cubicBezTo>
                  <a:lnTo>
                    <a:pt x="14434" y="435"/>
                  </a:lnTo>
                  <a:cubicBezTo>
                    <a:pt x="14469" y="435"/>
                    <a:pt x="14486" y="418"/>
                    <a:pt x="14504" y="400"/>
                  </a:cubicBezTo>
                  <a:cubicBezTo>
                    <a:pt x="14504" y="361"/>
                    <a:pt x="14486" y="309"/>
                    <a:pt x="14451" y="309"/>
                  </a:cubicBezTo>
                  <a:lnTo>
                    <a:pt x="14434" y="292"/>
                  </a:lnTo>
                  <a:close/>
                  <a:moveTo>
                    <a:pt x="25599" y="292"/>
                  </a:moveTo>
                  <a:cubicBezTo>
                    <a:pt x="25582" y="292"/>
                    <a:pt x="25565" y="309"/>
                    <a:pt x="25547" y="326"/>
                  </a:cubicBezTo>
                  <a:cubicBezTo>
                    <a:pt x="25530" y="361"/>
                    <a:pt x="25547" y="418"/>
                    <a:pt x="25582" y="435"/>
                  </a:cubicBezTo>
                  <a:lnTo>
                    <a:pt x="25599" y="435"/>
                  </a:lnTo>
                  <a:cubicBezTo>
                    <a:pt x="25639" y="435"/>
                    <a:pt x="25656" y="418"/>
                    <a:pt x="25673" y="400"/>
                  </a:cubicBezTo>
                  <a:cubicBezTo>
                    <a:pt x="25691" y="361"/>
                    <a:pt x="25673" y="309"/>
                    <a:pt x="25639" y="292"/>
                  </a:cubicBezTo>
                  <a:close/>
                  <a:moveTo>
                    <a:pt x="23115" y="344"/>
                  </a:moveTo>
                  <a:cubicBezTo>
                    <a:pt x="23080" y="361"/>
                    <a:pt x="23063" y="400"/>
                    <a:pt x="23063" y="435"/>
                  </a:cubicBezTo>
                  <a:cubicBezTo>
                    <a:pt x="23080" y="470"/>
                    <a:pt x="23115" y="492"/>
                    <a:pt x="23137" y="492"/>
                  </a:cubicBezTo>
                  <a:cubicBezTo>
                    <a:pt x="23154" y="492"/>
                    <a:pt x="23154" y="492"/>
                    <a:pt x="23171" y="470"/>
                  </a:cubicBezTo>
                  <a:cubicBezTo>
                    <a:pt x="23206" y="470"/>
                    <a:pt x="23224" y="418"/>
                    <a:pt x="23206" y="383"/>
                  </a:cubicBezTo>
                  <a:cubicBezTo>
                    <a:pt x="23189" y="361"/>
                    <a:pt x="23171" y="344"/>
                    <a:pt x="23137" y="344"/>
                  </a:cubicBezTo>
                  <a:close/>
                  <a:moveTo>
                    <a:pt x="10135" y="361"/>
                  </a:moveTo>
                  <a:cubicBezTo>
                    <a:pt x="10083" y="383"/>
                    <a:pt x="10061" y="418"/>
                    <a:pt x="10083" y="453"/>
                  </a:cubicBezTo>
                  <a:cubicBezTo>
                    <a:pt x="10083" y="492"/>
                    <a:pt x="10118" y="509"/>
                    <a:pt x="10135" y="509"/>
                  </a:cubicBezTo>
                  <a:lnTo>
                    <a:pt x="10152" y="509"/>
                  </a:lnTo>
                  <a:cubicBezTo>
                    <a:pt x="10191" y="492"/>
                    <a:pt x="10226" y="453"/>
                    <a:pt x="10209" y="418"/>
                  </a:cubicBezTo>
                  <a:cubicBezTo>
                    <a:pt x="10209" y="383"/>
                    <a:pt x="10170" y="361"/>
                    <a:pt x="10135" y="361"/>
                  </a:cubicBezTo>
                  <a:close/>
                  <a:moveTo>
                    <a:pt x="9774" y="435"/>
                  </a:moveTo>
                  <a:cubicBezTo>
                    <a:pt x="9735" y="453"/>
                    <a:pt x="9717" y="492"/>
                    <a:pt x="9717" y="527"/>
                  </a:cubicBezTo>
                  <a:cubicBezTo>
                    <a:pt x="9717" y="561"/>
                    <a:pt x="9756" y="579"/>
                    <a:pt x="9791" y="579"/>
                  </a:cubicBezTo>
                  <a:lnTo>
                    <a:pt x="9809" y="579"/>
                  </a:lnTo>
                  <a:cubicBezTo>
                    <a:pt x="9843" y="579"/>
                    <a:pt x="9865" y="544"/>
                    <a:pt x="9865" y="492"/>
                  </a:cubicBezTo>
                  <a:cubicBezTo>
                    <a:pt x="9843" y="470"/>
                    <a:pt x="9826" y="435"/>
                    <a:pt x="9791" y="435"/>
                  </a:cubicBezTo>
                  <a:close/>
                  <a:moveTo>
                    <a:pt x="14760" y="435"/>
                  </a:moveTo>
                  <a:cubicBezTo>
                    <a:pt x="14739" y="435"/>
                    <a:pt x="14704" y="453"/>
                    <a:pt x="14704" y="470"/>
                  </a:cubicBezTo>
                  <a:cubicBezTo>
                    <a:pt x="14686" y="509"/>
                    <a:pt x="14686" y="561"/>
                    <a:pt x="14721" y="579"/>
                  </a:cubicBezTo>
                  <a:lnTo>
                    <a:pt x="14760" y="579"/>
                  </a:lnTo>
                  <a:cubicBezTo>
                    <a:pt x="14795" y="579"/>
                    <a:pt x="14813" y="579"/>
                    <a:pt x="14830" y="544"/>
                  </a:cubicBezTo>
                  <a:cubicBezTo>
                    <a:pt x="14847" y="509"/>
                    <a:pt x="14830" y="470"/>
                    <a:pt x="14795" y="453"/>
                  </a:cubicBezTo>
                  <a:cubicBezTo>
                    <a:pt x="14795" y="435"/>
                    <a:pt x="14778" y="435"/>
                    <a:pt x="14760" y="435"/>
                  </a:cubicBezTo>
                  <a:close/>
                  <a:moveTo>
                    <a:pt x="22810" y="470"/>
                  </a:moveTo>
                  <a:cubicBezTo>
                    <a:pt x="22789" y="470"/>
                    <a:pt x="22789" y="470"/>
                    <a:pt x="22771" y="492"/>
                  </a:cubicBezTo>
                  <a:cubicBezTo>
                    <a:pt x="22736" y="492"/>
                    <a:pt x="22719" y="544"/>
                    <a:pt x="22736" y="579"/>
                  </a:cubicBezTo>
                  <a:cubicBezTo>
                    <a:pt x="22754" y="601"/>
                    <a:pt x="22771" y="618"/>
                    <a:pt x="22810" y="618"/>
                  </a:cubicBezTo>
                  <a:lnTo>
                    <a:pt x="22828" y="618"/>
                  </a:lnTo>
                  <a:cubicBezTo>
                    <a:pt x="22862" y="601"/>
                    <a:pt x="22880" y="561"/>
                    <a:pt x="22862" y="527"/>
                  </a:cubicBezTo>
                  <a:cubicBezTo>
                    <a:pt x="22862" y="492"/>
                    <a:pt x="22828" y="470"/>
                    <a:pt x="22810" y="470"/>
                  </a:cubicBezTo>
                  <a:close/>
                  <a:moveTo>
                    <a:pt x="25926" y="470"/>
                  </a:moveTo>
                  <a:cubicBezTo>
                    <a:pt x="25908" y="470"/>
                    <a:pt x="25874" y="470"/>
                    <a:pt x="25874" y="492"/>
                  </a:cubicBezTo>
                  <a:cubicBezTo>
                    <a:pt x="25834" y="527"/>
                    <a:pt x="25856" y="579"/>
                    <a:pt x="25891" y="601"/>
                  </a:cubicBezTo>
                  <a:cubicBezTo>
                    <a:pt x="25891" y="601"/>
                    <a:pt x="25908" y="618"/>
                    <a:pt x="25926" y="618"/>
                  </a:cubicBezTo>
                  <a:cubicBezTo>
                    <a:pt x="25943" y="618"/>
                    <a:pt x="25965" y="601"/>
                    <a:pt x="25982" y="579"/>
                  </a:cubicBezTo>
                  <a:cubicBezTo>
                    <a:pt x="26000" y="544"/>
                    <a:pt x="26000" y="509"/>
                    <a:pt x="25965" y="470"/>
                  </a:cubicBezTo>
                  <a:close/>
                  <a:moveTo>
                    <a:pt x="9430" y="527"/>
                  </a:moveTo>
                  <a:cubicBezTo>
                    <a:pt x="9373" y="544"/>
                    <a:pt x="9356" y="579"/>
                    <a:pt x="9373" y="618"/>
                  </a:cubicBezTo>
                  <a:cubicBezTo>
                    <a:pt x="9373" y="653"/>
                    <a:pt x="9408" y="670"/>
                    <a:pt x="9430" y="670"/>
                  </a:cubicBezTo>
                  <a:lnTo>
                    <a:pt x="9447" y="670"/>
                  </a:lnTo>
                  <a:cubicBezTo>
                    <a:pt x="9500" y="653"/>
                    <a:pt x="9517" y="618"/>
                    <a:pt x="9500" y="579"/>
                  </a:cubicBezTo>
                  <a:cubicBezTo>
                    <a:pt x="9500" y="544"/>
                    <a:pt x="9465" y="527"/>
                    <a:pt x="9430" y="527"/>
                  </a:cubicBezTo>
                  <a:close/>
                  <a:moveTo>
                    <a:pt x="9065" y="618"/>
                  </a:moveTo>
                  <a:cubicBezTo>
                    <a:pt x="9030" y="618"/>
                    <a:pt x="9012" y="653"/>
                    <a:pt x="9012" y="709"/>
                  </a:cubicBezTo>
                  <a:cubicBezTo>
                    <a:pt x="9030" y="727"/>
                    <a:pt x="9047" y="762"/>
                    <a:pt x="9082" y="762"/>
                  </a:cubicBezTo>
                  <a:lnTo>
                    <a:pt x="9104" y="762"/>
                  </a:lnTo>
                  <a:cubicBezTo>
                    <a:pt x="9138" y="744"/>
                    <a:pt x="9156" y="709"/>
                    <a:pt x="9156" y="670"/>
                  </a:cubicBezTo>
                  <a:cubicBezTo>
                    <a:pt x="9138" y="635"/>
                    <a:pt x="9121" y="618"/>
                    <a:pt x="9082" y="618"/>
                  </a:cubicBezTo>
                  <a:close/>
                  <a:moveTo>
                    <a:pt x="15087" y="635"/>
                  </a:moveTo>
                  <a:cubicBezTo>
                    <a:pt x="15048" y="635"/>
                    <a:pt x="15030" y="635"/>
                    <a:pt x="15013" y="653"/>
                  </a:cubicBezTo>
                  <a:cubicBezTo>
                    <a:pt x="14995" y="688"/>
                    <a:pt x="14995" y="744"/>
                    <a:pt x="15030" y="762"/>
                  </a:cubicBezTo>
                  <a:cubicBezTo>
                    <a:pt x="15048" y="762"/>
                    <a:pt x="15065" y="779"/>
                    <a:pt x="15065" y="779"/>
                  </a:cubicBezTo>
                  <a:cubicBezTo>
                    <a:pt x="15104" y="779"/>
                    <a:pt x="15122" y="762"/>
                    <a:pt x="15139" y="744"/>
                  </a:cubicBezTo>
                  <a:cubicBezTo>
                    <a:pt x="15156" y="709"/>
                    <a:pt x="15139" y="653"/>
                    <a:pt x="15122" y="635"/>
                  </a:cubicBezTo>
                  <a:close/>
                  <a:moveTo>
                    <a:pt x="22445" y="635"/>
                  </a:moveTo>
                  <a:cubicBezTo>
                    <a:pt x="22410" y="653"/>
                    <a:pt x="22393" y="688"/>
                    <a:pt x="22410" y="727"/>
                  </a:cubicBezTo>
                  <a:cubicBezTo>
                    <a:pt x="22427" y="762"/>
                    <a:pt x="22445" y="779"/>
                    <a:pt x="22484" y="779"/>
                  </a:cubicBezTo>
                  <a:cubicBezTo>
                    <a:pt x="22484" y="779"/>
                    <a:pt x="22501" y="779"/>
                    <a:pt x="22501" y="762"/>
                  </a:cubicBezTo>
                  <a:cubicBezTo>
                    <a:pt x="22536" y="744"/>
                    <a:pt x="22554" y="709"/>
                    <a:pt x="22536" y="670"/>
                  </a:cubicBezTo>
                  <a:cubicBezTo>
                    <a:pt x="22519" y="653"/>
                    <a:pt x="22501" y="635"/>
                    <a:pt x="22484" y="635"/>
                  </a:cubicBezTo>
                  <a:close/>
                  <a:moveTo>
                    <a:pt x="26217" y="688"/>
                  </a:moveTo>
                  <a:cubicBezTo>
                    <a:pt x="26200" y="688"/>
                    <a:pt x="26183" y="688"/>
                    <a:pt x="26161" y="709"/>
                  </a:cubicBezTo>
                  <a:cubicBezTo>
                    <a:pt x="26126" y="744"/>
                    <a:pt x="26143" y="779"/>
                    <a:pt x="26161" y="818"/>
                  </a:cubicBezTo>
                  <a:cubicBezTo>
                    <a:pt x="26183" y="818"/>
                    <a:pt x="26200" y="836"/>
                    <a:pt x="26217" y="836"/>
                  </a:cubicBezTo>
                  <a:cubicBezTo>
                    <a:pt x="26235" y="836"/>
                    <a:pt x="26252" y="818"/>
                    <a:pt x="26270" y="796"/>
                  </a:cubicBezTo>
                  <a:cubicBezTo>
                    <a:pt x="26291" y="779"/>
                    <a:pt x="26291" y="727"/>
                    <a:pt x="26252" y="709"/>
                  </a:cubicBezTo>
                  <a:cubicBezTo>
                    <a:pt x="26252" y="688"/>
                    <a:pt x="26235" y="688"/>
                    <a:pt x="26217" y="688"/>
                  </a:cubicBezTo>
                  <a:close/>
                  <a:moveTo>
                    <a:pt x="8721" y="709"/>
                  </a:moveTo>
                  <a:cubicBezTo>
                    <a:pt x="8686" y="709"/>
                    <a:pt x="8647" y="744"/>
                    <a:pt x="8669" y="796"/>
                  </a:cubicBezTo>
                  <a:cubicBezTo>
                    <a:pt x="8669" y="818"/>
                    <a:pt x="8703" y="853"/>
                    <a:pt x="8738" y="853"/>
                  </a:cubicBezTo>
                  <a:lnTo>
                    <a:pt x="8756" y="836"/>
                  </a:lnTo>
                  <a:cubicBezTo>
                    <a:pt x="8795" y="836"/>
                    <a:pt x="8812" y="796"/>
                    <a:pt x="8812" y="762"/>
                  </a:cubicBezTo>
                  <a:cubicBezTo>
                    <a:pt x="8795" y="727"/>
                    <a:pt x="8756" y="709"/>
                    <a:pt x="8738" y="709"/>
                  </a:cubicBezTo>
                  <a:close/>
                  <a:moveTo>
                    <a:pt x="8360" y="796"/>
                  </a:moveTo>
                  <a:cubicBezTo>
                    <a:pt x="8320" y="796"/>
                    <a:pt x="8303" y="853"/>
                    <a:pt x="8303" y="888"/>
                  </a:cubicBezTo>
                  <a:cubicBezTo>
                    <a:pt x="8320" y="927"/>
                    <a:pt x="8360" y="944"/>
                    <a:pt x="8377" y="944"/>
                  </a:cubicBezTo>
                  <a:lnTo>
                    <a:pt x="8394" y="944"/>
                  </a:lnTo>
                  <a:cubicBezTo>
                    <a:pt x="8451" y="927"/>
                    <a:pt x="8468" y="888"/>
                    <a:pt x="8451" y="853"/>
                  </a:cubicBezTo>
                  <a:cubicBezTo>
                    <a:pt x="8451" y="818"/>
                    <a:pt x="8412" y="796"/>
                    <a:pt x="8377" y="796"/>
                  </a:cubicBezTo>
                  <a:close/>
                  <a:moveTo>
                    <a:pt x="22118" y="796"/>
                  </a:moveTo>
                  <a:cubicBezTo>
                    <a:pt x="22084" y="818"/>
                    <a:pt x="22066" y="870"/>
                    <a:pt x="22084" y="905"/>
                  </a:cubicBezTo>
                  <a:cubicBezTo>
                    <a:pt x="22101" y="927"/>
                    <a:pt x="22118" y="944"/>
                    <a:pt x="22158" y="944"/>
                  </a:cubicBezTo>
                  <a:cubicBezTo>
                    <a:pt x="22158" y="944"/>
                    <a:pt x="22175" y="944"/>
                    <a:pt x="22192" y="927"/>
                  </a:cubicBezTo>
                  <a:cubicBezTo>
                    <a:pt x="22227" y="905"/>
                    <a:pt x="22227" y="870"/>
                    <a:pt x="22210" y="836"/>
                  </a:cubicBezTo>
                  <a:cubicBezTo>
                    <a:pt x="22210" y="818"/>
                    <a:pt x="22175" y="796"/>
                    <a:pt x="22158" y="796"/>
                  </a:cubicBezTo>
                  <a:close/>
                  <a:moveTo>
                    <a:pt x="15374" y="818"/>
                  </a:moveTo>
                  <a:cubicBezTo>
                    <a:pt x="15356" y="818"/>
                    <a:pt x="15339" y="836"/>
                    <a:pt x="15322" y="853"/>
                  </a:cubicBezTo>
                  <a:cubicBezTo>
                    <a:pt x="15304" y="888"/>
                    <a:pt x="15304" y="944"/>
                    <a:pt x="15339" y="962"/>
                  </a:cubicBezTo>
                  <a:lnTo>
                    <a:pt x="15374" y="962"/>
                  </a:lnTo>
                  <a:cubicBezTo>
                    <a:pt x="15413" y="962"/>
                    <a:pt x="15430" y="962"/>
                    <a:pt x="15448" y="927"/>
                  </a:cubicBezTo>
                  <a:cubicBezTo>
                    <a:pt x="15465" y="905"/>
                    <a:pt x="15448" y="853"/>
                    <a:pt x="15413" y="836"/>
                  </a:cubicBezTo>
                  <a:cubicBezTo>
                    <a:pt x="15413" y="836"/>
                    <a:pt x="15391" y="818"/>
                    <a:pt x="15374" y="818"/>
                  </a:cubicBezTo>
                  <a:close/>
                  <a:moveTo>
                    <a:pt x="8016" y="888"/>
                  </a:moveTo>
                  <a:cubicBezTo>
                    <a:pt x="7977" y="905"/>
                    <a:pt x="7959" y="944"/>
                    <a:pt x="7959" y="979"/>
                  </a:cubicBezTo>
                  <a:cubicBezTo>
                    <a:pt x="7977" y="1014"/>
                    <a:pt x="7994" y="1036"/>
                    <a:pt x="8033" y="1036"/>
                  </a:cubicBezTo>
                  <a:lnTo>
                    <a:pt x="8051" y="1036"/>
                  </a:lnTo>
                  <a:cubicBezTo>
                    <a:pt x="8085" y="1014"/>
                    <a:pt x="8125" y="979"/>
                    <a:pt x="8103" y="944"/>
                  </a:cubicBezTo>
                  <a:cubicBezTo>
                    <a:pt x="8085" y="905"/>
                    <a:pt x="8068" y="888"/>
                    <a:pt x="8033" y="888"/>
                  </a:cubicBezTo>
                  <a:close/>
                  <a:moveTo>
                    <a:pt x="26470" y="944"/>
                  </a:moveTo>
                  <a:cubicBezTo>
                    <a:pt x="26452" y="944"/>
                    <a:pt x="26435" y="944"/>
                    <a:pt x="26417" y="962"/>
                  </a:cubicBezTo>
                  <a:cubicBezTo>
                    <a:pt x="26400" y="979"/>
                    <a:pt x="26400" y="1036"/>
                    <a:pt x="26417" y="1053"/>
                  </a:cubicBezTo>
                  <a:cubicBezTo>
                    <a:pt x="26435" y="1070"/>
                    <a:pt x="26452" y="1088"/>
                    <a:pt x="26470" y="1088"/>
                  </a:cubicBezTo>
                  <a:cubicBezTo>
                    <a:pt x="26487" y="1088"/>
                    <a:pt x="26509" y="1070"/>
                    <a:pt x="26526" y="1053"/>
                  </a:cubicBezTo>
                  <a:cubicBezTo>
                    <a:pt x="26561" y="1036"/>
                    <a:pt x="26561" y="979"/>
                    <a:pt x="26526" y="962"/>
                  </a:cubicBezTo>
                  <a:cubicBezTo>
                    <a:pt x="26509" y="944"/>
                    <a:pt x="26487" y="944"/>
                    <a:pt x="26470" y="944"/>
                  </a:cubicBezTo>
                  <a:close/>
                  <a:moveTo>
                    <a:pt x="21792" y="979"/>
                  </a:moveTo>
                  <a:cubicBezTo>
                    <a:pt x="21757" y="997"/>
                    <a:pt x="21757" y="1053"/>
                    <a:pt x="21775" y="1088"/>
                  </a:cubicBezTo>
                  <a:cubicBezTo>
                    <a:pt x="21792" y="1105"/>
                    <a:pt x="21809" y="1123"/>
                    <a:pt x="21831" y="1123"/>
                  </a:cubicBezTo>
                  <a:cubicBezTo>
                    <a:pt x="21849" y="1123"/>
                    <a:pt x="21866" y="1123"/>
                    <a:pt x="21866" y="1105"/>
                  </a:cubicBezTo>
                  <a:cubicBezTo>
                    <a:pt x="21901" y="1088"/>
                    <a:pt x="21918" y="1053"/>
                    <a:pt x="21901" y="1014"/>
                  </a:cubicBezTo>
                  <a:cubicBezTo>
                    <a:pt x="21883" y="997"/>
                    <a:pt x="21866" y="979"/>
                    <a:pt x="21831" y="979"/>
                  </a:cubicBezTo>
                  <a:close/>
                  <a:moveTo>
                    <a:pt x="7668" y="997"/>
                  </a:moveTo>
                  <a:cubicBezTo>
                    <a:pt x="7633" y="1014"/>
                    <a:pt x="7598" y="1053"/>
                    <a:pt x="7616" y="1088"/>
                  </a:cubicBezTo>
                  <a:cubicBezTo>
                    <a:pt x="7633" y="1123"/>
                    <a:pt x="7650" y="1144"/>
                    <a:pt x="7689" y="1144"/>
                  </a:cubicBezTo>
                  <a:lnTo>
                    <a:pt x="7707" y="1144"/>
                  </a:lnTo>
                  <a:cubicBezTo>
                    <a:pt x="7742" y="1123"/>
                    <a:pt x="7759" y="1088"/>
                    <a:pt x="7759" y="1053"/>
                  </a:cubicBezTo>
                  <a:cubicBezTo>
                    <a:pt x="7742" y="1014"/>
                    <a:pt x="7724" y="997"/>
                    <a:pt x="7689" y="997"/>
                  </a:cubicBezTo>
                  <a:close/>
                  <a:moveTo>
                    <a:pt x="15683" y="1036"/>
                  </a:moveTo>
                  <a:cubicBezTo>
                    <a:pt x="15665" y="1036"/>
                    <a:pt x="15631" y="1036"/>
                    <a:pt x="15631" y="1053"/>
                  </a:cubicBezTo>
                  <a:cubicBezTo>
                    <a:pt x="15591" y="1088"/>
                    <a:pt x="15591" y="1144"/>
                    <a:pt x="15631" y="1162"/>
                  </a:cubicBezTo>
                  <a:cubicBezTo>
                    <a:pt x="15648" y="1179"/>
                    <a:pt x="15665" y="1179"/>
                    <a:pt x="15683" y="1179"/>
                  </a:cubicBezTo>
                  <a:cubicBezTo>
                    <a:pt x="15700" y="1179"/>
                    <a:pt x="15718" y="1162"/>
                    <a:pt x="15739" y="1144"/>
                  </a:cubicBezTo>
                  <a:cubicBezTo>
                    <a:pt x="15757" y="1123"/>
                    <a:pt x="15757" y="1070"/>
                    <a:pt x="15718" y="1053"/>
                  </a:cubicBezTo>
                  <a:cubicBezTo>
                    <a:pt x="15700" y="1036"/>
                    <a:pt x="15700" y="1036"/>
                    <a:pt x="15683" y="1036"/>
                  </a:cubicBezTo>
                  <a:close/>
                  <a:moveTo>
                    <a:pt x="7324" y="1105"/>
                  </a:moveTo>
                  <a:cubicBezTo>
                    <a:pt x="7272" y="1105"/>
                    <a:pt x="7254" y="1162"/>
                    <a:pt x="7272" y="1197"/>
                  </a:cubicBezTo>
                  <a:cubicBezTo>
                    <a:pt x="7289" y="1231"/>
                    <a:pt x="7307" y="1253"/>
                    <a:pt x="7341" y="1253"/>
                  </a:cubicBezTo>
                  <a:cubicBezTo>
                    <a:pt x="7341" y="1253"/>
                    <a:pt x="7363" y="1253"/>
                    <a:pt x="7363" y="1231"/>
                  </a:cubicBezTo>
                  <a:cubicBezTo>
                    <a:pt x="7398" y="1231"/>
                    <a:pt x="7415" y="1197"/>
                    <a:pt x="7415" y="1144"/>
                  </a:cubicBezTo>
                  <a:cubicBezTo>
                    <a:pt x="7398" y="1123"/>
                    <a:pt x="7363" y="1105"/>
                    <a:pt x="7341" y="1105"/>
                  </a:cubicBezTo>
                  <a:close/>
                  <a:moveTo>
                    <a:pt x="21522" y="1162"/>
                  </a:moveTo>
                  <a:cubicBezTo>
                    <a:pt x="21522" y="1162"/>
                    <a:pt x="21505" y="1162"/>
                    <a:pt x="21483" y="1179"/>
                  </a:cubicBezTo>
                  <a:cubicBezTo>
                    <a:pt x="21448" y="1197"/>
                    <a:pt x="21448" y="1231"/>
                    <a:pt x="21466" y="1271"/>
                  </a:cubicBezTo>
                  <a:cubicBezTo>
                    <a:pt x="21483" y="1288"/>
                    <a:pt x="21505" y="1305"/>
                    <a:pt x="21522" y="1305"/>
                  </a:cubicBezTo>
                  <a:lnTo>
                    <a:pt x="21557" y="1305"/>
                  </a:lnTo>
                  <a:cubicBezTo>
                    <a:pt x="21592" y="1271"/>
                    <a:pt x="21614" y="1231"/>
                    <a:pt x="21592" y="1197"/>
                  </a:cubicBezTo>
                  <a:cubicBezTo>
                    <a:pt x="21575" y="1179"/>
                    <a:pt x="21557" y="1162"/>
                    <a:pt x="21522" y="1162"/>
                  </a:cubicBezTo>
                  <a:close/>
                  <a:moveTo>
                    <a:pt x="6963" y="1214"/>
                  </a:moveTo>
                  <a:cubicBezTo>
                    <a:pt x="6928" y="1231"/>
                    <a:pt x="6906" y="1271"/>
                    <a:pt x="6928" y="1305"/>
                  </a:cubicBezTo>
                  <a:cubicBezTo>
                    <a:pt x="6945" y="1340"/>
                    <a:pt x="6963" y="1362"/>
                    <a:pt x="6998" y="1362"/>
                  </a:cubicBezTo>
                  <a:lnTo>
                    <a:pt x="7015" y="1362"/>
                  </a:lnTo>
                  <a:cubicBezTo>
                    <a:pt x="7054" y="1340"/>
                    <a:pt x="7072" y="1305"/>
                    <a:pt x="7072" y="1271"/>
                  </a:cubicBezTo>
                  <a:cubicBezTo>
                    <a:pt x="7054" y="1231"/>
                    <a:pt x="7015" y="1214"/>
                    <a:pt x="6998" y="1214"/>
                  </a:cubicBezTo>
                  <a:close/>
                  <a:moveTo>
                    <a:pt x="26705" y="1214"/>
                  </a:moveTo>
                  <a:cubicBezTo>
                    <a:pt x="26687" y="1214"/>
                    <a:pt x="26670" y="1214"/>
                    <a:pt x="26670" y="1231"/>
                  </a:cubicBezTo>
                  <a:cubicBezTo>
                    <a:pt x="26635" y="1253"/>
                    <a:pt x="26635" y="1288"/>
                    <a:pt x="26652" y="1323"/>
                  </a:cubicBezTo>
                  <a:cubicBezTo>
                    <a:pt x="26670" y="1340"/>
                    <a:pt x="26687" y="1362"/>
                    <a:pt x="26705" y="1362"/>
                  </a:cubicBezTo>
                  <a:cubicBezTo>
                    <a:pt x="26726" y="1362"/>
                    <a:pt x="26744" y="1362"/>
                    <a:pt x="26761" y="1340"/>
                  </a:cubicBezTo>
                  <a:cubicBezTo>
                    <a:pt x="26779" y="1323"/>
                    <a:pt x="26796" y="1271"/>
                    <a:pt x="26761" y="1231"/>
                  </a:cubicBezTo>
                  <a:cubicBezTo>
                    <a:pt x="26761" y="1214"/>
                    <a:pt x="26726" y="1214"/>
                    <a:pt x="26705" y="1214"/>
                  </a:cubicBezTo>
                  <a:close/>
                  <a:moveTo>
                    <a:pt x="15935" y="1271"/>
                  </a:moveTo>
                  <a:cubicBezTo>
                    <a:pt x="15918" y="1271"/>
                    <a:pt x="15900" y="1288"/>
                    <a:pt x="15900" y="1305"/>
                  </a:cubicBezTo>
                  <a:cubicBezTo>
                    <a:pt x="15866" y="1323"/>
                    <a:pt x="15866" y="1379"/>
                    <a:pt x="15883" y="1397"/>
                  </a:cubicBezTo>
                  <a:cubicBezTo>
                    <a:pt x="15900" y="1414"/>
                    <a:pt x="15918" y="1414"/>
                    <a:pt x="15935" y="1414"/>
                  </a:cubicBezTo>
                  <a:cubicBezTo>
                    <a:pt x="15957" y="1414"/>
                    <a:pt x="15974" y="1414"/>
                    <a:pt x="15992" y="1397"/>
                  </a:cubicBezTo>
                  <a:cubicBezTo>
                    <a:pt x="16027" y="1379"/>
                    <a:pt x="16027" y="1323"/>
                    <a:pt x="15992" y="1305"/>
                  </a:cubicBezTo>
                  <a:cubicBezTo>
                    <a:pt x="15974" y="1288"/>
                    <a:pt x="15957" y="1271"/>
                    <a:pt x="15935" y="1271"/>
                  </a:cubicBezTo>
                  <a:close/>
                  <a:moveTo>
                    <a:pt x="6654" y="1323"/>
                  </a:moveTo>
                  <a:cubicBezTo>
                    <a:pt x="6636" y="1323"/>
                    <a:pt x="6636" y="1323"/>
                    <a:pt x="6636" y="1340"/>
                  </a:cubicBezTo>
                  <a:cubicBezTo>
                    <a:pt x="6580" y="1340"/>
                    <a:pt x="6563" y="1397"/>
                    <a:pt x="6580" y="1432"/>
                  </a:cubicBezTo>
                  <a:cubicBezTo>
                    <a:pt x="6602" y="1449"/>
                    <a:pt x="6619" y="1471"/>
                    <a:pt x="6654" y="1471"/>
                  </a:cubicBezTo>
                  <a:lnTo>
                    <a:pt x="6671" y="1471"/>
                  </a:lnTo>
                  <a:cubicBezTo>
                    <a:pt x="6710" y="1449"/>
                    <a:pt x="6728" y="1414"/>
                    <a:pt x="6728" y="1379"/>
                  </a:cubicBezTo>
                  <a:cubicBezTo>
                    <a:pt x="6710" y="1340"/>
                    <a:pt x="6671" y="1323"/>
                    <a:pt x="6654" y="1323"/>
                  </a:cubicBezTo>
                  <a:close/>
                  <a:moveTo>
                    <a:pt x="21179" y="1362"/>
                  </a:moveTo>
                  <a:cubicBezTo>
                    <a:pt x="21139" y="1397"/>
                    <a:pt x="21139" y="1432"/>
                    <a:pt x="21157" y="1471"/>
                  </a:cubicBezTo>
                  <a:cubicBezTo>
                    <a:pt x="21179" y="1488"/>
                    <a:pt x="21196" y="1506"/>
                    <a:pt x="21213" y="1506"/>
                  </a:cubicBezTo>
                  <a:cubicBezTo>
                    <a:pt x="21231" y="1506"/>
                    <a:pt x="21248" y="1506"/>
                    <a:pt x="21248" y="1488"/>
                  </a:cubicBezTo>
                  <a:cubicBezTo>
                    <a:pt x="21287" y="1471"/>
                    <a:pt x="21305" y="1414"/>
                    <a:pt x="21287" y="1397"/>
                  </a:cubicBezTo>
                  <a:cubicBezTo>
                    <a:pt x="21266" y="1362"/>
                    <a:pt x="21248" y="1362"/>
                    <a:pt x="21213" y="1362"/>
                  </a:cubicBezTo>
                  <a:close/>
                  <a:moveTo>
                    <a:pt x="6293" y="1449"/>
                  </a:moveTo>
                  <a:cubicBezTo>
                    <a:pt x="6254" y="1471"/>
                    <a:pt x="6236" y="1506"/>
                    <a:pt x="6236" y="1558"/>
                  </a:cubicBezTo>
                  <a:cubicBezTo>
                    <a:pt x="6254" y="1580"/>
                    <a:pt x="6275" y="1597"/>
                    <a:pt x="6310" y="1597"/>
                  </a:cubicBezTo>
                  <a:lnTo>
                    <a:pt x="6328" y="1597"/>
                  </a:lnTo>
                  <a:cubicBezTo>
                    <a:pt x="6384" y="1580"/>
                    <a:pt x="6402" y="1540"/>
                    <a:pt x="6384" y="1506"/>
                  </a:cubicBezTo>
                  <a:cubicBezTo>
                    <a:pt x="6362" y="1471"/>
                    <a:pt x="6345" y="1449"/>
                    <a:pt x="6310" y="1449"/>
                  </a:cubicBezTo>
                  <a:close/>
                  <a:moveTo>
                    <a:pt x="26922" y="1506"/>
                  </a:moveTo>
                  <a:cubicBezTo>
                    <a:pt x="26905" y="1506"/>
                    <a:pt x="26887" y="1506"/>
                    <a:pt x="26870" y="1523"/>
                  </a:cubicBezTo>
                  <a:cubicBezTo>
                    <a:pt x="26853" y="1540"/>
                    <a:pt x="26835" y="1597"/>
                    <a:pt x="26853" y="1614"/>
                  </a:cubicBezTo>
                  <a:cubicBezTo>
                    <a:pt x="26870" y="1649"/>
                    <a:pt x="26887" y="1649"/>
                    <a:pt x="26922" y="1649"/>
                  </a:cubicBezTo>
                  <a:lnTo>
                    <a:pt x="26961" y="1649"/>
                  </a:lnTo>
                  <a:cubicBezTo>
                    <a:pt x="26996" y="1614"/>
                    <a:pt x="26996" y="1580"/>
                    <a:pt x="26979" y="1540"/>
                  </a:cubicBezTo>
                  <a:cubicBezTo>
                    <a:pt x="26961" y="1523"/>
                    <a:pt x="26944" y="1506"/>
                    <a:pt x="26922" y="1506"/>
                  </a:cubicBezTo>
                  <a:close/>
                  <a:moveTo>
                    <a:pt x="16192" y="1540"/>
                  </a:moveTo>
                  <a:cubicBezTo>
                    <a:pt x="16175" y="1540"/>
                    <a:pt x="16153" y="1558"/>
                    <a:pt x="16135" y="1558"/>
                  </a:cubicBezTo>
                  <a:cubicBezTo>
                    <a:pt x="16101" y="1597"/>
                    <a:pt x="16101" y="1632"/>
                    <a:pt x="16135" y="1667"/>
                  </a:cubicBezTo>
                  <a:cubicBezTo>
                    <a:pt x="16135" y="1688"/>
                    <a:pt x="16175" y="1688"/>
                    <a:pt x="16192" y="1688"/>
                  </a:cubicBezTo>
                  <a:cubicBezTo>
                    <a:pt x="16209" y="1688"/>
                    <a:pt x="16227" y="1688"/>
                    <a:pt x="16227" y="1667"/>
                  </a:cubicBezTo>
                  <a:cubicBezTo>
                    <a:pt x="16262" y="1649"/>
                    <a:pt x="16262" y="1597"/>
                    <a:pt x="16244" y="1580"/>
                  </a:cubicBezTo>
                  <a:cubicBezTo>
                    <a:pt x="16227" y="1558"/>
                    <a:pt x="16209" y="1540"/>
                    <a:pt x="16192" y="1540"/>
                  </a:cubicBezTo>
                  <a:close/>
                  <a:moveTo>
                    <a:pt x="20870" y="1558"/>
                  </a:moveTo>
                  <a:cubicBezTo>
                    <a:pt x="20830" y="1580"/>
                    <a:pt x="20830" y="1632"/>
                    <a:pt x="20852" y="1667"/>
                  </a:cubicBezTo>
                  <a:cubicBezTo>
                    <a:pt x="20870" y="1688"/>
                    <a:pt x="20887" y="1706"/>
                    <a:pt x="20904" y="1706"/>
                  </a:cubicBezTo>
                  <a:cubicBezTo>
                    <a:pt x="20922" y="1706"/>
                    <a:pt x="20939" y="1688"/>
                    <a:pt x="20961" y="1688"/>
                  </a:cubicBezTo>
                  <a:cubicBezTo>
                    <a:pt x="20996" y="1667"/>
                    <a:pt x="20996" y="1614"/>
                    <a:pt x="20978" y="1580"/>
                  </a:cubicBezTo>
                  <a:cubicBezTo>
                    <a:pt x="20961" y="1558"/>
                    <a:pt x="20939" y="1558"/>
                    <a:pt x="20904" y="1558"/>
                  </a:cubicBezTo>
                  <a:close/>
                  <a:moveTo>
                    <a:pt x="5966" y="1580"/>
                  </a:moveTo>
                  <a:cubicBezTo>
                    <a:pt x="5966" y="1580"/>
                    <a:pt x="5949" y="1580"/>
                    <a:pt x="5949" y="1597"/>
                  </a:cubicBezTo>
                  <a:cubicBezTo>
                    <a:pt x="5910" y="1597"/>
                    <a:pt x="5892" y="1649"/>
                    <a:pt x="5910" y="1688"/>
                  </a:cubicBezTo>
                  <a:cubicBezTo>
                    <a:pt x="5910" y="1706"/>
                    <a:pt x="5949" y="1723"/>
                    <a:pt x="5966" y="1723"/>
                  </a:cubicBezTo>
                  <a:lnTo>
                    <a:pt x="6001" y="1723"/>
                  </a:lnTo>
                  <a:cubicBezTo>
                    <a:pt x="6036" y="1706"/>
                    <a:pt x="6058" y="1667"/>
                    <a:pt x="6036" y="1632"/>
                  </a:cubicBezTo>
                  <a:cubicBezTo>
                    <a:pt x="6036" y="1597"/>
                    <a:pt x="6001" y="1580"/>
                    <a:pt x="5966" y="1580"/>
                  </a:cubicBezTo>
                  <a:close/>
                  <a:moveTo>
                    <a:pt x="5601" y="1723"/>
                  </a:moveTo>
                  <a:cubicBezTo>
                    <a:pt x="5566" y="1741"/>
                    <a:pt x="5549" y="1775"/>
                    <a:pt x="5566" y="1815"/>
                  </a:cubicBezTo>
                  <a:cubicBezTo>
                    <a:pt x="5583" y="1849"/>
                    <a:pt x="5601" y="1867"/>
                    <a:pt x="5640" y="1867"/>
                  </a:cubicBezTo>
                  <a:lnTo>
                    <a:pt x="5657" y="1867"/>
                  </a:lnTo>
                  <a:cubicBezTo>
                    <a:pt x="5692" y="1849"/>
                    <a:pt x="5710" y="1797"/>
                    <a:pt x="5710" y="1758"/>
                  </a:cubicBezTo>
                  <a:cubicBezTo>
                    <a:pt x="5692" y="1741"/>
                    <a:pt x="5657" y="1723"/>
                    <a:pt x="5640" y="1723"/>
                  </a:cubicBezTo>
                  <a:close/>
                  <a:moveTo>
                    <a:pt x="20613" y="1741"/>
                  </a:moveTo>
                  <a:cubicBezTo>
                    <a:pt x="20595" y="1741"/>
                    <a:pt x="20578" y="1758"/>
                    <a:pt x="20578" y="1758"/>
                  </a:cubicBezTo>
                  <a:cubicBezTo>
                    <a:pt x="20543" y="1775"/>
                    <a:pt x="20526" y="1832"/>
                    <a:pt x="20543" y="1867"/>
                  </a:cubicBezTo>
                  <a:cubicBezTo>
                    <a:pt x="20561" y="1884"/>
                    <a:pt x="20578" y="1884"/>
                    <a:pt x="20613" y="1884"/>
                  </a:cubicBezTo>
                  <a:lnTo>
                    <a:pt x="20652" y="1884"/>
                  </a:lnTo>
                  <a:cubicBezTo>
                    <a:pt x="20687" y="1867"/>
                    <a:pt x="20687" y="1815"/>
                    <a:pt x="20669" y="1775"/>
                  </a:cubicBezTo>
                  <a:cubicBezTo>
                    <a:pt x="20652" y="1758"/>
                    <a:pt x="20635" y="1741"/>
                    <a:pt x="20613" y="1741"/>
                  </a:cubicBezTo>
                  <a:close/>
                  <a:moveTo>
                    <a:pt x="27105" y="1815"/>
                  </a:moveTo>
                  <a:cubicBezTo>
                    <a:pt x="27088" y="1815"/>
                    <a:pt x="27088" y="1815"/>
                    <a:pt x="27070" y="1832"/>
                  </a:cubicBezTo>
                  <a:cubicBezTo>
                    <a:pt x="27031" y="1849"/>
                    <a:pt x="27014" y="1884"/>
                    <a:pt x="27031" y="1923"/>
                  </a:cubicBezTo>
                  <a:cubicBezTo>
                    <a:pt x="27053" y="1958"/>
                    <a:pt x="27088" y="1958"/>
                    <a:pt x="27105" y="1958"/>
                  </a:cubicBezTo>
                  <a:lnTo>
                    <a:pt x="27140" y="1958"/>
                  </a:lnTo>
                  <a:cubicBezTo>
                    <a:pt x="27179" y="1941"/>
                    <a:pt x="27196" y="1884"/>
                    <a:pt x="27162" y="1849"/>
                  </a:cubicBezTo>
                  <a:cubicBezTo>
                    <a:pt x="27162" y="1832"/>
                    <a:pt x="27122" y="1815"/>
                    <a:pt x="27105" y="1815"/>
                  </a:cubicBezTo>
                  <a:close/>
                  <a:moveTo>
                    <a:pt x="16410" y="1832"/>
                  </a:moveTo>
                  <a:cubicBezTo>
                    <a:pt x="16392" y="1832"/>
                    <a:pt x="16392" y="1832"/>
                    <a:pt x="16370" y="1849"/>
                  </a:cubicBezTo>
                  <a:cubicBezTo>
                    <a:pt x="16336" y="1867"/>
                    <a:pt x="16336" y="1923"/>
                    <a:pt x="16353" y="1941"/>
                  </a:cubicBezTo>
                  <a:cubicBezTo>
                    <a:pt x="16370" y="1958"/>
                    <a:pt x="16392" y="1976"/>
                    <a:pt x="16410" y="1976"/>
                  </a:cubicBezTo>
                  <a:cubicBezTo>
                    <a:pt x="16427" y="1976"/>
                    <a:pt x="16444" y="1976"/>
                    <a:pt x="16462" y="1958"/>
                  </a:cubicBezTo>
                  <a:cubicBezTo>
                    <a:pt x="16479" y="1941"/>
                    <a:pt x="16501" y="1884"/>
                    <a:pt x="16462" y="1849"/>
                  </a:cubicBezTo>
                  <a:cubicBezTo>
                    <a:pt x="16462" y="1832"/>
                    <a:pt x="16427" y="1832"/>
                    <a:pt x="16410" y="1832"/>
                  </a:cubicBezTo>
                  <a:close/>
                  <a:moveTo>
                    <a:pt x="5275" y="1867"/>
                  </a:moveTo>
                  <a:cubicBezTo>
                    <a:pt x="5240" y="1884"/>
                    <a:pt x="5222" y="1923"/>
                    <a:pt x="5240" y="1958"/>
                  </a:cubicBezTo>
                  <a:cubicBezTo>
                    <a:pt x="5257" y="1993"/>
                    <a:pt x="5275" y="2015"/>
                    <a:pt x="5314" y="2015"/>
                  </a:cubicBezTo>
                  <a:cubicBezTo>
                    <a:pt x="5314" y="2015"/>
                    <a:pt x="5331" y="2015"/>
                    <a:pt x="5331" y="1993"/>
                  </a:cubicBezTo>
                  <a:cubicBezTo>
                    <a:pt x="5366" y="1993"/>
                    <a:pt x="5383" y="1941"/>
                    <a:pt x="5366" y="1906"/>
                  </a:cubicBezTo>
                  <a:cubicBezTo>
                    <a:pt x="5366" y="1884"/>
                    <a:pt x="5331" y="1867"/>
                    <a:pt x="5296" y="1867"/>
                  </a:cubicBezTo>
                  <a:close/>
                  <a:moveTo>
                    <a:pt x="20308" y="1941"/>
                  </a:moveTo>
                  <a:cubicBezTo>
                    <a:pt x="20287" y="1941"/>
                    <a:pt x="20269" y="1941"/>
                    <a:pt x="20269" y="1958"/>
                  </a:cubicBezTo>
                  <a:cubicBezTo>
                    <a:pt x="20234" y="1976"/>
                    <a:pt x="20217" y="2032"/>
                    <a:pt x="20234" y="2050"/>
                  </a:cubicBezTo>
                  <a:cubicBezTo>
                    <a:pt x="20252" y="2084"/>
                    <a:pt x="20287" y="2084"/>
                    <a:pt x="20308" y="2084"/>
                  </a:cubicBezTo>
                  <a:lnTo>
                    <a:pt x="20343" y="2084"/>
                  </a:lnTo>
                  <a:cubicBezTo>
                    <a:pt x="20378" y="2050"/>
                    <a:pt x="20378" y="2015"/>
                    <a:pt x="20360" y="1976"/>
                  </a:cubicBezTo>
                  <a:cubicBezTo>
                    <a:pt x="20343" y="1958"/>
                    <a:pt x="20326" y="1941"/>
                    <a:pt x="20308" y="1941"/>
                  </a:cubicBezTo>
                  <a:close/>
                  <a:moveTo>
                    <a:pt x="4970" y="2015"/>
                  </a:moveTo>
                  <a:cubicBezTo>
                    <a:pt x="4970" y="2015"/>
                    <a:pt x="4948" y="2015"/>
                    <a:pt x="4948" y="2032"/>
                  </a:cubicBezTo>
                  <a:cubicBezTo>
                    <a:pt x="4913" y="2032"/>
                    <a:pt x="4896" y="2084"/>
                    <a:pt x="4913" y="2124"/>
                  </a:cubicBezTo>
                  <a:cubicBezTo>
                    <a:pt x="4913" y="2141"/>
                    <a:pt x="4948" y="2158"/>
                    <a:pt x="4970" y="2158"/>
                  </a:cubicBezTo>
                  <a:lnTo>
                    <a:pt x="5005" y="2158"/>
                  </a:lnTo>
                  <a:cubicBezTo>
                    <a:pt x="5040" y="2141"/>
                    <a:pt x="5057" y="2084"/>
                    <a:pt x="5040" y="2050"/>
                  </a:cubicBezTo>
                  <a:cubicBezTo>
                    <a:pt x="5022" y="2032"/>
                    <a:pt x="5005" y="2015"/>
                    <a:pt x="4970" y="2015"/>
                  </a:cubicBezTo>
                  <a:close/>
                  <a:moveTo>
                    <a:pt x="16627" y="2124"/>
                  </a:moveTo>
                  <a:cubicBezTo>
                    <a:pt x="16610" y="2124"/>
                    <a:pt x="16610" y="2124"/>
                    <a:pt x="16588" y="2141"/>
                  </a:cubicBezTo>
                  <a:cubicBezTo>
                    <a:pt x="16553" y="2158"/>
                    <a:pt x="16553" y="2193"/>
                    <a:pt x="16571" y="2232"/>
                  </a:cubicBezTo>
                  <a:cubicBezTo>
                    <a:pt x="16588" y="2250"/>
                    <a:pt x="16610" y="2267"/>
                    <a:pt x="16627" y="2267"/>
                  </a:cubicBezTo>
                  <a:cubicBezTo>
                    <a:pt x="16644" y="2267"/>
                    <a:pt x="16662" y="2267"/>
                    <a:pt x="16679" y="2250"/>
                  </a:cubicBezTo>
                  <a:cubicBezTo>
                    <a:pt x="16718" y="2232"/>
                    <a:pt x="16718" y="2176"/>
                    <a:pt x="16697" y="2141"/>
                  </a:cubicBezTo>
                  <a:cubicBezTo>
                    <a:pt x="16679" y="2124"/>
                    <a:pt x="16662" y="2124"/>
                    <a:pt x="16627" y="2124"/>
                  </a:cubicBezTo>
                  <a:close/>
                  <a:moveTo>
                    <a:pt x="19999" y="2141"/>
                  </a:moveTo>
                  <a:cubicBezTo>
                    <a:pt x="19982" y="2141"/>
                    <a:pt x="19960" y="2141"/>
                    <a:pt x="19960" y="2158"/>
                  </a:cubicBezTo>
                  <a:cubicBezTo>
                    <a:pt x="19925" y="2176"/>
                    <a:pt x="19908" y="2211"/>
                    <a:pt x="19943" y="2250"/>
                  </a:cubicBezTo>
                  <a:cubicBezTo>
                    <a:pt x="19943" y="2267"/>
                    <a:pt x="19982" y="2285"/>
                    <a:pt x="19999" y="2285"/>
                  </a:cubicBezTo>
                  <a:cubicBezTo>
                    <a:pt x="20017" y="2285"/>
                    <a:pt x="20017" y="2285"/>
                    <a:pt x="20034" y="2267"/>
                  </a:cubicBezTo>
                  <a:cubicBezTo>
                    <a:pt x="20069" y="2250"/>
                    <a:pt x="20091" y="2211"/>
                    <a:pt x="20052" y="2176"/>
                  </a:cubicBezTo>
                  <a:cubicBezTo>
                    <a:pt x="20052" y="2158"/>
                    <a:pt x="20017" y="2141"/>
                    <a:pt x="19999" y="2141"/>
                  </a:cubicBezTo>
                  <a:close/>
                  <a:moveTo>
                    <a:pt x="27249" y="2141"/>
                  </a:moveTo>
                  <a:cubicBezTo>
                    <a:pt x="27214" y="2158"/>
                    <a:pt x="27196" y="2211"/>
                    <a:pt x="27214" y="2250"/>
                  </a:cubicBezTo>
                  <a:cubicBezTo>
                    <a:pt x="27231" y="2267"/>
                    <a:pt x="27249" y="2285"/>
                    <a:pt x="27270" y="2285"/>
                  </a:cubicBezTo>
                  <a:cubicBezTo>
                    <a:pt x="27288" y="2285"/>
                    <a:pt x="27305" y="2285"/>
                    <a:pt x="27305" y="2267"/>
                  </a:cubicBezTo>
                  <a:cubicBezTo>
                    <a:pt x="27340" y="2250"/>
                    <a:pt x="27357" y="2211"/>
                    <a:pt x="27340" y="2176"/>
                  </a:cubicBezTo>
                  <a:cubicBezTo>
                    <a:pt x="27323" y="2158"/>
                    <a:pt x="27305" y="2141"/>
                    <a:pt x="27270" y="2141"/>
                  </a:cubicBezTo>
                  <a:close/>
                  <a:moveTo>
                    <a:pt x="4622" y="2176"/>
                  </a:moveTo>
                  <a:cubicBezTo>
                    <a:pt x="4587" y="2193"/>
                    <a:pt x="4570" y="2250"/>
                    <a:pt x="4587" y="2285"/>
                  </a:cubicBezTo>
                  <a:cubicBezTo>
                    <a:pt x="4587" y="2302"/>
                    <a:pt x="4622" y="2319"/>
                    <a:pt x="4644" y="2319"/>
                  </a:cubicBezTo>
                  <a:cubicBezTo>
                    <a:pt x="4661" y="2319"/>
                    <a:pt x="4678" y="2319"/>
                    <a:pt x="4678" y="2302"/>
                  </a:cubicBezTo>
                  <a:cubicBezTo>
                    <a:pt x="4713" y="2285"/>
                    <a:pt x="4731" y="2250"/>
                    <a:pt x="4713" y="2211"/>
                  </a:cubicBezTo>
                  <a:cubicBezTo>
                    <a:pt x="4696" y="2193"/>
                    <a:pt x="4678" y="2176"/>
                    <a:pt x="4644" y="2176"/>
                  </a:cubicBezTo>
                  <a:close/>
                  <a:moveTo>
                    <a:pt x="19690" y="2319"/>
                  </a:moveTo>
                  <a:cubicBezTo>
                    <a:pt x="19673" y="2319"/>
                    <a:pt x="19673" y="2341"/>
                    <a:pt x="19656" y="2341"/>
                  </a:cubicBezTo>
                  <a:cubicBezTo>
                    <a:pt x="19616" y="2358"/>
                    <a:pt x="19599" y="2411"/>
                    <a:pt x="19616" y="2428"/>
                  </a:cubicBezTo>
                  <a:cubicBezTo>
                    <a:pt x="19634" y="2467"/>
                    <a:pt x="19673" y="2467"/>
                    <a:pt x="19690" y="2467"/>
                  </a:cubicBezTo>
                  <a:lnTo>
                    <a:pt x="19725" y="2467"/>
                  </a:lnTo>
                  <a:cubicBezTo>
                    <a:pt x="19764" y="2450"/>
                    <a:pt x="19764" y="2393"/>
                    <a:pt x="19743" y="2358"/>
                  </a:cubicBezTo>
                  <a:cubicBezTo>
                    <a:pt x="19743" y="2341"/>
                    <a:pt x="19708" y="2319"/>
                    <a:pt x="19690" y="2319"/>
                  </a:cubicBezTo>
                  <a:close/>
                  <a:moveTo>
                    <a:pt x="4335" y="2341"/>
                  </a:moveTo>
                  <a:cubicBezTo>
                    <a:pt x="4317" y="2341"/>
                    <a:pt x="4295" y="2341"/>
                    <a:pt x="4295" y="2358"/>
                  </a:cubicBezTo>
                  <a:cubicBezTo>
                    <a:pt x="4261" y="2376"/>
                    <a:pt x="4243" y="2411"/>
                    <a:pt x="4261" y="2450"/>
                  </a:cubicBezTo>
                  <a:cubicBezTo>
                    <a:pt x="4278" y="2467"/>
                    <a:pt x="4295" y="2485"/>
                    <a:pt x="4335" y="2485"/>
                  </a:cubicBezTo>
                  <a:lnTo>
                    <a:pt x="4352" y="2485"/>
                  </a:lnTo>
                  <a:cubicBezTo>
                    <a:pt x="4387" y="2467"/>
                    <a:pt x="4404" y="2411"/>
                    <a:pt x="4387" y="2376"/>
                  </a:cubicBezTo>
                  <a:cubicBezTo>
                    <a:pt x="4369" y="2358"/>
                    <a:pt x="4352" y="2341"/>
                    <a:pt x="4335" y="2341"/>
                  </a:cubicBezTo>
                  <a:close/>
                  <a:moveTo>
                    <a:pt x="16805" y="2411"/>
                  </a:moveTo>
                  <a:cubicBezTo>
                    <a:pt x="16771" y="2450"/>
                    <a:pt x="16771" y="2485"/>
                    <a:pt x="16805" y="2519"/>
                  </a:cubicBezTo>
                  <a:cubicBezTo>
                    <a:pt x="16805" y="2537"/>
                    <a:pt x="16827" y="2559"/>
                    <a:pt x="16862" y="2559"/>
                  </a:cubicBezTo>
                  <a:cubicBezTo>
                    <a:pt x="16879" y="2559"/>
                    <a:pt x="16879" y="2537"/>
                    <a:pt x="16897" y="2537"/>
                  </a:cubicBezTo>
                  <a:cubicBezTo>
                    <a:pt x="16936" y="2502"/>
                    <a:pt x="16936" y="2467"/>
                    <a:pt x="16914" y="2428"/>
                  </a:cubicBezTo>
                  <a:cubicBezTo>
                    <a:pt x="16897" y="2411"/>
                    <a:pt x="16879" y="2411"/>
                    <a:pt x="16862" y="2411"/>
                  </a:cubicBezTo>
                  <a:close/>
                  <a:moveTo>
                    <a:pt x="27414" y="2467"/>
                  </a:moveTo>
                  <a:cubicBezTo>
                    <a:pt x="27379" y="2485"/>
                    <a:pt x="27357" y="2537"/>
                    <a:pt x="27379" y="2576"/>
                  </a:cubicBezTo>
                  <a:cubicBezTo>
                    <a:pt x="27397" y="2593"/>
                    <a:pt x="27414" y="2611"/>
                    <a:pt x="27431" y="2611"/>
                  </a:cubicBezTo>
                  <a:cubicBezTo>
                    <a:pt x="27449" y="2611"/>
                    <a:pt x="27466" y="2611"/>
                    <a:pt x="27466" y="2593"/>
                  </a:cubicBezTo>
                  <a:cubicBezTo>
                    <a:pt x="27505" y="2576"/>
                    <a:pt x="27523" y="2537"/>
                    <a:pt x="27505" y="2502"/>
                  </a:cubicBezTo>
                  <a:cubicBezTo>
                    <a:pt x="27488" y="2485"/>
                    <a:pt x="27466" y="2467"/>
                    <a:pt x="27431" y="2467"/>
                  </a:cubicBezTo>
                  <a:close/>
                  <a:moveTo>
                    <a:pt x="3969" y="2519"/>
                  </a:moveTo>
                  <a:cubicBezTo>
                    <a:pt x="3934" y="2537"/>
                    <a:pt x="3917" y="2593"/>
                    <a:pt x="3952" y="2628"/>
                  </a:cubicBezTo>
                  <a:cubicBezTo>
                    <a:pt x="3952" y="2646"/>
                    <a:pt x="3991" y="2667"/>
                    <a:pt x="4008" y="2667"/>
                  </a:cubicBezTo>
                  <a:cubicBezTo>
                    <a:pt x="4026" y="2667"/>
                    <a:pt x="4026" y="2646"/>
                    <a:pt x="4043" y="2646"/>
                  </a:cubicBezTo>
                  <a:cubicBezTo>
                    <a:pt x="4078" y="2628"/>
                    <a:pt x="4100" y="2593"/>
                    <a:pt x="4078" y="2559"/>
                  </a:cubicBezTo>
                  <a:cubicBezTo>
                    <a:pt x="4061" y="2519"/>
                    <a:pt x="4026" y="2519"/>
                    <a:pt x="4008" y="2519"/>
                  </a:cubicBezTo>
                  <a:close/>
                  <a:moveTo>
                    <a:pt x="19347" y="2519"/>
                  </a:moveTo>
                  <a:cubicBezTo>
                    <a:pt x="19307" y="2537"/>
                    <a:pt x="19290" y="2593"/>
                    <a:pt x="19307" y="2611"/>
                  </a:cubicBezTo>
                  <a:cubicBezTo>
                    <a:pt x="19329" y="2646"/>
                    <a:pt x="19347" y="2667"/>
                    <a:pt x="19381" y="2667"/>
                  </a:cubicBezTo>
                  <a:cubicBezTo>
                    <a:pt x="19381" y="2667"/>
                    <a:pt x="19399" y="2646"/>
                    <a:pt x="19416" y="2646"/>
                  </a:cubicBezTo>
                  <a:cubicBezTo>
                    <a:pt x="19455" y="2628"/>
                    <a:pt x="19455" y="2576"/>
                    <a:pt x="19438" y="2559"/>
                  </a:cubicBezTo>
                  <a:cubicBezTo>
                    <a:pt x="19416" y="2519"/>
                    <a:pt x="19399" y="2519"/>
                    <a:pt x="19381" y="2519"/>
                  </a:cubicBezTo>
                  <a:close/>
                  <a:moveTo>
                    <a:pt x="17097" y="2667"/>
                  </a:moveTo>
                  <a:cubicBezTo>
                    <a:pt x="17080" y="2667"/>
                    <a:pt x="17062" y="2685"/>
                    <a:pt x="17045" y="2702"/>
                  </a:cubicBezTo>
                  <a:cubicBezTo>
                    <a:pt x="17023" y="2720"/>
                    <a:pt x="17023" y="2776"/>
                    <a:pt x="17045" y="2794"/>
                  </a:cubicBezTo>
                  <a:cubicBezTo>
                    <a:pt x="17062" y="2811"/>
                    <a:pt x="17080" y="2811"/>
                    <a:pt x="17097" y="2811"/>
                  </a:cubicBezTo>
                  <a:cubicBezTo>
                    <a:pt x="17114" y="2811"/>
                    <a:pt x="17132" y="2811"/>
                    <a:pt x="17154" y="2794"/>
                  </a:cubicBezTo>
                  <a:cubicBezTo>
                    <a:pt x="17171" y="2776"/>
                    <a:pt x="17171" y="2720"/>
                    <a:pt x="17154" y="2702"/>
                  </a:cubicBezTo>
                  <a:cubicBezTo>
                    <a:pt x="17132" y="2685"/>
                    <a:pt x="17114" y="2667"/>
                    <a:pt x="17097" y="2667"/>
                  </a:cubicBezTo>
                  <a:close/>
                  <a:moveTo>
                    <a:pt x="19055" y="2685"/>
                  </a:moveTo>
                  <a:cubicBezTo>
                    <a:pt x="19038" y="2685"/>
                    <a:pt x="19038" y="2685"/>
                    <a:pt x="19020" y="2702"/>
                  </a:cubicBezTo>
                  <a:cubicBezTo>
                    <a:pt x="18981" y="2720"/>
                    <a:pt x="18981" y="2754"/>
                    <a:pt x="19003" y="2794"/>
                  </a:cubicBezTo>
                  <a:cubicBezTo>
                    <a:pt x="19003" y="2811"/>
                    <a:pt x="19038" y="2828"/>
                    <a:pt x="19055" y="2828"/>
                  </a:cubicBezTo>
                  <a:lnTo>
                    <a:pt x="19090" y="2828"/>
                  </a:lnTo>
                  <a:cubicBezTo>
                    <a:pt x="19129" y="2811"/>
                    <a:pt x="19146" y="2754"/>
                    <a:pt x="19129" y="2720"/>
                  </a:cubicBezTo>
                  <a:cubicBezTo>
                    <a:pt x="19112" y="2702"/>
                    <a:pt x="19090" y="2685"/>
                    <a:pt x="19055" y="2685"/>
                  </a:cubicBezTo>
                  <a:close/>
                  <a:moveTo>
                    <a:pt x="3665" y="2702"/>
                  </a:moveTo>
                  <a:cubicBezTo>
                    <a:pt x="3625" y="2720"/>
                    <a:pt x="3608" y="2776"/>
                    <a:pt x="3625" y="2811"/>
                  </a:cubicBezTo>
                  <a:cubicBezTo>
                    <a:pt x="3643" y="2828"/>
                    <a:pt x="3665" y="2846"/>
                    <a:pt x="3699" y="2846"/>
                  </a:cubicBezTo>
                  <a:cubicBezTo>
                    <a:pt x="3699" y="2846"/>
                    <a:pt x="3717" y="2828"/>
                    <a:pt x="3734" y="2828"/>
                  </a:cubicBezTo>
                  <a:cubicBezTo>
                    <a:pt x="3773" y="2811"/>
                    <a:pt x="3773" y="2754"/>
                    <a:pt x="3752" y="2737"/>
                  </a:cubicBezTo>
                  <a:cubicBezTo>
                    <a:pt x="3734" y="2702"/>
                    <a:pt x="3717" y="2702"/>
                    <a:pt x="3699" y="2702"/>
                  </a:cubicBezTo>
                  <a:close/>
                  <a:moveTo>
                    <a:pt x="27558" y="2794"/>
                  </a:moveTo>
                  <a:cubicBezTo>
                    <a:pt x="27523" y="2811"/>
                    <a:pt x="27505" y="2863"/>
                    <a:pt x="27523" y="2902"/>
                  </a:cubicBezTo>
                  <a:cubicBezTo>
                    <a:pt x="27540" y="2920"/>
                    <a:pt x="27575" y="2937"/>
                    <a:pt x="27597" y="2937"/>
                  </a:cubicBezTo>
                  <a:cubicBezTo>
                    <a:pt x="27614" y="2937"/>
                    <a:pt x="27614" y="2937"/>
                    <a:pt x="27632" y="2920"/>
                  </a:cubicBezTo>
                  <a:cubicBezTo>
                    <a:pt x="27666" y="2920"/>
                    <a:pt x="27684" y="2863"/>
                    <a:pt x="27666" y="2828"/>
                  </a:cubicBezTo>
                  <a:cubicBezTo>
                    <a:pt x="27649" y="2811"/>
                    <a:pt x="27632" y="2794"/>
                    <a:pt x="27597" y="2794"/>
                  </a:cubicBezTo>
                  <a:close/>
                  <a:moveTo>
                    <a:pt x="18711" y="2846"/>
                  </a:moveTo>
                  <a:cubicBezTo>
                    <a:pt x="18677" y="2863"/>
                    <a:pt x="18655" y="2920"/>
                    <a:pt x="18677" y="2955"/>
                  </a:cubicBezTo>
                  <a:cubicBezTo>
                    <a:pt x="18677" y="2972"/>
                    <a:pt x="18711" y="2994"/>
                    <a:pt x="18729" y="2994"/>
                  </a:cubicBezTo>
                  <a:lnTo>
                    <a:pt x="18764" y="2994"/>
                  </a:lnTo>
                  <a:cubicBezTo>
                    <a:pt x="18803" y="2972"/>
                    <a:pt x="18820" y="2920"/>
                    <a:pt x="18803" y="2885"/>
                  </a:cubicBezTo>
                  <a:cubicBezTo>
                    <a:pt x="18785" y="2863"/>
                    <a:pt x="18764" y="2846"/>
                    <a:pt x="18729" y="2846"/>
                  </a:cubicBezTo>
                  <a:close/>
                  <a:moveTo>
                    <a:pt x="3338" y="2885"/>
                  </a:moveTo>
                  <a:cubicBezTo>
                    <a:pt x="3299" y="2902"/>
                    <a:pt x="3299" y="2955"/>
                    <a:pt x="3316" y="2994"/>
                  </a:cubicBezTo>
                  <a:cubicBezTo>
                    <a:pt x="3338" y="3011"/>
                    <a:pt x="3356" y="3029"/>
                    <a:pt x="3373" y="3029"/>
                  </a:cubicBezTo>
                  <a:cubicBezTo>
                    <a:pt x="3390" y="3029"/>
                    <a:pt x="3408" y="3011"/>
                    <a:pt x="3408" y="3011"/>
                  </a:cubicBezTo>
                  <a:cubicBezTo>
                    <a:pt x="3447" y="2994"/>
                    <a:pt x="3464" y="2955"/>
                    <a:pt x="3447" y="2920"/>
                  </a:cubicBezTo>
                  <a:cubicBezTo>
                    <a:pt x="3425" y="2885"/>
                    <a:pt x="3408" y="2885"/>
                    <a:pt x="3373" y="2885"/>
                  </a:cubicBezTo>
                  <a:close/>
                  <a:moveTo>
                    <a:pt x="17371" y="2902"/>
                  </a:moveTo>
                  <a:cubicBezTo>
                    <a:pt x="17349" y="2902"/>
                    <a:pt x="17332" y="2920"/>
                    <a:pt x="17315" y="2937"/>
                  </a:cubicBezTo>
                  <a:cubicBezTo>
                    <a:pt x="17297" y="2972"/>
                    <a:pt x="17297" y="3011"/>
                    <a:pt x="17332" y="3046"/>
                  </a:cubicBezTo>
                  <a:lnTo>
                    <a:pt x="17371" y="3046"/>
                  </a:lnTo>
                  <a:cubicBezTo>
                    <a:pt x="17389" y="3046"/>
                    <a:pt x="17423" y="3046"/>
                    <a:pt x="17423" y="3029"/>
                  </a:cubicBezTo>
                  <a:cubicBezTo>
                    <a:pt x="17458" y="2994"/>
                    <a:pt x="17441" y="2937"/>
                    <a:pt x="17406" y="2920"/>
                  </a:cubicBezTo>
                  <a:cubicBezTo>
                    <a:pt x="17406" y="2920"/>
                    <a:pt x="17389" y="2902"/>
                    <a:pt x="17371" y="2902"/>
                  </a:cubicBezTo>
                  <a:close/>
                  <a:moveTo>
                    <a:pt x="18368" y="2994"/>
                  </a:moveTo>
                  <a:cubicBezTo>
                    <a:pt x="18328" y="3011"/>
                    <a:pt x="18311" y="3063"/>
                    <a:pt x="18328" y="3103"/>
                  </a:cubicBezTo>
                  <a:cubicBezTo>
                    <a:pt x="18350" y="3120"/>
                    <a:pt x="18368" y="3137"/>
                    <a:pt x="18402" y="3137"/>
                  </a:cubicBezTo>
                  <a:lnTo>
                    <a:pt x="18420" y="3137"/>
                  </a:lnTo>
                  <a:cubicBezTo>
                    <a:pt x="18476" y="3120"/>
                    <a:pt x="18476" y="3081"/>
                    <a:pt x="18476" y="3046"/>
                  </a:cubicBezTo>
                  <a:cubicBezTo>
                    <a:pt x="18459" y="3011"/>
                    <a:pt x="18437" y="2994"/>
                    <a:pt x="18402" y="2994"/>
                  </a:cubicBezTo>
                  <a:close/>
                  <a:moveTo>
                    <a:pt x="3064" y="3063"/>
                  </a:moveTo>
                  <a:cubicBezTo>
                    <a:pt x="3064" y="3063"/>
                    <a:pt x="3047" y="3063"/>
                    <a:pt x="3029" y="3081"/>
                  </a:cubicBezTo>
                  <a:cubicBezTo>
                    <a:pt x="2990" y="3103"/>
                    <a:pt x="2990" y="3137"/>
                    <a:pt x="3012" y="3172"/>
                  </a:cubicBezTo>
                  <a:cubicBezTo>
                    <a:pt x="3029" y="3190"/>
                    <a:pt x="3047" y="3211"/>
                    <a:pt x="3064" y="3211"/>
                  </a:cubicBezTo>
                  <a:cubicBezTo>
                    <a:pt x="3081" y="3211"/>
                    <a:pt x="3099" y="3211"/>
                    <a:pt x="3099" y="3190"/>
                  </a:cubicBezTo>
                  <a:cubicBezTo>
                    <a:pt x="3138" y="3172"/>
                    <a:pt x="3155" y="3137"/>
                    <a:pt x="3138" y="3103"/>
                  </a:cubicBezTo>
                  <a:cubicBezTo>
                    <a:pt x="3121" y="3081"/>
                    <a:pt x="3099" y="3063"/>
                    <a:pt x="3064" y="3063"/>
                  </a:cubicBezTo>
                  <a:close/>
                  <a:moveTo>
                    <a:pt x="17697" y="3063"/>
                  </a:moveTo>
                  <a:cubicBezTo>
                    <a:pt x="17658" y="3063"/>
                    <a:pt x="17641" y="3081"/>
                    <a:pt x="17624" y="3120"/>
                  </a:cubicBezTo>
                  <a:cubicBezTo>
                    <a:pt x="17624" y="3155"/>
                    <a:pt x="17641" y="3190"/>
                    <a:pt x="17676" y="3211"/>
                  </a:cubicBezTo>
                  <a:lnTo>
                    <a:pt x="17697" y="3211"/>
                  </a:lnTo>
                  <a:cubicBezTo>
                    <a:pt x="17732" y="3211"/>
                    <a:pt x="17750" y="3190"/>
                    <a:pt x="17767" y="3155"/>
                  </a:cubicBezTo>
                  <a:cubicBezTo>
                    <a:pt x="17767" y="3120"/>
                    <a:pt x="17750" y="3081"/>
                    <a:pt x="17715" y="3063"/>
                  </a:cubicBezTo>
                  <a:close/>
                  <a:moveTo>
                    <a:pt x="18041" y="3103"/>
                  </a:moveTo>
                  <a:cubicBezTo>
                    <a:pt x="18002" y="3103"/>
                    <a:pt x="17985" y="3137"/>
                    <a:pt x="17985" y="3172"/>
                  </a:cubicBezTo>
                  <a:cubicBezTo>
                    <a:pt x="17985" y="3211"/>
                    <a:pt x="18024" y="3246"/>
                    <a:pt x="18059" y="3246"/>
                  </a:cubicBezTo>
                  <a:cubicBezTo>
                    <a:pt x="18093" y="3229"/>
                    <a:pt x="18133" y="3190"/>
                    <a:pt x="18133" y="3155"/>
                  </a:cubicBezTo>
                  <a:cubicBezTo>
                    <a:pt x="18133" y="3120"/>
                    <a:pt x="18093" y="3103"/>
                    <a:pt x="18059" y="3103"/>
                  </a:cubicBezTo>
                  <a:close/>
                  <a:moveTo>
                    <a:pt x="27723" y="3120"/>
                  </a:moveTo>
                  <a:cubicBezTo>
                    <a:pt x="27684" y="3137"/>
                    <a:pt x="27666" y="3190"/>
                    <a:pt x="27684" y="3229"/>
                  </a:cubicBezTo>
                  <a:cubicBezTo>
                    <a:pt x="27684" y="3246"/>
                    <a:pt x="27723" y="3264"/>
                    <a:pt x="27740" y="3264"/>
                  </a:cubicBezTo>
                  <a:lnTo>
                    <a:pt x="27775" y="3264"/>
                  </a:lnTo>
                  <a:cubicBezTo>
                    <a:pt x="27814" y="3246"/>
                    <a:pt x="27832" y="3190"/>
                    <a:pt x="27814" y="3155"/>
                  </a:cubicBezTo>
                  <a:cubicBezTo>
                    <a:pt x="27793" y="3137"/>
                    <a:pt x="27775" y="3120"/>
                    <a:pt x="27740" y="3120"/>
                  </a:cubicBezTo>
                  <a:close/>
                  <a:moveTo>
                    <a:pt x="2773" y="3281"/>
                  </a:moveTo>
                  <a:cubicBezTo>
                    <a:pt x="2755" y="3281"/>
                    <a:pt x="2738" y="3281"/>
                    <a:pt x="2738" y="3298"/>
                  </a:cubicBezTo>
                  <a:cubicBezTo>
                    <a:pt x="2703" y="3320"/>
                    <a:pt x="2703" y="3372"/>
                    <a:pt x="2720" y="3390"/>
                  </a:cubicBezTo>
                  <a:cubicBezTo>
                    <a:pt x="2738" y="3407"/>
                    <a:pt x="2755" y="3429"/>
                    <a:pt x="2773" y="3429"/>
                  </a:cubicBezTo>
                  <a:cubicBezTo>
                    <a:pt x="2794" y="3429"/>
                    <a:pt x="2812" y="3429"/>
                    <a:pt x="2829" y="3407"/>
                  </a:cubicBezTo>
                  <a:cubicBezTo>
                    <a:pt x="2846" y="3390"/>
                    <a:pt x="2864" y="3338"/>
                    <a:pt x="2829" y="3298"/>
                  </a:cubicBezTo>
                  <a:cubicBezTo>
                    <a:pt x="2829" y="3281"/>
                    <a:pt x="2794" y="3281"/>
                    <a:pt x="2773" y="3281"/>
                  </a:cubicBezTo>
                  <a:close/>
                  <a:moveTo>
                    <a:pt x="27901" y="3446"/>
                  </a:moveTo>
                  <a:cubicBezTo>
                    <a:pt x="27884" y="3446"/>
                    <a:pt x="27884" y="3446"/>
                    <a:pt x="27866" y="3464"/>
                  </a:cubicBezTo>
                  <a:cubicBezTo>
                    <a:pt x="27832" y="3464"/>
                    <a:pt x="27814" y="3516"/>
                    <a:pt x="27832" y="3555"/>
                  </a:cubicBezTo>
                  <a:cubicBezTo>
                    <a:pt x="27849" y="3572"/>
                    <a:pt x="27866" y="3590"/>
                    <a:pt x="27901" y="3590"/>
                  </a:cubicBezTo>
                  <a:lnTo>
                    <a:pt x="27940" y="3590"/>
                  </a:lnTo>
                  <a:cubicBezTo>
                    <a:pt x="27975" y="3572"/>
                    <a:pt x="27975" y="3516"/>
                    <a:pt x="27975" y="3481"/>
                  </a:cubicBezTo>
                  <a:cubicBezTo>
                    <a:pt x="27958" y="3464"/>
                    <a:pt x="27923" y="3446"/>
                    <a:pt x="27901" y="3446"/>
                  </a:cubicBezTo>
                  <a:close/>
                  <a:moveTo>
                    <a:pt x="2503" y="3516"/>
                  </a:moveTo>
                  <a:cubicBezTo>
                    <a:pt x="2485" y="3516"/>
                    <a:pt x="2468" y="3516"/>
                    <a:pt x="2446" y="3538"/>
                  </a:cubicBezTo>
                  <a:cubicBezTo>
                    <a:pt x="2429" y="3555"/>
                    <a:pt x="2411" y="3607"/>
                    <a:pt x="2446" y="3625"/>
                  </a:cubicBezTo>
                  <a:cubicBezTo>
                    <a:pt x="2468" y="3646"/>
                    <a:pt x="2485" y="3664"/>
                    <a:pt x="2503" y="3664"/>
                  </a:cubicBezTo>
                  <a:cubicBezTo>
                    <a:pt x="2520" y="3664"/>
                    <a:pt x="2538" y="3646"/>
                    <a:pt x="2555" y="3646"/>
                  </a:cubicBezTo>
                  <a:cubicBezTo>
                    <a:pt x="2577" y="3607"/>
                    <a:pt x="2577" y="3572"/>
                    <a:pt x="2555" y="3538"/>
                  </a:cubicBezTo>
                  <a:cubicBezTo>
                    <a:pt x="2538" y="3516"/>
                    <a:pt x="2520" y="3516"/>
                    <a:pt x="2503" y="3516"/>
                  </a:cubicBezTo>
                  <a:close/>
                  <a:moveTo>
                    <a:pt x="2229" y="3755"/>
                  </a:moveTo>
                  <a:cubicBezTo>
                    <a:pt x="2211" y="3755"/>
                    <a:pt x="2194" y="3773"/>
                    <a:pt x="2176" y="3773"/>
                  </a:cubicBezTo>
                  <a:cubicBezTo>
                    <a:pt x="2159" y="3807"/>
                    <a:pt x="2159" y="3842"/>
                    <a:pt x="2176" y="3881"/>
                  </a:cubicBezTo>
                  <a:cubicBezTo>
                    <a:pt x="2194" y="3899"/>
                    <a:pt x="2211" y="3899"/>
                    <a:pt x="2229" y="3899"/>
                  </a:cubicBezTo>
                  <a:cubicBezTo>
                    <a:pt x="2250" y="3899"/>
                    <a:pt x="2268" y="3899"/>
                    <a:pt x="2285" y="3881"/>
                  </a:cubicBezTo>
                  <a:cubicBezTo>
                    <a:pt x="2303" y="3864"/>
                    <a:pt x="2320" y="3807"/>
                    <a:pt x="2285" y="3773"/>
                  </a:cubicBezTo>
                  <a:cubicBezTo>
                    <a:pt x="2268" y="3773"/>
                    <a:pt x="2250" y="3755"/>
                    <a:pt x="2229" y="3755"/>
                  </a:cubicBezTo>
                  <a:close/>
                  <a:moveTo>
                    <a:pt x="28067" y="3773"/>
                  </a:moveTo>
                  <a:cubicBezTo>
                    <a:pt x="28049" y="3773"/>
                    <a:pt x="28032" y="3773"/>
                    <a:pt x="28032" y="3790"/>
                  </a:cubicBezTo>
                  <a:cubicBezTo>
                    <a:pt x="27993" y="3807"/>
                    <a:pt x="27975" y="3842"/>
                    <a:pt x="27993" y="3881"/>
                  </a:cubicBezTo>
                  <a:cubicBezTo>
                    <a:pt x="28010" y="3899"/>
                    <a:pt x="28032" y="3916"/>
                    <a:pt x="28067" y="3916"/>
                  </a:cubicBezTo>
                  <a:lnTo>
                    <a:pt x="28084" y="3916"/>
                  </a:lnTo>
                  <a:cubicBezTo>
                    <a:pt x="28119" y="3899"/>
                    <a:pt x="28141" y="3842"/>
                    <a:pt x="28119" y="3807"/>
                  </a:cubicBezTo>
                  <a:cubicBezTo>
                    <a:pt x="28119" y="3790"/>
                    <a:pt x="28084" y="3773"/>
                    <a:pt x="28067" y="3773"/>
                  </a:cubicBezTo>
                  <a:close/>
                  <a:moveTo>
                    <a:pt x="1976" y="4008"/>
                  </a:moveTo>
                  <a:cubicBezTo>
                    <a:pt x="1959" y="4008"/>
                    <a:pt x="1941" y="4008"/>
                    <a:pt x="1924" y="4025"/>
                  </a:cubicBezTo>
                  <a:cubicBezTo>
                    <a:pt x="1885" y="4060"/>
                    <a:pt x="1885" y="4099"/>
                    <a:pt x="1924" y="4134"/>
                  </a:cubicBezTo>
                  <a:cubicBezTo>
                    <a:pt x="1941" y="4151"/>
                    <a:pt x="1959" y="4151"/>
                    <a:pt x="1976" y="4151"/>
                  </a:cubicBezTo>
                  <a:cubicBezTo>
                    <a:pt x="1994" y="4151"/>
                    <a:pt x="2011" y="4151"/>
                    <a:pt x="2033" y="4134"/>
                  </a:cubicBezTo>
                  <a:cubicBezTo>
                    <a:pt x="2050" y="4099"/>
                    <a:pt x="2050" y="4060"/>
                    <a:pt x="2033" y="4025"/>
                  </a:cubicBezTo>
                  <a:cubicBezTo>
                    <a:pt x="2011" y="4008"/>
                    <a:pt x="1994" y="4008"/>
                    <a:pt x="1976" y="4008"/>
                  </a:cubicBezTo>
                  <a:close/>
                  <a:moveTo>
                    <a:pt x="28193" y="4099"/>
                  </a:moveTo>
                  <a:cubicBezTo>
                    <a:pt x="28158" y="4116"/>
                    <a:pt x="28141" y="4169"/>
                    <a:pt x="28158" y="4208"/>
                  </a:cubicBezTo>
                  <a:cubicBezTo>
                    <a:pt x="28175" y="4225"/>
                    <a:pt x="28210" y="4243"/>
                    <a:pt x="28228" y="4243"/>
                  </a:cubicBezTo>
                  <a:cubicBezTo>
                    <a:pt x="28249" y="4243"/>
                    <a:pt x="28249" y="4243"/>
                    <a:pt x="28267" y="4225"/>
                  </a:cubicBezTo>
                  <a:cubicBezTo>
                    <a:pt x="28302" y="4208"/>
                    <a:pt x="28319" y="4169"/>
                    <a:pt x="28284" y="4134"/>
                  </a:cubicBezTo>
                  <a:cubicBezTo>
                    <a:pt x="28284" y="4116"/>
                    <a:pt x="28249" y="4099"/>
                    <a:pt x="28228" y="4099"/>
                  </a:cubicBezTo>
                  <a:close/>
                  <a:moveTo>
                    <a:pt x="1724" y="4260"/>
                  </a:moveTo>
                  <a:cubicBezTo>
                    <a:pt x="1706" y="4260"/>
                    <a:pt x="1685" y="4277"/>
                    <a:pt x="1667" y="4299"/>
                  </a:cubicBezTo>
                  <a:cubicBezTo>
                    <a:pt x="1632" y="4317"/>
                    <a:pt x="1632" y="4369"/>
                    <a:pt x="1667" y="4386"/>
                  </a:cubicBezTo>
                  <a:cubicBezTo>
                    <a:pt x="1685" y="4408"/>
                    <a:pt x="1706" y="4408"/>
                    <a:pt x="1724" y="4408"/>
                  </a:cubicBezTo>
                  <a:cubicBezTo>
                    <a:pt x="1741" y="4408"/>
                    <a:pt x="1759" y="4408"/>
                    <a:pt x="1776" y="4386"/>
                  </a:cubicBezTo>
                  <a:cubicBezTo>
                    <a:pt x="1793" y="4351"/>
                    <a:pt x="1793" y="4317"/>
                    <a:pt x="1759" y="4277"/>
                  </a:cubicBezTo>
                  <a:cubicBezTo>
                    <a:pt x="1759" y="4277"/>
                    <a:pt x="1741" y="4260"/>
                    <a:pt x="1724" y="4260"/>
                  </a:cubicBezTo>
                  <a:close/>
                  <a:moveTo>
                    <a:pt x="28410" y="4408"/>
                  </a:moveTo>
                  <a:cubicBezTo>
                    <a:pt x="28393" y="4408"/>
                    <a:pt x="28393" y="4408"/>
                    <a:pt x="28376" y="4425"/>
                  </a:cubicBezTo>
                  <a:cubicBezTo>
                    <a:pt x="28336" y="4443"/>
                    <a:pt x="28319" y="4478"/>
                    <a:pt x="28358" y="4517"/>
                  </a:cubicBezTo>
                  <a:cubicBezTo>
                    <a:pt x="28358" y="4534"/>
                    <a:pt x="28393" y="4552"/>
                    <a:pt x="28410" y="4552"/>
                  </a:cubicBezTo>
                  <a:cubicBezTo>
                    <a:pt x="28428" y="4552"/>
                    <a:pt x="28428" y="4552"/>
                    <a:pt x="28445" y="4534"/>
                  </a:cubicBezTo>
                  <a:cubicBezTo>
                    <a:pt x="28484" y="4517"/>
                    <a:pt x="28502" y="4478"/>
                    <a:pt x="28467" y="4443"/>
                  </a:cubicBezTo>
                  <a:cubicBezTo>
                    <a:pt x="28467" y="4425"/>
                    <a:pt x="28428" y="4408"/>
                    <a:pt x="28410" y="4408"/>
                  </a:cubicBezTo>
                  <a:close/>
                  <a:moveTo>
                    <a:pt x="1467" y="4534"/>
                  </a:moveTo>
                  <a:cubicBezTo>
                    <a:pt x="1450" y="4534"/>
                    <a:pt x="1432" y="4552"/>
                    <a:pt x="1415" y="4569"/>
                  </a:cubicBezTo>
                  <a:cubicBezTo>
                    <a:pt x="1398" y="4586"/>
                    <a:pt x="1398" y="4643"/>
                    <a:pt x="1432" y="4660"/>
                  </a:cubicBezTo>
                  <a:cubicBezTo>
                    <a:pt x="1450" y="4678"/>
                    <a:pt x="1450" y="4678"/>
                    <a:pt x="1467" y="4678"/>
                  </a:cubicBezTo>
                  <a:cubicBezTo>
                    <a:pt x="1506" y="4678"/>
                    <a:pt x="1524" y="4678"/>
                    <a:pt x="1524" y="4660"/>
                  </a:cubicBezTo>
                  <a:cubicBezTo>
                    <a:pt x="1559" y="4625"/>
                    <a:pt x="1559" y="4586"/>
                    <a:pt x="1524" y="4552"/>
                  </a:cubicBezTo>
                  <a:cubicBezTo>
                    <a:pt x="1506" y="4552"/>
                    <a:pt x="1489" y="4534"/>
                    <a:pt x="1467" y="4534"/>
                  </a:cubicBezTo>
                  <a:close/>
                  <a:moveTo>
                    <a:pt x="28611" y="4713"/>
                  </a:moveTo>
                  <a:cubicBezTo>
                    <a:pt x="28593" y="4713"/>
                    <a:pt x="28576" y="4713"/>
                    <a:pt x="28576" y="4734"/>
                  </a:cubicBezTo>
                  <a:cubicBezTo>
                    <a:pt x="28537" y="4752"/>
                    <a:pt x="28519" y="4786"/>
                    <a:pt x="28537" y="4821"/>
                  </a:cubicBezTo>
                  <a:cubicBezTo>
                    <a:pt x="28554" y="4843"/>
                    <a:pt x="28576" y="4860"/>
                    <a:pt x="28611" y="4860"/>
                  </a:cubicBezTo>
                  <a:cubicBezTo>
                    <a:pt x="28611" y="4860"/>
                    <a:pt x="28628" y="4860"/>
                    <a:pt x="28645" y="4843"/>
                  </a:cubicBezTo>
                  <a:cubicBezTo>
                    <a:pt x="28685" y="4821"/>
                    <a:pt x="28685" y="4786"/>
                    <a:pt x="28663" y="4752"/>
                  </a:cubicBezTo>
                  <a:cubicBezTo>
                    <a:pt x="28645" y="4734"/>
                    <a:pt x="28628" y="4713"/>
                    <a:pt x="28611" y="4713"/>
                  </a:cubicBezTo>
                  <a:close/>
                  <a:moveTo>
                    <a:pt x="1250" y="4821"/>
                  </a:moveTo>
                  <a:cubicBezTo>
                    <a:pt x="1215" y="4821"/>
                    <a:pt x="1197" y="4821"/>
                    <a:pt x="1180" y="4843"/>
                  </a:cubicBezTo>
                  <a:cubicBezTo>
                    <a:pt x="1163" y="4878"/>
                    <a:pt x="1163" y="4913"/>
                    <a:pt x="1197" y="4952"/>
                  </a:cubicBezTo>
                  <a:cubicBezTo>
                    <a:pt x="1215" y="4952"/>
                    <a:pt x="1232" y="4969"/>
                    <a:pt x="1250" y="4969"/>
                  </a:cubicBezTo>
                  <a:cubicBezTo>
                    <a:pt x="1271" y="4969"/>
                    <a:pt x="1289" y="4952"/>
                    <a:pt x="1306" y="4930"/>
                  </a:cubicBezTo>
                  <a:cubicBezTo>
                    <a:pt x="1324" y="4895"/>
                    <a:pt x="1324" y="4860"/>
                    <a:pt x="1289" y="4843"/>
                  </a:cubicBezTo>
                  <a:cubicBezTo>
                    <a:pt x="1271" y="4821"/>
                    <a:pt x="1250" y="4821"/>
                    <a:pt x="1250" y="4821"/>
                  </a:cubicBezTo>
                  <a:close/>
                  <a:moveTo>
                    <a:pt x="28754" y="5021"/>
                  </a:moveTo>
                  <a:cubicBezTo>
                    <a:pt x="28737" y="5061"/>
                    <a:pt x="28719" y="5095"/>
                    <a:pt x="28737" y="5130"/>
                  </a:cubicBezTo>
                  <a:cubicBezTo>
                    <a:pt x="28754" y="5148"/>
                    <a:pt x="28772" y="5169"/>
                    <a:pt x="28811" y="5169"/>
                  </a:cubicBezTo>
                  <a:cubicBezTo>
                    <a:pt x="28811" y="5169"/>
                    <a:pt x="28828" y="5169"/>
                    <a:pt x="28846" y="5148"/>
                  </a:cubicBezTo>
                  <a:cubicBezTo>
                    <a:pt x="28880" y="5130"/>
                    <a:pt x="28880" y="5078"/>
                    <a:pt x="28863" y="5061"/>
                  </a:cubicBezTo>
                  <a:cubicBezTo>
                    <a:pt x="28846" y="5021"/>
                    <a:pt x="28828" y="5021"/>
                    <a:pt x="28811" y="5021"/>
                  </a:cubicBezTo>
                  <a:close/>
                  <a:moveTo>
                    <a:pt x="1015" y="5095"/>
                  </a:moveTo>
                  <a:cubicBezTo>
                    <a:pt x="997" y="5095"/>
                    <a:pt x="980" y="5113"/>
                    <a:pt x="962" y="5130"/>
                  </a:cubicBezTo>
                  <a:cubicBezTo>
                    <a:pt x="945" y="5169"/>
                    <a:pt x="945" y="5204"/>
                    <a:pt x="980" y="5239"/>
                  </a:cubicBezTo>
                  <a:lnTo>
                    <a:pt x="1015" y="5239"/>
                  </a:lnTo>
                  <a:cubicBezTo>
                    <a:pt x="1054" y="5239"/>
                    <a:pt x="1071" y="5239"/>
                    <a:pt x="1089" y="5222"/>
                  </a:cubicBezTo>
                  <a:cubicBezTo>
                    <a:pt x="1106" y="5187"/>
                    <a:pt x="1106" y="5148"/>
                    <a:pt x="1071" y="5113"/>
                  </a:cubicBezTo>
                  <a:cubicBezTo>
                    <a:pt x="1054" y="5113"/>
                    <a:pt x="1032" y="5095"/>
                    <a:pt x="1015" y="5095"/>
                  </a:cubicBezTo>
                  <a:close/>
                  <a:moveTo>
                    <a:pt x="29011" y="5313"/>
                  </a:moveTo>
                  <a:cubicBezTo>
                    <a:pt x="28989" y="5313"/>
                    <a:pt x="28972" y="5330"/>
                    <a:pt x="28954" y="5330"/>
                  </a:cubicBezTo>
                  <a:cubicBezTo>
                    <a:pt x="28937" y="5348"/>
                    <a:pt x="28919" y="5404"/>
                    <a:pt x="28937" y="5439"/>
                  </a:cubicBezTo>
                  <a:cubicBezTo>
                    <a:pt x="28954" y="5457"/>
                    <a:pt x="28972" y="5457"/>
                    <a:pt x="29011" y="5457"/>
                  </a:cubicBezTo>
                  <a:lnTo>
                    <a:pt x="29046" y="5457"/>
                  </a:lnTo>
                  <a:cubicBezTo>
                    <a:pt x="29080" y="5439"/>
                    <a:pt x="29080" y="5387"/>
                    <a:pt x="29063" y="5348"/>
                  </a:cubicBezTo>
                  <a:cubicBezTo>
                    <a:pt x="29046" y="5330"/>
                    <a:pt x="29028" y="5313"/>
                    <a:pt x="29011" y="5313"/>
                  </a:cubicBezTo>
                  <a:close/>
                  <a:moveTo>
                    <a:pt x="814" y="5404"/>
                  </a:moveTo>
                  <a:cubicBezTo>
                    <a:pt x="797" y="5404"/>
                    <a:pt x="762" y="5404"/>
                    <a:pt x="762" y="5439"/>
                  </a:cubicBezTo>
                  <a:cubicBezTo>
                    <a:pt x="727" y="5457"/>
                    <a:pt x="745" y="5513"/>
                    <a:pt x="780" y="5531"/>
                  </a:cubicBezTo>
                  <a:cubicBezTo>
                    <a:pt x="780" y="5548"/>
                    <a:pt x="797" y="5548"/>
                    <a:pt x="814" y="5548"/>
                  </a:cubicBezTo>
                  <a:cubicBezTo>
                    <a:pt x="836" y="5548"/>
                    <a:pt x="854" y="5531"/>
                    <a:pt x="871" y="5513"/>
                  </a:cubicBezTo>
                  <a:cubicBezTo>
                    <a:pt x="888" y="5474"/>
                    <a:pt x="888" y="5439"/>
                    <a:pt x="854" y="5404"/>
                  </a:cubicBezTo>
                  <a:close/>
                  <a:moveTo>
                    <a:pt x="29207" y="5622"/>
                  </a:moveTo>
                  <a:cubicBezTo>
                    <a:pt x="29189" y="5622"/>
                    <a:pt x="29172" y="5622"/>
                    <a:pt x="29172" y="5639"/>
                  </a:cubicBezTo>
                  <a:cubicBezTo>
                    <a:pt x="29137" y="5657"/>
                    <a:pt x="29120" y="5692"/>
                    <a:pt x="29154" y="5731"/>
                  </a:cubicBezTo>
                  <a:cubicBezTo>
                    <a:pt x="29154" y="5748"/>
                    <a:pt x="29189" y="5766"/>
                    <a:pt x="29207" y="5766"/>
                  </a:cubicBezTo>
                  <a:cubicBezTo>
                    <a:pt x="29228" y="5766"/>
                    <a:pt x="29228" y="5766"/>
                    <a:pt x="29246" y="5748"/>
                  </a:cubicBezTo>
                  <a:cubicBezTo>
                    <a:pt x="29281" y="5731"/>
                    <a:pt x="29281" y="5692"/>
                    <a:pt x="29263" y="5657"/>
                  </a:cubicBezTo>
                  <a:cubicBezTo>
                    <a:pt x="29246" y="5639"/>
                    <a:pt x="29228" y="5622"/>
                    <a:pt x="29207" y="5622"/>
                  </a:cubicBezTo>
                  <a:close/>
                  <a:moveTo>
                    <a:pt x="619" y="5713"/>
                  </a:moveTo>
                  <a:cubicBezTo>
                    <a:pt x="597" y="5713"/>
                    <a:pt x="562" y="5713"/>
                    <a:pt x="562" y="5731"/>
                  </a:cubicBezTo>
                  <a:cubicBezTo>
                    <a:pt x="527" y="5766"/>
                    <a:pt x="545" y="5822"/>
                    <a:pt x="579" y="5840"/>
                  </a:cubicBezTo>
                  <a:cubicBezTo>
                    <a:pt x="579" y="5840"/>
                    <a:pt x="597" y="5857"/>
                    <a:pt x="619" y="5857"/>
                  </a:cubicBezTo>
                  <a:cubicBezTo>
                    <a:pt x="636" y="5857"/>
                    <a:pt x="671" y="5840"/>
                    <a:pt x="671" y="5822"/>
                  </a:cubicBezTo>
                  <a:cubicBezTo>
                    <a:pt x="688" y="5783"/>
                    <a:pt x="688" y="5731"/>
                    <a:pt x="653" y="5713"/>
                  </a:cubicBezTo>
                  <a:close/>
                  <a:moveTo>
                    <a:pt x="29372" y="5931"/>
                  </a:moveTo>
                  <a:cubicBezTo>
                    <a:pt x="29337" y="5966"/>
                    <a:pt x="29337" y="6001"/>
                    <a:pt x="29355" y="6040"/>
                  </a:cubicBezTo>
                  <a:cubicBezTo>
                    <a:pt x="29372" y="6057"/>
                    <a:pt x="29389" y="6074"/>
                    <a:pt x="29407" y="6074"/>
                  </a:cubicBezTo>
                  <a:cubicBezTo>
                    <a:pt x="29424" y="6074"/>
                    <a:pt x="29446" y="6057"/>
                    <a:pt x="29446" y="6057"/>
                  </a:cubicBezTo>
                  <a:cubicBezTo>
                    <a:pt x="29481" y="6040"/>
                    <a:pt x="29498" y="5983"/>
                    <a:pt x="29463" y="5948"/>
                  </a:cubicBezTo>
                  <a:cubicBezTo>
                    <a:pt x="29463" y="5931"/>
                    <a:pt x="29424" y="5931"/>
                    <a:pt x="29407" y="5931"/>
                  </a:cubicBezTo>
                  <a:close/>
                  <a:moveTo>
                    <a:pt x="436" y="6018"/>
                  </a:moveTo>
                  <a:cubicBezTo>
                    <a:pt x="401" y="6018"/>
                    <a:pt x="379" y="6018"/>
                    <a:pt x="362" y="6057"/>
                  </a:cubicBezTo>
                  <a:cubicBezTo>
                    <a:pt x="344" y="6092"/>
                    <a:pt x="362" y="6127"/>
                    <a:pt x="401" y="6148"/>
                  </a:cubicBezTo>
                  <a:cubicBezTo>
                    <a:pt x="401" y="6166"/>
                    <a:pt x="418" y="6166"/>
                    <a:pt x="436" y="6166"/>
                  </a:cubicBezTo>
                  <a:cubicBezTo>
                    <a:pt x="453" y="6166"/>
                    <a:pt x="471" y="6148"/>
                    <a:pt x="488" y="6127"/>
                  </a:cubicBezTo>
                  <a:cubicBezTo>
                    <a:pt x="510" y="6092"/>
                    <a:pt x="510" y="6040"/>
                    <a:pt x="471" y="6018"/>
                  </a:cubicBezTo>
                  <a:close/>
                  <a:moveTo>
                    <a:pt x="29624" y="6218"/>
                  </a:moveTo>
                  <a:cubicBezTo>
                    <a:pt x="29607" y="6218"/>
                    <a:pt x="29590" y="6218"/>
                    <a:pt x="29572" y="6235"/>
                  </a:cubicBezTo>
                  <a:cubicBezTo>
                    <a:pt x="29533" y="6257"/>
                    <a:pt x="29533" y="6292"/>
                    <a:pt x="29555" y="6327"/>
                  </a:cubicBezTo>
                  <a:cubicBezTo>
                    <a:pt x="29572" y="6344"/>
                    <a:pt x="29590" y="6366"/>
                    <a:pt x="29624" y="6366"/>
                  </a:cubicBezTo>
                  <a:cubicBezTo>
                    <a:pt x="29624" y="6366"/>
                    <a:pt x="29642" y="6366"/>
                    <a:pt x="29664" y="6344"/>
                  </a:cubicBezTo>
                  <a:cubicBezTo>
                    <a:pt x="29698" y="6327"/>
                    <a:pt x="29698" y="6292"/>
                    <a:pt x="29681" y="6257"/>
                  </a:cubicBezTo>
                  <a:cubicBezTo>
                    <a:pt x="29664" y="6235"/>
                    <a:pt x="29642" y="6218"/>
                    <a:pt x="29624" y="6218"/>
                  </a:cubicBezTo>
                  <a:close/>
                  <a:moveTo>
                    <a:pt x="253" y="6327"/>
                  </a:moveTo>
                  <a:cubicBezTo>
                    <a:pt x="236" y="6327"/>
                    <a:pt x="201" y="6344"/>
                    <a:pt x="183" y="6366"/>
                  </a:cubicBezTo>
                  <a:cubicBezTo>
                    <a:pt x="162" y="6401"/>
                    <a:pt x="183" y="6453"/>
                    <a:pt x="218" y="6475"/>
                  </a:cubicBezTo>
                  <a:lnTo>
                    <a:pt x="253" y="6475"/>
                  </a:lnTo>
                  <a:cubicBezTo>
                    <a:pt x="271" y="6475"/>
                    <a:pt x="310" y="6453"/>
                    <a:pt x="327" y="6436"/>
                  </a:cubicBezTo>
                  <a:cubicBezTo>
                    <a:pt x="344" y="6401"/>
                    <a:pt x="327" y="6366"/>
                    <a:pt x="292" y="6344"/>
                  </a:cubicBezTo>
                  <a:cubicBezTo>
                    <a:pt x="271" y="6327"/>
                    <a:pt x="271" y="6327"/>
                    <a:pt x="253" y="6327"/>
                  </a:cubicBezTo>
                  <a:close/>
                  <a:moveTo>
                    <a:pt x="29825" y="6510"/>
                  </a:moveTo>
                  <a:cubicBezTo>
                    <a:pt x="29807" y="6510"/>
                    <a:pt x="29790" y="6527"/>
                    <a:pt x="29790" y="6527"/>
                  </a:cubicBezTo>
                  <a:cubicBezTo>
                    <a:pt x="29751" y="6544"/>
                    <a:pt x="29733" y="6601"/>
                    <a:pt x="29772" y="6636"/>
                  </a:cubicBezTo>
                  <a:cubicBezTo>
                    <a:pt x="29772" y="6653"/>
                    <a:pt x="29807" y="6653"/>
                    <a:pt x="29825" y="6653"/>
                  </a:cubicBezTo>
                  <a:lnTo>
                    <a:pt x="29859" y="6653"/>
                  </a:lnTo>
                  <a:cubicBezTo>
                    <a:pt x="29899" y="6618"/>
                    <a:pt x="29916" y="6584"/>
                    <a:pt x="29881" y="6544"/>
                  </a:cubicBezTo>
                  <a:cubicBezTo>
                    <a:pt x="29859" y="6527"/>
                    <a:pt x="29842" y="6510"/>
                    <a:pt x="29825" y="6510"/>
                  </a:cubicBezTo>
                  <a:close/>
                  <a:moveTo>
                    <a:pt x="92" y="6653"/>
                  </a:moveTo>
                  <a:cubicBezTo>
                    <a:pt x="53" y="6653"/>
                    <a:pt x="36" y="6671"/>
                    <a:pt x="18" y="6692"/>
                  </a:cubicBezTo>
                  <a:cubicBezTo>
                    <a:pt x="1" y="6727"/>
                    <a:pt x="18" y="6779"/>
                    <a:pt x="53" y="6801"/>
                  </a:cubicBezTo>
                  <a:lnTo>
                    <a:pt x="92" y="6801"/>
                  </a:lnTo>
                  <a:cubicBezTo>
                    <a:pt x="110" y="6801"/>
                    <a:pt x="144" y="6779"/>
                    <a:pt x="144" y="6762"/>
                  </a:cubicBezTo>
                  <a:cubicBezTo>
                    <a:pt x="162" y="6727"/>
                    <a:pt x="162" y="6671"/>
                    <a:pt x="127" y="6653"/>
                  </a:cubicBezTo>
                  <a:close/>
                  <a:moveTo>
                    <a:pt x="30025" y="6819"/>
                  </a:moveTo>
                  <a:cubicBezTo>
                    <a:pt x="30025" y="6819"/>
                    <a:pt x="30007" y="6819"/>
                    <a:pt x="29990" y="6836"/>
                  </a:cubicBezTo>
                  <a:cubicBezTo>
                    <a:pt x="29951" y="6853"/>
                    <a:pt x="29951" y="6888"/>
                    <a:pt x="29968" y="6927"/>
                  </a:cubicBezTo>
                  <a:cubicBezTo>
                    <a:pt x="29990" y="6945"/>
                    <a:pt x="30007" y="6962"/>
                    <a:pt x="30025" y="6962"/>
                  </a:cubicBezTo>
                  <a:cubicBezTo>
                    <a:pt x="30042" y="6962"/>
                    <a:pt x="30060" y="6962"/>
                    <a:pt x="30077" y="6945"/>
                  </a:cubicBezTo>
                  <a:cubicBezTo>
                    <a:pt x="30099" y="6927"/>
                    <a:pt x="30116" y="6871"/>
                    <a:pt x="30099" y="6853"/>
                  </a:cubicBezTo>
                  <a:cubicBezTo>
                    <a:pt x="30077" y="6836"/>
                    <a:pt x="30060" y="6819"/>
                    <a:pt x="30025" y="6819"/>
                  </a:cubicBezTo>
                  <a:close/>
                  <a:moveTo>
                    <a:pt x="30242" y="7106"/>
                  </a:moveTo>
                  <a:cubicBezTo>
                    <a:pt x="30225" y="7106"/>
                    <a:pt x="30207" y="7127"/>
                    <a:pt x="30186" y="7127"/>
                  </a:cubicBezTo>
                  <a:cubicBezTo>
                    <a:pt x="30168" y="7145"/>
                    <a:pt x="30151" y="7197"/>
                    <a:pt x="30168" y="7236"/>
                  </a:cubicBezTo>
                  <a:cubicBezTo>
                    <a:pt x="30186" y="7254"/>
                    <a:pt x="30207" y="7254"/>
                    <a:pt x="30242" y="7254"/>
                  </a:cubicBezTo>
                  <a:lnTo>
                    <a:pt x="30277" y="7254"/>
                  </a:lnTo>
                  <a:cubicBezTo>
                    <a:pt x="30316" y="7215"/>
                    <a:pt x="30316" y="7180"/>
                    <a:pt x="30295" y="7145"/>
                  </a:cubicBezTo>
                  <a:cubicBezTo>
                    <a:pt x="30277" y="7127"/>
                    <a:pt x="30260" y="7106"/>
                    <a:pt x="30242" y="7106"/>
                  </a:cubicBezTo>
                  <a:close/>
                  <a:moveTo>
                    <a:pt x="30442" y="7415"/>
                  </a:moveTo>
                  <a:cubicBezTo>
                    <a:pt x="30425" y="7415"/>
                    <a:pt x="30403" y="7415"/>
                    <a:pt x="30403" y="7432"/>
                  </a:cubicBezTo>
                  <a:cubicBezTo>
                    <a:pt x="30368" y="7454"/>
                    <a:pt x="30368" y="7506"/>
                    <a:pt x="30386" y="7523"/>
                  </a:cubicBezTo>
                  <a:cubicBezTo>
                    <a:pt x="30403" y="7541"/>
                    <a:pt x="30425" y="7563"/>
                    <a:pt x="30442" y="7563"/>
                  </a:cubicBezTo>
                  <a:cubicBezTo>
                    <a:pt x="30460" y="7563"/>
                    <a:pt x="30477" y="7563"/>
                    <a:pt x="30477" y="7541"/>
                  </a:cubicBezTo>
                  <a:cubicBezTo>
                    <a:pt x="30512" y="7523"/>
                    <a:pt x="30534" y="7471"/>
                    <a:pt x="30495" y="7432"/>
                  </a:cubicBezTo>
                  <a:cubicBezTo>
                    <a:pt x="30477" y="7415"/>
                    <a:pt x="30460" y="7415"/>
                    <a:pt x="30442" y="7415"/>
                  </a:cubicBezTo>
                  <a:close/>
                  <a:moveTo>
                    <a:pt x="30621" y="7706"/>
                  </a:moveTo>
                  <a:cubicBezTo>
                    <a:pt x="30586" y="7741"/>
                    <a:pt x="30586" y="7780"/>
                    <a:pt x="30603" y="7815"/>
                  </a:cubicBezTo>
                  <a:cubicBezTo>
                    <a:pt x="30621" y="7832"/>
                    <a:pt x="30643" y="7850"/>
                    <a:pt x="30660" y="7850"/>
                  </a:cubicBezTo>
                  <a:cubicBezTo>
                    <a:pt x="30677" y="7850"/>
                    <a:pt x="30695" y="7832"/>
                    <a:pt x="30712" y="7832"/>
                  </a:cubicBezTo>
                  <a:cubicBezTo>
                    <a:pt x="30751" y="7798"/>
                    <a:pt x="30751" y="7758"/>
                    <a:pt x="30712" y="7724"/>
                  </a:cubicBezTo>
                  <a:cubicBezTo>
                    <a:pt x="30712" y="7706"/>
                    <a:pt x="30695" y="7706"/>
                    <a:pt x="30660" y="7706"/>
                  </a:cubicBezTo>
                  <a:close/>
                  <a:moveTo>
                    <a:pt x="30838" y="7998"/>
                  </a:moveTo>
                  <a:cubicBezTo>
                    <a:pt x="30804" y="8033"/>
                    <a:pt x="30804" y="8067"/>
                    <a:pt x="30821" y="8107"/>
                  </a:cubicBezTo>
                  <a:cubicBezTo>
                    <a:pt x="30838" y="8124"/>
                    <a:pt x="30860" y="8141"/>
                    <a:pt x="30878" y="8141"/>
                  </a:cubicBezTo>
                  <a:cubicBezTo>
                    <a:pt x="30895" y="8141"/>
                    <a:pt x="30912" y="8141"/>
                    <a:pt x="30912" y="8124"/>
                  </a:cubicBezTo>
                  <a:cubicBezTo>
                    <a:pt x="30930" y="8124"/>
                    <a:pt x="30930" y="8107"/>
                    <a:pt x="30947" y="8107"/>
                  </a:cubicBezTo>
                  <a:cubicBezTo>
                    <a:pt x="30930" y="8085"/>
                    <a:pt x="30930" y="8085"/>
                    <a:pt x="30930" y="8067"/>
                  </a:cubicBezTo>
                  <a:lnTo>
                    <a:pt x="30930" y="8015"/>
                  </a:lnTo>
                  <a:cubicBezTo>
                    <a:pt x="30912" y="7998"/>
                    <a:pt x="30895" y="7998"/>
                    <a:pt x="30878" y="7998"/>
                  </a:cubicBezTo>
                  <a:close/>
                  <a:moveTo>
                    <a:pt x="31039" y="8302"/>
                  </a:moveTo>
                  <a:lnTo>
                    <a:pt x="31021" y="8324"/>
                  </a:lnTo>
                  <a:cubicBezTo>
                    <a:pt x="31004" y="8324"/>
                    <a:pt x="30986" y="8341"/>
                    <a:pt x="30986" y="8341"/>
                  </a:cubicBezTo>
                  <a:cubicBezTo>
                    <a:pt x="31004" y="8376"/>
                    <a:pt x="31004" y="8394"/>
                    <a:pt x="30986" y="8433"/>
                  </a:cubicBezTo>
                  <a:cubicBezTo>
                    <a:pt x="31004" y="8450"/>
                    <a:pt x="31021" y="8450"/>
                    <a:pt x="31039" y="8450"/>
                  </a:cubicBezTo>
                  <a:lnTo>
                    <a:pt x="31078" y="8450"/>
                  </a:lnTo>
                  <a:cubicBezTo>
                    <a:pt x="31113" y="8433"/>
                    <a:pt x="31130" y="8394"/>
                    <a:pt x="31113" y="8359"/>
                  </a:cubicBezTo>
                  <a:cubicBezTo>
                    <a:pt x="31113" y="8324"/>
                    <a:pt x="31078" y="8302"/>
                    <a:pt x="31039" y="830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 rot="-5400000">
              <a:off x="6203955" y="1949848"/>
              <a:ext cx="5541947" cy="1301487"/>
            </a:xfrm>
            <a:custGeom>
              <a:avLst/>
              <a:gdLst/>
              <a:ahLst/>
              <a:cxnLst/>
              <a:rect l="l" t="t" r="r" b="b"/>
              <a:pathLst>
                <a:path w="30987" h="7977" extrusionOk="0">
                  <a:moveTo>
                    <a:pt x="12802" y="1"/>
                  </a:moveTo>
                  <a:cubicBezTo>
                    <a:pt x="12763" y="1"/>
                    <a:pt x="12728" y="36"/>
                    <a:pt x="12728" y="70"/>
                  </a:cubicBezTo>
                  <a:cubicBezTo>
                    <a:pt x="12728" y="127"/>
                    <a:pt x="12763" y="144"/>
                    <a:pt x="12802" y="144"/>
                  </a:cubicBezTo>
                  <a:cubicBezTo>
                    <a:pt x="12837" y="144"/>
                    <a:pt x="12872" y="110"/>
                    <a:pt x="12872" y="70"/>
                  </a:cubicBezTo>
                  <a:cubicBezTo>
                    <a:pt x="12872" y="36"/>
                    <a:pt x="12837" y="1"/>
                    <a:pt x="12802" y="1"/>
                  </a:cubicBezTo>
                  <a:close/>
                  <a:moveTo>
                    <a:pt x="13163" y="1"/>
                  </a:moveTo>
                  <a:cubicBezTo>
                    <a:pt x="13129" y="1"/>
                    <a:pt x="13089" y="36"/>
                    <a:pt x="13089" y="70"/>
                  </a:cubicBezTo>
                  <a:cubicBezTo>
                    <a:pt x="13089" y="127"/>
                    <a:pt x="13129" y="144"/>
                    <a:pt x="13163" y="144"/>
                  </a:cubicBezTo>
                  <a:cubicBezTo>
                    <a:pt x="13198" y="144"/>
                    <a:pt x="13237" y="127"/>
                    <a:pt x="13237" y="88"/>
                  </a:cubicBezTo>
                  <a:cubicBezTo>
                    <a:pt x="13237" y="36"/>
                    <a:pt x="13198" y="18"/>
                    <a:pt x="13163" y="1"/>
                  </a:cubicBezTo>
                  <a:close/>
                  <a:moveTo>
                    <a:pt x="12437" y="18"/>
                  </a:moveTo>
                  <a:cubicBezTo>
                    <a:pt x="12402" y="18"/>
                    <a:pt x="12367" y="53"/>
                    <a:pt x="12367" y="110"/>
                  </a:cubicBezTo>
                  <a:cubicBezTo>
                    <a:pt x="12367" y="144"/>
                    <a:pt x="12402" y="162"/>
                    <a:pt x="12437" y="162"/>
                  </a:cubicBezTo>
                  <a:cubicBezTo>
                    <a:pt x="12493" y="162"/>
                    <a:pt x="12511" y="127"/>
                    <a:pt x="12511" y="88"/>
                  </a:cubicBezTo>
                  <a:cubicBezTo>
                    <a:pt x="12511" y="53"/>
                    <a:pt x="12476" y="18"/>
                    <a:pt x="12437" y="18"/>
                  </a:cubicBezTo>
                  <a:close/>
                  <a:moveTo>
                    <a:pt x="24459" y="18"/>
                  </a:moveTo>
                  <a:cubicBezTo>
                    <a:pt x="24420" y="18"/>
                    <a:pt x="24385" y="36"/>
                    <a:pt x="24385" y="88"/>
                  </a:cubicBezTo>
                  <a:cubicBezTo>
                    <a:pt x="24385" y="127"/>
                    <a:pt x="24420" y="162"/>
                    <a:pt x="24459" y="162"/>
                  </a:cubicBezTo>
                  <a:cubicBezTo>
                    <a:pt x="24494" y="162"/>
                    <a:pt x="24529" y="127"/>
                    <a:pt x="24529" y="88"/>
                  </a:cubicBezTo>
                  <a:cubicBezTo>
                    <a:pt x="24529" y="36"/>
                    <a:pt x="24494" y="18"/>
                    <a:pt x="24459" y="18"/>
                  </a:cubicBezTo>
                  <a:close/>
                  <a:moveTo>
                    <a:pt x="13525" y="36"/>
                  </a:moveTo>
                  <a:cubicBezTo>
                    <a:pt x="13490" y="36"/>
                    <a:pt x="13455" y="53"/>
                    <a:pt x="13455" y="88"/>
                  </a:cubicBezTo>
                  <a:cubicBezTo>
                    <a:pt x="13455" y="144"/>
                    <a:pt x="13472" y="179"/>
                    <a:pt x="13525" y="179"/>
                  </a:cubicBezTo>
                  <a:cubicBezTo>
                    <a:pt x="13564" y="179"/>
                    <a:pt x="13599" y="144"/>
                    <a:pt x="13599" y="110"/>
                  </a:cubicBezTo>
                  <a:cubicBezTo>
                    <a:pt x="13599" y="70"/>
                    <a:pt x="13581" y="36"/>
                    <a:pt x="13525" y="36"/>
                  </a:cubicBezTo>
                  <a:close/>
                  <a:moveTo>
                    <a:pt x="24094" y="36"/>
                  </a:moveTo>
                  <a:cubicBezTo>
                    <a:pt x="24059" y="36"/>
                    <a:pt x="24024" y="70"/>
                    <a:pt x="24024" y="110"/>
                  </a:cubicBezTo>
                  <a:cubicBezTo>
                    <a:pt x="24024" y="144"/>
                    <a:pt x="24059" y="179"/>
                    <a:pt x="24094" y="179"/>
                  </a:cubicBezTo>
                  <a:lnTo>
                    <a:pt x="24116" y="179"/>
                  </a:lnTo>
                  <a:cubicBezTo>
                    <a:pt x="24150" y="179"/>
                    <a:pt x="24168" y="144"/>
                    <a:pt x="24168" y="88"/>
                  </a:cubicBezTo>
                  <a:cubicBezTo>
                    <a:pt x="24168" y="53"/>
                    <a:pt x="24133" y="36"/>
                    <a:pt x="24094" y="36"/>
                  </a:cubicBezTo>
                  <a:close/>
                  <a:moveTo>
                    <a:pt x="24821" y="36"/>
                  </a:moveTo>
                  <a:cubicBezTo>
                    <a:pt x="24786" y="36"/>
                    <a:pt x="24747" y="53"/>
                    <a:pt x="24747" y="88"/>
                  </a:cubicBezTo>
                  <a:cubicBezTo>
                    <a:pt x="24747" y="144"/>
                    <a:pt x="24786" y="162"/>
                    <a:pt x="24821" y="179"/>
                  </a:cubicBezTo>
                  <a:cubicBezTo>
                    <a:pt x="24855" y="179"/>
                    <a:pt x="24895" y="144"/>
                    <a:pt x="24895" y="110"/>
                  </a:cubicBezTo>
                  <a:cubicBezTo>
                    <a:pt x="24895" y="70"/>
                    <a:pt x="24877" y="36"/>
                    <a:pt x="24838" y="36"/>
                  </a:cubicBezTo>
                  <a:close/>
                  <a:moveTo>
                    <a:pt x="12076" y="53"/>
                  </a:moveTo>
                  <a:cubicBezTo>
                    <a:pt x="12041" y="70"/>
                    <a:pt x="12002" y="110"/>
                    <a:pt x="12002" y="144"/>
                  </a:cubicBezTo>
                  <a:cubicBezTo>
                    <a:pt x="12002" y="179"/>
                    <a:pt x="12041" y="197"/>
                    <a:pt x="12076" y="197"/>
                  </a:cubicBezTo>
                  <a:lnTo>
                    <a:pt x="12093" y="197"/>
                  </a:lnTo>
                  <a:cubicBezTo>
                    <a:pt x="12128" y="197"/>
                    <a:pt x="12150" y="162"/>
                    <a:pt x="12150" y="127"/>
                  </a:cubicBezTo>
                  <a:cubicBezTo>
                    <a:pt x="12150" y="88"/>
                    <a:pt x="12110" y="53"/>
                    <a:pt x="12076" y="53"/>
                  </a:cubicBezTo>
                  <a:close/>
                  <a:moveTo>
                    <a:pt x="13890" y="88"/>
                  </a:moveTo>
                  <a:cubicBezTo>
                    <a:pt x="13851" y="88"/>
                    <a:pt x="13816" y="110"/>
                    <a:pt x="13816" y="144"/>
                  </a:cubicBezTo>
                  <a:cubicBezTo>
                    <a:pt x="13799" y="179"/>
                    <a:pt x="13834" y="218"/>
                    <a:pt x="13868" y="236"/>
                  </a:cubicBezTo>
                  <a:lnTo>
                    <a:pt x="13890" y="236"/>
                  </a:lnTo>
                  <a:cubicBezTo>
                    <a:pt x="13925" y="236"/>
                    <a:pt x="13942" y="197"/>
                    <a:pt x="13960" y="179"/>
                  </a:cubicBezTo>
                  <a:cubicBezTo>
                    <a:pt x="13960" y="127"/>
                    <a:pt x="13942" y="88"/>
                    <a:pt x="13908" y="88"/>
                  </a:cubicBezTo>
                  <a:close/>
                  <a:moveTo>
                    <a:pt x="23733" y="88"/>
                  </a:moveTo>
                  <a:cubicBezTo>
                    <a:pt x="23698" y="110"/>
                    <a:pt x="23659" y="144"/>
                    <a:pt x="23681" y="179"/>
                  </a:cubicBezTo>
                  <a:cubicBezTo>
                    <a:pt x="23681" y="218"/>
                    <a:pt x="23715" y="236"/>
                    <a:pt x="23750" y="236"/>
                  </a:cubicBezTo>
                  <a:cubicBezTo>
                    <a:pt x="23807" y="218"/>
                    <a:pt x="23824" y="179"/>
                    <a:pt x="23807" y="144"/>
                  </a:cubicBezTo>
                  <a:cubicBezTo>
                    <a:pt x="23807" y="110"/>
                    <a:pt x="23768" y="88"/>
                    <a:pt x="23733" y="88"/>
                  </a:cubicBezTo>
                  <a:close/>
                  <a:moveTo>
                    <a:pt x="25182" y="88"/>
                  </a:moveTo>
                  <a:cubicBezTo>
                    <a:pt x="25147" y="88"/>
                    <a:pt x="25112" y="127"/>
                    <a:pt x="25112" y="144"/>
                  </a:cubicBezTo>
                  <a:cubicBezTo>
                    <a:pt x="25095" y="197"/>
                    <a:pt x="25130" y="236"/>
                    <a:pt x="25164" y="236"/>
                  </a:cubicBezTo>
                  <a:lnTo>
                    <a:pt x="25182" y="236"/>
                  </a:lnTo>
                  <a:cubicBezTo>
                    <a:pt x="25221" y="236"/>
                    <a:pt x="25238" y="218"/>
                    <a:pt x="25256" y="179"/>
                  </a:cubicBezTo>
                  <a:cubicBezTo>
                    <a:pt x="25256" y="144"/>
                    <a:pt x="25238" y="110"/>
                    <a:pt x="25203" y="110"/>
                  </a:cubicBezTo>
                  <a:lnTo>
                    <a:pt x="25182" y="88"/>
                  </a:lnTo>
                  <a:close/>
                  <a:moveTo>
                    <a:pt x="11714" y="110"/>
                  </a:moveTo>
                  <a:cubicBezTo>
                    <a:pt x="11675" y="110"/>
                    <a:pt x="11640" y="144"/>
                    <a:pt x="11640" y="197"/>
                  </a:cubicBezTo>
                  <a:cubicBezTo>
                    <a:pt x="11658" y="236"/>
                    <a:pt x="11675" y="253"/>
                    <a:pt x="11714" y="253"/>
                  </a:cubicBezTo>
                  <a:lnTo>
                    <a:pt x="11732" y="253"/>
                  </a:lnTo>
                  <a:cubicBezTo>
                    <a:pt x="11767" y="253"/>
                    <a:pt x="11801" y="218"/>
                    <a:pt x="11784" y="162"/>
                  </a:cubicBezTo>
                  <a:cubicBezTo>
                    <a:pt x="11784" y="127"/>
                    <a:pt x="11749" y="110"/>
                    <a:pt x="11714" y="110"/>
                  </a:cubicBezTo>
                  <a:close/>
                  <a:moveTo>
                    <a:pt x="11349" y="162"/>
                  </a:moveTo>
                  <a:cubicBezTo>
                    <a:pt x="11314" y="179"/>
                    <a:pt x="11279" y="218"/>
                    <a:pt x="11297" y="253"/>
                  </a:cubicBezTo>
                  <a:cubicBezTo>
                    <a:pt x="11297" y="288"/>
                    <a:pt x="11332" y="305"/>
                    <a:pt x="11366" y="305"/>
                  </a:cubicBezTo>
                  <a:cubicBezTo>
                    <a:pt x="11423" y="305"/>
                    <a:pt x="11440" y="271"/>
                    <a:pt x="11440" y="236"/>
                  </a:cubicBezTo>
                  <a:cubicBezTo>
                    <a:pt x="11423" y="197"/>
                    <a:pt x="11406" y="162"/>
                    <a:pt x="11366" y="162"/>
                  </a:cubicBezTo>
                  <a:close/>
                  <a:moveTo>
                    <a:pt x="14234" y="162"/>
                  </a:moveTo>
                  <a:cubicBezTo>
                    <a:pt x="14216" y="162"/>
                    <a:pt x="14177" y="179"/>
                    <a:pt x="14160" y="218"/>
                  </a:cubicBezTo>
                  <a:cubicBezTo>
                    <a:pt x="14160" y="253"/>
                    <a:pt x="14177" y="305"/>
                    <a:pt x="14216" y="305"/>
                  </a:cubicBezTo>
                  <a:lnTo>
                    <a:pt x="14234" y="305"/>
                  </a:lnTo>
                  <a:cubicBezTo>
                    <a:pt x="14269" y="305"/>
                    <a:pt x="14303" y="288"/>
                    <a:pt x="14303" y="253"/>
                  </a:cubicBezTo>
                  <a:cubicBezTo>
                    <a:pt x="14325" y="218"/>
                    <a:pt x="14286" y="179"/>
                    <a:pt x="14251" y="162"/>
                  </a:cubicBezTo>
                  <a:close/>
                  <a:moveTo>
                    <a:pt x="23372" y="179"/>
                  </a:moveTo>
                  <a:cubicBezTo>
                    <a:pt x="23332" y="197"/>
                    <a:pt x="23315" y="236"/>
                    <a:pt x="23315" y="271"/>
                  </a:cubicBezTo>
                  <a:cubicBezTo>
                    <a:pt x="23332" y="305"/>
                    <a:pt x="23354" y="327"/>
                    <a:pt x="23389" y="327"/>
                  </a:cubicBezTo>
                  <a:lnTo>
                    <a:pt x="23406" y="327"/>
                  </a:lnTo>
                  <a:cubicBezTo>
                    <a:pt x="23441" y="305"/>
                    <a:pt x="23480" y="271"/>
                    <a:pt x="23463" y="236"/>
                  </a:cubicBezTo>
                  <a:cubicBezTo>
                    <a:pt x="23441" y="197"/>
                    <a:pt x="23424" y="179"/>
                    <a:pt x="23389" y="179"/>
                  </a:cubicBezTo>
                  <a:close/>
                  <a:moveTo>
                    <a:pt x="25530" y="218"/>
                  </a:moveTo>
                  <a:cubicBezTo>
                    <a:pt x="25491" y="218"/>
                    <a:pt x="25473" y="236"/>
                    <a:pt x="25456" y="253"/>
                  </a:cubicBezTo>
                  <a:cubicBezTo>
                    <a:pt x="25438" y="288"/>
                    <a:pt x="25456" y="345"/>
                    <a:pt x="25491" y="362"/>
                  </a:cubicBezTo>
                  <a:lnTo>
                    <a:pt x="25530" y="362"/>
                  </a:lnTo>
                  <a:cubicBezTo>
                    <a:pt x="25547" y="362"/>
                    <a:pt x="25582" y="345"/>
                    <a:pt x="25582" y="327"/>
                  </a:cubicBezTo>
                  <a:cubicBezTo>
                    <a:pt x="25599" y="288"/>
                    <a:pt x="25582" y="236"/>
                    <a:pt x="25547" y="218"/>
                  </a:cubicBezTo>
                  <a:close/>
                  <a:moveTo>
                    <a:pt x="10988" y="236"/>
                  </a:moveTo>
                  <a:cubicBezTo>
                    <a:pt x="10953" y="253"/>
                    <a:pt x="10931" y="288"/>
                    <a:pt x="10931" y="327"/>
                  </a:cubicBezTo>
                  <a:cubicBezTo>
                    <a:pt x="10953" y="362"/>
                    <a:pt x="10970" y="379"/>
                    <a:pt x="11005" y="379"/>
                  </a:cubicBezTo>
                  <a:lnTo>
                    <a:pt x="11023" y="379"/>
                  </a:lnTo>
                  <a:cubicBezTo>
                    <a:pt x="11062" y="379"/>
                    <a:pt x="11079" y="345"/>
                    <a:pt x="11079" y="305"/>
                  </a:cubicBezTo>
                  <a:cubicBezTo>
                    <a:pt x="11079" y="271"/>
                    <a:pt x="11040" y="236"/>
                    <a:pt x="11005" y="236"/>
                  </a:cubicBezTo>
                  <a:close/>
                  <a:moveTo>
                    <a:pt x="14578" y="271"/>
                  </a:moveTo>
                  <a:cubicBezTo>
                    <a:pt x="14560" y="271"/>
                    <a:pt x="14521" y="288"/>
                    <a:pt x="14521" y="327"/>
                  </a:cubicBezTo>
                  <a:cubicBezTo>
                    <a:pt x="14504" y="362"/>
                    <a:pt x="14521" y="397"/>
                    <a:pt x="14560" y="414"/>
                  </a:cubicBezTo>
                  <a:lnTo>
                    <a:pt x="14578" y="414"/>
                  </a:lnTo>
                  <a:cubicBezTo>
                    <a:pt x="14612" y="414"/>
                    <a:pt x="14652" y="397"/>
                    <a:pt x="14652" y="379"/>
                  </a:cubicBezTo>
                  <a:cubicBezTo>
                    <a:pt x="14669" y="345"/>
                    <a:pt x="14652" y="288"/>
                    <a:pt x="14612" y="288"/>
                  </a:cubicBezTo>
                  <a:cubicBezTo>
                    <a:pt x="14595" y="271"/>
                    <a:pt x="14595" y="271"/>
                    <a:pt x="14578" y="271"/>
                  </a:cubicBezTo>
                  <a:close/>
                  <a:moveTo>
                    <a:pt x="23045" y="288"/>
                  </a:moveTo>
                  <a:lnTo>
                    <a:pt x="23028" y="305"/>
                  </a:lnTo>
                  <a:cubicBezTo>
                    <a:pt x="22989" y="305"/>
                    <a:pt x="22971" y="362"/>
                    <a:pt x="22971" y="397"/>
                  </a:cubicBezTo>
                  <a:cubicBezTo>
                    <a:pt x="22989" y="414"/>
                    <a:pt x="23028" y="436"/>
                    <a:pt x="23045" y="436"/>
                  </a:cubicBezTo>
                  <a:lnTo>
                    <a:pt x="23080" y="436"/>
                  </a:lnTo>
                  <a:cubicBezTo>
                    <a:pt x="23115" y="414"/>
                    <a:pt x="23137" y="379"/>
                    <a:pt x="23115" y="345"/>
                  </a:cubicBezTo>
                  <a:cubicBezTo>
                    <a:pt x="23097" y="305"/>
                    <a:pt x="23080" y="288"/>
                    <a:pt x="23045" y="288"/>
                  </a:cubicBezTo>
                  <a:close/>
                  <a:moveTo>
                    <a:pt x="10644" y="327"/>
                  </a:moveTo>
                  <a:cubicBezTo>
                    <a:pt x="10605" y="327"/>
                    <a:pt x="10570" y="362"/>
                    <a:pt x="10587" y="414"/>
                  </a:cubicBezTo>
                  <a:cubicBezTo>
                    <a:pt x="10587" y="436"/>
                    <a:pt x="10627" y="471"/>
                    <a:pt x="10661" y="471"/>
                  </a:cubicBezTo>
                  <a:cubicBezTo>
                    <a:pt x="10714" y="453"/>
                    <a:pt x="10735" y="414"/>
                    <a:pt x="10714" y="379"/>
                  </a:cubicBezTo>
                  <a:cubicBezTo>
                    <a:pt x="10714" y="345"/>
                    <a:pt x="10679" y="327"/>
                    <a:pt x="10661" y="327"/>
                  </a:cubicBezTo>
                  <a:close/>
                  <a:moveTo>
                    <a:pt x="10279" y="397"/>
                  </a:moveTo>
                  <a:cubicBezTo>
                    <a:pt x="10244" y="414"/>
                    <a:pt x="10226" y="453"/>
                    <a:pt x="10226" y="488"/>
                  </a:cubicBezTo>
                  <a:cubicBezTo>
                    <a:pt x="10244" y="523"/>
                    <a:pt x="10261" y="545"/>
                    <a:pt x="10300" y="545"/>
                  </a:cubicBezTo>
                  <a:lnTo>
                    <a:pt x="10318" y="545"/>
                  </a:lnTo>
                  <a:cubicBezTo>
                    <a:pt x="10352" y="523"/>
                    <a:pt x="10370" y="488"/>
                    <a:pt x="10370" y="453"/>
                  </a:cubicBezTo>
                  <a:cubicBezTo>
                    <a:pt x="10370" y="414"/>
                    <a:pt x="10335" y="397"/>
                    <a:pt x="10300" y="397"/>
                  </a:cubicBezTo>
                  <a:close/>
                  <a:moveTo>
                    <a:pt x="25834" y="397"/>
                  </a:moveTo>
                  <a:cubicBezTo>
                    <a:pt x="25817" y="397"/>
                    <a:pt x="25800" y="397"/>
                    <a:pt x="25782" y="414"/>
                  </a:cubicBezTo>
                  <a:cubicBezTo>
                    <a:pt x="25765" y="453"/>
                    <a:pt x="25765" y="506"/>
                    <a:pt x="25800" y="523"/>
                  </a:cubicBezTo>
                  <a:cubicBezTo>
                    <a:pt x="25817" y="523"/>
                    <a:pt x="25834" y="545"/>
                    <a:pt x="25834" y="545"/>
                  </a:cubicBezTo>
                  <a:cubicBezTo>
                    <a:pt x="25874" y="545"/>
                    <a:pt x="25891" y="523"/>
                    <a:pt x="25908" y="506"/>
                  </a:cubicBezTo>
                  <a:cubicBezTo>
                    <a:pt x="25926" y="471"/>
                    <a:pt x="25908" y="414"/>
                    <a:pt x="25874" y="397"/>
                  </a:cubicBezTo>
                  <a:close/>
                  <a:moveTo>
                    <a:pt x="14921" y="414"/>
                  </a:moveTo>
                  <a:cubicBezTo>
                    <a:pt x="14887" y="414"/>
                    <a:pt x="14869" y="436"/>
                    <a:pt x="14847" y="471"/>
                  </a:cubicBezTo>
                  <a:cubicBezTo>
                    <a:pt x="14830" y="488"/>
                    <a:pt x="14847" y="545"/>
                    <a:pt x="14887" y="562"/>
                  </a:cubicBezTo>
                  <a:lnTo>
                    <a:pt x="14921" y="562"/>
                  </a:lnTo>
                  <a:cubicBezTo>
                    <a:pt x="14939" y="562"/>
                    <a:pt x="14956" y="562"/>
                    <a:pt x="14978" y="523"/>
                  </a:cubicBezTo>
                  <a:cubicBezTo>
                    <a:pt x="14995" y="488"/>
                    <a:pt x="14978" y="453"/>
                    <a:pt x="14956" y="436"/>
                  </a:cubicBezTo>
                  <a:cubicBezTo>
                    <a:pt x="14939" y="436"/>
                    <a:pt x="14921" y="414"/>
                    <a:pt x="14921" y="414"/>
                  </a:cubicBezTo>
                  <a:close/>
                  <a:moveTo>
                    <a:pt x="22680" y="436"/>
                  </a:moveTo>
                  <a:cubicBezTo>
                    <a:pt x="22645" y="453"/>
                    <a:pt x="22628" y="506"/>
                    <a:pt x="22645" y="545"/>
                  </a:cubicBezTo>
                  <a:cubicBezTo>
                    <a:pt x="22662" y="562"/>
                    <a:pt x="22680" y="579"/>
                    <a:pt x="22719" y="579"/>
                  </a:cubicBezTo>
                  <a:lnTo>
                    <a:pt x="22736" y="579"/>
                  </a:lnTo>
                  <a:cubicBezTo>
                    <a:pt x="22771" y="562"/>
                    <a:pt x="22789" y="506"/>
                    <a:pt x="22771" y="471"/>
                  </a:cubicBezTo>
                  <a:cubicBezTo>
                    <a:pt x="22771" y="453"/>
                    <a:pt x="22736" y="436"/>
                    <a:pt x="22719" y="436"/>
                  </a:cubicBezTo>
                  <a:close/>
                  <a:moveTo>
                    <a:pt x="9935" y="471"/>
                  </a:moveTo>
                  <a:lnTo>
                    <a:pt x="9935" y="488"/>
                  </a:lnTo>
                  <a:cubicBezTo>
                    <a:pt x="9883" y="488"/>
                    <a:pt x="9865" y="523"/>
                    <a:pt x="9883" y="562"/>
                  </a:cubicBezTo>
                  <a:cubicBezTo>
                    <a:pt x="9883" y="597"/>
                    <a:pt x="9917" y="614"/>
                    <a:pt x="9952" y="614"/>
                  </a:cubicBezTo>
                  <a:cubicBezTo>
                    <a:pt x="10009" y="614"/>
                    <a:pt x="10026" y="579"/>
                    <a:pt x="10009" y="545"/>
                  </a:cubicBezTo>
                  <a:cubicBezTo>
                    <a:pt x="10009" y="506"/>
                    <a:pt x="9974" y="471"/>
                    <a:pt x="9935" y="471"/>
                  </a:cubicBezTo>
                  <a:close/>
                  <a:moveTo>
                    <a:pt x="9574" y="562"/>
                  </a:moveTo>
                  <a:cubicBezTo>
                    <a:pt x="9539" y="579"/>
                    <a:pt x="9517" y="614"/>
                    <a:pt x="9517" y="653"/>
                  </a:cubicBezTo>
                  <a:cubicBezTo>
                    <a:pt x="9539" y="688"/>
                    <a:pt x="9556" y="706"/>
                    <a:pt x="9591" y="706"/>
                  </a:cubicBezTo>
                  <a:lnTo>
                    <a:pt x="9608" y="706"/>
                  </a:lnTo>
                  <a:cubicBezTo>
                    <a:pt x="9648" y="688"/>
                    <a:pt x="9665" y="653"/>
                    <a:pt x="9665" y="614"/>
                  </a:cubicBezTo>
                  <a:cubicBezTo>
                    <a:pt x="9648" y="579"/>
                    <a:pt x="9626" y="562"/>
                    <a:pt x="9591" y="562"/>
                  </a:cubicBezTo>
                  <a:close/>
                  <a:moveTo>
                    <a:pt x="22393" y="579"/>
                  </a:moveTo>
                  <a:cubicBezTo>
                    <a:pt x="22375" y="579"/>
                    <a:pt x="22353" y="597"/>
                    <a:pt x="22353" y="597"/>
                  </a:cubicBezTo>
                  <a:cubicBezTo>
                    <a:pt x="22319" y="614"/>
                    <a:pt x="22301" y="653"/>
                    <a:pt x="22319" y="688"/>
                  </a:cubicBezTo>
                  <a:cubicBezTo>
                    <a:pt x="22336" y="723"/>
                    <a:pt x="22353" y="723"/>
                    <a:pt x="22393" y="723"/>
                  </a:cubicBezTo>
                  <a:lnTo>
                    <a:pt x="22410" y="723"/>
                  </a:lnTo>
                  <a:cubicBezTo>
                    <a:pt x="22445" y="706"/>
                    <a:pt x="22462" y="671"/>
                    <a:pt x="22445" y="632"/>
                  </a:cubicBezTo>
                  <a:cubicBezTo>
                    <a:pt x="22427" y="597"/>
                    <a:pt x="22410" y="579"/>
                    <a:pt x="22393" y="579"/>
                  </a:cubicBezTo>
                  <a:close/>
                  <a:moveTo>
                    <a:pt x="26126" y="597"/>
                  </a:moveTo>
                  <a:cubicBezTo>
                    <a:pt x="26109" y="597"/>
                    <a:pt x="26091" y="614"/>
                    <a:pt x="26074" y="632"/>
                  </a:cubicBezTo>
                  <a:cubicBezTo>
                    <a:pt x="26052" y="653"/>
                    <a:pt x="26052" y="706"/>
                    <a:pt x="26091" y="723"/>
                  </a:cubicBezTo>
                  <a:cubicBezTo>
                    <a:pt x="26109" y="740"/>
                    <a:pt x="26126" y="740"/>
                    <a:pt x="26126" y="740"/>
                  </a:cubicBezTo>
                  <a:cubicBezTo>
                    <a:pt x="26161" y="740"/>
                    <a:pt x="26183" y="740"/>
                    <a:pt x="26200" y="723"/>
                  </a:cubicBezTo>
                  <a:cubicBezTo>
                    <a:pt x="26217" y="688"/>
                    <a:pt x="26217" y="653"/>
                    <a:pt x="26183" y="614"/>
                  </a:cubicBezTo>
                  <a:cubicBezTo>
                    <a:pt x="26161" y="614"/>
                    <a:pt x="26143" y="597"/>
                    <a:pt x="26126" y="597"/>
                  </a:cubicBezTo>
                  <a:close/>
                  <a:moveTo>
                    <a:pt x="15230" y="614"/>
                  </a:moveTo>
                  <a:cubicBezTo>
                    <a:pt x="15195" y="614"/>
                    <a:pt x="15174" y="614"/>
                    <a:pt x="15156" y="653"/>
                  </a:cubicBezTo>
                  <a:cubicBezTo>
                    <a:pt x="15139" y="671"/>
                    <a:pt x="15156" y="723"/>
                    <a:pt x="15195" y="740"/>
                  </a:cubicBezTo>
                  <a:cubicBezTo>
                    <a:pt x="15195" y="762"/>
                    <a:pt x="15213" y="762"/>
                    <a:pt x="15230" y="762"/>
                  </a:cubicBezTo>
                  <a:cubicBezTo>
                    <a:pt x="15248" y="762"/>
                    <a:pt x="15265" y="740"/>
                    <a:pt x="15283" y="723"/>
                  </a:cubicBezTo>
                  <a:cubicBezTo>
                    <a:pt x="15304" y="688"/>
                    <a:pt x="15304" y="653"/>
                    <a:pt x="15265" y="614"/>
                  </a:cubicBezTo>
                  <a:close/>
                  <a:moveTo>
                    <a:pt x="9230" y="653"/>
                  </a:moveTo>
                  <a:cubicBezTo>
                    <a:pt x="9173" y="653"/>
                    <a:pt x="9156" y="688"/>
                    <a:pt x="9173" y="740"/>
                  </a:cubicBezTo>
                  <a:cubicBezTo>
                    <a:pt x="9173" y="762"/>
                    <a:pt x="9212" y="797"/>
                    <a:pt x="9247" y="797"/>
                  </a:cubicBezTo>
                  <a:lnTo>
                    <a:pt x="9265" y="797"/>
                  </a:lnTo>
                  <a:cubicBezTo>
                    <a:pt x="9299" y="780"/>
                    <a:pt x="9321" y="740"/>
                    <a:pt x="9299" y="706"/>
                  </a:cubicBezTo>
                  <a:cubicBezTo>
                    <a:pt x="9299" y="671"/>
                    <a:pt x="9265" y="653"/>
                    <a:pt x="9247" y="653"/>
                  </a:cubicBezTo>
                  <a:close/>
                  <a:moveTo>
                    <a:pt x="8886" y="723"/>
                  </a:moveTo>
                  <a:lnTo>
                    <a:pt x="8864" y="740"/>
                  </a:lnTo>
                  <a:cubicBezTo>
                    <a:pt x="8830" y="740"/>
                    <a:pt x="8812" y="780"/>
                    <a:pt x="8812" y="814"/>
                  </a:cubicBezTo>
                  <a:cubicBezTo>
                    <a:pt x="8830" y="849"/>
                    <a:pt x="8847" y="871"/>
                    <a:pt x="8886" y="871"/>
                  </a:cubicBezTo>
                  <a:lnTo>
                    <a:pt x="8904" y="871"/>
                  </a:lnTo>
                  <a:cubicBezTo>
                    <a:pt x="8938" y="871"/>
                    <a:pt x="8973" y="832"/>
                    <a:pt x="8956" y="780"/>
                  </a:cubicBezTo>
                  <a:cubicBezTo>
                    <a:pt x="8956" y="762"/>
                    <a:pt x="8921" y="723"/>
                    <a:pt x="8886" y="723"/>
                  </a:cubicBezTo>
                  <a:close/>
                  <a:moveTo>
                    <a:pt x="22027" y="762"/>
                  </a:moveTo>
                  <a:cubicBezTo>
                    <a:pt x="21992" y="780"/>
                    <a:pt x="21975" y="832"/>
                    <a:pt x="21992" y="871"/>
                  </a:cubicBezTo>
                  <a:cubicBezTo>
                    <a:pt x="22010" y="888"/>
                    <a:pt x="22027" y="906"/>
                    <a:pt x="22066" y="906"/>
                  </a:cubicBezTo>
                  <a:cubicBezTo>
                    <a:pt x="22066" y="906"/>
                    <a:pt x="22084" y="906"/>
                    <a:pt x="22101" y="888"/>
                  </a:cubicBezTo>
                  <a:cubicBezTo>
                    <a:pt x="22136" y="871"/>
                    <a:pt x="22136" y="832"/>
                    <a:pt x="22118" y="797"/>
                  </a:cubicBezTo>
                  <a:cubicBezTo>
                    <a:pt x="22118" y="762"/>
                    <a:pt x="22084" y="762"/>
                    <a:pt x="22066" y="762"/>
                  </a:cubicBezTo>
                  <a:close/>
                  <a:moveTo>
                    <a:pt x="15539" y="797"/>
                  </a:moveTo>
                  <a:cubicBezTo>
                    <a:pt x="15500" y="797"/>
                    <a:pt x="15483" y="814"/>
                    <a:pt x="15465" y="832"/>
                  </a:cubicBezTo>
                  <a:cubicBezTo>
                    <a:pt x="15448" y="871"/>
                    <a:pt x="15465" y="906"/>
                    <a:pt x="15500" y="941"/>
                  </a:cubicBezTo>
                  <a:lnTo>
                    <a:pt x="15539" y="941"/>
                  </a:lnTo>
                  <a:cubicBezTo>
                    <a:pt x="15557" y="941"/>
                    <a:pt x="15574" y="941"/>
                    <a:pt x="15591" y="906"/>
                  </a:cubicBezTo>
                  <a:cubicBezTo>
                    <a:pt x="15609" y="888"/>
                    <a:pt x="15609" y="832"/>
                    <a:pt x="15574" y="814"/>
                  </a:cubicBezTo>
                  <a:cubicBezTo>
                    <a:pt x="15557" y="797"/>
                    <a:pt x="15539" y="797"/>
                    <a:pt x="15539" y="797"/>
                  </a:cubicBezTo>
                  <a:close/>
                  <a:moveTo>
                    <a:pt x="8521" y="814"/>
                  </a:moveTo>
                  <a:cubicBezTo>
                    <a:pt x="8486" y="832"/>
                    <a:pt x="8451" y="871"/>
                    <a:pt x="8468" y="906"/>
                  </a:cubicBezTo>
                  <a:cubicBezTo>
                    <a:pt x="8468" y="941"/>
                    <a:pt x="8503" y="958"/>
                    <a:pt x="8538" y="958"/>
                  </a:cubicBezTo>
                  <a:lnTo>
                    <a:pt x="8560" y="958"/>
                  </a:lnTo>
                  <a:cubicBezTo>
                    <a:pt x="8595" y="958"/>
                    <a:pt x="8612" y="906"/>
                    <a:pt x="8612" y="871"/>
                  </a:cubicBezTo>
                  <a:cubicBezTo>
                    <a:pt x="8595" y="849"/>
                    <a:pt x="8577" y="814"/>
                    <a:pt x="8538" y="814"/>
                  </a:cubicBezTo>
                  <a:close/>
                  <a:moveTo>
                    <a:pt x="26400" y="849"/>
                  </a:moveTo>
                  <a:cubicBezTo>
                    <a:pt x="26378" y="849"/>
                    <a:pt x="26361" y="849"/>
                    <a:pt x="26344" y="871"/>
                  </a:cubicBezTo>
                  <a:cubicBezTo>
                    <a:pt x="26326" y="906"/>
                    <a:pt x="26326" y="941"/>
                    <a:pt x="26344" y="980"/>
                  </a:cubicBezTo>
                  <a:cubicBezTo>
                    <a:pt x="26361" y="980"/>
                    <a:pt x="26378" y="997"/>
                    <a:pt x="26400" y="997"/>
                  </a:cubicBezTo>
                  <a:cubicBezTo>
                    <a:pt x="26417" y="997"/>
                    <a:pt x="26435" y="980"/>
                    <a:pt x="26452" y="980"/>
                  </a:cubicBezTo>
                  <a:cubicBezTo>
                    <a:pt x="26470" y="941"/>
                    <a:pt x="26487" y="906"/>
                    <a:pt x="26452" y="871"/>
                  </a:cubicBezTo>
                  <a:cubicBezTo>
                    <a:pt x="26435" y="849"/>
                    <a:pt x="26417" y="849"/>
                    <a:pt x="26400" y="849"/>
                  </a:cubicBezTo>
                  <a:close/>
                  <a:moveTo>
                    <a:pt x="8177" y="906"/>
                  </a:moveTo>
                  <a:lnTo>
                    <a:pt x="8159" y="923"/>
                  </a:lnTo>
                  <a:cubicBezTo>
                    <a:pt x="8125" y="923"/>
                    <a:pt x="8103" y="958"/>
                    <a:pt x="8125" y="997"/>
                  </a:cubicBezTo>
                  <a:cubicBezTo>
                    <a:pt x="8125" y="1032"/>
                    <a:pt x="8159" y="1049"/>
                    <a:pt x="8177" y="1049"/>
                  </a:cubicBezTo>
                  <a:lnTo>
                    <a:pt x="8194" y="1049"/>
                  </a:lnTo>
                  <a:cubicBezTo>
                    <a:pt x="8251" y="1049"/>
                    <a:pt x="8268" y="1015"/>
                    <a:pt x="8251" y="958"/>
                  </a:cubicBezTo>
                  <a:cubicBezTo>
                    <a:pt x="8251" y="941"/>
                    <a:pt x="8212" y="906"/>
                    <a:pt x="8177" y="906"/>
                  </a:cubicBezTo>
                  <a:close/>
                  <a:moveTo>
                    <a:pt x="21740" y="923"/>
                  </a:moveTo>
                  <a:cubicBezTo>
                    <a:pt x="21740" y="923"/>
                    <a:pt x="21722" y="941"/>
                    <a:pt x="21701" y="941"/>
                  </a:cubicBezTo>
                  <a:cubicBezTo>
                    <a:pt x="21666" y="958"/>
                    <a:pt x="21666" y="1015"/>
                    <a:pt x="21683" y="1032"/>
                  </a:cubicBezTo>
                  <a:cubicBezTo>
                    <a:pt x="21701" y="1067"/>
                    <a:pt x="21722" y="1067"/>
                    <a:pt x="21740" y="1067"/>
                  </a:cubicBezTo>
                  <a:lnTo>
                    <a:pt x="21775" y="1067"/>
                  </a:lnTo>
                  <a:cubicBezTo>
                    <a:pt x="21809" y="1049"/>
                    <a:pt x="21831" y="997"/>
                    <a:pt x="21809" y="958"/>
                  </a:cubicBezTo>
                  <a:cubicBezTo>
                    <a:pt x="21792" y="941"/>
                    <a:pt x="21775" y="923"/>
                    <a:pt x="21740" y="923"/>
                  </a:cubicBezTo>
                  <a:close/>
                  <a:moveTo>
                    <a:pt x="7816" y="1015"/>
                  </a:moveTo>
                  <a:cubicBezTo>
                    <a:pt x="7777" y="1032"/>
                    <a:pt x="7759" y="1067"/>
                    <a:pt x="7759" y="1106"/>
                  </a:cubicBezTo>
                  <a:cubicBezTo>
                    <a:pt x="7777" y="1141"/>
                    <a:pt x="7798" y="1158"/>
                    <a:pt x="7833" y="1158"/>
                  </a:cubicBezTo>
                  <a:lnTo>
                    <a:pt x="7850" y="1158"/>
                  </a:lnTo>
                  <a:cubicBezTo>
                    <a:pt x="7885" y="1141"/>
                    <a:pt x="7924" y="1106"/>
                    <a:pt x="7907" y="1067"/>
                  </a:cubicBezTo>
                  <a:cubicBezTo>
                    <a:pt x="7907" y="1032"/>
                    <a:pt x="7868" y="1015"/>
                    <a:pt x="7833" y="1015"/>
                  </a:cubicBezTo>
                  <a:close/>
                  <a:moveTo>
                    <a:pt x="15826" y="1015"/>
                  </a:moveTo>
                  <a:cubicBezTo>
                    <a:pt x="15809" y="1015"/>
                    <a:pt x="15774" y="1032"/>
                    <a:pt x="15774" y="1049"/>
                  </a:cubicBezTo>
                  <a:cubicBezTo>
                    <a:pt x="15739" y="1067"/>
                    <a:pt x="15739" y="1123"/>
                    <a:pt x="15774" y="1141"/>
                  </a:cubicBezTo>
                  <a:cubicBezTo>
                    <a:pt x="15792" y="1158"/>
                    <a:pt x="15809" y="1158"/>
                    <a:pt x="15826" y="1158"/>
                  </a:cubicBezTo>
                  <a:cubicBezTo>
                    <a:pt x="15848" y="1158"/>
                    <a:pt x="15866" y="1158"/>
                    <a:pt x="15883" y="1141"/>
                  </a:cubicBezTo>
                  <a:cubicBezTo>
                    <a:pt x="15900" y="1106"/>
                    <a:pt x="15900" y="1067"/>
                    <a:pt x="15866" y="1032"/>
                  </a:cubicBezTo>
                  <a:cubicBezTo>
                    <a:pt x="15866" y="1032"/>
                    <a:pt x="15848" y="1015"/>
                    <a:pt x="15826" y="1015"/>
                  </a:cubicBezTo>
                  <a:close/>
                  <a:moveTo>
                    <a:pt x="7472" y="1106"/>
                  </a:moveTo>
                  <a:cubicBezTo>
                    <a:pt x="7433" y="1123"/>
                    <a:pt x="7398" y="1158"/>
                    <a:pt x="7415" y="1197"/>
                  </a:cubicBezTo>
                  <a:cubicBezTo>
                    <a:pt x="7433" y="1232"/>
                    <a:pt x="7450" y="1250"/>
                    <a:pt x="7489" y="1250"/>
                  </a:cubicBezTo>
                  <a:lnTo>
                    <a:pt x="7507" y="1250"/>
                  </a:lnTo>
                  <a:cubicBezTo>
                    <a:pt x="7542" y="1250"/>
                    <a:pt x="7559" y="1197"/>
                    <a:pt x="7559" y="1158"/>
                  </a:cubicBezTo>
                  <a:cubicBezTo>
                    <a:pt x="7542" y="1123"/>
                    <a:pt x="7524" y="1106"/>
                    <a:pt x="7489" y="1106"/>
                  </a:cubicBezTo>
                  <a:close/>
                  <a:moveTo>
                    <a:pt x="21396" y="1123"/>
                  </a:moveTo>
                  <a:cubicBezTo>
                    <a:pt x="21357" y="1141"/>
                    <a:pt x="21357" y="1197"/>
                    <a:pt x="21374" y="1232"/>
                  </a:cubicBezTo>
                  <a:cubicBezTo>
                    <a:pt x="21396" y="1250"/>
                    <a:pt x="21414" y="1267"/>
                    <a:pt x="21431" y="1267"/>
                  </a:cubicBezTo>
                  <a:cubicBezTo>
                    <a:pt x="21448" y="1267"/>
                    <a:pt x="21466" y="1267"/>
                    <a:pt x="21466" y="1250"/>
                  </a:cubicBezTo>
                  <a:cubicBezTo>
                    <a:pt x="21505" y="1232"/>
                    <a:pt x="21522" y="1197"/>
                    <a:pt x="21505" y="1158"/>
                  </a:cubicBezTo>
                  <a:cubicBezTo>
                    <a:pt x="21483" y="1123"/>
                    <a:pt x="21466" y="1123"/>
                    <a:pt x="21431" y="1123"/>
                  </a:cubicBezTo>
                  <a:close/>
                  <a:moveTo>
                    <a:pt x="26635" y="1123"/>
                  </a:moveTo>
                  <a:cubicBezTo>
                    <a:pt x="26618" y="1123"/>
                    <a:pt x="26618" y="1123"/>
                    <a:pt x="26596" y="1141"/>
                  </a:cubicBezTo>
                  <a:cubicBezTo>
                    <a:pt x="26561" y="1158"/>
                    <a:pt x="26561" y="1197"/>
                    <a:pt x="26578" y="1232"/>
                  </a:cubicBezTo>
                  <a:cubicBezTo>
                    <a:pt x="26596" y="1250"/>
                    <a:pt x="26618" y="1267"/>
                    <a:pt x="26635" y="1267"/>
                  </a:cubicBezTo>
                  <a:cubicBezTo>
                    <a:pt x="26652" y="1267"/>
                    <a:pt x="26670" y="1267"/>
                    <a:pt x="26687" y="1250"/>
                  </a:cubicBezTo>
                  <a:cubicBezTo>
                    <a:pt x="26726" y="1232"/>
                    <a:pt x="26726" y="1176"/>
                    <a:pt x="26705" y="1141"/>
                  </a:cubicBezTo>
                  <a:cubicBezTo>
                    <a:pt x="26687" y="1123"/>
                    <a:pt x="26670" y="1123"/>
                    <a:pt x="26635" y="1123"/>
                  </a:cubicBezTo>
                  <a:close/>
                  <a:moveTo>
                    <a:pt x="7124" y="1215"/>
                  </a:moveTo>
                  <a:cubicBezTo>
                    <a:pt x="7089" y="1232"/>
                    <a:pt x="7054" y="1267"/>
                    <a:pt x="7072" y="1306"/>
                  </a:cubicBezTo>
                  <a:cubicBezTo>
                    <a:pt x="7089" y="1341"/>
                    <a:pt x="7106" y="1358"/>
                    <a:pt x="7146" y="1358"/>
                  </a:cubicBezTo>
                  <a:lnTo>
                    <a:pt x="7163" y="1358"/>
                  </a:lnTo>
                  <a:cubicBezTo>
                    <a:pt x="7198" y="1341"/>
                    <a:pt x="7215" y="1306"/>
                    <a:pt x="7215" y="1267"/>
                  </a:cubicBezTo>
                  <a:cubicBezTo>
                    <a:pt x="7198" y="1232"/>
                    <a:pt x="7163" y="1215"/>
                    <a:pt x="7146" y="1215"/>
                  </a:cubicBezTo>
                  <a:close/>
                  <a:moveTo>
                    <a:pt x="16083" y="1267"/>
                  </a:moveTo>
                  <a:cubicBezTo>
                    <a:pt x="16066" y="1267"/>
                    <a:pt x="16044" y="1284"/>
                    <a:pt x="16027" y="1284"/>
                  </a:cubicBezTo>
                  <a:cubicBezTo>
                    <a:pt x="16009" y="1324"/>
                    <a:pt x="16009" y="1358"/>
                    <a:pt x="16027" y="1393"/>
                  </a:cubicBezTo>
                  <a:cubicBezTo>
                    <a:pt x="16044" y="1415"/>
                    <a:pt x="16066" y="1415"/>
                    <a:pt x="16083" y="1415"/>
                  </a:cubicBezTo>
                  <a:cubicBezTo>
                    <a:pt x="16101" y="1415"/>
                    <a:pt x="16118" y="1415"/>
                    <a:pt x="16135" y="1393"/>
                  </a:cubicBezTo>
                  <a:cubicBezTo>
                    <a:pt x="16153" y="1376"/>
                    <a:pt x="16175" y="1324"/>
                    <a:pt x="16135" y="1284"/>
                  </a:cubicBezTo>
                  <a:cubicBezTo>
                    <a:pt x="16118" y="1284"/>
                    <a:pt x="16101" y="1267"/>
                    <a:pt x="16083" y="1267"/>
                  </a:cubicBezTo>
                  <a:close/>
                  <a:moveTo>
                    <a:pt x="21122" y="1306"/>
                  </a:moveTo>
                  <a:cubicBezTo>
                    <a:pt x="21105" y="1306"/>
                    <a:pt x="21105" y="1306"/>
                    <a:pt x="21087" y="1324"/>
                  </a:cubicBezTo>
                  <a:cubicBezTo>
                    <a:pt x="21048" y="1341"/>
                    <a:pt x="21048" y="1376"/>
                    <a:pt x="21070" y="1415"/>
                  </a:cubicBezTo>
                  <a:cubicBezTo>
                    <a:pt x="21087" y="1450"/>
                    <a:pt x="21105" y="1450"/>
                    <a:pt x="21122" y="1450"/>
                  </a:cubicBezTo>
                  <a:lnTo>
                    <a:pt x="21157" y="1450"/>
                  </a:lnTo>
                  <a:cubicBezTo>
                    <a:pt x="21196" y="1415"/>
                    <a:pt x="21213" y="1376"/>
                    <a:pt x="21196" y="1341"/>
                  </a:cubicBezTo>
                  <a:cubicBezTo>
                    <a:pt x="21179" y="1324"/>
                    <a:pt x="21139" y="1306"/>
                    <a:pt x="21122" y="1306"/>
                  </a:cubicBezTo>
                  <a:close/>
                  <a:moveTo>
                    <a:pt x="6780" y="1324"/>
                  </a:moveTo>
                  <a:cubicBezTo>
                    <a:pt x="6728" y="1341"/>
                    <a:pt x="6710" y="1376"/>
                    <a:pt x="6728" y="1415"/>
                  </a:cubicBezTo>
                  <a:cubicBezTo>
                    <a:pt x="6745" y="1450"/>
                    <a:pt x="6763" y="1467"/>
                    <a:pt x="6797" y="1467"/>
                  </a:cubicBezTo>
                  <a:lnTo>
                    <a:pt x="6819" y="1467"/>
                  </a:lnTo>
                  <a:cubicBezTo>
                    <a:pt x="6854" y="1450"/>
                    <a:pt x="6871" y="1415"/>
                    <a:pt x="6871" y="1376"/>
                  </a:cubicBezTo>
                  <a:cubicBezTo>
                    <a:pt x="6854" y="1341"/>
                    <a:pt x="6819" y="1324"/>
                    <a:pt x="6797" y="1324"/>
                  </a:cubicBezTo>
                  <a:close/>
                  <a:moveTo>
                    <a:pt x="26853" y="1415"/>
                  </a:moveTo>
                  <a:cubicBezTo>
                    <a:pt x="26835" y="1415"/>
                    <a:pt x="26813" y="1415"/>
                    <a:pt x="26813" y="1432"/>
                  </a:cubicBezTo>
                  <a:cubicBezTo>
                    <a:pt x="26779" y="1450"/>
                    <a:pt x="26761" y="1485"/>
                    <a:pt x="26796" y="1524"/>
                  </a:cubicBezTo>
                  <a:cubicBezTo>
                    <a:pt x="26796" y="1541"/>
                    <a:pt x="26835" y="1559"/>
                    <a:pt x="26853" y="1559"/>
                  </a:cubicBezTo>
                  <a:cubicBezTo>
                    <a:pt x="26870" y="1559"/>
                    <a:pt x="26887" y="1559"/>
                    <a:pt x="26887" y="1541"/>
                  </a:cubicBezTo>
                  <a:cubicBezTo>
                    <a:pt x="26922" y="1524"/>
                    <a:pt x="26944" y="1485"/>
                    <a:pt x="26905" y="1450"/>
                  </a:cubicBezTo>
                  <a:cubicBezTo>
                    <a:pt x="26905" y="1432"/>
                    <a:pt x="26870" y="1415"/>
                    <a:pt x="26853" y="1415"/>
                  </a:cubicBezTo>
                  <a:close/>
                  <a:moveTo>
                    <a:pt x="6436" y="1450"/>
                  </a:moveTo>
                  <a:cubicBezTo>
                    <a:pt x="6384" y="1467"/>
                    <a:pt x="6362" y="1502"/>
                    <a:pt x="6384" y="1541"/>
                  </a:cubicBezTo>
                  <a:cubicBezTo>
                    <a:pt x="6402" y="1576"/>
                    <a:pt x="6419" y="1593"/>
                    <a:pt x="6454" y="1593"/>
                  </a:cubicBezTo>
                  <a:cubicBezTo>
                    <a:pt x="6454" y="1593"/>
                    <a:pt x="6471" y="1593"/>
                    <a:pt x="6471" y="1576"/>
                  </a:cubicBezTo>
                  <a:cubicBezTo>
                    <a:pt x="6510" y="1576"/>
                    <a:pt x="6528" y="1524"/>
                    <a:pt x="6528" y="1485"/>
                  </a:cubicBezTo>
                  <a:cubicBezTo>
                    <a:pt x="6510" y="1467"/>
                    <a:pt x="6471" y="1450"/>
                    <a:pt x="6454" y="1450"/>
                  </a:cubicBezTo>
                  <a:close/>
                  <a:moveTo>
                    <a:pt x="20778" y="1502"/>
                  </a:moveTo>
                  <a:cubicBezTo>
                    <a:pt x="20743" y="1541"/>
                    <a:pt x="20743" y="1576"/>
                    <a:pt x="20761" y="1611"/>
                  </a:cubicBezTo>
                  <a:cubicBezTo>
                    <a:pt x="20778" y="1633"/>
                    <a:pt x="20796" y="1650"/>
                    <a:pt x="20813" y="1650"/>
                  </a:cubicBezTo>
                  <a:cubicBezTo>
                    <a:pt x="20830" y="1650"/>
                    <a:pt x="20852" y="1650"/>
                    <a:pt x="20852" y="1633"/>
                  </a:cubicBezTo>
                  <a:cubicBezTo>
                    <a:pt x="20887" y="1611"/>
                    <a:pt x="20904" y="1576"/>
                    <a:pt x="20887" y="1541"/>
                  </a:cubicBezTo>
                  <a:cubicBezTo>
                    <a:pt x="20870" y="1524"/>
                    <a:pt x="20852" y="1502"/>
                    <a:pt x="20813" y="1502"/>
                  </a:cubicBezTo>
                  <a:close/>
                  <a:moveTo>
                    <a:pt x="16318" y="1541"/>
                  </a:moveTo>
                  <a:cubicBezTo>
                    <a:pt x="16301" y="1541"/>
                    <a:pt x="16301" y="1541"/>
                    <a:pt x="16283" y="1559"/>
                  </a:cubicBezTo>
                  <a:cubicBezTo>
                    <a:pt x="16244" y="1576"/>
                    <a:pt x="16244" y="1633"/>
                    <a:pt x="16262" y="1667"/>
                  </a:cubicBezTo>
                  <a:cubicBezTo>
                    <a:pt x="16283" y="1685"/>
                    <a:pt x="16301" y="1685"/>
                    <a:pt x="16318" y="1685"/>
                  </a:cubicBezTo>
                  <a:cubicBezTo>
                    <a:pt x="16336" y="1685"/>
                    <a:pt x="16353" y="1685"/>
                    <a:pt x="16370" y="1667"/>
                  </a:cubicBezTo>
                  <a:cubicBezTo>
                    <a:pt x="16410" y="1650"/>
                    <a:pt x="16410" y="1593"/>
                    <a:pt x="16370" y="1576"/>
                  </a:cubicBezTo>
                  <a:cubicBezTo>
                    <a:pt x="16370" y="1559"/>
                    <a:pt x="16336" y="1541"/>
                    <a:pt x="16318" y="1541"/>
                  </a:cubicBezTo>
                  <a:close/>
                  <a:moveTo>
                    <a:pt x="6110" y="1559"/>
                  </a:moveTo>
                  <a:cubicBezTo>
                    <a:pt x="6110" y="1559"/>
                    <a:pt x="6093" y="1559"/>
                    <a:pt x="6093" y="1576"/>
                  </a:cubicBezTo>
                  <a:cubicBezTo>
                    <a:pt x="6058" y="1576"/>
                    <a:pt x="6019" y="1633"/>
                    <a:pt x="6036" y="1667"/>
                  </a:cubicBezTo>
                  <a:cubicBezTo>
                    <a:pt x="6058" y="1685"/>
                    <a:pt x="6075" y="1702"/>
                    <a:pt x="6110" y="1702"/>
                  </a:cubicBezTo>
                  <a:lnTo>
                    <a:pt x="6127" y="1702"/>
                  </a:lnTo>
                  <a:cubicBezTo>
                    <a:pt x="6167" y="1685"/>
                    <a:pt x="6201" y="1650"/>
                    <a:pt x="6184" y="1611"/>
                  </a:cubicBezTo>
                  <a:cubicBezTo>
                    <a:pt x="6167" y="1576"/>
                    <a:pt x="6145" y="1559"/>
                    <a:pt x="6110" y="1559"/>
                  </a:cubicBezTo>
                  <a:close/>
                  <a:moveTo>
                    <a:pt x="5749" y="1702"/>
                  </a:moveTo>
                  <a:cubicBezTo>
                    <a:pt x="5710" y="1720"/>
                    <a:pt x="5692" y="1759"/>
                    <a:pt x="5710" y="1794"/>
                  </a:cubicBezTo>
                  <a:cubicBezTo>
                    <a:pt x="5710" y="1828"/>
                    <a:pt x="5749" y="1850"/>
                    <a:pt x="5766" y="1850"/>
                  </a:cubicBezTo>
                  <a:cubicBezTo>
                    <a:pt x="5784" y="1850"/>
                    <a:pt x="5784" y="1828"/>
                    <a:pt x="5801" y="1828"/>
                  </a:cubicBezTo>
                  <a:cubicBezTo>
                    <a:pt x="5840" y="1811"/>
                    <a:pt x="5858" y="1776"/>
                    <a:pt x="5840" y="1741"/>
                  </a:cubicBezTo>
                  <a:cubicBezTo>
                    <a:pt x="5818" y="1702"/>
                    <a:pt x="5801" y="1702"/>
                    <a:pt x="5766" y="1702"/>
                  </a:cubicBezTo>
                  <a:close/>
                  <a:moveTo>
                    <a:pt x="20469" y="1702"/>
                  </a:moveTo>
                  <a:cubicBezTo>
                    <a:pt x="20434" y="1720"/>
                    <a:pt x="20434" y="1776"/>
                    <a:pt x="20452" y="1811"/>
                  </a:cubicBezTo>
                  <a:cubicBezTo>
                    <a:pt x="20469" y="1828"/>
                    <a:pt x="20487" y="1850"/>
                    <a:pt x="20504" y="1850"/>
                  </a:cubicBezTo>
                  <a:cubicBezTo>
                    <a:pt x="20526" y="1850"/>
                    <a:pt x="20543" y="1828"/>
                    <a:pt x="20543" y="1828"/>
                  </a:cubicBezTo>
                  <a:cubicBezTo>
                    <a:pt x="20578" y="1811"/>
                    <a:pt x="20595" y="1759"/>
                    <a:pt x="20578" y="1720"/>
                  </a:cubicBezTo>
                  <a:cubicBezTo>
                    <a:pt x="20561" y="1702"/>
                    <a:pt x="20543" y="1702"/>
                    <a:pt x="20504" y="1702"/>
                  </a:cubicBezTo>
                  <a:close/>
                  <a:moveTo>
                    <a:pt x="27053" y="1720"/>
                  </a:moveTo>
                  <a:cubicBezTo>
                    <a:pt x="27031" y="1720"/>
                    <a:pt x="27014" y="1720"/>
                    <a:pt x="27014" y="1741"/>
                  </a:cubicBezTo>
                  <a:cubicBezTo>
                    <a:pt x="26979" y="1759"/>
                    <a:pt x="26961" y="1794"/>
                    <a:pt x="26979" y="1828"/>
                  </a:cubicBezTo>
                  <a:cubicBezTo>
                    <a:pt x="26996" y="1850"/>
                    <a:pt x="27014" y="1867"/>
                    <a:pt x="27053" y="1867"/>
                  </a:cubicBezTo>
                  <a:cubicBezTo>
                    <a:pt x="27053" y="1867"/>
                    <a:pt x="27070" y="1867"/>
                    <a:pt x="27088" y="1850"/>
                  </a:cubicBezTo>
                  <a:cubicBezTo>
                    <a:pt x="27122" y="1828"/>
                    <a:pt x="27122" y="1794"/>
                    <a:pt x="27105" y="1759"/>
                  </a:cubicBezTo>
                  <a:cubicBezTo>
                    <a:pt x="27088" y="1741"/>
                    <a:pt x="27070" y="1720"/>
                    <a:pt x="27053" y="1720"/>
                  </a:cubicBezTo>
                  <a:close/>
                  <a:moveTo>
                    <a:pt x="5405" y="1828"/>
                  </a:moveTo>
                  <a:cubicBezTo>
                    <a:pt x="5366" y="1850"/>
                    <a:pt x="5348" y="1902"/>
                    <a:pt x="5366" y="1937"/>
                  </a:cubicBezTo>
                  <a:cubicBezTo>
                    <a:pt x="5383" y="1959"/>
                    <a:pt x="5405" y="1976"/>
                    <a:pt x="5440" y="1976"/>
                  </a:cubicBezTo>
                  <a:lnTo>
                    <a:pt x="5457" y="1976"/>
                  </a:lnTo>
                  <a:cubicBezTo>
                    <a:pt x="5492" y="1959"/>
                    <a:pt x="5514" y="1920"/>
                    <a:pt x="5492" y="1885"/>
                  </a:cubicBezTo>
                  <a:cubicBezTo>
                    <a:pt x="5492" y="1850"/>
                    <a:pt x="5457" y="1828"/>
                    <a:pt x="5440" y="1828"/>
                  </a:cubicBezTo>
                  <a:close/>
                  <a:moveTo>
                    <a:pt x="16553" y="1828"/>
                  </a:moveTo>
                  <a:cubicBezTo>
                    <a:pt x="16536" y="1828"/>
                    <a:pt x="16518" y="1828"/>
                    <a:pt x="16501" y="1850"/>
                  </a:cubicBezTo>
                  <a:cubicBezTo>
                    <a:pt x="16479" y="1867"/>
                    <a:pt x="16462" y="1902"/>
                    <a:pt x="16501" y="1937"/>
                  </a:cubicBezTo>
                  <a:cubicBezTo>
                    <a:pt x="16501" y="1959"/>
                    <a:pt x="16536" y="1976"/>
                    <a:pt x="16553" y="1976"/>
                  </a:cubicBezTo>
                  <a:cubicBezTo>
                    <a:pt x="16571" y="1976"/>
                    <a:pt x="16588" y="1959"/>
                    <a:pt x="16588" y="1959"/>
                  </a:cubicBezTo>
                  <a:cubicBezTo>
                    <a:pt x="16627" y="1937"/>
                    <a:pt x="16627" y="1885"/>
                    <a:pt x="16610" y="1850"/>
                  </a:cubicBezTo>
                  <a:cubicBezTo>
                    <a:pt x="16588" y="1828"/>
                    <a:pt x="16571" y="1828"/>
                    <a:pt x="16553" y="1828"/>
                  </a:cubicBezTo>
                  <a:close/>
                  <a:moveTo>
                    <a:pt x="20199" y="1885"/>
                  </a:moveTo>
                  <a:cubicBezTo>
                    <a:pt x="20199" y="1885"/>
                    <a:pt x="20178" y="1885"/>
                    <a:pt x="20160" y="1902"/>
                  </a:cubicBezTo>
                  <a:cubicBezTo>
                    <a:pt x="20126" y="1920"/>
                    <a:pt x="20126" y="1959"/>
                    <a:pt x="20143" y="1994"/>
                  </a:cubicBezTo>
                  <a:cubicBezTo>
                    <a:pt x="20160" y="2011"/>
                    <a:pt x="20178" y="2028"/>
                    <a:pt x="20199" y="2028"/>
                  </a:cubicBezTo>
                  <a:cubicBezTo>
                    <a:pt x="20217" y="2028"/>
                    <a:pt x="20234" y="2028"/>
                    <a:pt x="20234" y="2011"/>
                  </a:cubicBezTo>
                  <a:cubicBezTo>
                    <a:pt x="20269" y="1994"/>
                    <a:pt x="20287" y="1959"/>
                    <a:pt x="20269" y="1920"/>
                  </a:cubicBezTo>
                  <a:cubicBezTo>
                    <a:pt x="20252" y="1902"/>
                    <a:pt x="20234" y="1885"/>
                    <a:pt x="20199" y="1885"/>
                  </a:cubicBezTo>
                  <a:close/>
                  <a:moveTo>
                    <a:pt x="5079" y="1976"/>
                  </a:moveTo>
                  <a:cubicBezTo>
                    <a:pt x="5040" y="1994"/>
                    <a:pt x="5022" y="2046"/>
                    <a:pt x="5040" y="2085"/>
                  </a:cubicBezTo>
                  <a:cubicBezTo>
                    <a:pt x="5040" y="2102"/>
                    <a:pt x="5079" y="2120"/>
                    <a:pt x="5096" y="2120"/>
                  </a:cubicBezTo>
                  <a:lnTo>
                    <a:pt x="5131" y="2120"/>
                  </a:lnTo>
                  <a:cubicBezTo>
                    <a:pt x="5166" y="2102"/>
                    <a:pt x="5187" y="2046"/>
                    <a:pt x="5166" y="2011"/>
                  </a:cubicBezTo>
                  <a:cubicBezTo>
                    <a:pt x="5148" y="1994"/>
                    <a:pt x="5131" y="1976"/>
                    <a:pt x="5096" y="1976"/>
                  </a:cubicBezTo>
                  <a:close/>
                  <a:moveTo>
                    <a:pt x="27214" y="2028"/>
                  </a:moveTo>
                  <a:lnTo>
                    <a:pt x="27196" y="2046"/>
                  </a:lnTo>
                  <a:cubicBezTo>
                    <a:pt x="27162" y="2068"/>
                    <a:pt x="27140" y="2102"/>
                    <a:pt x="27162" y="2137"/>
                  </a:cubicBezTo>
                  <a:cubicBezTo>
                    <a:pt x="27179" y="2176"/>
                    <a:pt x="27196" y="2176"/>
                    <a:pt x="27214" y="2176"/>
                  </a:cubicBezTo>
                  <a:lnTo>
                    <a:pt x="27249" y="2176"/>
                  </a:lnTo>
                  <a:cubicBezTo>
                    <a:pt x="27288" y="2155"/>
                    <a:pt x="27305" y="2102"/>
                    <a:pt x="27288" y="2085"/>
                  </a:cubicBezTo>
                  <a:cubicBezTo>
                    <a:pt x="27270" y="2046"/>
                    <a:pt x="27249" y="2028"/>
                    <a:pt x="27214" y="2028"/>
                  </a:cubicBezTo>
                  <a:close/>
                  <a:moveTo>
                    <a:pt x="19891" y="2068"/>
                  </a:moveTo>
                  <a:cubicBezTo>
                    <a:pt x="19891" y="2068"/>
                    <a:pt x="19873" y="2085"/>
                    <a:pt x="19851" y="2085"/>
                  </a:cubicBezTo>
                  <a:cubicBezTo>
                    <a:pt x="19817" y="2102"/>
                    <a:pt x="19817" y="2155"/>
                    <a:pt x="19834" y="2194"/>
                  </a:cubicBezTo>
                  <a:cubicBezTo>
                    <a:pt x="19851" y="2211"/>
                    <a:pt x="19873" y="2211"/>
                    <a:pt x="19891" y="2211"/>
                  </a:cubicBezTo>
                  <a:lnTo>
                    <a:pt x="19925" y="2211"/>
                  </a:lnTo>
                  <a:cubicBezTo>
                    <a:pt x="19960" y="2194"/>
                    <a:pt x="19982" y="2137"/>
                    <a:pt x="19960" y="2102"/>
                  </a:cubicBezTo>
                  <a:cubicBezTo>
                    <a:pt x="19943" y="2085"/>
                    <a:pt x="19925" y="2068"/>
                    <a:pt x="19891" y="2068"/>
                  </a:cubicBezTo>
                  <a:close/>
                  <a:moveTo>
                    <a:pt x="4770" y="2120"/>
                  </a:moveTo>
                  <a:cubicBezTo>
                    <a:pt x="4770" y="2120"/>
                    <a:pt x="4752" y="2120"/>
                    <a:pt x="4752" y="2137"/>
                  </a:cubicBezTo>
                  <a:cubicBezTo>
                    <a:pt x="4713" y="2155"/>
                    <a:pt x="4696" y="2194"/>
                    <a:pt x="4713" y="2229"/>
                  </a:cubicBezTo>
                  <a:cubicBezTo>
                    <a:pt x="4713" y="2263"/>
                    <a:pt x="4752" y="2263"/>
                    <a:pt x="4770" y="2263"/>
                  </a:cubicBezTo>
                  <a:lnTo>
                    <a:pt x="4805" y="2263"/>
                  </a:lnTo>
                  <a:cubicBezTo>
                    <a:pt x="4839" y="2246"/>
                    <a:pt x="4861" y="2211"/>
                    <a:pt x="4839" y="2176"/>
                  </a:cubicBezTo>
                  <a:cubicBezTo>
                    <a:pt x="4822" y="2137"/>
                    <a:pt x="4805" y="2120"/>
                    <a:pt x="4770" y="2120"/>
                  </a:cubicBezTo>
                  <a:close/>
                  <a:moveTo>
                    <a:pt x="16736" y="2120"/>
                  </a:moveTo>
                  <a:cubicBezTo>
                    <a:pt x="16697" y="2155"/>
                    <a:pt x="16697" y="2194"/>
                    <a:pt x="16718" y="2229"/>
                  </a:cubicBezTo>
                  <a:cubicBezTo>
                    <a:pt x="16736" y="2246"/>
                    <a:pt x="16753" y="2263"/>
                    <a:pt x="16771" y="2263"/>
                  </a:cubicBezTo>
                  <a:cubicBezTo>
                    <a:pt x="16788" y="2263"/>
                    <a:pt x="16805" y="2246"/>
                    <a:pt x="16827" y="2246"/>
                  </a:cubicBezTo>
                  <a:cubicBezTo>
                    <a:pt x="16845" y="2211"/>
                    <a:pt x="16862" y="2176"/>
                    <a:pt x="16827" y="2137"/>
                  </a:cubicBezTo>
                  <a:cubicBezTo>
                    <a:pt x="16805" y="2120"/>
                    <a:pt x="16788" y="2120"/>
                    <a:pt x="16771" y="2120"/>
                  </a:cubicBezTo>
                  <a:close/>
                  <a:moveTo>
                    <a:pt x="19547" y="2263"/>
                  </a:moveTo>
                  <a:cubicBezTo>
                    <a:pt x="19508" y="2285"/>
                    <a:pt x="19490" y="2337"/>
                    <a:pt x="19525" y="2372"/>
                  </a:cubicBezTo>
                  <a:cubicBezTo>
                    <a:pt x="19525" y="2394"/>
                    <a:pt x="19564" y="2411"/>
                    <a:pt x="19582" y="2411"/>
                  </a:cubicBezTo>
                  <a:cubicBezTo>
                    <a:pt x="19599" y="2411"/>
                    <a:pt x="19599" y="2394"/>
                    <a:pt x="19616" y="2394"/>
                  </a:cubicBezTo>
                  <a:cubicBezTo>
                    <a:pt x="19656" y="2372"/>
                    <a:pt x="19673" y="2337"/>
                    <a:pt x="19634" y="2303"/>
                  </a:cubicBezTo>
                  <a:cubicBezTo>
                    <a:pt x="19634" y="2263"/>
                    <a:pt x="19599" y="2263"/>
                    <a:pt x="19582" y="2263"/>
                  </a:cubicBezTo>
                  <a:close/>
                  <a:moveTo>
                    <a:pt x="4443" y="2285"/>
                  </a:moveTo>
                  <a:cubicBezTo>
                    <a:pt x="4443" y="2285"/>
                    <a:pt x="4426" y="2285"/>
                    <a:pt x="4426" y="2303"/>
                  </a:cubicBezTo>
                  <a:cubicBezTo>
                    <a:pt x="4387" y="2320"/>
                    <a:pt x="4369" y="2355"/>
                    <a:pt x="4387" y="2394"/>
                  </a:cubicBezTo>
                  <a:cubicBezTo>
                    <a:pt x="4387" y="2411"/>
                    <a:pt x="4426" y="2429"/>
                    <a:pt x="4443" y="2429"/>
                  </a:cubicBezTo>
                  <a:lnTo>
                    <a:pt x="4478" y="2429"/>
                  </a:lnTo>
                  <a:cubicBezTo>
                    <a:pt x="4513" y="2411"/>
                    <a:pt x="4535" y="2355"/>
                    <a:pt x="4513" y="2320"/>
                  </a:cubicBezTo>
                  <a:cubicBezTo>
                    <a:pt x="4496" y="2303"/>
                    <a:pt x="4478" y="2285"/>
                    <a:pt x="4443" y="2285"/>
                  </a:cubicBezTo>
                  <a:close/>
                  <a:moveTo>
                    <a:pt x="27397" y="2355"/>
                  </a:moveTo>
                  <a:cubicBezTo>
                    <a:pt x="27379" y="2355"/>
                    <a:pt x="27357" y="2355"/>
                    <a:pt x="27357" y="2372"/>
                  </a:cubicBezTo>
                  <a:cubicBezTo>
                    <a:pt x="27323" y="2394"/>
                    <a:pt x="27305" y="2429"/>
                    <a:pt x="27323" y="2464"/>
                  </a:cubicBezTo>
                  <a:cubicBezTo>
                    <a:pt x="27340" y="2481"/>
                    <a:pt x="27357" y="2503"/>
                    <a:pt x="27397" y="2503"/>
                  </a:cubicBezTo>
                  <a:lnTo>
                    <a:pt x="27414" y="2503"/>
                  </a:lnTo>
                  <a:cubicBezTo>
                    <a:pt x="27449" y="2481"/>
                    <a:pt x="27466" y="2429"/>
                    <a:pt x="27449" y="2394"/>
                  </a:cubicBezTo>
                  <a:cubicBezTo>
                    <a:pt x="27431" y="2372"/>
                    <a:pt x="27414" y="2355"/>
                    <a:pt x="27397" y="2355"/>
                  </a:cubicBezTo>
                  <a:close/>
                  <a:moveTo>
                    <a:pt x="17006" y="2394"/>
                  </a:moveTo>
                  <a:cubicBezTo>
                    <a:pt x="16988" y="2394"/>
                    <a:pt x="16971" y="2394"/>
                    <a:pt x="16953" y="2411"/>
                  </a:cubicBezTo>
                  <a:cubicBezTo>
                    <a:pt x="16936" y="2429"/>
                    <a:pt x="16936" y="2481"/>
                    <a:pt x="16953" y="2503"/>
                  </a:cubicBezTo>
                  <a:cubicBezTo>
                    <a:pt x="16971" y="2520"/>
                    <a:pt x="16988" y="2538"/>
                    <a:pt x="17006" y="2538"/>
                  </a:cubicBezTo>
                  <a:cubicBezTo>
                    <a:pt x="17023" y="2538"/>
                    <a:pt x="17045" y="2520"/>
                    <a:pt x="17062" y="2520"/>
                  </a:cubicBezTo>
                  <a:cubicBezTo>
                    <a:pt x="17080" y="2481"/>
                    <a:pt x="17097" y="2446"/>
                    <a:pt x="17062" y="2411"/>
                  </a:cubicBezTo>
                  <a:cubicBezTo>
                    <a:pt x="17045" y="2394"/>
                    <a:pt x="17023" y="2394"/>
                    <a:pt x="17006" y="2394"/>
                  </a:cubicBezTo>
                  <a:close/>
                  <a:moveTo>
                    <a:pt x="19255" y="2429"/>
                  </a:moveTo>
                  <a:cubicBezTo>
                    <a:pt x="19255" y="2429"/>
                    <a:pt x="19238" y="2429"/>
                    <a:pt x="19238" y="2446"/>
                  </a:cubicBezTo>
                  <a:cubicBezTo>
                    <a:pt x="19199" y="2464"/>
                    <a:pt x="19181" y="2503"/>
                    <a:pt x="19199" y="2538"/>
                  </a:cubicBezTo>
                  <a:cubicBezTo>
                    <a:pt x="19220" y="2572"/>
                    <a:pt x="19238" y="2572"/>
                    <a:pt x="19255" y="2572"/>
                  </a:cubicBezTo>
                  <a:lnTo>
                    <a:pt x="19290" y="2572"/>
                  </a:lnTo>
                  <a:cubicBezTo>
                    <a:pt x="19329" y="2555"/>
                    <a:pt x="19347" y="2503"/>
                    <a:pt x="19329" y="2464"/>
                  </a:cubicBezTo>
                  <a:cubicBezTo>
                    <a:pt x="19307" y="2446"/>
                    <a:pt x="19290" y="2429"/>
                    <a:pt x="19255" y="2429"/>
                  </a:cubicBezTo>
                  <a:close/>
                  <a:moveTo>
                    <a:pt x="4134" y="2446"/>
                  </a:moveTo>
                  <a:cubicBezTo>
                    <a:pt x="4117" y="2446"/>
                    <a:pt x="4100" y="2464"/>
                    <a:pt x="4100" y="2464"/>
                  </a:cubicBezTo>
                  <a:cubicBezTo>
                    <a:pt x="4061" y="2481"/>
                    <a:pt x="4043" y="2520"/>
                    <a:pt x="4061" y="2555"/>
                  </a:cubicBezTo>
                  <a:cubicBezTo>
                    <a:pt x="4078" y="2590"/>
                    <a:pt x="4100" y="2590"/>
                    <a:pt x="4134" y="2590"/>
                  </a:cubicBezTo>
                  <a:lnTo>
                    <a:pt x="4169" y="2590"/>
                  </a:lnTo>
                  <a:cubicBezTo>
                    <a:pt x="4187" y="2572"/>
                    <a:pt x="4208" y="2520"/>
                    <a:pt x="4187" y="2503"/>
                  </a:cubicBezTo>
                  <a:cubicBezTo>
                    <a:pt x="4169" y="2464"/>
                    <a:pt x="4152" y="2446"/>
                    <a:pt x="4134" y="2446"/>
                  </a:cubicBezTo>
                  <a:close/>
                  <a:moveTo>
                    <a:pt x="18946" y="2590"/>
                  </a:moveTo>
                  <a:cubicBezTo>
                    <a:pt x="18929" y="2590"/>
                    <a:pt x="18929" y="2612"/>
                    <a:pt x="18912" y="2612"/>
                  </a:cubicBezTo>
                  <a:cubicBezTo>
                    <a:pt x="18872" y="2629"/>
                    <a:pt x="18855" y="2664"/>
                    <a:pt x="18872" y="2699"/>
                  </a:cubicBezTo>
                  <a:cubicBezTo>
                    <a:pt x="18894" y="2738"/>
                    <a:pt x="18912" y="2738"/>
                    <a:pt x="18946" y="2738"/>
                  </a:cubicBezTo>
                  <a:lnTo>
                    <a:pt x="18964" y="2738"/>
                  </a:lnTo>
                  <a:cubicBezTo>
                    <a:pt x="19003" y="2720"/>
                    <a:pt x="19020" y="2681"/>
                    <a:pt x="19003" y="2646"/>
                  </a:cubicBezTo>
                  <a:cubicBezTo>
                    <a:pt x="19003" y="2612"/>
                    <a:pt x="18964" y="2590"/>
                    <a:pt x="18946" y="2590"/>
                  </a:cubicBezTo>
                  <a:close/>
                  <a:moveTo>
                    <a:pt x="3808" y="2629"/>
                  </a:moveTo>
                  <a:cubicBezTo>
                    <a:pt x="3791" y="2629"/>
                    <a:pt x="3791" y="2629"/>
                    <a:pt x="3773" y="2646"/>
                  </a:cubicBezTo>
                  <a:cubicBezTo>
                    <a:pt x="3734" y="2664"/>
                    <a:pt x="3734" y="2699"/>
                    <a:pt x="3752" y="2738"/>
                  </a:cubicBezTo>
                  <a:cubicBezTo>
                    <a:pt x="3752" y="2755"/>
                    <a:pt x="3791" y="2773"/>
                    <a:pt x="3808" y="2773"/>
                  </a:cubicBezTo>
                  <a:lnTo>
                    <a:pt x="3843" y="2773"/>
                  </a:lnTo>
                  <a:cubicBezTo>
                    <a:pt x="3882" y="2738"/>
                    <a:pt x="3900" y="2699"/>
                    <a:pt x="3882" y="2664"/>
                  </a:cubicBezTo>
                  <a:cubicBezTo>
                    <a:pt x="3860" y="2646"/>
                    <a:pt x="3826" y="2629"/>
                    <a:pt x="3808" y="2629"/>
                  </a:cubicBezTo>
                  <a:close/>
                  <a:moveTo>
                    <a:pt x="17262" y="2646"/>
                  </a:moveTo>
                  <a:cubicBezTo>
                    <a:pt x="17241" y="2646"/>
                    <a:pt x="17223" y="2646"/>
                    <a:pt x="17206" y="2664"/>
                  </a:cubicBezTo>
                  <a:cubicBezTo>
                    <a:pt x="17188" y="2699"/>
                    <a:pt x="17188" y="2738"/>
                    <a:pt x="17223" y="2773"/>
                  </a:cubicBezTo>
                  <a:cubicBezTo>
                    <a:pt x="17241" y="2773"/>
                    <a:pt x="17241" y="2790"/>
                    <a:pt x="17262" y="2790"/>
                  </a:cubicBezTo>
                  <a:cubicBezTo>
                    <a:pt x="17297" y="2790"/>
                    <a:pt x="17315" y="2773"/>
                    <a:pt x="17315" y="2755"/>
                  </a:cubicBezTo>
                  <a:cubicBezTo>
                    <a:pt x="17349" y="2738"/>
                    <a:pt x="17349" y="2681"/>
                    <a:pt x="17315" y="2664"/>
                  </a:cubicBezTo>
                  <a:cubicBezTo>
                    <a:pt x="17297" y="2646"/>
                    <a:pt x="17280" y="2646"/>
                    <a:pt x="17262" y="2646"/>
                  </a:cubicBezTo>
                  <a:close/>
                  <a:moveTo>
                    <a:pt x="27540" y="2681"/>
                  </a:moveTo>
                  <a:cubicBezTo>
                    <a:pt x="27540" y="2681"/>
                    <a:pt x="27523" y="2681"/>
                    <a:pt x="27523" y="2699"/>
                  </a:cubicBezTo>
                  <a:cubicBezTo>
                    <a:pt x="27488" y="2699"/>
                    <a:pt x="27466" y="2755"/>
                    <a:pt x="27488" y="2790"/>
                  </a:cubicBezTo>
                  <a:cubicBezTo>
                    <a:pt x="27505" y="2807"/>
                    <a:pt x="27523" y="2829"/>
                    <a:pt x="27540" y="2829"/>
                  </a:cubicBezTo>
                  <a:lnTo>
                    <a:pt x="27575" y="2829"/>
                  </a:lnTo>
                  <a:cubicBezTo>
                    <a:pt x="27614" y="2807"/>
                    <a:pt x="27632" y="2755"/>
                    <a:pt x="27614" y="2720"/>
                  </a:cubicBezTo>
                  <a:cubicBezTo>
                    <a:pt x="27597" y="2699"/>
                    <a:pt x="27575" y="2681"/>
                    <a:pt x="27540" y="2681"/>
                  </a:cubicBezTo>
                  <a:close/>
                  <a:moveTo>
                    <a:pt x="18585" y="2755"/>
                  </a:moveTo>
                  <a:cubicBezTo>
                    <a:pt x="18546" y="2773"/>
                    <a:pt x="18529" y="2807"/>
                    <a:pt x="18546" y="2847"/>
                  </a:cubicBezTo>
                  <a:cubicBezTo>
                    <a:pt x="18568" y="2881"/>
                    <a:pt x="18585" y="2899"/>
                    <a:pt x="18620" y="2899"/>
                  </a:cubicBezTo>
                  <a:lnTo>
                    <a:pt x="18637" y="2899"/>
                  </a:lnTo>
                  <a:cubicBezTo>
                    <a:pt x="18677" y="2881"/>
                    <a:pt x="18694" y="2829"/>
                    <a:pt x="18677" y="2790"/>
                  </a:cubicBezTo>
                  <a:cubicBezTo>
                    <a:pt x="18677" y="2773"/>
                    <a:pt x="18637" y="2755"/>
                    <a:pt x="18620" y="2755"/>
                  </a:cubicBezTo>
                  <a:close/>
                  <a:moveTo>
                    <a:pt x="3464" y="2807"/>
                  </a:moveTo>
                  <a:cubicBezTo>
                    <a:pt x="3425" y="2829"/>
                    <a:pt x="3408" y="2881"/>
                    <a:pt x="3425" y="2916"/>
                  </a:cubicBezTo>
                  <a:cubicBezTo>
                    <a:pt x="3447" y="2938"/>
                    <a:pt x="3464" y="2955"/>
                    <a:pt x="3499" y="2955"/>
                  </a:cubicBezTo>
                  <a:cubicBezTo>
                    <a:pt x="3499" y="2955"/>
                    <a:pt x="3517" y="2955"/>
                    <a:pt x="3534" y="2938"/>
                  </a:cubicBezTo>
                  <a:cubicBezTo>
                    <a:pt x="3573" y="2916"/>
                    <a:pt x="3573" y="2881"/>
                    <a:pt x="3556" y="2847"/>
                  </a:cubicBezTo>
                  <a:cubicBezTo>
                    <a:pt x="3534" y="2829"/>
                    <a:pt x="3517" y="2807"/>
                    <a:pt x="3499" y="2807"/>
                  </a:cubicBezTo>
                  <a:close/>
                  <a:moveTo>
                    <a:pt x="17567" y="2847"/>
                  </a:moveTo>
                  <a:cubicBezTo>
                    <a:pt x="17550" y="2847"/>
                    <a:pt x="17515" y="2864"/>
                    <a:pt x="17497" y="2881"/>
                  </a:cubicBezTo>
                  <a:cubicBezTo>
                    <a:pt x="17480" y="2916"/>
                    <a:pt x="17497" y="2955"/>
                    <a:pt x="17532" y="2973"/>
                  </a:cubicBezTo>
                  <a:cubicBezTo>
                    <a:pt x="17550" y="2990"/>
                    <a:pt x="17550" y="2990"/>
                    <a:pt x="17567" y="2990"/>
                  </a:cubicBezTo>
                  <a:cubicBezTo>
                    <a:pt x="17606" y="2990"/>
                    <a:pt x="17624" y="2973"/>
                    <a:pt x="17641" y="2938"/>
                  </a:cubicBezTo>
                  <a:cubicBezTo>
                    <a:pt x="17658" y="2899"/>
                    <a:pt x="17641" y="2864"/>
                    <a:pt x="17606" y="2847"/>
                  </a:cubicBezTo>
                  <a:close/>
                  <a:moveTo>
                    <a:pt x="18259" y="2881"/>
                  </a:moveTo>
                  <a:cubicBezTo>
                    <a:pt x="18220" y="2899"/>
                    <a:pt x="18202" y="2938"/>
                    <a:pt x="18202" y="2973"/>
                  </a:cubicBezTo>
                  <a:cubicBezTo>
                    <a:pt x="18220" y="3008"/>
                    <a:pt x="18241" y="3025"/>
                    <a:pt x="18276" y="3025"/>
                  </a:cubicBezTo>
                  <a:lnTo>
                    <a:pt x="18294" y="3025"/>
                  </a:lnTo>
                  <a:cubicBezTo>
                    <a:pt x="18328" y="3008"/>
                    <a:pt x="18350" y="2973"/>
                    <a:pt x="18350" y="2938"/>
                  </a:cubicBezTo>
                  <a:cubicBezTo>
                    <a:pt x="18328" y="2899"/>
                    <a:pt x="18311" y="2881"/>
                    <a:pt x="18276" y="2881"/>
                  </a:cubicBezTo>
                  <a:close/>
                  <a:moveTo>
                    <a:pt x="17915" y="2938"/>
                  </a:moveTo>
                  <a:cubicBezTo>
                    <a:pt x="17876" y="2938"/>
                    <a:pt x="17841" y="2955"/>
                    <a:pt x="17841" y="3008"/>
                  </a:cubicBezTo>
                  <a:cubicBezTo>
                    <a:pt x="17841" y="3047"/>
                    <a:pt x="17876" y="3081"/>
                    <a:pt x="17915" y="3081"/>
                  </a:cubicBezTo>
                  <a:cubicBezTo>
                    <a:pt x="17950" y="3081"/>
                    <a:pt x="17985" y="3047"/>
                    <a:pt x="17985" y="3008"/>
                  </a:cubicBezTo>
                  <a:cubicBezTo>
                    <a:pt x="17985" y="2973"/>
                    <a:pt x="17967" y="2938"/>
                    <a:pt x="17932" y="2938"/>
                  </a:cubicBezTo>
                  <a:close/>
                  <a:moveTo>
                    <a:pt x="3138" y="2990"/>
                  </a:moveTo>
                  <a:cubicBezTo>
                    <a:pt x="3099" y="3025"/>
                    <a:pt x="3099" y="3064"/>
                    <a:pt x="3121" y="3099"/>
                  </a:cubicBezTo>
                  <a:cubicBezTo>
                    <a:pt x="3138" y="3116"/>
                    <a:pt x="3155" y="3134"/>
                    <a:pt x="3173" y="3134"/>
                  </a:cubicBezTo>
                  <a:cubicBezTo>
                    <a:pt x="3190" y="3134"/>
                    <a:pt x="3208" y="3134"/>
                    <a:pt x="3208" y="3116"/>
                  </a:cubicBezTo>
                  <a:cubicBezTo>
                    <a:pt x="3247" y="3099"/>
                    <a:pt x="3264" y="3064"/>
                    <a:pt x="3247" y="3025"/>
                  </a:cubicBezTo>
                  <a:cubicBezTo>
                    <a:pt x="3229" y="3008"/>
                    <a:pt x="3208" y="2990"/>
                    <a:pt x="3173" y="2990"/>
                  </a:cubicBezTo>
                  <a:close/>
                  <a:moveTo>
                    <a:pt x="27705" y="3008"/>
                  </a:moveTo>
                  <a:cubicBezTo>
                    <a:pt x="27705" y="3008"/>
                    <a:pt x="27684" y="3008"/>
                    <a:pt x="27666" y="3025"/>
                  </a:cubicBezTo>
                  <a:cubicBezTo>
                    <a:pt x="27632" y="3025"/>
                    <a:pt x="27632" y="3081"/>
                    <a:pt x="27632" y="3116"/>
                  </a:cubicBezTo>
                  <a:cubicBezTo>
                    <a:pt x="27649" y="3134"/>
                    <a:pt x="27684" y="3155"/>
                    <a:pt x="27705" y="3155"/>
                  </a:cubicBezTo>
                  <a:lnTo>
                    <a:pt x="27740" y="3155"/>
                  </a:lnTo>
                  <a:cubicBezTo>
                    <a:pt x="27775" y="3134"/>
                    <a:pt x="27793" y="3081"/>
                    <a:pt x="27775" y="3047"/>
                  </a:cubicBezTo>
                  <a:cubicBezTo>
                    <a:pt x="27758" y="3025"/>
                    <a:pt x="27740" y="3008"/>
                    <a:pt x="27705" y="3008"/>
                  </a:cubicBezTo>
                  <a:close/>
                  <a:moveTo>
                    <a:pt x="2881" y="3190"/>
                  </a:moveTo>
                  <a:cubicBezTo>
                    <a:pt x="2864" y="3190"/>
                    <a:pt x="2846" y="3190"/>
                    <a:pt x="2829" y="3208"/>
                  </a:cubicBezTo>
                  <a:cubicBezTo>
                    <a:pt x="2812" y="3225"/>
                    <a:pt x="2794" y="3282"/>
                    <a:pt x="2829" y="3316"/>
                  </a:cubicBezTo>
                  <a:cubicBezTo>
                    <a:pt x="2829" y="3334"/>
                    <a:pt x="2864" y="3334"/>
                    <a:pt x="2881" y="3334"/>
                  </a:cubicBezTo>
                  <a:cubicBezTo>
                    <a:pt x="2903" y="3334"/>
                    <a:pt x="2920" y="3334"/>
                    <a:pt x="2920" y="3316"/>
                  </a:cubicBezTo>
                  <a:cubicBezTo>
                    <a:pt x="2955" y="3299"/>
                    <a:pt x="2955" y="3242"/>
                    <a:pt x="2938" y="3225"/>
                  </a:cubicBezTo>
                  <a:cubicBezTo>
                    <a:pt x="2920" y="3208"/>
                    <a:pt x="2903" y="3190"/>
                    <a:pt x="2881" y="3190"/>
                  </a:cubicBezTo>
                  <a:close/>
                  <a:moveTo>
                    <a:pt x="27866" y="3334"/>
                  </a:moveTo>
                  <a:cubicBezTo>
                    <a:pt x="27849" y="3334"/>
                    <a:pt x="27849" y="3334"/>
                    <a:pt x="27832" y="3351"/>
                  </a:cubicBezTo>
                  <a:cubicBezTo>
                    <a:pt x="27793" y="3373"/>
                    <a:pt x="27775" y="3408"/>
                    <a:pt x="27793" y="3443"/>
                  </a:cubicBezTo>
                  <a:cubicBezTo>
                    <a:pt x="27814" y="3460"/>
                    <a:pt x="27832" y="3482"/>
                    <a:pt x="27866" y="3482"/>
                  </a:cubicBezTo>
                  <a:lnTo>
                    <a:pt x="27901" y="3482"/>
                  </a:lnTo>
                  <a:cubicBezTo>
                    <a:pt x="27940" y="3460"/>
                    <a:pt x="27940" y="3408"/>
                    <a:pt x="27923" y="3373"/>
                  </a:cubicBezTo>
                  <a:cubicBezTo>
                    <a:pt x="27923" y="3351"/>
                    <a:pt x="27884" y="3334"/>
                    <a:pt x="27866" y="3334"/>
                  </a:cubicBezTo>
                  <a:close/>
                  <a:moveTo>
                    <a:pt x="2594" y="3425"/>
                  </a:moveTo>
                  <a:cubicBezTo>
                    <a:pt x="2577" y="3425"/>
                    <a:pt x="2555" y="3425"/>
                    <a:pt x="2555" y="3443"/>
                  </a:cubicBezTo>
                  <a:cubicBezTo>
                    <a:pt x="2520" y="3460"/>
                    <a:pt x="2520" y="3517"/>
                    <a:pt x="2538" y="3534"/>
                  </a:cubicBezTo>
                  <a:cubicBezTo>
                    <a:pt x="2555" y="3551"/>
                    <a:pt x="2577" y="3569"/>
                    <a:pt x="2594" y="3569"/>
                  </a:cubicBezTo>
                  <a:cubicBezTo>
                    <a:pt x="2612" y="3569"/>
                    <a:pt x="2629" y="3551"/>
                    <a:pt x="2646" y="3551"/>
                  </a:cubicBezTo>
                  <a:cubicBezTo>
                    <a:pt x="2664" y="3517"/>
                    <a:pt x="2685" y="3482"/>
                    <a:pt x="2646" y="3443"/>
                  </a:cubicBezTo>
                  <a:cubicBezTo>
                    <a:pt x="2629" y="3425"/>
                    <a:pt x="2612" y="3425"/>
                    <a:pt x="2594" y="3425"/>
                  </a:cubicBezTo>
                  <a:close/>
                  <a:moveTo>
                    <a:pt x="2320" y="3660"/>
                  </a:moveTo>
                  <a:cubicBezTo>
                    <a:pt x="2303" y="3660"/>
                    <a:pt x="2285" y="3660"/>
                    <a:pt x="2268" y="3678"/>
                  </a:cubicBezTo>
                  <a:cubicBezTo>
                    <a:pt x="2250" y="3699"/>
                    <a:pt x="2250" y="3752"/>
                    <a:pt x="2268" y="3769"/>
                  </a:cubicBezTo>
                  <a:cubicBezTo>
                    <a:pt x="2285" y="3786"/>
                    <a:pt x="2303" y="3808"/>
                    <a:pt x="2320" y="3808"/>
                  </a:cubicBezTo>
                  <a:cubicBezTo>
                    <a:pt x="2337" y="3808"/>
                    <a:pt x="2359" y="3786"/>
                    <a:pt x="2377" y="3786"/>
                  </a:cubicBezTo>
                  <a:cubicBezTo>
                    <a:pt x="2394" y="3752"/>
                    <a:pt x="2411" y="3717"/>
                    <a:pt x="2377" y="3678"/>
                  </a:cubicBezTo>
                  <a:cubicBezTo>
                    <a:pt x="2359" y="3660"/>
                    <a:pt x="2337" y="3660"/>
                    <a:pt x="2320" y="3660"/>
                  </a:cubicBezTo>
                  <a:close/>
                  <a:moveTo>
                    <a:pt x="27993" y="3660"/>
                  </a:moveTo>
                  <a:cubicBezTo>
                    <a:pt x="27958" y="3699"/>
                    <a:pt x="27940" y="3734"/>
                    <a:pt x="27958" y="3769"/>
                  </a:cubicBezTo>
                  <a:cubicBezTo>
                    <a:pt x="27975" y="3786"/>
                    <a:pt x="27993" y="3808"/>
                    <a:pt x="28032" y="3808"/>
                  </a:cubicBezTo>
                  <a:lnTo>
                    <a:pt x="28067" y="3808"/>
                  </a:lnTo>
                  <a:cubicBezTo>
                    <a:pt x="28101" y="3786"/>
                    <a:pt x="28101" y="3734"/>
                    <a:pt x="28084" y="3699"/>
                  </a:cubicBezTo>
                  <a:cubicBezTo>
                    <a:pt x="28084" y="3678"/>
                    <a:pt x="28049" y="3660"/>
                    <a:pt x="28032" y="3660"/>
                  </a:cubicBezTo>
                  <a:close/>
                  <a:moveTo>
                    <a:pt x="2050" y="3895"/>
                  </a:moveTo>
                  <a:cubicBezTo>
                    <a:pt x="2033" y="3895"/>
                    <a:pt x="2011" y="3895"/>
                    <a:pt x="1994" y="3917"/>
                  </a:cubicBezTo>
                  <a:cubicBezTo>
                    <a:pt x="1976" y="3952"/>
                    <a:pt x="1976" y="3987"/>
                    <a:pt x="1994" y="4026"/>
                  </a:cubicBezTo>
                  <a:cubicBezTo>
                    <a:pt x="2011" y="4043"/>
                    <a:pt x="2033" y="4043"/>
                    <a:pt x="2050" y="4043"/>
                  </a:cubicBezTo>
                  <a:cubicBezTo>
                    <a:pt x="2068" y="4043"/>
                    <a:pt x="2085" y="4043"/>
                    <a:pt x="2102" y="4026"/>
                  </a:cubicBezTo>
                  <a:cubicBezTo>
                    <a:pt x="2142" y="4004"/>
                    <a:pt x="2142" y="3952"/>
                    <a:pt x="2102" y="3917"/>
                  </a:cubicBezTo>
                  <a:cubicBezTo>
                    <a:pt x="2085" y="3917"/>
                    <a:pt x="2068" y="3895"/>
                    <a:pt x="2050" y="3895"/>
                  </a:cubicBezTo>
                  <a:close/>
                  <a:moveTo>
                    <a:pt x="28158" y="3987"/>
                  </a:moveTo>
                  <a:cubicBezTo>
                    <a:pt x="28119" y="4004"/>
                    <a:pt x="28119" y="4061"/>
                    <a:pt x="28141" y="4095"/>
                  </a:cubicBezTo>
                  <a:cubicBezTo>
                    <a:pt x="28158" y="4113"/>
                    <a:pt x="28175" y="4134"/>
                    <a:pt x="28193" y="4134"/>
                  </a:cubicBezTo>
                  <a:cubicBezTo>
                    <a:pt x="28210" y="4134"/>
                    <a:pt x="28228" y="4113"/>
                    <a:pt x="28228" y="4113"/>
                  </a:cubicBezTo>
                  <a:cubicBezTo>
                    <a:pt x="28267" y="4095"/>
                    <a:pt x="28284" y="4061"/>
                    <a:pt x="28267" y="4026"/>
                  </a:cubicBezTo>
                  <a:cubicBezTo>
                    <a:pt x="28249" y="3987"/>
                    <a:pt x="28228" y="3987"/>
                    <a:pt x="28193" y="3987"/>
                  </a:cubicBezTo>
                  <a:close/>
                  <a:moveTo>
                    <a:pt x="1793" y="4152"/>
                  </a:moveTo>
                  <a:cubicBezTo>
                    <a:pt x="1776" y="4152"/>
                    <a:pt x="1759" y="4152"/>
                    <a:pt x="1741" y="4169"/>
                  </a:cubicBezTo>
                  <a:cubicBezTo>
                    <a:pt x="1706" y="4204"/>
                    <a:pt x="1706" y="4243"/>
                    <a:pt x="1741" y="4278"/>
                  </a:cubicBezTo>
                  <a:cubicBezTo>
                    <a:pt x="1759" y="4295"/>
                    <a:pt x="1776" y="4295"/>
                    <a:pt x="1793" y="4295"/>
                  </a:cubicBezTo>
                  <a:cubicBezTo>
                    <a:pt x="1815" y="4295"/>
                    <a:pt x="1833" y="4295"/>
                    <a:pt x="1850" y="4278"/>
                  </a:cubicBezTo>
                  <a:cubicBezTo>
                    <a:pt x="1867" y="4243"/>
                    <a:pt x="1867" y="4204"/>
                    <a:pt x="1850" y="4169"/>
                  </a:cubicBezTo>
                  <a:cubicBezTo>
                    <a:pt x="1833" y="4152"/>
                    <a:pt x="1815" y="4152"/>
                    <a:pt x="1793" y="4152"/>
                  </a:cubicBezTo>
                  <a:close/>
                  <a:moveTo>
                    <a:pt x="28336" y="4295"/>
                  </a:moveTo>
                  <a:cubicBezTo>
                    <a:pt x="28319" y="4330"/>
                    <a:pt x="28302" y="4369"/>
                    <a:pt x="28319" y="4404"/>
                  </a:cubicBezTo>
                  <a:cubicBezTo>
                    <a:pt x="28336" y="4422"/>
                    <a:pt x="28358" y="4439"/>
                    <a:pt x="28393" y="4439"/>
                  </a:cubicBezTo>
                  <a:cubicBezTo>
                    <a:pt x="28393" y="4439"/>
                    <a:pt x="28410" y="4439"/>
                    <a:pt x="28428" y="4422"/>
                  </a:cubicBezTo>
                  <a:cubicBezTo>
                    <a:pt x="28467" y="4404"/>
                    <a:pt x="28467" y="4369"/>
                    <a:pt x="28445" y="4330"/>
                  </a:cubicBezTo>
                  <a:cubicBezTo>
                    <a:pt x="28428" y="4295"/>
                    <a:pt x="28410" y="4295"/>
                    <a:pt x="28393" y="4295"/>
                  </a:cubicBezTo>
                  <a:close/>
                  <a:moveTo>
                    <a:pt x="1541" y="4404"/>
                  </a:moveTo>
                  <a:cubicBezTo>
                    <a:pt x="1524" y="4404"/>
                    <a:pt x="1506" y="4422"/>
                    <a:pt x="1489" y="4439"/>
                  </a:cubicBezTo>
                  <a:cubicBezTo>
                    <a:pt x="1467" y="4461"/>
                    <a:pt x="1467" y="4513"/>
                    <a:pt x="1489" y="4530"/>
                  </a:cubicBezTo>
                  <a:cubicBezTo>
                    <a:pt x="1506" y="4548"/>
                    <a:pt x="1524" y="4548"/>
                    <a:pt x="1541" y="4548"/>
                  </a:cubicBezTo>
                  <a:cubicBezTo>
                    <a:pt x="1559" y="4548"/>
                    <a:pt x="1576" y="4548"/>
                    <a:pt x="1598" y="4530"/>
                  </a:cubicBezTo>
                  <a:cubicBezTo>
                    <a:pt x="1615" y="4496"/>
                    <a:pt x="1615" y="4461"/>
                    <a:pt x="1598" y="4422"/>
                  </a:cubicBezTo>
                  <a:cubicBezTo>
                    <a:pt x="1576" y="4422"/>
                    <a:pt x="1559" y="4404"/>
                    <a:pt x="1541" y="4404"/>
                  </a:cubicBezTo>
                  <a:close/>
                  <a:moveTo>
                    <a:pt x="28537" y="4604"/>
                  </a:moveTo>
                  <a:cubicBezTo>
                    <a:pt x="28502" y="4622"/>
                    <a:pt x="28502" y="4678"/>
                    <a:pt x="28519" y="4713"/>
                  </a:cubicBezTo>
                  <a:cubicBezTo>
                    <a:pt x="28537" y="4731"/>
                    <a:pt x="28554" y="4748"/>
                    <a:pt x="28576" y="4748"/>
                  </a:cubicBezTo>
                  <a:cubicBezTo>
                    <a:pt x="28593" y="4748"/>
                    <a:pt x="28611" y="4731"/>
                    <a:pt x="28628" y="4731"/>
                  </a:cubicBezTo>
                  <a:cubicBezTo>
                    <a:pt x="28645" y="4713"/>
                    <a:pt x="28663" y="4657"/>
                    <a:pt x="28645" y="4622"/>
                  </a:cubicBezTo>
                  <a:cubicBezTo>
                    <a:pt x="28628" y="4604"/>
                    <a:pt x="28611" y="4604"/>
                    <a:pt x="28576" y="4604"/>
                  </a:cubicBezTo>
                  <a:close/>
                  <a:moveTo>
                    <a:pt x="1306" y="4678"/>
                  </a:moveTo>
                  <a:cubicBezTo>
                    <a:pt x="1289" y="4678"/>
                    <a:pt x="1250" y="4696"/>
                    <a:pt x="1250" y="4713"/>
                  </a:cubicBezTo>
                  <a:cubicBezTo>
                    <a:pt x="1215" y="4731"/>
                    <a:pt x="1215" y="4787"/>
                    <a:pt x="1250" y="4805"/>
                  </a:cubicBezTo>
                  <a:cubicBezTo>
                    <a:pt x="1271" y="4822"/>
                    <a:pt x="1289" y="4822"/>
                    <a:pt x="1306" y="4822"/>
                  </a:cubicBezTo>
                  <a:cubicBezTo>
                    <a:pt x="1324" y="4822"/>
                    <a:pt x="1341" y="4822"/>
                    <a:pt x="1358" y="4805"/>
                  </a:cubicBezTo>
                  <a:cubicBezTo>
                    <a:pt x="1380" y="4765"/>
                    <a:pt x="1380" y="4731"/>
                    <a:pt x="1341" y="4696"/>
                  </a:cubicBezTo>
                  <a:cubicBezTo>
                    <a:pt x="1324" y="4696"/>
                    <a:pt x="1324" y="4678"/>
                    <a:pt x="1306" y="4678"/>
                  </a:cubicBezTo>
                  <a:close/>
                  <a:moveTo>
                    <a:pt x="28793" y="4896"/>
                  </a:moveTo>
                  <a:cubicBezTo>
                    <a:pt x="28772" y="4896"/>
                    <a:pt x="28754" y="4896"/>
                    <a:pt x="28737" y="4913"/>
                  </a:cubicBezTo>
                  <a:cubicBezTo>
                    <a:pt x="28719" y="4931"/>
                    <a:pt x="28702" y="4983"/>
                    <a:pt x="28719" y="5005"/>
                  </a:cubicBezTo>
                  <a:cubicBezTo>
                    <a:pt x="28737" y="5040"/>
                    <a:pt x="28754" y="5040"/>
                    <a:pt x="28793" y="5040"/>
                  </a:cubicBezTo>
                  <a:lnTo>
                    <a:pt x="28828" y="5040"/>
                  </a:lnTo>
                  <a:cubicBezTo>
                    <a:pt x="28863" y="5005"/>
                    <a:pt x="28863" y="4966"/>
                    <a:pt x="28846" y="4931"/>
                  </a:cubicBezTo>
                  <a:cubicBezTo>
                    <a:pt x="28828" y="4913"/>
                    <a:pt x="28811" y="4896"/>
                    <a:pt x="28793" y="4896"/>
                  </a:cubicBezTo>
                  <a:close/>
                  <a:moveTo>
                    <a:pt x="1071" y="4966"/>
                  </a:moveTo>
                  <a:cubicBezTo>
                    <a:pt x="1054" y="4966"/>
                    <a:pt x="1032" y="4966"/>
                    <a:pt x="1015" y="4983"/>
                  </a:cubicBezTo>
                  <a:cubicBezTo>
                    <a:pt x="980" y="5022"/>
                    <a:pt x="997" y="5057"/>
                    <a:pt x="1015" y="5092"/>
                  </a:cubicBezTo>
                  <a:cubicBezTo>
                    <a:pt x="1032" y="5092"/>
                    <a:pt x="1054" y="5114"/>
                    <a:pt x="1071" y="5114"/>
                  </a:cubicBezTo>
                  <a:cubicBezTo>
                    <a:pt x="1089" y="5114"/>
                    <a:pt x="1106" y="5092"/>
                    <a:pt x="1123" y="5074"/>
                  </a:cubicBezTo>
                  <a:cubicBezTo>
                    <a:pt x="1141" y="5040"/>
                    <a:pt x="1141" y="5005"/>
                    <a:pt x="1106" y="4983"/>
                  </a:cubicBezTo>
                  <a:cubicBezTo>
                    <a:pt x="1106" y="4966"/>
                    <a:pt x="1089" y="4966"/>
                    <a:pt x="1071" y="4966"/>
                  </a:cubicBezTo>
                  <a:close/>
                  <a:moveTo>
                    <a:pt x="28954" y="5201"/>
                  </a:moveTo>
                  <a:cubicBezTo>
                    <a:pt x="28919" y="5240"/>
                    <a:pt x="28902" y="5275"/>
                    <a:pt x="28937" y="5309"/>
                  </a:cubicBezTo>
                  <a:cubicBezTo>
                    <a:pt x="28937" y="5331"/>
                    <a:pt x="28972" y="5349"/>
                    <a:pt x="28989" y="5349"/>
                  </a:cubicBezTo>
                  <a:cubicBezTo>
                    <a:pt x="29011" y="5349"/>
                    <a:pt x="29028" y="5331"/>
                    <a:pt x="29028" y="5331"/>
                  </a:cubicBezTo>
                  <a:cubicBezTo>
                    <a:pt x="29063" y="5309"/>
                    <a:pt x="29063" y="5257"/>
                    <a:pt x="29046" y="5222"/>
                  </a:cubicBezTo>
                  <a:cubicBezTo>
                    <a:pt x="29028" y="5201"/>
                    <a:pt x="29011" y="5201"/>
                    <a:pt x="28989" y="5201"/>
                  </a:cubicBezTo>
                  <a:close/>
                  <a:moveTo>
                    <a:pt x="854" y="5257"/>
                  </a:moveTo>
                  <a:cubicBezTo>
                    <a:pt x="814" y="5257"/>
                    <a:pt x="797" y="5257"/>
                    <a:pt x="780" y="5275"/>
                  </a:cubicBezTo>
                  <a:cubicBezTo>
                    <a:pt x="762" y="5309"/>
                    <a:pt x="780" y="5349"/>
                    <a:pt x="797" y="5383"/>
                  </a:cubicBezTo>
                  <a:cubicBezTo>
                    <a:pt x="814" y="5383"/>
                    <a:pt x="836" y="5401"/>
                    <a:pt x="854" y="5401"/>
                  </a:cubicBezTo>
                  <a:cubicBezTo>
                    <a:pt x="871" y="5401"/>
                    <a:pt x="888" y="5383"/>
                    <a:pt x="906" y="5366"/>
                  </a:cubicBezTo>
                  <a:cubicBezTo>
                    <a:pt x="923" y="5331"/>
                    <a:pt x="923" y="5292"/>
                    <a:pt x="888" y="5257"/>
                  </a:cubicBezTo>
                  <a:close/>
                  <a:moveTo>
                    <a:pt x="29189" y="5492"/>
                  </a:moveTo>
                  <a:cubicBezTo>
                    <a:pt x="29189" y="5492"/>
                    <a:pt x="29172" y="5492"/>
                    <a:pt x="29154" y="5510"/>
                  </a:cubicBezTo>
                  <a:cubicBezTo>
                    <a:pt x="29120" y="5527"/>
                    <a:pt x="29120" y="5583"/>
                    <a:pt x="29137" y="5601"/>
                  </a:cubicBezTo>
                  <a:cubicBezTo>
                    <a:pt x="29154" y="5618"/>
                    <a:pt x="29172" y="5636"/>
                    <a:pt x="29189" y="5636"/>
                  </a:cubicBezTo>
                  <a:cubicBezTo>
                    <a:pt x="29207" y="5636"/>
                    <a:pt x="29228" y="5636"/>
                    <a:pt x="29246" y="5618"/>
                  </a:cubicBezTo>
                  <a:cubicBezTo>
                    <a:pt x="29281" y="5601"/>
                    <a:pt x="29281" y="5566"/>
                    <a:pt x="29263" y="5527"/>
                  </a:cubicBezTo>
                  <a:cubicBezTo>
                    <a:pt x="29246" y="5510"/>
                    <a:pt x="29228" y="5492"/>
                    <a:pt x="29189" y="5492"/>
                  </a:cubicBezTo>
                  <a:close/>
                  <a:moveTo>
                    <a:pt x="636" y="5549"/>
                  </a:moveTo>
                  <a:cubicBezTo>
                    <a:pt x="619" y="5549"/>
                    <a:pt x="597" y="5566"/>
                    <a:pt x="579" y="5583"/>
                  </a:cubicBezTo>
                  <a:cubicBezTo>
                    <a:pt x="562" y="5618"/>
                    <a:pt x="562" y="5657"/>
                    <a:pt x="597" y="5675"/>
                  </a:cubicBezTo>
                  <a:cubicBezTo>
                    <a:pt x="619" y="5692"/>
                    <a:pt x="619" y="5692"/>
                    <a:pt x="636" y="5692"/>
                  </a:cubicBezTo>
                  <a:cubicBezTo>
                    <a:pt x="653" y="5692"/>
                    <a:pt x="688" y="5675"/>
                    <a:pt x="706" y="5657"/>
                  </a:cubicBezTo>
                  <a:cubicBezTo>
                    <a:pt x="727" y="5618"/>
                    <a:pt x="706" y="5583"/>
                    <a:pt x="671" y="5566"/>
                  </a:cubicBezTo>
                  <a:cubicBezTo>
                    <a:pt x="671" y="5549"/>
                    <a:pt x="653" y="5549"/>
                    <a:pt x="636" y="5549"/>
                  </a:cubicBezTo>
                  <a:close/>
                  <a:moveTo>
                    <a:pt x="29407" y="5784"/>
                  </a:moveTo>
                  <a:cubicBezTo>
                    <a:pt x="29389" y="5784"/>
                    <a:pt x="29372" y="5801"/>
                    <a:pt x="29372" y="5801"/>
                  </a:cubicBezTo>
                  <a:cubicBezTo>
                    <a:pt x="29337" y="5818"/>
                    <a:pt x="29337" y="5875"/>
                    <a:pt x="29355" y="5910"/>
                  </a:cubicBezTo>
                  <a:cubicBezTo>
                    <a:pt x="29372" y="5927"/>
                    <a:pt x="29389" y="5927"/>
                    <a:pt x="29407" y="5927"/>
                  </a:cubicBezTo>
                  <a:lnTo>
                    <a:pt x="29446" y="5927"/>
                  </a:lnTo>
                  <a:cubicBezTo>
                    <a:pt x="29481" y="5892"/>
                    <a:pt x="29498" y="5853"/>
                    <a:pt x="29463" y="5818"/>
                  </a:cubicBezTo>
                  <a:cubicBezTo>
                    <a:pt x="29463" y="5801"/>
                    <a:pt x="29424" y="5784"/>
                    <a:pt x="29407" y="5784"/>
                  </a:cubicBezTo>
                  <a:close/>
                  <a:moveTo>
                    <a:pt x="436" y="5853"/>
                  </a:moveTo>
                  <a:cubicBezTo>
                    <a:pt x="418" y="5853"/>
                    <a:pt x="401" y="5853"/>
                    <a:pt x="379" y="5892"/>
                  </a:cubicBezTo>
                  <a:cubicBezTo>
                    <a:pt x="362" y="5927"/>
                    <a:pt x="362" y="5962"/>
                    <a:pt x="401" y="5984"/>
                  </a:cubicBezTo>
                  <a:cubicBezTo>
                    <a:pt x="418" y="6001"/>
                    <a:pt x="436" y="6001"/>
                    <a:pt x="436" y="6001"/>
                  </a:cubicBezTo>
                  <a:cubicBezTo>
                    <a:pt x="471" y="6001"/>
                    <a:pt x="488" y="5984"/>
                    <a:pt x="510" y="5962"/>
                  </a:cubicBezTo>
                  <a:cubicBezTo>
                    <a:pt x="527" y="5927"/>
                    <a:pt x="510" y="5875"/>
                    <a:pt x="471" y="5853"/>
                  </a:cubicBezTo>
                  <a:close/>
                  <a:moveTo>
                    <a:pt x="29572" y="6093"/>
                  </a:moveTo>
                  <a:cubicBezTo>
                    <a:pt x="29555" y="6127"/>
                    <a:pt x="29533" y="6162"/>
                    <a:pt x="29572" y="6201"/>
                  </a:cubicBezTo>
                  <a:cubicBezTo>
                    <a:pt x="29572" y="6219"/>
                    <a:pt x="29607" y="6236"/>
                    <a:pt x="29624" y="6236"/>
                  </a:cubicBezTo>
                  <a:cubicBezTo>
                    <a:pt x="29642" y="6236"/>
                    <a:pt x="29642" y="6219"/>
                    <a:pt x="29664" y="6219"/>
                  </a:cubicBezTo>
                  <a:cubicBezTo>
                    <a:pt x="29698" y="6180"/>
                    <a:pt x="29698" y="6145"/>
                    <a:pt x="29681" y="6110"/>
                  </a:cubicBezTo>
                  <a:cubicBezTo>
                    <a:pt x="29664" y="6093"/>
                    <a:pt x="29642" y="6093"/>
                    <a:pt x="29624" y="6093"/>
                  </a:cubicBezTo>
                  <a:close/>
                  <a:moveTo>
                    <a:pt x="253" y="6162"/>
                  </a:moveTo>
                  <a:cubicBezTo>
                    <a:pt x="236" y="6162"/>
                    <a:pt x="201" y="6180"/>
                    <a:pt x="201" y="6201"/>
                  </a:cubicBezTo>
                  <a:cubicBezTo>
                    <a:pt x="183" y="6236"/>
                    <a:pt x="183" y="6271"/>
                    <a:pt x="218" y="6288"/>
                  </a:cubicBezTo>
                  <a:cubicBezTo>
                    <a:pt x="236" y="6310"/>
                    <a:pt x="236" y="6310"/>
                    <a:pt x="253" y="6310"/>
                  </a:cubicBezTo>
                  <a:cubicBezTo>
                    <a:pt x="292" y="6310"/>
                    <a:pt x="310" y="6288"/>
                    <a:pt x="327" y="6271"/>
                  </a:cubicBezTo>
                  <a:cubicBezTo>
                    <a:pt x="344" y="6236"/>
                    <a:pt x="327" y="6201"/>
                    <a:pt x="292" y="6162"/>
                  </a:cubicBezTo>
                  <a:close/>
                  <a:moveTo>
                    <a:pt x="29790" y="6380"/>
                  </a:moveTo>
                  <a:cubicBezTo>
                    <a:pt x="29751" y="6419"/>
                    <a:pt x="29751" y="6454"/>
                    <a:pt x="29772" y="6489"/>
                  </a:cubicBezTo>
                  <a:cubicBezTo>
                    <a:pt x="29790" y="6506"/>
                    <a:pt x="29807" y="6528"/>
                    <a:pt x="29842" y="6528"/>
                  </a:cubicBezTo>
                  <a:cubicBezTo>
                    <a:pt x="29842" y="6528"/>
                    <a:pt x="29859" y="6506"/>
                    <a:pt x="29881" y="6506"/>
                  </a:cubicBezTo>
                  <a:cubicBezTo>
                    <a:pt x="29916" y="6489"/>
                    <a:pt x="29916" y="6436"/>
                    <a:pt x="29899" y="6397"/>
                  </a:cubicBezTo>
                  <a:cubicBezTo>
                    <a:pt x="29881" y="6380"/>
                    <a:pt x="29859" y="6380"/>
                    <a:pt x="29842" y="6380"/>
                  </a:cubicBezTo>
                  <a:close/>
                  <a:moveTo>
                    <a:pt x="75" y="6471"/>
                  </a:moveTo>
                  <a:cubicBezTo>
                    <a:pt x="53" y="6471"/>
                    <a:pt x="36" y="6489"/>
                    <a:pt x="18" y="6506"/>
                  </a:cubicBezTo>
                  <a:cubicBezTo>
                    <a:pt x="1" y="6545"/>
                    <a:pt x="1" y="6597"/>
                    <a:pt x="36" y="6615"/>
                  </a:cubicBezTo>
                  <a:lnTo>
                    <a:pt x="75" y="6615"/>
                  </a:lnTo>
                  <a:cubicBezTo>
                    <a:pt x="110" y="6615"/>
                    <a:pt x="127" y="6615"/>
                    <a:pt x="144" y="6580"/>
                  </a:cubicBezTo>
                  <a:cubicBezTo>
                    <a:pt x="162" y="6545"/>
                    <a:pt x="144" y="6506"/>
                    <a:pt x="110" y="6489"/>
                  </a:cubicBezTo>
                  <a:cubicBezTo>
                    <a:pt x="110" y="6471"/>
                    <a:pt x="92" y="6471"/>
                    <a:pt x="75" y="6471"/>
                  </a:cubicBezTo>
                  <a:close/>
                  <a:moveTo>
                    <a:pt x="30042" y="6671"/>
                  </a:moveTo>
                  <a:cubicBezTo>
                    <a:pt x="30042" y="6671"/>
                    <a:pt x="30025" y="6671"/>
                    <a:pt x="30007" y="6689"/>
                  </a:cubicBezTo>
                  <a:cubicBezTo>
                    <a:pt x="29968" y="6706"/>
                    <a:pt x="29968" y="6745"/>
                    <a:pt x="29990" y="6780"/>
                  </a:cubicBezTo>
                  <a:cubicBezTo>
                    <a:pt x="30007" y="6797"/>
                    <a:pt x="30025" y="6815"/>
                    <a:pt x="30042" y="6815"/>
                  </a:cubicBezTo>
                  <a:cubicBezTo>
                    <a:pt x="30060" y="6815"/>
                    <a:pt x="30077" y="6815"/>
                    <a:pt x="30099" y="6797"/>
                  </a:cubicBezTo>
                  <a:cubicBezTo>
                    <a:pt x="30116" y="6780"/>
                    <a:pt x="30134" y="6724"/>
                    <a:pt x="30116" y="6706"/>
                  </a:cubicBezTo>
                  <a:cubicBezTo>
                    <a:pt x="30099" y="6671"/>
                    <a:pt x="30077" y="6671"/>
                    <a:pt x="30042" y="6671"/>
                  </a:cubicBezTo>
                  <a:close/>
                  <a:moveTo>
                    <a:pt x="30260" y="6963"/>
                  </a:moveTo>
                  <a:cubicBezTo>
                    <a:pt x="30242" y="6963"/>
                    <a:pt x="30225" y="6963"/>
                    <a:pt x="30225" y="6980"/>
                  </a:cubicBezTo>
                  <a:cubicBezTo>
                    <a:pt x="30186" y="6998"/>
                    <a:pt x="30186" y="7050"/>
                    <a:pt x="30207" y="7072"/>
                  </a:cubicBezTo>
                  <a:cubicBezTo>
                    <a:pt x="30225" y="7106"/>
                    <a:pt x="30242" y="7106"/>
                    <a:pt x="30260" y="7106"/>
                  </a:cubicBezTo>
                  <a:cubicBezTo>
                    <a:pt x="30277" y="7106"/>
                    <a:pt x="30295" y="7106"/>
                    <a:pt x="30295" y="7089"/>
                  </a:cubicBezTo>
                  <a:cubicBezTo>
                    <a:pt x="30334" y="7072"/>
                    <a:pt x="30351" y="7032"/>
                    <a:pt x="30316" y="6998"/>
                  </a:cubicBezTo>
                  <a:cubicBezTo>
                    <a:pt x="30316" y="6980"/>
                    <a:pt x="30277" y="6963"/>
                    <a:pt x="30260" y="6963"/>
                  </a:cubicBezTo>
                  <a:close/>
                  <a:moveTo>
                    <a:pt x="30477" y="7250"/>
                  </a:moveTo>
                  <a:cubicBezTo>
                    <a:pt x="30460" y="7250"/>
                    <a:pt x="30442" y="7250"/>
                    <a:pt x="30425" y="7267"/>
                  </a:cubicBezTo>
                  <a:cubicBezTo>
                    <a:pt x="30403" y="7307"/>
                    <a:pt x="30386" y="7341"/>
                    <a:pt x="30425" y="7376"/>
                  </a:cubicBezTo>
                  <a:cubicBezTo>
                    <a:pt x="30442" y="7398"/>
                    <a:pt x="30460" y="7398"/>
                    <a:pt x="30477" y="7398"/>
                  </a:cubicBezTo>
                  <a:cubicBezTo>
                    <a:pt x="30495" y="7398"/>
                    <a:pt x="30512" y="7398"/>
                    <a:pt x="30512" y="7376"/>
                  </a:cubicBezTo>
                  <a:cubicBezTo>
                    <a:pt x="30551" y="7359"/>
                    <a:pt x="30551" y="7307"/>
                    <a:pt x="30534" y="7289"/>
                  </a:cubicBezTo>
                  <a:cubicBezTo>
                    <a:pt x="30512" y="7267"/>
                    <a:pt x="30495" y="7250"/>
                    <a:pt x="30477" y="7250"/>
                  </a:cubicBezTo>
                  <a:close/>
                  <a:moveTo>
                    <a:pt x="30712" y="7542"/>
                  </a:moveTo>
                  <a:cubicBezTo>
                    <a:pt x="30695" y="7542"/>
                    <a:pt x="30677" y="7542"/>
                    <a:pt x="30660" y="7559"/>
                  </a:cubicBezTo>
                  <a:cubicBezTo>
                    <a:pt x="30621" y="7576"/>
                    <a:pt x="30621" y="7616"/>
                    <a:pt x="30643" y="7650"/>
                  </a:cubicBezTo>
                  <a:cubicBezTo>
                    <a:pt x="30660" y="7668"/>
                    <a:pt x="30677" y="7685"/>
                    <a:pt x="30712" y="7685"/>
                  </a:cubicBezTo>
                  <a:cubicBezTo>
                    <a:pt x="30712" y="7685"/>
                    <a:pt x="30730" y="7668"/>
                    <a:pt x="30751" y="7668"/>
                  </a:cubicBezTo>
                  <a:cubicBezTo>
                    <a:pt x="30786" y="7633"/>
                    <a:pt x="30786" y="7594"/>
                    <a:pt x="30769" y="7559"/>
                  </a:cubicBezTo>
                  <a:cubicBezTo>
                    <a:pt x="30751" y="7542"/>
                    <a:pt x="30730" y="7542"/>
                    <a:pt x="30712" y="7542"/>
                  </a:cubicBezTo>
                  <a:close/>
                  <a:moveTo>
                    <a:pt x="30878" y="7833"/>
                  </a:moveTo>
                  <a:cubicBezTo>
                    <a:pt x="30860" y="7868"/>
                    <a:pt x="30838" y="7903"/>
                    <a:pt x="30860" y="7942"/>
                  </a:cubicBezTo>
                  <a:cubicBezTo>
                    <a:pt x="30878" y="7959"/>
                    <a:pt x="30895" y="7977"/>
                    <a:pt x="30930" y="7977"/>
                  </a:cubicBezTo>
                  <a:cubicBezTo>
                    <a:pt x="30930" y="7977"/>
                    <a:pt x="30947" y="7959"/>
                    <a:pt x="30969" y="7959"/>
                  </a:cubicBezTo>
                  <a:lnTo>
                    <a:pt x="30986" y="7942"/>
                  </a:lnTo>
                  <a:lnTo>
                    <a:pt x="30986" y="7920"/>
                  </a:lnTo>
                  <a:cubicBezTo>
                    <a:pt x="30969" y="7903"/>
                    <a:pt x="30969" y="7868"/>
                    <a:pt x="30986" y="7850"/>
                  </a:cubicBezTo>
                  <a:cubicBezTo>
                    <a:pt x="30969" y="7833"/>
                    <a:pt x="30947" y="7833"/>
                    <a:pt x="30930" y="783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 rot="-5400000">
              <a:off x="6271784" y="1917116"/>
              <a:ext cx="5583798" cy="1331182"/>
            </a:xfrm>
            <a:custGeom>
              <a:avLst/>
              <a:gdLst/>
              <a:ahLst/>
              <a:cxnLst/>
              <a:rect l="l" t="t" r="r" b="b"/>
              <a:pathLst>
                <a:path w="31221" h="8159" extrusionOk="0">
                  <a:moveTo>
                    <a:pt x="24368" y="0"/>
                  </a:moveTo>
                  <a:cubicBezTo>
                    <a:pt x="24328" y="0"/>
                    <a:pt x="24294" y="35"/>
                    <a:pt x="24311" y="70"/>
                  </a:cubicBezTo>
                  <a:cubicBezTo>
                    <a:pt x="24311" y="109"/>
                    <a:pt x="24328" y="144"/>
                    <a:pt x="24385" y="144"/>
                  </a:cubicBezTo>
                  <a:cubicBezTo>
                    <a:pt x="24420" y="144"/>
                    <a:pt x="24459" y="109"/>
                    <a:pt x="24459" y="70"/>
                  </a:cubicBezTo>
                  <a:cubicBezTo>
                    <a:pt x="24437" y="35"/>
                    <a:pt x="24420" y="0"/>
                    <a:pt x="24385" y="0"/>
                  </a:cubicBezTo>
                  <a:close/>
                  <a:moveTo>
                    <a:pt x="24002" y="18"/>
                  </a:moveTo>
                  <a:cubicBezTo>
                    <a:pt x="23967" y="35"/>
                    <a:pt x="23933" y="70"/>
                    <a:pt x="23950" y="109"/>
                  </a:cubicBezTo>
                  <a:cubicBezTo>
                    <a:pt x="23950" y="144"/>
                    <a:pt x="23985" y="161"/>
                    <a:pt x="24024" y="161"/>
                  </a:cubicBezTo>
                  <a:cubicBezTo>
                    <a:pt x="24059" y="161"/>
                    <a:pt x="24093" y="126"/>
                    <a:pt x="24093" y="92"/>
                  </a:cubicBezTo>
                  <a:cubicBezTo>
                    <a:pt x="24076" y="53"/>
                    <a:pt x="24059" y="18"/>
                    <a:pt x="24024" y="18"/>
                  </a:cubicBezTo>
                  <a:close/>
                  <a:moveTo>
                    <a:pt x="24746" y="18"/>
                  </a:moveTo>
                  <a:cubicBezTo>
                    <a:pt x="24694" y="18"/>
                    <a:pt x="24677" y="35"/>
                    <a:pt x="24677" y="70"/>
                  </a:cubicBezTo>
                  <a:cubicBezTo>
                    <a:pt x="24655" y="109"/>
                    <a:pt x="24694" y="144"/>
                    <a:pt x="24729" y="161"/>
                  </a:cubicBezTo>
                  <a:lnTo>
                    <a:pt x="24746" y="161"/>
                  </a:lnTo>
                  <a:cubicBezTo>
                    <a:pt x="24785" y="161"/>
                    <a:pt x="24803" y="126"/>
                    <a:pt x="24803" y="92"/>
                  </a:cubicBezTo>
                  <a:cubicBezTo>
                    <a:pt x="24820" y="53"/>
                    <a:pt x="24785" y="18"/>
                    <a:pt x="24746" y="18"/>
                  </a:cubicBezTo>
                  <a:close/>
                  <a:moveTo>
                    <a:pt x="12963" y="35"/>
                  </a:moveTo>
                  <a:cubicBezTo>
                    <a:pt x="12928" y="35"/>
                    <a:pt x="12889" y="70"/>
                    <a:pt x="12889" y="109"/>
                  </a:cubicBezTo>
                  <a:cubicBezTo>
                    <a:pt x="12889" y="161"/>
                    <a:pt x="12928" y="179"/>
                    <a:pt x="12963" y="179"/>
                  </a:cubicBezTo>
                  <a:cubicBezTo>
                    <a:pt x="12998" y="179"/>
                    <a:pt x="13037" y="144"/>
                    <a:pt x="13037" y="109"/>
                  </a:cubicBezTo>
                  <a:cubicBezTo>
                    <a:pt x="13037" y="70"/>
                    <a:pt x="12998" y="35"/>
                    <a:pt x="12963" y="35"/>
                  </a:cubicBezTo>
                  <a:close/>
                  <a:moveTo>
                    <a:pt x="13324" y="35"/>
                  </a:moveTo>
                  <a:cubicBezTo>
                    <a:pt x="13289" y="35"/>
                    <a:pt x="13254" y="70"/>
                    <a:pt x="13254" y="109"/>
                  </a:cubicBezTo>
                  <a:cubicBezTo>
                    <a:pt x="13254" y="144"/>
                    <a:pt x="13289" y="179"/>
                    <a:pt x="13324" y="179"/>
                  </a:cubicBezTo>
                  <a:cubicBezTo>
                    <a:pt x="13363" y="179"/>
                    <a:pt x="13398" y="144"/>
                    <a:pt x="13398" y="109"/>
                  </a:cubicBezTo>
                  <a:cubicBezTo>
                    <a:pt x="13398" y="70"/>
                    <a:pt x="13363" y="35"/>
                    <a:pt x="13324" y="35"/>
                  </a:cubicBezTo>
                  <a:close/>
                  <a:moveTo>
                    <a:pt x="13690" y="53"/>
                  </a:moveTo>
                  <a:cubicBezTo>
                    <a:pt x="13650" y="53"/>
                    <a:pt x="13616" y="92"/>
                    <a:pt x="13616" y="126"/>
                  </a:cubicBezTo>
                  <a:cubicBezTo>
                    <a:pt x="13616" y="161"/>
                    <a:pt x="13633" y="200"/>
                    <a:pt x="13690" y="200"/>
                  </a:cubicBezTo>
                  <a:cubicBezTo>
                    <a:pt x="13724" y="200"/>
                    <a:pt x="13759" y="179"/>
                    <a:pt x="13759" y="126"/>
                  </a:cubicBezTo>
                  <a:cubicBezTo>
                    <a:pt x="13759" y="92"/>
                    <a:pt x="13724" y="53"/>
                    <a:pt x="13690" y="53"/>
                  </a:cubicBezTo>
                  <a:close/>
                  <a:moveTo>
                    <a:pt x="12602" y="70"/>
                  </a:moveTo>
                  <a:cubicBezTo>
                    <a:pt x="12545" y="70"/>
                    <a:pt x="12528" y="109"/>
                    <a:pt x="12528" y="144"/>
                  </a:cubicBezTo>
                  <a:cubicBezTo>
                    <a:pt x="12528" y="179"/>
                    <a:pt x="12563" y="218"/>
                    <a:pt x="12602" y="218"/>
                  </a:cubicBezTo>
                  <a:cubicBezTo>
                    <a:pt x="12654" y="200"/>
                    <a:pt x="12671" y="161"/>
                    <a:pt x="12671" y="126"/>
                  </a:cubicBezTo>
                  <a:cubicBezTo>
                    <a:pt x="12671" y="92"/>
                    <a:pt x="12637" y="70"/>
                    <a:pt x="12602" y="70"/>
                  </a:cubicBezTo>
                  <a:close/>
                  <a:moveTo>
                    <a:pt x="25090" y="70"/>
                  </a:moveTo>
                  <a:cubicBezTo>
                    <a:pt x="25055" y="70"/>
                    <a:pt x="25038" y="92"/>
                    <a:pt x="25020" y="126"/>
                  </a:cubicBezTo>
                  <a:cubicBezTo>
                    <a:pt x="25020" y="161"/>
                    <a:pt x="25038" y="200"/>
                    <a:pt x="25073" y="218"/>
                  </a:cubicBezTo>
                  <a:lnTo>
                    <a:pt x="25090" y="218"/>
                  </a:lnTo>
                  <a:cubicBezTo>
                    <a:pt x="25129" y="218"/>
                    <a:pt x="25164" y="200"/>
                    <a:pt x="25164" y="161"/>
                  </a:cubicBezTo>
                  <a:cubicBezTo>
                    <a:pt x="25181" y="126"/>
                    <a:pt x="25147" y="92"/>
                    <a:pt x="25112" y="70"/>
                  </a:cubicBezTo>
                  <a:close/>
                  <a:moveTo>
                    <a:pt x="23641" y="92"/>
                  </a:moveTo>
                  <a:cubicBezTo>
                    <a:pt x="23606" y="92"/>
                    <a:pt x="23589" y="126"/>
                    <a:pt x="23589" y="179"/>
                  </a:cubicBezTo>
                  <a:cubicBezTo>
                    <a:pt x="23589" y="200"/>
                    <a:pt x="23624" y="235"/>
                    <a:pt x="23658" y="235"/>
                  </a:cubicBezTo>
                  <a:lnTo>
                    <a:pt x="23676" y="235"/>
                  </a:lnTo>
                  <a:cubicBezTo>
                    <a:pt x="23715" y="218"/>
                    <a:pt x="23732" y="179"/>
                    <a:pt x="23732" y="144"/>
                  </a:cubicBezTo>
                  <a:cubicBezTo>
                    <a:pt x="23715" y="109"/>
                    <a:pt x="23698" y="92"/>
                    <a:pt x="23658" y="92"/>
                  </a:cubicBezTo>
                  <a:close/>
                  <a:moveTo>
                    <a:pt x="12236" y="109"/>
                  </a:moveTo>
                  <a:cubicBezTo>
                    <a:pt x="12184" y="109"/>
                    <a:pt x="12167" y="144"/>
                    <a:pt x="12167" y="200"/>
                  </a:cubicBezTo>
                  <a:cubicBezTo>
                    <a:pt x="12167" y="235"/>
                    <a:pt x="12201" y="253"/>
                    <a:pt x="12236" y="253"/>
                  </a:cubicBezTo>
                  <a:lnTo>
                    <a:pt x="12254" y="253"/>
                  </a:lnTo>
                  <a:cubicBezTo>
                    <a:pt x="12293" y="253"/>
                    <a:pt x="12310" y="218"/>
                    <a:pt x="12310" y="161"/>
                  </a:cubicBezTo>
                  <a:cubicBezTo>
                    <a:pt x="12310" y="126"/>
                    <a:pt x="12275" y="109"/>
                    <a:pt x="12236" y="109"/>
                  </a:cubicBezTo>
                  <a:close/>
                  <a:moveTo>
                    <a:pt x="14051" y="109"/>
                  </a:moveTo>
                  <a:cubicBezTo>
                    <a:pt x="14016" y="109"/>
                    <a:pt x="13977" y="126"/>
                    <a:pt x="13977" y="161"/>
                  </a:cubicBezTo>
                  <a:cubicBezTo>
                    <a:pt x="13959" y="200"/>
                    <a:pt x="13994" y="235"/>
                    <a:pt x="14033" y="253"/>
                  </a:cubicBezTo>
                  <a:lnTo>
                    <a:pt x="14051" y="253"/>
                  </a:lnTo>
                  <a:cubicBezTo>
                    <a:pt x="14086" y="253"/>
                    <a:pt x="14103" y="218"/>
                    <a:pt x="14125" y="179"/>
                  </a:cubicBezTo>
                  <a:cubicBezTo>
                    <a:pt x="14125" y="144"/>
                    <a:pt x="14103" y="109"/>
                    <a:pt x="14051" y="109"/>
                  </a:cubicBezTo>
                  <a:close/>
                  <a:moveTo>
                    <a:pt x="11875" y="161"/>
                  </a:moveTo>
                  <a:cubicBezTo>
                    <a:pt x="11840" y="179"/>
                    <a:pt x="11801" y="218"/>
                    <a:pt x="11801" y="253"/>
                  </a:cubicBezTo>
                  <a:cubicBezTo>
                    <a:pt x="11818" y="287"/>
                    <a:pt x="11840" y="309"/>
                    <a:pt x="11875" y="309"/>
                  </a:cubicBezTo>
                  <a:lnTo>
                    <a:pt x="11892" y="309"/>
                  </a:lnTo>
                  <a:cubicBezTo>
                    <a:pt x="11927" y="309"/>
                    <a:pt x="11966" y="270"/>
                    <a:pt x="11949" y="218"/>
                  </a:cubicBezTo>
                  <a:cubicBezTo>
                    <a:pt x="11949" y="179"/>
                    <a:pt x="11910" y="161"/>
                    <a:pt x="11875" y="161"/>
                  </a:cubicBezTo>
                  <a:close/>
                  <a:moveTo>
                    <a:pt x="14394" y="179"/>
                  </a:moveTo>
                  <a:cubicBezTo>
                    <a:pt x="14377" y="179"/>
                    <a:pt x="14342" y="200"/>
                    <a:pt x="14320" y="235"/>
                  </a:cubicBezTo>
                  <a:cubicBezTo>
                    <a:pt x="14320" y="270"/>
                    <a:pt x="14342" y="309"/>
                    <a:pt x="14377" y="327"/>
                  </a:cubicBezTo>
                  <a:lnTo>
                    <a:pt x="14394" y="327"/>
                  </a:lnTo>
                  <a:cubicBezTo>
                    <a:pt x="14429" y="327"/>
                    <a:pt x="14468" y="309"/>
                    <a:pt x="14468" y="270"/>
                  </a:cubicBezTo>
                  <a:cubicBezTo>
                    <a:pt x="14486" y="235"/>
                    <a:pt x="14451" y="200"/>
                    <a:pt x="14412" y="179"/>
                  </a:cubicBezTo>
                  <a:close/>
                  <a:moveTo>
                    <a:pt x="23280" y="179"/>
                  </a:moveTo>
                  <a:cubicBezTo>
                    <a:pt x="23241" y="200"/>
                    <a:pt x="23223" y="235"/>
                    <a:pt x="23241" y="270"/>
                  </a:cubicBezTo>
                  <a:cubicBezTo>
                    <a:pt x="23241" y="309"/>
                    <a:pt x="23280" y="327"/>
                    <a:pt x="23315" y="327"/>
                  </a:cubicBezTo>
                  <a:lnTo>
                    <a:pt x="23332" y="327"/>
                  </a:lnTo>
                  <a:cubicBezTo>
                    <a:pt x="23371" y="309"/>
                    <a:pt x="23389" y="270"/>
                    <a:pt x="23371" y="235"/>
                  </a:cubicBezTo>
                  <a:cubicBezTo>
                    <a:pt x="23371" y="200"/>
                    <a:pt x="23332" y="179"/>
                    <a:pt x="23315" y="179"/>
                  </a:cubicBezTo>
                  <a:close/>
                  <a:moveTo>
                    <a:pt x="25438" y="179"/>
                  </a:moveTo>
                  <a:cubicBezTo>
                    <a:pt x="25416" y="179"/>
                    <a:pt x="25381" y="200"/>
                    <a:pt x="25381" y="235"/>
                  </a:cubicBezTo>
                  <a:cubicBezTo>
                    <a:pt x="25364" y="270"/>
                    <a:pt x="25381" y="309"/>
                    <a:pt x="25416" y="327"/>
                  </a:cubicBezTo>
                  <a:lnTo>
                    <a:pt x="25438" y="327"/>
                  </a:lnTo>
                  <a:cubicBezTo>
                    <a:pt x="25473" y="327"/>
                    <a:pt x="25490" y="309"/>
                    <a:pt x="25508" y="287"/>
                  </a:cubicBezTo>
                  <a:cubicBezTo>
                    <a:pt x="25525" y="253"/>
                    <a:pt x="25508" y="200"/>
                    <a:pt x="25473" y="179"/>
                  </a:cubicBezTo>
                  <a:close/>
                  <a:moveTo>
                    <a:pt x="11514" y="235"/>
                  </a:moveTo>
                  <a:cubicBezTo>
                    <a:pt x="11475" y="235"/>
                    <a:pt x="11440" y="270"/>
                    <a:pt x="11457" y="327"/>
                  </a:cubicBezTo>
                  <a:cubicBezTo>
                    <a:pt x="11457" y="361"/>
                    <a:pt x="11492" y="379"/>
                    <a:pt x="11531" y="379"/>
                  </a:cubicBezTo>
                  <a:lnTo>
                    <a:pt x="11549" y="379"/>
                  </a:lnTo>
                  <a:cubicBezTo>
                    <a:pt x="11584" y="361"/>
                    <a:pt x="11601" y="327"/>
                    <a:pt x="11601" y="287"/>
                  </a:cubicBezTo>
                  <a:cubicBezTo>
                    <a:pt x="11584" y="253"/>
                    <a:pt x="11566" y="235"/>
                    <a:pt x="11531" y="235"/>
                  </a:cubicBezTo>
                  <a:close/>
                  <a:moveTo>
                    <a:pt x="14738" y="287"/>
                  </a:moveTo>
                  <a:cubicBezTo>
                    <a:pt x="14721" y="287"/>
                    <a:pt x="14686" y="309"/>
                    <a:pt x="14686" y="327"/>
                  </a:cubicBezTo>
                  <a:cubicBezTo>
                    <a:pt x="14669" y="379"/>
                    <a:pt x="14686" y="418"/>
                    <a:pt x="14721" y="435"/>
                  </a:cubicBezTo>
                  <a:lnTo>
                    <a:pt x="14738" y="435"/>
                  </a:lnTo>
                  <a:cubicBezTo>
                    <a:pt x="14777" y="435"/>
                    <a:pt x="14812" y="418"/>
                    <a:pt x="14812" y="379"/>
                  </a:cubicBezTo>
                  <a:cubicBezTo>
                    <a:pt x="14830" y="344"/>
                    <a:pt x="14812" y="309"/>
                    <a:pt x="14777" y="287"/>
                  </a:cubicBezTo>
                  <a:close/>
                  <a:moveTo>
                    <a:pt x="22971" y="287"/>
                  </a:moveTo>
                  <a:cubicBezTo>
                    <a:pt x="22953" y="287"/>
                    <a:pt x="22953" y="309"/>
                    <a:pt x="22936" y="309"/>
                  </a:cubicBezTo>
                  <a:cubicBezTo>
                    <a:pt x="22897" y="309"/>
                    <a:pt x="22879" y="361"/>
                    <a:pt x="22897" y="396"/>
                  </a:cubicBezTo>
                  <a:cubicBezTo>
                    <a:pt x="22914" y="418"/>
                    <a:pt x="22936" y="435"/>
                    <a:pt x="22971" y="435"/>
                  </a:cubicBezTo>
                  <a:lnTo>
                    <a:pt x="22988" y="435"/>
                  </a:lnTo>
                  <a:cubicBezTo>
                    <a:pt x="23023" y="418"/>
                    <a:pt x="23045" y="379"/>
                    <a:pt x="23023" y="344"/>
                  </a:cubicBezTo>
                  <a:cubicBezTo>
                    <a:pt x="23023" y="309"/>
                    <a:pt x="22988" y="287"/>
                    <a:pt x="22971" y="287"/>
                  </a:cubicBezTo>
                  <a:close/>
                  <a:moveTo>
                    <a:pt x="11148" y="309"/>
                  </a:moveTo>
                  <a:cubicBezTo>
                    <a:pt x="11114" y="327"/>
                    <a:pt x="11096" y="361"/>
                    <a:pt x="11096" y="396"/>
                  </a:cubicBezTo>
                  <a:cubicBezTo>
                    <a:pt x="11114" y="435"/>
                    <a:pt x="11131" y="453"/>
                    <a:pt x="11166" y="453"/>
                  </a:cubicBezTo>
                  <a:lnTo>
                    <a:pt x="11188" y="453"/>
                  </a:lnTo>
                  <a:cubicBezTo>
                    <a:pt x="11222" y="435"/>
                    <a:pt x="11257" y="396"/>
                    <a:pt x="11240" y="361"/>
                  </a:cubicBezTo>
                  <a:cubicBezTo>
                    <a:pt x="11240" y="327"/>
                    <a:pt x="11205" y="309"/>
                    <a:pt x="11166" y="309"/>
                  </a:cubicBezTo>
                  <a:close/>
                  <a:moveTo>
                    <a:pt x="25764" y="344"/>
                  </a:moveTo>
                  <a:cubicBezTo>
                    <a:pt x="25743" y="344"/>
                    <a:pt x="25708" y="361"/>
                    <a:pt x="25708" y="379"/>
                  </a:cubicBezTo>
                  <a:cubicBezTo>
                    <a:pt x="25673" y="418"/>
                    <a:pt x="25690" y="453"/>
                    <a:pt x="25725" y="488"/>
                  </a:cubicBezTo>
                  <a:lnTo>
                    <a:pt x="25764" y="488"/>
                  </a:lnTo>
                  <a:cubicBezTo>
                    <a:pt x="25782" y="488"/>
                    <a:pt x="25817" y="470"/>
                    <a:pt x="25817" y="453"/>
                  </a:cubicBezTo>
                  <a:cubicBezTo>
                    <a:pt x="25851" y="418"/>
                    <a:pt x="25834" y="379"/>
                    <a:pt x="25799" y="361"/>
                  </a:cubicBezTo>
                  <a:cubicBezTo>
                    <a:pt x="25782" y="344"/>
                    <a:pt x="25782" y="344"/>
                    <a:pt x="25764" y="344"/>
                  </a:cubicBezTo>
                  <a:close/>
                  <a:moveTo>
                    <a:pt x="10805" y="396"/>
                  </a:moveTo>
                  <a:cubicBezTo>
                    <a:pt x="10770" y="396"/>
                    <a:pt x="10731" y="435"/>
                    <a:pt x="10752" y="470"/>
                  </a:cubicBezTo>
                  <a:cubicBezTo>
                    <a:pt x="10752" y="505"/>
                    <a:pt x="10787" y="544"/>
                    <a:pt x="10822" y="544"/>
                  </a:cubicBezTo>
                  <a:lnTo>
                    <a:pt x="10839" y="527"/>
                  </a:lnTo>
                  <a:cubicBezTo>
                    <a:pt x="10879" y="527"/>
                    <a:pt x="10896" y="488"/>
                    <a:pt x="10896" y="453"/>
                  </a:cubicBezTo>
                  <a:cubicBezTo>
                    <a:pt x="10879" y="418"/>
                    <a:pt x="10839" y="396"/>
                    <a:pt x="10822" y="396"/>
                  </a:cubicBezTo>
                  <a:close/>
                  <a:moveTo>
                    <a:pt x="15065" y="435"/>
                  </a:moveTo>
                  <a:cubicBezTo>
                    <a:pt x="15047" y="435"/>
                    <a:pt x="15030" y="453"/>
                    <a:pt x="15012" y="470"/>
                  </a:cubicBezTo>
                  <a:cubicBezTo>
                    <a:pt x="14995" y="505"/>
                    <a:pt x="15012" y="562"/>
                    <a:pt x="15030" y="579"/>
                  </a:cubicBezTo>
                  <a:lnTo>
                    <a:pt x="15065" y="579"/>
                  </a:lnTo>
                  <a:cubicBezTo>
                    <a:pt x="15104" y="579"/>
                    <a:pt x="15121" y="579"/>
                    <a:pt x="15139" y="544"/>
                  </a:cubicBezTo>
                  <a:cubicBezTo>
                    <a:pt x="15156" y="505"/>
                    <a:pt x="15139" y="470"/>
                    <a:pt x="15104" y="453"/>
                  </a:cubicBezTo>
                  <a:cubicBezTo>
                    <a:pt x="15104" y="435"/>
                    <a:pt x="15082" y="435"/>
                    <a:pt x="15065" y="435"/>
                  </a:cubicBezTo>
                  <a:close/>
                  <a:moveTo>
                    <a:pt x="22610" y="435"/>
                  </a:moveTo>
                  <a:cubicBezTo>
                    <a:pt x="22571" y="453"/>
                    <a:pt x="22553" y="505"/>
                    <a:pt x="22571" y="544"/>
                  </a:cubicBezTo>
                  <a:cubicBezTo>
                    <a:pt x="22571" y="562"/>
                    <a:pt x="22610" y="579"/>
                    <a:pt x="22627" y="579"/>
                  </a:cubicBezTo>
                  <a:lnTo>
                    <a:pt x="22662" y="579"/>
                  </a:lnTo>
                  <a:cubicBezTo>
                    <a:pt x="22697" y="562"/>
                    <a:pt x="22718" y="505"/>
                    <a:pt x="22697" y="470"/>
                  </a:cubicBezTo>
                  <a:cubicBezTo>
                    <a:pt x="22679" y="453"/>
                    <a:pt x="22662" y="435"/>
                    <a:pt x="22627" y="435"/>
                  </a:cubicBezTo>
                  <a:close/>
                  <a:moveTo>
                    <a:pt x="10443" y="470"/>
                  </a:moveTo>
                  <a:cubicBezTo>
                    <a:pt x="10404" y="488"/>
                    <a:pt x="10387" y="527"/>
                    <a:pt x="10387" y="562"/>
                  </a:cubicBezTo>
                  <a:cubicBezTo>
                    <a:pt x="10404" y="596"/>
                    <a:pt x="10426" y="614"/>
                    <a:pt x="10461" y="614"/>
                  </a:cubicBezTo>
                  <a:lnTo>
                    <a:pt x="10478" y="614"/>
                  </a:lnTo>
                  <a:cubicBezTo>
                    <a:pt x="10513" y="596"/>
                    <a:pt x="10552" y="562"/>
                    <a:pt x="10535" y="527"/>
                  </a:cubicBezTo>
                  <a:cubicBezTo>
                    <a:pt x="10535" y="488"/>
                    <a:pt x="10496" y="470"/>
                    <a:pt x="10461" y="470"/>
                  </a:cubicBezTo>
                  <a:close/>
                  <a:moveTo>
                    <a:pt x="26052" y="544"/>
                  </a:moveTo>
                  <a:cubicBezTo>
                    <a:pt x="26034" y="544"/>
                    <a:pt x="26017" y="562"/>
                    <a:pt x="25999" y="579"/>
                  </a:cubicBezTo>
                  <a:cubicBezTo>
                    <a:pt x="25982" y="614"/>
                    <a:pt x="25982" y="653"/>
                    <a:pt x="26017" y="688"/>
                  </a:cubicBezTo>
                  <a:lnTo>
                    <a:pt x="26052" y="688"/>
                  </a:lnTo>
                  <a:cubicBezTo>
                    <a:pt x="26091" y="688"/>
                    <a:pt x="26108" y="688"/>
                    <a:pt x="26126" y="670"/>
                  </a:cubicBezTo>
                  <a:cubicBezTo>
                    <a:pt x="26143" y="636"/>
                    <a:pt x="26143" y="596"/>
                    <a:pt x="26108" y="562"/>
                  </a:cubicBezTo>
                  <a:cubicBezTo>
                    <a:pt x="26091" y="562"/>
                    <a:pt x="26069" y="544"/>
                    <a:pt x="26052" y="544"/>
                  </a:cubicBezTo>
                  <a:close/>
                  <a:moveTo>
                    <a:pt x="10100" y="562"/>
                  </a:moveTo>
                  <a:cubicBezTo>
                    <a:pt x="10061" y="562"/>
                    <a:pt x="10026" y="596"/>
                    <a:pt x="10043" y="653"/>
                  </a:cubicBezTo>
                  <a:cubicBezTo>
                    <a:pt x="10043" y="670"/>
                    <a:pt x="10078" y="705"/>
                    <a:pt x="10117" y="705"/>
                  </a:cubicBezTo>
                  <a:lnTo>
                    <a:pt x="10135" y="705"/>
                  </a:lnTo>
                  <a:cubicBezTo>
                    <a:pt x="10169" y="688"/>
                    <a:pt x="10187" y="653"/>
                    <a:pt x="10187" y="614"/>
                  </a:cubicBezTo>
                  <a:cubicBezTo>
                    <a:pt x="10169" y="579"/>
                    <a:pt x="10152" y="562"/>
                    <a:pt x="10117" y="562"/>
                  </a:cubicBezTo>
                  <a:close/>
                  <a:moveTo>
                    <a:pt x="22301" y="579"/>
                  </a:moveTo>
                  <a:cubicBezTo>
                    <a:pt x="22283" y="579"/>
                    <a:pt x="22283" y="596"/>
                    <a:pt x="22262" y="596"/>
                  </a:cubicBezTo>
                  <a:cubicBezTo>
                    <a:pt x="22227" y="614"/>
                    <a:pt x="22209" y="653"/>
                    <a:pt x="22227" y="688"/>
                  </a:cubicBezTo>
                  <a:cubicBezTo>
                    <a:pt x="22244" y="723"/>
                    <a:pt x="22283" y="723"/>
                    <a:pt x="22301" y="723"/>
                  </a:cubicBezTo>
                  <a:lnTo>
                    <a:pt x="22336" y="723"/>
                  </a:lnTo>
                  <a:cubicBezTo>
                    <a:pt x="22370" y="705"/>
                    <a:pt x="22392" y="670"/>
                    <a:pt x="22370" y="636"/>
                  </a:cubicBezTo>
                  <a:cubicBezTo>
                    <a:pt x="22353" y="596"/>
                    <a:pt x="22336" y="579"/>
                    <a:pt x="22301" y="579"/>
                  </a:cubicBezTo>
                  <a:close/>
                  <a:moveTo>
                    <a:pt x="9734" y="636"/>
                  </a:moveTo>
                  <a:cubicBezTo>
                    <a:pt x="9699" y="653"/>
                    <a:pt x="9682" y="688"/>
                    <a:pt x="9682" y="723"/>
                  </a:cubicBezTo>
                  <a:cubicBezTo>
                    <a:pt x="9699" y="762"/>
                    <a:pt x="9717" y="779"/>
                    <a:pt x="9752" y="779"/>
                  </a:cubicBezTo>
                  <a:lnTo>
                    <a:pt x="9773" y="779"/>
                  </a:lnTo>
                  <a:cubicBezTo>
                    <a:pt x="9808" y="779"/>
                    <a:pt x="9843" y="723"/>
                    <a:pt x="9826" y="688"/>
                  </a:cubicBezTo>
                  <a:cubicBezTo>
                    <a:pt x="9826" y="653"/>
                    <a:pt x="9791" y="636"/>
                    <a:pt x="9752" y="636"/>
                  </a:cubicBezTo>
                  <a:close/>
                  <a:moveTo>
                    <a:pt x="15391" y="636"/>
                  </a:moveTo>
                  <a:cubicBezTo>
                    <a:pt x="15356" y="636"/>
                    <a:pt x="15339" y="636"/>
                    <a:pt x="15321" y="653"/>
                  </a:cubicBezTo>
                  <a:cubicBezTo>
                    <a:pt x="15300" y="688"/>
                    <a:pt x="15321" y="744"/>
                    <a:pt x="15356" y="762"/>
                  </a:cubicBezTo>
                  <a:cubicBezTo>
                    <a:pt x="15356" y="762"/>
                    <a:pt x="15373" y="779"/>
                    <a:pt x="15391" y="779"/>
                  </a:cubicBezTo>
                  <a:cubicBezTo>
                    <a:pt x="15408" y="779"/>
                    <a:pt x="15430" y="762"/>
                    <a:pt x="15447" y="744"/>
                  </a:cubicBezTo>
                  <a:cubicBezTo>
                    <a:pt x="15465" y="705"/>
                    <a:pt x="15465" y="653"/>
                    <a:pt x="15430" y="636"/>
                  </a:cubicBezTo>
                  <a:close/>
                  <a:moveTo>
                    <a:pt x="9390" y="723"/>
                  </a:moveTo>
                  <a:cubicBezTo>
                    <a:pt x="9356" y="723"/>
                    <a:pt x="9316" y="779"/>
                    <a:pt x="9338" y="814"/>
                  </a:cubicBezTo>
                  <a:cubicBezTo>
                    <a:pt x="9338" y="853"/>
                    <a:pt x="9373" y="871"/>
                    <a:pt x="9408" y="871"/>
                  </a:cubicBezTo>
                  <a:lnTo>
                    <a:pt x="9425" y="871"/>
                  </a:lnTo>
                  <a:cubicBezTo>
                    <a:pt x="9464" y="853"/>
                    <a:pt x="9482" y="814"/>
                    <a:pt x="9482" y="779"/>
                  </a:cubicBezTo>
                  <a:cubicBezTo>
                    <a:pt x="9464" y="744"/>
                    <a:pt x="9447" y="723"/>
                    <a:pt x="9408" y="723"/>
                  </a:cubicBezTo>
                  <a:close/>
                  <a:moveTo>
                    <a:pt x="21935" y="762"/>
                  </a:moveTo>
                  <a:cubicBezTo>
                    <a:pt x="21900" y="779"/>
                    <a:pt x="21900" y="831"/>
                    <a:pt x="21918" y="871"/>
                  </a:cubicBezTo>
                  <a:cubicBezTo>
                    <a:pt x="21918" y="888"/>
                    <a:pt x="21957" y="905"/>
                    <a:pt x="21974" y="905"/>
                  </a:cubicBezTo>
                  <a:cubicBezTo>
                    <a:pt x="21992" y="905"/>
                    <a:pt x="22009" y="888"/>
                    <a:pt x="22009" y="888"/>
                  </a:cubicBezTo>
                  <a:cubicBezTo>
                    <a:pt x="22044" y="871"/>
                    <a:pt x="22066" y="831"/>
                    <a:pt x="22044" y="797"/>
                  </a:cubicBezTo>
                  <a:cubicBezTo>
                    <a:pt x="22027" y="762"/>
                    <a:pt x="22009" y="762"/>
                    <a:pt x="21974" y="762"/>
                  </a:cubicBezTo>
                  <a:close/>
                  <a:moveTo>
                    <a:pt x="9047" y="797"/>
                  </a:moveTo>
                  <a:lnTo>
                    <a:pt x="9029" y="814"/>
                  </a:lnTo>
                  <a:cubicBezTo>
                    <a:pt x="8990" y="814"/>
                    <a:pt x="8973" y="853"/>
                    <a:pt x="8973" y="888"/>
                  </a:cubicBezTo>
                  <a:cubicBezTo>
                    <a:pt x="8990" y="923"/>
                    <a:pt x="9029" y="940"/>
                    <a:pt x="9047" y="940"/>
                  </a:cubicBezTo>
                  <a:lnTo>
                    <a:pt x="9064" y="940"/>
                  </a:lnTo>
                  <a:cubicBezTo>
                    <a:pt x="9099" y="940"/>
                    <a:pt x="9138" y="905"/>
                    <a:pt x="9121" y="853"/>
                  </a:cubicBezTo>
                  <a:cubicBezTo>
                    <a:pt x="9121" y="831"/>
                    <a:pt x="9082" y="797"/>
                    <a:pt x="9047" y="797"/>
                  </a:cubicBezTo>
                  <a:close/>
                  <a:moveTo>
                    <a:pt x="26326" y="797"/>
                  </a:moveTo>
                  <a:cubicBezTo>
                    <a:pt x="26308" y="797"/>
                    <a:pt x="26287" y="797"/>
                    <a:pt x="26287" y="814"/>
                  </a:cubicBezTo>
                  <a:cubicBezTo>
                    <a:pt x="26252" y="831"/>
                    <a:pt x="26252" y="888"/>
                    <a:pt x="26287" y="923"/>
                  </a:cubicBezTo>
                  <a:cubicBezTo>
                    <a:pt x="26287" y="923"/>
                    <a:pt x="26308" y="940"/>
                    <a:pt x="26326" y="940"/>
                  </a:cubicBezTo>
                  <a:cubicBezTo>
                    <a:pt x="26361" y="940"/>
                    <a:pt x="26378" y="923"/>
                    <a:pt x="26378" y="905"/>
                  </a:cubicBezTo>
                  <a:cubicBezTo>
                    <a:pt x="26417" y="888"/>
                    <a:pt x="26417" y="831"/>
                    <a:pt x="26378" y="814"/>
                  </a:cubicBezTo>
                  <a:cubicBezTo>
                    <a:pt x="26361" y="797"/>
                    <a:pt x="26343" y="797"/>
                    <a:pt x="26326" y="797"/>
                  </a:cubicBezTo>
                  <a:close/>
                  <a:moveTo>
                    <a:pt x="15700" y="814"/>
                  </a:moveTo>
                  <a:cubicBezTo>
                    <a:pt x="15665" y="814"/>
                    <a:pt x="15648" y="831"/>
                    <a:pt x="15626" y="853"/>
                  </a:cubicBezTo>
                  <a:cubicBezTo>
                    <a:pt x="15608" y="871"/>
                    <a:pt x="15626" y="923"/>
                    <a:pt x="15648" y="940"/>
                  </a:cubicBezTo>
                  <a:cubicBezTo>
                    <a:pt x="15665" y="962"/>
                    <a:pt x="15682" y="962"/>
                    <a:pt x="15700" y="962"/>
                  </a:cubicBezTo>
                  <a:cubicBezTo>
                    <a:pt x="15717" y="962"/>
                    <a:pt x="15735" y="940"/>
                    <a:pt x="15756" y="923"/>
                  </a:cubicBezTo>
                  <a:cubicBezTo>
                    <a:pt x="15774" y="888"/>
                    <a:pt x="15774" y="853"/>
                    <a:pt x="15735" y="831"/>
                  </a:cubicBezTo>
                  <a:cubicBezTo>
                    <a:pt x="15717" y="814"/>
                    <a:pt x="15717" y="814"/>
                    <a:pt x="15700" y="814"/>
                  </a:cubicBezTo>
                  <a:close/>
                  <a:moveTo>
                    <a:pt x="8686" y="888"/>
                  </a:moveTo>
                  <a:cubicBezTo>
                    <a:pt x="8646" y="905"/>
                    <a:pt x="8612" y="940"/>
                    <a:pt x="8629" y="979"/>
                  </a:cubicBezTo>
                  <a:cubicBezTo>
                    <a:pt x="8629" y="1014"/>
                    <a:pt x="8664" y="1032"/>
                    <a:pt x="8703" y="1032"/>
                  </a:cubicBezTo>
                  <a:lnTo>
                    <a:pt x="8720" y="1032"/>
                  </a:lnTo>
                  <a:cubicBezTo>
                    <a:pt x="8755" y="1014"/>
                    <a:pt x="8773" y="979"/>
                    <a:pt x="8773" y="940"/>
                  </a:cubicBezTo>
                  <a:cubicBezTo>
                    <a:pt x="8755" y="905"/>
                    <a:pt x="8738" y="888"/>
                    <a:pt x="8703" y="888"/>
                  </a:cubicBezTo>
                  <a:close/>
                  <a:moveTo>
                    <a:pt x="21665" y="923"/>
                  </a:moveTo>
                  <a:cubicBezTo>
                    <a:pt x="21648" y="923"/>
                    <a:pt x="21631" y="940"/>
                    <a:pt x="21631" y="940"/>
                  </a:cubicBezTo>
                  <a:cubicBezTo>
                    <a:pt x="21592" y="962"/>
                    <a:pt x="21574" y="997"/>
                    <a:pt x="21592" y="1032"/>
                  </a:cubicBezTo>
                  <a:cubicBezTo>
                    <a:pt x="21609" y="1071"/>
                    <a:pt x="21631" y="1071"/>
                    <a:pt x="21665" y="1071"/>
                  </a:cubicBezTo>
                  <a:lnTo>
                    <a:pt x="21700" y="1071"/>
                  </a:lnTo>
                  <a:cubicBezTo>
                    <a:pt x="21739" y="1049"/>
                    <a:pt x="21739" y="997"/>
                    <a:pt x="21718" y="962"/>
                  </a:cubicBezTo>
                  <a:cubicBezTo>
                    <a:pt x="21718" y="940"/>
                    <a:pt x="21683" y="923"/>
                    <a:pt x="21665" y="923"/>
                  </a:cubicBezTo>
                  <a:close/>
                  <a:moveTo>
                    <a:pt x="8337" y="979"/>
                  </a:moveTo>
                  <a:cubicBezTo>
                    <a:pt x="8285" y="997"/>
                    <a:pt x="8268" y="1032"/>
                    <a:pt x="8285" y="1071"/>
                  </a:cubicBezTo>
                  <a:cubicBezTo>
                    <a:pt x="8285" y="1106"/>
                    <a:pt x="8320" y="1123"/>
                    <a:pt x="8359" y="1123"/>
                  </a:cubicBezTo>
                  <a:lnTo>
                    <a:pt x="8377" y="1123"/>
                  </a:lnTo>
                  <a:cubicBezTo>
                    <a:pt x="8411" y="1106"/>
                    <a:pt x="8429" y="1071"/>
                    <a:pt x="8411" y="1032"/>
                  </a:cubicBezTo>
                  <a:cubicBezTo>
                    <a:pt x="8411" y="997"/>
                    <a:pt x="8377" y="979"/>
                    <a:pt x="8359" y="979"/>
                  </a:cubicBezTo>
                  <a:close/>
                  <a:moveTo>
                    <a:pt x="15974" y="1032"/>
                  </a:moveTo>
                  <a:cubicBezTo>
                    <a:pt x="15952" y="1032"/>
                    <a:pt x="15935" y="1049"/>
                    <a:pt x="15917" y="1071"/>
                  </a:cubicBezTo>
                  <a:cubicBezTo>
                    <a:pt x="15900" y="1088"/>
                    <a:pt x="15900" y="1140"/>
                    <a:pt x="15935" y="1158"/>
                  </a:cubicBezTo>
                  <a:cubicBezTo>
                    <a:pt x="15935" y="1180"/>
                    <a:pt x="15952" y="1180"/>
                    <a:pt x="15974" y="1180"/>
                  </a:cubicBezTo>
                  <a:cubicBezTo>
                    <a:pt x="15991" y="1180"/>
                    <a:pt x="16026" y="1180"/>
                    <a:pt x="16026" y="1158"/>
                  </a:cubicBezTo>
                  <a:cubicBezTo>
                    <a:pt x="16061" y="1123"/>
                    <a:pt x="16061" y="1088"/>
                    <a:pt x="16026" y="1049"/>
                  </a:cubicBezTo>
                  <a:cubicBezTo>
                    <a:pt x="16009" y="1049"/>
                    <a:pt x="15991" y="1032"/>
                    <a:pt x="15974" y="1032"/>
                  </a:cubicBezTo>
                  <a:close/>
                  <a:moveTo>
                    <a:pt x="26578" y="1049"/>
                  </a:moveTo>
                  <a:cubicBezTo>
                    <a:pt x="26561" y="1049"/>
                    <a:pt x="26543" y="1071"/>
                    <a:pt x="26543" y="1071"/>
                  </a:cubicBezTo>
                  <a:cubicBezTo>
                    <a:pt x="26504" y="1106"/>
                    <a:pt x="26504" y="1140"/>
                    <a:pt x="26526" y="1180"/>
                  </a:cubicBezTo>
                  <a:cubicBezTo>
                    <a:pt x="26543" y="1197"/>
                    <a:pt x="26561" y="1197"/>
                    <a:pt x="26578" y="1197"/>
                  </a:cubicBezTo>
                  <a:cubicBezTo>
                    <a:pt x="26595" y="1197"/>
                    <a:pt x="26613" y="1197"/>
                    <a:pt x="26635" y="1180"/>
                  </a:cubicBezTo>
                  <a:cubicBezTo>
                    <a:pt x="26652" y="1158"/>
                    <a:pt x="26669" y="1123"/>
                    <a:pt x="26635" y="1088"/>
                  </a:cubicBezTo>
                  <a:cubicBezTo>
                    <a:pt x="26613" y="1071"/>
                    <a:pt x="26595" y="1049"/>
                    <a:pt x="26578" y="1049"/>
                  </a:cubicBezTo>
                  <a:close/>
                  <a:moveTo>
                    <a:pt x="7976" y="1071"/>
                  </a:moveTo>
                  <a:cubicBezTo>
                    <a:pt x="7941" y="1088"/>
                    <a:pt x="7924" y="1123"/>
                    <a:pt x="7924" y="1158"/>
                  </a:cubicBezTo>
                  <a:cubicBezTo>
                    <a:pt x="7941" y="1197"/>
                    <a:pt x="7959" y="1214"/>
                    <a:pt x="7994" y="1214"/>
                  </a:cubicBezTo>
                  <a:lnTo>
                    <a:pt x="8011" y="1214"/>
                  </a:lnTo>
                  <a:cubicBezTo>
                    <a:pt x="8050" y="1197"/>
                    <a:pt x="8085" y="1158"/>
                    <a:pt x="8068" y="1123"/>
                  </a:cubicBezTo>
                  <a:cubicBezTo>
                    <a:pt x="8068" y="1088"/>
                    <a:pt x="8033" y="1071"/>
                    <a:pt x="7994" y="1071"/>
                  </a:cubicBezTo>
                  <a:close/>
                  <a:moveTo>
                    <a:pt x="21304" y="1123"/>
                  </a:moveTo>
                  <a:cubicBezTo>
                    <a:pt x="21283" y="1140"/>
                    <a:pt x="21265" y="1197"/>
                    <a:pt x="21283" y="1232"/>
                  </a:cubicBezTo>
                  <a:cubicBezTo>
                    <a:pt x="21304" y="1249"/>
                    <a:pt x="21322" y="1267"/>
                    <a:pt x="21357" y="1267"/>
                  </a:cubicBezTo>
                  <a:cubicBezTo>
                    <a:pt x="21357" y="1267"/>
                    <a:pt x="21374" y="1249"/>
                    <a:pt x="21391" y="1249"/>
                  </a:cubicBezTo>
                  <a:cubicBezTo>
                    <a:pt x="21413" y="1232"/>
                    <a:pt x="21431" y="1180"/>
                    <a:pt x="21413" y="1140"/>
                  </a:cubicBezTo>
                  <a:cubicBezTo>
                    <a:pt x="21391" y="1123"/>
                    <a:pt x="21374" y="1123"/>
                    <a:pt x="21357" y="1123"/>
                  </a:cubicBezTo>
                  <a:close/>
                  <a:moveTo>
                    <a:pt x="7633" y="1158"/>
                  </a:moveTo>
                  <a:cubicBezTo>
                    <a:pt x="7598" y="1180"/>
                    <a:pt x="7559" y="1214"/>
                    <a:pt x="7576" y="1249"/>
                  </a:cubicBezTo>
                  <a:cubicBezTo>
                    <a:pt x="7576" y="1288"/>
                    <a:pt x="7615" y="1306"/>
                    <a:pt x="7650" y="1306"/>
                  </a:cubicBezTo>
                  <a:lnTo>
                    <a:pt x="7667" y="1306"/>
                  </a:lnTo>
                  <a:cubicBezTo>
                    <a:pt x="7706" y="1306"/>
                    <a:pt x="7724" y="1249"/>
                    <a:pt x="7724" y="1214"/>
                  </a:cubicBezTo>
                  <a:cubicBezTo>
                    <a:pt x="7706" y="1180"/>
                    <a:pt x="7685" y="1158"/>
                    <a:pt x="7650" y="1158"/>
                  </a:cubicBezTo>
                  <a:close/>
                  <a:moveTo>
                    <a:pt x="7271" y="1267"/>
                  </a:moveTo>
                  <a:cubicBezTo>
                    <a:pt x="7232" y="1267"/>
                    <a:pt x="7215" y="1323"/>
                    <a:pt x="7232" y="1358"/>
                  </a:cubicBezTo>
                  <a:cubicBezTo>
                    <a:pt x="7232" y="1397"/>
                    <a:pt x="7271" y="1414"/>
                    <a:pt x="7306" y="1414"/>
                  </a:cubicBezTo>
                  <a:lnTo>
                    <a:pt x="7324" y="1414"/>
                  </a:lnTo>
                  <a:cubicBezTo>
                    <a:pt x="7358" y="1397"/>
                    <a:pt x="7380" y="1358"/>
                    <a:pt x="7358" y="1323"/>
                  </a:cubicBezTo>
                  <a:cubicBezTo>
                    <a:pt x="7358" y="1288"/>
                    <a:pt x="7324" y="1267"/>
                    <a:pt x="7306" y="1267"/>
                  </a:cubicBezTo>
                  <a:close/>
                  <a:moveTo>
                    <a:pt x="16244" y="1288"/>
                  </a:moveTo>
                  <a:cubicBezTo>
                    <a:pt x="16226" y="1288"/>
                    <a:pt x="16209" y="1306"/>
                    <a:pt x="16192" y="1323"/>
                  </a:cubicBezTo>
                  <a:cubicBezTo>
                    <a:pt x="16152" y="1341"/>
                    <a:pt x="16152" y="1397"/>
                    <a:pt x="16192" y="1414"/>
                  </a:cubicBezTo>
                  <a:cubicBezTo>
                    <a:pt x="16192" y="1432"/>
                    <a:pt x="16209" y="1432"/>
                    <a:pt x="16244" y="1432"/>
                  </a:cubicBezTo>
                  <a:cubicBezTo>
                    <a:pt x="16261" y="1432"/>
                    <a:pt x="16261" y="1432"/>
                    <a:pt x="16279" y="1414"/>
                  </a:cubicBezTo>
                  <a:cubicBezTo>
                    <a:pt x="16318" y="1397"/>
                    <a:pt x="16318" y="1341"/>
                    <a:pt x="16279" y="1323"/>
                  </a:cubicBezTo>
                  <a:cubicBezTo>
                    <a:pt x="16279" y="1306"/>
                    <a:pt x="16261" y="1288"/>
                    <a:pt x="16244" y="1288"/>
                  </a:cubicBezTo>
                  <a:close/>
                  <a:moveTo>
                    <a:pt x="20995" y="1306"/>
                  </a:moveTo>
                  <a:cubicBezTo>
                    <a:pt x="20956" y="1341"/>
                    <a:pt x="20956" y="1375"/>
                    <a:pt x="20978" y="1414"/>
                  </a:cubicBezTo>
                  <a:cubicBezTo>
                    <a:pt x="20995" y="1432"/>
                    <a:pt x="21013" y="1449"/>
                    <a:pt x="21030" y="1449"/>
                  </a:cubicBezTo>
                  <a:cubicBezTo>
                    <a:pt x="21048" y="1449"/>
                    <a:pt x="21065" y="1449"/>
                    <a:pt x="21087" y="1432"/>
                  </a:cubicBezTo>
                  <a:cubicBezTo>
                    <a:pt x="21104" y="1414"/>
                    <a:pt x="21122" y="1375"/>
                    <a:pt x="21104" y="1341"/>
                  </a:cubicBezTo>
                  <a:cubicBezTo>
                    <a:pt x="21087" y="1323"/>
                    <a:pt x="21065" y="1306"/>
                    <a:pt x="21030" y="1306"/>
                  </a:cubicBezTo>
                  <a:close/>
                  <a:moveTo>
                    <a:pt x="26796" y="1341"/>
                  </a:moveTo>
                  <a:cubicBezTo>
                    <a:pt x="26778" y="1341"/>
                    <a:pt x="26761" y="1358"/>
                    <a:pt x="26761" y="1358"/>
                  </a:cubicBezTo>
                  <a:cubicBezTo>
                    <a:pt x="26722" y="1375"/>
                    <a:pt x="26704" y="1432"/>
                    <a:pt x="26743" y="1467"/>
                  </a:cubicBezTo>
                  <a:cubicBezTo>
                    <a:pt x="26761" y="1484"/>
                    <a:pt x="26778" y="1484"/>
                    <a:pt x="26796" y="1484"/>
                  </a:cubicBezTo>
                  <a:lnTo>
                    <a:pt x="26830" y="1484"/>
                  </a:lnTo>
                  <a:cubicBezTo>
                    <a:pt x="26870" y="1449"/>
                    <a:pt x="26887" y="1414"/>
                    <a:pt x="26852" y="1375"/>
                  </a:cubicBezTo>
                  <a:cubicBezTo>
                    <a:pt x="26852" y="1358"/>
                    <a:pt x="26813" y="1341"/>
                    <a:pt x="26796" y="1341"/>
                  </a:cubicBezTo>
                  <a:close/>
                  <a:moveTo>
                    <a:pt x="6945" y="1358"/>
                  </a:moveTo>
                  <a:lnTo>
                    <a:pt x="6923" y="1375"/>
                  </a:lnTo>
                  <a:cubicBezTo>
                    <a:pt x="6888" y="1375"/>
                    <a:pt x="6871" y="1414"/>
                    <a:pt x="6888" y="1467"/>
                  </a:cubicBezTo>
                  <a:cubicBezTo>
                    <a:pt x="6888" y="1484"/>
                    <a:pt x="6923" y="1506"/>
                    <a:pt x="6945" y="1506"/>
                  </a:cubicBezTo>
                  <a:lnTo>
                    <a:pt x="6980" y="1506"/>
                  </a:lnTo>
                  <a:cubicBezTo>
                    <a:pt x="7015" y="1506"/>
                    <a:pt x="7032" y="1449"/>
                    <a:pt x="7015" y="1414"/>
                  </a:cubicBezTo>
                  <a:cubicBezTo>
                    <a:pt x="7015" y="1397"/>
                    <a:pt x="6980" y="1358"/>
                    <a:pt x="6945" y="1358"/>
                  </a:cubicBezTo>
                  <a:close/>
                  <a:moveTo>
                    <a:pt x="6597" y="1467"/>
                  </a:moveTo>
                  <a:lnTo>
                    <a:pt x="6580" y="1484"/>
                  </a:lnTo>
                  <a:cubicBezTo>
                    <a:pt x="6545" y="1484"/>
                    <a:pt x="6527" y="1541"/>
                    <a:pt x="6545" y="1575"/>
                  </a:cubicBezTo>
                  <a:cubicBezTo>
                    <a:pt x="6545" y="1593"/>
                    <a:pt x="6580" y="1615"/>
                    <a:pt x="6597" y="1615"/>
                  </a:cubicBezTo>
                  <a:lnTo>
                    <a:pt x="6636" y="1615"/>
                  </a:lnTo>
                  <a:cubicBezTo>
                    <a:pt x="6671" y="1615"/>
                    <a:pt x="6688" y="1558"/>
                    <a:pt x="6671" y="1523"/>
                  </a:cubicBezTo>
                  <a:cubicBezTo>
                    <a:pt x="6671" y="1484"/>
                    <a:pt x="6636" y="1467"/>
                    <a:pt x="6597" y="1467"/>
                  </a:cubicBezTo>
                  <a:close/>
                  <a:moveTo>
                    <a:pt x="20721" y="1484"/>
                  </a:moveTo>
                  <a:cubicBezTo>
                    <a:pt x="20721" y="1484"/>
                    <a:pt x="20704" y="1506"/>
                    <a:pt x="20686" y="1506"/>
                  </a:cubicBezTo>
                  <a:cubicBezTo>
                    <a:pt x="20652" y="1523"/>
                    <a:pt x="20652" y="1575"/>
                    <a:pt x="20669" y="1593"/>
                  </a:cubicBezTo>
                  <a:cubicBezTo>
                    <a:pt x="20686" y="1632"/>
                    <a:pt x="20704" y="1632"/>
                    <a:pt x="20721" y="1632"/>
                  </a:cubicBezTo>
                  <a:lnTo>
                    <a:pt x="20760" y="1632"/>
                  </a:lnTo>
                  <a:cubicBezTo>
                    <a:pt x="20795" y="1615"/>
                    <a:pt x="20813" y="1558"/>
                    <a:pt x="20795" y="1523"/>
                  </a:cubicBezTo>
                  <a:cubicBezTo>
                    <a:pt x="20778" y="1506"/>
                    <a:pt x="20760" y="1484"/>
                    <a:pt x="20721" y="1484"/>
                  </a:cubicBezTo>
                  <a:close/>
                  <a:moveTo>
                    <a:pt x="16427" y="1575"/>
                  </a:moveTo>
                  <a:cubicBezTo>
                    <a:pt x="16387" y="1615"/>
                    <a:pt x="16387" y="1649"/>
                    <a:pt x="16427" y="1684"/>
                  </a:cubicBezTo>
                  <a:cubicBezTo>
                    <a:pt x="16427" y="1702"/>
                    <a:pt x="16461" y="1723"/>
                    <a:pt x="16479" y="1723"/>
                  </a:cubicBezTo>
                  <a:cubicBezTo>
                    <a:pt x="16496" y="1723"/>
                    <a:pt x="16496" y="1702"/>
                    <a:pt x="16518" y="1702"/>
                  </a:cubicBezTo>
                  <a:cubicBezTo>
                    <a:pt x="16553" y="1667"/>
                    <a:pt x="16553" y="1632"/>
                    <a:pt x="16535" y="1593"/>
                  </a:cubicBezTo>
                  <a:cubicBezTo>
                    <a:pt x="16518" y="1575"/>
                    <a:pt x="16496" y="1575"/>
                    <a:pt x="16479" y="1575"/>
                  </a:cubicBezTo>
                  <a:close/>
                  <a:moveTo>
                    <a:pt x="6236" y="1593"/>
                  </a:moveTo>
                  <a:cubicBezTo>
                    <a:pt x="6201" y="1615"/>
                    <a:pt x="6184" y="1649"/>
                    <a:pt x="6201" y="1684"/>
                  </a:cubicBezTo>
                  <a:cubicBezTo>
                    <a:pt x="6201" y="1723"/>
                    <a:pt x="6236" y="1741"/>
                    <a:pt x="6253" y="1741"/>
                  </a:cubicBezTo>
                  <a:lnTo>
                    <a:pt x="6292" y="1741"/>
                  </a:lnTo>
                  <a:cubicBezTo>
                    <a:pt x="6327" y="1723"/>
                    <a:pt x="6345" y="1684"/>
                    <a:pt x="6327" y="1632"/>
                  </a:cubicBezTo>
                  <a:cubicBezTo>
                    <a:pt x="6327" y="1615"/>
                    <a:pt x="6292" y="1593"/>
                    <a:pt x="6253" y="1593"/>
                  </a:cubicBezTo>
                  <a:close/>
                  <a:moveTo>
                    <a:pt x="26996" y="1649"/>
                  </a:moveTo>
                  <a:cubicBezTo>
                    <a:pt x="26978" y="1649"/>
                    <a:pt x="26961" y="1649"/>
                    <a:pt x="26961" y="1667"/>
                  </a:cubicBezTo>
                  <a:cubicBezTo>
                    <a:pt x="26922" y="1684"/>
                    <a:pt x="26904" y="1723"/>
                    <a:pt x="26922" y="1758"/>
                  </a:cubicBezTo>
                  <a:cubicBezTo>
                    <a:pt x="26939" y="1776"/>
                    <a:pt x="26978" y="1793"/>
                    <a:pt x="26996" y="1793"/>
                  </a:cubicBezTo>
                  <a:lnTo>
                    <a:pt x="27031" y="1793"/>
                  </a:lnTo>
                  <a:cubicBezTo>
                    <a:pt x="27070" y="1758"/>
                    <a:pt x="27070" y="1723"/>
                    <a:pt x="27048" y="1684"/>
                  </a:cubicBezTo>
                  <a:cubicBezTo>
                    <a:pt x="27048" y="1667"/>
                    <a:pt x="27013" y="1649"/>
                    <a:pt x="26996" y="1649"/>
                  </a:cubicBezTo>
                  <a:close/>
                  <a:moveTo>
                    <a:pt x="20377" y="1684"/>
                  </a:moveTo>
                  <a:cubicBezTo>
                    <a:pt x="20343" y="1702"/>
                    <a:pt x="20343" y="1758"/>
                    <a:pt x="20360" y="1793"/>
                  </a:cubicBezTo>
                  <a:cubicBezTo>
                    <a:pt x="20377" y="1810"/>
                    <a:pt x="20395" y="1832"/>
                    <a:pt x="20412" y="1832"/>
                  </a:cubicBezTo>
                  <a:cubicBezTo>
                    <a:pt x="20434" y="1832"/>
                    <a:pt x="20451" y="1832"/>
                    <a:pt x="20451" y="1810"/>
                  </a:cubicBezTo>
                  <a:cubicBezTo>
                    <a:pt x="20486" y="1793"/>
                    <a:pt x="20504" y="1758"/>
                    <a:pt x="20486" y="1723"/>
                  </a:cubicBezTo>
                  <a:cubicBezTo>
                    <a:pt x="20469" y="1684"/>
                    <a:pt x="20451" y="1684"/>
                    <a:pt x="20412" y="1684"/>
                  </a:cubicBezTo>
                  <a:close/>
                  <a:moveTo>
                    <a:pt x="5927" y="1702"/>
                  </a:moveTo>
                  <a:cubicBezTo>
                    <a:pt x="5909" y="1702"/>
                    <a:pt x="5909" y="1723"/>
                    <a:pt x="5892" y="1723"/>
                  </a:cubicBezTo>
                  <a:cubicBezTo>
                    <a:pt x="5857" y="1723"/>
                    <a:pt x="5835" y="1776"/>
                    <a:pt x="5857" y="1810"/>
                  </a:cubicBezTo>
                  <a:cubicBezTo>
                    <a:pt x="5857" y="1832"/>
                    <a:pt x="5892" y="1850"/>
                    <a:pt x="5927" y="1850"/>
                  </a:cubicBezTo>
                  <a:lnTo>
                    <a:pt x="5944" y="1850"/>
                  </a:lnTo>
                  <a:cubicBezTo>
                    <a:pt x="5983" y="1832"/>
                    <a:pt x="6001" y="1793"/>
                    <a:pt x="5983" y="1758"/>
                  </a:cubicBezTo>
                  <a:cubicBezTo>
                    <a:pt x="5983" y="1723"/>
                    <a:pt x="5944" y="1702"/>
                    <a:pt x="5927" y="1702"/>
                  </a:cubicBezTo>
                  <a:close/>
                  <a:moveTo>
                    <a:pt x="5548" y="1850"/>
                  </a:moveTo>
                  <a:cubicBezTo>
                    <a:pt x="5509" y="1867"/>
                    <a:pt x="5492" y="1902"/>
                    <a:pt x="5509" y="1941"/>
                  </a:cubicBezTo>
                  <a:cubicBezTo>
                    <a:pt x="5531" y="1976"/>
                    <a:pt x="5548" y="1993"/>
                    <a:pt x="5583" y="1993"/>
                  </a:cubicBezTo>
                  <a:lnTo>
                    <a:pt x="5600" y="1976"/>
                  </a:lnTo>
                  <a:cubicBezTo>
                    <a:pt x="5640" y="1958"/>
                    <a:pt x="5657" y="1919"/>
                    <a:pt x="5657" y="1884"/>
                  </a:cubicBezTo>
                  <a:cubicBezTo>
                    <a:pt x="5640" y="1850"/>
                    <a:pt x="5600" y="1850"/>
                    <a:pt x="5583" y="1850"/>
                  </a:cubicBezTo>
                  <a:close/>
                  <a:moveTo>
                    <a:pt x="16696" y="1850"/>
                  </a:moveTo>
                  <a:cubicBezTo>
                    <a:pt x="16679" y="1850"/>
                    <a:pt x="16661" y="1850"/>
                    <a:pt x="16661" y="1867"/>
                  </a:cubicBezTo>
                  <a:cubicBezTo>
                    <a:pt x="16627" y="1884"/>
                    <a:pt x="16627" y="1941"/>
                    <a:pt x="16644" y="1976"/>
                  </a:cubicBezTo>
                  <a:cubicBezTo>
                    <a:pt x="16661" y="1993"/>
                    <a:pt x="16679" y="1993"/>
                    <a:pt x="16696" y="1993"/>
                  </a:cubicBezTo>
                  <a:cubicBezTo>
                    <a:pt x="16714" y="1993"/>
                    <a:pt x="16735" y="1993"/>
                    <a:pt x="16753" y="1976"/>
                  </a:cubicBezTo>
                  <a:cubicBezTo>
                    <a:pt x="16770" y="1958"/>
                    <a:pt x="16788" y="1902"/>
                    <a:pt x="16753" y="1884"/>
                  </a:cubicBezTo>
                  <a:cubicBezTo>
                    <a:pt x="16753" y="1867"/>
                    <a:pt x="16714" y="1850"/>
                    <a:pt x="16696" y="1850"/>
                  </a:cubicBezTo>
                  <a:close/>
                  <a:moveTo>
                    <a:pt x="20108" y="1867"/>
                  </a:moveTo>
                  <a:cubicBezTo>
                    <a:pt x="20086" y="1867"/>
                    <a:pt x="20086" y="1867"/>
                    <a:pt x="20069" y="1884"/>
                  </a:cubicBezTo>
                  <a:cubicBezTo>
                    <a:pt x="20034" y="1902"/>
                    <a:pt x="20034" y="1941"/>
                    <a:pt x="20051" y="1976"/>
                  </a:cubicBezTo>
                  <a:cubicBezTo>
                    <a:pt x="20051" y="1993"/>
                    <a:pt x="20086" y="2011"/>
                    <a:pt x="20108" y="2011"/>
                  </a:cubicBezTo>
                  <a:cubicBezTo>
                    <a:pt x="20125" y="2011"/>
                    <a:pt x="20143" y="2011"/>
                    <a:pt x="20143" y="1993"/>
                  </a:cubicBezTo>
                  <a:cubicBezTo>
                    <a:pt x="20177" y="1976"/>
                    <a:pt x="20195" y="1941"/>
                    <a:pt x="20177" y="1902"/>
                  </a:cubicBezTo>
                  <a:cubicBezTo>
                    <a:pt x="20160" y="1884"/>
                    <a:pt x="20125" y="1867"/>
                    <a:pt x="20108" y="1867"/>
                  </a:cubicBezTo>
                  <a:close/>
                  <a:moveTo>
                    <a:pt x="27179" y="1958"/>
                  </a:moveTo>
                  <a:cubicBezTo>
                    <a:pt x="27157" y="1958"/>
                    <a:pt x="27157" y="1976"/>
                    <a:pt x="27139" y="1976"/>
                  </a:cubicBezTo>
                  <a:cubicBezTo>
                    <a:pt x="27105" y="1993"/>
                    <a:pt x="27087" y="2028"/>
                    <a:pt x="27105" y="2067"/>
                  </a:cubicBezTo>
                  <a:cubicBezTo>
                    <a:pt x="27122" y="2102"/>
                    <a:pt x="27157" y="2102"/>
                    <a:pt x="27179" y="2102"/>
                  </a:cubicBezTo>
                  <a:lnTo>
                    <a:pt x="27213" y="2102"/>
                  </a:lnTo>
                  <a:cubicBezTo>
                    <a:pt x="27248" y="2085"/>
                    <a:pt x="27266" y="2028"/>
                    <a:pt x="27231" y="1993"/>
                  </a:cubicBezTo>
                  <a:cubicBezTo>
                    <a:pt x="27231" y="1976"/>
                    <a:pt x="27196" y="1958"/>
                    <a:pt x="27179" y="1958"/>
                  </a:cubicBezTo>
                  <a:close/>
                  <a:moveTo>
                    <a:pt x="5222" y="1976"/>
                  </a:moveTo>
                  <a:cubicBezTo>
                    <a:pt x="5183" y="1993"/>
                    <a:pt x="5165" y="2050"/>
                    <a:pt x="5183" y="2085"/>
                  </a:cubicBezTo>
                  <a:cubicBezTo>
                    <a:pt x="5183" y="2102"/>
                    <a:pt x="5222" y="2119"/>
                    <a:pt x="5239" y="2119"/>
                  </a:cubicBezTo>
                  <a:lnTo>
                    <a:pt x="5274" y="2119"/>
                  </a:lnTo>
                  <a:cubicBezTo>
                    <a:pt x="5313" y="2102"/>
                    <a:pt x="5331" y="2067"/>
                    <a:pt x="5313" y="2028"/>
                  </a:cubicBezTo>
                  <a:cubicBezTo>
                    <a:pt x="5292" y="1993"/>
                    <a:pt x="5274" y="1976"/>
                    <a:pt x="5239" y="1976"/>
                  </a:cubicBezTo>
                  <a:close/>
                  <a:moveTo>
                    <a:pt x="19799" y="2050"/>
                  </a:moveTo>
                  <a:cubicBezTo>
                    <a:pt x="19781" y="2050"/>
                    <a:pt x="19781" y="2050"/>
                    <a:pt x="19760" y="2067"/>
                  </a:cubicBezTo>
                  <a:cubicBezTo>
                    <a:pt x="19725" y="2085"/>
                    <a:pt x="19707" y="2119"/>
                    <a:pt x="19725" y="2159"/>
                  </a:cubicBezTo>
                  <a:cubicBezTo>
                    <a:pt x="19742" y="2176"/>
                    <a:pt x="19760" y="2193"/>
                    <a:pt x="19799" y="2193"/>
                  </a:cubicBezTo>
                  <a:lnTo>
                    <a:pt x="19834" y="2193"/>
                  </a:lnTo>
                  <a:cubicBezTo>
                    <a:pt x="19868" y="2159"/>
                    <a:pt x="19868" y="2119"/>
                    <a:pt x="19851" y="2085"/>
                  </a:cubicBezTo>
                  <a:cubicBezTo>
                    <a:pt x="19851" y="2067"/>
                    <a:pt x="19816" y="2050"/>
                    <a:pt x="19799" y="2050"/>
                  </a:cubicBezTo>
                  <a:close/>
                  <a:moveTo>
                    <a:pt x="4878" y="2119"/>
                  </a:moveTo>
                  <a:cubicBezTo>
                    <a:pt x="4839" y="2137"/>
                    <a:pt x="4822" y="2193"/>
                    <a:pt x="4839" y="2228"/>
                  </a:cubicBezTo>
                  <a:cubicBezTo>
                    <a:pt x="4856" y="2246"/>
                    <a:pt x="4896" y="2267"/>
                    <a:pt x="4913" y="2267"/>
                  </a:cubicBezTo>
                  <a:lnTo>
                    <a:pt x="4948" y="2267"/>
                  </a:lnTo>
                  <a:cubicBezTo>
                    <a:pt x="4987" y="2246"/>
                    <a:pt x="5004" y="2193"/>
                    <a:pt x="4987" y="2159"/>
                  </a:cubicBezTo>
                  <a:cubicBezTo>
                    <a:pt x="4965" y="2137"/>
                    <a:pt x="4948" y="2119"/>
                    <a:pt x="4913" y="2119"/>
                  </a:cubicBezTo>
                  <a:close/>
                  <a:moveTo>
                    <a:pt x="16931" y="2137"/>
                  </a:moveTo>
                  <a:cubicBezTo>
                    <a:pt x="16914" y="2137"/>
                    <a:pt x="16896" y="2137"/>
                    <a:pt x="16879" y="2159"/>
                  </a:cubicBezTo>
                  <a:cubicBezTo>
                    <a:pt x="16862" y="2176"/>
                    <a:pt x="16862" y="2211"/>
                    <a:pt x="16879" y="2246"/>
                  </a:cubicBezTo>
                  <a:cubicBezTo>
                    <a:pt x="16896" y="2267"/>
                    <a:pt x="16914" y="2285"/>
                    <a:pt x="16931" y="2285"/>
                  </a:cubicBezTo>
                  <a:cubicBezTo>
                    <a:pt x="16953" y="2285"/>
                    <a:pt x="16970" y="2267"/>
                    <a:pt x="16988" y="2267"/>
                  </a:cubicBezTo>
                  <a:cubicBezTo>
                    <a:pt x="17005" y="2228"/>
                    <a:pt x="17005" y="2193"/>
                    <a:pt x="16988" y="2159"/>
                  </a:cubicBezTo>
                  <a:cubicBezTo>
                    <a:pt x="16970" y="2137"/>
                    <a:pt x="16953" y="2137"/>
                    <a:pt x="16931" y="2137"/>
                  </a:cubicBezTo>
                  <a:close/>
                  <a:moveTo>
                    <a:pt x="19433" y="2228"/>
                  </a:moveTo>
                  <a:cubicBezTo>
                    <a:pt x="19416" y="2246"/>
                    <a:pt x="19398" y="2302"/>
                    <a:pt x="19416" y="2337"/>
                  </a:cubicBezTo>
                  <a:cubicBezTo>
                    <a:pt x="19433" y="2354"/>
                    <a:pt x="19455" y="2376"/>
                    <a:pt x="19472" y="2376"/>
                  </a:cubicBezTo>
                  <a:cubicBezTo>
                    <a:pt x="19490" y="2376"/>
                    <a:pt x="19507" y="2376"/>
                    <a:pt x="19507" y="2354"/>
                  </a:cubicBezTo>
                  <a:cubicBezTo>
                    <a:pt x="19542" y="2337"/>
                    <a:pt x="19564" y="2302"/>
                    <a:pt x="19542" y="2267"/>
                  </a:cubicBezTo>
                  <a:cubicBezTo>
                    <a:pt x="19525" y="2246"/>
                    <a:pt x="19507" y="2228"/>
                    <a:pt x="19472" y="2228"/>
                  </a:cubicBezTo>
                  <a:close/>
                  <a:moveTo>
                    <a:pt x="4552" y="2285"/>
                  </a:moveTo>
                  <a:cubicBezTo>
                    <a:pt x="4513" y="2302"/>
                    <a:pt x="4495" y="2337"/>
                    <a:pt x="4513" y="2376"/>
                  </a:cubicBezTo>
                  <a:cubicBezTo>
                    <a:pt x="4530" y="2411"/>
                    <a:pt x="4552" y="2428"/>
                    <a:pt x="4587" y="2428"/>
                  </a:cubicBezTo>
                  <a:cubicBezTo>
                    <a:pt x="4587" y="2428"/>
                    <a:pt x="4604" y="2411"/>
                    <a:pt x="4621" y="2411"/>
                  </a:cubicBezTo>
                  <a:cubicBezTo>
                    <a:pt x="4661" y="2394"/>
                    <a:pt x="4661" y="2354"/>
                    <a:pt x="4661" y="2320"/>
                  </a:cubicBezTo>
                  <a:cubicBezTo>
                    <a:pt x="4639" y="2285"/>
                    <a:pt x="4604" y="2285"/>
                    <a:pt x="4587" y="2285"/>
                  </a:cubicBezTo>
                  <a:close/>
                  <a:moveTo>
                    <a:pt x="27322" y="2285"/>
                  </a:moveTo>
                  <a:cubicBezTo>
                    <a:pt x="27287" y="2302"/>
                    <a:pt x="27266" y="2354"/>
                    <a:pt x="27287" y="2394"/>
                  </a:cubicBezTo>
                  <a:cubicBezTo>
                    <a:pt x="27305" y="2411"/>
                    <a:pt x="27322" y="2428"/>
                    <a:pt x="27340" y="2428"/>
                  </a:cubicBezTo>
                  <a:lnTo>
                    <a:pt x="27374" y="2428"/>
                  </a:lnTo>
                  <a:cubicBezTo>
                    <a:pt x="27414" y="2411"/>
                    <a:pt x="27431" y="2354"/>
                    <a:pt x="27414" y="2320"/>
                  </a:cubicBezTo>
                  <a:cubicBezTo>
                    <a:pt x="27396" y="2302"/>
                    <a:pt x="27374" y="2285"/>
                    <a:pt x="27340" y="2285"/>
                  </a:cubicBezTo>
                  <a:close/>
                  <a:moveTo>
                    <a:pt x="17188" y="2394"/>
                  </a:moveTo>
                  <a:cubicBezTo>
                    <a:pt x="17171" y="2394"/>
                    <a:pt x="17149" y="2411"/>
                    <a:pt x="17131" y="2411"/>
                  </a:cubicBezTo>
                  <a:cubicBezTo>
                    <a:pt x="17097" y="2446"/>
                    <a:pt x="17097" y="2485"/>
                    <a:pt x="17131" y="2520"/>
                  </a:cubicBezTo>
                  <a:cubicBezTo>
                    <a:pt x="17149" y="2537"/>
                    <a:pt x="17171" y="2537"/>
                    <a:pt x="17188" y="2537"/>
                  </a:cubicBezTo>
                  <a:cubicBezTo>
                    <a:pt x="17205" y="2537"/>
                    <a:pt x="17223" y="2537"/>
                    <a:pt x="17240" y="2520"/>
                  </a:cubicBezTo>
                  <a:cubicBezTo>
                    <a:pt x="17258" y="2485"/>
                    <a:pt x="17258" y="2446"/>
                    <a:pt x="17223" y="2411"/>
                  </a:cubicBezTo>
                  <a:cubicBezTo>
                    <a:pt x="17223" y="2394"/>
                    <a:pt x="17205" y="2394"/>
                    <a:pt x="17188" y="2394"/>
                  </a:cubicBezTo>
                  <a:close/>
                  <a:moveTo>
                    <a:pt x="19163" y="2394"/>
                  </a:moveTo>
                  <a:cubicBezTo>
                    <a:pt x="19146" y="2394"/>
                    <a:pt x="19129" y="2394"/>
                    <a:pt x="19129" y="2411"/>
                  </a:cubicBezTo>
                  <a:cubicBezTo>
                    <a:pt x="19090" y="2428"/>
                    <a:pt x="19072" y="2463"/>
                    <a:pt x="19090" y="2502"/>
                  </a:cubicBezTo>
                  <a:cubicBezTo>
                    <a:pt x="19107" y="2520"/>
                    <a:pt x="19129" y="2537"/>
                    <a:pt x="19163" y="2537"/>
                  </a:cubicBezTo>
                  <a:lnTo>
                    <a:pt x="19181" y="2537"/>
                  </a:lnTo>
                  <a:cubicBezTo>
                    <a:pt x="19216" y="2520"/>
                    <a:pt x="19237" y="2463"/>
                    <a:pt x="19216" y="2428"/>
                  </a:cubicBezTo>
                  <a:cubicBezTo>
                    <a:pt x="19216" y="2411"/>
                    <a:pt x="19181" y="2394"/>
                    <a:pt x="19163" y="2394"/>
                  </a:cubicBezTo>
                  <a:close/>
                  <a:moveTo>
                    <a:pt x="4260" y="2428"/>
                  </a:moveTo>
                  <a:cubicBezTo>
                    <a:pt x="4243" y="2428"/>
                    <a:pt x="4243" y="2446"/>
                    <a:pt x="4225" y="2446"/>
                  </a:cubicBezTo>
                  <a:cubicBezTo>
                    <a:pt x="4186" y="2463"/>
                    <a:pt x="4169" y="2502"/>
                    <a:pt x="4186" y="2537"/>
                  </a:cubicBezTo>
                  <a:cubicBezTo>
                    <a:pt x="4204" y="2572"/>
                    <a:pt x="4243" y="2572"/>
                    <a:pt x="4260" y="2572"/>
                  </a:cubicBezTo>
                  <a:lnTo>
                    <a:pt x="4295" y="2572"/>
                  </a:lnTo>
                  <a:cubicBezTo>
                    <a:pt x="4334" y="2555"/>
                    <a:pt x="4352" y="2520"/>
                    <a:pt x="4334" y="2485"/>
                  </a:cubicBezTo>
                  <a:cubicBezTo>
                    <a:pt x="4312" y="2446"/>
                    <a:pt x="4278" y="2428"/>
                    <a:pt x="4260" y="2428"/>
                  </a:cubicBezTo>
                  <a:close/>
                  <a:moveTo>
                    <a:pt x="18802" y="2555"/>
                  </a:moveTo>
                  <a:cubicBezTo>
                    <a:pt x="18763" y="2572"/>
                    <a:pt x="18746" y="2611"/>
                    <a:pt x="18763" y="2646"/>
                  </a:cubicBezTo>
                  <a:cubicBezTo>
                    <a:pt x="18781" y="2681"/>
                    <a:pt x="18802" y="2702"/>
                    <a:pt x="18837" y="2702"/>
                  </a:cubicBezTo>
                  <a:cubicBezTo>
                    <a:pt x="18837" y="2702"/>
                    <a:pt x="18855" y="2702"/>
                    <a:pt x="18855" y="2681"/>
                  </a:cubicBezTo>
                  <a:cubicBezTo>
                    <a:pt x="18889" y="2663"/>
                    <a:pt x="18911" y="2628"/>
                    <a:pt x="18889" y="2594"/>
                  </a:cubicBezTo>
                  <a:cubicBezTo>
                    <a:pt x="18889" y="2572"/>
                    <a:pt x="18855" y="2555"/>
                    <a:pt x="18837" y="2555"/>
                  </a:cubicBezTo>
                  <a:close/>
                  <a:moveTo>
                    <a:pt x="3899" y="2611"/>
                  </a:moveTo>
                  <a:cubicBezTo>
                    <a:pt x="3860" y="2628"/>
                    <a:pt x="3860" y="2681"/>
                    <a:pt x="3877" y="2720"/>
                  </a:cubicBezTo>
                  <a:cubicBezTo>
                    <a:pt x="3899" y="2737"/>
                    <a:pt x="3917" y="2755"/>
                    <a:pt x="3934" y="2755"/>
                  </a:cubicBezTo>
                  <a:cubicBezTo>
                    <a:pt x="3951" y="2755"/>
                    <a:pt x="3969" y="2755"/>
                    <a:pt x="3969" y="2737"/>
                  </a:cubicBezTo>
                  <a:cubicBezTo>
                    <a:pt x="4008" y="2720"/>
                    <a:pt x="4025" y="2681"/>
                    <a:pt x="4008" y="2646"/>
                  </a:cubicBezTo>
                  <a:cubicBezTo>
                    <a:pt x="3986" y="2628"/>
                    <a:pt x="3969" y="2611"/>
                    <a:pt x="3934" y="2611"/>
                  </a:cubicBezTo>
                  <a:close/>
                  <a:moveTo>
                    <a:pt x="27483" y="2611"/>
                  </a:moveTo>
                  <a:cubicBezTo>
                    <a:pt x="27448" y="2628"/>
                    <a:pt x="27431" y="2681"/>
                    <a:pt x="27448" y="2720"/>
                  </a:cubicBezTo>
                  <a:cubicBezTo>
                    <a:pt x="27466" y="2737"/>
                    <a:pt x="27483" y="2755"/>
                    <a:pt x="27522" y="2755"/>
                  </a:cubicBezTo>
                  <a:cubicBezTo>
                    <a:pt x="27522" y="2755"/>
                    <a:pt x="27540" y="2755"/>
                    <a:pt x="27540" y="2737"/>
                  </a:cubicBezTo>
                  <a:cubicBezTo>
                    <a:pt x="27575" y="2720"/>
                    <a:pt x="27592" y="2681"/>
                    <a:pt x="27575" y="2646"/>
                  </a:cubicBezTo>
                  <a:cubicBezTo>
                    <a:pt x="27557" y="2628"/>
                    <a:pt x="27540" y="2611"/>
                    <a:pt x="27505" y="2611"/>
                  </a:cubicBezTo>
                  <a:close/>
                  <a:moveTo>
                    <a:pt x="17458" y="2628"/>
                  </a:moveTo>
                  <a:cubicBezTo>
                    <a:pt x="17440" y="2628"/>
                    <a:pt x="17423" y="2628"/>
                    <a:pt x="17406" y="2663"/>
                  </a:cubicBezTo>
                  <a:cubicBezTo>
                    <a:pt x="17388" y="2681"/>
                    <a:pt x="17388" y="2737"/>
                    <a:pt x="17423" y="2755"/>
                  </a:cubicBezTo>
                  <a:cubicBezTo>
                    <a:pt x="17440" y="2755"/>
                    <a:pt x="17440" y="2772"/>
                    <a:pt x="17458" y="2772"/>
                  </a:cubicBezTo>
                  <a:cubicBezTo>
                    <a:pt x="17475" y="2772"/>
                    <a:pt x="17514" y="2755"/>
                    <a:pt x="17532" y="2737"/>
                  </a:cubicBezTo>
                  <a:cubicBezTo>
                    <a:pt x="17549" y="2702"/>
                    <a:pt x="17532" y="2663"/>
                    <a:pt x="17497" y="2628"/>
                  </a:cubicBezTo>
                  <a:close/>
                  <a:moveTo>
                    <a:pt x="18476" y="2702"/>
                  </a:moveTo>
                  <a:cubicBezTo>
                    <a:pt x="18437" y="2720"/>
                    <a:pt x="18419" y="2755"/>
                    <a:pt x="18437" y="2789"/>
                  </a:cubicBezTo>
                  <a:cubicBezTo>
                    <a:pt x="18437" y="2829"/>
                    <a:pt x="18476" y="2846"/>
                    <a:pt x="18493" y="2846"/>
                  </a:cubicBezTo>
                  <a:cubicBezTo>
                    <a:pt x="18511" y="2846"/>
                    <a:pt x="18511" y="2829"/>
                    <a:pt x="18528" y="2829"/>
                  </a:cubicBezTo>
                  <a:cubicBezTo>
                    <a:pt x="18563" y="2811"/>
                    <a:pt x="18585" y="2772"/>
                    <a:pt x="18563" y="2737"/>
                  </a:cubicBezTo>
                  <a:cubicBezTo>
                    <a:pt x="18546" y="2720"/>
                    <a:pt x="18528" y="2702"/>
                    <a:pt x="18493" y="2702"/>
                  </a:cubicBezTo>
                  <a:close/>
                  <a:moveTo>
                    <a:pt x="3625" y="2772"/>
                  </a:moveTo>
                  <a:cubicBezTo>
                    <a:pt x="3608" y="2772"/>
                    <a:pt x="3590" y="2789"/>
                    <a:pt x="3590" y="2789"/>
                  </a:cubicBezTo>
                  <a:cubicBezTo>
                    <a:pt x="3551" y="2811"/>
                    <a:pt x="3534" y="2846"/>
                    <a:pt x="3551" y="2881"/>
                  </a:cubicBezTo>
                  <a:cubicBezTo>
                    <a:pt x="3573" y="2920"/>
                    <a:pt x="3590" y="2920"/>
                    <a:pt x="3625" y="2920"/>
                  </a:cubicBezTo>
                  <a:lnTo>
                    <a:pt x="3660" y="2920"/>
                  </a:lnTo>
                  <a:cubicBezTo>
                    <a:pt x="3699" y="2898"/>
                    <a:pt x="3699" y="2846"/>
                    <a:pt x="3682" y="2811"/>
                  </a:cubicBezTo>
                  <a:cubicBezTo>
                    <a:pt x="3682" y="2789"/>
                    <a:pt x="3642" y="2772"/>
                    <a:pt x="3625" y="2772"/>
                  </a:cubicBezTo>
                  <a:close/>
                  <a:moveTo>
                    <a:pt x="17784" y="2772"/>
                  </a:moveTo>
                  <a:cubicBezTo>
                    <a:pt x="17767" y="2772"/>
                    <a:pt x="17732" y="2789"/>
                    <a:pt x="17714" y="2829"/>
                  </a:cubicBezTo>
                  <a:cubicBezTo>
                    <a:pt x="17714" y="2863"/>
                    <a:pt x="17732" y="2898"/>
                    <a:pt x="17767" y="2920"/>
                  </a:cubicBezTo>
                  <a:lnTo>
                    <a:pt x="17784" y="2920"/>
                  </a:lnTo>
                  <a:cubicBezTo>
                    <a:pt x="17823" y="2920"/>
                    <a:pt x="17858" y="2898"/>
                    <a:pt x="17858" y="2863"/>
                  </a:cubicBezTo>
                  <a:cubicBezTo>
                    <a:pt x="17875" y="2829"/>
                    <a:pt x="17841" y="2789"/>
                    <a:pt x="17802" y="2772"/>
                  </a:cubicBezTo>
                  <a:close/>
                  <a:moveTo>
                    <a:pt x="18150" y="2789"/>
                  </a:moveTo>
                  <a:cubicBezTo>
                    <a:pt x="18093" y="2789"/>
                    <a:pt x="18076" y="2829"/>
                    <a:pt x="18076" y="2881"/>
                  </a:cubicBezTo>
                  <a:cubicBezTo>
                    <a:pt x="18076" y="2920"/>
                    <a:pt x="18110" y="2937"/>
                    <a:pt x="18150" y="2937"/>
                  </a:cubicBezTo>
                  <a:lnTo>
                    <a:pt x="18167" y="2937"/>
                  </a:lnTo>
                  <a:cubicBezTo>
                    <a:pt x="18202" y="2937"/>
                    <a:pt x="18219" y="2898"/>
                    <a:pt x="18219" y="2863"/>
                  </a:cubicBezTo>
                  <a:cubicBezTo>
                    <a:pt x="18219" y="2829"/>
                    <a:pt x="18184" y="2789"/>
                    <a:pt x="18150" y="2789"/>
                  </a:cubicBezTo>
                  <a:close/>
                  <a:moveTo>
                    <a:pt x="27649" y="2937"/>
                  </a:moveTo>
                  <a:cubicBezTo>
                    <a:pt x="27614" y="2955"/>
                    <a:pt x="27592" y="3007"/>
                    <a:pt x="27614" y="3046"/>
                  </a:cubicBezTo>
                  <a:cubicBezTo>
                    <a:pt x="27631" y="3064"/>
                    <a:pt x="27649" y="3081"/>
                    <a:pt x="27666" y="3081"/>
                  </a:cubicBezTo>
                  <a:cubicBezTo>
                    <a:pt x="27683" y="3081"/>
                    <a:pt x="27701" y="3081"/>
                    <a:pt x="27701" y="3064"/>
                  </a:cubicBezTo>
                  <a:cubicBezTo>
                    <a:pt x="27740" y="3046"/>
                    <a:pt x="27757" y="3007"/>
                    <a:pt x="27740" y="2972"/>
                  </a:cubicBezTo>
                  <a:cubicBezTo>
                    <a:pt x="27722" y="2955"/>
                    <a:pt x="27701" y="2937"/>
                    <a:pt x="27666" y="2937"/>
                  </a:cubicBezTo>
                  <a:close/>
                  <a:moveTo>
                    <a:pt x="3264" y="2955"/>
                  </a:moveTo>
                  <a:cubicBezTo>
                    <a:pt x="3225" y="2990"/>
                    <a:pt x="3225" y="3029"/>
                    <a:pt x="3246" y="3064"/>
                  </a:cubicBezTo>
                  <a:cubicBezTo>
                    <a:pt x="3246" y="3081"/>
                    <a:pt x="3281" y="3098"/>
                    <a:pt x="3299" y="3098"/>
                  </a:cubicBezTo>
                  <a:cubicBezTo>
                    <a:pt x="3316" y="3098"/>
                    <a:pt x="3333" y="3098"/>
                    <a:pt x="3333" y="3081"/>
                  </a:cubicBezTo>
                  <a:cubicBezTo>
                    <a:pt x="3373" y="3064"/>
                    <a:pt x="3390" y="3029"/>
                    <a:pt x="3373" y="2990"/>
                  </a:cubicBezTo>
                  <a:cubicBezTo>
                    <a:pt x="3355" y="2972"/>
                    <a:pt x="3333" y="2955"/>
                    <a:pt x="3299" y="2955"/>
                  </a:cubicBezTo>
                  <a:cubicBezTo>
                    <a:pt x="3299" y="2955"/>
                    <a:pt x="3281" y="2955"/>
                    <a:pt x="3264" y="2972"/>
                  </a:cubicBezTo>
                  <a:lnTo>
                    <a:pt x="3264" y="2955"/>
                  </a:lnTo>
                  <a:close/>
                  <a:moveTo>
                    <a:pt x="2955" y="3155"/>
                  </a:moveTo>
                  <a:cubicBezTo>
                    <a:pt x="2920" y="3190"/>
                    <a:pt x="2920" y="3225"/>
                    <a:pt x="2937" y="3264"/>
                  </a:cubicBezTo>
                  <a:cubicBezTo>
                    <a:pt x="2955" y="3281"/>
                    <a:pt x="2972" y="3299"/>
                    <a:pt x="2990" y="3299"/>
                  </a:cubicBezTo>
                  <a:cubicBezTo>
                    <a:pt x="3007" y="3299"/>
                    <a:pt x="3029" y="3281"/>
                    <a:pt x="3046" y="3281"/>
                  </a:cubicBezTo>
                  <a:cubicBezTo>
                    <a:pt x="3081" y="3264"/>
                    <a:pt x="3081" y="3207"/>
                    <a:pt x="3064" y="3172"/>
                  </a:cubicBezTo>
                  <a:cubicBezTo>
                    <a:pt x="3046" y="3155"/>
                    <a:pt x="3029" y="3155"/>
                    <a:pt x="2990" y="3155"/>
                  </a:cubicBezTo>
                  <a:close/>
                  <a:moveTo>
                    <a:pt x="27810" y="3264"/>
                  </a:moveTo>
                  <a:cubicBezTo>
                    <a:pt x="27775" y="3281"/>
                    <a:pt x="27757" y="3316"/>
                    <a:pt x="27775" y="3355"/>
                  </a:cubicBezTo>
                  <a:cubicBezTo>
                    <a:pt x="27775" y="3390"/>
                    <a:pt x="27810" y="3407"/>
                    <a:pt x="27831" y="3407"/>
                  </a:cubicBezTo>
                  <a:cubicBezTo>
                    <a:pt x="27849" y="3407"/>
                    <a:pt x="27866" y="3407"/>
                    <a:pt x="27866" y="3390"/>
                  </a:cubicBezTo>
                  <a:cubicBezTo>
                    <a:pt x="27901" y="3373"/>
                    <a:pt x="27918" y="3333"/>
                    <a:pt x="27901" y="3299"/>
                  </a:cubicBezTo>
                  <a:cubicBezTo>
                    <a:pt x="27883" y="3264"/>
                    <a:pt x="27866" y="3264"/>
                    <a:pt x="27831" y="3264"/>
                  </a:cubicBezTo>
                  <a:close/>
                  <a:moveTo>
                    <a:pt x="2702" y="3373"/>
                  </a:moveTo>
                  <a:cubicBezTo>
                    <a:pt x="2702" y="3373"/>
                    <a:pt x="2681" y="3373"/>
                    <a:pt x="2663" y="3390"/>
                  </a:cubicBezTo>
                  <a:cubicBezTo>
                    <a:pt x="2629" y="3407"/>
                    <a:pt x="2629" y="3464"/>
                    <a:pt x="2646" y="3481"/>
                  </a:cubicBezTo>
                  <a:cubicBezTo>
                    <a:pt x="2663" y="3499"/>
                    <a:pt x="2681" y="3516"/>
                    <a:pt x="2702" y="3516"/>
                  </a:cubicBezTo>
                  <a:cubicBezTo>
                    <a:pt x="2720" y="3516"/>
                    <a:pt x="2737" y="3516"/>
                    <a:pt x="2755" y="3499"/>
                  </a:cubicBezTo>
                  <a:cubicBezTo>
                    <a:pt x="2790" y="3481"/>
                    <a:pt x="2790" y="3425"/>
                    <a:pt x="2772" y="3390"/>
                  </a:cubicBezTo>
                  <a:cubicBezTo>
                    <a:pt x="2755" y="3373"/>
                    <a:pt x="2737" y="3373"/>
                    <a:pt x="2702" y="3373"/>
                  </a:cubicBezTo>
                  <a:close/>
                  <a:moveTo>
                    <a:pt x="28010" y="3573"/>
                  </a:moveTo>
                  <a:cubicBezTo>
                    <a:pt x="27992" y="3573"/>
                    <a:pt x="27975" y="3590"/>
                    <a:pt x="27975" y="3590"/>
                  </a:cubicBezTo>
                  <a:cubicBezTo>
                    <a:pt x="27940" y="3608"/>
                    <a:pt x="27918" y="3642"/>
                    <a:pt x="27940" y="3681"/>
                  </a:cubicBezTo>
                  <a:cubicBezTo>
                    <a:pt x="27957" y="3716"/>
                    <a:pt x="27975" y="3716"/>
                    <a:pt x="28010" y="3716"/>
                  </a:cubicBezTo>
                  <a:lnTo>
                    <a:pt x="28027" y="3716"/>
                  </a:lnTo>
                  <a:cubicBezTo>
                    <a:pt x="28066" y="3699"/>
                    <a:pt x="28084" y="3660"/>
                    <a:pt x="28066" y="3625"/>
                  </a:cubicBezTo>
                  <a:cubicBezTo>
                    <a:pt x="28049" y="3590"/>
                    <a:pt x="28027" y="3573"/>
                    <a:pt x="28010" y="3573"/>
                  </a:cubicBezTo>
                  <a:close/>
                  <a:moveTo>
                    <a:pt x="2428" y="3590"/>
                  </a:moveTo>
                  <a:cubicBezTo>
                    <a:pt x="2411" y="3590"/>
                    <a:pt x="2394" y="3608"/>
                    <a:pt x="2376" y="3608"/>
                  </a:cubicBezTo>
                  <a:cubicBezTo>
                    <a:pt x="2354" y="3642"/>
                    <a:pt x="2337" y="3681"/>
                    <a:pt x="2376" y="3716"/>
                  </a:cubicBezTo>
                  <a:cubicBezTo>
                    <a:pt x="2394" y="3734"/>
                    <a:pt x="2411" y="3734"/>
                    <a:pt x="2428" y="3734"/>
                  </a:cubicBezTo>
                  <a:lnTo>
                    <a:pt x="2485" y="3734"/>
                  </a:lnTo>
                  <a:cubicBezTo>
                    <a:pt x="2502" y="3699"/>
                    <a:pt x="2502" y="3660"/>
                    <a:pt x="2485" y="3625"/>
                  </a:cubicBezTo>
                  <a:cubicBezTo>
                    <a:pt x="2463" y="3608"/>
                    <a:pt x="2446" y="3590"/>
                    <a:pt x="2428" y="3590"/>
                  </a:cubicBezTo>
                  <a:close/>
                  <a:moveTo>
                    <a:pt x="2159" y="3825"/>
                  </a:moveTo>
                  <a:cubicBezTo>
                    <a:pt x="2137" y="3825"/>
                    <a:pt x="2119" y="3842"/>
                    <a:pt x="2102" y="3842"/>
                  </a:cubicBezTo>
                  <a:cubicBezTo>
                    <a:pt x="2067" y="3877"/>
                    <a:pt x="2067" y="3916"/>
                    <a:pt x="2102" y="3951"/>
                  </a:cubicBezTo>
                  <a:cubicBezTo>
                    <a:pt x="2119" y="3969"/>
                    <a:pt x="2137" y="3969"/>
                    <a:pt x="2159" y="3969"/>
                  </a:cubicBezTo>
                  <a:cubicBezTo>
                    <a:pt x="2176" y="3969"/>
                    <a:pt x="2193" y="3969"/>
                    <a:pt x="2193" y="3951"/>
                  </a:cubicBezTo>
                  <a:cubicBezTo>
                    <a:pt x="2228" y="3934"/>
                    <a:pt x="2228" y="3877"/>
                    <a:pt x="2211" y="3860"/>
                  </a:cubicBezTo>
                  <a:cubicBezTo>
                    <a:pt x="2193" y="3842"/>
                    <a:pt x="2176" y="3825"/>
                    <a:pt x="2159" y="3825"/>
                  </a:cubicBezTo>
                  <a:close/>
                  <a:moveTo>
                    <a:pt x="28136" y="3899"/>
                  </a:moveTo>
                  <a:cubicBezTo>
                    <a:pt x="28101" y="3934"/>
                    <a:pt x="28101" y="3969"/>
                    <a:pt x="28118" y="4008"/>
                  </a:cubicBezTo>
                  <a:cubicBezTo>
                    <a:pt x="28118" y="4025"/>
                    <a:pt x="28158" y="4043"/>
                    <a:pt x="28175" y="4043"/>
                  </a:cubicBezTo>
                  <a:cubicBezTo>
                    <a:pt x="28192" y="4043"/>
                    <a:pt x="28210" y="4043"/>
                    <a:pt x="28210" y="4025"/>
                  </a:cubicBezTo>
                  <a:cubicBezTo>
                    <a:pt x="28245" y="4008"/>
                    <a:pt x="28266" y="3969"/>
                    <a:pt x="28245" y="3934"/>
                  </a:cubicBezTo>
                  <a:cubicBezTo>
                    <a:pt x="28227" y="3916"/>
                    <a:pt x="28210" y="3899"/>
                    <a:pt x="28175" y="3899"/>
                  </a:cubicBezTo>
                  <a:close/>
                  <a:moveTo>
                    <a:pt x="1884" y="4077"/>
                  </a:moveTo>
                  <a:cubicBezTo>
                    <a:pt x="1867" y="4077"/>
                    <a:pt x="1850" y="4077"/>
                    <a:pt x="1832" y="4095"/>
                  </a:cubicBezTo>
                  <a:cubicBezTo>
                    <a:pt x="1810" y="4117"/>
                    <a:pt x="1793" y="4169"/>
                    <a:pt x="1832" y="4204"/>
                  </a:cubicBezTo>
                  <a:cubicBezTo>
                    <a:pt x="1850" y="4204"/>
                    <a:pt x="1867" y="4225"/>
                    <a:pt x="1884" y="4225"/>
                  </a:cubicBezTo>
                  <a:cubicBezTo>
                    <a:pt x="1902" y="4225"/>
                    <a:pt x="1919" y="4204"/>
                    <a:pt x="1941" y="4204"/>
                  </a:cubicBezTo>
                  <a:cubicBezTo>
                    <a:pt x="1958" y="4169"/>
                    <a:pt x="1958" y="4134"/>
                    <a:pt x="1941" y="4095"/>
                  </a:cubicBezTo>
                  <a:cubicBezTo>
                    <a:pt x="1919" y="4077"/>
                    <a:pt x="1902" y="4077"/>
                    <a:pt x="1884" y="4077"/>
                  </a:cubicBezTo>
                  <a:close/>
                  <a:moveTo>
                    <a:pt x="28375" y="4204"/>
                  </a:moveTo>
                  <a:cubicBezTo>
                    <a:pt x="28353" y="4204"/>
                    <a:pt x="28336" y="4204"/>
                    <a:pt x="28319" y="4225"/>
                  </a:cubicBezTo>
                  <a:cubicBezTo>
                    <a:pt x="28301" y="4243"/>
                    <a:pt x="28284" y="4278"/>
                    <a:pt x="28301" y="4312"/>
                  </a:cubicBezTo>
                  <a:cubicBezTo>
                    <a:pt x="28319" y="4334"/>
                    <a:pt x="28336" y="4352"/>
                    <a:pt x="28375" y="4352"/>
                  </a:cubicBezTo>
                  <a:cubicBezTo>
                    <a:pt x="28375" y="4352"/>
                    <a:pt x="28393" y="4352"/>
                    <a:pt x="28410" y="4334"/>
                  </a:cubicBezTo>
                  <a:cubicBezTo>
                    <a:pt x="28445" y="4312"/>
                    <a:pt x="28445" y="4278"/>
                    <a:pt x="28427" y="4243"/>
                  </a:cubicBezTo>
                  <a:cubicBezTo>
                    <a:pt x="28410" y="4225"/>
                    <a:pt x="28393" y="4204"/>
                    <a:pt x="28375" y="4204"/>
                  </a:cubicBezTo>
                  <a:close/>
                  <a:moveTo>
                    <a:pt x="1632" y="4334"/>
                  </a:moveTo>
                  <a:cubicBezTo>
                    <a:pt x="1615" y="4334"/>
                    <a:pt x="1576" y="4334"/>
                    <a:pt x="1576" y="4352"/>
                  </a:cubicBezTo>
                  <a:cubicBezTo>
                    <a:pt x="1541" y="4369"/>
                    <a:pt x="1541" y="4421"/>
                    <a:pt x="1576" y="4460"/>
                  </a:cubicBezTo>
                  <a:cubicBezTo>
                    <a:pt x="1593" y="4460"/>
                    <a:pt x="1615" y="4478"/>
                    <a:pt x="1632" y="4478"/>
                  </a:cubicBezTo>
                  <a:cubicBezTo>
                    <a:pt x="1649" y="4478"/>
                    <a:pt x="1667" y="4460"/>
                    <a:pt x="1667" y="4460"/>
                  </a:cubicBezTo>
                  <a:cubicBezTo>
                    <a:pt x="1702" y="4421"/>
                    <a:pt x="1702" y="4369"/>
                    <a:pt x="1667" y="4352"/>
                  </a:cubicBezTo>
                  <a:cubicBezTo>
                    <a:pt x="1667" y="4334"/>
                    <a:pt x="1649" y="4334"/>
                    <a:pt x="1632" y="4334"/>
                  </a:cubicBezTo>
                  <a:close/>
                  <a:moveTo>
                    <a:pt x="28536" y="4513"/>
                  </a:moveTo>
                  <a:cubicBezTo>
                    <a:pt x="28501" y="4552"/>
                    <a:pt x="28484" y="4587"/>
                    <a:pt x="28501" y="4621"/>
                  </a:cubicBezTo>
                  <a:cubicBezTo>
                    <a:pt x="28519" y="4639"/>
                    <a:pt x="28536" y="4661"/>
                    <a:pt x="28571" y="4661"/>
                  </a:cubicBezTo>
                  <a:cubicBezTo>
                    <a:pt x="28593" y="4661"/>
                    <a:pt x="28593" y="4639"/>
                    <a:pt x="28610" y="4639"/>
                  </a:cubicBezTo>
                  <a:cubicBezTo>
                    <a:pt x="28645" y="4621"/>
                    <a:pt x="28645" y="4569"/>
                    <a:pt x="28628" y="4530"/>
                  </a:cubicBezTo>
                  <a:cubicBezTo>
                    <a:pt x="28610" y="4513"/>
                    <a:pt x="28593" y="4513"/>
                    <a:pt x="28571" y="4513"/>
                  </a:cubicBezTo>
                  <a:close/>
                  <a:moveTo>
                    <a:pt x="1375" y="4587"/>
                  </a:moveTo>
                  <a:cubicBezTo>
                    <a:pt x="1358" y="4587"/>
                    <a:pt x="1341" y="4604"/>
                    <a:pt x="1323" y="4604"/>
                  </a:cubicBezTo>
                  <a:cubicBezTo>
                    <a:pt x="1288" y="4639"/>
                    <a:pt x="1288" y="4695"/>
                    <a:pt x="1323" y="4713"/>
                  </a:cubicBezTo>
                  <a:cubicBezTo>
                    <a:pt x="1341" y="4730"/>
                    <a:pt x="1358" y="4730"/>
                    <a:pt x="1375" y="4730"/>
                  </a:cubicBezTo>
                  <a:cubicBezTo>
                    <a:pt x="1397" y="4730"/>
                    <a:pt x="1415" y="4730"/>
                    <a:pt x="1432" y="4713"/>
                  </a:cubicBezTo>
                  <a:cubicBezTo>
                    <a:pt x="1449" y="4678"/>
                    <a:pt x="1449" y="4639"/>
                    <a:pt x="1415" y="4604"/>
                  </a:cubicBezTo>
                  <a:cubicBezTo>
                    <a:pt x="1415" y="4604"/>
                    <a:pt x="1397" y="4587"/>
                    <a:pt x="1375" y="4587"/>
                  </a:cubicBezTo>
                  <a:close/>
                  <a:moveTo>
                    <a:pt x="28771" y="4804"/>
                  </a:moveTo>
                  <a:cubicBezTo>
                    <a:pt x="28754" y="4804"/>
                    <a:pt x="28754" y="4804"/>
                    <a:pt x="28736" y="4822"/>
                  </a:cubicBezTo>
                  <a:cubicBezTo>
                    <a:pt x="28702" y="4839"/>
                    <a:pt x="28702" y="4896"/>
                    <a:pt x="28719" y="4913"/>
                  </a:cubicBezTo>
                  <a:cubicBezTo>
                    <a:pt x="28736" y="4930"/>
                    <a:pt x="28754" y="4948"/>
                    <a:pt x="28771" y="4948"/>
                  </a:cubicBezTo>
                  <a:cubicBezTo>
                    <a:pt x="28789" y="4948"/>
                    <a:pt x="28810" y="4948"/>
                    <a:pt x="28810" y="4930"/>
                  </a:cubicBezTo>
                  <a:cubicBezTo>
                    <a:pt x="28845" y="4913"/>
                    <a:pt x="28863" y="4878"/>
                    <a:pt x="28828" y="4839"/>
                  </a:cubicBezTo>
                  <a:cubicBezTo>
                    <a:pt x="28828" y="4822"/>
                    <a:pt x="28789" y="4804"/>
                    <a:pt x="28771" y="4804"/>
                  </a:cubicBezTo>
                  <a:close/>
                  <a:moveTo>
                    <a:pt x="1123" y="4856"/>
                  </a:moveTo>
                  <a:cubicBezTo>
                    <a:pt x="1106" y="4856"/>
                    <a:pt x="1088" y="4878"/>
                    <a:pt x="1071" y="4878"/>
                  </a:cubicBezTo>
                  <a:cubicBezTo>
                    <a:pt x="1049" y="4913"/>
                    <a:pt x="1049" y="4965"/>
                    <a:pt x="1088" y="4987"/>
                  </a:cubicBezTo>
                  <a:cubicBezTo>
                    <a:pt x="1088" y="5004"/>
                    <a:pt x="1106" y="5004"/>
                    <a:pt x="1123" y="5004"/>
                  </a:cubicBezTo>
                  <a:cubicBezTo>
                    <a:pt x="1140" y="5004"/>
                    <a:pt x="1180" y="5004"/>
                    <a:pt x="1180" y="4987"/>
                  </a:cubicBezTo>
                  <a:cubicBezTo>
                    <a:pt x="1214" y="4948"/>
                    <a:pt x="1214" y="4896"/>
                    <a:pt x="1180" y="4878"/>
                  </a:cubicBezTo>
                  <a:cubicBezTo>
                    <a:pt x="1158" y="4856"/>
                    <a:pt x="1140" y="4856"/>
                    <a:pt x="1123" y="4856"/>
                  </a:cubicBezTo>
                  <a:close/>
                  <a:moveTo>
                    <a:pt x="28989" y="5096"/>
                  </a:moveTo>
                  <a:cubicBezTo>
                    <a:pt x="28971" y="5096"/>
                    <a:pt x="28954" y="5113"/>
                    <a:pt x="28936" y="5113"/>
                  </a:cubicBezTo>
                  <a:cubicBezTo>
                    <a:pt x="28919" y="5130"/>
                    <a:pt x="28897" y="5183"/>
                    <a:pt x="28936" y="5222"/>
                  </a:cubicBezTo>
                  <a:cubicBezTo>
                    <a:pt x="28936" y="5239"/>
                    <a:pt x="28971" y="5239"/>
                    <a:pt x="28989" y="5239"/>
                  </a:cubicBezTo>
                  <a:lnTo>
                    <a:pt x="29028" y="5239"/>
                  </a:lnTo>
                  <a:cubicBezTo>
                    <a:pt x="29063" y="5204"/>
                    <a:pt x="29063" y="5165"/>
                    <a:pt x="29045" y="5130"/>
                  </a:cubicBezTo>
                  <a:cubicBezTo>
                    <a:pt x="29028" y="5113"/>
                    <a:pt x="29006" y="5096"/>
                    <a:pt x="28989" y="5096"/>
                  </a:cubicBezTo>
                  <a:close/>
                  <a:moveTo>
                    <a:pt x="905" y="5148"/>
                  </a:moveTo>
                  <a:cubicBezTo>
                    <a:pt x="871" y="5148"/>
                    <a:pt x="853" y="5148"/>
                    <a:pt x="831" y="5165"/>
                  </a:cubicBezTo>
                  <a:cubicBezTo>
                    <a:pt x="814" y="5204"/>
                    <a:pt x="814" y="5239"/>
                    <a:pt x="853" y="5274"/>
                  </a:cubicBezTo>
                  <a:cubicBezTo>
                    <a:pt x="871" y="5274"/>
                    <a:pt x="888" y="5291"/>
                    <a:pt x="905" y="5291"/>
                  </a:cubicBezTo>
                  <a:cubicBezTo>
                    <a:pt x="923" y="5291"/>
                    <a:pt x="940" y="5274"/>
                    <a:pt x="962" y="5257"/>
                  </a:cubicBezTo>
                  <a:cubicBezTo>
                    <a:pt x="979" y="5222"/>
                    <a:pt x="979" y="5183"/>
                    <a:pt x="940" y="5148"/>
                  </a:cubicBezTo>
                  <a:close/>
                  <a:moveTo>
                    <a:pt x="29154" y="5400"/>
                  </a:moveTo>
                  <a:cubicBezTo>
                    <a:pt x="29115" y="5439"/>
                    <a:pt x="29115" y="5474"/>
                    <a:pt x="29137" y="5509"/>
                  </a:cubicBezTo>
                  <a:cubicBezTo>
                    <a:pt x="29154" y="5531"/>
                    <a:pt x="29171" y="5548"/>
                    <a:pt x="29206" y="5548"/>
                  </a:cubicBezTo>
                  <a:cubicBezTo>
                    <a:pt x="29206" y="5548"/>
                    <a:pt x="29224" y="5531"/>
                    <a:pt x="29245" y="5531"/>
                  </a:cubicBezTo>
                  <a:cubicBezTo>
                    <a:pt x="29280" y="5492"/>
                    <a:pt x="29280" y="5457"/>
                    <a:pt x="29263" y="5422"/>
                  </a:cubicBezTo>
                  <a:cubicBezTo>
                    <a:pt x="29245" y="5400"/>
                    <a:pt x="29224" y="5400"/>
                    <a:pt x="29206" y="5400"/>
                  </a:cubicBezTo>
                  <a:close/>
                  <a:moveTo>
                    <a:pt x="688" y="5422"/>
                  </a:moveTo>
                  <a:cubicBezTo>
                    <a:pt x="653" y="5422"/>
                    <a:pt x="636" y="5439"/>
                    <a:pt x="614" y="5457"/>
                  </a:cubicBezTo>
                  <a:cubicBezTo>
                    <a:pt x="596" y="5492"/>
                    <a:pt x="596" y="5531"/>
                    <a:pt x="636" y="5566"/>
                  </a:cubicBezTo>
                  <a:lnTo>
                    <a:pt x="688" y="5566"/>
                  </a:lnTo>
                  <a:cubicBezTo>
                    <a:pt x="705" y="5566"/>
                    <a:pt x="723" y="5566"/>
                    <a:pt x="744" y="5548"/>
                  </a:cubicBezTo>
                  <a:cubicBezTo>
                    <a:pt x="762" y="5509"/>
                    <a:pt x="762" y="5457"/>
                    <a:pt x="723" y="5439"/>
                  </a:cubicBezTo>
                  <a:cubicBezTo>
                    <a:pt x="705" y="5439"/>
                    <a:pt x="688" y="5422"/>
                    <a:pt x="688" y="5422"/>
                  </a:cubicBezTo>
                  <a:close/>
                  <a:moveTo>
                    <a:pt x="29372" y="5692"/>
                  </a:moveTo>
                  <a:cubicBezTo>
                    <a:pt x="29332" y="5727"/>
                    <a:pt x="29332" y="5766"/>
                    <a:pt x="29354" y="5801"/>
                  </a:cubicBezTo>
                  <a:cubicBezTo>
                    <a:pt x="29372" y="5818"/>
                    <a:pt x="29389" y="5835"/>
                    <a:pt x="29424" y="5835"/>
                  </a:cubicBezTo>
                  <a:cubicBezTo>
                    <a:pt x="29424" y="5835"/>
                    <a:pt x="29441" y="5818"/>
                    <a:pt x="29463" y="5818"/>
                  </a:cubicBezTo>
                  <a:cubicBezTo>
                    <a:pt x="29498" y="5783"/>
                    <a:pt x="29498" y="5748"/>
                    <a:pt x="29480" y="5709"/>
                  </a:cubicBezTo>
                  <a:cubicBezTo>
                    <a:pt x="29463" y="5692"/>
                    <a:pt x="29441" y="5692"/>
                    <a:pt x="29424" y="5692"/>
                  </a:cubicBezTo>
                  <a:close/>
                  <a:moveTo>
                    <a:pt x="470" y="5727"/>
                  </a:moveTo>
                  <a:cubicBezTo>
                    <a:pt x="453" y="5727"/>
                    <a:pt x="435" y="5748"/>
                    <a:pt x="418" y="5766"/>
                  </a:cubicBezTo>
                  <a:cubicBezTo>
                    <a:pt x="396" y="5801"/>
                    <a:pt x="396" y="5835"/>
                    <a:pt x="435" y="5857"/>
                  </a:cubicBezTo>
                  <a:cubicBezTo>
                    <a:pt x="453" y="5875"/>
                    <a:pt x="453" y="5875"/>
                    <a:pt x="470" y="5875"/>
                  </a:cubicBezTo>
                  <a:cubicBezTo>
                    <a:pt x="488" y="5875"/>
                    <a:pt x="527" y="5857"/>
                    <a:pt x="527" y="5835"/>
                  </a:cubicBezTo>
                  <a:cubicBezTo>
                    <a:pt x="562" y="5801"/>
                    <a:pt x="544" y="5766"/>
                    <a:pt x="505" y="5748"/>
                  </a:cubicBezTo>
                  <a:cubicBezTo>
                    <a:pt x="505" y="5727"/>
                    <a:pt x="488" y="5727"/>
                    <a:pt x="470" y="5727"/>
                  </a:cubicBezTo>
                  <a:close/>
                  <a:moveTo>
                    <a:pt x="29589" y="5983"/>
                  </a:moveTo>
                  <a:cubicBezTo>
                    <a:pt x="29550" y="6018"/>
                    <a:pt x="29550" y="6053"/>
                    <a:pt x="29572" y="6092"/>
                  </a:cubicBezTo>
                  <a:cubicBezTo>
                    <a:pt x="29589" y="6110"/>
                    <a:pt x="29607" y="6127"/>
                    <a:pt x="29641" y="6127"/>
                  </a:cubicBezTo>
                  <a:cubicBezTo>
                    <a:pt x="29641" y="6127"/>
                    <a:pt x="29659" y="6110"/>
                    <a:pt x="29681" y="6110"/>
                  </a:cubicBezTo>
                  <a:cubicBezTo>
                    <a:pt x="29715" y="6075"/>
                    <a:pt x="29715" y="6036"/>
                    <a:pt x="29698" y="6001"/>
                  </a:cubicBezTo>
                  <a:cubicBezTo>
                    <a:pt x="29681" y="5983"/>
                    <a:pt x="29659" y="5983"/>
                    <a:pt x="29641" y="5983"/>
                  </a:cubicBezTo>
                  <a:close/>
                  <a:moveTo>
                    <a:pt x="270" y="6036"/>
                  </a:moveTo>
                  <a:cubicBezTo>
                    <a:pt x="253" y="6036"/>
                    <a:pt x="235" y="6036"/>
                    <a:pt x="218" y="6075"/>
                  </a:cubicBezTo>
                  <a:cubicBezTo>
                    <a:pt x="200" y="6092"/>
                    <a:pt x="200" y="6144"/>
                    <a:pt x="235" y="6162"/>
                  </a:cubicBezTo>
                  <a:cubicBezTo>
                    <a:pt x="253" y="6162"/>
                    <a:pt x="270" y="6183"/>
                    <a:pt x="270" y="6183"/>
                  </a:cubicBezTo>
                  <a:cubicBezTo>
                    <a:pt x="309" y="6183"/>
                    <a:pt x="327" y="6162"/>
                    <a:pt x="344" y="6144"/>
                  </a:cubicBezTo>
                  <a:cubicBezTo>
                    <a:pt x="361" y="6110"/>
                    <a:pt x="344" y="6053"/>
                    <a:pt x="309" y="6036"/>
                  </a:cubicBezTo>
                  <a:close/>
                  <a:moveTo>
                    <a:pt x="29859" y="6253"/>
                  </a:moveTo>
                  <a:cubicBezTo>
                    <a:pt x="29842" y="6253"/>
                    <a:pt x="29824" y="6271"/>
                    <a:pt x="29807" y="6271"/>
                  </a:cubicBezTo>
                  <a:cubicBezTo>
                    <a:pt x="29789" y="6310"/>
                    <a:pt x="29768" y="6344"/>
                    <a:pt x="29807" y="6379"/>
                  </a:cubicBezTo>
                  <a:cubicBezTo>
                    <a:pt x="29807" y="6401"/>
                    <a:pt x="29842" y="6401"/>
                    <a:pt x="29859" y="6401"/>
                  </a:cubicBezTo>
                  <a:lnTo>
                    <a:pt x="29898" y="6401"/>
                  </a:lnTo>
                  <a:cubicBezTo>
                    <a:pt x="29933" y="6362"/>
                    <a:pt x="29933" y="6327"/>
                    <a:pt x="29916" y="6292"/>
                  </a:cubicBezTo>
                  <a:cubicBezTo>
                    <a:pt x="29898" y="6271"/>
                    <a:pt x="29876" y="6253"/>
                    <a:pt x="29859" y="6253"/>
                  </a:cubicBezTo>
                  <a:close/>
                  <a:moveTo>
                    <a:pt x="92" y="6344"/>
                  </a:moveTo>
                  <a:cubicBezTo>
                    <a:pt x="53" y="6344"/>
                    <a:pt x="35" y="6344"/>
                    <a:pt x="18" y="6379"/>
                  </a:cubicBezTo>
                  <a:cubicBezTo>
                    <a:pt x="0" y="6418"/>
                    <a:pt x="18" y="6453"/>
                    <a:pt x="53" y="6471"/>
                  </a:cubicBezTo>
                  <a:cubicBezTo>
                    <a:pt x="53" y="6488"/>
                    <a:pt x="70" y="6488"/>
                    <a:pt x="92" y="6488"/>
                  </a:cubicBezTo>
                  <a:cubicBezTo>
                    <a:pt x="109" y="6488"/>
                    <a:pt x="127" y="6471"/>
                    <a:pt x="144" y="6453"/>
                  </a:cubicBezTo>
                  <a:cubicBezTo>
                    <a:pt x="161" y="6418"/>
                    <a:pt x="161" y="6362"/>
                    <a:pt x="127" y="6344"/>
                  </a:cubicBezTo>
                  <a:close/>
                  <a:moveTo>
                    <a:pt x="30077" y="6545"/>
                  </a:moveTo>
                  <a:cubicBezTo>
                    <a:pt x="30059" y="6545"/>
                    <a:pt x="30042" y="6562"/>
                    <a:pt x="30024" y="6562"/>
                  </a:cubicBezTo>
                  <a:cubicBezTo>
                    <a:pt x="30007" y="6579"/>
                    <a:pt x="29985" y="6636"/>
                    <a:pt x="30024" y="6671"/>
                  </a:cubicBezTo>
                  <a:cubicBezTo>
                    <a:pt x="30042" y="6688"/>
                    <a:pt x="30059" y="6688"/>
                    <a:pt x="30077" y="6688"/>
                  </a:cubicBezTo>
                  <a:cubicBezTo>
                    <a:pt x="30094" y="6688"/>
                    <a:pt x="30116" y="6688"/>
                    <a:pt x="30116" y="6671"/>
                  </a:cubicBezTo>
                  <a:cubicBezTo>
                    <a:pt x="30151" y="6653"/>
                    <a:pt x="30151" y="6619"/>
                    <a:pt x="30133" y="6579"/>
                  </a:cubicBezTo>
                  <a:cubicBezTo>
                    <a:pt x="30116" y="6562"/>
                    <a:pt x="30094" y="6545"/>
                    <a:pt x="30077" y="6545"/>
                  </a:cubicBezTo>
                  <a:close/>
                  <a:moveTo>
                    <a:pt x="30294" y="6836"/>
                  </a:moveTo>
                  <a:cubicBezTo>
                    <a:pt x="30277" y="6836"/>
                    <a:pt x="30259" y="6836"/>
                    <a:pt x="30259" y="6854"/>
                  </a:cubicBezTo>
                  <a:cubicBezTo>
                    <a:pt x="30224" y="6871"/>
                    <a:pt x="30224" y="6923"/>
                    <a:pt x="30242" y="6962"/>
                  </a:cubicBezTo>
                  <a:cubicBezTo>
                    <a:pt x="30259" y="6980"/>
                    <a:pt x="30277" y="6980"/>
                    <a:pt x="30294" y="6980"/>
                  </a:cubicBezTo>
                  <a:cubicBezTo>
                    <a:pt x="30312" y="6980"/>
                    <a:pt x="30333" y="6980"/>
                    <a:pt x="30333" y="6962"/>
                  </a:cubicBezTo>
                  <a:cubicBezTo>
                    <a:pt x="30368" y="6945"/>
                    <a:pt x="30385" y="6906"/>
                    <a:pt x="30351" y="6871"/>
                  </a:cubicBezTo>
                  <a:cubicBezTo>
                    <a:pt x="30333" y="6854"/>
                    <a:pt x="30312" y="6836"/>
                    <a:pt x="30294" y="6836"/>
                  </a:cubicBezTo>
                  <a:close/>
                  <a:moveTo>
                    <a:pt x="30512" y="7123"/>
                  </a:moveTo>
                  <a:cubicBezTo>
                    <a:pt x="30494" y="7123"/>
                    <a:pt x="30477" y="7123"/>
                    <a:pt x="30477" y="7141"/>
                  </a:cubicBezTo>
                  <a:cubicBezTo>
                    <a:pt x="30442" y="7163"/>
                    <a:pt x="30442" y="7215"/>
                    <a:pt x="30459" y="7250"/>
                  </a:cubicBezTo>
                  <a:cubicBezTo>
                    <a:pt x="30477" y="7250"/>
                    <a:pt x="30494" y="7271"/>
                    <a:pt x="30512" y="7271"/>
                  </a:cubicBezTo>
                  <a:cubicBezTo>
                    <a:pt x="30529" y="7271"/>
                    <a:pt x="30551" y="7271"/>
                    <a:pt x="30568" y="7250"/>
                  </a:cubicBezTo>
                  <a:cubicBezTo>
                    <a:pt x="30603" y="7232"/>
                    <a:pt x="30603" y="7180"/>
                    <a:pt x="30568" y="7141"/>
                  </a:cubicBezTo>
                  <a:cubicBezTo>
                    <a:pt x="30568" y="7123"/>
                    <a:pt x="30529" y="7123"/>
                    <a:pt x="30512" y="7123"/>
                  </a:cubicBezTo>
                  <a:close/>
                  <a:moveTo>
                    <a:pt x="30747" y="7397"/>
                  </a:moveTo>
                  <a:cubicBezTo>
                    <a:pt x="30747" y="7397"/>
                    <a:pt x="30729" y="7397"/>
                    <a:pt x="30712" y="7415"/>
                  </a:cubicBezTo>
                  <a:cubicBezTo>
                    <a:pt x="30677" y="7450"/>
                    <a:pt x="30677" y="7489"/>
                    <a:pt x="30694" y="7524"/>
                  </a:cubicBezTo>
                  <a:cubicBezTo>
                    <a:pt x="30712" y="7541"/>
                    <a:pt x="30729" y="7541"/>
                    <a:pt x="30747" y="7541"/>
                  </a:cubicBezTo>
                  <a:cubicBezTo>
                    <a:pt x="30768" y="7541"/>
                    <a:pt x="30786" y="7541"/>
                    <a:pt x="30803" y="7524"/>
                  </a:cubicBezTo>
                  <a:cubicBezTo>
                    <a:pt x="30838" y="7506"/>
                    <a:pt x="30838" y="7450"/>
                    <a:pt x="30803" y="7415"/>
                  </a:cubicBezTo>
                  <a:cubicBezTo>
                    <a:pt x="30803" y="7415"/>
                    <a:pt x="30786" y="7397"/>
                    <a:pt x="30747" y="7397"/>
                  </a:cubicBezTo>
                  <a:close/>
                  <a:moveTo>
                    <a:pt x="30947" y="7685"/>
                  </a:moveTo>
                  <a:cubicBezTo>
                    <a:pt x="30912" y="7724"/>
                    <a:pt x="30895" y="7759"/>
                    <a:pt x="30929" y="7793"/>
                  </a:cubicBezTo>
                  <a:cubicBezTo>
                    <a:pt x="30929" y="7815"/>
                    <a:pt x="30964" y="7833"/>
                    <a:pt x="30986" y="7833"/>
                  </a:cubicBezTo>
                  <a:cubicBezTo>
                    <a:pt x="31003" y="7833"/>
                    <a:pt x="31003" y="7815"/>
                    <a:pt x="31021" y="7815"/>
                  </a:cubicBezTo>
                  <a:cubicBezTo>
                    <a:pt x="31038" y="7815"/>
                    <a:pt x="31038" y="7793"/>
                    <a:pt x="31038" y="7793"/>
                  </a:cubicBezTo>
                  <a:lnTo>
                    <a:pt x="31038" y="7724"/>
                  </a:lnTo>
                  <a:lnTo>
                    <a:pt x="31038" y="7706"/>
                  </a:lnTo>
                  <a:cubicBezTo>
                    <a:pt x="31021" y="7685"/>
                    <a:pt x="31003" y="7685"/>
                    <a:pt x="30986" y="7685"/>
                  </a:cubicBezTo>
                  <a:close/>
                  <a:moveTo>
                    <a:pt x="31130" y="8011"/>
                  </a:moveTo>
                  <a:cubicBezTo>
                    <a:pt x="31112" y="8011"/>
                    <a:pt x="31095" y="8011"/>
                    <a:pt x="31095" y="8033"/>
                  </a:cubicBezTo>
                  <a:cubicBezTo>
                    <a:pt x="31095" y="8050"/>
                    <a:pt x="31095" y="8085"/>
                    <a:pt x="31073" y="8102"/>
                  </a:cubicBezTo>
                  <a:cubicBezTo>
                    <a:pt x="31073" y="8120"/>
                    <a:pt x="31112" y="8159"/>
                    <a:pt x="31147" y="8159"/>
                  </a:cubicBezTo>
                  <a:lnTo>
                    <a:pt x="31164" y="8142"/>
                  </a:lnTo>
                  <a:cubicBezTo>
                    <a:pt x="31204" y="8142"/>
                    <a:pt x="31221" y="8102"/>
                    <a:pt x="31221" y="8068"/>
                  </a:cubicBezTo>
                  <a:cubicBezTo>
                    <a:pt x="31204" y="8033"/>
                    <a:pt x="31182" y="8011"/>
                    <a:pt x="31147" y="801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 rot="-5400000">
              <a:off x="6315354" y="1967051"/>
              <a:ext cx="5561263" cy="1253846"/>
            </a:xfrm>
            <a:custGeom>
              <a:avLst/>
              <a:gdLst/>
              <a:ahLst/>
              <a:cxnLst/>
              <a:rect l="l" t="t" r="r" b="b"/>
              <a:pathLst>
                <a:path w="31095" h="7685" extrusionOk="0">
                  <a:moveTo>
                    <a:pt x="24259" y="0"/>
                  </a:moveTo>
                  <a:cubicBezTo>
                    <a:pt x="24220" y="0"/>
                    <a:pt x="24185" y="35"/>
                    <a:pt x="24185" y="70"/>
                  </a:cubicBezTo>
                  <a:cubicBezTo>
                    <a:pt x="24185" y="109"/>
                    <a:pt x="24220" y="144"/>
                    <a:pt x="24259" y="144"/>
                  </a:cubicBezTo>
                  <a:cubicBezTo>
                    <a:pt x="24311" y="144"/>
                    <a:pt x="24328" y="109"/>
                    <a:pt x="24328" y="70"/>
                  </a:cubicBezTo>
                  <a:cubicBezTo>
                    <a:pt x="24328" y="35"/>
                    <a:pt x="24294" y="0"/>
                    <a:pt x="24259" y="0"/>
                  </a:cubicBezTo>
                  <a:close/>
                  <a:moveTo>
                    <a:pt x="24620" y="18"/>
                  </a:moveTo>
                  <a:cubicBezTo>
                    <a:pt x="24585" y="18"/>
                    <a:pt x="24546" y="35"/>
                    <a:pt x="24546" y="70"/>
                  </a:cubicBezTo>
                  <a:cubicBezTo>
                    <a:pt x="24546" y="109"/>
                    <a:pt x="24585" y="144"/>
                    <a:pt x="24620" y="161"/>
                  </a:cubicBezTo>
                  <a:cubicBezTo>
                    <a:pt x="24655" y="161"/>
                    <a:pt x="24694" y="127"/>
                    <a:pt x="24694" y="92"/>
                  </a:cubicBezTo>
                  <a:cubicBezTo>
                    <a:pt x="24694" y="53"/>
                    <a:pt x="24677" y="18"/>
                    <a:pt x="24637" y="18"/>
                  </a:cubicBezTo>
                  <a:close/>
                  <a:moveTo>
                    <a:pt x="23893" y="35"/>
                  </a:moveTo>
                  <a:cubicBezTo>
                    <a:pt x="23859" y="35"/>
                    <a:pt x="23824" y="70"/>
                    <a:pt x="23824" y="109"/>
                  </a:cubicBezTo>
                  <a:cubicBezTo>
                    <a:pt x="23841" y="144"/>
                    <a:pt x="23859" y="179"/>
                    <a:pt x="23893" y="179"/>
                  </a:cubicBezTo>
                  <a:lnTo>
                    <a:pt x="23915" y="179"/>
                  </a:lnTo>
                  <a:cubicBezTo>
                    <a:pt x="23950" y="179"/>
                    <a:pt x="23985" y="144"/>
                    <a:pt x="23967" y="92"/>
                  </a:cubicBezTo>
                  <a:cubicBezTo>
                    <a:pt x="23967" y="53"/>
                    <a:pt x="23933" y="35"/>
                    <a:pt x="23893" y="35"/>
                  </a:cubicBezTo>
                  <a:close/>
                  <a:moveTo>
                    <a:pt x="24981" y="53"/>
                  </a:moveTo>
                  <a:cubicBezTo>
                    <a:pt x="24946" y="53"/>
                    <a:pt x="24929" y="92"/>
                    <a:pt x="24912" y="109"/>
                  </a:cubicBezTo>
                  <a:cubicBezTo>
                    <a:pt x="24912" y="161"/>
                    <a:pt x="24929" y="201"/>
                    <a:pt x="24964" y="201"/>
                  </a:cubicBezTo>
                  <a:lnTo>
                    <a:pt x="24981" y="201"/>
                  </a:lnTo>
                  <a:cubicBezTo>
                    <a:pt x="25020" y="201"/>
                    <a:pt x="25055" y="179"/>
                    <a:pt x="25055" y="144"/>
                  </a:cubicBezTo>
                  <a:cubicBezTo>
                    <a:pt x="25055" y="109"/>
                    <a:pt x="25038" y="70"/>
                    <a:pt x="25003" y="53"/>
                  </a:cubicBezTo>
                  <a:close/>
                  <a:moveTo>
                    <a:pt x="13450" y="70"/>
                  </a:moveTo>
                  <a:cubicBezTo>
                    <a:pt x="13415" y="70"/>
                    <a:pt x="13381" y="109"/>
                    <a:pt x="13381" y="144"/>
                  </a:cubicBezTo>
                  <a:cubicBezTo>
                    <a:pt x="13381" y="201"/>
                    <a:pt x="13415" y="218"/>
                    <a:pt x="13450" y="218"/>
                  </a:cubicBezTo>
                  <a:cubicBezTo>
                    <a:pt x="13507" y="218"/>
                    <a:pt x="13524" y="201"/>
                    <a:pt x="13524" y="144"/>
                  </a:cubicBezTo>
                  <a:cubicBezTo>
                    <a:pt x="13524" y="109"/>
                    <a:pt x="13507" y="70"/>
                    <a:pt x="13450" y="70"/>
                  </a:cubicBezTo>
                  <a:close/>
                  <a:moveTo>
                    <a:pt x="13089" y="92"/>
                  </a:moveTo>
                  <a:cubicBezTo>
                    <a:pt x="13054" y="92"/>
                    <a:pt x="13015" y="127"/>
                    <a:pt x="13015" y="161"/>
                  </a:cubicBezTo>
                  <a:cubicBezTo>
                    <a:pt x="13037" y="201"/>
                    <a:pt x="13054" y="235"/>
                    <a:pt x="13089" y="235"/>
                  </a:cubicBezTo>
                  <a:lnTo>
                    <a:pt x="13106" y="235"/>
                  </a:lnTo>
                  <a:cubicBezTo>
                    <a:pt x="13146" y="235"/>
                    <a:pt x="13180" y="201"/>
                    <a:pt x="13163" y="161"/>
                  </a:cubicBezTo>
                  <a:cubicBezTo>
                    <a:pt x="13163" y="127"/>
                    <a:pt x="13146" y="92"/>
                    <a:pt x="13089" y="92"/>
                  </a:cubicBezTo>
                  <a:close/>
                  <a:moveTo>
                    <a:pt x="13816" y="92"/>
                  </a:moveTo>
                  <a:cubicBezTo>
                    <a:pt x="13777" y="92"/>
                    <a:pt x="13759" y="127"/>
                    <a:pt x="13742" y="161"/>
                  </a:cubicBezTo>
                  <a:cubicBezTo>
                    <a:pt x="13742" y="201"/>
                    <a:pt x="13777" y="235"/>
                    <a:pt x="13816" y="235"/>
                  </a:cubicBezTo>
                  <a:cubicBezTo>
                    <a:pt x="13851" y="235"/>
                    <a:pt x="13885" y="201"/>
                    <a:pt x="13885" y="161"/>
                  </a:cubicBezTo>
                  <a:cubicBezTo>
                    <a:pt x="13907" y="127"/>
                    <a:pt x="13868" y="92"/>
                    <a:pt x="13833" y="92"/>
                  </a:cubicBezTo>
                  <a:close/>
                  <a:moveTo>
                    <a:pt x="23532" y="109"/>
                  </a:moveTo>
                  <a:cubicBezTo>
                    <a:pt x="23497" y="109"/>
                    <a:pt x="23458" y="144"/>
                    <a:pt x="23480" y="201"/>
                  </a:cubicBezTo>
                  <a:cubicBezTo>
                    <a:pt x="23480" y="218"/>
                    <a:pt x="23515" y="253"/>
                    <a:pt x="23550" y="253"/>
                  </a:cubicBezTo>
                  <a:lnTo>
                    <a:pt x="23567" y="253"/>
                  </a:lnTo>
                  <a:cubicBezTo>
                    <a:pt x="23606" y="235"/>
                    <a:pt x="23624" y="201"/>
                    <a:pt x="23624" y="161"/>
                  </a:cubicBezTo>
                  <a:cubicBezTo>
                    <a:pt x="23606" y="127"/>
                    <a:pt x="23589" y="109"/>
                    <a:pt x="23550" y="109"/>
                  </a:cubicBezTo>
                  <a:close/>
                  <a:moveTo>
                    <a:pt x="12728" y="127"/>
                  </a:moveTo>
                  <a:cubicBezTo>
                    <a:pt x="12689" y="127"/>
                    <a:pt x="12654" y="161"/>
                    <a:pt x="12671" y="201"/>
                  </a:cubicBezTo>
                  <a:cubicBezTo>
                    <a:pt x="12671" y="235"/>
                    <a:pt x="12710" y="270"/>
                    <a:pt x="12745" y="270"/>
                  </a:cubicBezTo>
                  <a:cubicBezTo>
                    <a:pt x="12780" y="270"/>
                    <a:pt x="12819" y="235"/>
                    <a:pt x="12819" y="179"/>
                  </a:cubicBezTo>
                  <a:cubicBezTo>
                    <a:pt x="12798" y="144"/>
                    <a:pt x="12780" y="127"/>
                    <a:pt x="12728" y="127"/>
                  </a:cubicBezTo>
                  <a:close/>
                  <a:moveTo>
                    <a:pt x="14177" y="127"/>
                  </a:moveTo>
                  <a:cubicBezTo>
                    <a:pt x="14142" y="127"/>
                    <a:pt x="14125" y="161"/>
                    <a:pt x="14103" y="201"/>
                  </a:cubicBezTo>
                  <a:cubicBezTo>
                    <a:pt x="14103" y="235"/>
                    <a:pt x="14125" y="270"/>
                    <a:pt x="14177" y="270"/>
                  </a:cubicBezTo>
                  <a:cubicBezTo>
                    <a:pt x="14212" y="270"/>
                    <a:pt x="14251" y="253"/>
                    <a:pt x="14251" y="218"/>
                  </a:cubicBezTo>
                  <a:cubicBezTo>
                    <a:pt x="14268" y="179"/>
                    <a:pt x="14233" y="144"/>
                    <a:pt x="14194" y="127"/>
                  </a:cubicBezTo>
                  <a:close/>
                  <a:moveTo>
                    <a:pt x="25329" y="161"/>
                  </a:moveTo>
                  <a:cubicBezTo>
                    <a:pt x="25308" y="161"/>
                    <a:pt x="25273" y="179"/>
                    <a:pt x="25255" y="218"/>
                  </a:cubicBezTo>
                  <a:cubicBezTo>
                    <a:pt x="25255" y="253"/>
                    <a:pt x="25273" y="288"/>
                    <a:pt x="25308" y="309"/>
                  </a:cubicBezTo>
                  <a:lnTo>
                    <a:pt x="25329" y="309"/>
                  </a:lnTo>
                  <a:cubicBezTo>
                    <a:pt x="25364" y="309"/>
                    <a:pt x="25381" y="288"/>
                    <a:pt x="25399" y="253"/>
                  </a:cubicBezTo>
                  <a:cubicBezTo>
                    <a:pt x="25416" y="218"/>
                    <a:pt x="25399" y="179"/>
                    <a:pt x="25364" y="161"/>
                  </a:cubicBezTo>
                  <a:close/>
                  <a:moveTo>
                    <a:pt x="12362" y="179"/>
                  </a:moveTo>
                  <a:cubicBezTo>
                    <a:pt x="12328" y="179"/>
                    <a:pt x="12293" y="218"/>
                    <a:pt x="12310" y="253"/>
                  </a:cubicBezTo>
                  <a:cubicBezTo>
                    <a:pt x="12310" y="288"/>
                    <a:pt x="12345" y="327"/>
                    <a:pt x="12384" y="327"/>
                  </a:cubicBezTo>
                  <a:cubicBezTo>
                    <a:pt x="12436" y="309"/>
                    <a:pt x="12454" y="270"/>
                    <a:pt x="12454" y="235"/>
                  </a:cubicBezTo>
                  <a:cubicBezTo>
                    <a:pt x="12436" y="201"/>
                    <a:pt x="12419" y="179"/>
                    <a:pt x="12384" y="179"/>
                  </a:cubicBezTo>
                  <a:close/>
                  <a:moveTo>
                    <a:pt x="14538" y="201"/>
                  </a:moveTo>
                  <a:cubicBezTo>
                    <a:pt x="14503" y="201"/>
                    <a:pt x="14468" y="218"/>
                    <a:pt x="14468" y="253"/>
                  </a:cubicBezTo>
                  <a:cubicBezTo>
                    <a:pt x="14451" y="288"/>
                    <a:pt x="14486" y="344"/>
                    <a:pt x="14521" y="344"/>
                  </a:cubicBezTo>
                  <a:lnTo>
                    <a:pt x="14538" y="344"/>
                  </a:lnTo>
                  <a:cubicBezTo>
                    <a:pt x="14577" y="344"/>
                    <a:pt x="14595" y="327"/>
                    <a:pt x="14612" y="288"/>
                  </a:cubicBezTo>
                  <a:cubicBezTo>
                    <a:pt x="14612" y="253"/>
                    <a:pt x="14595" y="218"/>
                    <a:pt x="14560" y="201"/>
                  </a:cubicBezTo>
                  <a:close/>
                  <a:moveTo>
                    <a:pt x="23171" y="201"/>
                  </a:moveTo>
                  <a:cubicBezTo>
                    <a:pt x="23132" y="218"/>
                    <a:pt x="23114" y="253"/>
                    <a:pt x="23132" y="288"/>
                  </a:cubicBezTo>
                  <a:cubicBezTo>
                    <a:pt x="23132" y="327"/>
                    <a:pt x="23171" y="344"/>
                    <a:pt x="23188" y="344"/>
                  </a:cubicBezTo>
                  <a:lnTo>
                    <a:pt x="23223" y="344"/>
                  </a:lnTo>
                  <a:cubicBezTo>
                    <a:pt x="23262" y="327"/>
                    <a:pt x="23280" y="288"/>
                    <a:pt x="23262" y="253"/>
                  </a:cubicBezTo>
                  <a:cubicBezTo>
                    <a:pt x="23262" y="218"/>
                    <a:pt x="23223" y="201"/>
                    <a:pt x="23188" y="201"/>
                  </a:cubicBezTo>
                  <a:close/>
                  <a:moveTo>
                    <a:pt x="12001" y="235"/>
                  </a:moveTo>
                  <a:cubicBezTo>
                    <a:pt x="11966" y="253"/>
                    <a:pt x="11949" y="288"/>
                    <a:pt x="11949" y="327"/>
                  </a:cubicBezTo>
                  <a:cubicBezTo>
                    <a:pt x="11949" y="362"/>
                    <a:pt x="11984" y="379"/>
                    <a:pt x="12019" y="379"/>
                  </a:cubicBezTo>
                  <a:lnTo>
                    <a:pt x="12036" y="379"/>
                  </a:lnTo>
                  <a:cubicBezTo>
                    <a:pt x="12075" y="379"/>
                    <a:pt x="12093" y="344"/>
                    <a:pt x="12093" y="288"/>
                  </a:cubicBezTo>
                  <a:cubicBezTo>
                    <a:pt x="12093" y="253"/>
                    <a:pt x="12058" y="235"/>
                    <a:pt x="12019" y="235"/>
                  </a:cubicBezTo>
                  <a:close/>
                  <a:moveTo>
                    <a:pt x="11657" y="309"/>
                  </a:moveTo>
                  <a:cubicBezTo>
                    <a:pt x="11601" y="327"/>
                    <a:pt x="11584" y="362"/>
                    <a:pt x="11601" y="396"/>
                  </a:cubicBezTo>
                  <a:cubicBezTo>
                    <a:pt x="11601" y="436"/>
                    <a:pt x="11640" y="453"/>
                    <a:pt x="11657" y="453"/>
                  </a:cubicBezTo>
                  <a:lnTo>
                    <a:pt x="11675" y="453"/>
                  </a:lnTo>
                  <a:cubicBezTo>
                    <a:pt x="11710" y="453"/>
                    <a:pt x="11749" y="396"/>
                    <a:pt x="11731" y="362"/>
                  </a:cubicBezTo>
                  <a:cubicBezTo>
                    <a:pt x="11731" y="327"/>
                    <a:pt x="11692" y="309"/>
                    <a:pt x="11657" y="309"/>
                  </a:cubicBezTo>
                  <a:close/>
                  <a:moveTo>
                    <a:pt x="14886" y="309"/>
                  </a:moveTo>
                  <a:cubicBezTo>
                    <a:pt x="14847" y="309"/>
                    <a:pt x="14830" y="327"/>
                    <a:pt x="14812" y="362"/>
                  </a:cubicBezTo>
                  <a:cubicBezTo>
                    <a:pt x="14795" y="396"/>
                    <a:pt x="14830" y="436"/>
                    <a:pt x="14864" y="453"/>
                  </a:cubicBezTo>
                  <a:lnTo>
                    <a:pt x="14886" y="453"/>
                  </a:lnTo>
                  <a:cubicBezTo>
                    <a:pt x="14921" y="453"/>
                    <a:pt x="14938" y="436"/>
                    <a:pt x="14956" y="396"/>
                  </a:cubicBezTo>
                  <a:cubicBezTo>
                    <a:pt x="14973" y="362"/>
                    <a:pt x="14938" y="327"/>
                    <a:pt x="14904" y="309"/>
                  </a:cubicBezTo>
                  <a:close/>
                  <a:moveTo>
                    <a:pt x="25656" y="309"/>
                  </a:moveTo>
                  <a:cubicBezTo>
                    <a:pt x="25634" y="309"/>
                    <a:pt x="25616" y="327"/>
                    <a:pt x="25599" y="344"/>
                  </a:cubicBezTo>
                  <a:cubicBezTo>
                    <a:pt x="25582" y="379"/>
                    <a:pt x="25582" y="436"/>
                    <a:pt x="25616" y="453"/>
                  </a:cubicBezTo>
                  <a:lnTo>
                    <a:pt x="25656" y="453"/>
                  </a:lnTo>
                  <a:cubicBezTo>
                    <a:pt x="25690" y="453"/>
                    <a:pt x="25708" y="453"/>
                    <a:pt x="25725" y="418"/>
                  </a:cubicBezTo>
                  <a:cubicBezTo>
                    <a:pt x="25743" y="379"/>
                    <a:pt x="25725" y="344"/>
                    <a:pt x="25690" y="327"/>
                  </a:cubicBezTo>
                  <a:cubicBezTo>
                    <a:pt x="25690" y="327"/>
                    <a:pt x="25673" y="309"/>
                    <a:pt x="25656" y="309"/>
                  </a:cubicBezTo>
                  <a:close/>
                  <a:moveTo>
                    <a:pt x="22827" y="327"/>
                  </a:moveTo>
                  <a:cubicBezTo>
                    <a:pt x="22788" y="344"/>
                    <a:pt x="22771" y="379"/>
                    <a:pt x="22788" y="418"/>
                  </a:cubicBezTo>
                  <a:cubicBezTo>
                    <a:pt x="22788" y="453"/>
                    <a:pt x="22827" y="470"/>
                    <a:pt x="22862" y="470"/>
                  </a:cubicBezTo>
                  <a:lnTo>
                    <a:pt x="22879" y="453"/>
                  </a:lnTo>
                  <a:cubicBezTo>
                    <a:pt x="22914" y="436"/>
                    <a:pt x="22936" y="396"/>
                    <a:pt x="22914" y="362"/>
                  </a:cubicBezTo>
                  <a:cubicBezTo>
                    <a:pt x="22914" y="344"/>
                    <a:pt x="22879" y="327"/>
                    <a:pt x="22862" y="327"/>
                  </a:cubicBezTo>
                  <a:close/>
                  <a:moveTo>
                    <a:pt x="11296" y="396"/>
                  </a:moveTo>
                  <a:cubicBezTo>
                    <a:pt x="11257" y="396"/>
                    <a:pt x="11240" y="436"/>
                    <a:pt x="11240" y="488"/>
                  </a:cubicBezTo>
                  <a:cubicBezTo>
                    <a:pt x="11257" y="505"/>
                    <a:pt x="11275" y="544"/>
                    <a:pt x="11314" y="544"/>
                  </a:cubicBezTo>
                  <a:lnTo>
                    <a:pt x="11331" y="544"/>
                  </a:lnTo>
                  <a:cubicBezTo>
                    <a:pt x="11366" y="527"/>
                    <a:pt x="11383" y="488"/>
                    <a:pt x="11383" y="453"/>
                  </a:cubicBezTo>
                  <a:cubicBezTo>
                    <a:pt x="11366" y="418"/>
                    <a:pt x="11349" y="396"/>
                    <a:pt x="11314" y="396"/>
                  </a:cubicBezTo>
                  <a:close/>
                  <a:moveTo>
                    <a:pt x="22518" y="453"/>
                  </a:moveTo>
                  <a:cubicBezTo>
                    <a:pt x="22518" y="453"/>
                    <a:pt x="22501" y="453"/>
                    <a:pt x="22479" y="470"/>
                  </a:cubicBezTo>
                  <a:cubicBezTo>
                    <a:pt x="22444" y="470"/>
                    <a:pt x="22444" y="527"/>
                    <a:pt x="22444" y="562"/>
                  </a:cubicBezTo>
                  <a:cubicBezTo>
                    <a:pt x="22462" y="579"/>
                    <a:pt x="22501" y="597"/>
                    <a:pt x="22518" y="597"/>
                  </a:cubicBezTo>
                  <a:lnTo>
                    <a:pt x="22553" y="597"/>
                  </a:lnTo>
                  <a:cubicBezTo>
                    <a:pt x="22588" y="579"/>
                    <a:pt x="22610" y="544"/>
                    <a:pt x="22588" y="505"/>
                  </a:cubicBezTo>
                  <a:cubicBezTo>
                    <a:pt x="22571" y="470"/>
                    <a:pt x="22553" y="453"/>
                    <a:pt x="22518" y="453"/>
                  </a:cubicBezTo>
                  <a:close/>
                  <a:moveTo>
                    <a:pt x="10970" y="470"/>
                  </a:moveTo>
                  <a:cubicBezTo>
                    <a:pt x="10948" y="470"/>
                    <a:pt x="10948" y="488"/>
                    <a:pt x="10948" y="488"/>
                  </a:cubicBezTo>
                  <a:cubicBezTo>
                    <a:pt x="10896" y="488"/>
                    <a:pt x="10879" y="527"/>
                    <a:pt x="10896" y="562"/>
                  </a:cubicBezTo>
                  <a:cubicBezTo>
                    <a:pt x="10896" y="597"/>
                    <a:pt x="10931" y="614"/>
                    <a:pt x="10970" y="614"/>
                  </a:cubicBezTo>
                  <a:lnTo>
                    <a:pt x="10987" y="614"/>
                  </a:lnTo>
                  <a:cubicBezTo>
                    <a:pt x="11022" y="614"/>
                    <a:pt x="11040" y="579"/>
                    <a:pt x="11022" y="527"/>
                  </a:cubicBezTo>
                  <a:cubicBezTo>
                    <a:pt x="11022" y="505"/>
                    <a:pt x="10987" y="470"/>
                    <a:pt x="10970" y="470"/>
                  </a:cubicBezTo>
                  <a:close/>
                  <a:moveTo>
                    <a:pt x="15212" y="470"/>
                  </a:moveTo>
                  <a:cubicBezTo>
                    <a:pt x="15191" y="470"/>
                    <a:pt x="15156" y="488"/>
                    <a:pt x="15139" y="505"/>
                  </a:cubicBezTo>
                  <a:cubicBezTo>
                    <a:pt x="15121" y="544"/>
                    <a:pt x="15139" y="579"/>
                    <a:pt x="15173" y="597"/>
                  </a:cubicBezTo>
                  <a:cubicBezTo>
                    <a:pt x="15191" y="614"/>
                    <a:pt x="15191" y="614"/>
                    <a:pt x="15212" y="614"/>
                  </a:cubicBezTo>
                  <a:cubicBezTo>
                    <a:pt x="15230" y="614"/>
                    <a:pt x="15265" y="597"/>
                    <a:pt x="15265" y="579"/>
                  </a:cubicBezTo>
                  <a:cubicBezTo>
                    <a:pt x="15300" y="544"/>
                    <a:pt x="15282" y="488"/>
                    <a:pt x="15247" y="470"/>
                  </a:cubicBezTo>
                  <a:close/>
                  <a:moveTo>
                    <a:pt x="25960" y="505"/>
                  </a:moveTo>
                  <a:cubicBezTo>
                    <a:pt x="25943" y="505"/>
                    <a:pt x="25925" y="527"/>
                    <a:pt x="25908" y="544"/>
                  </a:cubicBezTo>
                  <a:cubicBezTo>
                    <a:pt x="25891" y="579"/>
                    <a:pt x="25891" y="614"/>
                    <a:pt x="25925" y="653"/>
                  </a:cubicBezTo>
                  <a:lnTo>
                    <a:pt x="25960" y="653"/>
                  </a:lnTo>
                  <a:cubicBezTo>
                    <a:pt x="25982" y="653"/>
                    <a:pt x="25999" y="653"/>
                    <a:pt x="26017" y="636"/>
                  </a:cubicBezTo>
                  <a:cubicBezTo>
                    <a:pt x="26052" y="597"/>
                    <a:pt x="26034" y="544"/>
                    <a:pt x="25999" y="527"/>
                  </a:cubicBezTo>
                  <a:cubicBezTo>
                    <a:pt x="25999" y="527"/>
                    <a:pt x="25982" y="505"/>
                    <a:pt x="25960" y="505"/>
                  </a:cubicBezTo>
                  <a:close/>
                  <a:moveTo>
                    <a:pt x="10587" y="562"/>
                  </a:moveTo>
                  <a:cubicBezTo>
                    <a:pt x="10552" y="579"/>
                    <a:pt x="10535" y="614"/>
                    <a:pt x="10535" y="653"/>
                  </a:cubicBezTo>
                  <a:cubicBezTo>
                    <a:pt x="10552" y="688"/>
                    <a:pt x="10570" y="705"/>
                    <a:pt x="10604" y="705"/>
                  </a:cubicBezTo>
                  <a:lnTo>
                    <a:pt x="10622" y="705"/>
                  </a:lnTo>
                  <a:cubicBezTo>
                    <a:pt x="10661" y="705"/>
                    <a:pt x="10696" y="653"/>
                    <a:pt x="10678" y="614"/>
                  </a:cubicBezTo>
                  <a:cubicBezTo>
                    <a:pt x="10678" y="579"/>
                    <a:pt x="10644" y="562"/>
                    <a:pt x="10604" y="562"/>
                  </a:cubicBezTo>
                  <a:close/>
                  <a:moveTo>
                    <a:pt x="22153" y="614"/>
                  </a:moveTo>
                  <a:cubicBezTo>
                    <a:pt x="22118" y="636"/>
                    <a:pt x="22101" y="671"/>
                    <a:pt x="22118" y="705"/>
                  </a:cubicBezTo>
                  <a:cubicBezTo>
                    <a:pt x="22135" y="745"/>
                    <a:pt x="22153" y="762"/>
                    <a:pt x="22192" y="762"/>
                  </a:cubicBezTo>
                  <a:cubicBezTo>
                    <a:pt x="22209" y="762"/>
                    <a:pt x="22209" y="762"/>
                    <a:pt x="22227" y="745"/>
                  </a:cubicBezTo>
                  <a:cubicBezTo>
                    <a:pt x="22262" y="723"/>
                    <a:pt x="22283" y="688"/>
                    <a:pt x="22262" y="653"/>
                  </a:cubicBezTo>
                  <a:cubicBezTo>
                    <a:pt x="22244" y="614"/>
                    <a:pt x="22209" y="614"/>
                    <a:pt x="22192" y="614"/>
                  </a:cubicBezTo>
                  <a:close/>
                  <a:moveTo>
                    <a:pt x="10243" y="653"/>
                  </a:moveTo>
                  <a:cubicBezTo>
                    <a:pt x="10208" y="653"/>
                    <a:pt x="10169" y="705"/>
                    <a:pt x="10187" y="745"/>
                  </a:cubicBezTo>
                  <a:cubicBezTo>
                    <a:pt x="10187" y="779"/>
                    <a:pt x="10226" y="797"/>
                    <a:pt x="10261" y="797"/>
                  </a:cubicBezTo>
                  <a:lnTo>
                    <a:pt x="10278" y="797"/>
                  </a:lnTo>
                  <a:cubicBezTo>
                    <a:pt x="10317" y="779"/>
                    <a:pt x="10335" y="745"/>
                    <a:pt x="10335" y="705"/>
                  </a:cubicBezTo>
                  <a:cubicBezTo>
                    <a:pt x="10317" y="671"/>
                    <a:pt x="10278" y="653"/>
                    <a:pt x="10261" y="653"/>
                  </a:cubicBezTo>
                  <a:close/>
                  <a:moveTo>
                    <a:pt x="15517" y="653"/>
                  </a:moveTo>
                  <a:cubicBezTo>
                    <a:pt x="15500" y="653"/>
                    <a:pt x="15465" y="671"/>
                    <a:pt x="15465" y="688"/>
                  </a:cubicBezTo>
                  <a:cubicBezTo>
                    <a:pt x="15447" y="723"/>
                    <a:pt x="15447" y="762"/>
                    <a:pt x="15482" y="779"/>
                  </a:cubicBezTo>
                  <a:cubicBezTo>
                    <a:pt x="15500" y="797"/>
                    <a:pt x="15517" y="797"/>
                    <a:pt x="15517" y="797"/>
                  </a:cubicBezTo>
                  <a:cubicBezTo>
                    <a:pt x="15556" y="797"/>
                    <a:pt x="15574" y="779"/>
                    <a:pt x="15591" y="762"/>
                  </a:cubicBezTo>
                  <a:cubicBezTo>
                    <a:pt x="15608" y="723"/>
                    <a:pt x="15591" y="688"/>
                    <a:pt x="15556" y="653"/>
                  </a:cubicBezTo>
                  <a:close/>
                  <a:moveTo>
                    <a:pt x="9900" y="723"/>
                  </a:moveTo>
                  <a:lnTo>
                    <a:pt x="9882" y="745"/>
                  </a:lnTo>
                  <a:cubicBezTo>
                    <a:pt x="9843" y="745"/>
                    <a:pt x="9826" y="779"/>
                    <a:pt x="9826" y="814"/>
                  </a:cubicBezTo>
                  <a:cubicBezTo>
                    <a:pt x="9843" y="853"/>
                    <a:pt x="9860" y="871"/>
                    <a:pt x="9900" y="871"/>
                  </a:cubicBezTo>
                  <a:lnTo>
                    <a:pt x="9917" y="871"/>
                  </a:lnTo>
                  <a:cubicBezTo>
                    <a:pt x="9952" y="871"/>
                    <a:pt x="9991" y="832"/>
                    <a:pt x="9969" y="797"/>
                  </a:cubicBezTo>
                  <a:cubicBezTo>
                    <a:pt x="9969" y="762"/>
                    <a:pt x="9934" y="723"/>
                    <a:pt x="9900" y="723"/>
                  </a:cubicBezTo>
                  <a:close/>
                  <a:moveTo>
                    <a:pt x="26234" y="745"/>
                  </a:moveTo>
                  <a:cubicBezTo>
                    <a:pt x="26217" y="745"/>
                    <a:pt x="26200" y="762"/>
                    <a:pt x="26178" y="762"/>
                  </a:cubicBezTo>
                  <a:cubicBezTo>
                    <a:pt x="26160" y="797"/>
                    <a:pt x="26160" y="853"/>
                    <a:pt x="26200" y="871"/>
                  </a:cubicBezTo>
                  <a:cubicBezTo>
                    <a:pt x="26200" y="888"/>
                    <a:pt x="26217" y="888"/>
                    <a:pt x="26234" y="888"/>
                  </a:cubicBezTo>
                  <a:cubicBezTo>
                    <a:pt x="26252" y="888"/>
                    <a:pt x="26287" y="888"/>
                    <a:pt x="26287" y="871"/>
                  </a:cubicBezTo>
                  <a:cubicBezTo>
                    <a:pt x="26326" y="832"/>
                    <a:pt x="26326" y="797"/>
                    <a:pt x="26287" y="762"/>
                  </a:cubicBezTo>
                  <a:cubicBezTo>
                    <a:pt x="26269" y="762"/>
                    <a:pt x="26252" y="745"/>
                    <a:pt x="26234" y="745"/>
                  </a:cubicBezTo>
                  <a:close/>
                  <a:moveTo>
                    <a:pt x="21826" y="779"/>
                  </a:moveTo>
                  <a:cubicBezTo>
                    <a:pt x="21792" y="797"/>
                    <a:pt x="21792" y="853"/>
                    <a:pt x="21809" y="888"/>
                  </a:cubicBezTo>
                  <a:cubicBezTo>
                    <a:pt x="21809" y="906"/>
                    <a:pt x="21848" y="923"/>
                    <a:pt x="21866" y="923"/>
                  </a:cubicBezTo>
                  <a:cubicBezTo>
                    <a:pt x="21883" y="923"/>
                    <a:pt x="21883" y="923"/>
                    <a:pt x="21900" y="906"/>
                  </a:cubicBezTo>
                  <a:cubicBezTo>
                    <a:pt x="21935" y="888"/>
                    <a:pt x="21957" y="853"/>
                    <a:pt x="21935" y="814"/>
                  </a:cubicBezTo>
                  <a:cubicBezTo>
                    <a:pt x="21918" y="797"/>
                    <a:pt x="21900" y="779"/>
                    <a:pt x="21866" y="779"/>
                  </a:cubicBezTo>
                  <a:close/>
                  <a:moveTo>
                    <a:pt x="9534" y="814"/>
                  </a:moveTo>
                  <a:cubicBezTo>
                    <a:pt x="9499" y="832"/>
                    <a:pt x="9464" y="871"/>
                    <a:pt x="9482" y="906"/>
                  </a:cubicBezTo>
                  <a:cubicBezTo>
                    <a:pt x="9482" y="940"/>
                    <a:pt x="9517" y="962"/>
                    <a:pt x="9556" y="962"/>
                  </a:cubicBezTo>
                  <a:lnTo>
                    <a:pt x="9573" y="962"/>
                  </a:lnTo>
                  <a:cubicBezTo>
                    <a:pt x="9608" y="940"/>
                    <a:pt x="9625" y="906"/>
                    <a:pt x="9625" y="871"/>
                  </a:cubicBezTo>
                  <a:cubicBezTo>
                    <a:pt x="9608" y="832"/>
                    <a:pt x="9591" y="814"/>
                    <a:pt x="9556" y="814"/>
                  </a:cubicBezTo>
                  <a:close/>
                  <a:moveTo>
                    <a:pt x="15826" y="832"/>
                  </a:moveTo>
                  <a:cubicBezTo>
                    <a:pt x="15809" y="832"/>
                    <a:pt x="15791" y="853"/>
                    <a:pt x="15774" y="871"/>
                  </a:cubicBezTo>
                  <a:cubicBezTo>
                    <a:pt x="15756" y="906"/>
                    <a:pt x="15756" y="940"/>
                    <a:pt x="15791" y="979"/>
                  </a:cubicBezTo>
                  <a:lnTo>
                    <a:pt x="15826" y="979"/>
                  </a:lnTo>
                  <a:cubicBezTo>
                    <a:pt x="15843" y="979"/>
                    <a:pt x="15883" y="979"/>
                    <a:pt x="15883" y="962"/>
                  </a:cubicBezTo>
                  <a:cubicBezTo>
                    <a:pt x="15917" y="923"/>
                    <a:pt x="15900" y="871"/>
                    <a:pt x="15883" y="853"/>
                  </a:cubicBezTo>
                  <a:cubicBezTo>
                    <a:pt x="15865" y="853"/>
                    <a:pt x="15843" y="832"/>
                    <a:pt x="15826" y="832"/>
                  </a:cubicBezTo>
                  <a:close/>
                  <a:moveTo>
                    <a:pt x="9173" y="906"/>
                  </a:moveTo>
                  <a:cubicBezTo>
                    <a:pt x="9138" y="906"/>
                    <a:pt x="9121" y="940"/>
                    <a:pt x="9121" y="979"/>
                  </a:cubicBezTo>
                  <a:cubicBezTo>
                    <a:pt x="9138" y="1014"/>
                    <a:pt x="9155" y="1049"/>
                    <a:pt x="9190" y="1049"/>
                  </a:cubicBezTo>
                  <a:lnTo>
                    <a:pt x="9208" y="1032"/>
                  </a:lnTo>
                  <a:cubicBezTo>
                    <a:pt x="9247" y="1032"/>
                    <a:pt x="9282" y="997"/>
                    <a:pt x="9264" y="962"/>
                  </a:cubicBezTo>
                  <a:cubicBezTo>
                    <a:pt x="9264" y="923"/>
                    <a:pt x="9229" y="906"/>
                    <a:pt x="9190" y="906"/>
                  </a:cubicBezTo>
                  <a:close/>
                  <a:moveTo>
                    <a:pt x="21557" y="940"/>
                  </a:moveTo>
                  <a:cubicBezTo>
                    <a:pt x="21539" y="940"/>
                    <a:pt x="21522" y="962"/>
                    <a:pt x="21522" y="962"/>
                  </a:cubicBezTo>
                  <a:cubicBezTo>
                    <a:pt x="21483" y="979"/>
                    <a:pt x="21465" y="1014"/>
                    <a:pt x="21483" y="1049"/>
                  </a:cubicBezTo>
                  <a:cubicBezTo>
                    <a:pt x="21500" y="1088"/>
                    <a:pt x="21522" y="1088"/>
                    <a:pt x="21557" y="1088"/>
                  </a:cubicBezTo>
                  <a:lnTo>
                    <a:pt x="21592" y="1088"/>
                  </a:lnTo>
                  <a:cubicBezTo>
                    <a:pt x="21631" y="1071"/>
                    <a:pt x="21631" y="1014"/>
                    <a:pt x="21609" y="979"/>
                  </a:cubicBezTo>
                  <a:cubicBezTo>
                    <a:pt x="21592" y="962"/>
                    <a:pt x="21574" y="940"/>
                    <a:pt x="21557" y="940"/>
                  </a:cubicBezTo>
                  <a:close/>
                  <a:moveTo>
                    <a:pt x="8829" y="979"/>
                  </a:moveTo>
                  <a:cubicBezTo>
                    <a:pt x="8794" y="997"/>
                    <a:pt x="8755" y="1032"/>
                    <a:pt x="8773" y="1071"/>
                  </a:cubicBezTo>
                  <a:cubicBezTo>
                    <a:pt x="8773" y="1106"/>
                    <a:pt x="8812" y="1123"/>
                    <a:pt x="8847" y="1123"/>
                  </a:cubicBezTo>
                  <a:lnTo>
                    <a:pt x="8864" y="1123"/>
                  </a:lnTo>
                  <a:cubicBezTo>
                    <a:pt x="8903" y="1106"/>
                    <a:pt x="8921" y="1071"/>
                    <a:pt x="8921" y="1032"/>
                  </a:cubicBezTo>
                  <a:cubicBezTo>
                    <a:pt x="8903" y="997"/>
                    <a:pt x="8881" y="979"/>
                    <a:pt x="8847" y="979"/>
                  </a:cubicBezTo>
                  <a:close/>
                  <a:moveTo>
                    <a:pt x="26487" y="997"/>
                  </a:moveTo>
                  <a:cubicBezTo>
                    <a:pt x="26469" y="997"/>
                    <a:pt x="26452" y="1014"/>
                    <a:pt x="26452" y="1014"/>
                  </a:cubicBezTo>
                  <a:cubicBezTo>
                    <a:pt x="26417" y="1049"/>
                    <a:pt x="26417" y="1088"/>
                    <a:pt x="26434" y="1123"/>
                  </a:cubicBezTo>
                  <a:cubicBezTo>
                    <a:pt x="26452" y="1140"/>
                    <a:pt x="26469" y="1140"/>
                    <a:pt x="26487" y="1140"/>
                  </a:cubicBezTo>
                  <a:cubicBezTo>
                    <a:pt x="26504" y="1140"/>
                    <a:pt x="26526" y="1140"/>
                    <a:pt x="26543" y="1123"/>
                  </a:cubicBezTo>
                  <a:cubicBezTo>
                    <a:pt x="26578" y="1106"/>
                    <a:pt x="26578" y="1049"/>
                    <a:pt x="26543" y="1032"/>
                  </a:cubicBezTo>
                  <a:cubicBezTo>
                    <a:pt x="26543" y="1014"/>
                    <a:pt x="26526" y="997"/>
                    <a:pt x="26487" y="997"/>
                  </a:cubicBezTo>
                  <a:close/>
                  <a:moveTo>
                    <a:pt x="8468" y="1071"/>
                  </a:moveTo>
                  <a:cubicBezTo>
                    <a:pt x="8429" y="1071"/>
                    <a:pt x="8411" y="1106"/>
                    <a:pt x="8411" y="1158"/>
                  </a:cubicBezTo>
                  <a:cubicBezTo>
                    <a:pt x="8429" y="1180"/>
                    <a:pt x="8468" y="1214"/>
                    <a:pt x="8485" y="1214"/>
                  </a:cubicBezTo>
                  <a:lnTo>
                    <a:pt x="8503" y="1214"/>
                  </a:lnTo>
                  <a:cubicBezTo>
                    <a:pt x="8538" y="1197"/>
                    <a:pt x="8577" y="1158"/>
                    <a:pt x="8555" y="1123"/>
                  </a:cubicBezTo>
                  <a:cubicBezTo>
                    <a:pt x="8555" y="1088"/>
                    <a:pt x="8520" y="1071"/>
                    <a:pt x="8485" y="1071"/>
                  </a:cubicBezTo>
                  <a:close/>
                  <a:moveTo>
                    <a:pt x="16118" y="1071"/>
                  </a:moveTo>
                  <a:cubicBezTo>
                    <a:pt x="16100" y="1071"/>
                    <a:pt x="16061" y="1088"/>
                    <a:pt x="16061" y="1088"/>
                  </a:cubicBezTo>
                  <a:cubicBezTo>
                    <a:pt x="16026" y="1123"/>
                    <a:pt x="16026" y="1180"/>
                    <a:pt x="16061" y="1197"/>
                  </a:cubicBezTo>
                  <a:cubicBezTo>
                    <a:pt x="16083" y="1214"/>
                    <a:pt x="16100" y="1214"/>
                    <a:pt x="16118" y="1214"/>
                  </a:cubicBezTo>
                  <a:cubicBezTo>
                    <a:pt x="16135" y="1214"/>
                    <a:pt x="16152" y="1214"/>
                    <a:pt x="16170" y="1197"/>
                  </a:cubicBezTo>
                  <a:cubicBezTo>
                    <a:pt x="16192" y="1158"/>
                    <a:pt x="16192" y="1123"/>
                    <a:pt x="16152" y="1088"/>
                  </a:cubicBezTo>
                  <a:cubicBezTo>
                    <a:pt x="16152" y="1088"/>
                    <a:pt x="16135" y="1071"/>
                    <a:pt x="16118" y="1071"/>
                  </a:cubicBezTo>
                  <a:close/>
                  <a:moveTo>
                    <a:pt x="21230" y="1123"/>
                  </a:moveTo>
                  <a:cubicBezTo>
                    <a:pt x="21230" y="1123"/>
                    <a:pt x="21213" y="1140"/>
                    <a:pt x="21196" y="1140"/>
                  </a:cubicBezTo>
                  <a:cubicBezTo>
                    <a:pt x="21156" y="1158"/>
                    <a:pt x="21156" y="1214"/>
                    <a:pt x="21174" y="1249"/>
                  </a:cubicBezTo>
                  <a:cubicBezTo>
                    <a:pt x="21196" y="1267"/>
                    <a:pt x="21213" y="1267"/>
                    <a:pt x="21230" y="1267"/>
                  </a:cubicBezTo>
                  <a:lnTo>
                    <a:pt x="21265" y="1267"/>
                  </a:lnTo>
                  <a:cubicBezTo>
                    <a:pt x="21304" y="1249"/>
                    <a:pt x="21322" y="1197"/>
                    <a:pt x="21304" y="1158"/>
                  </a:cubicBezTo>
                  <a:cubicBezTo>
                    <a:pt x="21283" y="1140"/>
                    <a:pt x="21265" y="1123"/>
                    <a:pt x="21230" y="1123"/>
                  </a:cubicBezTo>
                  <a:close/>
                  <a:moveTo>
                    <a:pt x="8142" y="1140"/>
                  </a:moveTo>
                  <a:cubicBezTo>
                    <a:pt x="8142" y="1140"/>
                    <a:pt x="8120" y="1140"/>
                    <a:pt x="8120" y="1158"/>
                  </a:cubicBezTo>
                  <a:cubicBezTo>
                    <a:pt x="8085" y="1158"/>
                    <a:pt x="8050" y="1197"/>
                    <a:pt x="8068" y="1232"/>
                  </a:cubicBezTo>
                  <a:cubicBezTo>
                    <a:pt x="8068" y="1267"/>
                    <a:pt x="8102" y="1288"/>
                    <a:pt x="8142" y="1288"/>
                  </a:cubicBezTo>
                  <a:lnTo>
                    <a:pt x="8159" y="1288"/>
                  </a:lnTo>
                  <a:cubicBezTo>
                    <a:pt x="8194" y="1288"/>
                    <a:pt x="8211" y="1249"/>
                    <a:pt x="8211" y="1197"/>
                  </a:cubicBezTo>
                  <a:cubicBezTo>
                    <a:pt x="8194" y="1180"/>
                    <a:pt x="8176" y="1140"/>
                    <a:pt x="8142" y="1140"/>
                  </a:cubicBezTo>
                  <a:close/>
                  <a:moveTo>
                    <a:pt x="7759" y="1232"/>
                  </a:moveTo>
                  <a:cubicBezTo>
                    <a:pt x="7724" y="1249"/>
                    <a:pt x="7706" y="1288"/>
                    <a:pt x="7724" y="1323"/>
                  </a:cubicBezTo>
                  <a:cubicBezTo>
                    <a:pt x="7724" y="1358"/>
                    <a:pt x="7759" y="1375"/>
                    <a:pt x="7776" y="1375"/>
                  </a:cubicBezTo>
                  <a:lnTo>
                    <a:pt x="7794" y="1375"/>
                  </a:lnTo>
                  <a:cubicBezTo>
                    <a:pt x="7850" y="1375"/>
                    <a:pt x="7867" y="1341"/>
                    <a:pt x="7850" y="1288"/>
                  </a:cubicBezTo>
                  <a:cubicBezTo>
                    <a:pt x="7850" y="1267"/>
                    <a:pt x="7815" y="1232"/>
                    <a:pt x="7794" y="1232"/>
                  </a:cubicBezTo>
                  <a:close/>
                  <a:moveTo>
                    <a:pt x="26722" y="1288"/>
                  </a:moveTo>
                  <a:cubicBezTo>
                    <a:pt x="26704" y="1288"/>
                    <a:pt x="26687" y="1288"/>
                    <a:pt x="26669" y="1306"/>
                  </a:cubicBezTo>
                  <a:cubicBezTo>
                    <a:pt x="26652" y="1323"/>
                    <a:pt x="26635" y="1375"/>
                    <a:pt x="26652" y="1415"/>
                  </a:cubicBezTo>
                  <a:cubicBezTo>
                    <a:pt x="26669" y="1432"/>
                    <a:pt x="26687" y="1432"/>
                    <a:pt x="26722" y="1432"/>
                  </a:cubicBezTo>
                  <a:cubicBezTo>
                    <a:pt x="26722" y="1432"/>
                    <a:pt x="26743" y="1432"/>
                    <a:pt x="26761" y="1415"/>
                  </a:cubicBezTo>
                  <a:cubicBezTo>
                    <a:pt x="26796" y="1397"/>
                    <a:pt x="26796" y="1358"/>
                    <a:pt x="26778" y="1323"/>
                  </a:cubicBezTo>
                  <a:cubicBezTo>
                    <a:pt x="26761" y="1306"/>
                    <a:pt x="26743" y="1288"/>
                    <a:pt x="26722" y="1288"/>
                  </a:cubicBezTo>
                  <a:close/>
                  <a:moveTo>
                    <a:pt x="7432" y="1323"/>
                  </a:moveTo>
                  <a:lnTo>
                    <a:pt x="7415" y="1341"/>
                  </a:lnTo>
                  <a:cubicBezTo>
                    <a:pt x="7380" y="1341"/>
                    <a:pt x="7358" y="1375"/>
                    <a:pt x="7358" y="1415"/>
                  </a:cubicBezTo>
                  <a:cubicBezTo>
                    <a:pt x="7380" y="1449"/>
                    <a:pt x="7398" y="1467"/>
                    <a:pt x="7432" y="1467"/>
                  </a:cubicBezTo>
                  <a:lnTo>
                    <a:pt x="7450" y="1467"/>
                  </a:lnTo>
                  <a:cubicBezTo>
                    <a:pt x="7489" y="1467"/>
                    <a:pt x="7524" y="1432"/>
                    <a:pt x="7506" y="1375"/>
                  </a:cubicBezTo>
                  <a:cubicBezTo>
                    <a:pt x="7506" y="1358"/>
                    <a:pt x="7467" y="1323"/>
                    <a:pt x="7432" y="1323"/>
                  </a:cubicBezTo>
                  <a:close/>
                  <a:moveTo>
                    <a:pt x="16370" y="1323"/>
                  </a:moveTo>
                  <a:cubicBezTo>
                    <a:pt x="16353" y="1323"/>
                    <a:pt x="16335" y="1341"/>
                    <a:pt x="16318" y="1341"/>
                  </a:cubicBezTo>
                  <a:cubicBezTo>
                    <a:pt x="16279" y="1375"/>
                    <a:pt x="16279" y="1415"/>
                    <a:pt x="16318" y="1449"/>
                  </a:cubicBezTo>
                  <a:cubicBezTo>
                    <a:pt x="16318" y="1467"/>
                    <a:pt x="16353" y="1467"/>
                    <a:pt x="16370" y="1467"/>
                  </a:cubicBezTo>
                  <a:cubicBezTo>
                    <a:pt x="16387" y="1467"/>
                    <a:pt x="16409" y="1467"/>
                    <a:pt x="16409" y="1449"/>
                  </a:cubicBezTo>
                  <a:cubicBezTo>
                    <a:pt x="16444" y="1432"/>
                    <a:pt x="16444" y="1375"/>
                    <a:pt x="16427" y="1358"/>
                  </a:cubicBezTo>
                  <a:cubicBezTo>
                    <a:pt x="16409" y="1341"/>
                    <a:pt x="16387" y="1323"/>
                    <a:pt x="16370" y="1323"/>
                  </a:cubicBezTo>
                  <a:close/>
                  <a:moveTo>
                    <a:pt x="20887" y="1323"/>
                  </a:moveTo>
                  <a:cubicBezTo>
                    <a:pt x="20847" y="1341"/>
                    <a:pt x="20847" y="1397"/>
                    <a:pt x="20869" y="1432"/>
                  </a:cubicBezTo>
                  <a:cubicBezTo>
                    <a:pt x="20869" y="1449"/>
                    <a:pt x="20904" y="1467"/>
                    <a:pt x="20921" y="1467"/>
                  </a:cubicBezTo>
                  <a:cubicBezTo>
                    <a:pt x="20939" y="1467"/>
                    <a:pt x="20956" y="1449"/>
                    <a:pt x="20956" y="1449"/>
                  </a:cubicBezTo>
                  <a:cubicBezTo>
                    <a:pt x="20995" y="1432"/>
                    <a:pt x="21013" y="1397"/>
                    <a:pt x="20995" y="1358"/>
                  </a:cubicBezTo>
                  <a:cubicBezTo>
                    <a:pt x="20978" y="1323"/>
                    <a:pt x="20939" y="1323"/>
                    <a:pt x="20921" y="1323"/>
                  </a:cubicBezTo>
                  <a:close/>
                  <a:moveTo>
                    <a:pt x="7071" y="1432"/>
                  </a:moveTo>
                  <a:cubicBezTo>
                    <a:pt x="7032" y="1449"/>
                    <a:pt x="6997" y="1484"/>
                    <a:pt x="7015" y="1523"/>
                  </a:cubicBezTo>
                  <a:cubicBezTo>
                    <a:pt x="7032" y="1558"/>
                    <a:pt x="7054" y="1576"/>
                    <a:pt x="7089" y="1576"/>
                  </a:cubicBezTo>
                  <a:lnTo>
                    <a:pt x="7106" y="1576"/>
                  </a:lnTo>
                  <a:cubicBezTo>
                    <a:pt x="7141" y="1558"/>
                    <a:pt x="7163" y="1523"/>
                    <a:pt x="7163" y="1484"/>
                  </a:cubicBezTo>
                  <a:cubicBezTo>
                    <a:pt x="7141" y="1449"/>
                    <a:pt x="7123" y="1432"/>
                    <a:pt x="7089" y="1432"/>
                  </a:cubicBezTo>
                  <a:close/>
                  <a:moveTo>
                    <a:pt x="20578" y="1506"/>
                  </a:moveTo>
                  <a:cubicBezTo>
                    <a:pt x="20543" y="1541"/>
                    <a:pt x="20521" y="1576"/>
                    <a:pt x="20543" y="1615"/>
                  </a:cubicBezTo>
                  <a:cubicBezTo>
                    <a:pt x="20560" y="1632"/>
                    <a:pt x="20595" y="1650"/>
                    <a:pt x="20612" y="1650"/>
                  </a:cubicBezTo>
                  <a:cubicBezTo>
                    <a:pt x="20630" y="1650"/>
                    <a:pt x="20630" y="1650"/>
                    <a:pt x="20652" y="1632"/>
                  </a:cubicBezTo>
                  <a:cubicBezTo>
                    <a:pt x="20686" y="1615"/>
                    <a:pt x="20704" y="1576"/>
                    <a:pt x="20669" y="1541"/>
                  </a:cubicBezTo>
                  <a:cubicBezTo>
                    <a:pt x="20669" y="1523"/>
                    <a:pt x="20630" y="1506"/>
                    <a:pt x="20612" y="1506"/>
                  </a:cubicBezTo>
                  <a:close/>
                  <a:moveTo>
                    <a:pt x="6745" y="1523"/>
                  </a:moveTo>
                  <a:cubicBezTo>
                    <a:pt x="6727" y="1523"/>
                    <a:pt x="6727" y="1523"/>
                    <a:pt x="6727" y="1541"/>
                  </a:cubicBezTo>
                  <a:cubicBezTo>
                    <a:pt x="6671" y="1541"/>
                    <a:pt x="6653" y="1576"/>
                    <a:pt x="6671" y="1632"/>
                  </a:cubicBezTo>
                  <a:cubicBezTo>
                    <a:pt x="6671" y="1650"/>
                    <a:pt x="6706" y="1667"/>
                    <a:pt x="6745" y="1667"/>
                  </a:cubicBezTo>
                  <a:lnTo>
                    <a:pt x="6762" y="1667"/>
                  </a:lnTo>
                  <a:cubicBezTo>
                    <a:pt x="6797" y="1667"/>
                    <a:pt x="6814" y="1615"/>
                    <a:pt x="6814" y="1576"/>
                  </a:cubicBezTo>
                  <a:cubicBezTo>
                    <a:pt x="6797" y="1558"/>
                    <a:pt x="6762" y="1523"/>
                    <a:pt x="6745" y="1523"/>
                  </a:cubicBezTo>
                  <a:close/>
                  <a:moveTo>
                    <a:pt x="16605" y="1593"/>
                  </a:moveTo>
                  <a:cubicBezTo>
                    <a:pt x="16588" y="1593"/>
                    <a:pt x="16570" y="1615"/>
                    <a:pt x="16553" y="1615"/>
                  </a:cubicBezTo>
                  <a:cubicBezTo>
                    <a:pt x="16535" y="1650"/>
                    <a:pt x="16518" y="1684"/>
                    <a:pt x="16553" y="1724"/>
                  </a:cubicBezTo>
                  <a:cubicBezTo>
                    <a:pt x="16570" y="1741"/>
                    <a:pt x="16588" y="1741"/>
                    <a:pt x="16605" y="1741"/>
                  </a:cubicBezTo>
                  <a:lnTo>
                    <a:pt x="16644" y="1741"/>
                  </a:lnTo>
                  <a:cubicBezTo>
                    <a:pt x="16679" y="1702"/>
                    <a:pt x="16679" y="1667"/>
                    <a:pt x="16661" y="1632"/>
                  </a:cubicBezTo>
                  <a:cubicBezTo>
                    <a:pt x="16644" y="1615"/>
                    <a:pt x="16627" y="1593"/>
                    <a:pt x="16605" y="1593"/>
                  </a:cubicBezTo>
                  <a:close/>
                  <a:moveTo>
                    <a:pt x="26887" y="1593"/>
                  </a:moveTo>
                  <a:cubicBezTo>
                    <a:pt x="26852" y="1632"/>
                    <a:pt x="26830" y="1667"/>
                    <a:pt x="26852" y="1702"/>
                  </a:cubicBezTo>
                  <a:cubicBezTo>
                    <a:pt x="26870" y="1724"/>
                    <a:pt x="26904" y="1741"/>
                    <a:pt x="26922" y="1741"/>
                  </a:cubicBezTo>
                  <a:cubicBezTo>
                    <a:pt x="26939" y="1741"/>
                    <a:pt x="26939" y="1741"/>
                    <a:pt x="26961" y="1724"/>
                  </a:cubicBezTo>
                  <a:cubicBezTo>
                    <a:pt x="26996" y="1702"/>
                    <a:pt x="26996" y="1667"/>
                    <a:pt x="26978" y="1632"/>
                  </a:cubicBezTo>
                  <a:cubicBezTo>
                    <a:pt x="26961" y="1593"/>
                    <a:pt x="26939" y="1593"/>
                    <a:pt x="26922" y="1593"/>
                  </a:cubicBezTo>
                  <a:close/>
                  <a:moveTo>
                    <a:pt x="6362" y="1632"/>
                  </a:moveTo>
                  <a:cubicBezTo>
                    <a:pt x="6327" y="1650"/>
                    <a:pt x="6310" y="1684"/>
                    <a:pt x="6327" y="1741"/>
                  </a:cubicBezTo>
                  <a:cubicBezTo>
                    <a:pt x="6327" y="1758"/>
                    <a:pt x="6362" y="1776"/>
                    <a:pt x="6401" y="1776"/>
                  </a:cubicBezTo>
                  <a:lnTo>
                    <a:pt x="6419" y="1776"/>
                  </a:lnTo>
                  <a:cubicBezTo>
                    <a:pt x="6453" y="1758"/>
                    <a:pt x="6471" y="1724"/>
                    <a:pt x="6453" y="1684"/>
                  </a:cubicBezTo>
                  <a:cubicBezTo>
                    <a:pt x="6453" y="1650"/>
                    <a:pt x="6419" y="1632"/>
                    <a:pt x="6401" y="1632"/>
                  </a:cubicBezTo>
                  <a:close/>
                  <a:moveTo>
                    <a:pt x="20304" y="1684"/>
                  </a:moveTo>
                  <a:cubicBezTo>
                    <a:pt x="20286" y="1684"/>
                    <a:pt x="20269" y="1684"/>
                    <a:pt x="20269" y="1702"/>
                  </a:cubicBezTo>
                  <a:cubicBezTo>
                    <a:pt x="20234" y="1724"/>
                    <a:pt x="20216" y="1758"/>
                    <a:pt x="20234" y="1793"/>
                  </a:cubicBezTo>
                  <a:cubicBezTo>
                    <a:pt x="20251" y="1811"/>
                    <a:pt x="20269" y="1832"/>
                    <a:pt x="20304" y="1832"/>
                  </a:cubicBezTo>
                  <a:cubicBezTo>
                    <a:pt x="20304" y="1832"/>
                    <a:pt x="20325" y="1832"/>
                    <a:pt x="20343" y="1811"/>
                  </a:cubicBezTo>
                  <a:cubicBezTo>
                    <a:pt x="20377" y="1793"/>
                    <a:pt x="20377" y="1758"/>
                    <a:pt x="20360" y="1724"/>
                  </a:cubicBezTo>
                  <a:cubicBezTo>
                    <a:pt x="20343" y="1702"/>
                    <a:pt x="20325" y="1684"/>
                    <a:pt x="20304" y="1684"/>
                  </a:cubicBezTo>
                  <a:close/>
                  <a:moveTo>
                    <a:pt x="6018" y="1758"/>
                  </a:moveTo>
                  <a:cubicBezTo>
                    <a:pt x="5983" y="1776"/>
                    <a:pt x="5966" y="1811"/>
                    <a:pt x="5983" y="1850"/>
                  </a:cubicBezTo>
                  <a:cubicBezTo>
                    <a:pt x="5983" y="1885"/>
                    <a:pt x="6018" y="1902"/>
                    <a:pt x="6053" y="1902"/>
                  </a:cubicBezTo>
                  <a:lnTo>
                    <a:pt x="6075" y="1885"/>
                  </a:lnTo>
                  <a:cubicBezTo>
                    <a:pt x="6110" y="1885"/>
                    <a:pt x="6127" y="1832"/>
                    <a:pt x="6110" y="1793"/>
                  </a:cubicBezTo>
                  <a:cubicBezTo>
                    <a:pt x="6110" y="1776"/>
                    <a:pt x="6075" y="1758"/>
                    <a:pt x="6053" y="1758"/>
                  </a:cubicBezTo>
                  <a:close/>
                  <a:moveTo>
                    <a:pt x="5674" y="1867"/>
                  </a:moveTo>
                  <a:cubicBezTo>
                    <a:pt x="5640" y="1885"/>
                    <a:pt x="5618" y="1941"/>
                    <a:pt x="5640" y="1976"/>
                  </a:cubicBezTo>
                  <a:cubicBezTo>
                    <a:pt x="5657" y="1993"/>
                    <a:pt x="5674" y="2011"/>
                    <a:pt x="5709" y="2011"/>
                  </a:cubicBezTo>
                  <a:lnTo>
                    <a:pt x="5727" y="2011"/>
                  </a:lnTo>
                  <a:cubicBezTo>
                    <a:pt x="5766" y="1993"/>
                    <a:pt x="5783" y="1959"/>
                    <a:pt x="5783" y="1919"/>
                  </a:cubicBezTo>
                  <a:cubicBezTo>
                    <a:pt x="5766" y="1885"/>
                    <a:pt x="5727" y="1867"/>
                    <a:pt x="5709" y="1867"/>
                  </a:cubicBezTo>
                  <a:close/>
                  <a:moveTo>
                    <a:pt x="19942" y="1867"/>
                  </a:moveTo>
                  <a:cubicBezTo>
                    <a:pt x="19908" y="1902"/>
                    <a:pt x="19908" y="1941"/>
                    <a:pt x="19925" y="1976"/>
                  </a:cubicBezTo>
                  <a:cubicBezTo>
                    <a:pt x="19942" y="1993"/>
                    <a:pt x="19960" y="2011"/>
                    <a:pt x="19977" y="2011"/>
                  </a:cubicBezTo>
                  <a:cubicBezTo>
                    <a:pt x="19999" y="2011"/>
                    <a:pt x="20016" y="2011"/>
                    <a:pt x="20016" y="1993"/>
                  </a:cubicBezTo>
                  <a:cubicBezTo>
                    <a:pt x="20051" y="1976"/>
                    <a:pt x="20069" y="1941"/>
                    <a:pt x="20051" y="1902"/>
                  </a:cubicBezTo>
                  <a:cubicBezTo>
                    <a:pt x="20034" y="1885"/>
                    <a:pt x="20016" y="1867"/>
                    <a:pt x="19977" y="1867"/>
                  </a:cubicBezTo>
                  <a:close/>
                  <a:moveTo>
                    <a:pt x="16844" y="1885"/>
                  </a:moveTo>
                  <a:cubicBezTo>
                    <a:pt x="16822" y="1885"/>
                    <a:pt x="16805" y="1885"/>
                    <a:pt x="16788" y="1902"/>
                  </a:cubicBezTo>
                  <a:cubicBezTo>
                    <a:pt x="16753" y="1919"/>
                    <a:pt x="16753" y="1976"/>
                    <a:pt x="16788" y="1993"/>
                  </a:cubicBezTo>
                  <a:cubicBezTo>
                    <a:pt x="16788" y="2011"/>
                    <a:pt x="16805" y="2028"/>
                    <a:pt x="16844" y="2028"/>
                  </a:cubicBezTo>
                  <a:cubicBezTo>
                    <a:pt x="16844" y="2028"/>
                    <a:pt x="16862" y="2028"/>
                    <a:pt x="16879" y="2011"/>
                  </a:cubicBezTo>
                  <a:cubicBezTo>
                    <a:pt x="16914" y="1976"/>
                    <a:pt x="16914" y="1941"/>
                    <a:pt x="16896" y="1902"/>
                  </a:cubicBezTo>
                  <a:cubicBezTo>
                    <a:pt x="16879" y="1885"/>
                    <a:pt x="16862" y="1885"/>
                    <a:pt x="16844" y="1885"/>
                  </a:cubicBezTo>
                  <a:close/>
                  <a:moveTo>
                    <a:pt x="27070" y="1902"/>
                  </a:moveTo>
                  <a:cubicBezTo>
                    <a:pt x="27031" y="1941"/>
                    <a:pt x="27031" y="1976"/>
                    <a:pt x="27048" y="2011"/>
                  </a:cubicBezTo>
                  <a:cubicBezTo>
                    <a:pt x="27048" y="2028"/>
                    <a:pt x="27087" y="2050"/>
                    <a:pt x="27105" y="2050"/>
                  </a:cubicBezTo>
                  <a:cubicBezTo>
                    <a:pt x="27122" y="2050"/>
                    <a:pt x="27139" y="2050"/>
                    <a:pt x="27139" y="2028"/>
                  </a:cubicBezTo>
                  <a:cubicBezTo>
                    <a:pt x="27179" y="2011"/>
                    <a:pt x="27196" y="1976"/>
                    <a:pt x="27179" y="1941"/>
                  </a:cubicBezTo>
                  <a:cubicBezTo>
                    <a:pt x="27157" y="1919"/>
                    <a:pt x="27139" y="1902"/>
                    <a:pt x="27105" y="1902"/>
                  </a:cubicBezTo>
                  <a:close/>
                  <a:moveTo>
                    <a:pt x="5365" y="1993"/>
                  </a:moveTo>
                  <a:cubicBezTo>
                    <a:pt x="5365" y="1993"/>
                    <a:pt x="5348" y="1993"/>
                    <a:pt x="5348" y="2011"/>
                  </a:cubicBezTo>
                  <a:cubicBezTo>
                    <a:pt x="5313" y="2011"/>
                    <a:pt x="5292" y="2067"/>
                    <a:pt x="5292" y="2102"/>
                  </a:cubicBezTo>
                  <a:cubicBezTo>
                    <a:pt x="5313" y="2120"/>
                    <a:pt x="5331" y="2137"/>
                    <a:pt x="5365" y="2137"/>
                  </a:cubicBezTo>
                  <a:lnTo>
                    <a:pt x="5400" y="2137"/>
                  </a:lnTo>
                  <a:cubicBezTo>
                    <a:pt x="5439" y="2120"/>
                    <a:pt x="5457" y="2085"/>
                    <a:pt x="5439" y="2050"/>
                  </a:cubicBezTo>
                  <a:cubicBezTo>
                    <a:pt x="5422" y="2011"/>
                    <a:pt x="5400" y="1993"/>
                    <a:pt x="5365" y="1993"/>
                  </a:cubicBezTo>
                  <a:close/>
                  <a:moveTo>
                    <a:pt x="19633" y="2050"/>
                  </a:moveTo>
                  <a:cubicBezTo>
                    <a:pt x="19599" y="2067"/>
                    <a:pt x="19581" y="2120"/>
                    <a:pt x="19599" y="2159"/>
                  </a:cubicBezTo>
                  <a:cubicBezTo>
                    <a:pt x="19616" y="2176"/>
                    <a:pt x="19633" y="2193"/>
                    <a:pt x="19673" y="2193"/>
                  </a:cubicBezTo>
                  <a:cubicBezTo>
                    <a:pt x="19690" y="2193"/>
                    <a:pt x="19690" y="2193"/>
                    <a:pt x="19707" y="2176"/>
                  </a:cubicBezTo>
                  <a:cubicBezTo>
                    <a:pt x="19742" y="2159"/>
                    <a:pt x="19742" y="2120"/>
                    <a:pt x="19725" y="2085"/>
                  </a:cubicBezTo>
                  <a:cubicBezTo>
                    <a:pt x="19725" y="2050"/>
                    <a:pt x="19690" y="2050"/>
                    <a:pt x="19673" y="2050"/>
                  </a:cubicBezTo>
                  <a:close/>
                  <a:moveTo>
                    <a:pt x="5004" y="2137"/>
                  </a:moveTo>
                  <a:cubicBezTo>
                    <a:pt x="4965" y="2159"/>
                    <a:pt x="4948" y="2211"/>
                    <a:pt x="4965" y="2246"/>
                  </a:cubicBezTo>
                  <a:cubicBezTo>
                    <a:pt x="4987" y="2267"/>
                    <a:pt x="5004" y="2285"/>
                    <a:pt x="5039" y="2285"/>
                  </a:cubicBezTo>
                  <a:lnTo>
                    <a:pt x="5057" y="2285"/>
                  </a:lnTo>
                  <a:cubicBezTo>
                    <a:pt x="5096" y="2267"/>
                    <a:pt x="5113" y="2211"/>
                    <a:pt x="5096" y="2176"/>
                  </a:cubicBezTo>
                  <a:cubicBezTo>
                    <a:pt x="5096" y="2159"/>
                    <a:pt x="5057" y="2137"/>
                    <a:pt x="5039" y="2137"/>
                  </a:cubicBezTo>
                  <a:close/>
                  <a:moveTo>
                    <a:pt x="17079" y="2159"/>
                  </a:moveTo>
                  <a:cubicBezTo>
                    <a:pt x="17062" y="2159"/>
                    <a:pt x="17040" y="2159"/>
                    <a:pt x="17023" y="2176"/>
                  </a:cubicBezTo>
                  <a:cubicBezTo>
                    <a:pt x="16988" y="2193"/>
                    <a:pt x="16988" y="2246"/>
                    <a:pt x="17023" y="2285"/>
                  </a:cubicBezTo>
                  <a:cubicBezTo>
                    <a:pt x="17040" y="2285"/>
                    <a:pt x="17062" y="2302"/>
                    <a:pt x="17079" y="2302"/>
                  </a:cubicBezTo>
                  <a:cubicBezTo>
                    <a:pt x="17097" y="2302"/>
                    <a:pt x="17114" y="2285"/>
                    <a:pt x="17131" y="2285"/>
                  </a:cubicBezTo>
                  <a:cubicBezTo>
                    <a:pt x="17149" y="2246"/>
                    <a:pt x="17149" y="2211"/>
                    <a:pt x="17131" y="2176"/>
                  </a:cubicBezTo>
                  <a:cubicBezTo>
                    <a:pt x="17114" y="2159"/>
                    <a:pt x="17097" y="2159"/>
                    <a:pt x="17079" y="2159"/>
                  </a:cubicBezTo>
                  <a:close/>
                  <a:moveTo>
                    <a:pt x="19307" y="2211"/>
                  </a:moveTo>
                  <a:cubicBezTo>
                    <a:pt x="19272" y="2228"/>
                    <a:pt x="19272" y="2285"/>
                    <a:pt x="19290" y="2320"/>
                  </a:cubicBezTo>
                  <a:cubicBezTo>
                    <a:pt x="19290" y="2337"/>
                    <a:pt x="19324" y="2354"/>
                    <a:pt x="19346" y="2354"/>
                  </a:cubicBezTo>
                  <a:lnTo>
                    <a:pt x="19381" y="2354"/>
                  </a:lnTo>
                  <a:cubicBezTo>
                    <a:pt x="19416" y="2337"/>
                    <a:pt x="19433" y="2285"/>
                    <a:pt x="19416" y="2246"/>
                  </a:cubicBezTo>
                  <a:cubicBezTo>
                    <a:pt x="19398" y="2228"/>
                    <a:pt x="19381" y="2211"/>
                    <a:pt x="19346" y="2211"/>
                  </a:cubicBezTo>
                  <a:close/>
                  <a:moveTo>
                    <a:pt x="27287" y="2211"/>
                  </a:moveTo>
                  <a:cubicBezTo>
                    <a:pt x="27266" y="2211"/>
                    <a:pt x="27266" y="2228"/>
                    <a:pt x="27248" y="2228"/>
                  </a:cubicBezTo>
                  <a:cubicBezTo>
                    <a:pt x="27213" y="2246"/>
                    <a:pt x="27196" y="2285"/>
                    <a:pt x="27213" y="2320"/>
                  </a:cubicBezTo>
                  <a:cubicBezTo>
                    <a:pt x="27231" y="2354"/>
                    <a:pt x="27248" y="2354"/>
                    <a:pt x="27287" y="2354"/>
                  </a:cubicBezTo>
                  <a:lnTo>
                    <a:pt x="27322" y="2354"/>
                  </a:lnTo>
                  <a:cubicBezTo>
                    <a:pt x="27357" y="2337"/>
                    <a:pt x="27357" y="2285"/>
                    <a:pt x="27340" y="2246"/>
                  </a:cubicBezTo>
                  <a:cubicBezTo>
                    <a:pt x="27340" y="2228"/>
                    <a:pt x="27305" y="2211"/>
                    <a:pt x="27287" y="2211"/>
                  </a:cubicBezTo>
                  <a:close/>
                  <a:moveTo>
                    <a:pt x="4678" y="2285"/>
                  </a:moveTo>
                  <a:cubicBezTo>
                    <a:pt x="4639" y="2302"/>
                    <a:pt x="4621" y="2354"/>
                    <a:pt x="4639" y="2394"/>
                  </a:cubicBezTo>
                  <a:cubicBezTo>
                    <a:pt x="4639" y="2411"/>
                    <a:pt x="4678" y="2428"/>
                    <a:pt x="4695" y="2428"/>
                  </a:cubicBezTo>
                  <a:lnTo>
                    <a:pt x="4730" y="2428"/>
                  </a:lnTo>
                  <a:cubicBezTo>
                    <a:pt x="4769" y="2411"/>
                    <a:pt x="4787" y="2354"/>
                    <a:pt x="4769" y="2320"/>
                  </a:cubicBezTo>
                  <a:cubicBezTo>
                    <a:pt x="4748" y="2302"/>
                    <a:pt x="4730" y="2285"/>
                    <a:pt x="4695" y="2285"/>
                  </a:cubicBezTo>
                  <a:close/>
                  <a:moveTo>
                    <a:pt x="18998" y="2376"/>
                  </a:moveTo>
                  <a:cubicBezTo>
                    <a:pt x="18963" y="2394"/>
                    <a:pt x="18946" y="2428"/>
                    <a:pt x="18963" y="2463"/>
                  </a:cubicBezTo>
                  <a:cubicBezTo>
                    <a:pt x="18963" y="2502"/>
                    <a:pt x="18998" y="2520"/>
                    <a:pt x="19020" y="2520"/>
                  </a:cubicBezTo>
                  <a:cubicBezTo>
                    <a:pt x="19037" y="2520"/>
                    <a:pt x="19037" y="2520"/>
                    <a:pt x="19055" y="2502"/>
                  </a:cubicBezTo>
                  <a:cubicBezTo>
                    <a:pt x="19090" y="2485"/>
                    <a:pt x="19107" y="2446"/>
                    <a:pt x="19090" y="2411"/>
                  </a:cubicBezTo>
                  <a:cubicBezTo>
                    <a:pt x="19072" y="2394"/>
                    <a:pt x="19055" y="2376"/>
                    <a:pt x="19020" y="2376"/>
                  </a:cubicBezTo>
                  <a:close/>
                  <a:moveTo>
                    <a:pt x="17332" y="2411"/>
                  </a:moveTo>
                  <a:cubicBezTo>
                    <a:pt x="17314" y="2411"/>
                    <a:pt x="17297" y="2411"/>
                    <a:pt x="17279" y="2428"/>
                  </a:cubicBezTo>
                  <a:cubicBezTo>
                    <a:pt x="17258" y="2463"/>
                    <a:pt x="17258" y="2502"/>
                    <a:pt x="17297" y="2537"/>
                  </a:cubicBezTo>
                  <a:cubicBezTo>
                    <a:pt x="17314" y="2537"/>
                    <a:pt x="17332" y="2555"/>
                    <a:pt x="17332" y="2555"/>
                  </a:cubicBezTo>
                  <a:cubicBezTo>
                    <a:pt x="17366" y="2555"/>
                    <a:pt x="17388" y="2537"/>
                    <a:pt x="17406" y="2520"/>
                  </a:cubicBezTo>
                  <a:cubicBezTo>
                    <a:pt x="17423" y="2485"/>
                    <a:pt x="17423" y="2446"/>
                    <a:pt x="17388" y="2411"/>
                  </a:cubicBezTo>
                  <a:close/>
                  <a:moveTo>
                    <a:pt x="4334" y="2446"/>
                  </a:moveTo>
                  <a:cubicBezTo>
                    <a:pt x="4295" y="2463"/>
                    <a:pt x="4295" y="2502"/>
                    <a:pt x="4312" y="2537"/>
                  </a:cubicBezTo>
                  <a:cubicBezTo>
                    <a:pt x="4312" y="2572"/>
                    <a:pt x="4352" y="2594"/>
                    <a:pt x="4369" y="2594"/>
                  </a:cubicBezTo>
                  <a:cubicBezTo>
                    <a:pt x="4386" y="2594"/>
                    <a:pt x="4386" y="2594"/>
                    <a:pt x="4404" y="2572"/>
                  </a:cubicBezTo>
                  <a:cubicBezTo>
                    <a:pt x="4443" y="2555"/>
                    <a:pt x="4460" y="2520"/>
                    <a:pt x="4443" y="2485"/>
                  </a:cubicBezTo>
                  <a:cubicBezTo>
                    <a:pt x="4421" y="2446"/>
                    <a:pt x="4404" y="2446"/>
                    <a:pt x="4369" y="2446"/>
                  </a:cubicBezTo>
                  <a:close/>
                  <a:moveTo>
                    <a:pt x="18654" y="2520"/>
                  </a:moveTo>
                  <a:cubicBezTo>
                    <a:pt x="18620" y="2537"/>
                    <a:pt x="18602" y="2572"/>
                    <a:pt x="18620" y="2611"/>
                  </a:cubicBezTo>
                  <a:cubicBezTo>
                    <a:pt x="18637" y="2646"/>
                    <a:pt x="18654" y="2663"/>
                    <a:pt x="18694" y="2663"/>
                  </a:cubicBezTo>
                  <a:lnTo>
                    <a:pt x="18711" y="2663"/>
                  </a:lnTo>
                  <a:cubicBezTo>
                    <a:pt x="18746" y="2646"/>
                    <a:pt x="18763" y="2594"/>
                    <a:pt x="18763" y="2555"/>
                  </a:cubicBezTo>
                  <a:cubicBezTo>
                    <a:pt x="18746" y="2537"/>
                    <a:pt x="18711" y="2520"/>
                    <a:pt x="18694" y="2520"/>
                  </a:cubicBezTo>
                  <a:close/>
                  <a:moveTo>
                    <a:pt x="27448" y="2537"/>
                  </a:moveTo>
                  <a:cubicBezTo>
                    <a:pt x="27448" y="2537"/>
                    <a:pt x="27431" y="2537"/>
                    <a:pt x="27414" y="2555"/>
                  </a:cubicBezTo>
                  <a:cubicBezTo>
                    <a:pt x="27374" y="2572"/>
                    <a:pt x="27374" y="2611"/>
                    <a:pt x="27396" y="2646"/>
                  </a:cubicBezTo>
                  <a:cubicBezTo>
                    <a:pt x="27396" y="2663"/>
                    <a:pt x="27431" y="2681"/>
                    <a:pt x="27448" y="2681"/>
                  </a:cubicBezTo>
                  <a:lnTo>
                    <a:pt x="27483" y="2681"/>
                  </a:lnTo>
                  <a:cubicBezTo>
                    <a:pt x="27522" y="2663"/>
                    <a:pt x="27540" y="2611"/>
                    <a:pt x="27522" y="2572"/>
                  </a:cubicBezTo>
                  <a:cubicBezTo>
                    <a:pt x="27505" y="2555"/>
                    <a:pt x="27483" y="2537"/>
                    <a:pt x="27448" y="2537"/>
                  </a:cubicBezTo>
                  <a:close/>
                  <a:moveTo>
                    <a:pt x="17641" y="2594"/>
                  </a:moveTo>
                  <a:cubicBezTo>
                    <a:pt x="17623" y="2594"/>
                    <a:pt x="17584" y="2611"/>
                    <a:pt x="17584" y="2646"/>
                  </a:cubicBezTo>
                  <a:cubicBezTo>
                    <a:pt x="17567" y="2681"/>
                    <a:pt x="17584" y="2720"/>
                    <a:pt x="17623" y="2737"/>
                  </a:cubicBezTo>
                  <a:lnTo>
                    <a:pt x="17641" y="2737"/>
                  </a:lnTo>
                  <a:cubicBezTo>
                    <a:pt x="17675" y="2737"/>
                    <a:pt x="17693" y="2720"/>
                    <a:pt x="17714" y="2703"/>
                  </a:cubicBezTo>
                  <a:cubicBezTo>
                    <a:pt x="17732" y="2663"/>
                    <a:pt x="17714" y="2629"/>
                    <a:pt x="17675" y="2611"/>
                  </a:cubicBezTo>
                  <a:cubicBezTo>
                    <a:pt x="17658" y="2594"/>
                    <a:pt x="17658" y="2594"/>
                    <a:pt x="17641" y="2594"/>
                  </a:cubicBezTo>
                  <a:close/>
                  <a:moveTo>
                    <a:pt x="4025" y="2611"/>
                  </a:moveTo>
                  <a:cubicBezTo>
                    <a:pt x="3986" y="2629"/>
                    <a:pt x="3969" y="2681"/>
                    <a:pt x="3986" y="2720"/>
                  </a:cubicBezTo>
                  <a:cubicBezTo>
                    <a:pt x="4008" y="2737"/>
                    <a:pt x="4025" y="2755"/>
                    <a:pt x="4043" y="2755"/>
                  </a:cubicBezTo>
                  <a:cubicBezTo>
                    <a:pt x="4060" y="2755"/>
                    <a:pt x="4078" y="2755"/>
                    <a:pt x="4078" y="2737"/>
                  </a:cubicBezTo>
                  <a:cubicBezTo>
                    <a:pt x="4117" y="2720"/>
                    <a:pt x="4134" y="2681"/>
                    <a:pt x="4117" y="2646"/>
                  </a:cubicBezTo>
                  <a:cubicBezTo>
                    <a:pt x="4095" y="2611"/>
                    <a:pt x="4078" y="2611"/>
                    <a:pt x="4043" y="2611"/>
                  </a:cubicBezTo>
                  <a:close/>
                  <a:moveTo>
                    <a:pt x="18328" y="2646"/>
                  </a:moveTo>
                  <a:cubicBezTo>
                    <a:pt x="18293" y="2663"/>
                    <a:pt x="18276" y="2703"/>
                    <a:pt x="18276" y="2737"/>
                  </a:cubicBezTo>
                  <a:cubicBezTo>
                    <a:pt x="18293" y="2772"/>
                    <a:pt x="18311" y="2790"/>
                    <a:pt x="18345" y="2790"/>
                  </a:cubicBezTo>
                  <a:lnTo>
                    <a:pt x="18367" y="2790"/>
                  </a:lnTo>
                  <a:cubicBezTo>
                    <a:pt x="18402" y="2772"/>
                    <a:pt x="18437" y="2737"/>
                    <a:pt x="18419" y="2703"/>
                  </a:cubicBezTo>
                  <a:cubicBezTo>
                    <a:pt x="18419" y="2663"/>
                    <a:pt x="18385" y="2646"/>
                    <a:pt x="18345" y="2646"/>
                  </a:cubicBezTo>
                  <a:close/>
                  <a:moveTo>
                    <a:pt x="17984" y="2681"/>
                  </a:moveTo>
                  <a:cubicBezTo>
                    <a:pt x="17949" y="2681"/>
                    <a:pt x="17932" y="2720"/>
                    <a:pt x="17910" y="2755"/>
                  </a:cubicBezTo>
                  <a:cubicBezTo>
                    <a:pt x="17910" y="2790"/>
                    <a:pt x="17949" y="2829"/>
                    <a:pt x="17984" y="2829"/>
                  </a:cubicBezTo>
                  <a:cubicBezTo>
                    <a:pt x="18041" y="2829"/>
                    <a:pt x="18058" y="2811"/>
                    <a:pt x="18058" y="2772"/>
                  </a:cubicBezTo>
                  <a:cubicBezTo>
                    <a:pt x="18076" y="2720"/>
                    <a:pt x="18041" y="2681"/>
                    <a:pt x="18002" y="2681"/>
                  </a:cubicBezTo>
                  <a:close/>
                  <a:moveTo>
                    <a:pt x="3699" y="2772"/>
                  </a:moveTo>
                  <a:cubicBezTo>
                    <a:pt x="3660" y="2790"/>
                    <a:pt x="3642" y="2846"/>
                    <a:pt x="3660" y="2881"/>
                  </a:cubicBezTo>
                  <a:cubicBezTo>
                    <a:pt x="3682" y="2898"/>
                    <a:pt x="3699" y="2920"/>
                    <a:pt x="3734" y="2920"/>
                  </a:cubicBezTo>
                  <a:lnTo>
                    <a:pt x="3769" y="2920"/>
                  </a:lnTo>
                  <a:cubicBezTo>
                    <a:pt x="3790" y="2898"/>
                    <a:pt x="3808" y="2846"/>
                    <a:pt x="3790" y="2811"/>
                  </a:cubicBezTo>
                  <a:cubicBezTo>
                    <a:pt x="3790" y="2790"/>
                    <a:pt x="3751" y="2772"/>
                    <a:pt x="3734" y="2772"/>
                  </a:cubicBezTo>
                  <a:close/>
                  <a:moveTo>
                    <a:pt x="27592" y="2864"/>
                  </a:moveTo>
                  <a:cubicBezTo>
                    <a:pt x="27557" y="2881"/>
                    <a:pt x="27540" y="2938"/>
                    <a:pt x="27557" y="2972"/>
                  </a:cubicBezTo>
                  <a:cubicBezTo>
                    <a:pt x="27575" y="2990"/>
                    <a:pt x="27592" y="3007"/>
                    <a:pt x="27614" y="3007"/>
                  </a:cubicBezTo>
                  <a:cubicBezTo>
                    <a:pt x="27631" y="3007"/>
                    <a:pt x="27649" y="3007"/>
                    <a:pt x="27649" y="2990"/>
                  </a:cubicBezTo>
                  <a:cubicBezTo>
                    <a:pt x="27683" y="2972"/>
                    <a:pt x="27701" y="2938"/>
                    <a:pt x="27683" y="2898"/>
                  </a:cubicBezTo>
                  <a:cubicBezTo>
                    <a:pt x="27666" y="2881"/>
                    <a:pt x="27649" y="2864"/>
                    <a:pt x="27614" y="2864"/>
                  </a:cubicBezTo>
                  <a:close/>
                  <a:moveTo>
                    <a:pt x="3407" y="2938"/>
                  </a:moveTo>
                  <a:cubicBezTo>
                    <a:pt x="3390" y="2938"/>
                    <a:pt x="3390" y="2938"/>
                    <a:pt x="3373" y="2955"/>
                  </a:cubicBezTo>
                  <a:cubicBezTo>
                    <a:pt x="3333" y="2972"/>
                    <a:pt x="3316" y="3007"/>
                    <a:pt x="3333" y="3046"/>
                  </a:cubicBezTo>
                  <a:cubicBezTo>
                    <a:pt x="3355" y="3081"/>
                    <a:pt x="3390" y="3081"/>
                    <a:pt x="3407" y="3081"/>
                  </a:cubicBezTo>
                  <a:lnTo>
                    <a:pt x="3442" y="3081"/>
                  </a:lnTo>
                  <a:cubicBezTo>
                    <a:pt x="3481" y="3064"/>
                    <a:pt x="3499" y="3007"/>
                    <a:pt x="3481" y="2972"/>
                  </a:cubicBezTo>
                  <a:cubicBezTo>
                    <a:pt x="3464" y="2955"/>
                    <a:pt x="3425" y="2938"/>
                    <a:pt x="3407" y="2938"/>
                  </a:cubicBezTo>
                  <a:close/>
                  <a:moveTo>
                    <a:pt x="3098" y="3116"/>
                  </a:moveTo>
                  <a:cubicBezTo>
                    <a:pt x="3081" y="3116"/>
                    <a:pt x="3064" y="3138"/>
                    <a:pt x="3064" y="3138"/>
                  </a:cubicBezTo>
                  <a:cubicBezTo>
                    <a:pt x="3029" y="3155"/>
                    <a:pt x="3007" y="3207"/>
                    <a:pt x="3029" y="3246"/>
                  </a:cubicBezTo>
                  <a:cubicBezTo>
                    <a:pt x="3046" y="3264"/>
                    <a:pt x="3081" y="3264"/>
                    <a:pt x="3098" y="3264"/>
                  </a:cubicBezTo>
                  <a:lnTo>
                    <a:pt x="3138" y="3264"/>
                  </a:lnTo>
                  <a:cubicBezTo>
                    <a:pt x="3172" y="3246"/>
                    <a:pt x="3172" y="3190"/>
                    <a:pt x="3155" y="3155"/>
                  </a:cubicBezTo>
                  <a:cubicBezTo>
                    <a:pt x="3138" y="3138"/>
                    <a:pt x="3116" y="3116"/>
                    <a:pt x="3098" y="3116"/>
                  </a:cubicBezTo>
                  <a:close/>
                  <a:moveTo>
                    <a:pt x="27757" y="3190"/>
                  </a:moveTo>
                  <a:cubicBezTo>
                    <a:pt x="27722" y="3207"/>
                    <a:pt x="27701" y="3264"/>
                    <a:pt x="27722" y="3299"/>
                  </a:cubicBezTo>
                  <a:cubicBezTo>
                    <a:pt x="27740" y="3316"/>
                    <a:pt x="27757" y="3334"/>
                    <a:pt x="27792" y="3334"/>
                  </a:cubicBezTo>
                  <a:cubicBezTo>
                    <a:pt x="27792" y="3334"/>
                    <a:pt x="27810" y="3334"/>
                    <a:pt x="27810" y="3316"/>
                  </a:cubicBezTo>
                  <a:cubicBezTo>
                    <a:pt x="27849" y="3299"/>
                    <a:pt x="27866" y="3264"/>
                    <a:pt x="27849" y="3225"/>
                  </a:cubicBezTo>
                  <a:cubicBezTo>
                    <a:pt x="27831" y="3190"/>
                    <a:pt x="27810" y="3190"/>
                    <a:pt x="27792" y="3190"/>
                  </a:cubicBezTo>
                  <a:close/>
                  <a:moveTo>
                    <a:pt x="2811" y="3334"/>
                  </a:moveTo>
                  <a:cubicBezTo>
                    <a:pt x="2790" y="3334"/>
                    <a:pt x="2772" y="3334"/>
                    <a:pt x="2755" y="3355"/>
                  </a:cubicBezTo>
                  <a:cubicBezTo>
                    <a:pt x="2720" y="3373"/>
                    <a:pt x="2720" y="3425"/>
                    <a:pt x="2737" y="3464"/>
                  </a:cubicBezTo>
                  <a:cubicBezTo>
                    <a:pt x="2755" y="3481"/>
                    <a:pt x="2772" y="3481"/>
                    <a:pt x="2811" y="3481"/>
                  </a:cubicBezTo>
                  <a:cubicBezTo>
                    <a:pt x="2811" y="3481"/>
                    <a:pt x="2829" y="3481"/>
                    <a:pt x="2846" y="3464"/>
                  </a:cubicBezTo>
                  <a:cubicBezTo>
                    <a:pt x="2881" y="3442"/>
                    <a:pt x="2881" y="3407"/>
                    <a:pt x="2863" y="3373"/>
                  </a:cubicBezTo>
                  <a:cubicBezTo>
                    <a:pt x="2846" y="3355"/>
                    <a:pt x="2829" y="3334"/>
                    <a:pt x="2811" y="3334"/>
                  </a:cubicBezTo>
                  <a:close/>
                  <a:moveTo>
                    <a:pt x="27957" y="3499"/>
                  </a:moveTo>
                  <a:cubicBezTo>
                    <a:pt x="27940" y="3499"/>
                    <a:pt x="27940" y="3499"/>
                    <a:pt x="27918" y="3516"/>
                  </a:cubicBezTo>
                  <a:cubicBezTo>
                    <a:pt x="27883" y="3534"/>
                    <a:pt x="27866" y="3573"/>
                    <a:pt x="27883" y="3608"/>
                  </a:cubicBezTo>
                  <a:cubicBezTo>
                    <a:pt x="27901" y="3642"/>
                    <a:pt x="27940" y="3642"/>
                    <a:pt x="27957" y="3642"/>
                  </a:cubicBezTo>
                  <a:lnTo>
                    <a:pt x="27992" y="3642"/>
                  </a:lnTo>
                  <a:cubicBezTo>
                    <a:pt x="28027" y="3625"/>
                    <a:pt x="28049" y="3573"/>
                    <a:pt x="28010" y="3534"/>
                  </a:cubicBezTo>
                  <a:cubicBezTo>
                    <a:pt x="28010" y="3516"/>
                    <a:pt x="27975" y="3499"/>
                    <a:pt x="27957" y="3499"/>
                  </a:cubicBezTo>
                  <a:close/>
                  <a:moveTo>
                    <a:pt x="2520" y="3551"/>
                  </a:moveTo>
                  <a:cubicBezTo>
                    <a:pt x="2502" y="3551"/>
                    <a:pt x="2485" y="3573"/>
                    <a:pt x="2463" y="3573"/>
                  </a:cubicBezTo>
                  <a:cubicBezTo>
                    <a:pt x="2446" y="3608"/>
                    <a:pt x="2428" y="3642"/>
                    <a:pt x="2463" y="3682"/>
                  </a:cubicBezTo>
                  <a:cubicBezTo>
                    <a:pt x="2463" y="3699"/>
                    <a:pt x="2502" y="3699"/>
                    <a:pt x="2520" y="3699"/>
                  </a:cubicBezTo>
                  <a:lnTo>
                    <a:pt x="2555" y="3699"/>
                  </a:lnTo>
                  <a:cubicBezTo>
                    <a:pt x="2594" y="3660"/>
                    <a:pt x="2594" y="3625"/>
                    <a:pt x="2572" y="3590"/>
                  </a:cubicBezTo>
                  <a:cubicBezTo>
                    <a:pt x="2555" y="3573"/>
                    <a:pt x="2537" y="3551"/>
                    <a:pt x="2520" y="3551"/>
                  </a:cubicBezTo>
                  <a:close/>
                  <a:moveTo>
                    <a:pt x="2228" y="3790"/>
                  </a:moveTo>
                  <a:cubicBezTo>
                    <a:pt x="2211" y="3790"/>
                    <a:pt x="2193" y="3790"/>
                    <a:pt x="2193" y="3808"/>
                  </a:cubicBezTo>
                  <a:cubicBezTo>
                    <a:pt x="2159" y="3825"/>
                    <a:pt x="2159" y="3877"/>
                    <a:pt x="2176" y="3917"/>
                  </a:cubicBezTo>
                  <a:cubicBezTo>
                    <a:pt x="2193" y="3934"/>
                    <a:pt x="2211" y="3934"/>
                    <a:pt x="2228" y="3934"/>
                  </a:cubicBezTo>
                  <a:cubicBezTo>
                    <a:pt x="2246" y="3934"/>
                    <a:pt x="2267" y="3934"/>
                    <a:pt x="2285" y="3917"/>
                  </a:cubicBezTo>
                  <a:cubicBezTo>
                    <a:pt x="2302" y="3899"/>
                    <a:pt x="2320" y="3843"/>
                    <a:pt x="2285" y="3808"/>
                  </a:cubicBezTo>
                  <a:cubicBezTo>
                    <a:pt x="2267" y="3790"/>
                    <a:pt x="2246" y="3790"/>
                    <a:pt x="2228" y="3790"/>
                  </a:cubicBezTo>
                  <a:close/>
                  <a:moveTo>
                    <a:pt x="28101" y="3825"/>
                  </a:moveTo>
                  <a:cubicBezTo>
                    <a:pt x="28066" y="3843"/>
                    <a:pt x="28049" y="3899"/>
                    <a:pt x="28066" y="3934"/>
                  </a:cubicBezTo>
                  <a:cubicBezTo>
                    <a:pt x="28084" y="3951"/>
                    <a:pt x="28101" y="3969"/>
                    <a:pt x="28136" y="3969"/>
                  </a:cubicBezTo>
                  <a:cubicBezTo>
                    <a:pt x="28136" y="3969"/>
                    <a:pt x="28158" y="3969"/>
                    <a:pt x="28175" y="3951"/>
                  </a:cubicBezTo>
                  <a:cubicBezTo>
                    <a:pt x="28210" y="3934"/>
                    <a:pt x="28210" y="3899"/>
                    <a:pt x="28192" y="3860"/>
                  </a:cubicBezTo>
                  <a:cubicBezTo>
                    <a:pt x="28175" y="3825"/>
                    <a:pt x="28158" y="3825"/>
                    <a:pt x="28136" y="3825"/>
                  </a:cubicBezTo>
                  <a:close/>
                  <a:moveTo>
                    <a:pt x="1958" y="4025"/>
                  </a:moveTo>
                  <a:cubicBezTo>
                    <a:pt x="1941" y="4025"/>
                    <a:pt x="1919" y="4025"/>
                    <a:pt x="1902" y="4043"/>
                  </a:cubicBezTo>
                  <a:cubicBezTo>
                    <a:pt x="1884" y="4060"/>
                    <a:pt x="1867" y="4117"/>
                    <a:pt x="1902" y="4152"/>
                  </a:cubicBezTo>
                  <a:cubicBezTo>
                    <a:pt x="1919" y="4152"/>
                    <a:pt x="1941" y="4169"/>
                    <a:pt x="1958" y="4169"/>
                  </a:cubicBezTo>
                  <a:cubicBezTo>
                    <a:pt x="1976" y="4169"/>
                    <a:pt x="1993" y="4169"/>
                    <a:pt x="2011" y="4152"/>
                  </a:cubicBezTo>
                  <a:cubicBezTo>
                    <a:pt x="2028" y="4134"/>
                    <a:pt x="2028" y="4078"/>
                    <a:pt x="2011" y="4043"/>
                  </a:cubicBezTo>
                  <a:cubicBezTo>
                    <a:pt x="1993" y="4025"/>
                    <a:pt x="1976" y="4025"/>
                    <a:pt x="1958" y="4025"/>
                  </a:cubicBezTo>
                  <a:close/>
                  <a:moveTo>
                    <a:pt x="28284" y="4134"/>
                  </a:moveTo>
                  <a:cubicBezTo>
                    <a:pt x="28245" y="4169"/>
                    <a:pt x="28245" y="4204"/>
                    <a:pt x="28266" y="4243"/>
                  </a:cubicBezTo>
                  <a:cubicBezTo>
                    <a:pt x="28284" y="4260"/>
                    <a:pt x="28301" y="4278"/>
                    <a:pt x="28319" y="4278"/>
                  </a:cubicBezTo>
                  <a:cubicBezTo>
                    <a:pt x="28336" y="4278"/>
                    <a:pt x="28353" y="4260"/>
                    <a:pt x="28375" y="4260"/>
                  </a:cubicBezTo>
                  <a:cubicBezTo>
                    <a:pt x="28393" y="4243"/>
                    <a:pt x="28410" y="4186"/>
                    <a:pt x="28393" y="4169"/>
                  </a:cubicBezTo>
                  <a:cubicBezTo>
                    <a:pt x="28375" y="4134"/>
                    <a:pt x="28353" y="4134"/>
                    <a:pt x="28319" y="4134"/>
                  </a:cubicBezTo>
                  <a:close/>
                  <a:moveTo>
                    <a:pt x="1684" y="4260"/>
                  </a:moveTo>
                  <a:cubicBezTo>
                    <a:pt x="1667" y="4260"/>
                    <a:pt x="1649" y="4278"/>
                    <a:pt x="1632" y="4278"/>
                  </a:cubicBezTo>
                  <a:cubicBezTo>
                    <a:pt x="1615" y="4313"/>
                    <a:pt x="1615" y="4352"/>
                    <a:pt x="1632" y="4387"/>
                  </a:cubicBezTo>
                  <a:cubicBezTo>
                    <a:pt x="1649" y="4404"/>
                    <a:pt x="1667" y="4404"/>
                    <a:pt x="1684" y="4404"/>
                  </a:cubicBezTo>
                  <a:cubicBezTo>
                    <a:pt x="1702" y="4404"/>
                    <a:pt x="1723" y="4404"/>
                    <a:pt x="1741" y="4387"/>
                  </a:cubicBezTo>
                  <a:cubicBezTo>
                    <a:pt x="1758" y="4369"/>
                    <a:pt x="1776" y="4313"/>
                    <a:pt x="1741" y="4295"/>
                  </a:cubicBezTo>
                  <a:cubicBezTo>
                    <a:pt x="1723" y="4278"/>
                    <a:pt x="1702" y="4260"/>
                    <a:pt x="1684" y="4260"/>
                  </a:cubicBezTo>
                  <a:close/>
                  <a:moveTo>
                    <a:pt x="28536" y="4421"/>
                  </a:moveTo>
                  <a:cubicBezTo>
                    <a:pt x="28519" y="4421"/>
                    <a:pt x="28501" y="4421"/>
                    <a:pt x="28484" y="4443"/>
                  </a:cubicBezTo>
                  <a:cubicBezTo>
                    <a:pt x="28462" y="4461"/>
                    <a:pt x="28445" y="4513"/>
                    <a:pt x="28462" y="4530"/>
                  </a:cubicBezTo>
                  <a:cubicBezTo>
                    <a:pt x="28484" y="4569"/>
                    <a:pt x="28501" y="4569"/>
                    <a:pt x="28536" y="4569"/>
                  </a:cubicBezTo>
                  <a:cubicBezTo>
                    <a:pt x="28554" y="4569"/>
                    <a:pt x="28554" y="4569"/>
                    <a:pt x="28571" y="4552"/>
                  </a:cubicBezTo>
                  <a:cubicBezTo>
                    <a:pt x="28610" y="4530"/>
                    <a:pt x="28610" y="4495"/>
                    <a:pt x="28593" y="4461"/>
                  </a:cubicBezTo>
                  <a:cubicBezTo>
                    <a:pt x="28571" y="4443"/>
                    <a:pt x="28554" y="4421"/>
                    <a:pt x="28536" y="4421"/>
                  </a:cubicBezTo>
                  <a:close/>
                  <a:moveTo>
                    <a:pt x="1432" y="4513"/>
                  </a:moveTo>
                  <a:cubicBezTo>
                    <a:pt x="1415" y="4513"/>
                    <a:pt x="1397" y="4530"/>
                    <a:pt x="1375" y="4530"/>
                  </a:cubicBezTo>
                  <a:cubicBezTo>
                    <a:pt x="1341" y="4569"/>
                    <a:pt x="1341" y="4622"/>
                    <a:pt x="1375" y="4639"/>
                  </a:cubicBezTo>
                  <a:cubicBezTo>
                    <a:pt x="1397" y="4661"/>
                    <a:pt x="1415" y="4661"/>
                    <a:pt x="1432" y="4661"/>
                  </a:cubicBezTo>
                  <a:cubicBezTo>
                    <a:pt x="1449" y="4661"/>
                    <a:pt x="1467" y="4661"/>
                    <a:pt x="1484" y="4639"/>
                  </a:cubicBezTo>
                  <a:cubicBezTo>
                    <a:pt x="1506" y="4622"/>
                    <a:pt x="1506" y="4569"/>
                    <a:pt x="1484" y="4530"/>
                  </a:cubicBezTo>
                  <a:cubicBezTo>
                    <a:pt x="1467" y="4530"/>
                    <a:pt x="1449" y="4513"/>
                    <a:pt x="1432" y="4513"/>
                  </a:cubicBezTo>
                  <a:close/>
                  <a:moveTo>
                    <a:pt x="28736" y="4713"/>
                  </a:moveTo>
                  <a:cubicBezTo>
                    <a:pt x="28736" y="4713"/>
                    <a:pt x="28719" y="4730"/>
                    <a:pt x="28702" y="4730"/>
                  </a:cubicBezTo>
                  <a:cubicBezTo>
                    <a:pt x="28662" y="4769"/>
                    <a:pt x="28662" y="4804"/>
                    <a:pt x="28680" y="4839"/>
                  </a:cubicBezTo>
                  <a:cubicBezTo>
                    <a:pt x="28702" y="4856"/>
                    <a:pt x="28719" y="4856"/>
                    <a:pt x="28736" y="4856"/>
                  </a:cubicBezTo>
                  <a:lnTo>
                    <a:pt x="28789" y="4856"/>
                  </a:lnTo>
                  <a:cubicBezTo>
                    <a:pt x="28810" y="4822"/>
                    <a:pt x="28828" y="4787"/>
                    <a:pt x="28810" y="4748"/>
                  </a:cubicBezTo>
                  <a:cubicBezTo>
                    <a:pt x="28789" y="4730"/>
                    <a:pt x="28771" y="4713"/>
                    <a:pt x="28736" y="4713"/>
                  </a:cubicBezTo>
                  <a:close/>
                  <a:moveTo>
                    <a:pt x="1180" y="4787"/>
                  </a:moveTo>
                  <a:cubicBezTo>
                    <a:pt x="1158" y="4787"/>
                    <a:pt x="1140" y="4787"/>
                    <a:pt x="1123" y="4804"/>
                  </a:cubicBezTo>
                  <a:cubicBezTo>
                    <a:pt x="1088" y="4839"/>
                    <a:pt x="1106" y="4878"/>
                    <a:pt x="1123" y="4913"/>
                  </a:cubicBezTo>
                  <a:cubicBezTo>
                    <a:pt x="1140" y="4913"/>
                    <a:pt x="1158" y="4930"/>
                    <a:pt x="1180" y="4930"/>
                  </a:cubicBezTo>
                  <a:cubicBezTo>
                    <a:pt x="1197" y="4930"/>
                    <a:pt x="1214" y="4913"/>
                    <a:pt x="1232" y="4896"/>
                  </a:cubicBezTo>
                  <a:cubicBezTo>
                    <a:pt x="1249" y="4878"/>
                    <a:pt x="1249" y="4822"/>
                    <a:pt x="1232" y="4804"/>
                  </a:cubicBezTo>
                  <a:cubicBezTo>
                    <a:pt x="1214" y="4787"/>
                    <a:pt x="1197" y="4787"/>
                    <a:pt x="1180" y="4787"/>
                  </a:cubicBezTo>
                  <a:close/>
                  <a:moveTo>
                    <a:pt x="28919" y="5022"/>
                  </a:moveTo>
                  <a:cubicBezTo>
                    <a:pt x="28880" y="5057"/>
                    <a:pt x="28880" y="5096"/>
                    <a:pt x="28897" y="5131"/>
                  </a:cubicBezTo>
                  <a:cubicBezTo>
                    <a:pt x="28919" y="5148"/>
                    <a:pt x="28936" y="5165"/>
                    <a:pt x="28954" y="5165"/>
                  </a:cubicBezTo>
                  <a:cubicBezTo>
                    <a:pt x="28971" y="5165"/>
                    <a:pt x="28989" y="5148"/>
                    <a:pt x="29006" y="5148"/>
                  </a:cubicBezTo>
                  <a:cubicBezTo>
                    <a:pt x="29028" y="5113"/>
                    <a:pt x="29045" y="5074"/>
                    <a:pt x="29006" y="5039"/>
                  </a:cubicBezTo>
                  <a:cubicBezTo>
                    <a:pt x="29006" y="5022"/>
                    <a:pt x="28971" y="5022"/>
                    <a:pt x="28954" y="5022"/>
                  </a:cubicBezTo>
                  <a:close/>
                  <a:moveTo>
                    <a:pt x="940" y="5057"/>
                  </a:moveTo>
                  <a:cubicBezTo>
                    <a:pt x="905" y="5057"/>
                    <a:pt x="888" y="5057"/>
                    <a:pt x="888" y="5074"/>
                  </a:cubicBezTo>
                  <a:cubicBezTo>
                    <a:pt x="853" y="5113"/>
                    <a:pt x="853" y="5148"/>
                    <a:pt x="888" y="5183"/>
                  </a:cubicBezTo>
                  <a:cubicBezTo>
                    <a:pt x="905" y="5183"/>
                    <a:pt x="923" y="5205"/>
                    <a:pt x="940" y="5205"/>
                  </a:cubicBezTo>
                  <a:cubicBezTo>
                    <a:pt x="962" y="5205"/>
                    <a:pt x="979" y="5183"/>
                    <a:pt x="997" y="5165"/>
                  </a:cubicBezTo>
                  <a:cubicBezTo>
                    <a:pt x="1014" y="5148"/>
                    <a:pt x="1014" y="5096"/>
                    <a:pt x="979" y="5074"/>
                  </a:cubicBezTo>
                  <a:cubicBezTo>
                    <a:pt x="962" y="5057"/>
                    <a:pt x="940" y="5057"/>
                    <a:pt x="940" y="5057"/>
                  </a:cubicBezTo>
                  <a:close/>
                  <a:moveTo>
                    <a:pt x="29137" y="5313"/>
                  </a:moveTo>
                  <a:cubicBezTo>
                    <a:pt x="29097" y="5348"/>
                    <a:pt x="29097" y="5383"/>
                    <a:pt x="29115" y="5422"/>
                  </a:cubicBezTo>
                  <a:cubicBezTo>
                    <a:pt x="29137" y="5440"/>
                    <a:pt x="29154" y="5457"/>
                    <a:pt x="29171" y="5457"/>
                  </a:cubicBezTo>
                  <a:cubicBezTo>
                    <a:pt x="29189" y="5457"/>
                    <a:pt x="29206" y="5440"/>
                    <a:pt x="29224" y="5440"/>
                  </a:cubicBezTo>
                  <a:cubicBezTo>
                    <a:pt x="29245" y="5400"/>
                    <a:pt x="29263" y="5366"/>
                    <a:pt x="29224" y="5331"/>
                  </a:cubicBezTo>
                  <a:cubicBezTo>
                    <a:pt x="29224" y="5313"/>
                    <a:pt x="29189" y="5313"/>
                    <a:pt x="29171" y="5313"/>
                  </a:cubicBezTo>
                  <a:close/>
                  <a:moveTo>
                    <a:pt x="705" y="5331"/>
                  </a:moveTo>
                  <a:cubicBezTo>
                    <a:pt x="688" y="5331"/>
                    <a:pt x="670" y="5348"/>
                    <a:pt x="653" y="5366"/>
                  </a:cubicBezTo>
                  <a:cubicBezTo>
                    <a:pt x="614" y="5383"/>
                    <a:pt x="636" y="5440"/>
                    <a:pt x="653" y="5457"/>
                  </a:cubicBezTo>
                  <a:cubicBezTo>
                    <a:pt x="670" y="5474"/>
                    <a:pt x="688" y="5474"/>
                    <a:pt x="705" y="5474"/>
                  </a:cubicBezTo>
                  <a:cubicBezTo>
                    <a:pt x="723" y="5474"/>
                    <a:pt x="744" y="5474"/>
                    <a:pt x="762" y="5457"/>
                  </a:cubicBezTo>
                  <a:cubicBezTo>
                    <a:pt x="779" y="5422"/>
                    <a:pt x="779" y="5366"/>
                    <a:pt x="744" y="5348"/>
                  </a:cubicBezTo>
                  <a:cubicBezTo>
                    <a:pt x="744" y="5331"/>
                    <a:pt x="723" y="5331"/>
                    <a:pt x="705" y="5331"/>
                  </a:cubicBezTo>
                  <a:close/>
                  <a:moveTo>
                    <a:pt x="29406" y="5583"/>
                  </a:moveTo>
                  <a:cubicBezTo>
                    <a:pt x="29389" y="5583"/>
                    <a:pt x="29372" y="5601"/>
                    <a:pt x="29354" y="5601"/>
                  </a:cubicBezTo>
                  <a:cubicBezTo>
                    <a:pt x="29315" y="5640"/>
                    <a:pt x="29315" y="5675"/>
                    <a:pt x="29332" y="5709"/>
                  </a:cubicBezTo>
                  <a:cubicBezTo>
                    <a:pt x="29354" y="5727"/>
                    <a:pt x="29372" y="5727"/>
                    <a:pt x="29406" y="5727"/>
                  </a:cubicBezTo>
                  <a:cubicBezTo>
                    <a:pt x="29406" y="5727"/>
                    <a:pt x="29424" y="5727"/>
                    <a:pt x="29441" y="5709"/>
                  </a:cubicBezTo>
                  <a:cubicBezTo>
                    <a:pt x="29480" y="5692"/>
                    <a:pt x="29480" y="5657"/>
                    <a:pt x="29463" y="5618"/>
                  </a:cubicBezTo>
                  <a:cubicBezTo>
                    <a:pt x="29441" y="5601"/>
                    <a:pt x="29424" y="5583"/>
                    <a:pt x="29406" y="5583"/>
                  </a:cubicBezTo>
                  <a:close/>
                  <a:moveTo>
                    <a:pt x="488" y="5618"/>
                  </a:moveTo>
                  <a:cubicBezTo>
                    <a:pt x="470" y="5618"/>
                    <a:pt x="435" y="5640"/>
                    <a:pt x="435" y="5657"/>
                  </a:cubicBezTo>
                  <a:cubicBezTo>
                    <a:pt x="396" y="5692"/>
                    <a:pt x="418" y="5727"/>
                    <a:pt x="453" y="5748"/>
                  </a:cubicBezTo>
                  <a:cubicBezTo>
                    <a:pt x="453" y="5766"/>
                    <a:pt x="470" y="5766"/>
                    <a:pt x="488" y="5766"/>
                  </a:cubicBezTo>
                  <a:cubicBezTo>
                    <a:pt x="505" y="5766"/>
                    <a:pt x="527" y="5748"/>
                    <a:pt x="544" y="5727"/>
                  </a:cubicBezTo>
                  <a:cubicBezTo>
                    <a:pt x="562" y="5709"/>
                    <a:pt x="562" y="5657"/>
                    <a:pt x="527" y="5640"/>
                  </a:cubicBezTo>
                  <a:cubicBezTo>
                    <a:pt x="527" y="5618"/>
                    <a:pt x="505" y="5618"/>
                    <a:pt x="488" y="5618"/>
                  </a:cubicBezTo>
                  <a:close/>
                  <a:moveTo>
                    <a:pt x="29624" y="5875"/>
                  </a:moveTo>
                  <a:cubicBezTo>
                    <a:pt x="29607" y="5875"/>
                    <a:pt x="29589" y="5875"/>
                    <a:pt x="29572" y="5892"/>
                  </a:cubicBezTo>
                  <a:cubicBezTo>
                    <a:pt x="29550" y="5909"/>
                    <a:pt x="29533" y="5966"/>
                    <a:pt x="29572" y="6001"/>
                  </a:cubicBezTo>
                  <a:cubicBezTo>
                    <a:pt x="29589" y="6018"/>
                    <a:pt x="29607" y="6018"/>
                    <a:pt x="29624" y="6018"/>
                  </a:cubicBezTo>
                  <a:cubicBezTo>
                    <a:pt x="29641" y="6018"/>
                    <a:pt x="29659" y="6018"/>
                    <a:pt x="29659" y="6001"/>
                  </a:cubicBezTo>
                  <a:cubicBezTo>
                    <a:pt x="29698" y="5983"/>
                    <a:pt x="29698" y="5927"/>
                    <a:pt x="29681" y="5909"/>
                  </a:cubicBezTo>
                  <a:cubicBezTo>
                    <a:pt x="29659" y="5892"/>
                    <a:pt x="29641" y="5875"/>
                    <a:pt x="29624" y="5875"/>
                  </a:cubicBezTo>
                  <a:close/>
                  <a:moveTo>
                    <a:pt x="288" y="5927"/>
                  </a:moveTo>
                  <a:cubicBezTo>
                    <a:pt x="253" y="5927"/>
                    <a:pt x="235" y="5927"/>
                    <a:pt x="218" y="5944"/>
                  </a:cubicBezTo>
                  <a:cubicBezTo>
                    <a:pt x="200" y="5983"/>
                    <a:pt x="200" y="6036"/>
                    <a:pt x="235" y="6053"/>
                  </a:cubicBezTo>
                  <a:cubicBezTo>
                    <a:pt x="253" y="6053"/>
                    <a:pt x="270" y="6075"/>
                    <a:pt x="288" y="6075"/>
                  </a:cubicBezTo>
                  <a:cubicBezTo>
                    <a:pt x="309" y="6075"/>
                    <a:pt x="327" y="6053"/>
                    <a:pt x="344" y="6036"/>
                  </a:cubicBezTo>
                  <a:cubicBezTo>
                    <a:pt x="361" y="6001"/>
                    <a:pt x="361" y="5944"/>
                    <a:pt x="327" y="5927"/>
                  </a:cubicBezTo>
                  <a:close/>
                  <a:moveTo>
                    <a:pt x="29842" y="6162"/>
                  </a:moveTo>
                  <a:cubicBezTo>
                    <a:pt x="29842" y="6162"/>
                    <a:pt x="29824" y="6162"/>
                    <a:pt x="29807" y="6184"/>
                  </a:cubicBezTo>
                  <a:cubicBezTo>
                    <a:pt x="29768" y="6201"/>
                    <a:pt x="29768" y="6236"/>
                    <a:pt x="29789" y="6271"/>
                  </a:cubicBezTo>
                  <a:cubicBezTo>
                    <a:pt x="29807" y="6292"/>
                    <a:pt x="29824" y="6310"/>
                    <a:pt x="29842" y="6310"/>
                  </a:cubicBezTo>
                  <a:cubicBezTo>
                    <a:pt x="29859" y="6310"/>
                    <a:pt x="29876" y="6292"/>
                    <a:pt x="29898" y="6292"/>
                  </a:cubicBezTo>
                  <a:cubicBezTo>
                    <a:pt x="29933" y="6253"/>
                    <a:pt x="29933" y="6218"/>
                    <a:pt x="29916" y="6184"/>
                  </a:cubicBezTo>
                  <a:cubicBezTo>
                    <a:pt x="29898" y="6162"/>
                    <a:pt x="29876" y="6162"/>
                    <a:pt x="29842" y="6162"/>
                  </a:cubicBezTo>
                  <a:close/>
                  <a:moveTo>
                    <a:pt x="70" y="6218"/>
                  </a:moveTo>
                  <a:cubicBezTo>
                    <a:pt x="53" y="6218"/>
                    <a:pt x="35" y="6236"/>
                    <a:pt x="18" y="6253"/>
                  </a:cubicBezTo>
                  <a:cubicBezTo>
                    <a:pt x="0" y="6292"/>
                    <a:pt x="0" y="6327"/>
                    <a:pt x="35" y="6345"/>
                  </a:cubicBezTo>
                  <a:cubicBezTo>
                    <a:pt x="53" y="6362"/>
                    <a:pt x="70" y="6362"/>
                    <a:pt x="70" y="6362"/>
                  </a:cubicBezTo>
                  <a:cubicBezTo>
                    <a:pt x="109" y="6362"/>
                    <a:pt x="127" y="6345"/>
                    <a:pt x="144" y="6327"/>
                  </a:cubicBezTo>
                  <a:cubicBezTo>
                    <a:pt x="161" y="6292"/>
                    <a:pt x="144" y="6253"/>
                    <a:pt x="109" y="6236"/>
                  </a:cubicBezTo>
                  <a:cubicBezTo>
                    <a:pt x="109" y="6218"/>
                    <a:pt x="92" y="6218"/>
                    <a:pt x="70" y="6218"/>
                  </a:cubicBezTo>
                  <a:close/>
                  <a:moveTo>
                    <a:pt x="30077" y="6436"/>
                  </a:moveTo>
                  <a:cubicBezTo>
                    <a:pt x="30059" y="6436"/>
                    <a:pt x="30042" y="6453"/>
                    <a:pt x="30024" y="6453"/>
                  </a:cubicBezTo>
                  <a:cubicBezTo>
                    <a:pt x="30007" y="6488"/>
                    <a:pt x="30007" y="6527"/>
                    <a:pt x="30024" y="6562"/>
                  </a:cubicBezTo>
                  <a:cubicBezTo>
                    <a:pt x="30042" y="6580"/>
                    <a:pt x="30059" y="6580"/>
                    <a:pt x="30077" y="6580"/>
                  </a:cubicBezTo>
                  <a:cubicBezTo>
                    <a:pt x="30094" y="6580"/>
                    <a:pt x="30116" y="6580"/>
                    <a:pt x="30133" y="6562"/>
                  </a:cubicBezTo>
                  <a:cubicBezTo>
                    <a:pt x="30151" y="6545"/>
                    <a:pt x="30168" y="6488"/>
                    <a:pt x="30133" y="6471"/>
                  </a:cubicBezTo>
                  <a:cubicBezTo>
                    <a:pt x="30116" y="6453"/>
                    <a:pt x="30094" y="6436"/>
                    <a:pt x="30077" y="6436"/>
                  </a:cubicBezTo>
                  <a:close/>
                  <a:moveTo>
                    <a:pt x="30312" y="6728"/>
                  </a:moveTo>
                  <a:cubicBezTo>
                    <a:pt x="30294" y="6728"/>
                    <a:pt x="30277" y="6728"/>
                    <a:pt x="30259" y="6745"/>
                  </a:cubicBezTo>
                  <a:cubicBezTo>
                    <a:pt x="30224" y="6762"/>
                    <a:pt x="30224" y="6815"/>
                    <a:pt x="30242" y="6836"/>
                  </a:cubicBezTo>
                  <a:cubicBezTo>
                    <a:pt x="30259" y="6854"/>
                    <a:pt x="30277" y="6871"/>
                    <a:pt x="30312" y="6871"/>
                  </a:cubicBezTo>
                  <a:cubicBezTo>
                    <a:pt x="30312" y="6871"/>
                    <a:pt x="30333" y="6871"/>
                    <a:pt x="30351" y="6854"/>
                  </a:cubicBezTo>
                  <a:cubicBezTo>
                    <a:pt x="30385" y="6836"/>
                    <a:pt x="30385" y="6780"/>
                    <a:pt x="30368" y="6745"/>
                  </a:cubicBezTo>
                  <a:cubicBezTo>
                    <a:pt x="30351" y="6728"/>
                    <a:pt x="30333" y="6728"/>
                    <a:pt x="30312" y="6728"/>
                  </a:cubicBezTo>
                  <a:close/>
                  <a:moveTo>
                    <a:pt x="30529" y="6997"/>
                  </a:moveTo>
                  <a:cubicBezTo>
                    <a:pt x="30512" y="6997"/>
                    <a:pt x="30494" y="7015"/>
                    <a:pt x="30494" y="7015"/>
                  </a:cubicBezTo>
                  <a:cubicBezTo>
                    <a:pt x="30459" y="7054"/>
                    <a:pt x="30459" y="7089"/>
                    <a:pt x="30477" y="7123"/>
                  </a:cubicBezTo>
                  <a:cubicBezTo>
                    <a:pt x="30494" y="7141"/>
                    <a:pt x="30512" y="7141"/>
                    <a:pt x="30529" y="7141"/>
                  </a:cubicBezTo>
                  <a:cubicBezTo>
                    <a:pt x="30551" y="7141"/>
                    <a:pt x="30568" y="7141"/>
                    <a:pt x="30586" y="7123"/>
                  </a:cubicBezTo>
                  <a:cubicBezTo>
                    <a:pt x="30620" y="7106"/>
                    <a:pt x="30620" y="7054"/>
                    <a:pt x="30586" y="7032"/>
                  </a:cubicBezTo>
                  <a:cubicBezTo>
                    <a:pt x="30568" y="7015"/>
                    <a:pt x="30551" y="6997"/>
                    <a:pt x="30529" y="6997"/>
                  </a:cubicBezTo>
                  <a:close/>
                  <a:moveTo>
                    <a:pt x="30786" y="7271"/>
                  </a:moveTo>
                  <a:cubicBezTo>
                    <a:pt x="30768" y="7271"/>
                    <a:pt x="30747" y="7271"/>
                    <a:pt x="30729" y="7289"/>
                  </a:cubicBezTo>
                  <a:cubicBezTo>
                    <a:pt x="30694" y="7324"/>
                    <a:pt x="30694" y="7358"/>
                    <a:pt x="30729" y="7398"/>
                  </a:cubicBezTo>
                  <a:cubicBezTo>
                    <a:pt x="30747" y="7415"/>
                    <a:pt x="30768" y="7415"/>
                    <a:pt x="30786" y="7415"/>
                  </a:cubicBezTo>
                  <a:cubicBezTo>
                    <a:pt x="30803" y="7415"/>
                    <a:pt x="30821" y="7415"/>
                    <a:pt x="30838" y="7398"/>
                  </a:cubicBezTo>
                  <a:cubicBezTo>
                    <a:pt x="30855" y="7358"/>
                    <a:pt x="30855" y="7324"/>
                    <a:pt x="30838" y="7289"/>
                  </a:cubicBezTo>
                  <a:cubicBezTo>
                    <a:pt x="30821" y="7271"/>
                    <a:pt x="30803" y="7271"/>
                    <a:pt x="30786" y="7271"/>
                  </a:cubicBezTo>
                  <a:close/>
                  <a:moveTo>
                    <a:pt x="31021" y="7541"/>
                  </a:moveTo>
                  <a:cubicBezTo>
                    <a:pt x="31003" y="7541"/>
                    <a:pt x="30986" y="7559"/>
                    <a:pt x="30964" y="7559"/>
                  </a:cubicBezTo>
                  <a:cubicBezTo>
                    <a:pt x="30947" y="7576"/>
                    <a:pt x="30929" y="7633"/>
                    <a:pt x="30947" y="7667"/>
                  </a:cubicBezTo>
                  <a:cubicBezTo>
                    <a:pt x="30964" y="7685"/>
                    <a:pt x="30986" y="7685"/>
                    <a:pt x="31021" y="7685"/>
                  </a:cubicBezTo>
                  <a:cubicBezTo>
                    <a:pt x="31038" y="7685"/>
                    <a:pt x="31038" y="7685"/>
                    <a:pt x="31056" y="7667"/>
                  </a:cubicBezTo>
                  <a:lnTo>
                    <a:pt x="31073" y="7667"/>
                  </a:lnTo>
                  <a:cubicBezTo>
                    <a:pt x="31073" y="7633"/>
                    <a:pt x="31073" y="7615"/>
                    <a:pt x="31095" y="7598"/>
                  </a:cubicBezTo>
                  <a:cubicBezTo>
                    <a:pt x="31073" y="7598"/>
                    <a:pt x="31073" y="7576"/>
                    <a:pt x="31073" y="7576"/>
                  </a:cubicBezTo>
                  <a:cubicBezTo>
                    <a:pt x="31056" y="7559"/>
                    <a:pt x="31038" y="7541"/>
                    <a:pt x="31021" y="754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 rot="-5400000">
              <a:off x="6383637" y="1937725"/>
              <a:ext cx="5596496" cy="1283704"/>
            </a:xfrm>
            <a:custGeom>
              <a:avLst/>
              <a:gdLst/>
              <a:ahLst/>
              <a:cxnLst/>
              <a:rect l="l" t="t" r="r" b="b"/>
              <a:pathLst>
                <a:path w="31292" h="7868" extrusionOk="0">
                  <a:moveTo>
                    <a:pt x="24151" y="1"/>
                  </a:moveTo>
                  <a:cubicBezTo>
                    <a:pt x="24111" y="18"/>
                    <a:pt x="24077" y="35"/>
                    <a:pt x="24077" y="92"/>
                  </a:cubicBezTo>
                  <a:cubicBezTo>
                    <a:pt x="24094" y="127"/>
                    <a:pt x="24111" y="144"/>
                    <a:pt x="24151" y="144"/>
                  </a:cubicBezTo>
                  <a:lnTo>
                    <a:pt x="24168" y="144"/>
                  </a:lnTo>
                  <a:cubicBezTo>
                    <a:pt x="24203" y="144"/>
                    <a:pt x="24238" y="109"/>
                    <a:pt x="24220" y="70"/>
                  </a:cubicBezTo>
                  <a:cubicBezTo>
                    <a:pt x="24220" y="35"/>
                    <a:pt x="24203" y="1"/>
                    <a:pt x="24151" y="1"/>
                  </a:cubicBezTo>
                  <a:close/>
                  <a:moveTo>
                    <a:pt x="24512" y="1"/>
                  </a:moveTo>
                  <a:cubicBezTo>
                    <a:pt x="24477" y="1"/>
                    <a:pt x="24455" y="35"/>
                    <a:pt x="24438" y="70"/>
                  </a:cubicBezTo>
                  <a:cubicBezTo>
                    <a:pt x="24438" y="109"/>
                    <a:pt x="24477" y="144"/>
                    <a:pt x="24512" y="144"/>
                  </a:cubicBezTo>
                  <a:cubicBezTo>
                    <a:pt x="24564" y="144"/>
                    <a:pt x="24586" y="127"/>
                    <a:pt x="24586" y="92"/>
                  </a:cubicBezTo>
                  <a:cubicBezTo>
                    <a:pt x="24603" y="35"/>
                    <a:pt x="24564" y="18"/>
                    <a:pt x="24529" y="1"/>
                  </a:cubicBezTo>
                  <a:close/>
                  <a:moveTo>
                    <a:pt x="23785" y="53"/>
                  </a:moveTo>
                  <a:cubicBezTo>
                    <a:pt x="23750" y="53"/>
                    <a:pt x="23716" y="92"/>
                    <a:pt x="23733" y="127"/>
                  </a:cubicBezTo>
                  <a:cubicBezTo>
                    <a:pt x="23733" y="162"/>
                    <a:pt x="23768" y="201"/>
                    <a:pt x="23803" y="201"/>
                  </a:cubicBezTo>
                  <a:cubicBezTo>
                    <a:pt x="23842" y="179"/>
                    <a:pt x="23877" y="144"/>
                    <a:pt x="23859" y="109"/>
                  </a:cubicBezTo>
                  <a:cubicBezTo>
                    <a:pt x="23859" y="70"/>
                    <a:pt x="23824" y="53"/>
                    <a:pt x="23803" y="53"/>
                  </a:cubicBezTo>
                  <a:close/>
                  <a:moveTo>
                    <a:pt x="24873" y="53"/>
                  </a:moveTo>
                  <a:cubicBezTo>
                    <a:pt x="24838" y="53"/>
                    <a:pt x="24821" y="70"/>
                    <a:pt x="24803" y="109"/>
                  </a:cubicBezTo>
                  <a:cubicBezTo>
                    <a:pt x="24803" y="144"/>
                    <a:pt x="24821" y="179"/>
                    <a:pt x="24873" y="201"/>
                  </a:cubicBezTo>
                  <a:cubicBezTo>
                    <a:pt x="24912" y="201"/>
                    <a:pt x="24947" y="162"/>
                    <a:pt x="24947" y="127"/>
                  </a:cubicBezTo>
                  <a:cubicBezTo>
                    <a:pt x="24964" y="92"/>
                    <a:pt x="24930" y="53"/>
                    <a:pt x="24890" y="53"/>
                  </a:cubicBezTo>
                  <a:close/>
                  <a:moveTo>
                    <a:pt x="13599" y="127"/>
                  </a:moveTo>
                  <a:cubicBezTo>
                    <a:pt x="13560" y="127"/>
                    <a:pt x="13525" y="144"/>
                    <a:pt x="13525" y="201"/>
                  </a:cubicBezTo>
                  <a:cubicBezTo>
                    <a:pt x="13542" y="236"/>
                    <a:pt x="13560" y="270"/>
                    <a:pt x="13599" y="270"/>
                  </a:cubicBezTo>
                  <a:lnTo>
                    <a:pt x="13616" y="270"/>
                  </a:lnTo>
                  <a:cubicBezTo>
                    <a:pt x="13651" y="270"/>
                    <a:pt x="13686" y="236"/>
                    <a:pt x="13668" y="179"/>
                  </a:cubicBezTo>
                  <a:cubicBezTo>
                    <a:pt x="13668" y="144"/>
                    <a:pt x="13651" y="127"/>
                    <a:pt x="13599" y="127"/>
                  </a:cubicBezTo>
                  <a:close/>
                  <a:moveTo>
                    <a:pt x="13960" y="127"/>
                  </a:moveTo>
                  <a:cubicBezTo>
                    <a:pt x="13925" y="127"/>
                    <a:pt x="13903" y="144"/>
                    <a:pt x="13886" y="201"/>
                  </a:cubicBezTo>
                  <a:cubicBezTo>
                    <a:pt x="13886" y="236"/>
                    <a:pt x="13925" y="270"/>
                    <a:pt x="13960" y="270"/>
                  </a:cubicBezTo>
                  <a:cubicBezTo>
                    <a:pt x="14012" y="270"/>
                    <a:pt x="14034" y="236"/>
                    <a:pt x="14034" y="201"/>
                  </a:cubicBezTo>
                  <a:cubicBezTo>
                    <a:pt x="14051" y="162"/>
                    <a:pt x="14012" y="127"/>
                    <a:pt x="13977" y="127"/>
                  </a:cubicBezTo>
                  <a:close/>
                  <a:moveTo>
                    <a:pt x="23424" y="127"/>
                  </a:moveTo>
                  <a:cubicBezTo>
                    <a:pt x="23389" y="127"/>
                    <a:pt x="23367" y="162"/>
                    <a:pt x="23367" y="218"/>
                  </a:cubicBezTo>
                  <a:cubicBezTo>
                    <a:pt x="23389" y="236"/>
                    <a:pt x="23407" y="270"/>
                    <a:pt x="23441" y="270"/>
                  </a:cubicBezTo>
                  <a:lnTo>
                    <a:pt x="23459" y="270"/>
                  </a:lnTo>
                  <a:lnTo>
                    <a:pt x="23459" y="253"/>
                  </a:lnTo>
                  <a:cubicBezTo>
                    <a:pt x="23498" y="253"/>
                    <a:pt x="23515" y="218"/>
                    <a:pt x="23515" y="179"/>
                  </a:cubicBezTo>
                  <a:cubicBezTo>
                    <a:pt x="23498" y="144"/>
                    <a:pt x="23476" y="127"/>
                    <a:pt x="23441" y="127"/>
                  </a:cubicBezTo>
                  <a:close/>
                  <a:moveTo>
                    <a:pt x="13233" y="144"/>
                  </a:moveTo>
                  <a:cubicBezTo>
                    <a:pt x="13198" y="144"/>
                    <a:pt x="13164" y="179"/>
                    <a:pt x="13181" y="218"/>
                  </a:cubicBezTo>
                  <a:cubicBezTo>
                    <a:pt x="13181" y="253"/>
                    <a:pt x="13198" y="288"/>
                    <a:pt x="13251" y="288"/>
                  </a:cubicBezTo>
                  <a:cubicBezTo>
                    <a:pt x="13290" y="270"/>
                    <a:pt x="13325" y="253"/>
                    <a:pt x="13325" y="201"/>
                  </a:cubicBezTo>
                  <a:cubicBezTo>
                    <a:pt x="13307" y="162"/>
                    <a:pt x="13290" y="144"/>
                    <a:pt x="13251" y="144"/>
                  </a:cubicBezTo>
                  <a:close/>
                  <a:moveTo>
                    <a:pt x="25238" y="144"/>
                  </a:moveTo>
                  <a:cubicBezTo>
                    <a:pt x="25199" y="144"/>
                    <a:pt x="25165" y="162"/>
                    <a:pt x="25165" y="179"/>
                  </a:cubicBezTo>
                  <a:cubicBezTo>
                    <a:pt x="25147" y="218"/>
                    <a:pt x="25165" y="270"/>
                    <a:pt x="25199" y="270"/>
                  </a:cubicBezTo>
                  <a:cubicBezTo>
                    <a:pt x="25217" y="288"/>
                    <a:pt x="25217" y="288"/>
                    <a:pt x="25238" y="288"/>
                  </a:cubicBezTo>
                  <a:cubicBezTo>
                    <a:pt x="25256" y="288"/>
                    <a:pt x="25291" y="270"/>
                    <a:pt x="25291" y="236"/>
                  </a:cubicBezTo>
                  <a:cubicBezTo>
                    <a:pt x="25308" y="201"/>
                    <a:pt x="25291" y="162"/>
                    <a:pt x="25256" y="144"/>
                  </a:cubicBezTo>
                  <a:close/>
                  <a:moveTo>
                    <a:pt x="14321" y="162"/>
                  </a:moveTo>
                  <a:cubicBezTo>
                    <a:pt x="14286" y="162"/>
                    <a:pt x="14269" y="179"/>
                    <a:pt x="14251" y="218"/>
                  </a:cubicBezTo>
                  <a:cubicBezTo>
                    <a:pt x="14251" y="253"/>
                    <a:pt x="14286" y="288"/>
                    <a:pt x="14321" y="310"/>
                  </a:cubicBezTo>
                  <a:cubicBezTo>
                    <a:pt x="14360" y="310"/>
                    <a:pt x="14395" y="270"/>
                    <a:pt x="14395" y="236"/>
                  </a:cubicBezTo>
                  <a:cubicBezTo>
                    <a:pt x="14412" y="201"/>
                    <a:pt x="14378" y="162"/>
                    <a:pt x="14338" y="162"/>
                  </a:cubicBezTo>
                  <a:close/>
                  <a:moveTo>
                    <a:pt x="12872" y="179"/>
                  </a:moveTo>
                  <a:cubicBezTo>
                    <a:pt x="12837" y="179"/>
                    <a:pt x="12798" y="218"/>
                    <a:pt x="12816" y="270"/>
                  </a:cubicBezTo>
                  <a:cubicBezTo>
                    <a:pt x="12816" y="310"/>
                    <a:pt x="12855" y="327"/>
                    <a:pt x="12889" y="327"/>
                  </a:cubicBezTo>
                  <a:cubicBezTo>
                    <a:pt x="12924" y="327"/>
                    <a:pt x="12963" y="288"/>
                    <a:pt x="12963" y="236"/>
                  </a:cubicBezTo>
                  <a:cubicBezTo>
                    <a:pt x="12946" y="201"/>
                    <a:pt x="12924" y="179"/>
                    <a:pt x="12889" y="179"/>
                  </a:cubicBezTo>
                  <a:close/>
                  <a:moveTo>
                    <a:pt x="14687" y="218"/>
                  </a:moveTo>
                  <a:cubicBezTo>
                    <a:pt x="14647" y="218"/>
                    <a:pt x="14630" y="253"/>
                    <a:pt x="14613" y="270"/>
                  </a:cubicBezTo>
                  <a:cubicBezTo>
                    <a:pt x="14613" y="327"/>
                    <a:pt x="14630" y="362"/>
                    <a:pt x="14665" y="362"/>
                  </a:cubicBezTo>
                  <a:lnTo>
                    <a:pt x="14687" y="362"/>
                  </a:lnTo>
                  <a:cubicBezTo>
                    <a:pt x="14721" y="362"/>
                    <a:pt x="14739" y="344"/>
                    <a:pt x="14756" y="310"/>
                  </a:cubicBezTo>
                  <a:cubicBezTo>
                    <a:pt x="14756" y="270"/>
                    <a:pt x="14739" y="236"/>
                    <a:pt x="14704" y="218"/>
                  </a:cubicBezTo>
                  <a:close/>
                  <a:moveTo>
                    <a:pt x="23080" y="218"/>
                  </a:moveTo>
                  <a:cubicBezTo>
                    <a:pt x="23024" y="236"/>
                    <a:pt x="23006" y="270"/>
                    <a:pt x="23024" y="310"/>
                  </a:cubicBezTo>
                  <a:cubicBezTo>
                    <a:pt x="23024" y="344"/>
                    <a:pt x="23063" y="362"/>
                    <a:pt x="23098" y="362"/>
                  </a:cubicBezTo>
                  <a:lnTo>
                    <a:pt x="23115" y="362"/>
                  </a:lnTo>
                  <a:cubicBezTo>
                    <a:pt x="23150" y="344"/>
                    <a:pt x="23172" y="310"/>
                    <a:pt x="23172" y="270"/>
                  </a:cubicBezTo>
                  <a:cubicBezTo>
                    <a:pt x="23150" y="236"/>
                    <a:pt x="23115" y="218"/>
                    <a:pt x="23098" y="218"/>
                  </a:cubicBezTo>
                  <a:close/>
                  <a:moveTo>
                    <a:pt x="12511" y="236"/>
                  </a:moveTo>
                  <a:cubicBezTo>
                    <a:pt x="12472" y="253"/>
                    <a:pt x="12454" y="288"/>
                    <a:pt x="12454" y="327"/>
                  </a:cubicBezTo>
                  <a:cubicBezTo>
                    <a:pt x="12454" y="362"/>
                    <a:pt x="12489" y="379"/>
                    <a:pt x="12528" y="379"/>
                  </a:cubicBezTo>
                  <a:lnTo>
                    <a:pt x="12546" y="379"/>
                  </a:lnTo>
                  <a:cubicBezTo>
                    <a:pt x="12581" y="379"/>
                    <a:pt x="12598" y="344"/>
                    <a:pt x="12598" y="288"/>
                  </a:cubicBezTo>
                  <a:cubicBezTo>
                    <a:pt x="12581" y="270"/>
                    <a:pt x="12563" y="236"/>
                    <a:pt x="12528" y="236"/>
                  </a:cubicBezTo>
                  <a:close/>
                  <a:moveTo>
                    <a:pt x="25565" y="288"/>
                  </a:moveTo>
                  <a:cubicBezTo>
                    <a:pt x="25543" y="288"/>
                    <a:pt x="25508" y="288"/>
                    <a:pt x="25491" y="327"/>
                  </a:cubicBezTo>
                  <a:cubicBezTo>
                    <a:pt x="25473" y="362"/>
                    <a:pt x="25491" y="397"/>
                    <a:pt x="25526" y="418"/>
                  </a:cubicBezTo>
                  <a:cubicBezTo>
                    <a:pt x="25543" y="418"/>
                    <a:pt x="25543" y="436"/>
                    <a:pt x="25565" y="436"/>
                  </a:cubicBezTo>
                  <a:cubicBezTo>
                    <a:pt x="25582" y="436"/>
                    <a:pt x="25617" y="418"/>
                    <a:pt x="25617" y="379"/>
                  </a:cubicBezTo>
                  <a:cubicBezTo>
                    <a:pt x="25652" y="362"/>
                    <a:pt x="25634" y="310"/>
                    <a:pt x="25600" y="288"/>
                  </a:cubicBezTo>
                  <a:close/>
                  <a:moveTo>
                    <a:pt x="12145" y="310"/>
                  </a:moveTo>
                  <a:cubicBezTo>
                    <a:pt x="12111" y="327"/>
                    <a:pt x="12093" y="362"/>
                    <a:pt x="12093" y="397"/>
                  </a:cubicBezTo>
                  <a:cubicBezTo>
                    <a:pt x="12111" y="436"/>
                    <a:pt x="12128" y="453"/>
                    <a:pt x="12163" y="453"/>
                  </a:cubicBezTo>
                  <a:lnTo>
                    <a:pt x="12185" y="453"/>
                  </a:lnTo>
                  <a:cubicBezTo>
                    <a:pt x="12219" y="453"/>
                    <a:pt x="12254" y="397"/>
                    <a:pt x="12237" y="362"/>
                  </a:cubicBezTo>
                  <a:cubicBezTo>
                    <a:pt x="12237" y="327"/>
                    <a:pt x="12202" y="310"/>
                    <a:pt x="12163" y="310"/>
                  </a:cubicBezTo>
                  <a:close/>
                  <a:moveTo>
                    <a:pt x="15030" y="327"/>
                  </a:moveTo>
                  <a:cubicBezTo>
                    <a:pt x="15013" y="327"/>
                    <a:pt x="14974" y="344"/>
                    <a:pt x="14956" y="379"/>
                  </a:cubicBezTo>
                  <a:cubicBezTo>
                    <a:pt x="14956" y="418"/>
                    <a:pt x="14974" y="453"/>
                    <a:pt x="15013" y="471"/>
                  </a:cubicBezTo>
                  <a:lnTo>
                    <a:pt x="15030" y="471"/>
                  </a:lnTo>
                  <a:cubicBezTo>
                    <a:pt x="15065" y="471"/>
                    <a:pt x="15083" y="453"/>
                    <a:pt x="15100" y="436"/>
                  </a:cubicBezTo>
                  <a:cubicBezTo>
                    <a:pt x="15122" y="397"/>
                    <a:pt x="15100" y="344"/>
                    <a:pt x="15065" y="327"/>
                  </a:cubicBezTo>
                  <a:close/>
                  <a:moveTo>
                    <a:pt x="22715" y="344"/>
                  </a:moveTo>
                  <a:cubicBezTo>
                    <a:pt x="22680" y="362"/>
                    <a:pt x="22663" y="397"/>
                    <a:pt x="22680" y="436"/>
                  </a:cubicBezTo>
                  <a:cubicBezTo>
                    <a:pt x="22697" y="471"/>
                    <a:pt x="22715" y="488"/>
                    <a:pt x="22754" y="488"/>
                  </a:cubicBezTo>
                  <a:lnTo>
                    <a:pt x="22771" y="488"/>
                  </a:lnTo>
                  <a:cubicBezTo>
                    <a:pt x="22806" y="471"/>
                    <a:pt x="22824" y="418"/>
                    <a:pt x="22824" y="379"/>
                  </a:cubicBezTo>
                  <a:cubicBezTo>
                    <a:pt x="22806" y="362"/>
                    <a:pt x="22789" y="344"/>
                    <a:pt x="22754" y="344"/>
                  </a:cubicBezTo>
                  <a:close/>
                  <a:moveTo>
                    <a:pt x="11802" y="397"/>
                  </a:moveTo>
                  <a:cubicBezTo>
                    <a:pt x="11767" y="397"/>
                    <a:pt x="11728" y="436"/>
                    <a:pt x="11749" y="471"/>
                  </a:cubicBezTo>
                  <a:cubicBezTo>
                    <a:pt x="11749" y="505"/>
                    <a:pt x="11784" y="544"/>
                    <a:pt x="11819" y="544"/>
                  </a:cubicBezTo>
                  <a:lnTo>
                    <a:pt x="11836" y="527"/>
                  </a:lnTo>
                  <a:cubicBezTo>
                    <a:pt x="11876" y="527"/>
                    <a:pt x="11893" y="488"/>
                    <a:pt x="11893" y="453"/>
                  </a:cubicBezTo>
                  <a:cubicBezTo>
                    <a:pt x="11876" y="418"/>
                    <a:pt x="11858" y="397"/>
                    <a:pt x="11819" y="397"/>
                  </a:cubicBezTo>
                  <a:close/>
                  <a:moveTo>
                    <a:pt x="11441" y="471"/>
                  </a:moveTo>
                  <a:cubicBezTo>
                    <a:pt x="11401" y="488"/>
                    <a:pt x="11384" y="527"/>
                    <a:pt x="11401" y="562"/>
                  </a:cubicBezTo>
                  <a:cubicBezTo>
                    <a:pt x="11401" y="597"/>
                    <a:pt x="11441" y="614"/>
                    <a:pt x="11458" y="614"/>
                  </a:cubicBezTo>
                  <a:lnTo>
                    <a:pt x="11475" y="614"/>
                  </a:lnTo>
                  <a:cubicBezTo>
                    <a:pt x="11532" y="614"/>
                    <a:pt x="11549" y="579"/>
                    <a:pt x="11532" y="527"/>
                  </a:cubicBezTo>
                  <a:cubicBezTo>
                    <a:pt x="11532" y="505"/>
                    <a:pt x="11493" y="471"/>
                    <a:pt x="11458" y="471"/>
                  </a:cubicBezTo>
                  <a:close/>
                  <a:moveTo>
                    <a:pt x="25869" y="471"/>
                  </a:moveTo>
                  <a:cubicBezTo>
                    <a:pt x="25852" y="471"/>
                    <a:pt x="25835" y="488"/>
                    <a:pt x="25817" y="505"/>
                  </a:cubicBezTo>
                  <a:cubicBezTo>
                    <a:pt x="25782" y="544"/>
                    <a:pt x="25800" y="579"/>
                    <a:pt x="25835" y="597"/>
                  </a:cubicBezTo>
                  <a:cubicBezTo>
                    <a:pt x="25835" y="614"/>
                    <a:pt x="25852" y="614"/>
                    <a:pt x="25869" y="614"/>
                  </a:cubicBezTo>
                  <a:cubicBezTo>
                    <a:pt x="25891" y="614"/>
                    <a:pt x="25926" y="597"/>
                    <a:pt x="25926" y="579"/>
                  </a:cubicBezTo>
                  <a:cubicBezTo>
                    <a:pt x="25961" y="544"/>
                    <a:pt x="25943" y="505"/>
                    <a:pt x="25909" y="488"/>
                  </a:cubicBezTo>
                  <a:cubicBezTo>
                    <a:pt x="25909" y="471"/>
                    <a:pt x="25891" y="471"/>
                    <a:pt x="25869" y="471"/>
                  </a:cubicBezTo>
                  <a:close/>
                  <a:moveTo>
                    <a:pt x="15357" y="488"/>
                  </a:moveTo>
                  <a:cubicBezTo>
                    <a:pt x="15339" y="488"/>
                    <a:pt x="15300" y="505"/>
                    <a:pt x="15300" y="527"/>
                  </a:cubicBezTo>
                  <a:cubicBezTo>
                    <a:pt x="15265" y="562"/>
                    <a:pt x="15283" y="614"/>
                    <a:pt x="15318" y="636"/>
                  </a:cubicBezTo>
                  <a:lnTo>
                    <a:pt x="15357" y="636"/>
                  </a:lnTo>
                  <a:cubicBezTo>
                    <a:pt x="15374" y="636"/>
                    <a:pt x="15409" y="614"/>
                    <a:pt x="15409" y="597"/>
                  </a:cubicBezTo>
                  <a:cubicBezTo>
                    <a:pt x="15448" y="562"/>
                    <a:pt x="15426" y="527"/>
                    <a:pt x="15391" y="505"/>
                  </a:cubicBezTo>
                  <a:cubicBezTo>
                    <a:pt x="15374" y="488"/>
                    <a:pt x="15374" y="488"/>
                    <a:pt x="15357" y="488"/>
                  </a:cubicBezTo>
                  <a:close/>
                  <a:moveTo>
                    <a:pt x="22388" y="488"/>
                  </a:moveTo>
                  <a:cubicBezTo>
                    <a:pt x="22354" y="505"/>
                    <a:pt x="22336" y="544"/>
                    <a:pt x="22354" y="579"/>
                  </a:cubicBezTo>
                  <a:cubicBezTo>
                    <a:pt x="22354" y="614"/>
                    <a:pt x="22388" y="636"/>
                    <a:pt x="22410" y="636"/>
                  </a:cubicBezTo>
                  <a:cubicBezTo>
                    <a:pt x="22428" y="636"/>
                    <a:pt x="22445" y="614"/>
                    <a:pt x="22445" y="614"/>
                  </a:cubicBezTo>
                  <a:cubicBezTo>
                    <a:pt x="22480" y="597"/>
                    <a:pt x="22497" y="562"/>
                    <a:pt x="22480" y="527"/>
                  </a:cubicBezTo>
                  <a:cubicBezTo>
                    <a:pt x="22462" y="488"/>
                    <a:pt x="22445" y="488"/>
                    <a:pt x="22410" y="488"/>
                  </a:cubicBezTo>
                  <a:close/>
                  <a:moveTo>
                    <a:pt x="11114" y="562"/>
                  </a:moveTo>
                  <a:cubicBezTo>
                    <a:pt x="11114" y="562"/>
                    <a:pt x="11097" y="562"/>
                    <a:pt x="11097" y="579"/>
                  </a:cubicBezTo>
                  <a:cubicBezTo>
                    <a:pt x="11058" y="579"/>
                    <a:pt x="11040" y="614"/>
                    <a:pt x="11040" y="653"/>
                  </a:cubicBezTo>
                  <a:cubicBezTo>
                    <a:pt x="11058" y="688"/>
                    <a:pt x="11075" y="705"/>
                    <a:pt x="11114" y="705"/>
                  </a:cubicBezTo>
                  <a:lnTo>
                    <a:pt x="11132" y="705"/>
                  </a:lnTo>
                  <a:cubicBezTo>
                    <a:pt x="11166" y="705"/>
                    <a:pt x="11184" y="671"/>
                    <a:pt x="11184" y="614"/>
                  </a:cubicBezTo>
                  <a:cubicBezTo>
                    <a:pt x="11166" y="597"/>
                    <a:pt x="11149" y="562"/>
                    <a:pt x="11114" y="562"/>
                  </a:cubicBezTo>
                  <a:close/>
                  <a:moveTo>
                    <a:pt x="22062" y="636"/>
                  </a:moveTo>
                  <a:cubicBezTo>
                    <a:pt x="22027" y="653"/>
                    <a:pt x="22010" y="705"/>
                    <a:pt x="22027" y="745"/>
                  </a:cubicBezTo>
                  <a:cubicBezTo>
                    <a:pt x="22027" y="762"/>
                    <a:pt x="22062" y="779"/>
                    <a:pt x="22084" y="779"/>
                  </a:cubicBezTo>
                  <a:lnTo>
                    <a:pt x="22119" y="779"/>
                  </a:lnTo>
                  <a:cubicBezTo>
                    <a:pt x="22153" y="762"/>
                    <a:pt x="22171" y="705"/>
                    <a:pt x="22153" y="671"/>
                  </a:cubicBezTo>
                  <a:cubicBezTo>
                    <a:pt x="22136" y="653"/>
                    <a:pt x="22119" y="636"/>
                    <a:pt x="22084" y="636"/>
                  </a:cubicBezTo>
                  <a:close/>
                  <a:moveTo>
                    <a:pt x="10749" y="653"/>
                  </a:moveTo>
                  <a:cubicBezTo>
                    <a:pt x="10714" y="671"/>
                    <a:pt x="10679" y="705"/>
                    <a:pt x="10696" y="745"/>
                  </a:cubicBezTo>
                  <a:cubicBezTo>
                    <a:pt x="10696" y="779"/>
                    <a:pt x="10731" y="797"/>
                    <a:pt x="10770" y="797"/>
                  </a:cubicBezTo>
                  <a:lnTo>
                    <a:pt x="10788" y="797"/>
                  </a:lnTo>
                  <a:cubicBezTo>
                    <a:pt x="10823" y="797"/>
                    <a:pt x="10840" y="762"/>
                    <a:pt x="10840" y="705"/>
                  </a:cubicBezTo>
                  <a:cubicBezTo>
                    <a:pt x="10823" y="688"/>
                    <a:pt x="10788" y="653"/>
                    <a:pt x="10770" y="653"/>
                  </a:cubicBezTo>
                  <a:close/>
                  <a:moveTo>
                    <a:pt x="15683" y="671"/>
                  </a:moveTo>
                  <a:cubicBezTo>
                    <a:pt x="15644" y="671"/>
                    <a:pt x="15626" y="688"/>
                    <a:pt x="15609" y="705"/>
                  </a:cubicBezTo>
                  <a:cubicBezTo>
                    <a:pt x="15592" y="745"/>
                    <a:pt x="15609" y="779"/>
                    <a:pt x="15644" y="797"/>
                  </a:cubicBezTo>
                  <a:cubicBezTo>
                    <a:pt x="15644" y="814"/>
                    <a:pt x="15666" y="814"/>
                    <a:pt x="15683" y="814"/>
                  </a:cubicBezTo>
                  <a:cubicBezTo>
                    <a:pt x="15700" y="814"/>
                    <a:pt x="15718" y="797"/>
                    <a:pt x="15735" y="779"/>
                  </a:cubicBezTo>
                  <a:cubicBezTo>
                    <a:pt x="15753" y="745"/>
                    <a:pt x="15735" y="688"/>
                    <a:pt x="15700" y="671"/>
                  </a:cubicBezTo>
                  <a:close/>
                  <a:moveTo>
                    <a:pt x="26161" y="688"/>
                  </a:moveTo>
                  <a:cubicBezTo>
                    <a:pt x="26144" y="688"/>
                    <a:pt x="26126" y="705"/>
                    <a:pt x="26109" y="723"/>
                  </a:cubicBezTo>
                  <a:cubicBezTo>
                    <a:pt x="26070" y="745"/>
                    <a:pt x="26070" y="797"/>
                    <a:pt x="26109" y="814"/>
                  </a:cubicBezTo>
                  <a:cubicBezTo>
                    <a:pt x="26126" y="832"/>
                    <a:pt x="26144" y="832"/>
                    <a:pt x="26161" y="832"/>
                  </a:cubicBezTo>
                  <a:cubicBezTo>
                    <a:pt x="26178" y="832"/>
                    <a:pt x="26196" y="832"/>
                    <a:pt x="26218" y="814"/>
                  </a:cubicBezTo>
                  <a:cubicBezTo>
                    <a:pt x="26235" y="779"/>
                    <a:pt x="26235" y="745"/>
                    <a:pt x="26196" y="705"/>
                  </a:cubicBezTo>
                  <a:cubicBezTo>
                    <a:pt x="26196" y="705"/>
                    <a:pt x="26178" y="688"/>
                    <a:pt x="26161" y="688"/>
                  </a:cubicBezTo>
                  <a:close/>
                  <a:moveTo>
                    <a:pt x="10387" y="745"/>
                  </a:moveTo>
                  <a:cubicBezTo>
                    <a:pt x="10353" y="762"/>
                    <a:pt x="10335" y="797"/>
                    <a:pt x="10335" y="832"/>
                  </a:cubicBezTo>
                  <a:cubicBezTo>
                    <a:pt x="10353" y="871"/>
                    <a:pt x="10370" y="888"/>
                    <a:pt x="10405" y="888"/>
                  </a:cubicBezTo>
                  <a:lnTo>
                    <a:pt x="10422" y="888"/>
                  </a:lnTo>
                  <a:cubicBezTo>
                    <a:pt x="10461" y="888"/>
                    <a:pt x="10496" y="832"/>
                    <a:pt x="10479" y="797"/>
                  </a:cubicBezTo>
                  <a:cubicBezTo>
                    <a:pt x="10479" y="762"/>
                    <a:pt x="10444" y="745"/>
                    <a:pt x="10405" y="745"/>
                  </a:cubicBezTo>
                  <a:close/>
                  <a:moveTo>
                    <a:pt x="21757" y="797"/>
                  </a:moveTo>
                  <a:cubicBezTo>
                    <a:pt x="21757" y="797"/>
                    <a:pt x="21736" y="797"/>
                    <a:pt x="21736" y="814"/>
                  </a:cubicBezTo>
                  <a:cubicBezTo>
                    <a:pt x="21701" y="832"/>
                    <a:pt x="21683" y="871"/>
                    <a:pt x="21701" y="906"/>
                  </a:cubicBezTo>
                  <a:cubicBezTo>
                    <a:pt x="21718" y="923"/>
                    <a:pt x="21736" y="940"/>
                    <a:pt x="21757" y="940"/>
                  </a:cubicBezTo>
                  <a:lnTo>
                    <a:pt x="21792" y="940"/>
                  </a:lnTo>
                  <a:cubicBezTo>
                    <a:pt x="21827" y="923"/>
                    <a:pt x="21844" y="871"/>
                    <a:pt x="21827" y="832"/>
                  </a:cubicBezTo>
                  <a:cubicBezTo>
                    <a:pt x="21810" y="814"/>
                    <a:pt x="21792" y="797"/>
                    <a:pt x="21757" y="797"/>
                  </a:cubicBezTo>
                  <a:close/>
                  <a:moveTo>
                    <a:pt x="10044" y="832"/>
                  </a:moveTo>
                  <a:cubicBezTo>
                    <a:pt x="10009" y="832"/>
                    <a:pt x="9970" y="888"/>
                    <a:pt x="9987" y="923"/>
                  </a:cubicBezTo>
                  <a:cubicBezTo>
                    <a:pt x="9987" y="962"/>
                    <a:pt x="10026" y="980"/>
                    <a:pt x="10061" y="980"/>
                  </a:cubicBezTo>
                  <a:lnTo>
                    <a:pt x="10079" y="980"/>
                  </a:lnTo>
                  <a:cubicBezTo>
                    <a:pt x="10118" y="962"/>
                    <a:pt x="10135" y="923"/>
                    <a:pt x="10135" y="888"/>
                  </a:cubicBezTo>
                  <a:cubicBezTo>
                    <a:pt x="10118" y="853"/>
                    <a:pt x="10096" y="832"/>
                    <a:pt x="10061" y="832"/>
                  </a:cubicBezTo>
                  <a:close/>
                  <a:moveTo>
                    <a:pt x="15970" y="871"/>
                  </a:moveTo>
                  <a:cubicBezTo>
                    <a:pt x="15953" y="871"/>
                    <a:pt x="15935" y="871"/>
                    <a:pt x="15918" y="888"/>
                  </a:cubicBezTo>
                  <a:cubicBezTo>
                    <a:pt x="15901" y="923"/>
                    <a:pt x="15901" y="962"/>
                    <a:pt x="15935" y="997"/>
                  </a:cubicBezTo>
                  <a:cubicBezTo>
                    <a:pt x="15953" y="997"/>
                    <a:pt x="15953" y="1014"/>
                    <a:pt x="15970" y="1014"/>
                  </a:cubicBezTo>
                  <a:cubicBezTo>
                    <a:pt x="16009" y="1014"/>
                    <a:pt x="16027" y="997"/>
                    <a:pt x="16027" y="980"/>
                  </a:cubicBezTo>
                  <a:cubicBezTo>
                    <a:pt x="16062" y="940"/>
                    <a:pt x="16044" y="906"/>
                    <a:pt x="16027" y="871"/>
                  </a:cubicBezTo>
                  <a:close/>
                  <a:moveTo>
                    <a:pt x="9683" y="906"/>
                  </a:moveTo>
                  <a:cubicBezTo>
                    <a:pt x="9643" y="923"/>
                    <a:pt x="9626" y="962"/>
                    <a:pt x="9626" y="997"/>
                  </a:cubicBezTo>
                  <a:cubicBezTo>
                    <a:pt x="9643" y="1032"/>
                    <a:pt x="9661" y="1049"/>
                    <a:pt x="9700" y="1049"/>
                  </a:cubicBezTo>
                  <a:lnTo>
                    <a:pt x="9717" y="1049"/>
                  </a:lnTo>
                  <a:cubicBezTo>
                    <a:pt x="9752" y="1049"/>
                    <a:pt x="9791" y="1014"/>
                    <a:pt x="9770" y="962"/>
                  </a:cubicBezTo>
                  <a:cubicBezTo>
                    <a:pt x="9770" y="940"/>
                    <a:pt x="9735" y="906"/>
                    <a:pt x="9700" y="906"/>
                  </a:cubicBezTo>
                  <a:close/>
                  <a:moveTo>
                    <a:pt x="26413" y="940"/>
                  </a:moveTo>
                  <a:cubicBezTo>
                    <a:pt x="26396" y="940"/>
                    <a:pt x="26379" y="962"/>
                    <a:pt x="26361" y="962"/>
                  </a:cubicBezTo>
                  <a:cubicBezTo>
                    <a:pt x="26344" y="997"/>
                    <a:pt x="26344" y="1032"/>
                    <a:pt x="26361" y="1071"/>
                  </a:cubicBezTo>
                  <a:cubicBezTo>
                    <a:pt x="26379" y="1088"/>
                    <a:pt x="26396" y="1088"/>
                    <a:pt x="26413" y="1088"/>
                  </a:cubicBezTo>
                  <a:cubicBezTo>
                    <a:pt x="26435" y="1088"/>
                    <a:pt x="26452" y="1088"/>
                    <a:pt x="26470" y="1071"/>
                  </a:cubicBezTo>
                  <a:cubicBezTo>
                    <a:pt x="26487" y="1049"/>
                    <a:pt x="26505" y="997"/>
                    <a:pt x="26470" y="962"/>
                  </a:cubicBezTo>
                  <a:cubicBezTo>
                    <a:pt x="26452" y="962"/>
                    <a:pt x="26435" y="940"/>
                    <a:pt x="26413" y="940"/>
                  </a:cubicBezTo>
                  <a:close/>
                  <a:moveTo>
                    <a:pt x="21409" y="980"/>
                  </a:moveTo>
                  <a:cubicBezTo>
                    <a:pt x="21375" y="997"/>
                    <a:pt x="21357" y="1049"/>
                    <a:pt x="21375" y="1088"/>
                  </a:cubicBezTo>
                  <a:cubicBezTo>
                    <a:pt x="21392" y="1106"/>
                    <a:pt x="21431" y="1123"/>
                    <a:pt x="21449" y="1123"/>
                  </a:cubicBezTo>
                  <a:cubicBezTo>
                    <a:pt x="21466" y="1123"/>
                    <a:pt x="21466" y="1123"/>
                    <a:pt x="21483" y="1106"/>
                  </a:cubicBezTo>
                  <a:cubicBezTo>
                    <a:pt x="21518" y="1088"/>
                    <a:pt x="21540" y="1049"/>
                    <a:pt x="21501" y="1014"/>
                  </a:cubicBezTo>
                  <a:cubicBezTo>
                    <a:pt x="21501" y="980"/>
                    <a:pt x="21466" y="980"/>
                    <a:pt x="21449" y="980"/>
                  </a:cubicBezTo>
                  <a:close/>
                  <a:moveTo>
                    <a:pt x="9334" y="997"/>
                  </a:moveTo>
                  <a:cubicBezTo>
                    <a:pt x="9300" y="997"/>
                    <a:pt x="9265" y="1032"/>
                    <a:pt x="9282" y="1088"/>
                  </a:cubicBezTo>
                  <a:cubicBezTo>
                    <a:pt x="9282" y="1106"/>
                    <a:pt x="9317" y="1141"/>
                    <a:pt x="9356" y="1141"/>
                  </a:cubicBezTo>
                  <a:lnTo>
                    <a:pt x="9374" y="1141"/>
                  </a:lnTo>
                  <a:cubicBezTo>
                    <a:pt x="9408" y="1123"/>
                    <a:pt x="9426" y="1088"/>
                    <a:pt x="9426" y="1049"/>
                  </a:cubicBezTo>
                  <a:cubicBezTo>
                    <a:pt x="9408" y="1014"/>
                    <a:pt x="9391" y="997"/>
                    <a:pt x="9356" y="997"/>
                  </a:cubicBezTo>
                  <a:close/>
                  <a:moveTo>
                    <a:pt x="8973" y="1071"/>
                  </a:moveTo>
                  <a:cubicBezTo>
                    <a:pt x="8939" y="1088"/>
                    <a:pt x="8921" y="1123"/>
                    <a:pt x="8921" y="1158"/>
                  </a:cubicBezTo>
                  <a:cubicBezTo>
                    <a:pt x="8939" y="1197"/>
                    <a:pt x="8956" y="1215"/>
                    <a:pt x="8991" y="1215"/>
                  </a:cubicBezTo>
                  <a:lnTo>
                    <a:pt x="9008" y="1215"/>
                  </a:lnTo>
                  <a:cubicBezTo>
                    <a:pt x="9047" y="1215"/>
                    <a:pt x="9082" y="1158"/>
                    <a:pt x="9065" y="1123"/>
                  </a:cubicBezTo>
                  <a:cubicBezTo>
                    <a:pt x="9065" y="1088"/>
                    <a:pt x="9030" y="1071"/>
                    <a:pt x="8991" y="1071"/>
                  </a:cubicBezTo>
                  <a:close/>
                  <a:moveTo>
                    <a:pt x="16262" y="1106"/>
                  </a:moveTo>
                  <a:cubicBezTo>
                    <a:pt x="16227" y="1106"/>
                    <a:pt x="16210" y="1106"/>
                    <a:pt x="16210" y="1123"/>
                  </a:cubicBezTo>
                  <a:cubicBezTo>
                    <a:pt x="16170" y="1141"/>
                    <a:pt x="16170" y="1197"/>
                    <a:pt x="16210" y="1215"/>
                  </a:cubicBezTo>
                  <a:cubicBezTo>
                    <a:pt x="16227" y="1232"/>
                    <a:pt x="16244" y="1249"/>
                    <a:pt x="16262" y="1249"/>
                  </a:cubicBezTo>
                  <a:cubicBezTo>
                    <a:pt x="16279" y="1249"/>
                    <a:pt x="16297" y="1232"/>
                    <a:pt x="16297" y="1215"/>
                  </a:cubicBezTo>
                  <a:cubicBezTo>
                    <a:pt x="16336" y="1197"/>
                    <a:pt x="16336" y="1141"/>
                    <a:pt x="16297" y="1123"/>
                  </a:cubicBezTo>
                  <a:cubicBezTo>
                    <a:pt x="16279" y="1106"/>
                    <a:pt x="16279" y="1106"/>
                    <a:pt x="16262" y="1106"/>
                  </a:cubicBezTo>
                  <a:close/>
                  <a:moveTo>
                    <a:pt x="8630" y="1158"/>
                  </a:moveTo>
                  <a:cubicBezTo>
                    <a:pt x="8595" y="1158"/>
                    <a:pt x="8556" y="1197"/>
                    <a:pt x="8573" y="1232"/>
                  </a:cubicBezTo>
                  <a:cubicBezTo>
                    <a:pt x="8573" y="1267"/>
                    <a:pt x="8612" y="1306"/>
                    <a:pt x="8647" y="1306"/>
                  </a:cubicBezTo>
                  <a:lnTo>
                    <a:pt x="8664" y="1289"/>
                  </a:lnTo>
                  <a:cubicBezTo>
                    <a:pt x="8704" y="1289"/>
                    <a:pt x="8721" y="1249"/>
                    <a:pt x="8721" y="1215"/>
                  </a:cubicBezTo>
                  <a:cubicBezTo>
                    <a:pt x="8704" y="1180"/>
                    <a:pt x="8682" y="1158"/>
                    <a:pt x="8647" y="1158"/>
                  </a:cubicBezTo>
                  <a:close/>
                  <a:moveTo>
                    <a:pt x="21105" y="1158"/>
                  </a:moveTo>
                  <a:cubicBezTo>
                    <a:pt x="21066" y="1180"/>
                    <a:pt x="21048" y="1232"/>
                    <a:pt x="21066" y="1267"/>
                  </a:cubicBezTo>
                  <a:cubicBezTo>
                    <a:pt x="21083" y="1289"/>
                    <a:pt x="21105" y="1306"/>
                    <a:pt x="21140" y="1306"/>
                  </a:cubicBezTo>
                  <a:cubicBezTo>
                    <a:pt x="21140" y="1306"/>
                    <a:pt x="21157" y="1289"/>
                    <a:pt x="21174" y="1289"/>
                  </a:cubicBezTo>
                  <a:cubicBezTo>
                    <a:pt x="21192" y="1267"/>
                    <a:pt x="21214" y="1232"/>
                    <a:pt x="21192" y="1197"/>
                  </a:cubicBezTo>
                  <a:cubicBezTo>
                    <a:pt x="21174" y="1158"/>
                    <a:pt x="21157" y="1158"/>
                    <a:pt x="21140" y="1158"/>
                  </a:cubicBezTo>
                  <a:close/>
                  <a:moveTo>
                    <a:pt x="8268" y="1232"/>
                  </a:moveTo>
                  <a:cubicBezTo>
                    <a:pt x="8229" y="1249"/>
                    <a:pt x="8212" y="1289"/>
                    <a:pt x="8212" y="1323"/>
                  </a:cubicBezTo>
                  <a:cubicBezTo>
                    <a:pt x="8229" y="1358"/>
                    <a:pt x="8268" y="1376"/>
                    <a:pt x="8286" y="1376"/>
                  </a:cubicBezTo>
                  <a:lnTo>
                    <a:pt x="8303" y="1376"/>
                  </a:lnTo>
                  <a:cubicBezTo>
                    <a:pt x="8338" y="1358"/>
                    <a:pt x="8377" y="1323"/>
                    <a:pt x="8355" y="1289"/>
                  </a:cubicBezTo>
                  <a:cubicBezTo>
                    <a:pt x="8355" y="1249"/>
                    <a:pt x="8321" y="1232"/>
                    <a:pt x="8286" y="1232"/>
                  </a:cubicBezTo>
                  <a:close/>
                  <a:moveTo>
                    <a:pt x="26596" y="1232"/>
                  </a:moveTo>
                  <a:cubicBezTo>
                    <a:pt x="26579" y="1267"/>
                    <a:pt x="26561" y="1306"/>
                    <a:pt x="26596" y="1341"/>
                  </a:cubicBezTo>
                  <a:cubicBezTo>
                    <a:pt x="26596" y="1358"/>
                    <a:pt x="26631" y="1376"/>
                    <a:pt x="26653" y="1376"/>
                  </a:cubicBezTo>
                  <a:cubicBezTo>
                    <a:pt x="26670" y="1376"/>
                    <a:pt x="26687" y="1358"/>
                    <a:pt x="26687" y="1358"/>
                  </a:cubicBezTo>
                  <a:cubicBezTo>
                    <a:pt x="26722" y="1341"/>
                    <a:pt x="26722" y="1289"/>
                    <a:pt x="26705" y="1249"/>
                  </a:cubicBezTo>
                  <a:cubicBezTo>
                    <a:pt x="26687" y="1232"/>
                    <a:pt x="26670" y="1232"/>
                    <a:pt x="26653" y="1232"/>
                  </a:cubicBezTo>
                  <a:close/>
                  <a:moveTo>
                    <a:pt x="7920" y="1323"/>
                  </a:moveTo>
                  <a:cubicBezTo>
                    <a:pt x="7885" y="1323"/>
                    <a:pt x="7851" y="1358"/>
                    <a:pt x="7868" y="1415"/>
                  </a:cubicBezTo>
                  <a:cubicBezTo>
                    <a:pt x="7868" y="1432"/>
                    <a:pt x="7903" y="1467"/>
                    <a:pt x="7942" y="1467"/>
                  </a:cubicBezTo>
                  <a:lnTo>
                    <a:pt x="7959" y="1467"/>
                  </a:lnTo>
                  <a:cubicBezTo>
                    <a:pt x="7994" y="1450"/>
                    <a:pt x="8012" y="1415"/>
                    <a:pt x="8012" y="1376"/>
                  </a:cubicBezTo>
                  <a:cubicBezTo>
                    <a:pt x="7994" y="1341"/>
                    <a:pt x="7977" y="1323"/>
                    <a:pt x="7942" y="1323"/>
                  </a:cubicBezTo>
                  <a:close/>
                  <a:moveTo>
                    <a:pt x="20778" y="1341"/>
                  </a:moveTo>
                  <a:cubicBezTo>
                    <a:pt x="20739" y="1358"/>
                    <a:pt x="20739" y="1415"/>
                    <a:pt x="20757" y="1450"/>
                  </a:cubicBezTo>
                  <a:cubicBezTo>
                    <a:pt x="20757" y="1467"/>
                    <a:pt x="20796" y="1484"/>
                    <a:pt x="20813" y="1484"/>
                  </a:cubicBezTo>
                  <a:cubicBezTo>
                    <a:pt x="20831" y="1484"/>
                    <a:pt x="20848" y="1467"/>
                    <a:pt x="20848" y="1467"/>
                  </a:cubicBezTo>
                  <a:cubicBezTo>
                    <a:pt x="20887" y="1450"/>
                    <a:pt x="20905" y="1397"/>
                    <a:pt x="20887" y="1376"/>
                  </a:cubicBezTo>
                  <a:cubicBezTo>
                    <a:pt x="20865" y="1341"/>
                    <a:pt x="20848" y="1341"/>
                    <a:pt x="20813" y="1341"/>
                  </a:cubicBezTo>
                  <a:close/>
                  <a:moveTo>
                    <a:pt x="16514" y="1358"/>
                  </a:moveTo>
                  <a:cubicBezTo>
                    <a:pt x="16497" y="1358"/>
                    <a:pt x="16479" y="1358"/>
                    <a:pt x="16462" y="1376"/>
                  </a:cubicBezTo>
                  <a:cubicBezTo>
                    <a:pt x="16427" y="1397"/>
                    <a:pt x="16427" y="1450"/>
                    <a:pt x="16462" y="1484"/>
                  </a:cubicBezTo>
                  <a:cubicBezTo>
                    <a:pt x="16462" y="1484"/>
                    <a:pt x="16479" y="1506"/>
                    <a:pt x="16497" y="1506"/>
                  </a:cubicBezTo>
                  <a:cubicBezTo>
                    <a:pt x="16514" y="1506"/>
                    <a:pt x="16536" y="1506"/>
                    <a:pt x="16553" y="1484"/>
                  </a:cubicBezTo>
                  <a:cubicBezTo>
                    <a:pt x="16588" y="1450"/>
                    <a:pt x="16588" y="1415"/>
                    <a:pt x="16553" y="1376"/>
                  </a:cubicBezTo>
                  <a:cubicBezTo>
                    <a:pt x="16553" y="1358"/>
                    <a:pt x="16536" y="1358"/>
                    <a:pt x="16514" y="1358"/>
                  </a:cubicBezTo>
                  <a:close/>
                  <a:moveTo>
                    <a:pt x="7577" y="1397"/>
                  </a:moveTo>
                  <a:lnTo>
                    <a:pt x="7559" y="1415"/>
                  </a:lnTo>
                  <a:cubicBezTo>
                    <a:pt x="7524" y="1415"/>
                    <a:pt x="7507" y="1450"/>
                    <a:pt x="7524" y="1484"/>
                  </a:cubicBezTo>
                  <a:cubicBezTo>
                    <a:pt x="7524" y="1524"/>
                    <a:pt x="7559" y="1541"/>
                    <a:pt x="7577" y="1541"/>
                  </a:cubicBezTo>
                  <a:lnTo>
                    <a:pt x="7594" y="1541"/>
                  </a:lnTo>
                  <a:cubicBezTo>
                    <a:pt x="7651" y="1541"/>
                    <a:pt x="7668" y="1506"/>
                    <a:pt x="7651" y="1450"/>
                  </a:cubicBezTo>
                  <a:cubicBezTo>
                    <a:pt x="7651" y="1432"/>
                    <a:pt x="7616" y="1397"/>
                    <a:pt x="7577" y="1397"/>
                  </a:cubicBezTo>
                  <a:close/>
                  <a:moveTo>
                    <a:pt x="7215" y="1484"/>
                  </a:moveTo>
                  <a:cubicBezTo>
                    <a:pt x="7181" y="1506"/>
                    <a:pt x="7159" y="1541"/>
                    <a:pt x="7159" y="1576"/>
                  </a:cubicBezTo>
                  <a:cubicBezTo>
                    <a:pt x="7181" y="1615"/>
                    <a:pt x="7198" y="1632"/>
                    <a:pt x="7233" y="1632"/>
                  </a:cubicBezTo>
                  <a:lnTo>
                    <a:pt x="7250" y="1632"/>
                  </a:lnTo>
                  <a:cubicBezTo>
                    <a:pt x="7289" y="1632"/>
                    <a:pt x="7307" y="1576"/>
                    <a:pt x="7307" y="1541"/>
                  </a:cubicBezTo>
                  <a:cubicBezTo>
                    <a:pt x="7289" y="1524"/>
                    <a:pt x="7268" y="1484"/>
                    <a:pt x="7233" y="1484"/>
                  </a:cubicBezTo>
                  <a:close/>
                  <a:moveTo>
                    <a:pt x="20504" y="1506"/>
                  </a:moveTo>
                  <a:cubicBezTo>
                    <a:pt x="20487" y="1506"/>
                    <a:pt x="20487" y="1524"/>
                    <a:pt x="20469" y="1524"/>
                  </a:cubicBezTo>
                  <a:cubicBezTo>
                    <a:pt x="20430" y="1541"/>
                    <a:pt x="20413" y="1593"/>
                    <a:pt x="20430" y="1615"/>
                  </a:cubicBezTo>
                  <a:cubicBezTo>
                    <a:pt x="20452" y="1650"/>
                    <a:pt x="20469" y="1667"/>
                    <a:pt x="20504" y="1667"/>
                  </a:cubicBezTo>
                  <a:cubicBezTo>
                    <a:pt x="20522" y="1667"/>
                    <a:pt x="20522" y="1650"/>
                    <a:pt x="20539" y="1650"/>
                  </a:cubicBezTo>
                  <a:cubicBezTo>
                    <a:pt x="20578" y="1632"/>
                    <a:pt x="20578" y="1576"/>
                    <a:pt x="20561" y="1558"/>
                  </a:cubicBezTo>
                  <a:cubicBezTo>
                    <a:pt x="20561" y="1524"/>
                    <a:pt x="20522" y="1506"/>
                    <a:pt x="20504" y="1506"/>
                  </a:cubicBezTo>
                  <a:close/>
                  <a:moveTo>
                    <a:pt x="26848" y="1524"/>
                  </a:moveTo>
                  <a:cubicBezTo>
                    <a:pt x="26848" y="1524"/>
                    <a:pt x="26831" y="1524"/>
                    <a:pt x="26814" y="1541"/>
                  </a:cubicBezTo>
                  <a:cubicBezTo>
                    <a:pt x="26779" y="1558"/>
                    <a:pt x="26779" y="1593"/>
                    <a:pt x="26796" y="1632"/>
                  </a:cubicBezTo>
                  <a:cubicBezTo>
                    <a:pt x="26814" y="1650"/>
                    <a:pt x="26831" y="1667"/>
                    <a:pt x="26848" y="1667"/>
                  </a:cubicBezTo>
                  <a:cubicBezTo>
                    <a:pt x="26870" y="1667"/>
                    <a:pt x="26888" y="1667"/>
                    <a:pt x="26905" y="1650"/>
                  </a:cubicBezTo>
                  <a:cubicBezTo>
                    <a:pt x="26922" y="1632"/>
                    <a:pt x="26940" y="1593"/>
                    <a:pt x="26922" y="1558"/>
                  </a:cubicBezTo>
                  <a:cubicBezTo>
                    <a:pt x="26905" y="1541"/>
                    <a:pt x="26888" y="1524"/>
                    <a:pt x="26848" y="1524"/>
                  </a:cubicBezTo>
                  <a:close/>
                  <a:moveTo>
                    <a:pt x="6872" y="1593"/>
                  </a:moveTo>
                  <a:cubicBezTo>
                    <a:pt x="6832" y="1593"/>
                    <a:pt x="6798" y="1632"/>
                    <a:pt x="6815" y="1685"/>
                  </a:cubicBezTo>
                  <a:cubicBezTo>
                    <a:pt x="6815" y="1702"/>
                    <a:pt x="6854" y="1741"/>
                    <a:pt x="6889" y="1741"/>
                  </a:cubicBezTo>
                  <a:lnTo>
                    <a:pt x="6906" y="1724"/>
                  </a:lnTo>
                  <a:cubicBezTo>
                    <a:pt x="6941" y="1724"/>
                    <a:pt x="6963" y="1685"/>
                    <a:pt x="6963" y="1632"/>
                  </a:cubicBezTo>
                  <a:cubicBezTo>
                    <a:pt x="6941" y="1615"/>
                    <a:pt x="6906" y="1593"/>
                    <a:pt x="6889" y="1593"/>
                  </a:cubicBezTo>
                  <a:close/>
                  <a:moveTo>
                    <a:pt x="16753" y="1632"/>
                  </a:moveTo>
                  <a:cubicBezTo>
                    <a:pt x="16732" y="1632"/>
                    <a:pt x="16714" y="1632"/>
                    <a:pt x="16697" y="1650"/>
                  </a:cubicBezTo>
                  <a:cubicBezTo>
                    <a:pt x="16662" y="1667"/>
                    <a:pt x="16662" y="1724"/>
                    <a:pt x="16697" y="1741"/>
                  </a:cubicBezTo>
                  <a:cubicBezTo>
                    <a:pt x="16697" y="1758"/>
                    <a:pt x="16732" y="1776"/>
                    <a:pt x="16753" y="1776"/>
                  </a:cubicBezTo>
                  <a:cubicBezTo>
                    <a:pt x="16771" y="1776"/>
                    <a:pt x="16788" y="1776"/>
                    <a:pt x="16788" y="1758"/>
                  </a:cubicBezTo>
                  <a:cubicBezTo>
                    <a:pt x="16823" y="1724"/>
                    <a:pt x="16823" y="1685"/>
                    <a:pt x="16806" y="1650"/>
                  </a:cubicBezTo>
                  <a:cubicBezTo>
                    <a:pt x="16788" y="1632"/>
                    <a:pt x="16771" y="1632"/>
                    <a:pt x="16753" y="1632"/>
                  </a:cubicBezTo>
                  <a:close/>
                  <a:moveTo>
                    <a:pt x="6506" y="1685"/>
                  </a:moveTo>
                  <a:cubicBezTo>
                    <a:pt x="6471" y="1702"/>
                    <a:pt x="6454" y="1741"/>
                    <a:pt x="6471" y="1776"/>
                  </a:cubicBezTo>
                  <a:cubicBezTo>
                    <a:pt x="6471" y="1811"/>
                    <a:pt x="6506" y="1832"/>
                    <a:pt x="6545" y="1832"/>
                  </a:cubicBezTo>
                  <a:lnTo>
                    <a:pt x="6563" y="1832"/>
                  </a:lnTo>
                  <a:cubicBezTo>
                    <a:pt x="6598" y="1811"/>
                    <a:pt x="6615" y="1776"/>
                    <a:pt x="6598" y="1741"/>
                  </a:cubicBezTo>
                  <a:cubicBezTo>
                    <a:pt x="6598" y="1702"/>
                    <a:pt x="6563" y="1685"/>
                    <a:pt x="6545" y="1685"/>
                  </a:cubicBezTo>
                  <a:close/>
                  <a:moveTo>
                    <a:pt x="20178" y="1685"/>
                  </a:moveTo>
                  <a:cubicBezTo>
                    <a:pt x="20178" y="1685"/>
                    <a:pt x="20161" y="1685"/>
                    <a:pt x="20161" y="1702"/>
                  </a:cubicBezTo>
                  <a:cubicBezTo>
                    <a:pt x="20126" y="1724"/>
                    <a:pt x="20104" y="1758"/>
                    <a:pt x="20126" y="1793"/>
                  </a:cubicBezTo>
                  <a:cubicBezTo>
                    <a:pt x="20143" y="1832"/>
                    <a:pt x="20161" y="1832"/>
                    <a:pt x="20178" y="1832"/>
                  </a:cubicBezTo>
                  <a:lnTo>
                    <a:pt x="20213" y="1832"/>
                  </a:lnTo>
                  <a:cubicBezTo>
                    <a:pt x="20252" y="1811"/>
                    <a:pt x="20269" y="1758"/>
                    <a:pt x="20252" y="1724"/>
                  </a:cubicBezTo>
                  <a:cubicBezTo>
                    <a:pt x="20234" y="1702"/>
                    <a:pt x="20213" y="1685"/>
                    <a:pt x="20178" y="1685"/>
                  </a:cubicBezTo>
                  <a:close/>
                  <a:moveTo>
                    <a:pt x="6162" y="1793"/>
                  </a:moveTo>
                  <a:cubicBezTo>
                    <a:pt x="6128" y="1811"/>
                    <a:pt x="6110" y="1850"/>
                    <a:pt x="6128" y="1885"/>
                  </a:cubicBezTo>
                  <a:cubicBezTo>
                    <a:pt x="6128" y="1919"/>
                    <a:pt x="6162" y="1941"/>
                    <a:pt x="6180" y="1941"/>
                  </a:cubicBezTo>
                  <a:lnTo>
                    <a:pt x="6219" y="1941"/>
                  </a:lnTo>
                  <a:cubicBezTo>
                    <a:pt x="6254" y="1919"/>
                    <a:pt x="6271" y="1885"/>
                    <a:pt x="6254" y="1850"/>
                  </a:cubicBezTo>
                  <a:cubicBezTo>
                    <a:pt x="6254" y="1811"/>
                    <a:pt x="6219" y="1793"/>
                    <a:pt x="6180" y="1793"/>
                  </a:cubicBezTo>
                  <a:close/>
                  <a:moveTo>
                    <a:pt x="27049" y="1832"/>
                  </a:moveTo>
                  <a:cubicBezTo>
                    <a:pt x="27031" y="1832"/>
                    <a:pt x="27031" y="1832"/>
                    <a:pt x="27014" y="1850"/>
                  </a:cubicBezTo>
                  <a:cubicBezTo>
                    <a:pt x="26979" y="1867"/>
                    <a:pt x="26957" y="1902"/>
                    <a:pt x="26996" y="1941"/>
                  </a:cubicBezTo>
                  <a:cubicBezTo>
                    <a:pt x="26996" y="1959"/>
                    <a:pt x="27031" y="1976"/>
                    <a:pt x="27049" y="1976"/>
                  </a:cubicBezTo>
                  <a:cubicBezTo>
                    <a:pt x="27066" y="1976"/>
                    <a:pt x="27066" y="1976"/>
                    <a:pt x="27088" y="1959"/>
                  </a:cubicBezTo>
                  <a:cubicBezTo>
                    <a:pt x="27123" y="1941"/>
                    <a:pt x="27140" y="1902"/>
                    <a:pt x="27105" y="1867"/>
                  </a:cubicBezTo>
                  <a:cubicBezTo>
                    <a:pt x="27105" y="1850"/>
                    <a:pt x="27066" y="1832"/>
                    <a:pt x="27049" y="1832"/>
                  </a:cubicBezTo>
                  <a:close/>
                  <a:moveTo>
                    <a:pt x="19834" y="1867"/>
                  </a:moveTo>
                  <a:cubicBezTo>
                    <a:pt x="19799" y="1885"/>
                    <a:pt x="19778" y="1941"/>
                    <a:pt x="19799" y="1976"/>
                  </a:cubicBezTo>
                  <a:cubicBezTo>
                    <a:pt x="19817" y="1993"/>
                    <a:pt x="19852" y="2011"/>
                    <a:pt x="19869" y="2011"/>
                  </a:cubicBezTo>
                  <a:cubicBezTo>
                    <a:pt x="19886" y="2011"/>
                    <a:pt x="19886" y="2011"/>
                    <a:pt x="19908" y="1993"/>
                  </a:cubicBezTo>
                  <a:cubicBezTo>
                    <a:pt x="19943" y="1976"/>
                    <a:pt x="19943" y="1941"/>
                    <a:pt x="19926" y="1902"/>
                  </a:cubicBezTo>
                  <a:cubicBezTo>
                    <a:pt x="19926" y="1885"/>
                    <a:pt x="19886" y="1867"/>
                    <a:pt x="19869" y="1867"/>
                  </a:cubicBezTo>
                  <a:close/>
                  <a:moveTo>
                    <a:pt x="5819" y="1902"/>
                  </a:moveTo>
                  <a:cubicBezTo>
                    <a:pt x="5784" y="1919"/>
                    <a:pt x="5766" y="1959"/>
                    <a:pt x="5784" y="1993"/>
                  </a:cubicBezTo>
                  <a:cubicBezTo>
                    <a:pt x="5784" y="2028"/>
                    <a:pt x="5819" y="2050"/>
                    <a:pt x="5836" y="2050"/>
                  </a:cubicBezTo>
                  <a:lnTo>
                    <a:pt x="5875" y="2050"/>
                  </a:lnTo>
                  <a:cubicBezTo>
                    <a:pt x="5910" y="2028"/>
                    <a:pt x="5927" y="1993"/>
                    <a:pt x="5910" y="1959"/>
                  </a:cubicBezTo>
                  <a:cubicBezTo>
                    <a:pt x="5910" y="1919"/>
                    <a:pt x="5875" y="1902"/>
                    <a:pt x="5836" y="1902"/>
                  </a:cubicBezTo>
                  <a:close/>
                  <a:moveTo>
                    <a:pt x="16988" y="1902"/>
                  </a:moveTo>
                  <a:cubicBezTo>
                    <a:pt x="16971" y="1902"/>
                    <a:pt x="16949" y="1902"/>
                    <a:pt x="16932" y="1919"/>
                  </a:cubicBezTo>
                  <a:cubicBezTo>
                    <a:pt x="16914" y="1941"/>
                    <a:pt x="16897" y="1993"/>
                    <a:pt x="16932" y="2028"/>
                  </a:cubicBezTo>
                  <a:cubicBezTo>
                    <a:pt x="16949" y="2050"/>
                    <a:pt x="16971" y="2050"/>
                    <a:pt x="16988" y="2050"/>
                  </a:cubicBezTo>
                  <a:cubicBezTo>
                    <a:pt x="17006" y="2050"/>
                    <a:pt x="17023" y="2050"/>
                    <a:pt x="17041" y="2028"/>
                  </a:cubicBezTo>
                  <a:cubicBezTo>
                    <a:pt x="17058" y="1993"/>
                    <a:pt x="17058" y="1959"/>
                    <a:pt x="17041" y="1919"/>
                  </a:cubicBezTo>
                  <a:cubicBezTo>
                    <a:pt x="17023" y="1902"/>
                    <a:pt x="17006" y="1902"/>
                    <a:pt x="16988" y="1902"/>
                  </a:cubicBezTo>
                  <a:close/>
                  <a:moveTo>
                    <a:pt x="5475" y="2028"/>
                  </a:moveTo>
                  <a:cubicBezTo>
                    <a:pt x="5440" y="2050"/>
                    <a:pt x="5418" y="2085"/>
                    <a:pt x="5440" y="2120"/>
                  </a:cubicBezTo>
                  <a:cubicBezTo>
                    <a:pt x="5440" y="2159"/>
                    <a:pt x="5475" y="2176"/>
                    <a:pt x="5510" y="2176"/>
                  </a:cubicBezTo>
                  <a:lnTo>
                    <a:pt x="5527" y="2176"/>
                  </a:lnTo>
                  <a:cubicBezTo>
                    <a:pt x="5566" y="2159"/>
                    <a:pt x="5584" y="2120"/>
                    <a:pt x="5566" y="2067"/>
                  </a:cubicBezTo>
                  <a:cubicBezTo>
                    <a:pt x="5566" y="2050"/>
                    <a:pt x="5527" y="2028"/>
                    <a:pt x="5510" y="2028"/>
                  </a:cubicBezTo>
                  <a:close/>
                  <a:moveTo>
                    <a:pt x="19543" y="2028"/>
                  </a:moveTo>
                  <a:cubicBezTo>
                    <a:pt x="19543" y="2028"/>
                    <a:pt x="19525" y="2028"/>
                    <a:pt x="19508" y="2050"/>
                  </a:cubicBezTo>
                  <a:cubicBezTo>
                    <a:pt x="19473" y="2067"/>
                    <a:pt x="19473" y="2102"/>
                    <a:pt x="19490" y="2137"/>
                  </a:cubicBezTo>
                  <a:cubicBezTo>
                    <a:pt x="19490" y="2159"/>
                    <a:pt x="19525" y="2176"/>
                    <a:pt x="19543" y="2176"/>
                  </a:cubicBezTo>
                  <a:lnTo>
                    <a:pt x="19582" y="2176"/>
                  </a:lnTo>
                  <a:cubicBezTo>
                    <a:pt x="19617" y="2159"/>
                    <a:pt x="19634" y="2102"/>
                    <a:pt x="19617" y="2067"/>
                  </a:cubicBezTo>
                  <a:cubicBezTo>
                    <a:pt x="19599" y="2050"/>
                    <a:pt x="19582" y="2028"/>
                    <a:pt x="19543" y="2028"/>
                  </a:cubicBezTo>
                  <a:close/>
                  <a:moveTo>
                    <a:pt x="27231" y="2137"/>
                  </a:moveTo>
                  <a:cubicBezTo>
                    <a:pt x="27214" y="2137"/>
                    <a:pt x="27214" y="2137"/>
                    <a:pt x="27197" y="2159"/>
                  </a:cubicBezTo>
                  <a:cubicBezTo>
                    <a:pt x="27157" y="2176"/>
                    <a:pt x="27140" y="2211"/>
                    <a:pt x="27175" y="2246"/>
                  </a:cubicBezTo>
                  <a:cubicBezTo>
                    <a:pt x="27175" y="2285"/>
                    <a:pt x="27214" y="2285"/>
                    <a:pt x="27231" y="2285"/>
                  </a:cubicBezTo>
                  <a:lnTo>
                    <a:pt x="27266" y="2285"/>
                  </a:lnTo>
                  <a:cubicBezTo>
                    <a:pt x="27305" y="2268"/>
                    <a:pt x="27323" y="2211"/>
                    <a:pt x="27305" y="2176"/>
                  </a:cubicBezTo>
                  <a:cubicBezTo>
                    <a:pt x="27284" y="2159"/>
                    <a:pt x="27249" y="2137"/>
                    <a:pt x="27231" y="2137"/>
                  </a:cubicBezTo>
                  <a:close/>
                  <a:moveTo>
                    <a:pt x="5131" y="2159"/>
                  </a:moveTo>
                  <a:cubicBezTo>
                    <a:pt x="5092" y="2176"/>
                    <a:pt x="5075" y="2228"/>
                    <a:pt x="5092" y="2268"/>
                  </a:cubicBezTo>
                  <a:cubicBezTo>
                    <a:pt x="5114" y="2285"/>
                    <a:pt x="5131" y="2302"/>
                    <a:pt x="5166" y="2302"/>
                  </a:cubicBezTo>
                  <a:lnTo>
                    <a:pt x="5183" y="2302"/>
                  </a:lnTo>
                  <a:cubicBezTo>
                    <a:pt x="5222" y="2285"/>
                    <a:pt x="5240" y="2246"/>
                    <a:pt x="5240" y="2211"/>
                  </a:cubicBezTo>
                  <a:cubicBezTo>
                    <a:pt x="5222" y="2176"/>
                    <a:pt x="5201" y="2159"/>
                    <a:pt x="5166" y="2159"/>
                  </a:cubicBezTo>
                  <a:close/>
                  <a:moveTo>
                    <a:pt x="17241" y="2159"/>
                  </a:moveTo>
                  <a:cubicBezTo>
                    <a:pt x="17223" y="2159"/>
                    <a:pt x="17206" y="2176"/>
                    <a:pt x="17189" y="2194"/>
                  </a:cubicBezTo>
                  <a:cubicBezTo>
                    <a:pt x="17149" y="2211"/>
                    <a:pt x="17149" y="2268"/>
                    <a:pt x="17189" y="2285"/>
                  </a:cubicBezTo>
                  <a:cubicBezTo>
                    <a:pt x="17206" y="2302"/>
                    <a:pt x="17223" y="2302"/>
                    <a:pt x="17241" y="2302"/>
                  </a:cubicBezTo>
                  <a:cubicBezTo>
                    <a:pt x="17258" y="2302"/>
                    <a:pt x="17276" y="2302"/>
                    <a:pt x="17297" y="2285"/>
                  </a:cubicBezTo>
                  <a:cubicBezTo>
                    <a:pt x="17315" y="2246"/>
                    <a:pt x="17315" y="2211"/>
                    <a:pt x="17276" y="2176"/>
                  </a:cubicBezTo>
                  <a:cubicBezTo>
                    <a:pt x="17276" y="2176"/>
                    <a:pt x="17258" y="2159"/>
                    <a:pt x="17241" y="2159"/>
                  </a:cubicBezTo>
                  <a:close/>
                  <a:moveTo>
                    <a:pt x="19199" y="2194"/>
                  </a:moveTo>
                  <a:cubicBezTo>
                    <a:pt x="19164" y="2211"/>
                    <a:pt x="19147" y="2268"/>
                    <a:pt x="19164" y="2302"/>
                  </a:cubicBezTo>
                  <a:cubicBezTo>
                    <a:pt x="19164" y="2320"/>
                    <a:pt x="19199" y="2337"/>
                    <a:pt x="19216" y="2337"/>
                  </a:cubicBezTo>
                  <a:lnTo>
                    <a:pt x="19255" y="2337"/>
                  </a:lnTo>
                  <a:cubicBezTo>
                    <a:pt x="19290" y="2320"/>
                    <a:pt x="19308" y="2268"/>
                    <a:pt x="19290" y="2228"/>
                  </a:cubicBezTo>
                  <a:cubicBezTo>
                    <a:pt x="19273" y="2211"/>
                    <a:pt x="19255" y="2194"/>
                    <a:pt x="19216" y="2194"/>
                  </a:cubicBezTo>
                  <a:close/>
                  <a:moveTo>
                    <a:pt x="4805" y="2302"/>
                  </a:moveTo>
                  <a:cubicBezTo>
                    <a:pt x="4766" y="2320"/>
                    <a:pt x="4748" y="2355"/>
                    <a:pt x="4766" y="2394"/>
                  </a:cubicBezTo>
                  <a:cubicBezTo>
                    <a:pt x="4766" y="2429"/>
                    <a:pt x="4805" y="2446"/>
                    <a:pt x="4840" y="2446"/>
                  </a:cubicBezTo>
                  <a:cubicBezTo>
                    <a:pt x="4840" y="2446"/>
                    <a:pt x="4857" y="2446"/>
                    <a:pt x="4857" y="2429"/>
                  </a:cubicBezTo>
                  <a:cubicBezTo>
                    <a:pt x="4896" y="2429"/>
                    <a:pt x="4914" y="2376"/>
                    <a:pt x="4896" y="2337"/>
                  </a:cubicBezTo>
                  <a:cubicBezTo>
                    <a:pt x="4896" y="2320"/>
                    <a:pt x="4857" y="2302"/>
                    <a:pt x="4840" y="2302"/>
                  </a:cubicBezTo>
                  <a:close/>
                  <a:moveTo>
                    <a:pt x="18890" y="2337"/>
                  </a:moveTo>
                  <a:cubicBezTo>
                    <a:pt x="18890" y="2337"/>
                    <a:pt x="18873" y="2337"/>
                    <a:pt x="18855" y="2355"/>
                  </a:cubicBezTo>
                  <a:cubicBezTo>
                    <a:pt x="18820" y="2376"/>
                    <a:pt x="18799" y="2411"/>
                    <a:pt x="18820" y="2446"/>
                  </a:cubicBezTo>
                  <a:cubicBezTo>
                    <a:pt x="18838" y="2463"/>
                    <a:pt x="18855" y="2485"/>
                    <a:pt x="18890" y="2485"/>
                  </a:cubicBezTo>
                  <a:lnTo>
                    <a:pt x="18929" y="2485"/>
                  </a:lnTo>
                  <a:cubicBezTo>
                    <a:pt x="18964" y="2463"/>
                    <a:pt x="18981" y="2429"/>
                    <a:pt x="18964" y="2394"/>
                  </a:cubicBezTo>
                  <a:cubicBezTo>
                    <a:pt x="18947" y="2355"/>
                    <a:pt x="18929" y="2337"/>
                    <a:pt x="18890" y="2337"/>
                  </a:cubicBezTo>
                  <a:close/>
                  <a:moveTo>
                    <a:pt x="17515" y="2394"/>
                  </a:moveTo>
                  <a:cubicBezTo>
                    <a:pt x="17493" y="2394"/>
                    <a:pt x="17476" y="2394"/>
                    <a:pt x="17458" y="2429"/>
                  </a:cubicBezTo>
                  <a:cubicBezTo>
                    <a:pt x="17441" y="2446"/>
                    <a:pt x="17441" y="2503"/>
                    <a:pt x="17476" y="2520"/>
                  </a:cubicBezTo>
                  <a:cubicBezTo>
                    <a:pt x="17493" y="2537"/>
                    <a:pt x="17515" y="2537"/>
                    <a:pt x="17515" y="2537"/>
                  </a:cubicBezTo>
                  <a:cubicBezTo>
                    <a:pt x="17550" y="2537"/>
                    <a:pt x="17567" y="2520"/>
                    <a:pt x="17585" y="2503"/>
                  </a:cubicBezTo>
                  <a:cubicBezTo>
                    <a:pt x="17602" y="2463"/>
                    <a:pt x="17585" y="2429"/>
                    <a:pt x="17567" y="2394"/>
                  </a:cubicBezTo>
                  <a:close/>
                  <a:moveTo>
                    <a:pt x="4478" y="2446"/>
                  </a:moveTo>
                  <a:cubicBezTo>
                    <a:pt x="4439" y="2463"/>
                    <a:pt x="4422" y="2520"/>
                    <a:pt x="4439" y="2555"/>
                  </a:cubicBezTo>
                  <a:cubicBezTo>
                    <a:pt x="4439" y="2572"/>
                    <a:pt x="4478" y="2594"/>
                    <a:pt x="4496" y="2594"/>
                  </a:cubicBezTo>
                  <a:lnTo>
                    <a:pt x="4531" y="2594"/>
                  </a:lnTo>
                  <a:cubicBezTo>
                    <a:pt x="4570" y="2572"/>
                    <a:pt x="4587" y="2520"/>
                    <a:pt x="4570" y="2485"/>
                  </a:cubicBezTo>
                  <a:cubicBezTo>
                    <a:pt x="4548" y="2463"/>
                    <a:pt x="4531" y="2446"/>
                    <a:pt x="4496" y="2446"/>
                  </a:cubicBezTo>
                  <a:close/>
                  <a:moveTo>
                    <a:pt x="27375" y="2463"/>
                  </a:moveTo>
                  <a:cubicBezTo>
                    <a:pt x="27340" y="2485"/>
                    <a:pt x="27323" y="2537"/>
                    <a:pt x="27340" y="2572"/>
                  </a:cubicBezTo>
                  <a:cubicBezTo>
                    <a:pt x="27358" y="2594"/>
                    <a:pt x="27375" y="2611"/>
                    <a:pt x="27414" y="2611"/>
                  </a:cubicBezTo>
                  <a:cubicBezTo>
                    <a:pt x="27414" y="2611"/>
                    <a:pt x="27432" y="2611"/>
                    <a:pt x="27449" y="2594"/>
                  </a:cubicBezTo>
                  <a:cubicBezTo>
                    <a:pt x="27466" y="2572"/>
                    <a:pt x="27484" y="2537"/>
                    <a:pt x="27466" y="2503"/>
                  </a:cubicBezTo>
                  <a:cubicBezTo>
                    <a:pt x="27449" y="2485"/>
                    <a:pt x="27432" y="2463"/>
                    <a:pt x="27414" y="2463"/>
                  </a:cubicBezTo>
                  <a:close/>
                  <a:moveTo>
                    <a:pt x="18529" y="2485"/>
                  </a:moveTo>
                  <a:cubicBezTo>
                    <a:pt x="18494" y="2503"/>
                    <a:pt x="18472" y="2537"/>
                    <a:pt x="18494" y="2572"/>
                  </a:cubicBezTo>
                  <a:cubicBezTo>
                    <a:pt x="18494" y="2611"/>
                    <a:pt x="18529" y="2629"/>
                    <a:pt x="18546" y="2629"/>
                  </a:cubicBezTo>
                  <a:lnTo>
                    <a:pt x="18581" y="2629"/>
                  </a:lnTo>
                  <a:cubicBezTo>
                    <a:pt x="18620" y="2611"/>
                    <a:pt x="18638" y="2555"/>
                    <a:pt x="18620" y="2520"/>
                  </a:cubicBezTo>
                  <a:cubicBezTo>
                    <a:pt x="18620" y="2503"/>
                    <a:pt x="18581" y="2485"/>
                    <a:pt x="18546" y="2485"/>
                  </a:cubicBezTo>
                  <a:close/>
                  <a:moveTo>
                    <a:pt x="17841" y="2537"/>
                  </a:moveTo>
                  <a:cubicBezTo>
                    <a:pt x="17820" y="2537"/>
                    <a:pt x="17785" y="2555"/>
                    <a:pt x="17785" y="2594"/>
                  </a:cubicBezTo>
                  <a:cubicBezTo>
                    <a:pt x="17767" y="2629"/>
                    <a:pt x="17785" y="2664"/>
                    <a:pt x="17820" y="2681"/>
                  </a:cubicBezTo>
                  <a:lnTo>
                    <a:pt x="17841" y="2681"/>
                  </a:lnTo>
                  <a:cubicBezTo>
                    <a:pt x="17876" y="2681"/>
                    <a:pt x="17911" y="2664"/>
                    <a:pt x="17911" y="2629"/>
                  </a:cubicBezTo>
                  <a:cubicBezTo>
                    <a:pt x="17928" y="2594"/>
                    <a:pt x="17911" y="2555"/>
                    <a:pt x="17859" y="2537"/>
                  </a:cubicBezTo>
                  <a:close/>
                  <a:moveTo>
                    <a:pt x="18202" y="2572"/>
                  </a:moveTo>
                  <a:cubicBezTo>
                    <a:pt x="18168" y="2572"/>
                    <a:pt x="18128" y="2611"/>
                    <a:pt x="18128" y="2646"/>
                  </a:cubicBezTo>
                  <a:cubicBezTo>
                    <a:pt x="18128" y="2681"/>
                    <a:pt x="18168" y="2720"/>
                    <a:pt x="18202" y="2720"/>
                  </a:cubicBezTo>
                  <a:lnTo>
                    <a:pt x="18220" y="2720"/>
                  </a:lnTo>
                  <a:cubicBezTo>
                    <a:pt x="18255" y="2720"/>
                    <a:pt x="18276" y="2681"/>
                    <a:pt x="18276" y="2629"/>
                  </a:cubicBezTo>
                  <a:cubicBezTo>
                    <a:pt x="18276" y="2594"/>
                    <a:pt x="18237" y="2572"/>
                    <a:pt x="18202" y="2572"/>
                  </a:cubicBezTo>
                  <a:close/>
                  <a:moveTo>
                    <a:pt x="4135" y="2611"/>
                  </a:moveTo>
                  <a:cubicBezTo>
                    <a:pt x="4113" y="2629"/>
                    <a:pt x="4096" y="2681"/>
                    <a:pt x="4113" y="2720"/>
                  </a:cubicBezTo>
                  <a:cubicBezTo>
                    <a:pt x="4113" y="2738"/>
                    <a:pt x="4152" y="2755"/>
                    <a:pt x="4169" y="2755"/>
                  </a:cubicBezTo>
                  <a:cubicBezTo>
                    <a:pt x="4187" y="2755"/>
                    <a:pt x="4187" y="2755"/>
                    <a:pt x="4204" y="2738"/>
                  </a:cubicBezTo>
                  <a:cubicBezTo>
                    <a:pt x="4243" y="2720"/>
                    <a:pt x="4261" y="2681"/>
                    <a:pt x="4243" y="2646"/>
                  </a:cubicBezTo>
                  <a:cubicBezTo>
                    <a:pt x="4222" y="2629"/>
                    <a:pt x="4204" y="2611"/>
                    <a:pt x="4169" y="2611"/>
                  </a:cubicBezTo>
                  <a:close/>
                  <a:moveTo>
                    <a:pt x="3826" y="2772"/>
                  </a:moveTo>
                  <a:cubicBezTo>
                    <a:pt x="3787" y="2790"/>
                    <a:pt x="3769" y="2846"/>
                    <a:pt x="3787" y="2881"/>
                  </a:cubicBezTo>
                  <a:cubicBezTo>
                    <a:pt x="3808" y="2899"/>
                    <a:pt x="3826" y="2920"/>
                    <a:pt x="3843" y="2920"/>
                  </a:cubicBezTo>
                  <a:cubicBezTo>
                    <a:pt x="3861" y="2920"/>
                    <a:pt x="3878" y="2920"/>
                    <a:pt x="3878" y="2899"/>
                  </a:cubicBezTo>
                  <a:cubicBezTo>
                    <a:pt x="3917" y="2881"/>
                    <a:pt x="3935" y="2846"/>
                    <a:pt x="3917" y="2811"/>
                  </a:cubicBezTo>
                  <a:cubicBezTo>
                    <a:pt x="3895" y="2790"/>
                    <a:pt x="3878" y="2772"/>
                    <a:pt x="3843" y="2772"/>
                  </a:cubicBezTo>
                  <a:close/>
                  <a:moveTo>
                    <a:pt x="27575" y="2772"/>
                  </a:moveTo>
                  <a:cubicBezTo>
                    <a:pt x="27558" y="2772"/>
                    <a:pt x="27558" y="2790"/>
                    <a:pt x="27540" y="2790"/>
                  </a:cubicBezTo>
                  <a:cubicBezTo>
                    <a:pt x="27501" y="2811"/>
                    <a:pt x="27484" y="2846"/>
                    <a:pt x="27501" y="2881"/>
                  </a:cubicBezTo>
                  <a:cubicBezTo>
                    <a:pt x="27523" y="2920"/>
                    <a:pt x="27558" y="2920"/>
                    <a:pt x="27575" y="2920"/>
                  </a:cubicBezTo>
                  <a:lnTo>
                    <a:pt x="27610" y="2920"/>
                  </a:lnTo>
                  <a:cubicBezTo>
                    <a:pt x="27649" y="2899"/>
                    <a:pt x="27667" y="2864"/>
                    <a:pt x="27649" y="2829"/>
                  </a:cubicBezTo>
                  <a:cubicBezTo>
                    <a:pt x="27632" y="2790"/>
                    <a:pt x="27593" y="2772"/>
                    <a:pt x="27575" y="2772"/>
                  </a:cubicBezTo>
                  <a:close/>
                  <a:moveTo>
                    <a:pt x="3499" y="2938"/>
                  </a:moveTo>
                  <a:cubicBezTo>
                    <a:pt x="3460" y="2955"/>
                    <a:pt x="3443" y="3007"/>
                    <a:pt x="3460" y="3046"/>
                  </a:cubicBezTo>
                  <a:cubicBezTo>
                    <a:pt x="3482" y="3064"/>
                    <a:pt x="3499" y="3081"/>
                    <a:pt x="3534" y="3081"/>
                  </a:cubicBezTo>
                  <a:cubicBezTo>
                    <a:pt x="3534" y="3081"/>
                    <a:pt x="3552" y="3081"/>
                    <a:pt x="3552" y="3064"/>
                  </a:cubicBezTo>
                  <a:cubicBezTo>
                    <a:pt x="3591" y="3046"/>
                    <a:pt x="3608" y="3007"/>
                    <a:pt x="3591" y="2972"/>
                  </a:cubicBezTo>
                  <a:cubicBezTo>
                    <a:pt x="3569" y="2955"/>
                    <a:pt x="3552" y="2938"/>
                    <a:pt x="3534" y="2938"/>
                  </a:cubicBezTo>
                  <a:close/>
                  <a:moveTo>
                    <a:pt x="27740" y="3099"/>
                  </a:moveTo>
                  <a:cubicBezTo>
                    <a:pt x="27740" y="3099"/>
                    <a:pt x="27719" y="3099"/>
                    <a:pt x="27701" y="3116"/>
                  </a:cubicBezTo>
                  <a:cubicBezTo>
                    <a:pt x="27684" y="3138"/>
                    <a:pt x="27667" y="3173"/>
                    <a:pt x="27684" y="3207"/>
                  </a:cubicBezTo>
                  <a:cubicBezTo>
                    <a:pt x="27701" y="3225"/>
                    <a:pt x="27719" y="3247"/>
                    <a:pt x="27740" y="3247"/>
                  </a:cubicBezTo>
                  <a:lnTo>
                    <a:pt x="27775" y="3247"/>
                  </a:lnTo>
                  <a:cubicBezTo>
                    <a:pt x="27810" y="3225"/>
                    <a:pt x="27828" y="3173"/>
                    <a:pt x="27810" y="3138"/>
                  </a:cubicBezTo>
                  <a:cubicBezTo>
                    <a:pt x="27793" y="3116"/>
                    <a:pt x="27775" y="3099"/>
                    <a:pt x="27740" y="3099"/>
                  </a:cubicBezTo>
                  <a:close/>
                  <a:moveTo>
                    <a:pt x="3173" y="3116"/>
                  </a:moveTo>
                  <a:cubicBezTo>
                    <a:pt x="3134" y="3138"/>
                    <a:pt x="3134" y="3190"/>
                    <a:pt x="3156" y="3225"/>
                  </a:cubicBezTo>
                  <a:cubicBezTo>
                    <a:pt x="3156" y="3247"/>
                    <a:pt x="3190" y="3264"/>
                    <a:pt x="3208" y="3264"/>
                  </a:cubicBezTo>
                  <a:cubicBezTo>
                    <a:pt x="3225" y="3264"/>
                    <a:pt x="3243" y="3247"/>
                    <a:pt x="3243" y="3247"/>
                  </a:cubicBezTo>
                  <a:cubicBezTo>
                    <a:pt x="3282" y="3225"/>
                    <a:pt x="3299" y="3173"/>
                    <a:pt x="3264" y="3138"/>
                  </a:cubicBezTo>
                  <a:cubicBezTo>
                    <a:pt x="3264" y="3116"/>
                    <a:pt x="3225" y="3116"/>
                    <a:pt x="3208" y="3116"/>
                  </a:cubicBezTo>
                  <a:close/>
                  <a:moveTo>
                    <a:pt x="2916" y="3316"/>
                  </a:moveTo>
                  <a:cubicBezTo>
                    <a:pt x="2899" y="3316"/>
                    <a:pt x="2881" y="3316"/>
                    <a:pt x="2864" y="3334"/>
                  </a:cubicBezTo>
                  <a:cubicBezTo>
                    <a:pt x="2829" y="3355"/>
                    <a:pt x="2829" y="3390"/>
                    <a:pt x="2847" y="3425"/>
                  </a:cubicBezTo>
                  <a:cubicBezTo>
                    <a:pt x="2864" y="3442"/>
                    <a:pt x="2881" y="3464"/>
                    <a:pt x="2916" y="3464"/>
                  </a:cubicBezTo>
                  <a:cubicBezTo>
                    <a:pt x="2916" y="3464"/>
                    <a:pt x="2938" y="3464"/>
                    <a:pt x="2955" y="3442"/>
                  </a:cubicBezTo>
                  <a:cubicBezTo>
                    <a:pt x="2990" y="3425"/>
                    <a:pt x="2990" y="3373"/>
                    <a:pt x="2973" y="3355"/>
                  </a:cubicBezTo>
                  <a:cubicBezTo>
                    <a:pt x="2955" y="3316"/>
                    <a:pt x="2938" y="3316"/>
                    <a:pt x="2916" y="3316"/>
                  </a:cubicBezTo>
                  <a:close/>
                  <a:moveTo>
                    <a:pt x="27884" y="3425"/>
                  </a:moveTo>
                  <a:cubicBezTo>
                    <a:pt x="27849" y="3442"/>
                    <a:pt x="27828" y="3499"/>
                    <a:pt x="27849" y="3534"/>
                  </a:cubicBezTo>
                  <a:cubicBezTo>
                    <a:pt x="27867" y="3551"/>
                    <a:pt x="27901" y="3573"/>
                    <a:pt x="27919" y="3573"/>
                  </a:cubicBezTo>
                  <a:cubicBezTo>
                    <a:pt x="27936" y="3573"/>
                    <a:pt x="27936" y="3573"/>
                    <a:pt x="27958" y="3551"/>
                  </a:cubicBezTo>
                  <a:cubicBezTo>
                    <a:pt x="27993" y="3534"/>
                    <a:pt x="28010" y="3499"/>
                    <a:pt x="27975" y="3464"/>
                  </a:cubicBezTo>
                  <a:cubicBezTo>
                    <a:pt x="27975" y="3425"/>
                    <a:pt x="27936" y="3425"/>
                    <a:pt x="27919" y="3425"/>
                  </a:cubicBezTo>
                  <a:close/>
                  <a:moveTo>
                    <a:pt x="2629" y="3534"/>
                  </a:moveTo>
                  <a:cubicBezTo>
                    <a:pt x="2612" y="3534"/>
                    <a:pt x="2590" y="3534"/>
                    <a:pt x="2573" y="3551"/>
                  </a:cubicBezTo>
                  <a:cubicBezTo>
                    <a:pt x="2538" y="3573"/>
                    <a:pt x="2538" y="3608"/>
                    <a:pt x="2555" y="3643"/>
                  </a:cubicBezTo>
                  <a:cubicBezTo>
                    <a:pt x="2573" y="3660"/>
                    <a:pt x="2590" y="3682"/>
                    <a:pt x="2629" y="3682"/>
                  </a:cubicBezTo>
                  <a:cubicBezTo>
                    <a:pt x="2629" y="3682"/>
                    <a:pt x="2647" y="3660"/>
                    <a:pt x="2664" y="3660"/>
                  </a:cubicBezTo>
                  <a:cubicBezTo>
                    <a:pt x="2699" y="3643"/>
                    <a:pt x="2699" y="3590"/>
                    <a:pt x="2681" y="3551"/>
                  </a:cubicBezTo>
                  <a:cubicBezTo>
                    <a:pt x="2664" y="3534"/>
                    <a:pt x="2647" y="3534"/>
                    <a:pt x="2629" y="3534"/>
                  </a:cubicBezTo>
                  <a:close/>
                  <a:moveTo>
                    <a:pt x="28102" y="3734"/>
                  </a:moveTo>
                  <a:cubicBezTo>
                    <a:pt x="28084" y="3734"/>
                    <a:pt x="28084" y="3734"/>
                    <a:pt x="28067" y="3751"/>
                  </a:cubicBezTo>
                  <a:cubicBezTo>
                    <a:pt x="28028" y="3769"/>
                    <a:pt x="28010" y="3808"/>
                    <a:pt x="28045" y="3843"/>
                  </a:cubicBezTo>
                  <a:cubicBezTo>
                    <a:pt x="28045" y="3860"/>
                    <a:pt x="28084" y="3878"/>
                    <a:pt x="28102" y="3878"/>
                  </a:cubicBezTo>
                  <a:cubicBezTo>
                    <a:pt x="28119" y="3878"/>
                    <a:pt x="28119" y="3878"/>
                    <a:pt x="28136" y="3860"/>
                  </a:cubicBezTo>
                  <a:cubicBezTo>
                    <a:pt x="28176" y="3843"/>
                    <a:pt x="28193" y="3808"/>
                    <a:pt x="28154" y="3769"/>
                  </a:cubicBezTo>
                  <a:cubicBezTo>
                    <a:pt x="28154" y="3751"/>
                    <a:pt x="28119" y="3734"/>
                    <a:pt x="28102" y="3734"/>
                  </a:cubicBezTo>
                  <a:close/>
                  <a:moveTo>
                    <a:pt x="2338" y="3751"/>
                  </a:moveTo>
                  <a:cubicBezTo>
                    <a:pt x="2320" y="3751"/>
                    <a:pt x="2303" y="3751"/>
                    <a:pt x="2285" y="3769"/>
                  </a:cubicBezTo>
                  <a:cubicBezTo>
                    <a:pt x="2246" y="3791"/>
                    <a:pt x="2246" y="3843"/>
                    <a:pt x="2264" y="3860"/>
                  </a:cubicBezTo>
                  <a:cubicBezTo>
                    <a:pt x="2285" y="3878"/>
                    <a:pt x="2303" y="3899"/>
                    <a:pt x="2338" y="3899"/>
                  </a:cubicBezTo>
                  <a:cubicBezTo>
                    <a:pt x="2338" y="3899"/>
                    <a:pt x="2355" y="3899"/>
                    <a:pt x="2372" y="3878"/>
                  </a:cubicBezTo>
                  <a:cubicBezTo>
                    <a:pt x="2412" y="3860"/>
                    <a:pt x="2412" y="3808"/>
                    <a:pt x="2394" y="3769"/>
                  </a:cubicBezTo>
                  <a:cubicBezTo>
                    <a:pt x="2372" y="3751"/>
                    <a:pt x="2355" y="3751"/>
                    <a:pt x="2338" y="3751"/>
                  </a:cubicBezTo>
                  <a:close/>
                  <a:moveTo>
                    <a:pt x="2046" y="3969"/>
                  </a:moveTo>
                  <a:cubicBezTo>
                    <a:pt x="2029" y="3969"/>
                    <a:pt x="2011" y="3986"/>
                    <a:pt x="1994" y="3986"/>
                  </a:cubicBezTo>
                  <a:cubicBezTo>
                    <a:pt x="1976" y="4026"/>
                    <a:pt x="1959" y="4060"/>
                    <a:pt x="1994" y="4095"/>
                  </a:cubicBezTo>
                  <a:cubicBezTo>
                    <a:pt x="2011" y="4117"/>
                    <a:pt x="2029" y="4117"/>
                    <a:pt x="2046" y="4117"/>
                  </a:cubicBezTo>
                  <a:cubicBezTo>
                    <a:pt x="2068" y="4117"/>
                    <a:pt x="2085" y="4117"/>
                    <a:pt x="2103" y="4095"/>
                  </a:cubicBezTo>
                  <a:cubicBezTo>
                    <a:pt x="2120" y="4078"/>
                    <a:pt x="2120" y="4026"/>
                    <a:pt x="2103" y="4008"/>
                  </a:cubicBezTo>
                  <a:cubicBezTo>
                    <a:pt x="2085" y="3986"/>
                    <a:pt x="2068" y="3969"/>
                    <a:pt x="2046" y="3969"/>
                  </a:cubicBezTo>
                  <a:close/>
                  <a:moveTo>
                    <a:pt x="28302" y="4043"/>
                  </a:moveTo>
                  <a:cubicBezTo>
                    <a:pt x="28284" y="4043"/>
                    <a:pt x="28263" y="4043"/>
                    <a:pt x="28245" y="4060"/>
                  </a:cubicBezTo>
                  <a:cubicBezTo>
                    <a:pt x="28228" y="4078"/>
                    <a:pt x="28210" y="4117"/>
                    <a:pt x="28228" y="4152"/>
                  </a:cubicBezTo>
                  <a:cubicBezTo>
                    <a:pt x="28245" y="4169"/>
                    <a:pt x="28263" y="4187"/>
                    <a:pt x="28302" y="4187"/>
                  </a:cubicBezTo>
                  <a:cubicBezTo>
                    <a:pt x="28302" y="4187"/>
                    <a:pt x="28319" y="4187"/>
                    <a:pt x="28337" y="4169"/>
                  </a:cubicBezTo>
                  <a:cubicBezTo>
                    <a:pt x="28371" y="4152"/>
                    <a:pt x="28371" y="4117"/>
                    <a:pt x="28354" y="4078"/>
                  </a:cubicBezTo>
                  <a:cubicBezTo>
                    <a:pt x="28337" y="4060"/>
                    <a:pt x="28319" y="4043"/>
                    <a:pt x="28302" y="4043"/>
                  </a:cubicBezTo>
                  <a:close/>
                  <a:moveTo>
                    <a:pt x="1776" y="4204"/>
                  </a:moveTo>
                  <a:cubicBezTo>
                    <a:pt x="1759" y="4204"/>
                    <a:pt x="1741" y="4226"/>
                    <a:pt x="1720" y="4226"/>
                  </a:cubicBezTo>
                  <a:cubicBezTo>
                    <a:pt x="1685" y="4260"/>
                    <a:pt x="1685" y="4295"/>
                    <a:pt x="1720" y="4334"/>
                  </a:cubicBezTo>
                  <a:cubicBezTo>
                    <a:pt x="1720" y="4352"/>
                    <a:pt x="1759" y="4352"/>
                    <a:pt x="1776" y="4352"/>
                  </a:cubicBezTo>
                  <a:cubicBezTo>
                    <a:pt x="1794" y="4352"/>
                    <a:pt x="1811" y="4352"/>
                    <a:pt x="1811" y="4334"/>
                  </a:cubicBezTo>
                  <a:cubicBezTo>
                    <a:pt x="1850" y="4313"/>
                    <a:pt x="1850" y="4260"/>
                    <a:pt x="1828" y="4243"/>
                  </a:cubicBezTo>
                  <a:cubicBezTo>
                    <a:pt x="1811" y="4226"/>
                    <a:pt x="1794" y="4204"/>
                    <a:pt x="1776" y="4204"/>
                  </a:cubicBezTo>
                  <a:close/>
                  <a:moveTo>
                    <a:pt x="28502" y="4334"/>
                  </a:moveTo>
                  <a:cubicBezTo>
                    <a:pt x="28480" y="4334"/>
                    <a:pt x="28480" y="4352"/>
                    <a:pt x="28463" y="4352"/>
                  </a:cubicBezTo>
                  <a:cubicBezTo>
                    <a:pt x="28428" y="4369"/>
                    <a:pt x="28428" y="4421"/>
                    <a:pt x="28445" y="4461"/>
                  </a:cubicBezTo>
                  <a:cubicBezTo>
                    <a:pt x="28463" y="4478"/>
                    <a:pt x="28480" y="4478"/>
                    <a:pt x="28502" y="4478"/>
                  </a:cubicBezTo>
                  <a:lnTo>
                    <a:pt x="28554" y="4478"/>
                  </a:lnTo>
                  <a:cubicBezTo>
                    <a:pt x="28572" y="4443"/>
                    <a:pt x="28589" y="4404"/>
                    <a:pt x="28554" y="4369"/>
                  </a:cubicBezTo>
                  <a:cubicBezTo>
                    <a:pt x="28554" y="4352"/>
                    <a:pt x="28519" y="4334"/>
                    <a:pt x="28502" y="4334"/>
                  </a:cubicBezTo>
                  <a:close/>
                  <a:moveTo>
                    <a:pt x="1502" y="4461"/>
                  </a:moveTo>
                  <a:cubicBezTo>
                    <a:pt x="1485" y="4461"/>
                    <a:pt x="1467" y="4461"/>
                    <a:pt x="1450" y="4478"/>
                  </a:cubicBezTo>
                  <a:cubicBezTo>
                    <a:pt x="1415" y="4495"/>
                    <a:pt x="1415" y="4552"/>
                    <a:pt x="1450" y="4569"/>
                  </a:cubicBezTo>
                  <a:cubicBezTo>
                    <a:pt x="1467" y="4587"/>
                    <a:pt x="1485" y="4604"/>
                    <a:pt x="1502" y="4604"/>
                  </a:cubicBezTo>
                  <a:cubicBezTo>
                    <a:pt x="1524" y="4604"/>
                    <a:pt x="1541" y="4587"/>
                    <a:pt x="1559" y="4587"/>
                  </a:cubicBezTo>
                  <a:cubicBezTo>
                    <a:pt x="1576" y="4552"/>
                    <a:pt x="1576" y="4495"/>
                    <a:pt x="1559" y="4478"/>
                  </a:cubicBezTo>
                  <a:cubicBezTo>
                    <a:pt x="1541" y="4461"/>
                    <a:pt x="1524" y="4461"/>
                    <a:pt x="1502" y="4461"/>
                  </a:cubicBezTo>
                  <a:close/>
                  <a:moveTo>
                    <a:pt x="28720" y="4622"/>
                  </a:moveTo>
                  <a:cubicBezTo>
                    <a:pt x="28698" y="4622"/>
                    <a:pt x="28680" y="4639"/>
                    <a:pt x="28680" y="4639"/>
                  </a:cubicBezTo>
                  <a:cubicBezTo>
                    <a:pt x="28646" y="4678"/>
                    <a:pt x="28646" y="4713"/>
                    <a:pt x="28663" y="4748"/>
                  </a:cubicBezTo>
                  <a:cubicBezTo>
                    <a:pt x="28680" y="4770"/>
                    <a:pt x="28698" y="4770"/>
                    <a:pt x="28720" y="4770"/>
                  </a:cubicBezTo>
                  <a:lnTo>
                    <a:pt x="28754" y="4770"/>
                  </a:lnTo>
                  <a:cubicBezTo>
                    <a:pt x="28789" y="4730"/>
                    <a:pt x="28807" y="4696"/>
                    <a:pt x="28772" y="4661"/>
                  </a:cubicBezTo>
                  <a:cubicBezTo>
                    <a:pt x="28754" y="4639"/>
                    <a:pt x="28737" y="4622"/>
                    <a:pt x="28720" y="4622"/>
                  </a:cubicBezTo>
                  <a:close/>
                  <a:moveTo>
                    <a:pt x="1232" y="4696"/>
                  </a:moveTo>
                  <a:cubicBezTo>
                    <a:pt x="1215" y="4696"/>
                    <a:pt x="1198" y="4713"/>
                    <a:pt x="1198" y="4730"/>
                  </a:cubicBezTo>
                  <a:cubicBezTo>
                    <a:pt x="1158" y="4748"/>
                    <a:pt x="1158" y="4804"/>
                    <a:pt x="1198" y="4822"/>
                  </a:cubicBezTo>
                  <a:cubicBezTo>
                    <a:pt x="1198" y="4839"/>
                    <a:pt x="1215" y="4839"/>
                    <a:pt x="1232" y="4839"/>
                  </a:cubicBezTo>
                  <a:cubicBezTo>
                    <a:pt x="1250" y="4839"/>
                    <a:pt x="1267" y="4839"/>
                    <a:pt x="1285" y="4822"/>
                  </a:cubicBezTo>
                  <a:cubicBezTo>
                    <a:pt x="1324" y="4804"/>
                    <a:pt x="1324" y="4748"/>
                    <a:pt x="1285" y="4730"/>
                  </a:cubicBezTo>
                  <a:cubicBezTo>
                    <a:pt x="1267" y="4713"/>
                    <a:pt x="1250" y="4696"/>
                    <a:pt x="1232" y="4696"/>
                  </a:cubicBezTo>
                  <a:close/>
                  <a:moveTo>
                    <a:pt x="28937" y="4913"/>
                  </a:moveTo>
                  <a:cubicBezTo>
                    <a:pt x="28915" y="4913"/>
                    <a:pt x="28898" y="4931"/>
                    <a:pt x="28898" y="4931"/>
                  </a:cubicBezTo>
                  <a:cubicBezTo>
                    <a:pt x="28863" y="4965"/>
                    <a:pt x="28863" y="5005"/>
                    <a:pt x="28881" y="5039"/>
                  </a:cubicBezTo>
                  <a:cubicBezTo>
                    <a:pt x="28898" y="5057"/>
                    <a:pt x="28915" y="5057"/>
                    <a:pt x="28937" y="5057"/>
                  </a:cubicBezTo>
                  <a:cubicBezTo>
                    <a:pt x="28954" y="5057"/>
                    <a:pt x="28972" y="5057"/>
                    <a:pt x="28989" y="5039"/>
                  </a:cubicBezTo>
                  <a:cubicBezTo>
                    <a:pt x="29007" y="5022"/>
                    <a:pt x="29024" y="4987"/>
                    <a:pt x="28989" y="4948"/>
                  </a:cubicBezTo>
                  <a:cubicBezTo>
                    <a:pt x="28989" y="4931"/>
                    <a:pt x="28954" y="4913"/>
                    <a:pt x="28937" y="4913"/>
                  </a:cubicBezTo>
                  <a:close/>
                  <a:moveTo>
                    <a:pt x="997" y="4965"/>
                  </a:moveTo>
                  <a:cubicBezTo>
                    <a:pt x="958" y="4965"/>
                    <a:pt x="941" y="4965"/>
                    <a:pt x="941" y="4987"/>
                  </a:cubicBezTo>
                  <a:cubicBezTo>
                    <a:pt x="906" y="5022"/>
                    <a:pt x="906" y="5057"/>
                    <a:pt x="941" y="5096"/>
                  </a:cubicBezTo>
                  <a:cubicBezTo>
                    <a:pt x="958" y="5113"/>
                    <a:pt x="980" y="5113"/>
                    <a:pt x="997" y="5113"/>
                  </a:cubicBezTo>
                  <a:cubicBezTo>
                    <a:pt x="1015" y="5113"/>
                    <a:pt x="1032" y="5096"/>
                    <a:pt x="1050" y="5096"/>
                  </a:cubicBezTo>
                  <a:lnTo>
                    <a:pt x="1032" y="5096"/>
                  </a:lnTo>
                  <a:cubicBezTo>
                    <a:pt x="1067" y="5057"/>
                    <a:pt x="1067" y="5005"/>
                    <a:pt x="1032" y="4987"/>
                  </a:cubicBezTo>
                  <a:cubicBezTo>
                    <a:pt x="1015" y="4965"/>
                    <a:pt x="1015" y="4965"/>
                    <a:pt x="997" y="4965"/>
                  </a:cubicBezTo>
                  <a:close/>
                  <a:moveTo>
                    <a:pt x="29172" y="5205"/>
                  </a:moveTo>
                  <a:cubicBezTo>
                    <a:pt x="29155" y="5205"/>
                    <a:pt x="29133" y="5205"/>
                    <a:pt x="29115" y="5222"/>
                  </a:cubicBezTo>
                  <a:cubicBezTo>
                    <a:pt x="29081" y="5240"/>
                    <a:pt x="29081" y="5292"/>
                    <a:pt x="29098" y="5331"/>
                  </a:cubicBezTo>
                  <a:cubicBezTo>
                    <a:pt x="29115" y="5348"/>
                    <a:pt x="29133" y="5348"/>
                    <a:pt x="29172" y="5348"/>
                  </a:cubicBezTo>
                  <a:cubicBezTo>
                    <a:pt x="29172" y="5348"/>
                    <a:pt x="29189" y="5348"/>
                    <a:pt x="29207" y="5331"/>
                  </a:cubicBezTo>
                  <a:cubicBezTo>
                    <a:pt x="29242" y="5313"/>
                    <a:pt x="29242" y="5257"/>
                    <a:pt x="29224" y="5240"/>
                  </a:cubicBezTo>
                  <a:cubicBezTo>
                    <a:pt x="29207" y="5222"/>
                    <a:pt x="29189" y="5205"/>
                    <a:pt x="29172" y="5205"/>
                  </a:cubicBezTo>
                  <a:close/>
                  <a:moveTo>
                    <a:pt x="741" y="5240"/>
                  </a:moveTo>
                  <a:cubicBezTo>
                    <a:pt x="723" y="5240"/>
                    <a:pt x="706" y="5240"/>
                    <a:pt x="688" y="5257"/>
                  </a:cubicBezTo>
                  <a:cubicBezTo>
                    <a:pt x="671" y="5292"/>
                    <a:pt x="671" y="5331"/>
                    <a:pt x="706" y="5366"/>
                  </a:cubicBezTo>
                  <a:cubicBezTo>
                    <a:pt x="706" y="5383"/>
                    <a:pt x="723" y="5383"/>
                    <a:pt x="741" y="5383"/>
                  </a:cubicBezTo>
                  <a:cubicBezTo>
                    <a:pt x="762" y="5383"/>
                    <a:pt x="797" y="5366"/>
                    <a:pt x="797" y="5348"/>
                  </a:cubicBezTo>
                  <a:cubicBezTo>
                    <a:pt x="832" y="5331"/>
                    <a:pt x="832" y="5274"/>
                    <a:pt x="797" y="5257"/>
                  </a:cubicBezTo>
                  <a:cubicBezTo>
                    <a:pt x="780" y="5240"/>
                    <a:pt x="762" y="5240"/>
                    <a:pt x="741" y="5240"/>
                  </a:cubicBezTo>
                  <a:close/>
                  <a:moveTo>
                    <a:pt x="29390" y="5492"/>
                  </a:moveTo>
                  <a:cubicBezTo>
                    <a:pt x="29372" y="5492"/>
                    <a:pt x="29350" y="5492"/>
                    <a:pt x="29350" y="5509"/>
                  </a:cubicBezTo>
                  <a:cubicBezTo>
                    <a:pt x="29316" y="5531"/>
                    <a:pt x="29316" y="5566"/>
                    <a:pt x="29333" y="5601"/>
                  </a:cubicBezTo>
                  <a:cubicBezTo>
                    <a:pt x="29350" y="5618"/>
                    <a:pt x="29372" y="5640"/>
                    <a:pt x="29390" y="5640"/>
                  </a:cubicBezTo>
                  <a:cubicBezTo>
                    <a:pt x="29407" y="5640"/>
                    <a:pt x="29424" y="5618"/>
                    <a:pt x="29442" y="5618"/>
                  </a:cubicBezTo>
                  <a:cubicBezTo>
                    <a:pt x="29459" y="5583"/>
                    <a:pt x="29481" y="5548"/>
                    <a:pt x="29442" y="5509"/>
                  </a:cubicBezTo>
                  <a:cubicBezTo>
                    <a:pt x="29424" y="5492"/>
                    <a:pt x="29407" y="5492"/>
                    <a:pt x="29390" y="5492"/>
                  </a:cubicBezTo>
                  <a:close/>
                  <a:moveTo>
                    <a:pt x="523" y="5509"/>
                  </a:moveTo>
                  <a:cubicBezTo>
                    <a:pt x="506" y="5509"/>
                    <a:pt x="471" y="5531"/>
                    <a:pt x="471" y="5548"/>
                  </a:cubicBezTo>
                  <a:cubicBezTo>
                    <a:pt x="436" y="5583"/>
                    <a:pt x="453" y="5618"/>
                    <a:pt x="471" y="5657"/>
                  </a:cubicBezTo>
                  <a:lnTo>
                    <a:pt x="523" y="5657"/>
                  </a:lnTo>
                  <a:cubicBezTo>
                    <a:pt x="545" y="5657"/>
                    <a:pt x="562" y="5657"/>
                    <a:pt x="580" y="5640"/>
                  </a:cubicBezTo>
                  <a:cubicBezTo>
                    <a:pt x="597" y="5601"/>
                    <a:pt x="597" y="5566"/>
                    <a:pt x="562" y="5531"/>
                  </a:cubicBezTo>
                  <a:cubicBezTo>
                    <a:pt x="545" y="5531"/>
                    <a:pt x="545" y="5509"/>
                    <a:pt x="523" y="5509"/>
                  </a:cubicBezTo>
                  <a:close/>
                  <a:moveTo>
                    <a:pt x="29625" y="5766"/>
                  </a:moveTo>
                  <a:cubicBezTo>
                    <a:pt x="29607" y="5766"/>
                    <a:pt x="29590" y="5766"/>
                    <a:pt x="29568" y="5783"/>
                  </a:cubicBezTo>
                  <a:cubicBezTo>
                    <a:pt x="29551" y="5801"/>
                    <a:pt x="29533" y="5857"/>
                    <a:pt x="29568" y="5892"/>
                  </a:cubicBezTo>
                  <a:cubicBezTo>
                    <a:pt x="29590" y="5910"/>
                    <a:pt x="29607" y="5910"/>
                    <a:pt x="29625" y="5910"/>
                  </a:cubicBezTo>
                  <a:cubicBezTo>
                    <a:pt x="29642" y="5910"/>
                    <a:pt x="29659" y="5910"/>
                    <a:pt x="29659" y="5892"/>
                  </a:cubicBezTo>
                  <a:cubicBezTo>
                    <a:pt x="29699" y="5875"/>
                    <a:pt x="29699" y="5818"/>
                    <a:pt x="29677" y="5801"/>
                  </a:cubicBezTo>
                  <a:cubicBezTo>
                    <a:pt x="29659" y="5783"/>
                    <a:pt x="29642" y="5766"/>
                    <a:pt x="29625" y="5766"/>
                  </a:cubicBezTo>
                  <a:close/>
                  <a:moveTo>
                    <a:pt x="306" y="5801"/>
                  </a:moveTo>
                  <a:cubicBezTo>
                    <a:pt x="288" y="5801"/>
                    <a:pt x="253" y="5818"/>
                    <a:pt x="253" y="5836"/>
                  </a:cubicBezTo>
                  <a:cubicBezTo>
                    <a:pt x="218" y="5875"/>
                    <a:pt x="236" y="5910"/>
                    <a:pt x="253" y="5944"/>
                  </a:cubicBezTo>
                  <a:lnTo>
                    <a:pt x="306" y="5944"/>
                  </a:lnTo>
                  <a:cubicBezTo>
                    <a:pt x="327" y="5944"/>
                    <a:pt x="345" y="5944"/>
                    <a:pt x="362" y="5927"/>
                  </a:cubicBezTo>
                  <a:cubicBezTo>
                    <a:pt x="379" y="5892"/>
                    <a:pt x="379" y="5857"/>
                    <a:pt x="345" y="5818"/>
                  </a:cubicBezTo>
                  <a:cubicBezTo>
                    <a:pt x="327" y="5818"/>
                    <a:pt x="327" y="5801"/>
                    <a:pt x="306" y="5801"/>
                  </a:cubicBezTo>
                  <a:close/>
                  <a:moveTo>
                    <a:pt x="29860" y="6036"/>
                  </a:moveTo>
                  <a:cubicBezTo>
                    <a:pt x="29842" y="6036"/>
                    <a:pt x="29825" y="6053"/>
                    <a:pt x="29807" y="6053"/>
                  </a:cubicBezTo>
                  <a:cubicBezTo>
                    <a:pt x="29768" y="6092"/>
                    <a:pt x="29768" y="6127"/>
                    <a:pt x="29807" y="6162"/>
                  </a:cubicBezTo>
                  <a:cubicBezTo>
                    <a:pt x="29807" y="6184"/>
                    <a:pt x="29842" y="6184"/>
                    <a:pt x="29860" y="6184"/>
                  </a:cubicBezTo>
                  <a:cubicBezTo>
                    <a:pt x="29877" y="6184"/>
                    <a:pt x="29877" y="6184"/>
                    <a:pt x="29894" y="6162"/>
                  </a:cubicBezTo>
                  <a:cubicBezTo>
                    <a:pt x="29934" y="6145"/>
                    <a:pt x="29934" y="6092"/>
                    <a:pt x="29916" y="6075"/>
                  </a:cubicBezTo>
                  <a:cubicBezTo>
                    <a:pt x="29894" y="6053"/>
                    <a:pt x="29877" y="6036"/>
                    <a:pt x="29860" y="6036"/>
                  </a:cubicBezTo>
                  <a:close/>
                  <a:moveTo>
                    <a:pt x="88" y="6092"/>
                  </a:moveTo>
                  <a:cubicBezTo>
                    <a:pt x="71" y="6092"/>
                    <a:pt x="36" y="6110"/>
                    <a:pt x="36" y="6127"/>
                  </a:cubicBezTo>
                  <a:cubicBezTo>
                    <a:pt x="1" y="6162"/>
                    <a:pt x="18" y="6201"/>
                    <a:pt x="36" y="6236"/>
                  </a:cubicBezTo>
                  <a:lnTo>
                    <a:pt x="88" y="6236"/>
                  </a:lnTo>
                  <a:cubicBezTo>
                    <a:pt x="110" y="6236"/>
                    <a:pt x="127" y="6236"/>
                    <a:pt x="145" y="6219"/>
                  </a:cubicBezTo>
                  <a:cubicBezTo>
                    <a:pt x="162" y="6184"/>
                    <a:pt x="162" y="6145"/>
                    <a:pt x="127" y="6110"/>
                  </a:cubicBezTo>
                  <a:cubicBezTo>
                    <a:pt x="110" y="6110"/>
                    <a:pt x="110" y="6092"/>
                    <a:pt x="88" y="6092"/>
                  </a:cubicBezTo>
                  <a:close/>
                  <a:moveTo>
                    <a:pt x="30095" y="6327"/>
                  </a:moveTo>
                  <a:cubicBezTo>
                    <a:pt x="30077" y="6327"/>
                    <a:pt x="30060" y="6327"/>
                    <a:pt x="30042" y="6345"/>
                  </a:cubicBezTo>
                  <a:cubicBezTo>
                    <a:pt x="30003" y="6362"/>
                    <a:pt x="30003" y="6419"/>
                    <a:pt x="30042" y="6436"/>
                  </a:cubicBezTo>
                  <a:cubicBezTo>
                    <a:pt x="30042" y="6454"/>
                    <a:pt x="30060" y="6471"/>
                    <a:pt x="30095" y="6471"/>
                  </a:cubicBezTo>
                  <a:cubicBezTo>
                    <a:pt x="30112" y="6471"/>
                    <a:pt x="30112" y="6454"/>
                    <a:pt x="30134" y="6454"/>
                  </a:cubicBezTo>
                  <a:cubicBezTo>
                    <a:pt x="30169" y="6419"/>
                    <a:pt x="30169" y="6380"/>
                    <a:pt x="30151" y="6345"/>
                  </a:cubicBezTo>
                  <a:cubicBezTo>
                    <a:pt x="30134" y="6327"/>
                    <a:pt x="30112" y="6327"/>
                    <a:pt x="30095" y="6327"/>
                  </a:cubicBezTo>
                  <a:close/>
                  <a:moveTo>
                    <a:pt x="30330" y="6597"/>
                  </a:moveTo>
                  <a:cubicBezTo>
                    <a:pt x="30312" y="6597"/>
                    <a:pt x="30295" y="6597"/>
                    <a:pt x="30277" y="6619"/>
                  </a:cubicBezTo>
                  <a:cubicBezTo>
                    <a:pt x="30242" y="6636"/>
                    <a:pt x="30242" y="6688"/>
                    <a:pt x="30277" y="6706"/>
                  </a:cubicBezTo>
                  <a:cubicBezTo>
                    <a:pt x="30277" y="6728"/>
                    <a:pt x="30295" y="6745"/>
                    <a:pt x="30330" y="6745"/>
                  </a:cubicBezTo>
                  <a:cubicBezTo>
                    <a:pt x="30351" y="6745"/>
                    <a:pt x="30351" y="6745"/>
                    <a:pt x="30369" y="6728"/>
                  </a:cubicBezTo>
                  <a:cubicBezTo>
                    <a:pt x="30403" y="6688"/>
                    <a:pt x="30403" y="6654"/>
                    <a:pt x="30386" y="6619"/>
                  </a:cubicBezTo>
                  <a:cubicBezTo>
                    <a:pt x="30369" y="6597"/>
                    <a:pt x="30351" y="6597"/>
                    <a:pt x="30330" y="6597"/>
                  </a:cubicBezTo>
                  <a:close/>
                  <a:moveTo>
                    <a:pt x="30569" y="6871"/>
                  </a:moveTo>
                  <a:cubicBezTo>
                    <a:pt x="30547" y="6871"/>
                    <a:pt x="30530" y="6871"/>
                    <a:pt x="30512" y="6889"/>
                  </a:cubicBezTo>
                  <a:cubicBezTo>
                    <a:pt x="30477" y="6923"/>
                    <a:pt x="30477" y="6963"/>
                    <a:pt x="30512" y="6997"/>
                  </a:cubicBezTo>
                  <a:cubicBezTo>
                    <a:pt x="30530" y="7015"/>
                    <a:pt x="30547" y="7015"/>
                    <a:pt x="30569" y="7015"/>
                  </a:cubicBezTo>
                  <a:cubicBezTo>
                    <a:pt x="30586" y="7015"/>
                    <a:pt x="30604" y="7015"/>
                    <a:pt x="30621" y="6997"/>
                  </a:cubicBezTo>
                  <a:cubicBezTo>
                    <a:pt x="30638" y="6963"/>
                    <a:pt x="30638" y="6923"/>
                    <a:pt x="30621" y="6889"/>
                  </a:cubicBezTo>
                  <a:cubicBezTo>
                    <a:pt x="30604" y="6871"/>
                    <a:pt x="30586" y="6871"/>
                    <a:pt x="30569" y="6871"/>
                  </a:cubicBezTo>
                  <a:close/>
                  <a:moveTo>
                    <a:pt x="30821" y="7124"/>
                  </a:moveTo>
                  <a:cubicBezTo>
                    <a:pt x="30804" y="7124"/>
                    <a:pt x="30786" y="7141"/>
                    <a:pt x="30765" y="7141"/>
                  </a:cubicBezTo>
                  <a:cubicBezTo>
                    <a:pt x="30730" y="7180"/>
                    <a:pt x="30730" y="7215"/>
                    <a:pt x="30765" y="7250"/>
                  </a:cubicBezTo>
                  <a:cubicBezTo>
                    <a:pt x="30786" y="7272"/>
                    <a:pt x="30804" y="7272"/>
                    <a:pt x="30821" y="7272"/>
                  </a:cubicBezTo>
                  <a:cubicBezTo>
                    <a:pt x="30839" y="7272"/>
                    <a:pt x="30856" y="7272"/>
                    <a:pt x="30856" y="7250"/>
                  </a:cubicBezTo>
                  <a:cubicBezTo>
                    <a:pt x="30895" y="7232"/>
                    <a:pt x="30895" y="7180"/>
                    <a:pt x="30873" y="7163"/>
                  </a:cubicBezTo>
                  <a:cubicBezTo>
                    <a:pt x="30856" y="7141"/>
                    <a:pt x="30839" y="7124"/>
                    <a:pt x="30821" y="7124"/>
                  </a:cubicBezTo>
                  <a:close/>
                  <a:moveTo>
                    <a:pt x="31056" y="7398"/>
                  </a:moveTo>
                  <a:cubicBezTo>
                    <a:pt x="31039" y="7398"/>
                    <a:pt x="31021" y="7398"/>
                    <a:pt x="31021" y="7415"/>
                  </a:cubicBezTo>
                  <a:cubicBezTo>
                    <a:pt x="30982" y="7433"/>
                    <a:pt x="30982" y="7489"/>
                    <a:pt x="31004" y="7524"/>
                  </a:cubicBezTo>
                  <a:cubicBezTo>
                    <a:pt x="31021" y="7541"/>
                    <a:pt x="31039" y="7541"/>
                    <a:pt x="31056" y="7541"/>
                  </a:cubicBezTo>
                  <a:cubicBezTo>
                    <a:pt x="31074" y="7541"/>
                    <a:pt x="31091" y="7541"/>
                    <a:pt x="31113" y="7524"/>
                  </a:cubicBezTo>
                  <a:lnTo>
                    <a:pt x="31130" y="7507"/>
                  </a:lnTo>
                  <a:cubicBezTo>
                    <a:pt x="31113" y="7489"/>
                    <a:pt x="31130" y="7489"/>
                    <a:pt x="31130" y="7467"/>
                  </a:cubicBezTo>
                  <a:cubicBezTo>
                    <a:pt x="31130" y="7450"/>
                    <a:pt x="31130" y="7433"/>
                    <a:pt x="31113" y="7433"/>
                  </a:cubicBezTo>
                  <a:cubicBezTo>
                    <a:pt x="31091" y="7415"/>
                    <a:pt x="31074" y="7398"/>
                    <a:pt x="31056" y="7398"/>
                  </a:cubicBezTo>
                  <a:close/>
                  <a:moveTo>
                    <a:pt x="31200" y="7724"/>
                  </a:moveTo>
                  <a:cubicBezTo>
                    <a:pt x="31165" y="7724"/>
                    <a:pt x="31148" y="7759"/>
                    <a:pt x="31148" y="7794"/>
                  </a:cubicBezTo>
                  <a:cubicBezTo>
                    <a:pt x="31148" y="7833"/>
                    <a:pt x="31182" y="7868"/>
                    <a:pt x="31222" y="7868"/>
                  </a:cubicBezTo>
                  <a:lnTo>
                    <a:pt x="31239" y="7868"/>
                  </a:lnTo>
                  <a:cubicBezTo>
                    <a:pt x="31274" y="7850"/>
                    <a:pt x="31291" y="7815"/>
                    <a:pt x="31291" y="7776"/>
                  </a:cubicBezTo>
                  <a:cubicBezTo>
                    <a:pt x="31291" y="7742"/>
                    <a:pt x="31256" y="7724"/>
                    <a:pt x="31222" y="772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 rot="-5400000">
              <a:off x="6437987" y="1947372"/>
              <a:ext cx="5603471" cy="1257436"/>
            </a:xfrm>
            <a:custGeom>
              <a:avLst/>
              <a:gdLst/>
              <a:ahLst/>
              <a:cxnLst/>
              <a:rect l="l" t="t" r="r" b="b"/>
              <a:pathLst>
                <a:path w="31331" h="7707" extrusionOk="0">
                  <a:moveTo>
                    <a:pt x="24386" y="1"/>
                  </a:moveTo>
                  <a:cubicBezTo>
                    <a:pt x="24346" y="1"/>
                    <a:pt x="24312" y="36"/>
                    <a:pt x="24312" y="70"/>
                  </a:cubicBezTo>
                  <a:cubicBezTo>
                    <a:pt x="24312" y="109"/>
                    <a:pt x="24346" y="144"/>
                    <a:pt x="24386" y="144"/>
                  </a:cubicBezTo>
                  <a:cubicBezTo>
                    <a:pt x="24420" y="144"/>
                    <a:pt x="24455" y="127"/>
                    <a:pt x="24455" y="92"/>
                  </a:cubicBezTo>
                  <a:cubicBezTo>
                    <a:pt x="24455" y="36"/>
                    <a:pt x="24420" y="1"/>
                    <a:pt x="24386" y="1"/>
                  </a:cubicBezTo>
                  <a:close/>
                  <a:moveTo>
                    <a:pt x="24020" y="18"/>
                  </a:moveTo>
                  <a:cubicBezTo>
                    <a:pt x="23968" y="18"/>
                    <a:pt x="23951" y="53"/>
                    <a:pt x="23951" y="92"/>
                  </a:cubicBezTo>
                  <a:cubicBezTo>
                    <a:pt x="23951" y="127"/>
                    <a:pt x="23985" y="162"/>
                    <a:pt x="24020" y="162"/>
                  </a:cubicBezTo>
                  <a:cubicBezTo>
                    <a:pt x="24059" y="162"/>
                    <a:pt x="24094" y="127"/>
                    <a:pt x="24094" y="92"/>
                  </a:cubicBezTo>
                  <a:cubicBezTo>
                    <a:pt x="24094" y="36"/>
                    <a:pt x="24059" y="18"/>
                    <a:pt x="24020" y="18"/>
                  </a:cubicBezTo>
                  <a:close/>
                  <a:moveTo>
                    <a:pt x="24747" y="36"/>
                  </a:moveTo>
                  <a:cubicBezTo>
                    <a:pt x="24712" y="36"/>
                    <a:pt x="24673" y="70"/>
                    <a:pt x="24673" y="109"/>
                  </a:cubicBezTo>
                  <a:cubicBezTo>
                    <a:pt x="24673" y="144"/>
                    <a:pt x="24695" y="179"/>
                    <a:pt x="24729" y="179"/>
                  </a:cubicBezTo>
                  <a:lnTo>
                    <a:pt x="24747" y="179"/>
                  </a:lnTo>
                  <a:cubicBezTo>
                    <a:pt x="24782" y="179"/>
                    <a:pt x="24803" y="162"/>
                    <a:pt x="24821" y="127"/>
                  </a:cubicBezTo>
                  <a:cubicBezTo>
                    <a:pt x="24821" y="92"/>
                    <a:pt x="24803" y="36"/>
                    <a:pt x="24747" y="36"/>
                  </a:cubicBezTo>
                  <a:close/>
                  <a:moveTo>
                    <a:pt x="23659" y="53"/>
                  </a:moveTo>
                  <a:lnTo>
                    <a:pt x="23642" y="70"/>
                  </a:lnTo>
                  <a:cubicBezTo>
                    <a:pt x="23607" y="70"/>
                    <a:pt x="23585" y="109"/>
                    <a:pt x="23585" y="144"/>
                  </a:cubicBezTo>
                  <a:cubicBezTo>
                    <a:pt x="23607" y="179"/>
                    <a:pt x="23624" y="201"/>
                    <a:pt x="23659" y="201"/>
                  </a:cubicBezTo>
                  <a:lnTo>
                    <a:pt x="23676" y="201"/>
                  </a:lnTo>
                  <a:cubicBezTo>
                    <a:pt x="23716" y="201"/>
                    <a:pt x="23733" y="162"/>
                    <a:pt x="23733" y="127"/>
                  </a:cubicBezTo>
                  <a:cubicBezTo>
                    <a:pt x="23733" y="92"/>
                    <a:pt x="23694" y="53"/>
                    <a:pt x="23659" y="53"/>
                  </a:cubicBezTo>
                  <a:close/>
                  <a:moveTo>
                    <a:pt x="25091" y="109"/>
                  </a:moveTo>
                  <a:cubicBezTo>
                    <a:pt x="25073" y="109"/>
                    <a:pt x="25038" y="144"/>
                    <a:pt x="25038" y="162"/>
                  </a:cubicBezTo>
                  <a:cubicBezTo>
                    <a:pt x="25021" y="201"/>
                    <a:pt x="25038" y="253"/>
                    <a:pt x="25073" y="253"/>
                  </a:cubicBezTo>
                  <a:lnTo>
                    <a:pt x="25091" y="253"/>
                  </a:lnTo>
                  <a:cubicBezTo>
                    <a:pt x="25130" y="253"/>
                    <a:pt x="25165" y="236"/>
                    <a:pt x="25165" y="218"/>
                  </a:cubicBezTo>
                  <a:cubicBezTo>
                    <a:pt x="25182" y="162"/>
                    <a:pt x="25165" y="127"/>
                    <a:pt x="25108" y="127"/>
                  </a:cubicBezTo>
                  <a:cubicBezTo>
                    <a:pt x="25108" y="109"/>
                    <a:pt x="25108" y="109"/>
                    <a:pt x="25091" y="109"/>
                  </a:cubicBezTo>
                  <a:close/>
                  <a:moveTo>
                    <a:pt x="14086" y="144"/>
                  </a:moveTo>
                  <a:cubicBezTo>
                    <a:pt x="14051" y="144"/>
                    <a:pt x="14012" y="179"/>
                    <a:pt x="14012" y="218"/>
                  </a:cubicBezTo>
                  <a:cubicBezTo>
                    <a:pt x="14012" y="253"/>
                    <a:pt x="14051" y="288"/>
                    <a:pt x="14086" y="288"/>
                  </a:cubicBezTo>
                  <a:cubicBezTo>
                    <a:pt x="14121" y="288"/>
                    <a:pt x="14160" y="270"/>
                    <a:pt x="14160" y="236"/>
                  </a:cubicBezTo>
                  <a:cubicBezTo>
                    <a:pt x="14160" y="179"/>
                    <a:pt x="14121" y="144"/>
                    <a:pt x="14086" y="144"/>
                  </a:cubicBezTo>
                  <a:close/>
                  <a:moveTo>
                    <a:pt x="23298" y="144"/>
                  </a:moveTo>
                  <a:cubicBezTo>
                    <a:pt x="23241" y="144"/>
                    <a:pt x="23224" y="201"/>
                    <a:pt x="23241" y="236"/>
                  </a:cubicBezTo>
                  <a:cubicBezTo>
                    <a:pt x="23241" y="270"/>
                    <a:pt x="23280" y="288"/>
                    <a:pt x="23315" y="288"/>
                  </a:cubicBezTo>
                  <a:lnTo>
                    <a:pt x="23333" y="288"/>
                  </a:lnTo>
                  <a:cubicBezTo>
                    <a:pt x="23367" y="270"/>
                    <a:pt x="23389" y="236"/>
                    <a:pt x="23367" y="201"/>
                  </a:cubicBezTo>
                  <a:cubicBezTo>
                    <a:pt x="23367" y="162"/>
                    <a:pt x="23333" y="144"/>
                    <a:pt x="23315" y="144"/>
                  </a:cubicBezTo>
                  <a:close/>
                  <a:moveTo>
                    <a:pt x="13725" y="162"/>
                  </a:moveTo>
                  <a:cubicBezTo>
                    <a:pt x="13686" y="162"/>
                    <a:pt x="13651" y="201"/>
                    <a:pt x="13651" y="236"/>
                  </a:cubicBezTo>
                  <a:cubicBezTo>
                    <a:pt x="13651" y="270"/>
                    <a:pt x="13686" y="310"/>
                    <a:pt x="13725" y="310"/>
                  </a:cubicBezTo>
                  <a:cubicBezTo>
                    <a:pt x="13777" y="288"/>
                    <a:pt x="13795" y="270"/>
                    <a:pt x="13795" y="218"/>
                  </a:cubicBezTo>
                  <a:cubicBezTo>
                    <a:pt x="13795" y="179"/>
                    <a:pt x="13760" y="162"/>
                    <a:pt x="13725" y="162"/>
                  </a:cubicBezTo>
                  <a:close/>
                  <a:moveTo>
                    <a:pt x="13359" y="179"/>
                  </a:moveTo>
                  <a:cubicBezTo>
                    <a:pt x="13325" y="201"/>
                    <a:pt x="13290" y="218"/>
                    <a:pt x="13290" y="270"/>
                  </a:cubicBezTo>
                  <a:cubicBezTo>
                    <a:pt x="13290" y="310"/>
                    <a:pt x="13325" y="327"/>
                    <a:pt x="13359" y="327"/>
                  </a:cubicBezTo>
                  <a:lnTo>
                    <a:pt x="13381" y="327"/>
                  </a:lnTo>
                  <a:cubicBezTo>
                    <a:pt x="13416" y="327"/>
                    <a:pt x="13433" y="288"/>
                    <a:pt x="13433" y="253"/>
                  </a:cubicBezTo>
                  <a:cubicBezTo>
                    <a:pt x="13433" y="218"/>
                    <a:pt x="13399" y="179"/>
                    <a:pt x="13359" y="179"/>
                  </a:cubicBezTo>
                  <a:close/>
                  <a:moveTo>
                    <a:pt x="14447" y="179"/>
                  </a:moveTo>
                  <a:cubicBezTo>
                    <a:pt x="14412" y="179"/>
                    <a:pt x="14378" y="201"/>
                    <a:pt x="14378" y="236"/>
                  </a:cubicBezTo>
                  <a:cubicBezTo>
                    <a:pt x="14378" y="288"/>
                    <a:pt x="14395" y="327"/>
                    <a:pt x="14447" y="327"/>
                  </a:cubicBezTo>
                  <a:cubicBezTo>
                    <a:pt x="14486" y="327"/>
                    <a:pt x="14521" y="288"/>
                    <a:pt x="14521" y="253"/>
                  </a:cubicBezTo>
                  <a:cubicBezTo>
                    <a:pt x="14521" y="218"/>
                    <a:pt x="14504" y="179"/>
                    <a:pt x="14469" y="179"/>
                  </a:cubicBezTo>
                  <a:close/>
                  <a:moveTo>
                    <a:pt x="12998" y="236"/>
                  </a:moveTo>
                  <a:cubicBezTo>
                    <a:pt x="12963" y="236"/>
                    <a:pt x="12924" y="288"/>
                    <a:pt x="12924" y="327"/>
                  </a:cubicBezTo>
                  <a:cubicBezTo>
                    <a:pt x="12946" y="362"/>
                    <a:pt x="12963" y="379"/>
                    <a:pt x="12998" y="379"/>
                  </a:cubicBezTo>
                  <a:lnTo>
                    <a:pt x="13016" y="379"/>
                  </a:lnTo>
                  <a:cubicBezTo>
                    <a:pt x="13055" y="379"/>
                    <a:pt x="13090" y="344"/>
                    <a:pt x="13072" y="288"/>
                  </a:cubicBezTo>
                  <a:cubicBezTo>
                    <a:pt x="13072" y="253"/>
                    <a:pt x="13033" y="236"/>
                    <a:pt x="12998" y="236"/>
                  </a:cubicBezTo>
                  <a:close/>
                  <a:moveTo>
                    <a:pt x="14813" y="236"/>
                  </a:moveTo>
                  <a:cubicBezTo>
                    <a:pt x="14774" y="236"/>
                    <a:pt x="14739" y="253"/>
                    <a:pt x="14739" y="288"/>
                  </a:cubicBezTo>
                  <a:cubicBezTo>
                    <a:pt x="14721" y="344"/>
                    <a:pt x="14756" y="379"/>
                    <a:pt x="14795" y="379"/>
                  </a:cubicBezTo>
                  <a:lnTo>
                    <a:pt x="14813" y="379"/>
                  </a:lnTo>
                  <a:cubicBezTo>
                    <a:pt x="14848" y="379"/>
                    <a:pt x="14865" y="362"/>
                    <a:pt x="14882" y="327"/>
                  </a:cubicBezTo>
                  <a:cubicBezTo>
                    <a:pt x="14882" y="288"/>
                    <a:pt x="14865" y="253"/>
                    <a:pt x="14830" y="236"/>
                  </a:cubicBezTo>
                  <a:close/>
                  <a:moveTo>
                    <a:pt x="22954" y="236"/>
                  </a:moveTo>
                  <a:cubicBezTo>
                    <a:pt x="22954" y="236"/>
                    <a:pt x="22954" y="253"/>
                    <a:pt x="22932" y="253"/>
                  </a:cubicBezTo>
                  <a:cubicBezTo>
                    <a:pt x="22897" y="253"/>
                    <a:pt x="22880" y="310"/>
                    <a:pt x="22897" y="344"/>
                  </a:cubicBezTo>
                  <a:cubicBezTo>
                    <a:pt x="22897" y="362"/>
                    <a:pt x="22932" y="379"/>
                    <a:pt x="22954" y="379"/>
                  </a:cubicBezTo>
                  <a:lnTo>
                    <a:pt x="22989" y="379"/>
                  </a:lnTo>
                  <a:cubicBezTo>
                    <a:pt x="23024" y="379"/>
                    <a:pt x="23041" y="327"/>
                    <a:pt x="23024" y="288"/>
                  </a:cubicBezTo>
                  <a:cubicBezTo>
                    <a:pt x="23024" y="270"/>
                    <a:pt x="22989" y="236"/>
                    <a:pt x="22954" y="236"/>
                  </a:cubicBezTo>
                  <a:close/>
                  <a:moveTo>
                    <a:pt x="25434" y="253"/>
                  </a:moveTo>
                  <a:cubicBezTo>
                    <a:pt x="25399" y="253"/>
                    <a:pt x="25382" y="253"/>
                    <a:pt x="25365" y="288"/>
                  </a:cubicBezTo>
                  <a:cubicBezTo>
                    <a:pt x="25347" y="327"/>
                    <a:pt x="25365" y="362"/>
                    <a:pt x="25399" y="379"/>
                  </a:cubicBezTo>
                  <a:cubicBezTo>
                    <a:pt x="25417" y="397"/>
                    <a:pt x="25417" y="397"/>
                    <a:pt x="25434" y="397"/>
                  </a:cubicBezTo>
                  <a:cubicBezTo>
                    <a:pt x="25456" y="397"/>
                    <a:pt x="25491" y="379"/>
                    <a:pt x="25508" y="344"/>
                  </a:cubicBezTo>
                  <a:cubicBezTo>
                    <a:pt x="25526" y="310"/>
                    <a:pt x="25508" y="270"/>
                    <a:pt x="25473" y="253"/>
                  </a:cubicBezTo>
                  <a:close/>
                  <a:moveTo>
                    <a:pt x="12637" y="310"/>
                  </a:moveTo>
                  <a:cubicBezTo>
                    <a:pt x="12598" y="310"/>
                    <a:pt x="12563" y="344"/>
                    <a:pt x="12581" y="397"/>
                  </a:cubicBezTo>
                  <a:cubicBezTo>
                    <a:pt x="12581" y="418"/>
                    <a:pt x="12620" y="453"/>
                    <a:pt x="12655" y="453"/>
                  </a:cubicBezTo>
                  <a:lnTo>
                    <a:pt x="12672" y="453"/>
                  </a:lnTo>
                  <a:cubicBezTo>
                    <a:pt x="12707" y="436"/>
                    <a:pt x="12728" y="397"/>
                    <a:pt x="12728" y="362"/>
                  </a:cubicBezTo>
                  <a:cubicBezTo>
                    <a:pt x="12707" y="327"/>
                    <a:pt x="12689" y="310"/>
                    <a:pt x="12655" y="310"/>
                  </a:cubicBezTo>
                  <a:close/>
                  <a:moveTo>
                    <a:pt x="15157" y="344"/>
                  </a:moveTo>
                  <a:cubicBezTo>
                    <a:pt x="15122" y="344"/>
                    <a:pt x="15100" y="362"/>
                    <a:pt x="15083" y="379"/>
                  </a:cubicBezTo>
                  <a:cubicBezTo>
                    <a:pt x="15065" y="418"/>
                    <a:pt x="15083" y="471"/>
                    <a:pt x="15122" y="488"/>
                  </a:cubicBezTo>
                  <a:lnTo>
                    <a:pt x="15157" y="488"/>
                  </a:lnTo>
                  <a:cubicBezTo>
                    <a:pt x="15174" y="488"/>
                    <a:pt x="15209" y="471"/>
                    <a:pt x="15230" y="453"/>
                  </a:cubicBezTo>
                  <a:cubicBezTo>
                    <a:pt x="15230" y="418"/>
                    <a:pt x="15209" y="362"/>
                    <a:pt x="15174" y="344"/>
                  </a:cubicBezTo>
                  <a:close/>
                  <a:moveTo>
                    <a:pt x="22628" y="362"/>
                  </a:moveTo>
                  <a:cubicBezTo>
                    <a:pt x="22606" y="362"/>
                    <a:pt x="22606" y="362"/>
                    <a:pt x="22589" y="379"/>
                  </a:cubicBezTo>
                  <a:cubicBezTo>
                    <a:pt x="22554" y="379"/>
                    <a:pt x="22536" y="436"/>
                    <a:pt x="22554" y="471"/>
                  </a:cubicBezTo>
                  <a:cubicBezTo>
                    <a:pt x="22571" y="488"/>
                    <a:pt x="22589" y="505"/>
                    <a:pt x="22628" y="505"/>
                  </a:cubicBezTo>
                  <a:lnTo>
                    <a:pt x="22645" y="505"/>
                  </a:lnTo>
                  <a:cubicBezTo>
                    <a:pt x="22680" y="488"/>
                    <a:pt x="22697" y="453"/>
                    <a:pt x="22680" y="418"/>
                  </a:cubicBezTo>
                  <a:cubicBezTo>
                    <a:pt x="22680" y="379"/>
                    <a:pt x="22645" y="362"/>
                    <a:pt x="22628" y="362"/>
                  </a:cubicBezTo>
                  <a:close/>
                  <a:moveTo>
                    <a:pt x="12272" y="379"/>
                  </a:moveTo>
                  <a:cubicBezTo>
                    <a:pt x="12237" y="397"/>
                    <a:pt x="12219" y="436"/>
                    <a:pt x="12219" y="471"/>
                  </a:cubicBezTo>
                  <a:cubicBezTo>
                    <a:pt x="12237" y="505"/>
                    <a:pt x="12254" y="527"/>
                    <a:pt x="12293" y="527"/>
                  </a:cubicBezTo>
                  <a:lnTo>
                    <a:pt x="12311" y="527"/>
                  </a:lnTo>
                  <a:cubicBezTo>
                    <a:pt x="12346" y="505"/>
                    <a:pt x="12380" y="471"/>
                    <a:pt x="12363" y="436"/>
                  </a:cubicBezTo>
                  <a:cubicBezTo>
                    <a:pt x="12363" y="397"/>
                    <a:pt x="12328" y="379"/>
                    <a:pt x="12293" y="379"/>
                  </a:cubicBezTo>
                  <a:close/>
                  <a:moveTo>
                    <a:pt x="25743" y="418"/>
                  </a:moveTo>
                  <a:cubicBezTo>
                    <a:pt x="25726" y="418"/>
                    <a:pt x="25708" y="436"/>
                    <a:pt x="25691" y="453"/>
                  </a:cubicBezTo>
                  <a:cubicBezTo>
                    <a:pt x="25674" y="488"/>
                    <a:pt x="25674" y="545"/>
                    <a:pt x="25708" y="562"/>
                  </a:cubicBezTo>
                  <a:lnTo>
                    <a:pt x="25743" y="562"/>
                  </a:lnTo>
                  <a:cubicBezTo>
                    <a:pt x="25782" y="562"/>
                    <a:pt x="25800" y="562"/>
                    <a:pt x="25817" y="545"/>
                  </a:cubicBezTo>
                  <a:cubicBezTo>
                    <a:pt x="25835" y="505"/>
                    <a:pt x="25817" y="453"/>
                    <a:pt x="25800" y="436"/>
                  </a:cubicBezTo>
                  <a:cubicBezTo>
                    <a:pt x="25782" y="436"/>
                    <a:pt x="25761" y="418"/>
                    <a:pt x="25743" y="418"/>
                  </a:cubicBezTo>
                  <a:close/>
                  <a:moveTo>
                    <a:pt x="11928" y="471"/>
                  </a:moveTo>
                  <a:cubicBezTo>
                    <a:pt x="11893" y="488"/>
                    <a:pt x="11858" y="527"/>
                    <a:pt x="11876" y="562"/>
                  </a:cubicBezTo>
                  <a:cubicBezTo>
                    <a:pt x="11876" y="597"/>
                    <a:pt x="11910" y="614"/>
                    <a:pt x="11945" y="614"/>
                  </a:cubicBezTo>
                  <a:lnTo>
                    <a:pt x="11967" y="614"/>
                  </a:lnTo>
                  <a:cubicBezTo>
                    <a:pt x="12002" y="597"/>
                    <a:pt x="12019" y="562"/>
                    <a:pt x="12019" y="527"/>
                  </a:cubicBezTo>
                  <a:cubicBezTo>
                    <a:pt x="12002" y="488"/>
                    <a:pt x="11984" y="471"/>
                    <a:pt x="11945" y="471"/>
                  </a:cubicBezTo>
                  <a:close/>
                  <a:moveTo>
                    <a:pt x="15483" y="505"/>
                  </a:moveTo>
                  <a:cubicBezTo>
                    <a:pt x="15448" y="505"/>
                    <a:pt x="15426" y="527"/>
                    <a:pt x="15409" y="545"/>
                  </a:cubicBezTo>
                  <a:cubicBezTo>
                    <a:pt x="15391" y="579"/>
                    <a:pt x="15409" y="614"/>
                    <a:pt x="15448" y="653"/>
                  </a:cubicBezTo>
                  <a:lnTo>
                    <a:pt x="15483" y="653"/>
                  </a:lnTo>
                  <a:cubicBezTo>
                    <a:pt x="15500" y="653"/>
                    <a:pt x="15518" y="636"/>
                    <a:pt x="15535" y="614"/>
                  </a:cubicBezTo>
                  <a:cubicBezTo>
                    <a:pt x="15557" y="579"/>
                    <a:pt x="15557" y="545"/>
                    <a:pt x="15518" y="527"/>
                  </a:cubicBezTo>
                  <a:cubicBezTo>
                    <a:pt x="15500" y="505"/>
                    <a:pt x="15483" y="505"/>
                    <a:pt x="15483" y="505"/>
                  </a:cubicBezTo>
                  <a:close/>
                  <a:moveTo>
                    <a:pt x="22262" y="505"/>
                  </a:moveTo>
                  <a:cubicBezTo>
                    <a:pt x="22227" y="527"/>
                    <a:pt x="22210" y="579"/>
                    <a:pt x="22227" y="614"/>
                  </a:cubicBezTo>
                  <a:cubicBezTo>
                    <a:pt x="22227" y="636"/>
                    <a:pt x="22262" y="653"/>
                    <a:pt x="22280" y="653"/>
                  </a:cubicBezTo>
                  <a:lnTo>
                    <a:pt x="22319" y="653"/>
                  </a:lnTo>
                  <a:cubicBezTo>
                    <a:pt x="22354" y="636"/>
                    <a:pt x="22371" y="579"/>
                    <a:pt x="22354" y="545"/>
                  </a:cubicBezTo>
                  <a:cubicBezTo>
                    <a:pt x="22336" y="527"/>
                    <a:pt x="22319" y="505"/>
                    <a:pt x="22280" y="505"/>
                  </a:cubicBezTo>
                  <a:close/>
                  <a:moveTo>
                    <a:pt x="11567" y="562"/>
                  </a:moveTo>
                  <a:cubicBezTo>
                    <a:pt x="11532" y="579"/>
                    <a:pt x="11510" y="614"/>
                    <a:pt x="11532" y="653"/>
                  </a:cubicBezTo>
                  <a:cubicBezTo>
                    <a:pt x="11532" y="688"/>
                    <a:pt x="11567" y="706"/>
                    <a:pt x="11584" y="706"/>
                  </a:cubicBezTo>
                  <a:lnTo>
                    <a:pt x="11619" y="706"/>
                  </a:lnTo>
                  <a:cubicBezTo>
                    <a:pt x="11658" y="688"/>
                    <a:pt x="11675" y="653"/>
                    <a:pt x="11658" y="614"/>
                  </a:cubicBezTo>
                  <a:cubicBezTo>
                    <a:pt x="11658" y="579"/>
                    <a:pt x="11619" y="562"/>
                    <a:pt x="11584" y="562"/>
                  </a:cubicBezTo>
                  <a:close/>
                  <a:moveTo>
                    <a:pt x="26035" y="636"/>
                  </a:moveTo>
                  <a:cubicBezTo>
                    <a:pt x="26017" y="636"/>
                    <a:pt x="26000" y="653"/>
                    <a:pt x="25978" y="671"/>
                  </a:cubicBezTo>
                  <a:cubicBezTo>
                    <a:pt x="25961" y="688"/>
                    <a:pt x="25961" y="745"/>
                    <a:pt x="26000" y="762"/>
                  </a:cubicBezTo>
                  <a:cubicBezTo>
                    <a:pt x="26017" y="780"/>
                    <a:pt x="26035" y="780"/>
                    <a:pt x="26035" y="780"/>
                  </a:cubicBezTo>
                  <a:cubicBezTo>
                    <a:pt x="26070" y="780"/>
                    <a:pt x="26087" y="780"/>
                    <a:pt x="26109" y="762"/>
                  </a:cubicBezTo>
                  <a:cubicBezTo>
                    <a:pt x="26126" y="723"/>
                    <a:pt x="26126" y="688"/>
                    <a:pt x="26087" y="653"/>
                  </a:cubicBezTo>
                  <a:cubicBezTo>
                    <a:pt x="26070" y="653"/>
                    <a:pt x="26052" y="636"/>
                    <a:pt x="26035" y="636"/>
                  </a:cubicBezTo>
                  <a:close/>
                  <a:moveTo>
                    <a:pt x="11223" y="653"/>
                  </a:moveTo>
                  <a:cubicBezTo>
                    <a:pt x="11184" y="671"/>
                    <a:pt x="11166" y="706"/>
                    <a:pt x="11166" y="745"/>
                  </a:cubicBezTo>
                  <a:cubicBezTo>
                    <a:pt x="11184" y="780"/>
                    <a:pt x="11206" y="797"/>
                    <a:pt x="11240" y="797"/>
                  </a:cubicBezTo>
                  <a:lnTo>
                    <a:pt x="11258" y="797"/>
                  </a:lnTo>
                  <a:cubicBezTo>
                    <a:pt x="11293" y="797"/>
                    <a:pt x="11332" y="745"/>
                    <a:pt x="11314" y="706"/>
                  </a:cubicBezTo>
                  <a:cubicBezTo>
                    <a:pt x="11314" y="688"/>
                    <a:pt x="11275" y="653"/>
                    <a:pt x="11240" y="653"/>
                  </a:cubicBezTo>
                  <a:close/>
                  <a:moveTo>
                    <a:pt x="21953" y="653"/>
                  </a:moveTo>
                  <a:cubicBezTo>
                    <a:pt x="21936" y="653"/>
                    <a:pt x="21936" y="671"/>
                    <a:pt x="21918" y="671"/>
                  </a:cubicBezTo>
                  <a:cubicBezTo>
                    <a:pt x="21884" y="688"/>
                    <a:pt x="21866" y="723"/>
                    <a:pt x="21884" y="762"/>
                  </a:cubicBezTo>
                  <a:cubicBezTo>
                    <a:pt x="21901" y="797"/>
                    <a:pt x="21936" y="797"/>
                    <a:pt x="21953" y="797"/>
                  </a:cubicBezTo>
                  <a:lnTo>
                    <a:pt x="21992" y="797"/>
                  </a:lnTo>
                  <a:cubicBezTo>
                    <a:pt x="22027" y="780"/>
                    <a:pt x="22045" y="745"/>
                    <a:pt x="22027" y="706"/>
                  </a:cubicBezTo>
                  <a:cubicBezTo>
                    <a:pt x="22010" y="671"/>
                    <a:pt x="21992" y="653"/>
                    <a:pt x="21953" y="653"/>
                  </a:cubicBezTo>
                  <a:close/>
                  <a:moveTo>
                    <a:pt x="15792" y="671"/>
                  </a:moveTo>
                  <a:cubicBezTo>
                    <a:pt x="15774" y="671"/>
                    <a:pt x="15753" y="688"/>
                    <a:pt x="15735" y="706"/>
                  </a:cubicBezTo>
                  <a:cubicBezTo>
                    <a:pt x="15718" y="745"/>
                    <a:pt x="15735" y="797"/>
                    <a:pt x="15753" y="814"/>
                  </a:cubicBezTo>
                  <a:lnTo>
                    <a:pt x="15792" y="814"/>
                  </a:lnTo>
                  <a:cubicBezTo>
                    <a:pt x="15827" y="814"/>
                    <a:pt x="15844" y="814"/>
                    <a:pt x="15861" y="780"/>
                  </a:cubicBezTo>
                  <a:cubicBezTo>
                    <a:pt x="15883" y="745"/>
                    <a:pt x="15861" y="706"/>
                    <a:pt x="15827" y="688"/>
                  </a:cubicBezTo>
                  <a:cubicBezTo>
                    <a:pt x="15827" y="671"/>
                    <a:pt x="15809" y="671"/>
                    <a:pt x="15792" y="671"/>
                  </a:cubicBezTo>
                  <a:close/>
                  <a:moveTo>
                    <a:pt x="10879" y="762"/>
                  </a:moveTo>
                  <a:cubicBezTo>
                    <a:pt x="10840" y="762"/>
                    <a:pt x="10805" y="797"/>
                    <a:pt x="10823" y="854"/>
                  </a:cubicBezTo>
                  <a:cubicBezTo>
                    <a:pt x="10823" y="871"/>
                    <a:pt x="10857" y="906"/>
                    <a:pt x="10897" y="906"/>
                  </a:cubicBezTo>
                  <a:lnTo>
                    <a:pt x="10914" y="888"/>
                  </a:lnTo>
                  <a:cubicBezTo>
                    <a:pt x="10949" y="888"/>
                    <a:pt x="10966" y="854"/>
                    <a:pt x="10966" y="814"/>
                  </a:cubicBezTo>
                  <a:cubicBezTo>
                    <a:pt x="10949" y="780"/>
                    <a:pt x="10931" y="762"/>
                    <a:pt x="10897" y="762"/>
                  </a:cubicBezTo>
                  <a:close/>
                  <a:moveTo>
                    <a:pt x="10531" y="832"/>
                  </a:moveTo>
                  <a:lnTo>
                    <a:pt x="10531" y="854"/>
                  </a:lnTo>
                  <a:cubicBezTo>
                    <a:pt x="10479" y="854"/>
                    <a:pt x="10461" y="888"/>
                    <a:pt x="10479" y="923"/>
                  </a:cubicBezTo>
                  <a:cubicBezTo>
                    <a:pt x="10479" y="962"/>
                    <a:pt x="10514" y="980"/>
                    <a:pt x="10553" y="980"/>
                  </a:cubicBezTo>
                  <a:cubicBezTo>
                    <a:pt x="10605" y="980"/>
                    <a:pt x="10622" y="941"/>
                    <a:pt x="10605" y="906"/>
                  </a:cubicBezTo>
                  <a:cubicBezTo>
                    <a:pt x="10605" y="871"/>
                    <a:pt x="10570" y="832"/>
                    <a:pt x="10531" y="832"/>
                  </a:cubicBezTo>
                  <a:close/>
                  <a:moveTo>
                    <a:pt x="21592" y="832"/>
                  </a:moveTo>
                  <a:cubicBezTo>
                    <a:pt x="21557" y="854"/>
                    <a:pt x="21557" y="888"/>
                    <a:pt x="21575" y="923"/>
                  </a:cubicBezTo>
                  <a:cubicBezTo>
                    <a:pt x="21575" y="962"/>
                    <a:pt x="21610" y="980"/>
                    <a:pt x="21627" y="980"/>
                  </a:cubicBezTo>
                  <a:cubicBezTo>
                    <a:pt x="21649" y="980"/>
                    <a:pt x="21666" y="962"/>
                    <a:pt x="21666" y="962"/>
                  </a:cubicBezTo>
                  <a:cubicBezTo>
                    <a:pt x="21701" y="941"/>
                    <a:pt x="21718" y="906"/>
                    <a:pt x="21701" y="871"/>
                  </a:cubicBezTo>
                  <a:cubicBezTo>
                    <a:pt x="21683" y="832"/>
                    <a:pt x="21666" y="832"/>
                    <a:pt x="21627" y="832"/>
                  </a:cubicBezTo>
                  <a:close/>
                  <a:moveTo>
                    <a:pt x="16101" y="871"/>
                  </a:moveTo>
                  <a:cubicBezTo>
                    <a:pt x="16079" y="871"/>
                    <a:pt x="16062" y="888"/>
                    <a:pt x="16044" y="906"/>
                  </a:cubicBezTo>
                  <a:cubicBezTo>
                    <a:pt x="16009" y="941"/>
                    <a:pt x="16027" y="980"/>
                    <a:pt x="16062" y="1015"/>
                  </a:cubicBezTo>
                  <a:lnTo>
                    <a:pt x="16101" y="1015"/>
                  </a:lnTo>
                  <a:cubicBezTo>
                    <a:pt x="16118" y="1015"/>
                    <a:pt x="16136" y="1015"/>
                    <a:pt x="16153" y="997"/>
                  </a:cubicBezTo>
                  <a:cubicBezTo>
                    <a:pt x="16188" y="962"/>
                    <a:pt x="16170" y="923"/>
                    <a:pt x="16136" y="888"/>
                  </a:cubicBezTo>
                  <a:cubicBezTo>
                    <a:pt x="16136" y="888"/>
                    <a:pt x="16118" y="871"/>
                    <a:pt x="16101" y="871"/>
                  </a:cubicBezTo>
                  <a:close/>
                  <a:moveTo>
                    <a:pt x="26305" y="888"/>
                  </a:moveTo>
                  <a:cubicBezTo>
                    <a:pt x="26287" y="888"/>
                    <a:pt x="26270" y="888"/>
                    <a:pt x="26252" y="906"/>
                  </a:cubicBezTo>
                  <a:cubicBezTo>
                    <a:pt x="26235" y="923"/>
                    <a:pt x="26235" y="980"/>
                    <a:pt x="26252" y="1015"/>
                  </a:cubicBezTo>
                  <a:cubicBezTo>
                    <a:pt x="26270" y="1015"/>
                    <a:pt x="26287" y="1032"/>
                    <a:pt x="26305" y="1032"/>
                  </a:cubicBezTo>
                  <a:cubicBezTo>
                    <a:pt x="26326" y="1032"/>
                    <a:pt x="26344" y="1015"/>
                    <a:pt x="26361" y="1015"/>
                  </a:cubicBezTo>
                  <a:cubicBezTo>
                    <a:pt x="26396" y="980"/>
                    <a:pt x="26396" y="923"/>
                    <a:pt x="26361" y="906"/>
                  </a:cubicBezTo>
                  <a:cubicBezTo>
                    <a:pt x="26344" y="888"/>
                    <a:pt x="26326" y="888"/>
                    <a:pt x="26305" y="888"/>
                  </a:cubicBezTo>
                  <a:close/>
                  <a:moveTo>
                    <a:pt x="10170" y="923"/>
                  </a:moveTo>
                  <a:cubicBezTo>
                    <a:pt x="10135" y="941"/>
                    <a:pt x="10118" y="980"/>
                    <a:pt x="10118" y="1015"/>
                  </a:cubicBezTo>
                  <a:cubicBezTo>
                    <a:pt x="10135" y="1049"/>
                    <a:pt x="10153" y="1071"/>
                    <a:pt x="10187" y="1071"/>
                  </a:cubicBezTo>
                  <a:lnTo>
                    <a:pt x="10205" y="1071"/>
                  </a:lnTo>
                  <a:cubicBezTo>
                    <a:pt x="10244" y="1071"/>
                    <a:pt x="10261" y="1015"/>
                    <a:pt x="10261" y="980"/>
                  </a:cubicBezTo>
                  <a:cubicBezTo>
                    <a:pt x="10261" y="941"/>
                    <a:pt x="10226" y="923"/>
                    <a:pt x="10187" y="923"/>
                  </a:cubicBezTo>
                  <a:close/>
                  <a:moveTo>
                    <a:pt x="21322" y="997"/>
                  </a:moveTo>
                  <a:cubicBezTo>
                    <a:pt x="21301" y="997"/>
                    <a:pt x="21283" y="997"/>
                    <a:pt x="21283" y="1015"/>
                  </a:cubicBezTo>
                  <a:cubicBezTo>
                    <a:pt x="21248" y="1032"/>
                    <a:pt x="21231" y="1071"/>
                    <a:pt x="21248" y="1106"/>
                  </a:cubicBezTo>
                  <a:cubicBezTo>
                    <a:pt x="21266" y="1123"/>
                    <a:pt x="21283" y="1141"/>
                    <a:pt x="21322" y="1141"/>
                  </a:cubicBezTo>
                  <a:lnTo>
                    <a:pt x="21357" y="1141"/>
                  </a:lnTo>
                  <a:cubicBezTo>
                    <a:pt x="21392" y="1123"/>
                    <a:pt x="21392" y="1071"/>
                    <a:pt x="21375" y="1032"/>
                  </a:cubicBezTo>
                  <a:cubicBezTo>
                    <a:pt x="21357" y="1015"/>
                    <a:pt x="21340" y="997"/>
                    <a:pt x="21322" y="997"/>
                  </a:cubicBezTo>
                  <a:close/>
                  <a:moveTo>
                    <a:pt x="9826" y="1015"/>
                  </a:moveTo>
                  <a:cubicBezTo>
                    <a:pt x="9791" y="1015"/>
                    <a:pt x="9752" y="1049"/>
                    <a:pt x="9770" y="1106"/>
                  </a:cubicBezTo>
                  <a:cubicBezTo>
                    <a:pt x="9770" y="1123"/>
                    <a:pt x="9809" y="1158"/>
                    <a:pt x="9844" y="1158"/>
                  </a:cubicBezTo>
                  <a:cubicBezTo>
                    <a:pt x="9900" y="1141"/>
                    <a:pt x="9918" y="1106"/>
                    <a:pt x="9900" y="1071"/>
                  </a:cubicBezTo>
                  <a:cubicBezTo>
                    <a:pt x="9900" y="1032"/>
                    <a:pt x="9861" y="1015"/>
                    <a:pt x="9844" y="1015"/>
                  </a:cubicBezTo>
                  <a:close/>
                  <a:moveTo>
                    <a:pt x="9465" y="1089"/>
                  </a:moveTo>
                  <a:cubicBezTo>
                    <a:pt x="9426" y="1106"/>
                    <a:pt x="9408" y="1141"/>
                    <a:pt x="9408" y="1180"/>
                  </a:cubicBezTo>
                  <a:cubicBezTo>
                    <a:pt x="9426" y="1215"/>
                    <a:pt x="9443" y="1232"/>
                    <a:pt x="9482" y="1232"/>
                  </a:cubicBezTo>
                  <a:lnTo>
                    <a:pt x="9500" y="1232"/>
                  </a:lnTo>
                  <a:cubicBezTo>
                    <a:pt x="9535" y="1215"/>
                    <a:pt x="9552" y="1180"/>
                    <a:pt x="9552" y="1141"/>
                  </a:cubicBezTo>
                  <a:cubicBezTo>
                    <a:pt x="9552" y="1106"/>
                    <a:pt x="9517" y="1089"/>
                    <a:pt x="9482" y="1089"/>
                  </a:cubicBezTo>
                  <a:close/>
                  <a:moveTo>
                    <a:pt x="16371" y="1123"/>
                  </a:moveTo>
                  <a:cubicBezTo>
                    <a:pt x="16353" y="1123"/>
                    <a:pt x="16336" y="1123"/>
                    <a:pt x="16318" y="1141"/>
                  </a:cubicBezTo>
                  <a:cubicBezTo>
                    <a:pt x="16297" y="1158"/>
                    <a:pt x="16297" y="1215"/>
                    <a:pt x="16318" y="1232"/>
                  </a:cubicBezTo>
                  <a:cubicBezTo>
                    <a:pt x="16336" y="1250"/>
                    <a:pt x="16353" y="1267"/>
                    <a:pt x="16371" y="1267"/>
                  </a:cubicBezTo>
                  <a:cubicBezTo>
                    <a:pt x="16388" y="1267"/>
                    <a:pt x="16405" y="1250"/>
                    <a:pt x="16427" y="1232"/>
                  </a:cubicBezTo>
                  <a:cubicBezTo>
                    <a:pt x="16445" y="1215"/>
                    <a:pt x="16445" y="1158"/>
                    <a:pt x="16427" y="1141"/>
                  </a:cubicBezTo>
                  <a:cubicBezTo>
                    <a:pt x="16405" y="1123"/>
                    <a:pt x="16388" y="1123"/>
                    <a:pt x="16371" y="1123"/>
                  </a:cubicBezTo>
                  <a:close/>
                  <a:moveTo>
                    <a:pt x="9117" y="1158"/>
                  </a:moveTo>
                  <a:cubicBezTo>
                    <a:pt x="9082" y="1180"/>
                    <a:pt x="9047" y="1215"/>
                    <a:pt x="9065" y="1250"/>
                  </a:cubicBezTo>
                  <a:cubicBezTo>
                    <a:pt x="9065" y="1289"/>
                    <a:pt x="9100" y="1306"/>
                    <a:pt x="9139" y="1306"/>
                  </a:cubicBezTo>
                  <a:cubicBezTo>
                    <a:pt x="9191" y="1306"/>
                    <a:pt x="9208" y="1267"/>
                    <a:pt x="9191" y="1215"/>
                  </a:cubicBezTo>
                  <a:cubicBezTo>
                    <a:pt x="9191" y="1197"/>
                    <a:pt x="9156" y="1158"/>
                    <a:pt x="9139" y="1158"/>
                  </a:cubicBezTo>
                  <a:close/>
                  <a:moveTo>
                    <a:pt x="26561" y="1158"/>
                  </a:moveTo>
                  <a:cubicBezTo>
                    <a:pt x="26544" y="1158"/>
                    <a:pt x="26522" y="1158"/>
                    <a:pt x="26505" y="1180"/>
                  </a:cubicBezTo>
                  <a:cubicBezTo>
                    <a:pt x="26470" y="1197"/>
                    <a:pt x="26470" y="1232"/>
                    <a:pt x="26487" y="1267"/>
                  </a:cubicBezTo>
                  <a:cubicBezTo>
                    <a:pt x="26505" y="1289"/>
                    <a:pt x="26522" y="1306"/>
                    <a:pt x="26561" y="1306"/>
                  </a:cubicBezTo>
                  <a:cubicBezTo>
                    <a:pt x="26561" y="1306"/>
                    <a:pt x="26579" y="1289"/>
                    <a:pt x="26596" y="1289"/>
                  </a:cubicBezTo>
                  <a:cubicBezTo>
                    <a:pt x="26631" y="1250"/>
                    <a:pt x="26631" y="1215"/>
                    <a:pt x="26613" y="1180"/>
                  </a:cubicBezTo>
                  <a:cubicBezTo>
                    <a:pt x="26596" y="1158"/>
                    <a:pt x="26579" y="1158"/>
                    <a:pt x="26561" y="1158"/>
                  </a:cubicBezTo>
                  <a:close/>
                  <a:moveTo>
                    <a:pt x="20957" y="1180"/>
                  </a:moveTo>
                  <a:cubicBezTo>
                    <a:pt x="20922" y="1197"/>
                    <a:pt x="20922" y="1250"/>
                    <a:pt x="20939" y="1289"/>
                  </a:cubicBezTo>
                  <a:cubicBezTo>
                    <a:pt x="20939" y="1306"/>
                    <a:pt x="20974" y="1323"/>
                    <a:pt x="20996" y="1323"/>
                  </a:cubicBezTo>
                  <a:cubicBezTo>
                    <a:pt x="21013" y="1323"/>
                    <a:pt x="21013" y="1323"/>
                    <a:pt x="21031" y="1306"/>
                  </a:cubicBezTo>
                  <a:cubicBezTo>
                    <a:pt x="21066" y="1289"/>
                    <a:pt x="21083" y="1250"/>
                    <a:pt x="21066" y="1215"/>
                  </a:cubicBezTo>
                  <a:cubicBezTo>
                    <a:pt x="21048" y="1197"/>
                    <a:pt x="21031" y="1180"/>
                    <a:pt x="20996" y="1180"/>
                  </a:cubicBezTo>
                  <a:close/>
                  <a:moveTo>
                    <a:pt x="8756" y="1250"/>
                  </a:moveTo>
                  <a:cubicBezTo>
                    <a:pt x="8721" y="1250"/>
                    <a:pt x="8704" y="1289"/>
                    <a:pt x="8704" y="1323"/>
                  </a:cubicBezTo>
                  <a:cubicBezTo>
                    <a:pt x="8704" y="1358"/>
                    <a:pt x="8738" y="1397"/>
                    <a:pt x="8773" y="1397"/>
                  </a:cubicBezTo>
                  <a:lnTo>
                    <a:pt x="8791" y="1376"/>
                  </a:lnTo>
                  <a:cubicBezTo>
                    <a:pt x="8830" y="1376"/>
                    <a:pt x="8847" y="1341"/>
                    <a:pt x="8847" y="1306"/>
                  </a:cubicBezTo>
                  <a:cubicBezTo>
                    <a:pt x="8830" y="1267"/>
                    <a:pt x="8812" y="1250"/>
                    <a:pt x="8773" y="1250"/>
                  </a:cubicBezTo>
                  <a:close/>
                  <a:moveTo>
                    <a:pt x="8412" y="1323"/>
                  </a:moveTo>
                  <a:cubicBezTo>
                    <a:pt x="8355" y="1323"/>
                    <a:pt x="8338" y="1358"/>
                    <a:pt x="8355" y="1415"/>
                  </a:cubicBezTo>
                  <a:cubicBezTo>
                    <a:pt x="8355" y="1450"/>
                    <a:pt x="8395" y="1467"/>
                    <a:pt x="8412" y="1467"/>
                  </a:cubicBezTo>
                  <a:lnTo>
                    <a:pt x="8429" y="1467"/>
                  </a:lnTo>
                  <a:cubicBezTo>
                    <a:pt x="8464" y="1450"/>
                    <a:pt x="8503" y="1415"/>
                    <a:pt x="8486" y="1376"/>
                  </a:cubicBezTo>
                  <a:cubicBezTo>
                    <a:pt x="8486" y="1341"/>
                    <a:pt x="8447" y="1323"/>
                    <a:pt x="8412" y="1323"/>
                  </a:cubicBezTo>
                  <a:close/>
                  <a:moveTo>
                    <a:pt x="20648" y="1358"/>
                  </a:moveTo>
                  <a:cubicBezTo>
                    <a:pt x="20613" y="1376"/>
                    <a:pt x="20596" y="1432"/>
                    <a:pt x="20613" y="1450"/>
                  </a:cubicBezTo>
                  <a:cubicBezTo>
                    <a:pt x="20630" y="1484"/>
                    <a:pt x="20648" y="1506"/>
                    <a:pt x="20687" y="1506"/>
                  </a:cubicBezTo>
                  <a:cubicBezTo>
                    <a:pt x="20687" y="1506"/>
                    <a:pt x="20704" y="1484"/>
                    <a:pt x="20722" y="1484"/>
                  </a:cubicBezTo>
                  <a:cubicBezTo>
                    <a:pt x="20757" y="1467"/>
                    <a:pt x="20757" y="1432"/>
                    <a:pt x="20739" y="1397"/>
                  </a:cubicBezTo>
                  <a:cubicBezTo>
                    <a:pt x="20722" y="1358"/>
                    <a:pt x="20704" y="1358"/>
                    <a:pt x="20687" y="1358"/>
                  </a:cubicBezTo>
                  <a:close/>
                  <a:moveTo>
                    <a:pt x="16623" y="1376"/>
                  </a:moveTo>
                  <a:cubicBezTo>
                    <a:pt x="16606" y="1376"/>
                    <a:pt x="16588" y="1376"/>
                    <a:pt x="16571" y="1397"/>
                  </a:cubicBezTo>
                  <a:cubicBezTo>
                    <a:pt x="16553" y="1415"/>
                    <a:pt x="16553" y="1467"/>
                    <a:pt x="16571" y="1506"/>
                  </a:cubicBezTo>
                  <a:cubicBezTo>
                    <a:pt x="16588" y="1506"/>
                    <a:pt x="16606" y="1524"/>
                    <a:pt x="16623" y="1524"/>
                  </a:cubicBezTo>
                  <a:cubicBezTo>
                    <a:pt x="16645" y="1524"/>
                    <a:pt x="16662" y="1506"/>
                    <a:pt x="16679" y="1506"/>
                  </a:cubicBezTo>
                  <a:cubicBezTo>
                    <a:pt x="16697" y="1467"/>
                    <a:pt x="16714" y="1432"/>
                    <a:pt x="16679" y="1397"/>
                  </a:cubicBezTo>
                  <a:cubicBezTo>
                    <a:pt x="16662" y="1376"/>
                    <a:pt x="16645" y="1376"/>
                    <a:pt x="16623" y="1376"/>
                  </a:cubicBezTo>
                  <a:close/>
                  <a:moveTo>
                    <a:pt x="8051" y="1397"/>
                  </a:moveTo>
                  <a:cubicBezTo>
                    <a:pt x="8012" y="1415"/>
                    <a:pt x="7994" y="1450"/>
                    <a:pt x="7994" y="1484"/>
                  </a:cubicBezTo>
                  <a:cubicBezTo>
                    <a:pt x="7994" y="1524"/>
                    <a:pt x="8029" y="1541"/>
                    <a:pt x="8068" y="1541"/>
                  </a:cubicBezTo>
                  <a:lnTo>
                    <a:pt x="8086" y="1541"/>
                  </a:lnTo>
                  <a:cubicBezTo>
                    <a:pt x="8120" y="1541"/>
                    <a:pt x="8138" y="1484"/>
                    <a:pt x="8138" y="1450"/>
                  </a:cubicBezTo>
                  <a:cubicBezTo>
                    <a:pt x="8120" y="1415"/>
                    <a:pt x="8103" y="1397"/>
                    <a:pt x="8068" y="1397"/>
                  </a:cubicBezTo>
                  <a:close/>
                  <a:moveTo>
                    <a:pt x="26722" y="1450"/>
                  </a:moveTo>
                  <a:cubicBezTo>
                    <a:pt x="26687" y="1484"/>
                    <a:pt x="26687" y="1524"/>
                    <a:pt x="26705" y="1558"/>
                  </a:cubicBezTo>
                  <a:cubicBezTo>
                    <a:pt x="26722" y="1576"/>
                    <a:pt x="26740" y="1593"/>
                    <a:pt x="26761" y="1593"/>
                  </a:cubicBezTo>
                  <a:cubicBezTo>
                    <a:pt x="26779" y="1593"/>
                    <a:pt x="26796" y="1593"/>
                    <a:pt x="26814" y="1576"/>
                  </a:cubicBezTo>
                  <a:cubicBezTo>
                    <a:pt x="26831" y="1558"/>
                    <a:pt x="26848" y="1506"/>
                    <a:pt x="26831" y="1484"/>
                  </a:cubicBezTo>
                  <a:cubicBezTo>
                    <a:pt x="26814" y="1450"/>
                    <a:pt x="26796" y="1450"/>
                    <a:pt x="26761" y="1450"/>
                  </a:cubicBezTo>
                  <a:close/>
                  <a:moveTo>
                    <a:pt x="7703" y="1484"/>
                  </a:moveTo>
                  <a:cubicBezTo>
                    <a:pt x="7651" y="1484"/>
                    <a:pt x="7633" y="1524"/>
                    <a:pt x="7651" y="1558"/>
                  </a:cubicBezTo>
                  <a:cubicBezTo>
                    <a:pt x="7651" y="1593"/>
                    <a:pt x="7685" y="1632"/>
                    <a:pt x="7703" y="1632"/>
                  </a:cubicBezTo>
                  <a:lnTo>
                    <a:pt x="7724" y="1615"/>
                  </a:lnTo>
                  <a:cubicBezTo>
                    <a:pt x="7759" y="1615"/>
                    <a:pt x="7794" y="1576"/>
                    <a:pt x="7777" y="1541"/>
                  </a:cubicBezTo>
                  <a:cubicBezTo>
                    <a:pt x="7777" y="1506"/>
                    <a:pt x="7742" y="1484"/>
                    <a:pt x="7703" y="1484"/>
                  </a:cubicBezTo>
                  <a:close/>
                  <a:moveTo>
                    <a:pt x="20361" y="1524"/>
                  </a:moveTo>
                  <a:cubicBezTo>
                    <a:pt x="20361" y="1524"/>
                    <a:pt x="20343" y="1524"/>
                    <a:pt x="20322" y="1541"/>
                  </a:cubicBezTo>
                  <a:cubicBezTo>
                    <a:pt x="20287" y="1558"/>
                    <a:pt x="20287" y="1593"/>
                    <a:pt x="20304" y="1632"/>
                  </a:cubicBezTo>
                  <a:cubicBezTo>
                    <a:pt x="20304" y="1650"/>
                    <a:pt x="20343" y="1667"/>
                    <a:pt x="20361" y="1667"/>
                  </a:cubicBezTo>
                  <a:lnTo>
                    <a:pt x="20395" y="1667"/>
                  </a:lnTo>
                  <a:cubicBezTo>
                    <a:pt x="20430" y="1650"/>
                    <a:pt x="20452" y="1593"/>
                    <a:pt x="20430" y="1558"/>
                  </a:cubicBezTo>
                  <a:cubicBezTo>
                    <a:pt x="20413" y="1541"/>
                    <a:pt x="20395" y="1524"/>
                    <a:pt x="20361" y="1524"/>
                  </a:cubicBezTo>
                  <a:close/>
                  <a:moveTo>
                    <a:pt x="7342" y="1558"/>
                  </a:moveTo>
                  <a:cubicBezTo>
                    <a:pt x="7307" y="1576"/>
                    <a:pt x="7289" y="1615"/>
                    <a:pt x="7289" y="1650"/>
                  </a:cubicBezTo>
                  <a:cubicBezTo>
                    <a:pt x="7307" y="1685"/>
                    <a:pt x="7324" y="1702"/>
                    <a:pt x="7359" y="1702"/>
                  </a:cubicBezTo>
                  <a:lnTo>
                    <a:pt x="7376" y="1702"/>
                  </a:lnTo>
                  <a:cubicBezTo>
                    <a:pt x="7416" y="1685"/>
                    <a:pt x="7433" y="1650"/>
                    <a:pt x="7433" y="1615"/>
                  </a:cubicBezTo>
                  <a:cubicBezTo>
                    <a:pt x="7416" y="1576"/>
                    <a:pt x="7398" y="1558"/>
                    <a:pt x="7359" y="1558"/>
                  </a:cubicBezTo>
                  <a:close/>
                  <a:moveTo>
                    <a:pt x="6998" y="1650"/>
                  </a:moveTo>
                  <a:cubicBezTo>
                    <a:pt x="6941" y="1667"/>
                    <a:pt x="6924" y="1702"/>
                    <a:pt x="6941" y="1741"/>
                  </a:cubicBezTo>
                  <a:cubicBezTo>
                    <a:pt x="6941" y="1776"/>
                    <a:pt x="6980" y="1793"/>
                    <a:pt x="7015" y="1793"/>
                  </a:cubicBezTo>
                  <a:lnTo>
                    <a:pt x="7033" y="1793"/>
                  </a:lnTo>
                  <a:cubicBezTo>
                    <a:pt x="7072" y="1776"/>
                    <a:pt x="7089" y="1741"/>
                    <a:pt x="7072" y="1702"/>
                  </a:cubicBezTo>
                  <a:cubicBezTo>
                    <a:pt x="7072" y="1667"/>
                    <a:pt x="7033" y="1650"/>
                    <a:pt x="7015" y="1650"/>
                  </a:cubicBezTo>
                  <a:close/>
                  <a:moveTo>
                    <a:pt x="16862" y="1650"/>
                  </a:moveTo>
                  <a:cubicBezTo>
                    <a:pt x="16862" y="1650"/>
                    <a:pt x="16840" y="1650"/>
                    <a:pt x="16823" y="1667"/>
                  </a:cubicBezTo>
                  <a:cubicBezTo>
                    <a:pt x="16788" y="1685"/>
                    <a:pt x="16788" y="1741"/>
                    <a:pt x="16806" y="1759"/>
                  </a:cubicBezTo>
                  <a:cubicBezTo>
                    <a:pt x="16823" y="1776"/>
                    <a:pt x="16840" y="1793"/>
                    <a:pt x="16862" y="1793"/>
                  </a:cubicBezTo>
                  <a:cubicBezTo>
                    <a:pt x="16880" y="1793"/>
                    <a:pt x="16897" y="1776"/>
                    <a:pt x="16914" y="1776"/>
                  </a:cubicBezTo>
                  <a:cubicBezTo>
                    <a:pt x="16949" y="1741"/>
                    <a:pt x="16949" y="1702"/>
                    <a:pt x="16914" y="1667"/>
                  </a:cubicBezTo>
                  <a:cubicBezTo>
                    <a:pt x="16914" y="1650"/>
                    <a:pt x="16897" y="1650"/>
                    <a:pt x="16862" y="1650"/>
                  </a:cubicBezTo>
                  <a:close/>
                  <a:moveTo>
                    <a:pt x="20017" y="1702"/>
                  </a:moveTo>
                  <a:cubicBezTo>
                    <a:pt x="19978" y="1724"/>
                    <a:pt x="19960" y="1776"/>
                    <a:pt x="19978" y="1811"/>
                  </a:cubicBezTo>
                  <a:cubicBezTo>
                    <a:pt x="19995" y="1833"/>
                    <a:pt x="20017" y="1850"/>
                    <a:pt x="20052" y="1850"/>
                  </a:cubicBezTo>
                  <a:cubicBezTo>
                    <a:pt x="20052" y="1850"/>
                    <a:pt x="20069" y="1850"/>
                    <a:pt x="20069" y="1833"/>
                  </a:cubicBezTo>
                  <a:cubicBezTo>
                    <a:pt x="20104" y="1811"/>
                    <a:pt x="20126" y="1776"/>
                    <a:pt x="20104" y="1741"/>
                  </a:cubicBezTo>
                  <a:cubicBezTo>
                    <a:pt x="20087" y="1702"/>
                    <a:pt x="20069" y="1702"/>
                    <a:pt x="20052" y="1702"/>
                  </a:cubicBezTo>
                  <a:close/>
                  <a:moveTo>
                    <a:pt x="6637" y="1741"/>
                  </a:moveTo>
                  <a:cubicBezTo>
                    <a:pt x="6598" y="1759"/>
                    <a:pt x="6580" y="1793"/>
                    <a:pt x="6580" y="1833"/>
                  </a:cubicBezTo>
                  <a:cubicBezTo>
                    <a:pt x="6598" y="1867"/>
                    <a:pt x="6615" y="1885"/>
                    <a:pt x="6654" y="1885"/>
                  </a:cubicBezTo>
                  <a:lnTo>
                    <a:pt x="6671" y="1885"/>
                  </a:lnTo>
                  <a:cubicBezTo>
                    <a:pt x="6706" y="1867"/>
                    <a:pt x="6745" y="1833"/>
                    <a:pt x="6724" y="1793"/>
                  </a:cubicBezTo>
                  <a:cubicBezTo>
                    <a:pt x="6724" y="1759"/>
                    <a:pt x="6689" y="1741"/>
                    <a:pt x="6654" y="1741"/>
                  </a:cubicBezTo>
                  <a:close/>
                  <a:moveTo>
                    <a:pt x="26957" y="1741"/>
                  </a:moveTo>
                  <a:cubicBezTo>
                    <a:pt x="26957" y="1741"/>
                    <a:pt x="26940" y="1759"/>
                    <a:pt x="26922" y="1759"/>
                  </a:cubicBezTo>
                  <a:cubicBezTo>
                    <a:pt x="26888" y="1776"/>
                    <a:pt x="26888" y="1833"/>
                    <a:pt x="26905" y="1867"/>
                  </a:cubicBezTo>
                  <a:cubicBezTo>
                    <a:pt x="26922" y="1885"/>
                    <a:pt x="26940" y="1885"/>
                    <a:pt x="26957" y="1885"/>
                  </a:cubicBezTo>
                  <a:lnTo>
                    <a:pt x="26996" y="1885"/>
                  </a:lnTo>
                  <a:cubicBezTo>
                    <a:pt x="27031" y="1867"/>
                    <a:pt x="27049" y="1811"/>
                    <a:pt x="27031" y="1776"/>
                  </a:cubicBezTo>
                  <a:cubicBezTo>
                    <a:pt x="27014" y="1759"/>
                    <a:pt x="26996" y="1741"/>
                    <a:pt x="26957" y="1741"/>
                  </a:cubicBezTo>
                  <a:close/>
                  <a:moveTo>
                    <a:pt x="6310" y="1833"/>
                  </a:moveTo>
                  <a:cubicBezTo>
                    <a:pt x="6310" y="1833"/>
                    <a:pt x="6289" y="1833"/>
                    <a:pt x="6289" y="1850"/>
                  </a:cubicBezTo>
                  <a:cubicBezTo>
                    <a:pt x="6254" y="1850"/>
                    <a:pt x="6236" y="1885"/>
                    <a:pt x="6236" y="1941"/>
                  </a:cubicBezTo>
                  <a:cubicBezTo>
                    <a:pt x="6254" y="1959"/>
                    <a:pt x="6271" y="1976"/>
                    <a:pt x="6310" y="1976"/>
                  </a:cubicBezTo>
                  <a:lnTo>
                    <a:pt x="6328" y="1976"/>
                  </a:lnTo>
                  <a:cubicBezTo>
                    <a:pt x="6363" y="1976"/>
                    <a:pt x="6380" y="1920"/>
                    <a:pt x="6380" y="1885"/>
                  </a:cubicBezTo>
                  <a:cubicBezTo>
                    <a:pt x="6363" y="1867"/>
                    <a:pt x="6345" y="1833"/>
                    <a:pt x="6310" y="1833"/>
                  </a:cubicBezTo>
                  <a:close/>
                  <a:moveTo>
                    <a:pt x="19691" y="1867"/>
                  </a:moveTo>
                  <a:cubicBezTo>
                    <a:pt x="19651" y="1885"/>
                    <a:pt x="19634" y="1941"/>
                    <a:pt x="19651" y="1976"/>
                  </a:cubicBezTo>
                  <a:cubicBezTo>
                    <a:pt x="19669" y="1994"/>
                    <a:pt x="19691" y="2011"/>
                    <a:pt x="19725" y="2011"/>
                  </a:cubicBezTo>
                  <a:cubicBezTo>
                    <a:pt x="19725" y="2011"/>
                    <a:pt x="19743" y="2011"/>
                    <a:pt x="19760" y="1994"/>
                  </a:cubicBezTo>
                  <a:cubicBezTo>
                    <a:pt x="19799" y="1976"/>
                    <a:pt x="19799" y="1941"/>
                    <a:pt x="19778" y="1902"/>
                  </a:cubicBezTo>
                  <a:cubicBezTo>
                    <a:pt x="19778" y="1885"/>
                    <a:pt x="19743" y="1867"/>
                    <a:pt x="19725" y="1867"/>
                  </a:cubicBezTo>
                  <a:close/>
                  <a:moveTo>
                    <a:pt x="17115" y="1902"/>
                  </a:moveTo>
                  <a:cubicBezTo>
                    <a:pt x="17097" y="1902"/>
                    <a:pt x="17080" y="1920"/>
                    <a:pt x="17058" y="1941"/>
                  </a:cubicBezTo>
                  <a:cubicBezTo>
                    <a:pt x="17041" y="1959"/>
                    <a:pt x="17041" y="2011"/>
                    <a:pt x="17058" y="2028"/>
                  </a:cubicBezTo>
                  <a:cubicBezTo>
                    <a:pt x="17080" y="2050"/>
                    <a:pt x="17097" y="2050"/>
                    <a:pt x="17115" y="2050"/>
                  </a:cubicBezTo>
                  <a:cubicBezTo>
                    <a:pt x="17132" y="2050"/>
                    <a:pt x="17149" y="2050"/>
                    <a:pt x="17167" y="2028"/>
                  </a:cubicBezTo>
                  <a:cubicBezTo>
                    <a:pt x="17189" y="2011"/>
                    <a:pt x="17189" y="1959"/>
                    <a:pt x="17167" y="1941"/>
                  </a:cubicBezTo>
                  <a:cubicBezTo>
                    <a:pt x="17149" y="1920"/>
                    <a:pt x="17132" y="1902"/>
                    <a:pt x="17115" y="1902"/>
                  </a:cubicBezTo>
                  <a:close/>
                  <a:moveTo>
                    <a:pt x="5945" y="1941"/>
                  </a:moveTo>
                  <a:cubicBezTo>
                    <a:pt x="5910" y="1959"/>
                    <a:pt x="5875" y="1994"/>
                    <a:pt x="5893" y="2028"/>
                  </a:cubicBezTo>
                  <a:cubicBezTo>
                    <a:pt x="5910" y="2068"/>
                    <a:pt x="5927" y="2085"/>
                    <a:pt x="5962" y="2085"/>
                  </a:cubicBezTo>
                  <a:lnTo>
                    <a:pt x="5984" y="2085"/>
                  </a:lnTo>
                  <a:cubicBezTo>
                    <a:pt x="6019" y="2068"/>
                    <a:pt x="6036" y="2028"/>
                    <a:pt x="6036" y="1994"/>
                  </a:cubicBezTo>
                  <a:cubicBezTo>
                    <a:pt x="6019" y="1959"/>
                    <a:pt x="6001" y="1941"/>
                    <a:pt x="5962" y="1941"/>
                  </a:cubicBezTo>
                  <a:close/>
                  <a:moveTo>
                    <a:pt x="19364" y="2028"/>
                  </a:moveTo>
                  <a:cubicBezTo>
                    <a:pt x="19325" y="2050"/>
                    <a:pt x="19308" y="2085"/>
                    <a:pt x="19325" y="2120"/>
                  </a:cubicBezTo>
                  <a:cubicBezTo>
                    <a:pt x="19342" y="2159"/>
                    <a:pt x="19364" y="2176"/>
                    <a:pt x="19399" y="2176"/>
                  </a:cubicBezTo>
                  <a:cubicBezTo>
                    <a:pt x="19399" y="2176"/>
                    <a:pt x="19416" y="2176"/>
                    <a:pt x="19434" y="2159"/>
                  </a:cubicBezTo>
                  <a:cubicBezTo>
                    <a:pt x="19473" y="2137"/>
                    <a:pt x="19473" y="2102"/>
                    <a:pt x="19451" y="2068"/>
                  </a:cubicBezTo>
                  <a:cubicBezTo>
                    <a:pt x="19451" y="2050"/>
                    <a:pt x="19416" y="2028"/>
                    <a:pt x="19399" y="2028"/>
                  </a:cubicBezTo>
                  <a:close/>
                  <a:moveTo>
                    <a:pt x="5601" y="2068"/>
                  </a:moveTo>
                  <a:cubicBezTo>
                    <a:pt x="5549" y="2085"/>
                    <a:pt x="5527" y="2120"/>
                    <a:pt x="5549" y="2159"/>
                  </a:cubicBezTo>
                  <a:cubicBezTo>
                    <a:pt x="5566" y="2194"/>
                    <a:pt x="5584" y="2211"/>
                    <a:pt x="5618" y="2211"/>
                  </a:cubicBezTo>
                  <a:lnTo>
                    <a:pt x="5636" y="2194"/>
                  </a:lnTo>
                  <a:cubicBezTo>
                    <a:pt x="5675" y="2194"/>
                    <a:pt x="5692" y="2137"/>
                    <a:pt x="5692" y="2102"/>
                  </a:cubicBezTo>
                  <a:cubicBezTo>
                    <a:pt x="5675" y="2085"/>
                    <a:pt x="5658" y="2068"/>
                    <a:pt x="5618" y="2068"/>
                  </a:cubicBezTo>
                  <a:close/>
                  <a:moveTo>
                    <a:pt x="27123" y="2068"/>
                  </a:moveTo>
                  <a:cubicBezTo>
                    <a:pt x="27088" y="2085"/>
                    <a:pt x="27066" y="2137"/>
                    <a:pt x="27088" y="2176"/>
                  </a:cubicBezTo>
                  <a:cubicBezTo>
                    <a:pt x="27105" y="2194"/>
                    <a:pt x="27123" y="2211"/>
                    <a:pt x="27157" y="2211"/>
                  </a:cubicBezTo>
                  <a:cubicBezTo>
                    <a:pt x="27157" y="2211"/>
                    <a:pt x="27175" y="2194"/>
                    <a:pt x="27197" y="2194"/>
                  </a:cubicBezTo>
                  <a:cubicBezTo>
                    <a:pt x="27231" y="2176"/>
                    <a:pt x="27231" y="2137"/>
                    <a:pt x="27214" y="2102"/>
                  </a:cubicBezTo>
                  <a:cubicBezTo>
                    <a:pt x="27197" y="2068"/>
                    <a:pt x="27175" y="2068"/>
                    <a:pt x="27157" y="2068"/>
                  </a:cubicBezTo>
                  <a:close/>
                  <a:moveTo>
                    <a:pt x="17384" y="2159"/>
                  </a:moveTo>
                  <a:cubicBezTo>
                    <a:pt x="17367" y="2159"/>
                    <a:pt x="17332" y="2159"/>
                    <a:pt x="17332" y="2176"/>
                  </a:cubicBezTo>
                  <a:cubicBezTo>
                    <a:pt x="17297" y="2211"/>
                    <a:pt x="17297" y="2268"/>
                    <a:pt x="17332" y="2285"/>
                  </a:cubicBezTo>
                  <a:cubicBezTo>
                    <a:pt x="17350" y="2303"/>
                    <a:pt x="17367" y="2303"/>
                    <a:pt x="17384" y="2303"/>
                  </a:cubicBezTo>
                  <a:cubicBezTo>
                    <a:pt x="17406" y="2303"/>
                    <a:pt x="17424" y="2285"/>
                    <a:pt x="17441" y="2268"/>
                  </a:cubicBezTo>
                  <a:cubicBezTo>
                    <a:pt x="17458" y="2246"/>
                    <a:pt x="17458" y="2194"/>
                    <a:pt x="17424" y="2176"/>
                  </a:cubicBezTo>
                  <a:cubicBezTo>
                    <a:pt x="17406" y="2159"/>
                    <a:pt x="17406" y="2159"/>
                    <a:pt x="17384" y="2159"/>
                  </a:cubicBezTo>
                  <a:close/>
                  <a:moveTo>
                    <a:pt x="5275" y="2176"/>
                  </a:moveTo>
                  <a:cubicBezTo>
                    <a:pt x="5275" y="2176"/>
                    <a:pt x="5257" y="2176"/>
                    <a:pt x="5257" y="2194"/>
                  </a:cubicBezTo>
                  <a:cubicBezTo>
                    <a:pt x="5222" y="2194"/>
                    <a:pt x="5201" y="2246"/>
                    <a:pt x="5201" y="2285"/>
                  </a:cubicBezTo>
                  <a:cubicBezTo>
                    <a:pt x="5222" y="2303"/>
                    <a:pt x="5240" y="2320"/>
                    <a:pt x="5275" y="2320"/>
                  </a:cubicBezTo>
                  <a:lnTo>
                    <a:pt x="5292" y="2320"/>
                  </a:lnTo>
                  <a:cubicBezTo>
                    <a:pt x="5349" y="2303"/>
                    <a:pt x="5366" y="2268"/>
                    <a:pt x="5349" y="2229"/>
                  </a:cubicBezTo>
                  <a:cubicBezTo>
                    <a:pt x="5331" y="2194"/>
                    <a:pt x="5310" y="2176"/>
                    <a:pt x="5275" y="2176"/>
                  </a:cubicBezTo>
                  <a:close/>
                  <a:moveTo>
                    <a:pt x="19038" y="2176"/>
                  </a:moveTo>
                  <a:cubicBezTo>
                    <a:pt x="18999" y="2194"/>
                    <a:pt x="18981" y="2246"/>
                    <a:pt x="18999" y="2285"/>
                  </a:cubicBezTo>
                  <a:cubicBezTo>
                    <a:pt x="19016" y="2303"/>
                    <a:pt x="19038" y="2320"/>
                    <a:pt x="19073" y="2320"/>
                  </a:cubicBezTo>
                  <a:lnTo>
                    <a:pt x="19090" y="2320"/>
                  </a:lnTo>
                  <a:cubicBezTo>
                    <a:pt x="19125" y="2303"/>
                    <a:pt x="19147" y="2246"/>
                    <a:pt x="19125" y="2211"/>
                  </a:cubicBezTo>
                  <a:cubicBezTo>
                    <a:pt x="19125" y="2194"/>
                    <a:pt x="19090" y="2176"/>
                    <a:pt x="19073" y="2176"/>
                  </a:cubicBezTo>
                  <a:close/>
                  <a:moveTo>
                    <a:pt x="4914" y="2320"/>
                  </a:moveTo>
                  <a:cubicBezTo>
                    <a:pt x="4874" y="2337"/>
                    <a:pt x="4857" y="2376"/>
                    <a:pt x="4874" y="2411"/>
                  </a:cubicBezTo>
                  <a:cubicBezTo>
                    <a:pt x="4874" y="2446"/>
                    <a:pt x="4914" y="2464"/>
                    <a:pt x="4931" y="2464"/>
                  </a:cubicBezTo>
                  <a:cubicBezTo>
                    <a:pt x="4948" y="2464"/>
                    <a:pt x="4966" y="2464"/>
                    <a:pt x="4966" y="2446"/>
                  </a:cubicBezTo>
                  <a:cubicBezTo>
                    <a:pt x="5005" y="2446"/>
                    <a:pt x="5022" y="2394"/>
                    <a:pt x="5005" y="2355"/>
                  </a:cubicBezTo>
                  <a:cubicBezTo>
                    <a:pt x="5005" y="2337"/>
                    <a:pt x="4966" y="2320"/>
                    <a:pt x="4931" y="2320"/>
                  </a:cubicBezTo>
                  <a:close/>
                  <a:moveTo>
                    <a:pt x="18712" y="2320"/>
                  </a:moveTo>
                  <a:cubicBezTo>
                    <a:pt x="18672" y="2337"/>
                    <a:pt x="18655" y="2376"/>
                    <a:pt x="18655" y="2411"/>
                  </a:cubicBezTo>
                  <a:cubicBezTo>
                    <a:pt x="18672" y="2446"/>
                    <a:pt x="18712" y="2464"/>
                    <a:pt x="18729" y="2464"/>
                  </a:cubicBezTo>
                  <a:cubicBezTo>
                    <a:pt x="18746" y="2464"/>
                    <a:pt x="18746" y="2464"/>
                    <a:pt x="18764" y="2446"/>
                  </a:cubicBezTo>
                  <a:cubicBezTo>
                    <a:pt x="18799" y="2446"/>
                    <a:pt x="18820" y="2394"/>
                    <a:pt x="18799" y="2355"/>
                  </a:cubicBezTo>
                  <a:cubicBezTo>
                    <a:pt x="18781" y="2337"/>
                    <a:pt x="18764" y="2320"/>
                    <a:pt x="18729" y="2320"/>
                  </a:cubicBezTo>
                  <a:close/>
                  <a:moveTo>
                    <a:pt x="17676" y="2355"/>
                  </a:moveTo>
                  <a:cubicBezTo>
                    <a:pt x="17659" y="2355"/>
                    <a:pt x="17641" y="2376"/>
                    <a:pt x="17624" y="2394"/>
                  </a:cubicBezTo>
                  <a:cubicBezTo>
                    <a:pt x="17602" y="2429"/>
                    <a:pt x="17624" y="2485"/>
                    <a:pt x="17659" y="2485"/>
                  </a:cubicBezTo>
                  <a:cubicBezTo>
                    <a:pt x="17659" y="2503"/>
                    <a:pt x="17676" y="2503"/>
                    <a:pt x="17676" y="2503"/>
                  </a:cubicBezTo>
                  <a:cubicBezTo>
                    <a:pt x="17711" y="2503"/>
                    <a:pt x="17732" y="2485"/>
                    <a:pt x="17750" y="2464"/>
                  </a:cubicBezTo>
                  <a:cubicBezTo>
                    <a:pt x="17767" y="2429"/>
                    <a:pt x="17750" y="2376"/>
                    <a:pt x="17711" y="2355"/>
                  </a:cubicBezTo>
                  <a:close/>
                  <a:moveTo>
                    <a:pt x="27340" y="2376"/>
                  </a:moveTo>
                  <a:cubicBezTo>
                    <a:pt x="27323" y="2376"/>
                    <a:pt x="27305" y="2376"/>
                    <a:pt x="27305" y="2394"/>
                  </a:cubicBezTo>
                  <a:cubicBezTo>
                    <a:pt x="27266" y="2411"/>
                    <a:pt x="27249" y="2446"/>
                    <a:pt x="27266" y="2485"/>
                  </a:cubicBezTo>
                  <a:cubicBezTo>
                    <a:pt x="27284" y="2503"/>
                    <a:pt x="27305" y="2520"/>
                    <a:pt x="27340" y="2520"/>
                  </a:cubicBezTo>
                  <a:cubicBezTo>
                    <a:pt x="27340" y="2520"/>
                    <a:pt x="27358" y="2520"/>
                    <a:pt x="27375" y="2503"/>
                  </a:cubicBezTo>
                  <a:cubicBezTo>
                    <a:pt x="27392" y="2485"/>
                    <a:pt x="27414" y="2446"/>
                    <a:pt x="27392" y="2411"/>
                  </a:cubicBezTo>
                  <a:cubicBezTo>
                    <a:pt x="27375" y="2394"/>
                    <a:pt x="27358" y="2376"/>
                    <a:pt x="27340" y="2376"/>
                  </a:cubicBezTo>
                  <a:close/>
                  <a:moveTo>
                    <a:pt x="18363" y="2429"/>
                  </a:moveTo>
                  <a:cubicBezTo>
                    <a:pt x="18329" y="2446"/>
                    <a:pt x="18311" y="2485"/>
                    <a:pt x="18311" y="2520"/>
                  </a:cubicBezTo>
                  <a:cubicBezTo>
                    <a:pt x="18329" y="2555"/>
                    <a:pt x="18346" y="2572"/>
                    <a:pt x="18385" y="2572"/>
                  </a:cubicBezTo>
                  <a:lnTo>
                    <a:pt x="18403" y="2572"/>
                  </a:lnTo>
                  <a:cubicBezTo>
                    <a:pt x="18437" y="2572"/>
                    <a:pt x="18472" y="2520"/>
                    <a:pt x="18455" y="2485"/>
                  </a:cubicBezTo>
                  <a:cubicBezTo>
                    <a:pt x="18455" y="2446"/>
                    <a:pt x="18420" y="2429"/>
                    <a:pt x="18385" y="2429"/>
                  </a:cubicBezTo>
                  <a:close/>
                  <a:moveTo>
                    <a:pt x="4570" y="2464"/>
                  </a:moveTo>
                  <a:cubicBezTo>
                    <a:pt x="4531" y="2485"/>
                    <a:pt x="4531" y="2520"/>
                    <a:pt x="4531" y="2555"/>
                  </a:cubicBezTo>
                  <a:cubicBezTo>
                    <a:pt x="4548" y="2594"/>
                    <a:pt x="4587" y="2611"/>
                    <a:pt x="4605" y="2611"/>
                  </a:cubicBezTo>
                  <a:cubicBezTo>
                    <a:pt x="4622" y="2611"/>
                    <a:pt x="4622" y="2611"/>
                    <a:pt x="4639" y="2594"/>
                  </a:cubicBezTo>
                  <a:cubicBezTo>
                    <a:pt x="4679" y="2572"/>
                    <a:pt x="4696" y="2537"/>
                    <a:pt x="4679" y="2503"/>
                  </a:cubicBezTo>
                  <a:cubicBezTo>
                    <a:pt x="4657" y="2485"/>
                    <a:pt x="4639" y="2464"/>
                    <a:pt x="4605" y="2464"/>
                  </a:cubicBezTo>
                  <a:close/>
                  <a:moveTo>
                    <a:pt x="18020" y="2464"/>
                  </a:moveTo>
                  <a:cubicBezTo>
                    <a:pt x="17985" y="2464"/>
                    <a:pt x="17967" y="2485"/>
                    <a:pt x="17950" y="2520"/>
                  </a:cubicBezTo>
                  <a:cubicBezTo>
                    <a:pt x="17950" y="2555"/>
                    <a:pt x="17985" y="2594"/>
                    <a:pt x="18020" y="2611"/>
                  </a:cubicBezTo>
                  <a:cubicBezTo>
                    <a:pt x="18059" y="2611"/>
                    <a:pt x="18094" y="2572"/>
                    <a:pt x="18094" y="2537"/>
                  </a:cubicBezTo>
                  <a:cubicBezTo>
                    <a:pt x="18111" y="2503"/>
                    <a:pt x="18076" y="2464"/>
                    <a:pt x="18037" y="2464"/>
                  </a:cubicBezTo>
                  <a:close/>
                  <a:moveTo>
                    <a:pt x="4243" y="2611"/>
                  </a:moveTo>
                  <a:cubicBezTo>
                    <a:pt x="4204" y="2629"/>
                    <a:pt x="4187" y="2681"/>
                    <a:pt x="4204" y="2720"/>
                  </a:cubicBezTo>
                  <a:cubicBezTo>
                    <a:pt x="4222" y="2738"/>
                    <a:pt x="4243" y="2755"/>
                    <a:pt x="4278" y="2755"/>
                  </a:cubicBezTo>
                  <a:lnTo>
                    <a:pt x="4313" y="2755"/>
                  </a:lnTo>
                  <a:cubicBezTo>
                    <a:pt x="4352" y="2738"/>
                    <a:pt x="4370" y="2681"/>
                    <a:pt x="4352" y="2646"/>
                  </a:cubicBezTo>
                  <a:cubicBezTo>
                    <a:pt x="4330" y="2629"/>
                    <a:pt x="4296" y="2611"/>
                    <a:pt x="4278" y="2611"/>
                  </a:cubicBezTo>
                  <a:close/>
                  <a:moveTo>
                    <a:pt x="27466" y="2703"/>
                  </a:moveTo>
                  <a:cubicBezTo>
                    <a:pt x="27432" y="2720"/>
                    <a:pt x="27432" y="2772"/>
                    <a:pt x="27449" y="2790"/>
                  </a:cubicBezTo>
                  <a:cubicBezTo>
                    <a:pt x="27449" y="2829"/>
                    <a:pt x="27484" y="2846"/>
                    <a:pt x="27501" y="2846"/>
                  </a:cubicBezTo>
                  <a:cubicBezTo>
                    <a:pt x="27523" y="2846"/>
                    <a:pt x="27540" y="2829"/>
                    <a:pt x="27540" y="2829"/>
                  </a:cubicBezTo>
                  <a:cubicBezTo>
                    <a:pt x="27575" y="2812"/>
                    <a:pt x="27593" y="2772"/>
                    <a:pt x="27575" y="2738"/>
                  </a:cubicBezTo>
                  <a:cubicBezTo>
                    <a:pt x="27558" y="2703"/>
                    <a:pt x="27540" y="2703"/>
                    <a:pt x="27501" y="2703"/>
                  </a:cubicBezTo>
                  <a:close/>
                  <a:moveTo>
                    <a:pt x="3917" y="2772"/>
                  </a:moveTo>
                  <a:cubicBezTo>
                    <a:pt x="3878" y="2790"/>
                    <a:pt x="3861" y="2846"/>
                    <a:pt x="3878" y="2881"/>
                  </a:cubicBezTo>
                  <a:cubicBezTo>
                    <a:pt x="3895" y="2899"/>
                    <a:pt x="3935" y="2920"/>
                    <a:pt x="3952" y="2920"/>
                  </a:cubicBezTo>
                  <a:cubicBezTo>
                    <a:pt x="3969" y="2920"/>
                    <a:pt x="3969" y="2920"/>
                    <a:pt x="3987" y="2899"/>
                  </a:cubicBezTo>
                  <a:cubicBezTo>
                    <a:pt x="4026" y="2881"/>
                    <a:pt x="4043" y="2846"/>
                    <a:pt x="4026" y="2812"/>
                  </a:cubicBezTo>
                  <a:cubicBezTo>
                    <a:pt x="4004" y="2790"/>
                    <a:pt x="3969" y="2772"/>
                    <a:pt x="3952" y="2772"/>
                  </a:cubicBezTo>
                  <a:close/>
                  <a:moveTo>
                    <a:pt x="3591" y="2938"/>
                  </a:moveTo>
                  <a:cubicBezTo>
                    <a:pt x="3552" y="2955"/>
                    <a:pt x="3534" y="2990"/>
                    <a:pt x="3552" y="3029"/>
                  </a:cubicBezTo>
                  <a:cubicBezTo>
                    <a:pt x="3569" y="3064"/>
                    <a:pt x="3608" y="3081"/>
                    <a:pt x="3626" y="3081"/>
                  </a:cubicBezTo>
                  <a:cubicBezTo>
                    <a:pt x="3643" y="3081"/>
                    <a:pt x="3643" y="3064"/>
                    <a:pt x="3660" y="3064"/>
                  </a:cubicBezTo>
                  <a:cubicBezTo>
                    <a:pt x="3700" y="3047"/>
                    <a:pt x="3717" y="3007"/>
                    <a:pt x="3700" y="2973"/>
                  </a:cubicBezTo>
                  <a:cubicBezTo>
                    <a:pt x="3678" y="2938"/>
                    <a:pt x="3660" y="2938"/>
                    <a:pt x="3626" y="2938"/>
                  </a:cubicBezTo>
                  <a:close/>
                  <a:moveTo>
                    <a:pt x="27684" y="3007"/>
                  </a:moveTo>
                  <a:cubicBezTo>
                    <a:pt x="27667" y="3007"/>
                    <a:pt x="27649" y="3007"/>
                    <a:pt x="27649" y="3029"/>
                  </a:cubicBezTo>
                  <a:cubicBezTo>
                    <a:pt x="27610" y="3047"/>
                    <a:pt x="27593" y="3081"/>
                    <a:pt x="27610" y="3116"/>
                  </a:cubicBezTo>
                  <a:cubicBezTo>
                    <a:pt x="27632" y="3138"/>
                    <a:pt x="27649" y="3155"/>
                    <a:pt x="27684" y="3155"/>
                  </a:cubicBezTo>
                  <a:lnTo>
                    <a:pt x="27719" y="3155"/>
                  </a:lnTo>
                  <a:cubicBezTo>
                    <a:pt x="27758" y="3138"/>
                    <a:pt x="27758" y="3081"/>
                    <a:pt x="27740" y="3047"/>
                  </a:cubicBezTo>
                  <a:cubicBezTo>
                    <a:pt x="27740" y="3029"/>
                    <a:pt x="27701" y="3007"/>
                    <a:pt x="27684" y="3007"/>
                  </a:cubicBezTo>
                  <a:close/>
                  <a:moveTo>
                    <a:pt x="3264" y="3099"/>
                  </a:moveTo>
                  <a:cubicBezTo>
                    <a:pt x="3225" y="3116"/>
                    <a:pt x="3225" y="3173"/>
                    <a:pt x="3243" y="3208"/>
                  </a:cubicBezTo>
                  <a:cubicBezTo>
                    <a:pt x="3264" y="3225"/>
                    <a:pt x="3282" y="3247"/>
                    <a:pt x="3299" y="3247"/>
                  </a:cubicBezTo>
                  <a:cubicBezTo>
                    <a:pt x="3317" y="3247"/>
                    <a:pt x="3334" y="3247"/>
                    <a:pt x="3334" y="3225"/>
                  </a:cubicBezTo>
                  <a:cubicBezTo>
                    <a:pt x="3373" y="3208"/>
                    <a:pt x="3391" y="3173"/>
                    <a:pt x="3373" y="3138"/>
                  </a:cubicBezTo>
                  <a:cubicBezTo>
                    <a:pt x="3351" y="3116"/>
                    <a:pt x="3334" y="3099"/>
                    <a:pt x="3299" y="3099"/>
                  </a:cubicBezTo>
                  <a:close/>
                  <a:moveTo>
                    <a:pt x="2955" y="3299"/>
                  </a:moveTo>
                  <a:cubicBezTo>
                    <a:pt x="2916" y="3334"/>
                    <a:pt x="2916" y="3373"/>
                    <a:pt x="2938" y="3408"/>
                  </a:cubicBezTo>
                  <a:cubicBezTo>
                    <a:pt x="2955" y="3425"/>
                    <a:pt x="2973" y="3443"/>
                    <a:pt x="3008" y="3443"/>
                  </a:cubicBezTo>
                  <a:cubicBezTo>
                    <a:pt x="3008" y="3443"/>
                    <a:pt x="3025" y="3425"/>
                    <a:pt x="3047" y="3425"/>
                  </a:cubicBezTo>
                  <a:cubicBezTo>
                    <a:pt x="3082" y="3408"/>
                    <a:pt x="3082" y="3356"/>
                    <a:pt x="3064" y="3316"/>
                  </a:cubicBezTo>
                  <a:cubicBezTo>
                    <a:pt x="3047" y="3299"/>
                    <a:pt x="3025" y="3299"/>
                    <a:pt x="3008" y="3299"/>
                  </a:cubicBezTo>
                  <a:close/>
                  <a:moveTo>
                    <a:pt x="27828" y="3334"/>
                  </a:moveTo>
                  <a:cubicBezTo>
                    <a:pt x="27793" y="3356"/>
                    <a:pt x="27775" y="3408"/>
                    <a:pt x="27793" y="3443"/>
                  </a:cubicBezTo>
                  <a:cubicBezTo>
                    <a:pt x="27810" y="3464"/>
                    <a:pt x="27828" y="3482"/>
                    <a:pt x="27867" y="3482"/>
                  </a:cubicBezTo>
                  <a:cubicBezTo>
                    <a:pt x="27867" y="3482"/>
                    <a:pt x="27884" y="3464"/>
                    <a:pt x="27901" y="3464"/>
                  </a:cubicBezTo>
                  <a:cubicBezTo>
                    <a:pt x="27936" y="3443"/>
                    <a:pt x="27936" y="3390"/>
                    <a:pt x="27919" y="3373"/>
                  </a:cubicBezTo>
                  <a:cubicBezTo>
                    <a:pt x="27901" y="3334"/>
                    <a:pt x="27884" y="3334"/>
                    <a:pt x="27867" y="3334"/>
                  </a:cubicBezTo>
                  <a:close/>
                  <a:moveTo>
                    <a:pt x="2699" y="3499"/>
                  </a:moveTo>
                  <a:cubicBezTo>
                    <a:pt x="2681" y="3499"/>
                    <a:pt x="2681" y="3499"/>
                    <a:pt x="2664" y="3517"/>
                  </a:cubicBezTo>
                  <a:cubicBezTo>
                    <a:pt x="2629" y="3534"/>
                    <a:pt x="2629" y="3591"/>
                    <a:pt x="2647" y="3625"/>
                  </a:cubicBezTo>
                  <a:cubicBezTo>
                    <a:pt x="2664" y="3643"/>
                    <a:pt x="2681" y="3643"/>
                    <a:pt x="2699" y="3643"/>
                  </a:cubicBezTo>
                  <a:cubicBezTo>
                    <a:pt x="2720" y="3643"/>
                    <a:pt x="2738" y="3643"/>
                    <a:pt x="2738" y="3625"/>
                  </a:cubicBezTo>
                  <a:cubicBezTo>
                    <a:pt x="2773" y="3608"/>
                    <a:pt x="2790" y="3573"/>
                    <a:pt x="2755" y="3534"/>
                  </a:cubicBezTo>
                  <a:cubicBezTo>
                    <a:pt x="2755" y="3517"/>
                    <a:pt x="2720" y="3499"/>
                    <a:pt x="2699" y="3499"/>
                  </a:cubicBezTo>
                  <a:close/>
                  <a:moveTo>
                    <a:pt x="28010" y="3643"/>
                  </a:moveTo>
                  <a:cubicBezTo>
                    <a:pt x="27975" y="3682"/>
                    <a:pt x="27958" y="3717"/>
                    <a:pt x="27975" y="3752"/>
                  </a:cubicBezTo>
                  <a:cubicBezTo>
                    <a:pt x="27993" y="3769"/>
                    <a:pt x="28010" y="3791"/>
                    <a:pt x="28045" y="3791"/>
                  </a:cubicBezTo>
                  <a:cubicBezTo>
                    <a:pt x="28045" y="3791"/>
                    <a:pt x="28067" y="3791"/>
                    <a:pt x="28084" y="3769"/>
                  </a:cubicBezTo>
                  <a:cubicBezTo>
                    <a:pt x="28119" y="3752"/>
                    <a:pt x="28119" y="3717"/>
                    <a:pt x="28102" y="3682"/>
                  </a:cubicBezTo>
                  <a:cubicBezTo>
                    <a:pt x="28084" y="3643"/>
                    <a:pt x="28067" y="3643"/>
                    <a:pt x="28045" y="3643"/>
                  </a:cubicBezTo>
                  <a:close/>
                  <a:moveTo>
                    <a:pt x="2412" y="3717"/>
                  </a:moveTo>
                  <a:cubicBezTo>
                    <a:pt x="2394" y="3717"/>
                    <a:pt x="2372" y="3717"/>
                    <a:pt x="2372" y="3734"/>
                  </a:cubicBezTo>
                  <a:cubicBezTo>
                    <a:pt x="2338" y="3752"/>
                    <a:pt x="2320" y="3791"/>
                    <a:pt x="2355" y="3825"/>
                  </a:cubicBezTo>
                  <a:cubicBezTo>
                    <a:pt x="2355" y="3843"/>
                    <a:pt x="2394" y="3860"/>
                    <a:pt x="2412" y="3860"/>
                  </a:cubicBezTo>
                  <a:cubicBezTo>
                    <a:pt x="2429" y="3860"/>
                    <a:pt x="2446" y="3860"/>
                    <a:pt x="2446" y="3843"/>
                  </a:cubicBezTo>
                  <a:cubicBezTo>
                    <a:pt x="2481" y="3825"/>
                    <a:pt x="2481" y="3769"/>
                    <a:pt x="2464" y="3752"/>
                  </a:cubicBezTo>
                  <a:cubicBezTo>
                    <a:pt x="2446" y="3717"/>
                    <a:pt x="2429" y="3717"/>
                    <a:pt x="2412" y="3717"/>
                  </a:cubicBezTo>
                  <a:close/>
                  <a:moveTo>
                    <a:pt x="2120" y="3934"/>
                  </a:moveTo>
                  <a:cubicBezTo>
                    <a:pt x="2103" y="3934"/>
                    <a:pt x="2085" y="3934"/>
                    <a:pt x="2068" y="3952"/>
                  </a:cubicBezTo>
                  <a:cubicBezTo>
                    <a:pt x="2046" y="3969"/>
                    <a:pt x="2029" y="4026"/>
                    <a:pt x="2068" y="4043"/>
                  </a:cubicBezTo>
                  <a:cubicBezTo>
                    <a:pt x="2085" y="4060"/>
                    <a:pt x="2103" y="4078"/>
                    <a:pt x="2120" y="4078"/>
                  </a:cubicBezTo>
                  <a:cubicBezTo>
                    <a:pt x="2137" y="4078"/>
                    <a:pt x="2155" y="4078"/>
                    <a:pt x="2155" y="4060"/>
                  </a:cubicBezTo>
                  <a:cubicBezTo>
                    <a:pt x="2194" y="4043"/>
                    <a:pt x="2194" y="3986"/>
                    <a:pt x="2177" y="3952"/>
                  </a:cubicBezTo>
                  <a:cubicBezTo>
                    <a:pt x="2155" y="3934"/>
                    <a:pt x="2137" y="3934"/>
                    <a:pt x="2120" y="3934"/>
                  </a:cubicBezTo>
                  <a:close/>
                  <a:moveTo>
                    <a:pt x="28193" y="3952"/>
                  </a:moveTo>
                  <a:cubicBezTo>
                    <a:pt x="28154" y="3986"/>
                    <a:pt x="28154" y="4026"/>
                    <a:pt x="28176" y="4060"/>
                  </a:cubicBezTo>
                  <a:cubicBezTo>
                    <a:pt x="28193" y="4078"/>
                    <a:pt x="28210" y="4095"/>
                    <a:pt x="28245" y="4095"/>
                  </a:cubicBezTo>
                  <a:cubicBezTo>
                    <a:pt x="28245" y="4095"/>
                    <a:pt x="28263" y="4078"/>
                    <a:pt x="28284" y="4078"/>
                  </a:cubicBezTo>
                  <a:cubicBezTo>
                    <a:pt x="28319" y="4060"/>
                    <a:pt x="28319" y="4008"/>
                    <a:pt x="28302" y="3969"/>
                  </a:cubicBezTo>
                  <a:cubicBezTo>
                    <a:pt x="28284" y="3952"/>
                    <a:pt x="28263" y="3952"/>
                    <a:pt x="28245" y="3952"/>
                  </a:cubicBezTo>
                  <a:close/>
                  <a:moveTo>
                    <a:pt x="1828" y="4152"/>
                  </a:moveTo>
                  <a:cubicBezTo>
                    <a:pt x="1811" y="4152"/>
                    <a:pt x="1794" y="4169"/>
                    <a:pt x="1794" y="4169"/>
                  </a:cubicBezTo>
                  <a:cubicBezTo>
                    <a:pt x="1759" y="4204"/>
                    <a:pt x="1759" y="4243"/>
                    <a:pt x="1776" y="4278"/>
                  </a:cubicBezTo>
                  <a:cubicBezTo>
                    <a:pt x="1794" y="4295"/>
                    <a:pt x="1811" y="4295"/>
                    <a:pt x="1828" y="4295"/>
                  </a:cubicBezTo>
                  <a:cubicBezTo>
                    <a:pt x="1850" y="4295"/>
                    <a:pt x="1868" y="4295"/>
                    <a:pt x="1885" y="4278"/>
                  </a:cubicBezTo>
                  <a:cubicBezTo>
                    <a:pt x="1902" y="4261"/>
                    <a:pt x="1920" y="4204"/>
                    <a:pt x="1885" y="4187"/>
                  </a:cubicBezTo>
                  <a:cubicBezTo>
                    <a:pt x="1885" y="4169"/>
                    <a:pt x="1850" y="4152"/>
                    <a:pt x="1828" y="4152"/>
                  </a:cubicBezTo>
                  <a:close/>
                  <a:moveTo>
                    <a:pt x="28445" y="4243"/>
                  </a:moveTo>
                  <a:cubicBezTo>
                    <a:pt x="28428" y="4243"/>
                    <a:pt x="28428" y="4243"/>
                    <a:pt x="28411" y="4261"/>
                  </a:cubicBezTo>
                  <a:cubicBezTo>
                    <a:pt x="28371" y="4278"/>
                    <a:pt x="28371" y="4335"/>
                    <a:pt x="28393" y="4352"/>
                  </a:cubicBezTo>
                  <a:cubicBezTo>
                    <a:pt x="28411" y="4369"/>
                    <a:pt x="28428" y="4387"/>
                    <a:pt x="28445" y="4387"/>
                  </a:cubicBezTo>
                  <a:cubicBezTo>
                    <a:pt x="28463" y="4387"/>
                    <a:pt x="28480" y="4387"/>
                    <a:pt x="28502" y="4369"/>
                  </a:cubicBezTo>
                  <a:cubicBezTo>
                    <a:pt x="28519" y="4352"/>
                    <a:pt x="28537" y="4295"/>
                    <a:pt x="28502" y="4278"/>
                  </a:cubicBezTo>
                  <a:cubicBezTo>
                    <a:pt x="28502" y="4243"/>
                    <a:pt x="28463" y="4243"/>
                    <a:pt x="28445" y="4243"/>
                  </a:cubicBezTo>
                  <a:close/>
                  <a:moveTo>
                    <a:pt x="1559" y="4387"/>
                  </a:moveTo>
                  <a:cubicBezTo>
                    <a:pt x="1541" y="4387"/>
                    <a:pt x="1524" y="4387"/>
                    <a:pt x="1502" y="4404"/>
                  </a:cubicBezTo>
                  <a:cubicBezTo>
                    <a:pt x="1485" y="4443"/>
                    <a:pt x="1467" y="4478"/>
                    <a:pt x="1502" y="4513"/>
                  </a:cubicBezTo>
                  <a:cubicBezTo>
                    <a:pt x="1524" y="4530"/>
                    <a:pt x="1541" y="4530"/>
                    <a:pt x="1559" y="4530"/>
                  </a:cubicBezTo>
                  <a:cubicBezTo>
                    <a:pt x="1576" y="4530"/>
                    <a:pt x="1594" y="4530"/>
                    <a:pt x="1611" y="4513"/>
                  </a:cubicBezTo>
                  <a:cubicBezTo>
                    <a:pt x="1633" y="4496"/>
                    <a:pt x="1633" y="4443"/>
                    <a:pt x="1611" y="4422"/>
                  </a:cubicBezTo>
                  <a:cubicBezTo>
                    <a:pt x="1594" y="4404"/>
                    <a:pt x="1576" y="4387"/>
                    <a:pt x="1559" y="4387"/>
                  </a:cubicBezTo>
                  <a:close/>
                  <a:moveTo>
                    <a:pt x="28663" y="4530"/>
                  </a:moveTo>
                  <a:cubicBezTo>
                    <a:pt x="28646" y="4530"/>
                    <a:pt x="28646" y="4530"/>
                    <a:pt x="28628" y="4552"/>
                  </a:cubicBezTo>
                  <a:cubicBezTo>
                    <a:pt x="28589" y="4570"/>
                    <a:pt x="28589" y="4622"/>
                    <a:pt x="28611" y="4639"/>
                  </a:cubicBezTo>
                  <a:cubicBezTo>
                    <a:pt x="28628" y="4661"/>
                    <a:pt x="28646" y="4678"/>
                    <a:pt x="28663" y="4678"/>
                  </a:cubicBezTo>
                  <a:cubicBezTo>
                    <a:pt x="28680" y="4678"/>
                    <a:pt x="28698" y="4678"/>
                    <a:pt x="28720" y="4661"/>
                  </a:cubicBezTo>
                  <a:cubicBezTo>
                    <a:pt x="28737" y="4639"/>
                    <a:pt x="28754" y="4587"/>
                    <a:pt x="28720" y="4552"/>
                  </a:cubicBezTo>
                  <a:cubicBezTo>
                    <a:pt x="28720" y="4530"/>
                    <a:pt x="28680" y="4530"/>
                    <a:pt x="28663" y="4530"/>
                  </a:cubicBezTo>
                  <a:close/>
                  <a:moveTo>
                    <a:pt x="1285" y="4622"/>
                  </a:moveTo>
                  <a:cubicBezTo>
                    <a:pt x="1267" y="4622"/>
                    <a:pt x="1250" y="4639"/>
                    <a:pt x="1232" y="4661"/>
                  </a:cubicBezTo>
                  <a:cubicBezTo>
                    <a:pt x="1215" y="4678"/>
                    <a:pt x="1215" y="4731"/>
                    <a:pt x="1232" y="4748"/>
                  </a:cubicBezTo>
                  <a:cubicBezTo>
                    <a:pt x="1250" y="4770"/>
                    <a:pt x="1267" y="4770"/>
                    <a:pt x="1285" y="4770"/>
                  </a:cubicBezTo>
                  <a:cubicBezTo>
                    <a:pt x="1306" y="4770"/>
                    <a:pt x="1324" y="4770"/>
                    <a:pt x="1341" y="4748"/>
                  </a:cubicBezTo>
                  <a:cubicBezTo>
                    <a:pt x="1359" y="4731"/>
                    <a:pt x="1359" y="4678"/>
                    <a:pt x="1341" y="4661"/>
                  </a:cubicBezTo>
                  <a:cubicBezTo>
                    <a:pt x="1324" y="4639"/>
                    <a:pt x="1306" y="4622"/>
                    <a:pt x="1285" y="4622"/>
                  </a:cubicBezTo>
                  <a:close/>
                  <a:moveTo>
                    <a:pt x="28846" y="4822"/>
                  </a:moveTo>
                  <a:cubicBezTo>
                    <a:pt x="28807" y="4857"/>
                    <a:pt x="28807" y="4896"/>
                    <a:pt x="28828" y="4931"/>
                  </a:cubicBezTo>
                  <a:cubicBezTo>
                    <a:pt x="28846" y="4948"/>
                    <a:pt x="28863" y="4966"/>
                    <a:pt x="28898" y="4966"/>
                  </a:cubicBezTo>
                  <a:cubicBezTo>
                    <a:pt x="28898" y="4966"/>
                    <a:pt x="28915" y="4948"/>
                    <a:pt x="28937" y="4948"/>
                  </a:cubicBezTo>
                  <a:cubicBezTo>
                    <a:pt x="28972" y="4913"/>
                    <a:pt x="28972" y="4878"/>
                    <a:pt x="28954" y="4839"/>
                  </a:cubicBezTo>
                  <a:cubicBezTo>
                    <a:pt x="28937" y="4822"/>
                    <a:pt x="28915" y="4822"/>
                    <a:pt x="28898" y="4822"/>
                  </a:cubicBezTo>
                  <a:close/>
                  <a:moveTo>
                    <a:pt x="1032" y="4878"/>
                  </a:moveTo>
                  <a:cubicBezTo>
                    <a:pt x="1015" y="4878"/>
                    <a:pt x="980" y="4896"/>
                    <a:pt x="980" y="4896"/>
                  </a:cubicBezTo>
                  <a:cubicBezTo>
                    <a:pt x="941" y="4931"/>
                    <a:pt x="941" y="4987"/>
                    <a:pt x="980" y="5005"/>
                  </a:cubicBezTo>
                  <a:cubicBezTo>
                    <a:pt x="980" y="5022"/>
                    <a:pt x="1015" y="5022"/>
                    <a:pt x="1032" y="5022"/>
                  </a:cubicBezTo>
                  <a:cubicBezTo>
                    <a:pt x="1050" y="5022"/>
                    <a:pt x="1067" y="5022"/>
                    <a:pt x="1067" y="5005"/>
                  </a:cubicBezTo>
                  <a:cubicBezTo>
                    <a:pt x="1106" y="4987"/>
                    <a:pt x="1106" y="4931"/>
                    <a:pt x="1067" y="4896"/>
                  </a:cubicBezTo>
                  <a:cubicBezTo>
                    <a:pt x="1067" y="4896"/>
                    <a:pt x="1050" y="4878"/>
                    <a:pt x="1032" y="4878"/>
                  </a:cubicBezTo>
                  <a:close/>
                  <a:moveTo>
                    <a:pt x="29115" y="5096"/>
                  </a:moveTo>
                  <a:cubicBezTo>
                    <a:pt x="29098" y="5096"/>
                    <a:pt x="29081" y="5096"/>
                    <a:pt x="29081" y="5113"/>
                  </a:cubicBezTo>
                  <a:cubicBezTo>
                    <a:pt x="29046" y="5131"/>
                    <a:pt x="29046" y="5183"/>
                    <a:pt x="29063" y="5222"/>
                  </a:cubicBezTo>
                  <a:cubicBezTo>
                    <a:pt x="29081" y="5240"/>
                    <a:pt x="29098" y="5240"/>
                    <a:pt x="29115" y="5240"/>
                  </a:cubicBezTo>
                  <a:cubicBezTo>
                    <a:pt x="29133" y="5240"/>
                    <a:pt x="29155" y="5240"/>
                    <a:pt x="29172" y="5222"/>
                  </a:cubicBezTo>
                  <a:cubicBezTo>
                    <a:pt x="29189" y="5205"/>
                    <a:pt x="29207" y="5148"/>
                    <a:pt x="29172" y="5131"/>
                  </a:cubicBezTo>
                  <a:cubicBezTo>
                    <a:pt x="29172" y="5113"/>
                    <a:pt x="29133" y="5096"/>
                    <a:pt x="29115" y="5096"/>
                  </a:cubicBezTo>
                  <a:close/>
                  <a:moveTo>
                    <a:pt x="780" y="5148"/>
                  </a:moveTo>
                  <a:cubicBezTo>
                    <a:pt x="762" y="5148"/>
                    <a:pt x="741" y="5148"/>
                    <a:pt x="723" y="5166"/>
                  </a:cubicBezTo>
                  <a:cubicBezTo>
                    <a:pt x="688" y="5205"/>
                    <a:pt x="688" y="5240"/>
                    <a:pt x="723" y="5274"/>
                  </a:cubicBezTo>
                  <a:cubicBezTo>
                    <a:pt x="741" y="5274"/>
                    <a:pt x="762" y="5292"/>
                    <a:pt x="780" y="5292"/>
                  </a:cubicBezTo>
                  <a:cubicBezTo>
                    <a:pt x="797" y="5292"/>
                    <a:pt x="815" y="5274"/>
                    <a:pt x="832" y="5257"/>
                  </a:cubicBezTo>
                  <a:cubicBezTo>
                    <a:pt x="849" y="5240"/>
                    <a:pt x="849" y="5183"/>
                    <a:pt x="815" y="5166"/>
                  </a:cubicBezTo>
                  <a:cubicBezTo>
                    <a:pt x="815" y="5148"/>
                    <a:pt x="797" y="5148"/>
                    <a:pt x="780" y="5148"/>
                  </a:cubicBezTo>
                  <a:close/>
                  <a:moveTo>
                    <a:pt x="29350" y="5366"/>
                  </a:moveTo>
                  <a:cubicBezTo>
                    <a:pt x="29333" y="5366"/>
                    <a:pt x="29316" y="5383"/>
                    <a:pt x="29298" y="5383"/>
                  </a:cubicBezTo>
                  <a:cubicBezTo>
                    <a:pt x="29281" y="5422"/>
                    <a:pt x="29281" y="5457"/>
                    <a:pt x="29298" y="5492"/>
                  </a:cubicBezTo>
                  <a:cubicBezTo>
                    <a:pt x="29316" y="5509"/>
                    <a:pt x="29333" y="5509"/>
                    <a:pt x="29350" y="5509"/>
                  </a:cubicBezTo>
                  <a:lnTo>
                    <a:pt x="29407" y="5509"/>
                  </a:lnTo>
                  <a:cubicBezTo>
                    <a:pt x="29424" y="5475"/>
                    <a:pt x="29442" y="5440"/>
                    <a:pt x="29407" y="5401"/>
                  </a:cubicBezTo>
                  <a:cubicBezTo>
                    <a:pt x="29390" y="5383"/>
                    <a:pt x="29372" y="5366"/>
                    <a:pt x="29350" y="5366"/>
                  </a:cubicBezTo>
                  <a:close/>
                  <a:moveTo>
                    <a:pt x="523" y="5422"/>
                  </a:moveTo>
                  <a:cubicBezTo>
                    <a:pt x="506" y="5422"/>
                    <a:pt x="488" y="5422"/>
                    <a:pt x="471" y="5440"/>
                  </a:cubicBezTo>
                  <a:cubicBezTo>
                    <a:pt x="453" y="5475"/>
                    <a:pt x="453" y="5509"/>
                    <a:pt x="488" y="5549"/>
                  </a:cubicBezTo>
                  <a:cubicBezTo>
                    <a:pt x="506" y="5549"/>
                    <a:pt x="523" y="5566"/>
                    <a:pt x="545" y="5566"/>
                  </a:cubicBezTo>
                  <a:cubicBezTo>
                    <a:pt x="562" y="5566"/>
                    <a:pt x="580" y="5549"/>
                    <a:pt x="597" y="5531"/>
                  </a:cubicBezTo>
                  <a:cubicBezTo>
                    <a:pt x="614" y="5509"/>
                    <a:pt x="614" y="5457"/>
                    <a:pt x="580" y="5440"/>
                  </a:cubicBezTo>
                  <a:cubicBezTo>
                    <a:pt x="562" y="5422"/>
                    <a:pt x="545" y="5422"/>
                    <a:pt x="523" y="5422"/>
                  </a:cubicBezTo>
                  <a:close/>
                  <a:moveTo>
                    <a:pt x="29590" y="5657"/>
                  </a:moveTo>
                  <a:cubicBezTo>
                    <a:pt x="29568" y="5657"/>
                    <a:pt x="29551" y="5657"/>
                    <a:pt x="29533" y="5675"/>
                  </a:cubicBezTo>
                  <a:cubicBezTo>
                    <a:pt x="29516" y="5692"/>
                    <a:pt x="29516" y="5749"/>
                    <a:pt x="29533" y="5766"/>
                  </a:cubicBezTo>
                  <a:cubicBezTo>
                    <a:pt x="29551" y="5784"/>
                    <a:pt x="29568" y="5801"/>
                    <a:pt x="29590" y="5801"/>
                  </a:cubicBezTo>
                  <a:cubicBezTo>
                    <a:pt x="29607" y="5801"/>
                    <a:pt x="29625" y="5784"/>
                    <a:pt x="29642" y="5784"/>
                  </a:cubicBezTo>
                  <a:cubicBezTo>
                    <a:pt x="29659" y="5749"/>
                    <a:pt x="29677" y="5710"/>
                    <a:pt x="29642" y="5675"/>
                  </a:cubicBezTo>
                  <a:cubicBezTo>
                    <a:pt x="29625" y="5657"/>
                    <a:pt x="29607" y="5657"/>
                    <a:pt x="29590" y="5657"/>
                  </a:cubicBezTo>
                  <a:close/>
                  <a:moveTo>
                    <a:pt x="306" y="5692"/>
                  </a:moveTo>
                  <a:cubicBezTo>
                    <a:pt x="288" y="5692"/>
                    <a:pt x="271" y="5710"/>
                    <a:pt x="253" y="5727"/>
                  </a:cubicBezTo>
                  <a:cubicBezTo>
                    <a:pt x="218" y="5766"/>
                    <a:pt x="236" y="5801"/>
                    <a:pt x="253" y="5818"/>
                  </a:cubicBezTo>
                  <a:cubicBezTo>
                    <a:pt x="271" y="5836"/>
                    <a:pt x="288" y="5836"/>
                    <a:pt x="306" y="5836"/>
                  </a:cubicBezTo>
                  <a:cubicBezTo>
                    <a:pt x="327" y="5836"/>
                    <a:pt x="345" y="5836"/>
                    <a:pt x="362" y="5818"/>
                  </a:cubicBezTo>
                  <a:cubicBezTo>
                    <a:pt x="379" y="5784"/>
                    <a:pt x="379" y="5749"/>
                    <a:pt x="345" y="5710"/>
                  </a:cubicBezTo>
                  <a:cubicBezTo>
                    <a:pt x="345" y="5710"/>
                    <a:pt x="327" y="5692"/>
                    <a:pt x="306" y="5692"/>
                  </a:cubicBezTo>
                  <a:close/>
                  <a:moveTo>
                    <a:pt x="29825" y="5927"/>
                  </a:moveTo>
                  <a:cubicBezTo>
                    <a:pt x="29807" y="5927"/>
                    <a:pt x="29786" y="5927"/>
                    <a:pt x="29786" y="5945"/>
                  </a:cubicBezTo>
                  <a:cubicBezTo>
                    <a:pt x="29751" y="5966"/>
                    <a:pt x="29751" y="6019"/>
                    <a:pt x="29768" y="6036"/>
                  </a:cubicBezTo>
                  <a:cubicBezTo>
                    <a:pt x="29786" y="6053"/>
                    <a:pt x="29807" y="6075"/>
                    <a:pt x="29825" y="6075"/>
                  </a:cubicBezTo>
                  <a:cubicBezTo>
                    <a:pt x="29842" y="6075"/>
                    <a:pt x="29860" y="6053"/>
                    <a:pt x="29877" y="6053"/>
                  </a:cubicBezTo>
                  <a:cubicBezTo>
                    <a:pt x="29916" y="6019"/>
                    <a:pt x="29916" y="5984"/>
                    <a:pt x="29877" y="5945"/>
                  </a:cubicBezTo>
                  <a:cubicBezTo>
                    <a:pt x="29877" y="5927"/>
                    <a:pt x="29842" y="5927"/>
                    <a:pt x="29825" y="5927"/>
                  </a:cubicBezTo>
                  <a:close/>
                  <a:moveTo>
                    <a:pt x="71" y="5984"/>
                  </a:moveTo>
                  <a:cubicBezTo>
                    <a:pt x="53" y="5984"/>
                    <a:pt x="36" y="5984"/>
                    <a:pt x="18" y="6001"/>
                  </a:cubicBezTo>
                  <a:cubicBezTo>
                    <a:pt x="1" y="6036"/>
                    <a:pt x="1" y="6075"/>
                    <a:pt x="36" y="6110"/>
                  </a:cubicBezTo>
                  <a:cubicBezTo>
                    <a:pt x="36" y="6110"/>
                    <a:pt x="53" y="6127"/>
                    <a:pt x="71" y="6127"/>
                  </a:cubicBezTo>
                  <a:cubicBezTo>
                    <a:pt x="88" y="6127"/>
                    <a:pt x="110" y="6110"/>
                    <a:pt x="127" y="6092"/>
                  </a:cubicBezTo>
                  <a:cubicBezTo>
                    <a:pt x="162" y="6075"/>
                    <a:pt x="145" y="6019"/>
                    <a:pt x="127" y="6001"/>
                  </a:cubicBezTo>
                  <a:cubicBezTo>
                    <a:pt x="110" y="5984"/>
                    <a:pt x="88" y="5984"/>
                    <a:pt x="71" y="5984"/>
                  </a:cubicBezTo>
                  <a:close/>
                  <a:moveTo>
                    <a:pt x="30077" y="6201"/>
                  </a:moveTo>
                  <a:cubicBezTo>
                    <a:pt x="30060" y="6201"/>
                    <a:pt x="30042" y="6201"/>
                    <a:pt x="30025" y="6219"/>
                  </a:cubicBezTo>
                  <a:cubicBezTo>
                    <a:pt x="29986" y="6236"/>
                    <a:pt x="29986" y="6293"/>
                    <a:pt x="30025" y="6310"/>
                  </a:cubicBezTo>
                  <a:cubicBezTo>
                    <a:pt x="30025" y="6327"/>
                    <a:pt x="30060" y="6345"/>
                    <a:pt x="30077" y="6345"/>
                  </a:cubicBezTo>
                  <a:cubicBezTo>
                    <a:pt x="30095" y="6345"/>
                    <a:pt x="30112" y="6327"/>
                    <a:pt x="30112" y="6327"/>
                  </a:cubicBezTo>
                  <a:cubicBezTo>
                    <a:pt x="30151" y="6293"/>
                    <a:pt x="30151" y="6253"/>
                    <a:pt x="30134" y="6219"/>
                  </a:cubicBezTo>
                  <a:cubicBezTo>
                    <a:pt x="30112" y="6201"/>
                    <a:pt x="30095" y="6201"/>
                    <a:pt x="30077" y="6201"/>
                  </a:cubicBezTo>
                  <a:close/>
                  <a:moveTo>
                    <a:pt x="30312" y="6454"/>
                  </a:moveTo>
                  <a:cubicBezTo>
                    <a:pt x="30295" y="6454"/>
                    <a:pt x="30277" y="6471"/>
                    <a:pt x="30260" y="6471"/>
                  </a:cubicBezTo>
                  <a:cubicBezTo>
                    <a:pt x="30242" y="6510"/>
                    <a:pt x="30242" y="6545"/>
                    <a:pt x="30260" y="6580"/>
                  </a:cubicBezTo>
                  <a:cubicBezTo>
                    <a:pt x="30277" y="6597"/>
                    <a:pt x="30295" y="6597"/>
                    <a:pt x="30312" y="6597"/>
                  </a:cubicBezTo>
                  <a:cubicBezTo>
                    <a:pt x="30330" y="6597"/>
                    <a:pt x="30351" y="6597"/>
                    <a:pt x="30369" y="6580"/>
                  </a:cubicBezTo>
                  <a:cubicBezTo>
                    <a:pt x="30386" y="6562"/>
                    <a:pt x="30386" y="6510"/>
                    <a:pt x="30369" y="6488"/>
                  </a:cubicBezTo>
                  <a:cubicBezTo>
                    <a:pt x="30351" y="6471"/>
                    <a:pt x="30330" y="6454"/>
                    <a:pt x="30312" y="6454"/>
                  </a:cubicBezTo>
                  <a:close/>
                  <a:moveTo>
                    <a:pt x="30569" y="6728"/>
                  </a:moveTo>
                  <a:cubicBezTo>
                    <a:pt x="30547" y="6728"/>
                    <a:pt x="30530" y="6745"/>
                    <a:pt x="30512" y="6745"/>
                  </a:cubicBezTo>
                  <a:cubicBezTo>
                    <a:pt x="30477" y="6780"/>
                    <a:pt x="30477" y="6815"/>
                    <a:pt x="30512" y="6854"/>
                  </a:cubicBezTo>
                  <a:cubicBezTo>
                    <a:pt x="30530" y="6871"/>
                    <a:pt x="30547" y="6871"/>
                    <a:pt x="30569" y="6871"/>
                  </a:cubicBezTo>
                  <a:cubicBezTo>
                    <a:pt x="30586" y="6871"/>
                    <a:pt x="30604" y="6871"/>
                    <a:pt x="30604" y="6854"/>
                  </a:cubicBezTo>
                  <a:cubicBezTo>
                    <a:pt x="30638" y="6815"/>
                    <a:pt x="30638" y="6780"/>
                    <a:pt x="30604" y="6745"/>
                  </a:cubicBezTo>
                  <a:cubicBezTo>
                    <a:pt x="30604" y="6745"/>
                    <a:pt x="30586" y="6728"/>
                    <a:pt x="30569" y="6728"/>
                  </a:cubicBezTo>
                  <a:close/>
                  <a:moveTo>
                    <a:pt x="30821" y="6980"/>
                  </a:moveTo>
                  <a:cubicBezTo>
                    <a:pt x="30804" y="6980"/>
                    <a:pt x="30786" y="6998"/>
                    <a:pt x="30765" y="6998"/>
                  </a:cubicBezTo>
                  <a:cubicBezTo>
                    <a:pt x="30730" y="7032"/>
                    <a:pt x="30747" y="7072"/>
                    <a:pt x="30765" y="7106"/>
                  </a:cubicBezTo>
                  <a:cubicBezTo>
                    <a:pt x="30786" y="7124"/>
                    <a:pt x="30804" y="7124"/>
                    <a:pt x="30821" y="7124"/>
                  </a:cubicBezTo>
                  <a:cubicBezTo>
                    <a:pt x="30839" y="7124"/>
                    <a:pt x="30856" y="7124"/>
                    <a:pt x="30873" y="7106"/>
                  </a:cubicBezTo>
                  <a:cubicBezTo>
                    <a:pt x="30895" y="7072"/>
                    <a:pt x="30895" y="7032"/>
                    <a:pt x="30873" y="6998"/>
                  </a:cubicBezTo>
                  <a:cubicBezTo>
                    <a:pt x="30856" y="6980"/>
                    <a:pt x="30839" y="6980"/>
                    <a:pt x="30821" y="6980"/>
                  </a:cubicBezTo>
                  <a:close/>
                  <a:moveTo>
                    <a:pt x="31074" y="7233"/>
                  </a:moveTo>
                  <a:cubicBezTo>
                    <a:pt x="31056" y="7233"/>
                    <a:pt x="31039" y="7250"/>
                    <a:pt x="31021" y="7250"/>
                  </a:cubicBezTo>
                  <a:cubicBezTo>
                    <a:pt x="31004" y="7289"/>
                    <a:pt x="30982" y="7324"/>
                    <a:pt x="31021" y="7359"/>
                  </a:cubicBezTo>
                  <a:cubicBezTo>
                    <a:pt x="31039" y="7380"/>
                    <a:pt x="31056" y="7380"/>
                    <a:pt x="31074" y="7380"/>
                  </a:cubicBezTo>
                  <a:cubicBezTo>
                    <a:pt x="31091" y="7380"/>
                    <a:pt x="31113" y="7380"/>
                    <a:pt x="31130" y="7359"/>
                  </a:cubicBezTo>
                  <a:cubicBezTo>
                    <a:pt x="31148" y="7341"/>
                    <a:pt x="31148" y="7289"/>
                    <a:pt x="31130" y="7272"/>
                  </a:cubicBezTo>
                  <a:cubicBezTo>
                    <a:pt x="31113" y="7250"/>
                    <a:pt x="31091" y="7233"/>
                    <a:pt x="31074" y="7233"/>
                  </a:cubicBezTo>
                  <a:close/>
                  <a:moveTo>
                    <a:pt x="31239" y="7559"/>
                  </a:moveTo>
                  <a:cubicBezTo>
                    <a:pt x="31200" y="7559"/>
                    <a:pt x="31165" y="7598"/>
                    <a:pt x="31182" y="7633"/>
                  </a:cubicBezTo>
                  <a:cubicBezTo>
                    <a:pt x="31182" y="7668"/>
                    <a:pt x="31222" y="7707"/>
                    <a:pt x="31239" y="7707"/>
                  </a:cubicBezTo>
                  <a:lnTo>
                    <a:pt x="31256" y="7707"/>
                  </a:lnTo>
                  <a:cubicBezTo>
                    <a:pt x="31291" y="7685"/>
                    <a:pt x="31330" y="7650"/>
                    <a:pt x="31309" y="7615"/>
                  </a:cubicBezTo>
                  <a:cubicBezTo>
                    <a:pt x="31309" y="7576"/>
                    <a:pt x="31274" y="7559"/>
                    <a:pt x="31239" y="755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 rot="-5400000">
              <a:off x="6490712" y="1962576"/>
              <a:ext cx="5610267" cy="1227741"/>
            </a:xfrm>
            <a:custGeom>
              <a:avLst/>
              <a:gdLst/>
              <a:ahLst/>
              <a:cxnLst/>
              <a:rect l="l" t="t" r="r" b="b"/>
              <a:pathLst>
                <a:path w="31369" h="7525" extrusionOk="0">
                  <a:moveTo>
                    <a:pt x="24259" y="1"/>
                  </a:moveTo>
                  <a:cubicBezTo>
                    <a:pt x="24224" y="1"/>
                    <a:pt x="24189" y="36"/>
                    <a:pt x="24189" y="70"/>
                  </a:cubicBezTo>
                  <a:cubicBezTo>
                    <a:pt x="24189" y="127"/>
                    <a:pt x="24224" y="144"/>
                    <a:pt x="24259" y="144"/>
                  </a:cubicBezTo>
                  <a:cubicBezTo>
                    <a:pt x="24298" y="144"/>
                    <a:pt x="24333" y="127"/>
                    <a:pt x="24333" y="70"/>
                  </a:cubicBezTo>
                  <a:cubicBezTo>
                    <a:pt x="24333" y="36"/>
                    <a:pt x="24298" y="1"/>
                    <a:pt x="24259" y="1"/>
                  </a:cubicBezTo>
                  <a:close/>
                  <a:moveTo>
                    <a:pt x="23880" y="18"/>
                  </a:moveTo>
                  <a:cubicBezTo>
                    <a:pt x="23845" y="36"/>
                    <a:pt x="23824" y="70"/>
                    <a:pt x="23824" y="110"/>
                  </a:cubicBezTo>
                  <a:cubicBezTo>
                    <a:pt x="23824" y="144"/>
                    <a:pt x="23863" y="162"/>
                    <a:pt x="23898" y="162"/>
                  </a:cubicBezTo>
                  <a:cubicBezTo>
                    <a:pt x="23932" y="162"/>
                    <a:pt x="23972" y="127"/>
                    <a:pt x="23972" y="92"/>
                  </a:cubicBezTo>
                  <a:cubicBezTo>
                    <a:pt x="23972" y="53"/>
                    <a:pt x="23932" y="18"/>
                    <a:pt x="23898" y="18"/>
                  </a:cubicBezTo>
                  <a:close/>
                  <a:moveTo>
                    <a:pt x="24624" y="36"/>
                  </a:moveTo>
                  <a:cubicBezTo>
                    <a:pt x="24585" y="36"/>
                    <a:pt x="24550" y="53"/>
                    <a:pt x="24550" y="92"/>
                  </a:cubicBezTo>
                  <a:cubicBezTo>
                    <a:pt x="24533" y="127"/>
                    <a:pt x="24568" y="162"/>
                    <a:pt x="24607" y="179"/>
                  </a:cubicBezTo>
                  <a:lnTo>
                    <a:pt x="24624" y="179"/>
                  </a:lnTo>
                  <a:cubicBezTo>
                    <a:pt x="24659" y="179"/>
                    <a:pt x="24676" y="144"/>
                    <a:pt x="24694" y="110"/>
                  </a:cubicBezTo>
                  <a:cubicBezTo>
                    <a:pt x="24694" y="70"/>
                    <a:pt x="24659" y="36"/>
                    <a:pt x="24624" y="36"/>
                  </a:cubicBezTo>
                  <a:close/>
                  <a:moveTo>
                    <a:pt x="23536" y="70"/>
                  </a:moveTo>
                  <a:lnTo>
                    <a:pt x="23519" y="92"/>
                  </a:lnTo>
                  <a:cubicBezTo>
                    <a:pt x="23480" y="92"/>
                    <a:pt x="23462" y="127"/>
                    <a:pt x="23462" y="162"/>
                  </a:cubicBezTo>
                  <a:cubicBezTo>
                    <a:pt x="23480" y="201"/>
                    <a:pt x="23497" y="218"/>
                    <a:pt x="23536" y="218"/>
                  </a:cubicBezTo>
                  <a:lnTo>
                    <a:pt x="23554" y="218"/>
                  </a:lnTo>
                  <a:cubicBezTo>
                    <a:pt x="23589" y="218"/>
                    <a:pt x="23606" y="179"/>
                    <a:pt x="23606" y="144"/>
                  </a:cubicBezTo>
                  <a:cubicBezTo>
                    <a:pt x="23606" y="110"/>
                    <a:pt x="23571" y="70"/>
                    <a:pt x="23536" y="70"/>
                  </a:cubicBezTo>
                  <a:close/>
                  <a:moveTo>
                    <a:pt x="24968" y="92"/>
                  </a:moveTo>
                  <a:cubicBezTo>
                    <a:pt x="24951" y="92"/>
                    <a:pt x="24911" y="110"/>
                    <a:pt x="24911" y="144"/>
                  </a:cubicBezTo>
                  <a:cubicBezTo>
                    <a:pt x="24894" y="179"/>
                    <a:pt x="24911" y="218"/>
                    <a:pt x="24951" y="236"/>
                  </a:cubicBezTo>
                  <a:lnTo>
                    <a:pt x="24968" y="236"/>
                  </a:lnTo>
                  <a:cubicBezTo>
                    <a:pt x="25003" y="236"/>
                    <a:pt x="25042" y="218"/>
                    <a:pt x="25042" y="179"/>
                  </a:cubicBezTo>
                  <a:cubicBezTo>
                    <a:pt x="25059" y="144"/>
                    <a:pt x="25042" y="110"/>
                    <a:pt x="24985" y="92"/>
                  </a:cubicBezTo>
                  <a:close/>
                  <a:moveTo>
                    <a:pt x="23171" y="162"/>
                  </a:moveTo>
                  <a:cubicBezTo>
                    <a:pt x="23119" y="179"/>
                    <a:pt x="23101" y="218"/>
                    <a:pt x="23119" y="253"/>
                  </a:cubicBezTo>
                  <a:cubicBezTo>
                    <a:pt x="23119" y="288"/>
                    <a:pt x="23153" y="310"/>
                    <a:pt x="23193" y="310"/>
                  </a:cubicBezTo>
                  <a:lnTo>
                    <a:pt x="23210" y="310"/>
                  </a:lnTo>
                  <a:cubicBezTo>
                    <a:pt x="23245" y="288"/>
                    <a:pt x="23262" y="253"/>
                    <a:pt x="23245" y="218"/>
                  </a:cubicBezTo>
                  <a:cubicBezTo>
                    <a:pt x="23245" y="179"/>
                    <a:pt x="23210" y="162"/>
                    <a:pt x="23193" y="162"/>
                  </a:cubicBezTo>
                  <a:close/>
                  <a:moveTo>
                    <a:pt x="14216" y="179"/>
                  </a:moveTo>
                  <a:cubicBezTo>
                    <a:pt x="14181" y="179"/>
                    <a:pt x="14142" y="218"/>
                    <a:pt x="14142" y="253"/>
                  </a:cubicBezTo>
                  <a:cubicBezTo>
                    <a:pt x="14142" y="288"/>
                    <a:pt x="14181" y="327"/>
                    <a:pt x="14216" y="327"/>
                  </a:cubicBezTo>
                  <a:cubicBezTo>
                    <a:pt x="14251" y="327"/>
                    <a:pt x="14290" y="288"/>
                    <a:pt x="14290" y="253"/>
                  </a:cubicBezTo>
                  <a:cubicBezTo>
                    <a:pt x="14290" y="218"/>
                    <a:pt x="14251" y="179"/>
                    <a:pt x="14216" y="179"/>
                  </a:cubicBezTo>
                  <a:close/>
                  <a:moveTo>
                    <a:pt x="13855" y="201"/>
                  </a:moveTo>
                  <a:cubicBezTo>
                    <a:pt x="13816" y="201"/>
                    <a:pt x="13781" y="236"/>
                    <a:pt x="13781" y="271"/>
                  </a:cubicBezTo>
                  <a:cubicBezTo>
                    <a:pt x="13781" y="310"/>
                    <a:pt x="13816" y="345"/>
                    <a:pt x="13855" y="345"/>
                  </a:cubicBezTo>
                  <a:lnTo>
                    <a:pt x="13872" y="345"/>
                  </a:lnTo>
                  <a:cubicBezTo>
                    <a:pt x="13907" y="327"/>
                    <a:pt x="13924" y="288"/>
                    <a:pt x="13924" y="253"/>
                  </a:cubicBezTo>
                  <a:cubicBezTo>
                    <a:pt x="13924" y="218"/>
                    <a:pt x="13890" y="201"/>
                    <a:pt x="13855" y="201"/>
                  </a:cubicBezTo>
                  <a:close/>
                  <a:moveTo>
                    <a:pt x="14577" y="201"/>
                  </a:moveTo>
                  <a:cubicBezTo>
                    <a:pt x="14542" y="201"/>
                    <a:pt x="14507" y="218"/>
                    <a:pt x="14507" y="253"/>
                  </a:cubicBezTo>
                  <a:cubicBezTo>
                    <a:pt x="14507" y="310"/>
                    <a:pt x="14542" y="345"/>
                    <a:pt x="14577" y="345"/>
                  </a:cubicBezTo>
                  <a:cubicBezTo>
                    <a:pt x="14616" y="345"/>
                    <a:pt x="14651" y="310"/>
                    <a:pt x="14651" y="271"/>
                  </a:cubicBezTo>
                  <a:cubicBezTo>
                    <a:pt x="14651" y="236"/>
                    <a:pt x="14634" y="201"/>
                    <a:pt x="14599" y="201"/>
                  </a:cubicBezTo>
                  <a:close/>
                  <a:moveTo>
                    <a:pt x="25312" y="218"/>
                  </a:moveTo>
                  <a:cubicBezTo>
                    <a:pt x="25294" y="218"/>
                    <a:pt x="25259" y="218"/>
                    <a:pt x="25259" y="253"/>
                  </a:cubicBezTo>
                  <a:cubicBezTo>
                    <a:pt x="25238" y="288"/>
                    <a:pt x="25259" y="327"/>
                    <a:pt x="25294" y="345"/>
                  </a:cubicBezTo>
                  <a:lnTo>
                    <a:pt x="25312" y="362"/>
                  </a:lnTo>
                  <a:cubicBezTo>
                    <a:pt x="25347" y="362"/>
                    <a:pt x="25368" y="345"/>
                    <a:pt x="25386" y="310"/>
                  </a:cubicBezTo>
                  <a:cubicBezTo>
                    <a:pt x="25403" y="271"/>
                    <a:pt x="25386" y="236"/>
                    <a:pt x="25347" y="218"/>
                  </a:cubicBezTo>
                  <a:close/>
                  <a:moveTo>
                    <a:pt x="13489" y="236"/>
                  </a:moveTo>
                  <a:cubicBezTo>
                    <a:pt x="13454" y="236"/>
                    <a:pt x="13420" y="271"/>
                    <a:pt x="13420" y="310"/>
                  </a:cubicBezTo>
                  <a:cubicBezTo>
                    <a:pt x="13437" y="345"/>
                    <a:pt x="13454" y="379"/>
                    <a:pt x="13489" y="379"/>
                  </a:cubicBezTo>
                  <a:lnTo>
                    <a:pt x="13511" y="379"/>
                  </a:lnTo>
                  <a:cubicBezTo>
                    <a:pt x="13546" y="362"/>
                    <a:pt x="13581" y="327"/>
                    <a:pt x="13563" y="288"/>
                  </a:cubicBezTo>
                  <a:cubicBezTo>
                    <a:pt x="13563" y="253"/>
                    <a:pt x="13528" y="236"/>
                    <a:pt x="13489" y="236"/>
                  </a:cubicBezTo>
                  <a:close/>
                  <a:moveTo>
                    <a:pt x="14943" y="253"/>
                  </a:moveTo>
                  <a:cubicBezTo>
                    <a:pt x="14903" y="253"/>
                    <a:pt x="14869" y="271"/>
                    <a:pt x="14869" y="310"/>
                  </a:cubicBezTo>
                  <a:cubicBezTo>
                    <a:pt x="14869" y="345"/>
                    <a:pt x="14886" y="379"/>
                    <a:pt x="14925" y="397"/>
                  </a:cubicBezTo>
                  <a:lnTo>
                    <a:pt x="14943" y="397"/>
                  </a:lnTo>
                  <a:cubicBezTo>
                    <a:pt x="14977" y="397"/>
                    <a:pt x="15012" y="362"/>
                    <a:pt x="15012" y="345"/>
                  </a:cubicBezTo>
                  <a:cubicBezTo>
                    <a:pt x="15012" y="288"/>
                    <a:pt x="14995" y="253"/>
                    <a:pt x="14960" y="253"/>
                  </a:cubicBezTo>
                  <a:close/>
                  <a:moveTo>
                    <a:pt x="22810" y="271"/>
                  </a:moveTo>
                  <a:cubicBezTo>
                    <a:pt x="22775" y="288"/>
                    <a:pt x="22757" y="327"/>
                    <a:pt x="22775" y="362"/>
                  </a:cubicBezTo>
                  <a:cubicBezTo>
                    <a:pt x="22775" y="397"/>
                    <a:pt x="22810" y="419"/>
                    <a:pt x="22827" y="419"/>
                  </a:cubicBezTo>
                  <a:lnTo>
                    <a:pt x="22866" y="419"/>
                  </a:lnTo>
                  <a:cubicBezTo>
                    <a:pt x="22901" y="397"/>
                    <a:pt x="22918" y="362"/>
                    <a:pt x="22901" y="327"/>
                  </a:cubicBezTo>
                  <a:cubicBezTo>
                    <a:pt x="22901" y="288"/>
                    <a:pt x="22866" y="271"/>
                    <a:pt x="22827" y="271"/>
                  </a:cubicBezTo>
                  <a:close/>
                  <a:moveTo>
                    <a:pt x="13128" y="288"/>
                  </a:moveTo>
                  <a:cubicBezTo>
                    <a:pt x="13093" y="310"/>
                    <a:pt x="13054" y="345"/>
                    <a:pt x="13076" y="379"/>
                  </a:cubicBezTo>
                  <a:cubicBezTo>
                    <a:pt x="13076" y="419"/>
                    <a:pt x="13111" y="436"/>
                    <a:pt x="13145" y="436"/>
                  </a:cubicBezTo>
                  <a:cubicBezTo>
                    <a:pt x="13202" y="436"/>
                    <a:pt x="13219" y="379"/>
                    <a:pt x="13219" y="345"/>
                  </a:cubicBezTo>
                  <a:cubicBezTo>
                    <a:pt x="13202" y="310"/>
                    <a:pt x="13185" y="288"/>
                    <a:pt x="13145" y="288"/>
                  </a:cubicBezTo>
                  <a:close/>
                  <a:moveTo>
                    <a:pt x="12767" y="362"/>
                  </a:moveTo>
                  <a:cubicBezTo>
                    <a:pt x="12728" y="379"/>
                    <a:pt x="12710" y="419"/>
                    <a:pt x="12710" y="453"/>
                  </a:cubicBezTo>
                  <a:cubicBezTo>
                    <a:pt x="12728" y="488"/>
                    <a:pt x="12749" y="506"/>
                    <a:pt x="12784" y="506"/>
                  </a:cubicBezTo>
                  <a:lnTo>
                    <a:pt x="12802" y="506"/>
                  </a:lnTo>
                  <a:cubicBezTo>
                    <a:pt x="12837" y="506"/>
                    <a:pt x="12876" y="453"/>
                    <a:pt x="12858" y="419"/>
                  </a:cubicBezTo>
                  <a:cubicBezTo>
                    <a:pt x="12858" y="379"/>
                    <a:pt x="12819" y="362"/>
                    <a:pt x="12784" y="362"/>
                  </a:cubicBezTo>
                  <a:close/>
                  <a:moveTo>
                    <a:pt x="15286" y="362"/>
                  </a:moveTo>
                  <a:cubicBezTo>
                    <a:pt x="15269" y="362"/>
                    <a:pt x="15230" y="362"/>
                    <a:pt x="15212" y="397"/>
                  </a:cubicBezTo>
                  <a:cubicBezTo>
                    <a:pt x="15212" y="436"/>
                    <a:pt x="15212" y="471"/>
                    <a:pt x="15251" y="488"/>
                  </a:cubicBezTo>
                  <a:cubicBezTo>
                    <a:pt x="15269" y="488"/>
                    <a:pt x="15286" y="506"/>
                    <a:pt x="15286" y="506"/>
                  </a:cubicBezTo>
                  <a:cubicBezTo>
                    <a:pt x="15321" y="506"/>
                    <a:pt x="15339" y="488"/>
                    <a:pt x="15360" y="453"/>
                  </a:cubicBezTo>
                  <a:cubicBezTo>
                    <a:pt x="15378" y="419"/>
                    <a:pt x="15360" y="379"/>
                    <a:pt x="15321" y="362"/>
                  </a:cubicBezTo>
                  <a:close/>
                  <a:moveTo>
                    <a:pt x="25638" y="379"/>
                  </a:moveTo>
                  <a:cubicBezTo>
                    <a:pt x="25621" y="379"/>
                    <a:pt x="25586" y="379"/>
                    <a:pt x="25586" y="419"/>
                  </a:cubicBezTo>
                  <a:cubicBezTo>
                    <a:pt x="25564" y="453"/>
                    <a:pt x="25564" y="488"/>
                    <a:pt x="25603" y="506"/>
                  </a:cubicBezTo>
                  <a:cubicBezTo>
                    <a:pt x="25621" y="506"/>
                    <a:pt x="25621" y="527"/>
                    <a:pt x="25638" y="527"/>
                  </a:cubicBezTo>
                  <a:cubicBezTo>
                    <a:pt x="25655" y="527"/>
                    <a:pt x="25695" y="506"/>
                    <a:pt x="25712" y="488"/>
                  </a:cubicBezTo>
                  <a:cubicBezTo>
                    <a:pt x="25729" y="453"/>
                    <a:pt x="25712" y="397"/>
                    <a:pt x="25673" y="379"/>
                  </a:cubicBezTo>
                  <a:close/>
                  <a:moveTo>
                    <a:pt x="22466" y="397"/>
                  </a:moveTo>
                  <a:cubicBezTo>
                    <a:pt x="22431" y="419"/>
                    <a:pt x="22409" y="453"/>
                    <a:pt x="22431" y="488"/>
                  </a:cubicBezTo>
                  <a:cubicBezTo>
                    <a:pt x="22449" y="527"/>
                    <a:pt x="22466" y="545"/>
                    <a:pt x="22501" y="545"/>
                  </a:cubicBezTo>
                  <a:lnTo>
                    <a:pt x="22518" y="545"/>
                  </a:lnTo>
                  <a:cubicBezTo>
                    <a:pt x="22557" y="527"/>
                    <a:pt x="22575" y="471"/>
                    <a:pt x="22557" y="436"/>
                  </a:cubicBezTo>
                  <a:cubicBezTo>
                    <a:pt x="22557" y="419"/>
                    <a:pt x="22518" y="397"/>
                    <a:pt x="22501" y="397"/>
                  </a:cubicBezTo>
                  <a:close/>
                  <a:moveTo>
                    <a:pt x="12423" y="453"/>
                  </a:moveTo>
                  <a:cubicBezTo>
                    <a:pt x="12384" y="471"/>
                    <a:pt x="12349" y="506"/>
                    <a:pt x="12367" y="545"/>
                  </a:cubicBezTo>
                  <a:cubicBezTo>
                    <a:pt x="12367" y="580"/>
                    <a:pt x="12401" y="597"/>
                    <a:pt x="12441" y="597"/>
                  </a:cubicBezTo>
                  <a:lnTo>
                    <a:pt x="12458" y="597"/>
                  </a:lnTo>
                  <a:cubicBezTo>
                    <a:pt x="12493" y="580"/>
                    <a:pt x="12510" y="545"/>
                    <a:pt x="12510" y="506"/>
                  </a:cubicBezTo>
                  <a:cubicBezTo>
                    <a:pt x="12493" y="471"/>
                    <a:pt x="12458" y="453"/>
                    <a:pt x="12441" y="453"/>
                  </a:cubicBezTo>
                  <a:close/>
                  <a:moveTo>
                    <a:pt x="15613" y="527"/>
                  </a:moveTo>
                  <a:cubicBezTo>
                    <a:pt x="15595" y="527"/>
                    <a:pt x="15556" y="527"/>
                    <a:pt x="15539" y="562"/>
                  </a:cubicBezTo>
                  <a:cubicBezTo>
                    <a:pt x="15521" y="597"/>
                    <a:pt x="15539" y="636"/>
                    <a:pt x="15578" y="654"/>
                  </a:cubicBezTo>
                  <a:cubicBezTo>
                    <a:pt x="15595" y="654"/>
                    <a:pt x="15595" y="671"/>
                    <a:pt x="15613" y="671"/>
                  </a:cubicBezTo>
                  <a:cubicBezTo>
                    <a:pt x="15630" y="671"/>
                    <a:pt x="15665" y="654"/>
                    <a:pt x="15687" y="614"/>
                  </a:cubicBezTo>
                  <a:cubicBezTo>
                    <a:pt x="15704" y="580"/>
                    <a:pt x="15687" y="545"/>
                    <a:pt x="15647" y="527"/>
                  </a:cubicBezTo>
                  <a:close/>
                  <a:moveTo>
                    <a:pt x="12058" y="545"/>
                  </a:moveTo>
                  <a:cubicBezTo>
                    <a:pt x="12023" y="562"/>
                    <a:pt x="12005" y="597"/>
                    <a:pt x="12023" y="636"/>
                  </a:cubicBezTo>
                  <a:cubicBezTo>
                    <a:pt x="12023" y="671"/>
                    <a:pt x="12058" y="688"/>
                    <a:pt x="12075" y="688"/>
                  </a:cubicBezTo>
                  <a:lnTo>
                    <a:pt x="12097" y="688"/>
                  </a:lnTo>
                  <a:cubicBezTo>
                    <a:pt x="12149" y="688"/>
                    <a:pt x="12166" y="636"/>
                    <a:pt x="12149" y="597"/>
                  </a:cubicBezTo>
                  <a:cubicBezTo>
                    <a:pt x="12149" y="562"/>
                    <a:pt x="12114" y="545"/>
                    <a:pt x="12075" y="545"/>
                  </a:cubicBezTo>
                  <a:close/>
                  <a:moveTo>
                    <a:pt x="22140" y="545"/>
                  </a:moveTo>
                  <a:cubicBezTo>
                    <a:pt x="22105" y="562"/>
                    <a:pt x="22083" y="597"/>
                    <a:pt x="22105" y="636"/>
                  </a:cubicBezTo>
                  <a:cubicBezTo>
                    <a:pt x="22105" y="671"/>
                    <a:pt x="22140" y="688"/>
                    <a:pt x="22157" y="688"/>
                  </a:cubicBezTo>
                  <a:cubicBezTo>
                    <a:pt x="22174" y="688"/>
                    <a:pt x="22174" y="688"/>
                    <a:pt x="22192" y="671"/>
                  </a:cubicBezTo>
                  <a:cubicBezTo>
                    <a:pt x="22231" y="654"/>
                    <a:pt x="22248" y="614"/>
                    <a:pt x="22231" y="580"/>
                  </a:cubicBezTo>
                  <a:cubicBezTo>
                    <a:pt x="22214" y="562"/>
                    <a:pt x="22192" y="545"/>
                    <a:pt x="22157" y="545"/>
                  </a:cubicBezTo>
                  <a:close/>
                  <a:moveTo>
                    <a:pt x="25947" y="580"/>
                  </a:moveTo>
                  <a:cubicBezTo>
                    <a:pt x="25912" y="580"/>
                    <a:pt x="25890" y="580"/>
                    <a:pt x="25873" y="614"/>
                  </a:cubicBezTo>
                  <a:cubicBezTo>
                    <a:pt x="25856" y="636"/>
                    <a:pt x="25856" y="688"/>
                    <a:pt x="25890" y="706"/>
                  </a:cubicBezTo>
                  <a:cubicBezTo>
                    <a:pt x="25912" y="723"/>
                    <a:pt x="25930" y="723"/>
                    <a:pt x="25947" y="723"/>
                  </a:cubicBezTo>
                  <a:cubicBezTo>
                    <a:pt x="25964" y="723"/>
                    <a:pt x="25982" y="706"/>
                    <a:pt x="25999" y="688"/>
                  </a:cubicBezTo>
                  <a:cubicBezTo>
                    <a:pt x="26021" y="671"/>
                    <a:pt x="26021" y="614"/>
                    <a:pt x="25982" y="597"/>
                  </a:cubicBezTo>
                  <a:cubicBezTo>
                    <a:pt x="25964" y="580"/>
                    <a:pt x="25947" y="580"/>
                    <a:pt x="25947" y="580"/>
                  </a:cubicBezTo>
                  <a:close/>
                  <a:moveTo>
                    <a:pt x="11714" y="654"/>
                  </a:moveTo>
                  <a:cubicBezTo>
                    <a:pt x="11679" y="671"/>
                    <a:pt x="11662" y="706"/>
                    <a:pt x="11662" y="745"/>
                  </a:cubicBezTo>
                  <a:cubicBezTo>
                    <a:pt x="11679" y="780"/>
                    <a:pt x="11696" y="797"/>
                    <a:pt x="11731" y="797"/>
                  </a:cubicBezTo>
                  <a:lnTo>
                    <a:pt x="11749" y="797"/>
                  </a:lnTo>
                  <a:cubicBezTo>
                    <a:pt x="11788" y="780"/>
                    <a:pt x="11823" y="745"/>
                    <a:pt x="11805" y="706"/>
                  </a:cubicBezTo>
                  <a:cubicBezTo>
                    <a:pt x="11805" y="671"/>
                    <a:pt x="11770" y="654"/>
                    <a:pt x="11731" y="654"/>
                  </a:cubicBezTo>
                  <a:close/>
                  <a:moveTo>
                    <a:pt x="15939" y="688"/>
                  </a:moveTo>
                  <a:cubicBezTo>
                    <a:pt x="15904" y="688"/>
                    <a:pt x="15882" y="688"/>
                    <a:pt x="15865" y="723"/>
                  </a:cubicBezTo>
                  <a:cubicBezTo>
                    <a:pt x="15848" y="745"/>
                    <a:pt x="15865" y="797"/>
                    <a:pt x="15904" y="815"/>
                  </a:cubicBezTo>
                  <a:cubicBezTo>
                    <a:pt x="15904" y="815"/>
                    <a:pt x="15922" y="832"/>
                    <a:pt x="15939" y="832"/>
                  </a:cubicBezTo>
                  <a:cubicBezTo>
                    <a:pt x="15956" y="832"/>
                    <a:pt x="15991" y="815"/>
                    <a:pt x="15991" y="797"/>
                  </a:cubicBezTo>
                  <a:cubicBezTo>
                    <a:pt x="16013" y="762"/>
                    <a:pt x="16013" y="706"/>
                    <a:pt x="15974" y="688"/>
                  </a:cubicBezTo>
                  <a:close/>
                  <a:moveTo>
                    <a:pt x="21831" y="688"/>
                  </a:moveTo>
                  <a:cubicBezTo>
                    <a:pt x="21831" y="688"/>
                    <a:pt x="21813" y="688"/>
                    <a:pt x="21796" y="706"/>
                  </a:cubicBezTo>
                  <a:cubicBezTo>
                    <a:pt x="21757" y="723"/>
                    <a:pt x="21757" y="762"/>
                    <a:pt x="21778" y="797"/>
                  </a:cubicBezTo>
                  <a:cubicBezTo>
                    <a:pt x="21778" y="815"/>
                    <a:pt x="21813" y="832"/>
                    <a:pt x="21831" y="832"/>
                  </a:cubicBezTo>
                  <a:lnTo>
                    <a:pt x="21865" y="832"/>
                  </a:lnTo>
                  <a:cubicBezTo>
                    <a:pt x="21905" y="815"/>
                    <a:pt x="21922" y="762"/>
                    <a:pt x="21905" y="723"/>
                  </a:cubicBezTo>
                  <a:cubicBezTo>
                    <a:pt x="21887" y="706"/>
                    <a:pt x="21865" y="688"/>
                    <a:pt x="21831" y="688"/>
                  </a:cubicBezTo>
                  <a:close/>
                  <a:moveTo>
                    <a:pt x="11388" y="745"/>
                  </a:moveTo>
                  <a:cubicBezTo>
                    <a:pt x="11388" y="745"/>
                    <a:pt x="11370" y="745"/>
                    <a:pt x="11370" y="762"/>
                  </a:cubicBezTo>
                  <a:cubicBezTo>
                    <a:pt x="11335" y="762"/>
                    <a:pt x="11314" y="797"/>
                    <a:pt x="11314" y="832"/>
                  </a:cubicBezTo>
                  <a:cubicBezTo>
                    <a:pt x="11335" y="871"/>
                    <a:pt x="11353" y="888"/>
                    <a:pt x="11388" y="888"/>
                  </a:cubicBezTo>
                  <a:lnTo>
                    <a:pt x="11405" y="888"/>
                  </a:lnTo>
                  <a:cubicBezTo>
                    <a:pt x="11444" y="888"/>
                    <a:pt x="11462" y="832"/>
                    <a:pt x="11462" y="797"/>
                  </a:cubicBezTo>
                  <a:cubicBezTo>
                    <a:pt x="11444" y="762"/>
                    <a:pt x="11422" y="745"/>
                    <a:pt x="11388" y="745"/>
                  </a:cubicBezTo>
                  <a:close/>
                  <a:moveTo>
                    <a:pt x="26217" y="815"/>
                  </a:moveTo>
                  <a:cubicBezTo>
                    <a:pt x="26199" y="815"/>
                    <a:pt x="26182" y="815"/>
                    <a:pt x="26165" y="832"/>
                  </a:cubicBezTo>
                  <a:cubicBezTo>
                    <a:pt x="26130" y="871"/>
                    <a:pt x="26130" y="906"/>
                    <a:pt x="26165" y="941"/>
                  </a:cubicBezTo>
                  <a:cubicBezTo>
                    <a:pt x="26182" y="962"/>
                    <a:pt x="26199" y="962"/>
                    <a:pt x="26217" y="962"/>
                  </a:cubicBezTo>
                  <a:cubicBezTo>
                    <a:pt x="26239" y="962"/>
                    <a:pt x="26256" y="941"/>
                    <a:pt x="26273" y="941"/>
                  </a:cubicBezTo>
                  <a:cubicBezTo>
                    <a:pt x="26291" y="906"/>
                    <a:pt x="26291" y="854"/>
                    <a:pt x="26273" y="832"/>
                  </a:cubicBezTo>
                  <a:cubicBezTo>
                    <a:pt x="26256" y="815"/>
                    <a:pt x="26239" y="815"/>
                    <a:pt x="26217" y="815"/>
                  </a:cubicBezTo>
                  <a:close/>
                  <a:moveTo>
                    <a:pt x="11026" y="854"/>
                  </a:moveTo>
                  <a:cubicBezTo>
                    <a:pt x="10987" y="871"/>
                    <a:pt x="10952" y="906"/>
                    <a:pt x="10970" y="941"/>
                  </a:cubicBezTo>
                  <a:cubicBezTo>
                    <a:pt x="10970" y="980"/>
                    <a:pt x="11009" y="997"/>
                    <a:pt x="11044" y="997"/>
                  </a:cubicBezTo>
                  <a:lnTo>
                    <a:pt x="11061" y="997"/>
                  </a:lnTo>
                  <a:cubicBezTo>
                    <a:pt x="11096" y="980"/>
                    <a:pt x="11118" y="941"/>
                    <a:pt x="11118" y="906"/>
                  </a:cubicBezTo>
                  <a:cubicBezTo>
                    <a:pt x="11096" y="871"/>
                    <a:pt x="11061" y="854"/>
                    <a:pt x="11044" y="854"/>
                  </a:cubicBezTo>
                  <a:close/>
                  <a:moveTo>
                    <a:pt x="21504" y="854"/>
                  </a:moveTo>
                  <a:cubicBezTo>
                    <a:pt x="21504" y="854"/>
                    <a:pt x="21487" y="854"/>
                    <a:pt x="21470" y="871"/>
                  </a:cubicBezTo>
                  <a:cubicBezTo>
                    <a:pt x="21452" y="888"/>
                    <a:pt x="21430" y="923"/>
                    <a:pt x="21452" y="962"/>
                  </a:cubicBezTo>
                  <a:cubicBezTo>
                    <a:pt x="21470" y="980"/>
                    <a:pt x="21487" y="997"/>
                    <a:pt x="21504" y="997"/>
                  </a:cubicBezTo>
                  <a:lnTo>
                    <a:pt x="21539" y="997"/>
                  </a:lnTo>
                  <a:cubicBezTo>
                    <a:pt x="21578" y="980"/>
                    <a:pt x="21596" y="923"/>
                    <a:pt x="21578" y="888"/>
                  </a:cubicBezTo>
                  <a:cubicBezTo>
                    <a:pt x="21561" y="871"/>
                    <a:pt x="21539" y="854"/>
                    <a:pt x="21504" y="854"/>
                  </a:cubicBezTo>
                  <a:close/>
                  <a:moveTo>
                    <a:pt x="16231" y="888"/>
                  </a:moveTo>
                  <a:cubicBezTo>
                    <a:pt x="16209" y="888"/>
                    <a:pt x="16191" y="888"/>
                    <a:pt x="16174" y="906"/>
                  </a:cubicBezTo>
                  <a:cubicBezTo>
                    <a:pt x="16157" y="941"/>
                    <a:pt x="16157" y="997"/>
                    <a:pt x="16191" y="1015"/>
                  </a:cubicBezTo>
                  <a:cubicBezTo>
                    <a:pt x="16209" y="1032"/>
                    <a:pt x="16209" y="1032"/>
                    <a:pt x="16231" y="1032"/>
                  </a:cubicBezTo>
                  <a:cubicBezTo>
                    <a:pt x="16248" y="1032"/>
                    <a:pt x="16283" y="1015"/>
                    <a:pt x="16283" y="997"/>
                  </a:cubicBezTo>
                  <a:cubicBezTo>
                    <a:pt x="16318" y="980"/>
                    <a:pt x="16300" y="923"/>
                    <a:pt x="16283" y="906"/>
                  </a:cubicBezTo>
                  <a:cubicBezTo>
                    <a:pt x="16265" y="888"/>
                    <a:pt x="16248" y="888"/>
                    <a:pt x="16231" y="888"/>
                  </a:cubicBezTo>
                  <a:close/>
                  <a:moveTo>
                    <a:pt x="10661" y="941"/>
                  </a:moveTo>
                  <a:cubicBezTo>
                    <a:pt x="10626" y="962"/>
                    <a:pt x="10609" y="997"/>
                    <a:pt x="10626" y="1032"/>
                  </a:cubicBezTo>
                  <a:cubicBezTo>
                    <a:pt x="10626" y="1071"/>
                    <a:pt x="10661" y="1089"/>
                    <a:pt x="10683" y="1089"/>
                  </a:cubicBezTo>
                  <a:lnTo>
                    <a:pt x="10700" y="1089"/>
                  </a:lnTo>
                  <a:cubicBezTo>
                    <a:pt x="10752" y="1071"/>
                    <a:pt x="10770" y="1032"/>
                    <a:pt x="10752" y="997"/>
                  </a:cubicBezTo>
                  <a:cubicBezTo>
                    <a:pt x="10752" y="962"/>
                    <a:pt x="10717" y="941"/>
                    <a:pt x="10683" y="941"/>
                  </a:cubicBezTo>
                  <a:close/>
                  <a:moveTo>
                    <a:pt x="10317" y="1032"/>
                  </a:moveTo>
                  <a:cubicBezTo>
                    <a:pt x="10282" y="1032"/>
                    <a:pt x="10265" y="1071"/>
                    <a:pt x="10265" y="1123"/>
                  </a:cubicBezTo>
                  <a:cubicBezTo>
                    <a:pt x="10282" y="1141"/>
                    <a:pt x="10300" y="1180"/>
                    <a:pt x="10335" y="1180"/>
                  </a:cubicBezTo>
                  <a:lnTo>
                    <a:pt x="10356" y="1180"/>
                  </a:lnTo>
                  <a:cubicBezTo>
                    <a:pt x="10391" y="1158"/>
                    <a:pt x="10408" y="1123"/>
                    <a:pt x="10408" y="1089"/>
                  </a:cubicBezTo>
                  <a:cubicBezTo>
                    <a:pt x="10391" y="1049"/>
                    <a:pt x="10374" y="1032"/>
                    <a:pt x="10335" y="1032"/>
                  </a:cubicBezTo>
                  <a:close/>
                  <a:moveTo>
                    <a:pt x="21161" y="1032"/>
                  </a:moveTo>
                  <a:cubicBezTo>
                    <a:pt x="21126" y="1049"/>
                    <a:pt x="21104" y="1106"/>
                    <a:pt x="21126" y="1141"/>
                  </a:cubicBezTo>
                  <a:cubicBezTo>
                    <a:pt x="21143" y="1158"/>
                    <a:pt x="21161" y="1180"/>
                    <a:pt x="21195" y="1180"/>
                  </a:cubicBezTo>
                  <a:cubicBezTo>
                    <a:pt x="21195" y="1180"/>
                    <a:pt x="21213" y="1158"/>
                    <a:pt x="21235" y="1158"/>
                  </a:cubicBezTo>
                  <a:cubicBezTo>
                    <a:pt x="21269" y="1141"/>
                    <a:pt x="21269" y="1106"/>
                    <a:pt x="21252" y="1071"/>
                  </a:cubicBezTo>
                  <a:cubicBezTo>
                    <a:pt x="21235" y="1032"/>
                    <a:pt x="21213" y="1032"/>
                    <a:pt x="21195" y="1032"/>
                  </a:cubicBezTo>
                  <a:close/>
                  <a:moveTo>
                    <a:pt x="26473" y="1071"/>
                  </a:moveTo>
                  <a:cubicBezTo>
                    <a:pt x="26456" y="1071"/>
                    <a:pt x="26434" y="1089"/>
                    <a:pt x="26417" y="1089"/>
                  </a:cubicBezTo>
                  <a:cubicBezTo>
                    <a:pt x="26400" y="1123"/>
                    <a:pt x="26382" y="1158"/>
                    <a:pt x="26417" y="1197"/>
                  </a:cubicBezTo>
                  <a:cubicBezTo>
                    <a:pt x="26417" y="1215"/>
                    <a:pt x="26456" y="1215"/>
                    <a:pt x="26473" y="1215"/>
                  </a:cubicBezTo>
                  <a:cubicBezTo>
                    <a:pt x="26491" y="1215"/>
                    <a:pt x="26508" y="1215"/>
                    <a:pt x="26508" y="1197"/>
                  </a:cubicBezTo>
                  <a:cubicBezTo>
                    <a:pt x="26543" y="1180"/>
                    <a:pt x="26543" y="1123"/>
                    <a:pt x="26526" y="1106"/>
                  </a:cubicBezTo>
                  <a:cubicBezTo>
                    <a:pt x="26508" y="1089"/>
                    <a:pt x="26491" y="1071"/>
                    <a:pt x="26473" y="1071"/>
                  </a:cubicBezTo>
                  <a:close/>
                  <a:moveTo>
                    <a:pt x="9973" y="1106"/>
                  </a:moveTo>
                  <a:cubicBezTo>
                    <a:pt x="9921" y="1123"/>
                    <a:pt x="9899" y="1158"/>
                    <a:pt x="9921" y="1197"/>
                  </a:cubicBezTo>
                  <a:cubicBezTo>
                    <a:pt x="9921" y="1232"/>
                    <a:pt x="9956" y="1250"/>
                    <a:pt x="9991" y="1250"/>
                  </a:cubicBezTo>
                  <a:cubicBezTo>
                    <a:pt x="10047" y="1250"/>
                    <a:pt x="10065" y="1197"/>
                    <a:pt x="10047" y="1158"/>
                  </a:cubicBezTo>
                  <a:cubicBezTo>
                    <a:pt x="10047" y="1123"/>
                    <a:pt x="10008" y="1106"/>
                    <a:pt x="9991" y="1106"/>
                  </a:cubicBezTo>
                  <a:close/>
                  <a:moveTo>
                    <a:pt x="16500" y="1123"/>
                  </a:moveTo>
                  <a:cubicBezTo>
                    <a:pt x="16483" y="1123"/>
                    <a:pt x="16466" y="1123"/>
                    <a:pt x="16448" y="1141"/>
                  </a:cubicBezTo>
                  <a:cubicBezTo>
                    <a:pt x="16426" y="1180"/>
                    <a:pt x="16426" y="1215"/>
                    <a:pt x="16466" y="1250"/>
                  </a:cubicBezTo>
                  <a:cubicBezTo>
                    <a:pt x="16466" y="1267"/>
                    <a:pt x="16483" y="1267"/>
                    <a:pt x="16500" y="1267"/>
                  </a:cubicBezTo>
                  <a:cubicBezTo>
                    <a:pt x="16518" y="1267"/>
                    <a:pt x="16535" y="1267"/>
                    <a:pt x="16557" y="1250"/>
                  </a:cubicBezTo>
                  <a:cubicBezTo>
                    <a:pt x="16592" y="1215"/>
                    <a:pt x="16592" y="1180"/>
                    <a:pt x="16557" y="1141"/>
                  </a:cubicBezTo>
                  <a:cubicBezTo>
                    <a:pt x="16535" y="1123"/>
                    <a:pt x="16518" y="1123"/>
                    <a:pt x="16500" y="1123"/>
                  </a:cubicBezTo>
                  <a:close/>
                  <a:moveTo>
                    <a:pt x="9612" y="1197"/>
                  </a:moveTo>
                  <a:cubicBezTo>
                    <a:pt x="9573" y="1197"/>
                    <a:pt x="9556" y="1232"/>
                    <a:pt x="9556" y="1267"/>
                  </a:cubicBezTo>
                  <a:cubicBezTo>
                    <a:pt x="9556" y="1306"/>
                    <a:pt x="9595" y="1324"/>
                    <a:pt x="9630" y="1324"/>
                  </a:cubicBezTo>
                  <a:lnTo>
                    <a:pt x="9647" y="1324"/>
                  </a:lnTo>
                  <a:cubicBezTo>
                    <a:pt x="9682" y="1324"/>
                    <a:pt x="9704" y="1289"/>
                    <a:pt x="9704" y="1250"/>
                  </a:cubicBezTo>
                  <a:cubicBezTo>
                    <a:pt x="9704" y="1215"/>
                    <a:pt x="9664" y="1197"/>
                    <a:pt x="9630" y="1197"/>
                  </a:cubicBezTo>
                  <a:close/>
                  <a:moveTo>
                    <a:pt x="20869" y="1197"/>
                  </a:moveTo>
                  <a:cubicBezTo>
                    <a:pt x="20852" y="1197"/>
                    <a:pt x="20852" y="1197"/>
                    <a:pt x="20834" y="1215"/>
                  </a:cubicBezTo>
                  <a:cubicBezTo>
                    <a:pt x="20799" y="1232"/>
                    <a:pt x="20799" y="1267"/>
                    <a:pt x="20817" y="1306"/>
                  </a:cubicBezTo>
                  <a:cubicBezTo>
                    <a:pt x="20817" y="1324"/>
                    <a:pt x="20852" y="1341"/>
                    <a:pt x="20869" y="1341"/>
                  </a:cubicBezTo>
                  <a:lnTo>
                    <a:pt x="20908" y="1341"/>
                  </a:lnTo>
                  <a:cubicBezTo>
                    <a:pt x="20943" y="1324"/>
                    <a:pt x="20960" y="1267"/>
                    <a:pt x="20943" y="1232"/>
                  </a:cubicBezTo>
                  <a:cubicBezTo>
                    <a:pt x="20926" y="1215"/>
                    <a:pt x="20908" y="1197"/>
                    <a:pt x="20869" y="1197"/>
                  </a:cubicBezTo>
                  <a:close/>
                  <a:moveTo>
                    <a:pt x="9268" y="1267"/>
                  </a:moveTo>
                  <a:cubicBezTo>
                    <a:pt x="9212" y="1267"/>
                    <a:pt x="9194" y="1306"/>
                    <a:pt x="9212" y="1341"/>
                  </a:cubicBezTo>
                  <a:cubicBezTo>
                    <a:pt x="9212" y="1376"/>
                    <a:pt x="9247" y="1415"/>
                    <a:pt x="9268" y="1415"/>
                  </a:cubicBezTo>
                  <a:lnTo>
                    <a:pt x="9286" y="1415"/>
                  </a:lnTo>
                  <a:cubicBezTo>
                    <a:pt x="9321" y="1398"/>
                    <a:pt x="9355" y="1358"/>
                    <a:pt x="9338" y="1324"/>
                  </a:cubicBezTo>
                  <a:cubicBezTo>
                    <a:pt x="9338" y="1289"/>
                    <a:pt x="9303" y="1267"/>
                    <a:pt x="9268" y="1267"/>
                  </a:cubicBezTo>
                  <a:close/>
                  <a:moveTo>
                    <a:pt x="8903" y="1341"/>
                  </a:moveTo>
                  <a:cubicBezTo>
                    <a:pt x="8868" y="1341"/>
                    <a:pt x="8833" y="1376"/>
                    <a:pt x="8851" y="1415"/>
                  </a:cubicBezTo>
                  <a:cubicBezTo>
                    <a:pt x="8851" y="1450"/>
                    <a:pt x="8886" y="1485"/>
                    <a:pt x="8920" y="1485"/>
                  </a:cubicBezTo>
                  <a:lnTo>
                    <a:pt x="8942" y="1485"/>
                  </a:lnTo>
                  <a:cubicBezTo>
                    <a:pt x="8977" y="1467"/>
                    <a:pt x="8994" y="1432"/>
                    <a:pt x="8994" y="1398"/>
                  </a:cubicBezTo>
                  <a:cubicBezTo>
                    <a:pt x="8977" y="1358"/>
                    <a:pt x="8960" y="1341"/>
                    <a:pt x="8920" y="1341"/>
                  </a:cubicBezTo>
                  <a:close/>
                  <a:moveTo>
                    <a:pt x="26691" y="1358"/>
                  </a:moveTo>
                  <a:cubicBezTo>
                    <a:pt x="26674" y="1358"/>
                    <a:pt x="26652" y="1358"/>
                    <a:pt x="26652" y="1376"/>
                  </a:cubicBezTo>
                  <a:cubicBezTo>
                    <a:pt x="26617" y="1398"/>
                    <a:pt x="26600" y="1450"/>
                    <a:pt x="26634" y="1467"/>
                  </a:cubicBezTo>
                  <a:cubicBezTo>
                    <a:pt x="26634" y="1506"/>
                    <a:pt x="26674" y="1506"/>
                    <a:pt x="26691" y="1506"/>
                  </a:cubicBezTo>
                  <a:cubicBezTo>
                    <a:pt x="26708" y="1506"/>
                    <a:pt x="26726" y="1506"/>
                    <a:pt x="26726" y="1485"/>
                  </a:cubicBezTo>
                  <a:cubicBezTo>
                    <a:pt x="26761" y="1467"/>
                    <a:pt x="26761" y="1432"/>
                    <a:pt x="26743" y="1398"/>
                  </a:cubicBezTo>
                  <a:cubicBezTo>
                    <a:pt x="26726" y="1376"/>
                    <a:pt x="26708" y="1358"/>
                    <a:pt x="26691" y="1358"/>
                  </a:cubicBezTo>
                  <a:close/>
                  <a:moveTo>
                    <a:pt x="16753" y="1376"/>
                  </a:moveTo>
                  <a:cubicBezTo>
                    <a:pt x="16735" y="1376"/>
                    <a:pt x="16718" y="1398"/>
                    <a:pt x="16718" y="1398"/>
                  </a:cubicBezTo>
                  <a:cubicBezTo>
                    <a:pt x="16683" y="1432"/>
                    <a:pt x="16683" y="1467"/>
                    <a:pt x="16700" y="1506"/>
                  </a:cubicBezTo>
                  <a:cubicBezTo>
                    <a:pt x="16718" y="1524"/>
                    <a:pt x="16735" y="1524"/>
                    <a:pt x="16753" y="1524"/>
                  </a:cubicBezTo>
                  <a:cubicBezTo>
                    <a:pt x="16774" y="1524"/>
                    <a:pt x="16792" y="1524"/>
                    <a:pt x="16809" y="1506"/>
                  </a:cubicBezTo>
                  <a:cubicBezTo>
                    <a:pt x="16844" y="1485"/>
                    <a:pt x="16844" y="1432"/>
                    <a:pt x="16809" y="1415"/>
                  </a:cubicBezTo>
                  <a:cubicBezTo>
                    <a:pt x="16809" y="1398"/>
                    <a:pt x="16774" y="1376"/>
                    <a:pt x="16753" y="1376"/>
                  </a:cubicBezTo>
                  <a:close/>
                  <a:moveTo>
                    <a:pt x="20525" y="1376"/>
                  </a:moveTo>
                  <a:cubicBezTo>
                    <a:pt x="20490" y="1398"/>
                    <a:pt x="20473" y="1432"/>
                    <a:pt x="20490" y="1467"/>
                  </a:cubicBezTo>
                  <a:cubicBezTo>
                    <a:pt x="20508" y="1506"/>
                    <a:pt x="20525" y="1524"/>
                    <a:pt x="20543" y="1524"/>
                  </a:cubicBezTo>
                  <a:cubicBezTo>
                    <a:pt x="20560" y="1524"/>
                    <a:pt x="20582" y="1506"/>
                    <a:pt x="20582" y="1506"/>
                  </a:cubicBezTo>
                  <a:cubicBezTo>
                    <a:pt x="20617" y="1485"/>
                    <a:pt x="20634" y="1450"/>
                    <a:pt x="20617" y="1415"/>
                  </a:cubicBezTo>
                  <a:cubicBezTo>
                    <a:pt x="20599" y="1376"/>
                    <a:pt x="20582" y="1376"/>
                    <a:pt x="20543" y="1376"/>
                  </a:cubicBezTo>
                  <a:close/>
                  <a:moveTo>
                    <a:pt x="8542" y="1415"/>
                  </a:moveTo>
                  <a:cubicBezTo>
                    <a:pt x="8507" y="1415"/>
                    <a:pt x="8485" y="1450"/>
                    <a:pt x="8485" y="1485"/>
                  </a:cubicBezTo>
                  <a:cubicBezTo>
                    <a:pt x="8507" y="1524"/>
                    <a:pt x="8524" y="1559"/>
                    <a:pt x="8559" y="1559"/>
                  </a:cubicBezTo>
                  <a:lnTo>
                    <a:pt x="8577" y="1559"/>
                  </a:lnTo>
                  <a:cubicBezTo>
                    <a:pt x="8616" y="1541"/>
                    <a:pt x="8651" y="1506"/>
                    <a:pt x="8633" y="1467"/>
                  </a:cubicBezTo>
                  <a:cubicBezTo>
                    <a:pt x="8633" y="1432"/>
                    <a:pt x="8594" y="1415"/>
                    <a:pt x="8559" y="1415"/>
                  </a:cubicBezTo>
                  <a:close/>
                  <a:moveTo>
                    <a:pt x="8198" y="1485"/>
                  </a:moveTo>
                  <a:cubicBezTo>
                    <a:pt x="8159" y="1485"/>
                    <a:pt x="8124" y="1524"/>
                    <a:pt x="8141" y="1576"/>
                  </a:cubicBezTo>
                  <a:cubicBezTo>
                    <a:pt x="8141" y="1593"/>
                    <a:pt x="8181" y="1633"/>
                    <a:pt x="8215" y="1633"/>
                  </a:cubicBezTo>
                  <a:cubicBezTo>
                    <a:pt x="8268" y="1615"/>
                    <a:pt x="8289" y="1576"/>
                    <a:pt x="8289" y="1541"/>
                  </a:cubicBezTo>
                  <a:cubicBezTo>
                    <a:pt x="8268" y="1506"/>
                    <a:pt x="8250" y="1485"/>
                    <a:pt x="8215" y="1485"/>
                  </a:cubicBezTo>
                  <a:close/>
                  <a:moveTo>
                    <a:pt x="20199" y="1541"/>
                  </a:moveTo>
                  <a:cubicBezTo>
                    <a:pt x="20164" y="1559"/>
                    <a:pt x="20147" y="1615"/>
                    <a:pt x="20164" y="1650"/>
                  </a:cubicBezTo>
                  <a:cubicBezTo>
                    <a:pt x="20182" y="1667"/>
                    <a:pt x="20199" y="1685"/>
                    <a:pt x="20234" y="1685"/>
                  </a:cubicBezTo>
                  <a:cubicBezTo>
                    <a:pt x="20234" y="1685"/>
                    <a:pt x="20255" y="1685"/>
                    <a:pt x="20273" y="1667"/>
                  </a:cubicBezTo>
                  <a:cubicBezTo>
                    <a:pt x="20308" y="1650"/>
                    <a:pt x="20308" y="1615"/>
                    <a:pt x="20290" y="1576"/>
                  </a:cubicBezTo>
                  <a:cubicBezTo>
                    <a:pt x="20290" y="1559"/>
                    <a:pt x="20255" y="1541"/>
                    <a:pt x="20234" y="1541"/>
                  </a:cubicBezTo>
                  <a:close/>
                  <a:moveTo>
                    <a:pt x="7833" y="1559"/>
                  </a:moveTo>
                  <a:cubicBezTo>
                    <a:pt x="7798" y="1559"/>
                    <a:pt x="7780" y="1593"/>
                    <a:pt x="7780" y="1650"/>
                  </a:cubicBezTo>
                  <a:cubicBezTo>
                    <a:pt x="7798" y="1667"/>
                    <a:pt x="7815" y="1702"/>
                    <a:pt x="7854" y="1702"/>
                  </a:cubicBezTo>
                  <a:lnTo>
                    <a:pt x="7872" y="1702"/>
                  </a:lnTo>
                  <a:cubicBezTo>
                    <a:pt x="7906" y="1685"/>
                    <a:pt x="7924" y="1650"/>
                    <a:pt x="7924" y="1615"/>
                  </a:cubicBezTo>
                  <a:cubicBezTo>
                    <a:pt x="7924" y="1576"/>
                    <a:pt x="7889" y="1559"/>
                    <a:pt x="7854" y="1559"/>
                  </a:cubicBezTo>
                  <a:close/>
                  <a:moveTo>
                    <a:pt x="7489" y="1633"/>
                  </a:moveTo>
                  <a:cubicBezTo>
                    <a:pt x="7454" y="1650"/>
                    <a:pt x="7419" y="1685"/>
                    <a:pt x="7437" y="1724"/>
                  </a:cubicBezTo>
                  <a:cubicBezTo>
                    <a:pt x="7437" y="1759"/>
                    <a:pt x="7471" y="1776"/>
                    <a:pt x="7506" y="1776"/>
                  </a:cubicBezTo>
                  <a:cubicBezTo>
                    <a:pt x="7563" y="1759"/>
                    <a:pt x="7580" y="1724"/>
                    <a:pt x="7563" y="1685"/>
                  </a:cubicBezTo>
                  <a:cubicBezTo>
                    <a:pt x="7563" y="1650"/>
                    <a:pt x="7528" y="1633"/>
                    <a:pt x="7506" y="1633"/>
                  </a:cubicBezTo>
                  <a:close/>
                  <a:moveTo>
                    <a:pt x="17009" y="1650"/>
                  </a:moveTo>
                  <a:cubicBezTo>
                    <a:pt x="16992" y="1650"/>
                    <a:pt x="16970" y="1650"/>
                    <a:pt x="16953" y="1667"/>
                  </a:cubicBezTo>
                  <a:cubicBezTo>
                    <a:pt x="16935" y="1702"/>
                    <a:pt x="16935" y="1741"/>
                    <a:pt x="16953" y="1776"/>
                  </a:cubicBezTo>
                  <a:cubicBezTo>
                    <a:pt x="16970" y="1794"/>
                    <a:pt x="16992" y="1794"/>
                    <a:pt x="17009" y="1794"/>
                  </a:cubicBezTo>
                  <a:cubicBezTo>
                    <a:pt x="17027" y="1794"/>
                    <a:pt x="17044" y="1794"/>
                    <a:pt x="17062" y="1776"/>
                  </a:cubicBezTo>
                  <a:cubicBezTo>
                    <a:pt x="17079" y="1741"/>
                    <a:pt x="17079" y="1702"/>
                    <a:pt x="17062" y="1667"/>
                  </a:cubicBezTo>
                  <a:cubicBezTo>
                    <a:pt x="17044" y="1650"/>
                    <a:pt x="17027" y="1650"/>
                    <a:pt x="17009" y="1650"/>
                  </a:cubicBezTo>
                  <a:close/>
                  <a:moveTo>
                    <a:pt x="26852" y="1667"/>
                  </a:moveTo>
                  <a:cubicBezTo>
                    <a:pt x="26817" y="1685"/>
                    <a:pt x="26817" y="1741"/>
                    <a:pt x="26835" y="1776"/>
                  </a:cubicBezTo>
                  <a:cubicBezTo>
                    <a:pt x="26852" y="1794"/>
                    <a:pt x="26869" y="1811"/>
                    <a:pt x="26891" y="1811"/>
                  </a:cubicBezTo>
                  <a:cubicBezTo>
                    <a:pt x="26909" y="1811"/>
                    <a:pt x="26926" y="1794"/>
                    <a:pt x="26926" y="1794"/>
                  </a:cubicBezTo>
                  <a:cubicBezTo>
                    <a:pt x="26961" y="1776"/>
                    <a:pt x="26978" y="1724"/>
                    <a:pt x="26961" y="1685"/>
                  </a:cubicBezTo>
                  <a:cubicBezTo>
                    <a:pt x="26943" y="1667"/>
                    <a:pt x="26926" y="1667"/>
                    <a:pt x="26891" y="1667"/>
                  </a:cubicBezTo>
                  <a:close/>
                  <a:moveTo>
                    <a:pt x="7145" y="1702"/>
                  </a:moveTo>
                  <a:cubicBezTo>
                    <a:pt x="7145" y="1702"/>
                    <a:pt x="7128" y="1702"/>
                    <a:pt x="7128" y="1724"/>
                  </a:cubicBezTo>
                  <a:cubicBezTo>
                    <a:pt x="7093" y="1724"/>
                    <a:pt x="7071" y="1759"/>
                    <a:pt x="7071" y="1794"/>
                  </a:cubicBezTo>
                  <a:cubicBezTo>
                    <a:pt x="7093" y="1833"/>
                    <a:pt x="7110" y="1850"/>
                    <a:pt x="7145" y="1850"/>
                  </a:cubicBezTo>
                  <a:lnTo>
                    <a:pt x="7162" y="1850"/>
                  </a:lnTo>
                  <a:cubicBezTo>
                    <a:pt x="7202" y="1850"/>
                    <a:pt x="7219" y="1811"/>
                    <a:pt x="7219" y="1776"/>
                  </a:cubicBezTo>
                  <a:cubicBezTo>
                    <a:pt x="7219" y="1741"/>
                    <a:pt x="7180" y="1702"/>
                    <a:pt x="7145" y="1702"/>
                  </a:cubicBezTo>
                  <a:close/>
                  <a:moveTo>
                    <a:pt x="19873" y="1702"/>
                  </a:moveTo>
                  <a:cubicBezTo>
                    <a:pt x="19838" y="1724"/>
                    <a:pt x="19820" y="1776"/>
                    <a:pt x="19838" y="1811"/>
                  </a:cubicBezTo>
                  <a:cubicBezTo>
                    <a:pt x="19855" y="1833"/>
                    <a:pt x="19873" y="1850"/>
                    <a:pt x="19907" y="1850"/>
                  </a:cubicBezTo>
                  <a:lnTo>
                    <a:pt x="19947" y="1850"/>
                  </a:lnTo>
                  <a:cubicBezTo>
                    <a:pt x="19981" y="1833"/>
                    <a:pt x="19999" y="1776"/>
                    <a:pt x="19981" y="1741"/>
                  </a:cubicBezTo>
                  <a:cubicBezTo>
                    <a:pt x="19964" y="1724"/>
                    <a:pt x="19929" y="1702"/>
                    <a:pt x="19907" y="1702"/>
                  </a:cubicBezTo>
                  <a:close/>
                  <a:moveTo>
                    <a:pt x="6784" y="1794"/>
                  </a:moveTo>
                  <a:cubicBezTo>
                    <a:pt x="6745" y="1811"/>
                    <a:pt x="6710" y="1850"/>
                    <a:pt x="6727" y="1885"/>
                  </a:cubicBezTo>
                  <a:cubicBezTo>
                    <a:pt x="6727" y="1920"/>
                    <a:pt x="6766" y="1941"/>
                    <a:pt x="6801" y="1941"/>
                  </a:cubicBezTo>
                  <a:lnTo>
                    <a:pt x="6819" y="1941"/>
                  </a:lnTo>
                  <a:cubicBezTo>
                    <a:pt x="6853" y="1920"/>
                    <a:pt x="6875" y="1885"/>
                    <a:pt x="6853" y="1850"/>
                  </a:cubicBezTo>
                  <a:cubicBezTo>
                    <a:pt x="6853" y="1811"/>
                    <a:pt x="6819" y="1794"/>
                    <a:pt x="6801" y="1794"/>
                  </a:cubicBezTo>
                  <a:close/>
                  <a:moveTo>
                    <a:pt x="19546" y="1868"/>
                  </a:moveTo>
                  <a:cubicBezTo>
                    <a:pt x="19511" y="1885"/>
                    <a:pt x="19494" y="1920"/>
                    <a:pt x="19511" y="1959"/>
                  </a:cubicBezTo>
                  <a:cubicBezTo>
                    <a:pt x="19529" y="1994"/>
                    <a:pt x="19546" y="2011"/>
                    <a:pt x="19581" y="2011"/>
                  </a:cubicBezTo>
                  <a:cubicBezTo>
                    <a:pt x="19603" y="2011"/>
                    <a:pt x="19603" y="2011"/>
                    <a:pt x="19620" y="1994"/>
                  </a:cubicBezTo>
                  <a:cubicBezTo>
                    <a:pt x="19655" y="1976"/>
                    <a:pt x="19672" y="1941"/>
                    <a:pt x="19655" y="1902"/>
                  </a:cubicBezTo>
                  <a:cubicBezTo>
                    <a:pt x="19638" y="1885"/>
                    <a:pt x="19603" y="1868"/>
                    <a:pt x="19581" y="1868"/>
                  </a:cubicBezTo>
                  <a:close/>
                  <a:moveTo>
                    <a:pt x="6418" y="1885"/>
                  </a:moveTo>
                  <a:cubicBezTo>
                    <a:pt x="6384" y="1902"/>
                    <a:pt x="6366" y="1941"/>
                    <a:pt x="6366" y="1976"/>
                  </a:cubicBezTo>
                  <a:cubicBezTo>
                    <a:pt x="6384" y="2011"/>
                    <a:pt x="6401" y="2029"/>
                    <a:pt x="6440" y="2029"/>
                  </a:cubicBezTo>
                  <a:lnTo>
                    <a:pt x="6458" y="2029"/>
                  </a:lnTo>
                  <a:cubicBezTo>
                    <a:pt x="6492" y="2011"/>
                    <a:pt x="6527" y="1976"/>
                    <a:pt x="6510" y="1941"/>
                  </a:cubicBezTo>
                  <a:cubicBezTo>
                    <a:pt x="6510" y="1902"/>
                    <a:pt x="6475" y="1885"/>
                    <a:pt x="6440" y="1885"/>
                  </a:cubicBezTo>
                  <a:close/>
                  <a:moveTo>
                    <a:pt x="17262" y="1902"/>
                  </a:moveTo>
                  <a:cubicBezTo>
                    <a:pt x="17244" y="1902"/>
                    <a:pt x="17227" y="1920"/>
                    <a:pt x="17210" y="1920"/>
                  </a:cubicBezTo>
                  <a:cubicBezTo>
                    <a:pt x="17188" y="1959"/>
                    <a:pt x="17188" y="2011"/>
                    <a:pt x="17210" y="2029"/>
                  </a:cubicBezTo>
                  <a:cubicBezTo>
                    <a:pt x="17227" y="2050"/>
                    <a:pt x="17244" y="2050"/>
                    <a:pt x="17262" y="2050"/>
                  </a:cubicBezTo>
                  <a:cubicBezTo>
                    <a:pt x="17279" y="2050"/>
                    <a:pt x="17297" y="2050"/>
                    <a:pt x="17318" y="2029"/>
                  </a:cubicBezTo>
                  <a:cubicBezTo>
                    <a:pt x="17353" y="1994"/>
                    <a:pt x="17336" y="1959"/>
                    <a:pt x="17318" y="1920"/>
                  </a:cubicBezTo>
                  <a:cubicBezTo>
                    <a:pt x="17297" y="1902"/>
                    <a:pt x="17279" y="1902"/>
                    <a:pt x="17262" y="1902"/>
                  </a:cubicBezTo>
                  <a:close/>
                  <a:moveTo>
                    <a:pt x="27087" y="1959"/>
                  </a:moveTo>
                  <a:cubicBezTo>
                    <a:pt x="27070" y="1959"/>
                    <a:pt x="27052" y="1976"/>
                    <a:pt x="27052" y="1976"/>
                  </a:cubicBezTo>
                  <a:cubicBezTo>
                    <a:pt x="27017" y="1994"/>
                    <a:pt x="27000" y="2050"/>
                    <a:pt x="27017" y="2085"/>
                  </a:cubicBezTo>
                  <a:cubicBezTo>
                    <a:pt x="27035" y="2102"/>
                    <a:pt x="27070" y="2102"/>
                    <a:pt x="27087" y="2102"/>
                  </a:cubicBezTo>
                  <a:lnTo>
                    <a:pt x="27126" y="2102"/>
                  </a:lnTo>
                  <a:cubicBezTo>
                    <a:pt x="27161" y="2085"/>
                    <a:pt x="27161" y="2029"/>
                    <a:pt x="27144" y="1994"/>
                  </a:cubicBezTo>
                  <a:cubicBezTo>
                    <a:pt x="27144" y="1976"/>
                    <a:pt x="27109" y="1959"/>
                    <a:pt x="27087" y="1959"/>
                  </a:cubicBezTo>
                  <a:close/>
                  <a:moveTo>
                    <a:pt x="6075" y="1994"/>
                  </a:moveTo>
                  <a:cubicBezTo>
                    <a:pt x="6040" y="1994"/>
                    <a:pt x="6022" y="2050"/>
                    <a:pt x="6022" y="2085"/>
                  </a:cubicBezTo>
                  <a:cubicBezTo>
                    <a:pt x="6040" y="2102"/>
                    <a:pt x="6057" y="2137"/>
                    <a:pt x="6092" y="2137"/>
                  </a:cubicBezTo>
                  <a:cubicBezTo>
                    <a:pt x="6092" y="2137"/>
                    <a:pt x="6114" y="2137"/>
                    <a:pt x="6114" y="2120"/>
                  </a:cubicBezTo>
                  <a:cubicBezTo>
                    <a:pt x="6149" y="2120"/>
                    <a:pt x="6166" y="2085"/>
                    <a:pt x="6166" y="2029"/>
                  </a:cubicBezTo>
                  <a:cubicBezTo>
                    <a:pt x="6149" y="2011"/>
                    <a:pt x="6131" y="1994"/>
                    <a:pt x="6092" y="1994"/>
                  </a:cubicBezTo>
                  <a:close/>
                  <a:moveTo>
                    <a:pt x="19220" y="2011"/>
                  </a:moveTo>
                  <a:cubicBezTo>
                    <a:pt x="19185" y="2029"/>
                    <a:pt x="19168" y="2085"/>
                    <a:pt x="19185" y="2120"/>
                  </a:cubicBezTo>
                  <a:cubicBezTo>
                    <a:pt x="19202" y="2137"/>
                    <a:pt x="19220" y="2159"/>
                    <a:pt x="19255" y="2159"/>
                  </a:cubicBezTo>
                  <a:lnTo>
                    <a:pt x="19276" y="2159"/>
                  </a:lnTo>
                  <a:cubicBezTo>
                    <a:pt x="19311" y="2137"/>
                    <a:pt x="19329" y="2085"/>
                    <a:pt x="19311" y="2050"/>
                  </a:cubicBezTo>
                  <a:cubicBezTo>
                    <a:pt x="19311" y="2029"/>
                    <a:pt x="19276" y="2011"/>
                    <a:pt x="19255" y="2011"/>
                  </a:cubicBezTo>
                  <a:close/>
                  <a:moveTo>
                    <a:pt x="5748" y="2085"/>
                  </a:moveTo>
                  <a:lnTo>
                    <a:pt x="5731" y="2102"/>
                  </a:lnTo>
                  <a:cubicBezTo>
                    <a:pt x="5696" y="2102"/>
                    <a:pt x="5657" y="2159"/>
                    <a:pt x="5679" y="2194"/>
                  </a:cubicBezTo>
                  <a:cubicBezTo>
                    <a:pt x="5696" y="2211"/>
                    <a:pt x="5713" y="2229"/>
                    <a:pt x="5748" y="2229"/>
                  </a:cubicBezTo>
                  <a:lnTo>
                    <a:pt x="5766" y="2229"/>
                  </a:lnTo>
                  <a:cubicBezTo>
                    <a:pt x="5805" y="2229"/>
                    <a:pt x="5822" y="2176"/>
                    <a:pt x="5822" y="2137"/>
                  </a:cubicBezTo>
                  <a:cubicBezTo>
                    <a:pt x="5805" y="2120"/>
                    <a:pt x="5787" y="2085"/>
                    <a:pt x="5748" y="2085"/>
                  </a:cubicBezTo>
                  <a:close/>
                  <a:moveTo>
                    <a:pt x="17553" y="2137"/>
                  </a:moveTo>
                  <a:cubicBezTo>
                    <a:pt x="17514" y="2137"/>
                    <a:pt x="17497" y="2137"/>
                    <a:pt x="17479" y="2159"/>
                  </a:cubicBezTo>
                  <a:cubicBezTo>
                    <a:pt x="17462" y="2194"/>
                    <a:pt x="17479" y="2246"/>
                    <a:pt x="17497" y="2268"/>
                  </a:cubicBezTo>
                  <a:cubicBezTo>
                    <a:pt x="17514" y="2268"/>
                    <a:pt x="17536" y="2285"/>
                    <a:pt x="17553" y="2285"/>
                  </a:cubicBezTo>
                  <a:cubicBezTo>
                    <a:pt x="17571" y="2285"/>
                    <a:pt x="17588" y="2268"/>
                    <a:pt x="17606" y="2246"/>
                  </a:cubicBezTo>
                  <a:cubicBezTo>
                    <a:pt x="17623" y="2211"/>
                    <a:pt x="17623" y="2176"/>
                    <a:pt x="17588" y="2137"/>
                  </a:cubicBezTo>
                  <a:close/>
                  <a:moveTo>
                    <a:pt x="18894" y="2159"/>
                  </a:moveTo>
                  <a:cubicBezTo>
                    <a:pt x="18859" y="2176"/>
                    <a:pt x="18841" y="2211"/>
                    <a:pt x="18859" y="2246"/>
                  </a:cubicBezTo>
                  <a:cubicBezTo>
                    <a:pt x="18859" y="2285"/>
                    <a:pt x="18894" y="2303"/>
                    <a:pt x="18911" y="2303"/>
                  </a:cubicBezTo>
                  <a:cubicBezTo>
                    <a:pt x="18928" y="2303"/>
                    <a:pt x="18928" y="2303"/>
                    <a:pt x="18950" y="2285"/>
                  </a:cubicBezTo>
                  <a:cubicBezTo>
                    <a:pt x="18985" y="2285"/>
                    <a:pt x="19002" y="2229"/>
                    <a:pt x="18985" y="2194"/>
                  </a:cubicBezTo>
                  <a:cubicBezTo>
                    <a:pt x="18968" y="2176"/>
                    <a:pt x="18950" y="2159"/>
                    <a:pt x="18911" y="2159"/>
                  </a:cubicBezTo>
                  <a:close/>
                  <a:moveTo>
                    <a:pt x="5387" y="2211"/>
                  </a:moveTo>
                  <a:cubicBezTo>
                    <a:pt x="5352" y="2229"/>
                    <a:pt x="5313" y="2268"/>
                    <a:pt x="5331" y="2303"/>
                  </a:cubicBezTo>
                  <a:cubicBezTo>
                    <a:pt x="5352" y="2337"/>
                    <a:pt x="5370" y="2355"/>
                    <a:pt x="5404" y="2355"/>
                  </a:cubicBezTo>
                  <a:lnTo>
                    <a:pt x="5422" y="2355"/>
                  </a:lnTo>
                  <a:cubicBezTo>
                    <a:pt x="5461" y="2337"/>
                    <a:pt x="5478" y="2303"/>
                    <a:pt x="5478" y="2268"/>
                  </a:cubicBezTo>
                  <a:cubicBezTo>
                    <a:pt x="5461" y="2229"/>
                    <a:pt x="5439" y="2211"/>
                    <a:pt x="5404" y="2211"/>
                  </a:cubicBezTo>
                  <a:close/>
                  <a:moveTo>
                    <a:pt x="18550" y="2285"/>
                  </a:moveTo>
                  <a:cubicBezTo>
                    <a:pt x="18515" y="2303"/>
                    <a:pt x="18493" y="2337"/>
                    <a:pt x="18515" y="2377"/>
                  </a:cubicBezTo>
                  <a:cubicBezTo>
                    <a:pt x="18515" y="2411"/>
                    <a:pt x="18550" y="2429"/>
                    <a:pt x="18585" y="2429"/>
                  </a:cubicBezTo>
                  <a:cubicBezTo>
                    <a:pt x="18585" y="2429"/>
                    <a:pt x="18602" y="2429"/>
                    <a:pt x="18602" y="2411"/>
                  </a:cubicBezTo>
                  <a:cubicBezTo>
                    <a:pt x="18641" y="2411"/>
                    <a:pt x="18659" y="2377"/>
                    <a:pt x="18641" y="2320"/>
                  </a:cubicBezTo>
                  <a:cubicBezTo>
                    <a:pt x="18641" y="2303"/>
                    <a:pt x="18602" y="2285"/>
                    <a:pt x="18585" y="2285"/>
                  </a:cubicBezTo>
                  <a:close/>
                  <a:moveTo>
                    <a:pt x="27235" y="2285"/>
                  </a:moveTo>
                  <a:cubicBezTo>
                    <a:pt x="27196" y="2303"/>
                    <a:pt x="27196" y="2355"/>
                    <a:pt x="27218" y="2394"/>
                  </a:cubicBezTo>
                  <a:cubicBezTo>
                    <a:pt x="27218" y="2411"/>
                    <a:pt x="27252" y="2429"/>
                    <a:pt x="27270" y="2429"/>
                  </a:cubicBezTo>
                  <a:cubicBezTo>
                    <a:pt x="27287" y="2429"/>
                    <a:pt x="27287" y="2429"/>
                    <a:pt x="27305" y="2411"/>
                  </a:cubicBezTo>
                  <a:cubicBezTo>
                    <a:pt x="27344" y="2394"/>
                    <a:pt x="27361" y="2355"/>
                    <a:pt x="27344" y="2320"/>
                  </a:cubicBezTo>
                  <a:cubicBezTo>
                    <a:pt x="27326" y="2285"/>
                    <a:pt x="27287" y="2285"/>
                    <a:pt x="27270" y="2285"/>
                  </a:cubicBezTo>
                  <a:close/>
                  <a:moveTo>
                    <a:pt x="17862" y="2303"/>
                  </a:moveTo>
                  <a:cubicBezTo>
                    <a:pt x="17841" y="2303"/>
                    <a:pt x="17806" y="2320"/>
                    <a:pt x="17806" y="2337"/>
                  </a:cubicBezTo>
                  <a:cubicBezTo>
                    <a:pt x="17788" y="2394"/>
                    <a:pt x="17806" y="2429"/>
                    <a:pt x="17841" y="2446"/>
                  </a:cubicBezTo>
                  <a:lnTo>
                    <a:pt x="17862" y="2446"/>
                  </a:lnTo>
                  <a:cubicBezTo>
                    <a:pt x="17897" y="2446"/>
                    <a:pt x="17932" y="2429"/>
                    <a:pt x="17932" y="2394"/>
                  </a:cubicBezTo>
                  <a:cubicBezTo>
                    <a:pt x="17949" y="2355"/>
                    <a:pt x="17932" y="2320"/>
                    <a:pt x="17897" y="2303"/>
                  </a:cubicBezTo>
                  <a:close/>
                  <a:moveTo>
                    <a:pt x="5043" y="2337"/>
                  </a:moveTo>
                  <a:cubicBezTo>
                    <a:pt x="5004" y="2355"/>
                    <a:pt x="4987" y="2394"/>
                    <a:pt x="5004" y="2429"/>
                  </a:cubicBezTo>
                  <a:cubicBezTo>
                    <a:pt x="5004" y="2464"/>
                    <a:pt x="5043" y="2485"/>
                    <a:pt x="5061" y="2485"/>
                  </a:cubicBezTo>
                  <a:lnTo>
                    <a:pt x="5096" y="2485"/>
                  </a:lnTo>
                  <a:cubicBezTo>
                    <a:pt x="5135" y="2464"/>
                    <a:pt x="5152" y="2411"/>
                    <a:pt x="5135" y="2377"/>
                  </a:cubicBezTo>
                  <a:cubicBezTo>
                    <a:pt x="5113" y="2355"/>
                    <a:pt x="5096" y="2337"/>
                    <a:pt x="5061" y="2337"/>
                  </a:cubicBezTo>
                  <a:close/>
                  <a:moveTo>
                    <a:pt x="18223" y="2355"/>
                  </a:moveTo>
                  <a:cubicBezTo>
                    <a:pt x="18189" y="2355"/>
                    <a:pt x="18149" y="2394"/>
                    <a:pt x="18149" y="2429"/>
                  </a:cubicBezTo>
                  <a:cubicBezTo>
                    <a:pt x="18149" y="2464"/>
                    <a:pt x="18189" y="2503"/>
                    <a:pt x="18223" y="2503"/>
                  </a:cubicBezTo>
                  <a:cubicBezTo>
                    <a:pt x="18258" y="2503"/>
                    <a:pt x="18297" y="2464"/>
                    <a:pt x="18297" y="2429"/>
                  </a:cubicBezTo>
                  <a:cubicBezTo>
                    <a:pt x="18297" y="2377"/>
                    <a:pt x="18258" y="2355"/>
                    <a:pt x="18223" y="2355"/>
                  </a:cubicBezTo>
                  <a:close/>
                  <a:moveTo>
                    <a:pt x="4734" y="2464"/>
                  </a:moveTo>
                  <a:cubicBezTo>
                    <a:pt x="4717" y="2464"/>
                    <a:pt x="4717" y="2485"/>
                    <a:pt x="4700" y="2485"/>
                  </a:cubicBezTo>
                  <a:cubicBezTo>
                    <a:pt x="4660" y="2503"/>
                    <a:pt x="4643" y="2538"/>
                    <a:pt x="4660" y="2572"/>
                  </a:cubicBezTo>
                  <a:cubicBezTo>
                    <a:pt x="4678" y="2594"/>
                    <a:pt x="4700" y="2612"/>
                    <a:pt x="4734" y="2612"/>
                  </a:cubicBezTo>
                  <a:lnTo>
                    <a:pt x="4752" y="2612"/>
                  </a:lnTo>
                  <a:cubicBezTo>
                    <a:pt x="4787" y="2594"/>
                    <a:pt x="4808" y="2555"/>
                    <a:pt x="4787" y="2520"/>
                  </a:cubicBezTo>
                  <a:cubicBezTo>
                    <a:pt x="4787" y="2485"/>
                    <a:pt x="4752" y="2464"/>
                    <a:pt x="4734" y="2464"/>
                  </a:cubicBezTo>
                  <a:close/>
                  <a:moveTo>
                    <a:pt x="27453" y="2594"/>
                  </a:moveTo>
                  <a:cubicBezTo>
                    <a:pt x="27435" y="2594"/>
                    <a:pt x="27435" y="2594"/>
                    <a:pt x="27413" y="2612"/>
                  </a:cubicBezTo>
                  <a:cubicBezTo>
                    <a:pt x="27379" y="2629"/>
                    <a:pt x="27361" y="2664"/>
                    <a:pt x="27396" y="2703"/>
                  </a:cubicBezTo>
                  <a:cubicBezTo>
                    <a:pt x="27396" y="2720"/>
                    <a:pt x="27435" y="2738"/>
                    <a:pt x="27453" y="2738"/>
                  </a:cubicBezTo>
                  <a:lnTo>
                    <a:pt x="27487" y="2738"/>
                  </a:lnTo>
                  <a:cubicBezTo>
                    <a:pt x="27522" y="2703"/>
                    <a:pt x="27544" y="2664"/>
                    <a:pt x="27505" y="2629"/>
                  </a:cubicBezTo>
                  <a:cubicBezTo>
                    <a:pt x="27505" y="2612"/>
                    <a:pt x="27470" y="2594"/>
                    <a:pt x="27453" y="2594"/>
                  </a:cubicBezTo>
                  <a:close/>
                  <a:moveTo>
                    <a:pt x="4391" y="2612"/>
                  </a:moveTo>
                  <a:lnTo>
                    <a:pt x="4373" y="2629"/>
                  </a:lnTo>
                  <a:cubicBezTo>
                    <a:pt x="4334" y="2646"/>
                    <a:pt x="4317" y="2681"/>
                    <a:pt x="4334" y="2720"/>
                  </a:cubicBezTo>
                  <a:cubicBezTo>
                    <a:pt x="4334" y="2755"/>
                    <a:pt x="4373" y="2755"/>
                    <a:pt x="4391" y="2755"/>
                  </a:cubicBezTo>
                  <a:lnTo>
                    <a:pt x="4425" y="2755"/>
                  </a:lnTo>
                  <a:cubicBezTo>
                    <a:pt x="4460" y="2738"/>
                    <a:pt x="4482" y="2703"/>
                    <a:pt x="4460" y="2664"/>
                  </a:cubicBezTo>
                  <a:cubicBezTo>
                    <a:pt x="4443" y="2629"/>
                    <a:pt x="4425" y="2612"/>
                    <a:pt x="4391" y="2612"/>
                  </a:cubicBezTo>
                  <a:close/>
                  <a:moveTo>
                    <a:pt x="4047" y="2773"/>
                  </a:moveTo>
                  <a:cubicBezTo>
                    <a:pt x="4008" y="2790"/>
                    <a:pt x="3990" y="2847"/>
                    <a:pt x="4008" y="2881"/>
                  </a:cubicBezTo>
                  <a:cubicBezTo>
                    <a:pt x="4008" y="2899"/>
                    <a:pt x="4047" y="2921"/>
                    <a:pt x="4064" y="2921"/>
                  </a:cubicBezTo>
                  <a:lnTo>
                    <a:pt x="4099" y="2921"/>
                  </a:lnTo>
                  <a:cubicBezTo>
                    <a:pt x="4134" y="2899"/>
                    <a:pt x="4156" y="2847"/>
                    <a:pt x="4134" y="2812"/>
                  </a:cubicBezTo>
                  <a:cubicBezTo>
                    <a:pt x="4117" y="2790"/>
                    <a:pt x="4099" y="2773"/>
                    <a:pt x="4064" y="2773"/>
                  </a:cubicBezTo>
                  <a:close/>
                  <a:moveTo>
                    <a:pt x="27596" y="2921"/>
                  </a:moveTo>
                  <a:cubicBezTo>
                    <a:pt x="27561" y="2938"/>
                    <a:pt x="27544" y="2990"/>
                    <a:pt x="27561" y="3008"/>
                  </a:cubicBezTo>
                  <a:cubicBezTo>
                    <a:pt x="27579" y="3047"/>
                    <a:pt x="27596" y="3064"/>
                    <a:pt x="27631" y="3064"/>
                  </a:cubicBezTo>
                  <a:cubicBezTo>
                    <a:pt x="27653" y="3064"/>
                    <a:pt x="27653" y="3047"/>
                    <a:pt x="27670" y="3047"/>
                  </a:cubicBezTo>
                  <a:cubicBezTo>
                    <a:pt x="27705" y="3029"/>
                    <a:pt x="27705" y="2973"/>
                    <a:pt x="27688" y="2955"/>
                  </a:cubicBezTo>
                  <a:cubicBezTo>
                    <a:pt x="27688" y="2921"/>
                    <a:pt x="27653" y="2921"/>
                    <a:pt x="27631" y="2921"/>
                  </a:cubicBezTo>
                  <a:close/>
                  <a:moveTo>
                    <a:pt x="3721" y="2938"/>
                  </a:moveTo>
                  <a:cubicBezTo>
                    <a:pt x="3681" y="2955"/>
                    <a:pt x="3664" y="2990"/>
                    <a:pt x="3681" y="3029"/>
                  </a:cubicBezTo>
                  <a:cubicBezTo>
                    <a:pt x="3681" y="3064"/>
                    <a:pt x="3721" y="3082"/>
                    <a:pt x="3738" y="3082"/>
                  </a:cubicBezTo>
                  <a:cubicBezTo>
                    <a:pt x="3755" y="3082"/>
                    <a:pt x="3755" y="3064"/>
                    <a:pt x="3773" y="3064"/>
                  </a:cubicBezTo>
                  <a:cubicBezTo>
                    <a:pt x="3808" y="3047"/>
                    <a:pt x="3829" y="3008"/>
                    <a:pt x="3808" y="2973"/>
                  </a:cubicBezTo>
                  <a:cubicBezTo>
                    <a:pt x="3790" y="2938"/>
                    <a:pt x="3773" y="2938"/>
                    <a:pt x="3738" y="2938"/>
                  </a:cubicBezTo>
                  <a:close/>
                  <a:moveTo>
                    <a:pt x="3412" y="3082"/>
                  </a:moveTo>
                  <a:cubicBezTo>
                    <a:pt x="3412" y="3082"/>
                    <a:pt x="3394" y="3099"/>
                    <a:pt x="3372" y="3099"/>
                  </a:cubicBezTo>
                  <a:cubicBezTo>
                    <a:pt x="3338" y="3116"/>
                    <a:pt x="3338" y="3156"/>
                    <a:pt x="3355" y="3190"/>
                  </a:cubicBezTo>
                  <a:cubicBezTo>
                    <a:pt x="3372" y="3225"/>
                    <a:pt x="3394" y="3225"/>
                    <a:pt x="3412" y="3225"/>
                  </a:cubicBezTo>
                  <a:lnTo>
                    <a:pt x="3446" y="3225"/>
                  </a:lnTo>
                  <a:cubicBezTo>
                    <a:pt x="3481" y="3208"/>
                    <a:pt x="3503" y="3156"/>
                    <a:pt x="3481" y="3138"/>
                  </a:cubicBezTo>
                  <a:cubicBezTo>
                    <a:pt x="3464" y="3099"/>
                    <a:pt x="3446" y="3082"/>
                    <a:pt x="3412" y="3082"/>
                  </a:cubicBezTo>
                  <a:close/>
                  <a:moveTo>
                    <a:pt x="27779" y="3225"/>
                  </a:moveTo>
                  <a:cubicBezTo>
                    <a:pt x="27740" y="3264"/>
                    <a:pt x="27722" y="3299"/>
                    <a:pt x="27740" y="3334"/>
                  </a:cubicBezTo>
                  <a:cubicBezTo>
                    <a:pt x="27761" y="3356"/>
                    <a:pt x="27779" y="3373"/>
                    <a:pt x="27814" y="3373"/>
                  </a:cubicBezTo>
                  <a:cubicBezTo>
                    <a:pt x="27814" y="3373"/>
                    <a:pt x="27831" y="3373"/>
                    <a:pt x="27849" y="3356"/>
                  </a:cubicBezTo>
                  <a:cubicBezTo>
                    <a:pt x="27888" y="3334"/>
                    <a:pt x="27888" y="3299"/>
                    <a:pt x="27870" y="3264"/>
                  </a:cubicBezTo>
                  <a:cubicBezTo>
                    <a:pt x="27870" y="3247"/>
                    <a:pt x="27831" y="3225"/>
                    <a:pt x="27814" y="3225"/>
                  </a:cubicBezTo>
                  <a:close/>
                  <a:moveTo>
                    <a:pt x="3068" y="3282"/>
                  </a:moveTo>
                  <a:cubicBezTo>
                    <a:pt x="3029" y="3317"/>
                    <a:pt x="3029" y="3356"/>
                    <a:pt x="3046" y="3390"/>
                  </a:cubicBezTo>
                  <a:cubicBezTo>
                    <a:pt x="3068" y="3408"/>
                    <a:pt x="3085" y="3425"/>
                    <a:pt x="3103" y="3425"/>
                  </a:cubicBezTo>
                  <a:cubicBezTo>
                    <a:pt x="3120" y="3425"/>
                    <a:pt x="3137" y="3425"/>
                    <a:pt x="3137" y="3408"/>
                  </a:cubicBezTo>
                  <a:cubicBezTo>
                    <a:pt x="3177" y="3390"/>
                    <a:pt x="3194" y="3356"/>
                    <a:pt x="3177" y="3317"/>
                  </a:cubicBezTo>
                  <a:cubicBezTo>
                    <a:pt x="3155" y="3282"/>
                    <a:pt x="3137" y="3282"/>
                    <a:pt x="3103" y="3282"/>
                  </a:cubicBezTo>
                  <a:close/>
                  <a:moveTo>
                    <a:pt x="2811" y="3482"/>
                  </a:moveTo>
                  <a:cubicBezTo>
                    <a:pt x="2794" y="3482"/>
                    <a:pt x="2776" y="3482"/>
                    <a:pt x="2759" y="3499"/>
                  </a:cubicBezTo>
                  <a:cubicBezTo>
                    <a:pt x="2741" y="3517"/>
                    <a:pt x="2720" y="3551"/>
                    <a:pt x="2741" y="3591"/>
                  </a:cubicBezTo>
                  <a:cubicBezTo>
                    <a:pt x="2759" y="3608"/>
                    <a:pt x="2776" y="3625"/>
                    <a:pt x="2811" y="3625"/>
                  </a:cubicBezTo>
                  <a:cubicBezTo>
                    <a:pt x="2811" y="3625"/>
                    <a:pt x="2829" y="3625"/>
                    <a:pt x="2850" y="3608"/>
                  </a:cubicBezTo>
                  <a:cubicBezTo>
                    <a:pt x="2885" y="3591"/>
                    <a:pt x="2885" y="3534"/>
                    <a:pt x="2868" y="3517"/>
                  </a:cubicBezTo>
                  <a:cubicBezTo>
                    <a:pt x="2850" y="3499"/>
                    <a:pt x="2829" y="3482"/>
                    <a:pt x="2811" y="3482"/>
                  </a:cubicBezTo>
                  <a:close/>
                  <a:moveTo>
                    <a:pt x="27996" y="3534"/>
                  </a:moveTo>
                  <a:cubicBezTo>
                    <a:pt x="27979" y="3534"/>
                    <a:pt x="27979" y="3534"/>
                    <a:pt x="27957" y="3551"/>
                  </a:cubicBezTo>
                  <a:cubicBezTo>
                    <a:pt x="27922" y="3573"/>
                    <a:pt x="27922" y="3608"/>
                    <a:pt x="27940" y="3643"/>
                  </a:cubicBezTo>
                  <a:cubicBezTo>
                    <a:pt x="27940" y="3660"/>
                    <a:pt x="27979" y="3682"/>
                    <a:pt x="27996" y="3682"/>
                  </a:cubicBezTo>
                  <a:cubicBezTo>
                    <a:pt x="28014" y="3682"/>
                    <a:pt x="28031" y="3682"/>
                    <a:pt x="28031" y="3660"/>
                  </a:cubicBezTo>
                  <a:cubicBezTo>
                    <a:pt x="28066" y="3643"/>
                    <a:pt x="28088" y="3608"/>
                    <a:pt x="28066" y="3573"/>
                  </a:cubicBezTo>
                  <a:cubicBezTo>
                    <a:pt x="28049" y="3551"/>
                    <a:pt x="28014" y="3534"/>
                    <a:pt x="27996" y="3534"/>
                  </a:cubicBezTo>
                  <a:close/>
                  <a:moveTo>
                    <a:pt x="2502" y="3682"/>
                  </a:moveTo>
                  <a:cubicBezTo>
                    <a:pt x="2485" y="3682"/>
                    <a:pt x="2485" y="3682"/>
                    <a:pt x="2467" y="3699"/>
                  </a:cubicBezTo>
                  <a:cubicBezTo>
                    <a:pt x="2433" y="3717"/>
                    <a:pt x="2433" y="3769"/>
                    <a:pt x="2450" y="3808"/>
                  </a:cubicBezTo>
                  <a:cubicBezTo>
                    <a:pt x="2467" y="3826"/>
                    <a:pt x="2485" y="3826"/>
                    <a:pt x="2502" y="3826"/>
                  </a:cubicBezTo>
                  <a:lnTo>
                    <a:pt x="2541" y="3826"/>
                  </a:lnTo>
                  <a:cubicBezTo>
                    <a:pt x="2576" y="3791"/>
                    <a:pt x="2594" y="3752"/>
                    <a:pt x="2559" y="3717"/>
                  </a:cubicBezTo>
                  <a:cubicBezTo>
                    <a:pt x="2559" y="3699"/>
                    <a:pt x="2524" y="3682"/>
                    <a:pt x="2502" y="3682"/>
                  </a:cubicBezTo>
                  <a:close/>
                  <a:moveTo>
                    <a:pt x="28157" y="3843"/>
                  </a:moveTo>
                  <a:cubicBezTo>
                    <a:pt x="28123" y="3878"/>
                    <a:pt x="28105" y="3917"/>
                    <a:pt x="28140" y="3952"/>
                  </a:cubicBezTo>
                  <a:cubicBezTo>
                    <a:pt x="28140" y="3969"/>
                    <a:pt x="28175" y="3987"/>
                    <a:pt x="28197" y="3987"/>
                  </a:cubicBezTo>
                  <a:cubicBezTo>
                    <a:pt x="28214" y="3987"/>
                    <a:pt x="28231" y="3987"/>
                    <a:pt x="28231" y="3969"/>
                  </a:cubicBezTo>
                  <a:cubicBezTo>
                    <a:pt x="28266" y="3952"/>
                    <a:pt x="28284" y="3900"/>
                    <a:pt x="28249" y="3878"/>
                  </a:cubicBezTo>
                  <a:cubicBezTo>
                    <a:pt x="28249" y="3843"/>
                    <a:pt x="28214" y="3843"/>
                    <a:pt x="28197" y="3843"/>
                  </a:cubicBezTo>
                  <a:close/>
                  <a:moveTo>
                    <a:pt x="2158" y="3900"/>
                  </a:moveTo>
                  <a:cubicBezTo>
                    <a:pt x="2141" y="3934"/>
                    <a:pt x="2124" y="3969"/>
                    <a:pt x="2158" y="4008"/>
                  </a:cubicBezTo>
                  <a:cubicBezTo>
                    <a:pt x="2158" y="4026"/>
                    <a:pt x="2198" y="4043"/>
                    <a:pt x="2215" y="4043"/>
                  </a:cubicBezTo>
                  <a:cubicBezTo>
                    <a:pt x="2232" y="4043"/>
                    <a:pt x="2232" y="4026"/>
                    <a:pt x="2250" y="4026"/>
                  </a:cubicBezTo>
                  <a:cubicBezTo>
                    <a:pt x="2285" y="4008"/>
                    <a:pt x="2285" y="3952"/>
                    <a:pt x="2267" y="3917"/>
                  </a:cubicBezTo>
                  <a:cubicBezTo>
                    <a:pt x="2250" y="3900"/>
                    <a:pt x="2232" y="3900"/>
                    <a:pt x="2215" y="3900"/>
                  </a:cubicBezTo>
                  <a:close/>
                  <a:moveTo>
                    <a:pt x="1871" y="4117"/>
                  </a:moveTo>
                  <a:cubicBezTo>
                    <a:pt x="1832" y="4152"/>
                    <a:pt x="1832" y="4187"/>
                    <a:pt x="1849" y="4226"/>
                  </a:cubicBezTo>
                  <a:cubicBezTo>
                    <a:pt x="1871" y="4243"/>
                    <a:pt x="1889" y="4261"/>
                    <a:pt x="1923" y="4261"/>
                  </a:cubicBezTo>
                  <a:cubicBezTo>
                    <a:pt x="1941" y="4261"/>
                    <a:pt x="1941" y="4243"/>
                    <a:pt x="1958" y="4243"/>
                  </a:cubicBezTo>
                  <a:cubicBezTo>
                    <a:pt x="1997" y="4204"/>
                    <a:pt x="1997" y="4169"/>
                    <a:pt x="1980" y="4135"/>
                  </a:cubicBezTo>
                  <a:cubicBezTo>
                    <a:pt x="1958" y="4117"/>
                    <a:pt x="1941" y="4117"/>
                    <a:pt x="1923" y="4117"/>
                  </a:cubicBezTo>
                  <a:close/>
                  <a:moveTo>
                    <a:pt x="28414" y="4135"/>
                  </a:moveTo>
                  <a:cubicBezTo>
                    <a:pt x="28392" y="4135"/>
                    <a:pt x="28375" y="4135"/>
                    <a:pt x="28358" y="4152"/>
                  </a:cubicBezTo>
                  <a:cubicBezTo>
                    <a:pt x="28340" y="4169"/>
                    <a:pt x="28323" y="4226"/>
                    <a:pt x="28358" y="4243"/>
                  </a:cubicBezTo>
                  <a:lnTo>
                    <a:pt x="28340" y="4243"/>
                  </a:lnTo>
                  <a:cubicBezTo>
                    <a:pt x="28358" y="4261"/>
                    <a:pt x="28375" y="4278"/>
                    <a:pt x="28414" y="4278"/>
                  </a:cubicBezTo>
                  <a:cubicBezTo>
                    <a:pt x="28432" y="4278"/>
                    <a:pt x="28432" y="4278"/>
                    <a:pt x="28449" y="4261"/>
                  </a:cubicBezTo>
                  <a:cubicBezTo>
                    <a:pt x="28484" y="4243"/>
                    <a:pt x="28484" y="4187"/>
                    <a:pt x="28466" y="4169"/>
                  </a:cubicBezTo>
                  <a:cubicBezTo>
                    <a:pt x="28449" y="4152"/>
                    <a:pt x="28432" y="4135"/>
                    <a:pt x="28414" y="4135"/>
                  </a:cubicBezTo>
                  <a:close/>
                  <a:moveTo>
                    <a:pt x="1632" y="4335"/>
                  </a:moveTo>
                  <a:cubicBezTo>
                    <a:pt x="1615" y="4335"/>
                    <a:pt x="1597" y="4335"/>
                    <a:pt x="1580" y="4352"/>
                  </a:cubicBezTo>
                  <a:cubicBezTo>
                    <a:pt x="1562" y="4370"/>
                    <a:pt x="1545" y="4422"/>
                    <a:pt x="1580" y="4443"/>
                  </a:cubicBezTo>
                  <a:cubicBezTo>
                    <a:pt x="1597" y="4461"/>
                    <a:pt x="1615" y="4478"/>
                    <a:pt x="1632" y="4478"/>
                  </a:cubicBezTo>
                  <a:cubicBezTo>
                    <a:pt x="1654" y="4478"/>
                    <a:pt x="1671" y="4478"/>
                    <a:pt x="1671" y="4461"/>
                  </a:cubicBezTo>
                  <a:cubicBezTo>
                    <a:pt x="1706" y="4443"/>
                    <a:pt x="1706" y="4387"/>
                    <a:pt x="1688" y="4352"/>
                  </a:cubicBezTo>
                  <a:cubicBezTo>
                    <a:pt x="1671" y="4335"/>
                    <a:pt x="1654" y="4335"/>
                    <a:pt x="1632" y="4335"/>
                  </a:cubicBezTo>
                  <a:close/>
                  <a:moveTo>
                    <a:pt x="28632" y="4422"/>
                  </a:moveTo>
                  <a:cubicBezTo>
                    <a:pt x="28610" y="4422"/>
                    <a:pt x="28593" y="4422"/>
                    <a:pt x="28575" y="4443"/>
                  </a:cubicBezTo>
                  <a:cubicBezTo>
                    <a:pt x="28558" y="4461"/>
                    <a:pt x="28540" y="4513"/>
                    <a:pt x="28575" y="4531"/>
                  </a:cubicBezTo>
                  <a:cubicBezTo>
                    <a:pt x="28593" y="4552"/>
                    <a:pt x="28610" y="4570"/>
                    <a:pt x="28632" y="4570"/>
                  </a:cubicBezTo>
                  <a:cubicBezTo>
                    <a:pt x="28649" y="4570"/>
                    <a:pt x="28667" y="4570"/>
                    <a:pt x="28667" y="4552"/>
                  </a:cubicBezTo>
                  <a:cubicBezTo>
                    <a:pt x="28701" y="4531"/>
                    <a:pt x="28701" y="4478"/>
                    <a:pt x="28684" y="4443"/>
                  </a:cubicBezTo>
                  <a:cubicBezTo>
                    <a:pt x="28667" y="4422"/>
                    <a:pt x="28649" y="4422"/>
                    <a:pt x="28632" y="4422"/>
                  </a:cubicBezTo>
                  <a:close/>
                  <a:moveTo>
                    <a:pt x="1345" y="4570"/>
                  </a:moveTo>
                  <a:cubicBezTo>
                    <a:pt x="1345" y="4570"/>
                    <a:pt x="1327" y="4570"/>
                    <a:pt x="1306" y="4587"/>
                  </a:cubicBezTo>
                  <a:cubicBezTo>
                    <a:pt x="1271" y="4604"/>
                    <a:pt x="1271" y="4661"/>
                    <a:pt x="1288" y="4678"/>
                  </a:cubicBezTo>
                  <a:cubicBezTo>
                    <a:pt x="1306" y="4696"/>
                    <a:pt x="1327" y="4713"/>
                    <a:pt x="1362" y="4713"/>
                  </a:cubicBezTo>
                  <a:cubicBezTo>
                    <a:pt x="1362" y="4713"/>
                    <a:pt x="1380" y="4696"/>
                    <a:pt x="1397" y="4696"/>
                  </a:cubicBezTo>
                  <a:cubicBezTo>
                    <a:pt x="1436" y="4661"/>
                    <a:pt x="1436" y="4622"/>
                    <a:pt x="1414" y="4587"/>
                  </a:cubicBezTo>
                  <a:cubicBezTo>
                    <a:pt x="1397" y="4570"/>
                    <a:pt x="1380" y="4570"/>
                    <a:pt x="1345" y="4570"/>
                  </a:cubicBezTo>
                  <a:close/>
                  <a:moveTo>
                    <a:pt x="28867" y="4696"/>
                  </a:moveTo>
                  <a:cubicBezTo>
                    <a:pt x="28849" y="4696"/>
                    <a:pt x="28828" y="4713"/>
                    <a:pt x="28810" y="4713"/>
                  </a:cubicBezTo>
                  <a:cubicBezTo>
                    <a:pt x="28775" y="4748"/>
                    <a:pt x="28775" y="4787"/>
                    <a:pt x="28793" y="4822"/>
                  </a:cubicBezTo>
                  <a:cubicBezTo>
                    <a:pt x="28810" y="4839"/>
                    <a:pt x="28828" y="4839"/>
                    <a:pt x="28867" y="4839"/>
                  </a:cubicBezTo>
                  <a:cubicBezTo>
                    <a:pt x="28867" y="4839"/>
                    <a:pt x="28884" y="4839"/>
                    <a:pt x="28902" y="4822"/>
                  </a:cubicBezTo>
                  <a:cubicBezTo>
                    <a:pt x="28936" y="4805"/>
                    <a:pt x="28936" y="4770"/>
                    <a:pt x="28919" y="4731"/>
                  </a:cubicBezTo>
                  <a:cubicBezTo>
                    <a:pt x="28902" y="4713"/>
                    <a:pt x="28884" y="4696"/>
                    <a:pt x="28867" y="4696"/>
                  </a:cubicBezTo>
                  <a:close/>
                  <a:moveTo>
                    <a:pt x="1088" y="4805"/>
                  </a:moveTo>
                  <a:cubicBezTo>
                    <a:pt x="1071" y="4805"/>
                    <a:pt x="1053" y="4805"/>
                    <a:pt x="1036" y="4822"/>
                  </a:cubicBezTo>
                  <a:cubicBezTo>
                    <a:pt x="1001" y="4839"/>
                    <a:pt x="1001" y="4896"/>
                    <a:pt x="1036" y="4931"/>
                  </a:cubicBezTo>
                  <a:cubicBezTo>
                    <a:pt x="1036" y="4948"/>
                    <a:pt x="1053" y="4948"/>
                    <a:pt x="1088" y="4948"/>
                  </a:cubicBezTo>
                  <a:cubicBezTo>
                    <a:pt x="1110" y="4948"/>
                    <a:pt x="1110" y="4948"/>
                    <a:pt x="1127" y="4931"/>
                  </a:cubicBezTo>
                  <a:cubicBezTo>
                    <a:pt x="1162" y="4896"/>
                    <a:pt x="1162" y="4857"/>
                    <a:pt x="1127" y="4822"/>
                  </a:cubicBezTo>
                  <a:cubicBezTo>
                    <a:pt x="1127" y="4805"/>
                    <a:pt x="1110" y="4805"/>
                    <a:pt x="1088" y="4805"/>
                  </a:cubicBezTo>
                  <a:close/>
                  <a:moveTo>
                    <a:pt x="29084" y="4987"/>
                  </a:moveTo>
                  <a:cubicBezTo>
                    <a:pt x="29067" y="4987"/>
                    <a:pt x="29067" y="4987"/>
                    <a:pt x="29045" y="5005"/>
                  </a:cubicBezTo>
                  <a:cubicBezTo>
                    <a:pt x="29010" y="5022"/>
                    <a:pt x="29010" y="5074"/>
                    <a:pt x="29028" y="5096"/>
                  </a:cubicBezTo>
                  <a:cubicBezTo>
                    <a:pt x="29045" y="5114"/>
                    <a:pt x="29067" y="5131"/>
                    <a:pt x="29084" y="5131"/>
                  </a:cubicBezTo>
                  <a:cubicBezTo>
                    <a:pt x="29102" y="5131"/>
                    <a:pt x="29119" y="5114"/>
                    <a:pt x="29136" y="5114"/>
                  </a:cubicBezTo>
                  <a:cubicBezTo>
                    <a:pt x="29176" y="5074"/>
                    <a:pt x="29176" y="5040"/>
                    <a:pt x="29136" y="5005"/>
                  </a:cubicBezTo>
                  <a:cubicBezTo>
                    <a:pt x="29136" y="4987"/>
                    <a:pt x="29102" y="4987"/>
                    <a:pt x="29084" y="4987"/>
                  </a:cubicBezTo>
                  <a:close/>
                  <a:moveTo>
                    <a:pt x="818" y="5057"/>
                  </a:moveTo>
                  <a:cubicBezTo>
                    <a:pt x="801" y="5057"/>
                    <a:pt x="783" y="5057"/>
                    <a:pt x="762" y="5074"/>
                  </a:cubicBezTo>
                  <a:cubicBezTo>
                    <a:pt x="744" y="5114"/>
                    <a:pt x="744" y="5148"/>
                    <a:pt x="762" y="5183"/>
                  </a:cubicBezTo>
                  <a:cubicBezTo>
                    <a:pt x="783" y="5183"/>
                    <a:pt x="801" y="5205"/>
                    <a:pt x="818" y="5205"/>
                  </a:cubicBezTo>
                  <a:cubicBezTo>
                    <a:pt x="836" y="5205"/>
                    <a:pt x="853" y="5183"/>
                    <a:pt x="870" y="5183"/>
                  </a:cubicBezTo>
                  <a:cubicBezTo>
                    <a:pt x="910" y="5148"/>
                    <a:pt x="892" y="5114"/>
                    <a:pt x="870" y="5074"/>
                  </a:cubicBezTo>
                  <a:cubicBezTo>
                    <a:pt x="853" y="5057"/>
                    <a:pt x="836" y="5057"/>
                    <a:pt x="818" y="5057"/>
                  </a:cubicBezTo>
                  <a:close/>
                  <a:moveTo>
                    <a:pt x="29319" y="5257"/>
                  </a:moveTo>
                  <a:cubicBezTo>
                    <a:pt x="29319" y="5257"/>
                    <a:pt x="29302" y="5257"/>
                    <a:pt x="29284" y="5275"/>
                  </a:cubicBezTo>
                  <a:cubicBezTo>
                    <a:pt x="29245" y="5292"/>
                    <a:pt x="29245" y="5349"/>
                    <a:pt x="29263" y="5366"/>
                  </a:cubicBezTo>
                  <a:cubicBezTo>
                    <a:pt x="29284" y="5383"/>
                    <a:pt x="29302" y="5401"/>
                    <a:pt x="29319" y="5401"/>
                  </a:cubicBezTo>
                  <a:cubicBezTo>
                    <a:pt x="29337" y="5401"/>
                    <a:pt x="29354" y="5401"/>
                    <a:pt x="29371" y="5383"/>
                  </a:cubicBezTo>
                  <a:cubicBezTo>
                    <a:pt x="29411" y="5349"/>
                    <a:pt x="29411" y="5314"/>
                    <a:pt x="29371" y="5275"/>
                  </a:cubicBezTo>
                  <a:cubicBezTo>
                    <a:pt x="29371" y="5257"/>
                    <a:pt x="29354" y="5257"/>
                    <a:pt x="29319" y="5257"/>
                  </a:cubicBezTo>
                  <a:close/>
                  <a:moveTo>
                    <a:pt x="566" y="5314"/>
                  </a:moveTo>
                  <a:cubicBezTo>
                    <a:pt x="544" y="5314"/>
                    <a:pt x="527" y="5331"/>
                    <a:pt x="509" y="5349"/>
                  </a:cubicBezTo>
                  <a:cubicBezTo>
                    <a:pt x="492" y="5366"/>
                    <a:pt x="492" y="5423"/>
                    <a:pt x="527" y="5440"/>
                  </a:cubicBezTo>
                  <a:cubicBezTo>
                    <a:pt x="527" y="5457"/>
                    <a:pt x="544" y="5457"/>
                    <a:pt x="566" y="5457"/>
                  </a:cubicBezTo>
                  <a:cubicBezTo>
                    <a:pt x="583" y="5457"/>
                    <a:pt x="618" y="5457"/>
                    <a:pt x="618" y="5440"/>
                  </a:cubicBezTo>
                  <a:cubicBezTo>
                    <a:pt x="653" y="5401"/>
                    <a:pt x="653" y="5366"/>
                    <a:pt x="618" y="5331"/>
                  </a:cubicBezTo>
                  <a:cubicBezTo>
                    <a:pt x="601" y="5331"/>
                    <a:pt x="583" y="5314"/>
                    <a:pt x="566" y="5314"/>
                  </a:cubicBezTo>
                  <a:close/>
                  <a:moveTo>
                    <a:pt x="29572" y="5531"/>
                  </a:moveTo>
                  <a:cubicBezTo>
                    <a:pt x="29554" y="5531"/>
                    <a:pt x="29537" y="5531"/>
                    <a:pt x="29519" y="5549"/>
                  </a:cubicBezTo>
                  <a:cubicBezTo>
                    <a:pt x="29480" y="5566"/>
                    <a:pt x="29480" y="5618"/>
                    <a:pt x="29519" y="5640"/>
                  </a:cubicBezTo>
                  <a:cubicBezTo>
                    <a:pt x="29537" y="5657"/>
                    <a:pt x="29554" y="5675"/>
                    <a:pt x="29572" y="5675"/>
                  </a:cubicBezTo>
                  <a:cubicBezTo>
                    <a:pt x="29589" y="5675"/>
                    <a:pt x="29611" y="5657"/>
                    <a:pt x="29611" y="5657"/>
                  </a:cubicBezTo>
                  <a:cubicBezTo>
                    <a:pt x="29646" y="5618"/>
                    <a:pt x="29646" y="5584"/>
                    <a:pt x="29628" y="5549"/>
                  </a:cubicBezTo>
                  <a:cubicBezTo>
                    <a:pt x="29611" y="5531"/>
                    <a:pt x="29589" y="5531"/>
                    <a:pt x="29572" y="5531"/>
                  </a:cubicBezTo>
                  <a:close/>
                  <a:moveTo>
                    <a:pt x="327" y="5584"/>
                  </a:moveTo>
                  <a:cubicBezTo>
                    <a:pt x="309" y="5584"/>
                    <a:pt x="292" y="5601"/>
                    <a:pt x="274" y="5618"/>
                  </a:cubicBezTo>
                  <a:cubicBezTo>
                    <a:pt x="257" y="5640"/>
                    <a:pt x="257" y="5692"/>
                    <a:pt x="274" y="5710"/>
                  </a:cubicBezTo>
                  <a:cubicBezTo>
                    <a:pt x="292" y="5727"/>
                    <a:pt x="309" y="5727"/>
                    <a:pt x="327" y="5727"/>
                  </a:cubicBezTo>
                  <a:cubicBezTo>
                    <a:pt x="348" y="5727"/>
                    <a:pt x="366" y="5727"/>
                    <a:pt x="383" y="5710"/>
                  </a:cubicBezTo>
                  <a:cubicBezTo>
                    <a:pt x="418" y="5675"/>
                    <a:pt x="400" y="5640"/>
                    <a:pt x="383" y="5601"/>
                  </a:cubicBezTo>
                  <a:cubicBezTo>
                    <a:pt x="366" y="5601"/>
                    <a:pt x="348" y="5584"/>
                    <a:pt x="327" y="5584"/>
                  </a:cubicBezTo>
                  <a:close/>
                  <a:moveTo>
                    <a:pt x="29807" y="5801"/>
                  </a:moveTo>
                  <a:cubicBezTo>
                    <a:pt x="29789" y="5801"/>
                    <a:pt x="29772" y="5801"/>
                    <a:pt x="29772" y="5818"/>
                  </a:cubicBezTo>
                  <a:cubicBezTo>
                    <a:pt x="29737" y="5836"/>
                    <a:pt x="29737" y="5892"/>
                    <a:pt x="29754" y="5910"/>
                  </a:cubicBezTo>
                  <a:cubicBezTo>
                    <a:pt x="29772" y="5927"/>
                    <a:pt x="29789" y="5927"/>
                    <a:pt x="29807" y="5927"/>
                  </a:cubicBezTo>
                  <a:cubicBezTo>
                    <a:pt x="29828" y="5927"/>
                    <a:pt x="29846" y="5927"/>
                    <a:pt x="29863" y="5910"/>
                  </a:cubicBezTo>
                  <a:cubicBezTo>
                    <a:pt x="29898" y="5892"/>
                    <a:pt x="29898" y="5836"/>
                    <a:pt x="29863" y="5818"/>
                  </a:cubicBezTo>
                  <a:cubicBezTo>
                    <a:pt x="29846" y="5801"/>
                    <a:pt x="29828" y="5801"/>
                    <a:pt x="29807" y="5801"/>
                  </a:cubicBezTo>
                  <a:close/>
                  <a:moveTo>
                    <a:pt x="92" y="5858"/>
                  </a:moveTo>
                  <a:cubicBezTo>
                    <a:pt x="74" y="5858"/>
                    <a:pt x="57" y="5875"/>
                    <a:pt x="39" y="5875"/>
                  </a:cubicBezTo>
                  <a:cubicBezTo>
                    <a:pt x="0" y="5910"/>
                    <a:pt x="0" y="5966"/>
                    <a:pt x="39" y="5984"/>
                  </a:cubicBezTo>
                  <a:cubicBezTo>
                    <a:pt x="57" y="6001"/>
                    <a:pt x="74" y="6001"/>
                    <a:pt x="92" y="6001"/>
                  </a:cubicBezTo>
                  <a:cubicBezTo>
                    <a:pt x="109" y="6001"/>
                    <a:pt x="131" y="6001"/>
                    <a:pt x="148" y="5984"/>
                  </a:cubicBezTo>
                  <a:cubicBezTo>
                    <a:pt x="166" y="5945"/>
                    <a:pt x="166" y="5910"/>
                    <a:pt x="131" y="5875"/>
                  </a:cubicBezTo>
                  <a:cubicBezTo>
                    <a:pt x="131" y="5858"/>
                    <a:pt x="109" y="5858"/>
                    <a:pt x="92" y="5858"/>
                  </a:cubicBezTo>
                  <a:close/>
                  <a:moveTo>
                    <a:pt x="30063" y="6053"/>
                  </a:moveTo>
                  <a:cubicBezTo>
                    <a:pt x="30046" y="6053"/>
                    <a:pt x="30024" y="6053"/>
                    <a:pt x="30007" y="6075"/>
                  </a:cubicBezTo>
                  <a:cubicBezTo>
                    <a:pt x="29989" y="6110"/>
                    <a:pt x="29989" y="6145"/>
                    <a:pt x="30007" y="6184"/>
                  </a:cubicBezTo>
                  <a:cubicBezTo>
                    <a:pt x="30024" y="6201"/>
                    <a:pt x="30046" y="6201"/>
                    <a:pt x="30063" y="6201"/>
                  </a:cubicBezTo>
                  <a:cubicBezTo>
                    <a:pt x="30081" y="6201"/>
                    <a:pt x="30098" y="6201"/>
                    <a:pt x="30116" y="6184"/>
                  </a:cubicBezTo>
                  <a:cubicBezTo>
                    <a:pt x="30133" y="6145"/>
                    <a:pt x="30133" y="6110"/>
                    <a:pt x="30116" y="6075"/>
                  </a:cubicBezTo>
                  <a:cubicBezTo>
                    <a:pt x="30098" y="6053"/>
                    <a:pt x="30081" y="6053"/>
                    <a:pt x="30063" y="6053"/>
                  </a:cubicBezTo>
                  <a:close/>
                  <a:moveTo>
                    <a:pt x="30316" y="6328"/>
                  </a:moveTo>
                  <a:cubicBezTo>
                    <a:pt x="30298" y="6328"/>
                    <a:pt x="30281" y="6328"/>
                    <a:pt x="30263" y="6345"/>
                  </a:cubicBezTo>
                  <a:cubicBezTo>
                    <a:pt x="30224" y="6362"/>
                    <a:pt x="30224" y="6419"/>
                    <a:pt x="30263" y="6436"/>
                  </a:cubicBezTo>
                  <a:cubicBezTo>
                    <a:pt x="30281" y="6454"/>
                    <a:pt x="30298" y="6471"/>
                    <a:pt x="30316" y="6471"/>
                  </a:cubicBezTo>
                  <a:cubicBezTo>
                    <a:pt x="30333" y="6471"/>
                    <a:pt x="30351" y="6454"/>
                    <a:pt x="30372" y="6436"/>
                  </a:cubicBezTo>
                  <a:cubicBezTo>
                    <a:pt x="30390" y="6419"/>
                    <a:pt x="30390" y="6362"/>
                    <a:pt x="30372" y="6345"/>
                  </a:cubicBezTo>
                  <a:cubicBezTo>
                    <a:pt x="30351" y="6328"/>
                    <a:pt x="30333" y="6328"/>
                    <a:pt x="30316" y="6328"/>
                  </a:cubicBezTo>
                  <a:close/>
                  <a:moveTo>
                    <a:pt x="30568" y="6580"/>
                  </a:moveTo>
                  <a:cubicBezTo>
                    <a:pt x="30551" y="6580"/>
                    <a:pt x="30533" y="6580"/>
                    <a:pt x="30516" y="6597"/>
                  </a:cubicBezTo>
                  <a:cubicBezTo>
                    <a:pt x="30481" y="6637"/>
                    <a:pt x="30481" y="6671"/>
                    <a:pt x="30516" y="6706"/>
                  </a:cubicBezTo>
                  <a:cubicBezTo>
                    <a:pt x="30533" y="6728"/>
                    <a:pt x="30551" y="6728"/>
                    <a:pt x="30568" y="6728"/>
                  </a:cubicBezTo>
                  <a:cubicBezTo>
                    <a:pt x="30590" y="6728"/>
                    <a:pt x="30607" y="6728"/>
                    <a:pt x="30625" y="6706"/>
                  </a:cubicBezTo>
                  <a:cubicBezTo>
                    <a:pt x="30642" y="6671"/>
                    <a:pt x="30642" y="6637"/>
                    <a:pt x="30625" y="6597"/>
                  </a:cubicBezTo>
                  <a:cubicBezTo>
                    <a:pt x="30607" y="6580"/>
                    <a:pt x="30590" y="6580"/>
                    <a:pt x="30568" y="6580"/>
                  </a:cubicBezTo>
                  <a:close/>
                  <a:moveTo>
                    <a:pt x="30825" y="6815"/>
                  </a:moveTo>
                  <a:cubicBezTo>
                    <a:pt x="30807" y="6815"/>
                    <a:pt x="30786" y="6837"/>
                    <a:pt x="30786" y="6854"/>
                  </a:cubicBezTo>
                  <a:cubicBezTo>
                    <a:pt x="30751" y="6872"/>
                    <a:pt x="30751" y="6924"/>
                    <a:pt x="30786" y="6945"/>
                  </a:cubicBezTo>
                  <a:cubicBezTo>
                    <a:pt x="30807" y="6963"/>
                    <a:pt x="30825" y="6963"/>
                    <a:pt x="30825" y="6963"/>
                  </a:cubicBezTo>
                  <a:cubicBezTo>
                    <a:pt x="30860" y="6963"/>
                    <a:pt x="30877" y="6963"/>
                    <a:pt x="30877" y="6945"/>
                  </a:cubicBezTo>
                  <a:cubicBezTo>
                    <a:pt x="30916" y="6924"/>
                    <a:pt x="30916" y="6872"/>
                    <a:pt x="30877" y="6837"/>
                  </a:cubicBezTo>
                  <a:cubicBezTo>
                    <a:pt x="30860" y="6837"/>
                    <a:pt x="30842" y="6815"/>
                    <a:pt x="30825" y="6815"/>
                  </a:cubicBezTo>
                  <a:close/>
                  <a:moveTo>
                    <a:pt x="31095" y="7072"/>
                  </a:moveTo>
                  <a:cubicBezTo>
                    <a:pt x="31077" y="7072"/>
                    <a:pt x="31060" y="7072"/>
                    <a:pt x="31042" y="7089"/>
                  </a:cubicBezTo>
                  <a:cubicBezTo>
                    <a:pt x="31025" y="7124"/>
                    <a:pt x="31025" y="7163"/>
                    <a:pt x="31042" y="7198"/>
                  </a:cubicBezTo>
                  <a:cubicBezTo>
                    <a:pt x="31060" y="7215"/>
                    <a:pt x="31077" y="7215"/>
                    <a:pt x="31095" y="7215"/>
                  </a:cubicBezTo>
                  <a:cubicBezTo>
                    <a:pt x="31112" y="7215"/>
                    <a:pt x="31134" y="7215"/>
                    <a:pt x="31151" y="7198"/>
                  </a:cubicBezTo>
                  <a:cubicBezTo>
                    <a:pt x="31169" y="7163"/>
                    <a:pt x="31186" y="7124"/>
                    <a:pt x="31151" y="7089"/>
                  </a:cubicBezTo>
                  <a:cubicBezTo>
                    <a:pt x="31134" y="7089"/>
                    <a:pt x="31112" y="7072"/>
                    <a:pt x="31095" y="7072"/>
                  </a:cubicBezTo>
                  <a:close/>
                  <a:moveTo>
                    <a:pt x="31277" y="7381"/>
                  </a:moveTo>
                  <a:cubicBezTo>
                    <a:pt x="31243" y="7381"/>
                    <a:pt x="31203" y="7415"/>
                    <a:pt x="31221" y="7450"/>
                  </a:cubicBezTo>
                  <a:cubicBezTo>
                    <a:pt x="31221" y="7489"/>
                    <a:pt x="31260" y="7524"/>
                    <a:pt x="31295" y="7524"/>
                  </a:cubicBezTo>
                  <a:lnTo>
                    <a:pt x="31312" y="7524"/>
                  </a:lnTo>
                  <a:cubicBezTo>
                    <a:pt x="31351" y="7507"/>
                    <a:pt x="31369" y="7468"/>
                    <a:pt x="31369" y="7433"/>
                  </a:cubicBezTo>
                  <a:cubicBezTo>
                    <a:pt x="31351" y="7398"/>
                    <a:pt x="31330" y="7381"/>
                    <a:pt x="31295" y="738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 rot="-5400000">
              <a:off x="6545226" y="1978751"/>
              <a:ext cx="5613486" cy="1192174"/>
            </a:xfrm>
            <a:custGeom>
              <a:avLst/>
              <a:gdLst/>
              <a:ahLst/>
              <a:cxnLst/>
              <a:rect l="l" t="t" r="r" b="b"/>
              <a:pathLst>
                <a:path w="31387" h="7307" extrusionOk="0">
                  <a:moveTo>
                    <a:pt x="24098" y="0"/>
                  </a:moveTo>
                  <a:cubicBezTo>
                    <a:pt x="24063" y="0"/>
                    <a:pt x="24024" y="35"/>
                    <a:pt x="24024" y="74"/>
                  </a:cubicBezTo>
                  <a:cubicBezTo>
                    <a:pt x="24024" y="109"/>
                    <a:pt x="24063" y="144"/>
                    <a:pt x="24098" y="144"/>
                  </a:cubicBezTo>
                  <a:cubicBezTo>
                    <a:pt x="24132" y="144"/>
                    <a:pt x="24172" y="109"/>
                    <a:pt x="24172" y="53"/>
                  </a:cubicBezTo>
                  <a:cubicBezTo>
                    <a:pt x="24172" y="18"/>
                    <a:pt x="24132" y="0"/>
                    <a:pt x="24098" y="0"/>
                  </a:cubicBezTo>
                  <a:close/>
                  <a:moveTo>
                    <a:pt x="24459" y="0"/>
                  </a:moveTo>
                  <a:cubicBezTo>
                    <a:pt x="24424" y="0"/>
                    <a:pt x="24389" y="35"/>
                    <a:pt x="24389" y="74"/>
                  </a:cubicBezTo>
                  <a:cubicBezTo>
                    <a:pt x="24389" y="109"/>
                    <a:pt x="24407" y="144"/>
                    <a:pt x="24459" y="144"/>
                  </a:cubicBezTo>
                  <a:cubicBezTo>
                    <a:pt x="24498" y="144"/>
                    <a:pt x="24533" y="127"/>
                    <a:pt x="24533" y="92"/>
                  </a:cubicBezTo>
                  <a:cubicBezTo>
                    <a:pt x="24533" y="35"/>
                    <a:pt x="24498" y="0"/>
                    <a:pt x="24459" y="0"/>
                  </a:cubicBezTo>
                  <a:close/>
                  <a:moveTo>
                    <a:pt x="23715" y="18"/>
                  </a:moveTo>
                  <a:cubicBezTo>
                    <a:pt x="23680" y="35"/>
                    <a:pt x="23663" y="74"/>
                    <a:pt x="23663" y="109"/>
                  </a:cubicBezTo>
                  <a:cubicBezTo>
                    <a:pt x="23663" y="144"/>
                    <a:pt x="23697" y="161"/>
                    <a:pt x="23737" y="161"/>
                  </a:cubicBezTo>
                  <a:lnTo>
                    <a:pt x="23754" y="161"/>
                  </a:lnTo>
                  <a:cubicBezTo>
                    <a:pt x="23789" y="161"/>
                    <a:pt x="23806" y="127"/>
                    <a:pt x="23806" y="92"/>
                  </a:cubicBezTo>
                  <a:cubicBezTo>
                    <a:pt x="23806" y="53"/>
                    <a:pt x="23771" y="18"/>
                    <a:pt x="23737" y="18"/>
                  </a:cubicBezTo>
                  <a:close/>
                  <a:moveTo>
                    <a:pt x="24824" y="53"/>
                  </a:moveTo>
                  <a:cubicBezTo>
                    <a:pt x="24785" y="53"/>
                    <a:pt x="24750" y="74"/>
                    <a:pt x="24750" y="109"/>
                  </a:cubicBezTo>
                  <a:cubicBezTo>
                    <a:pt x="24733" y="144"/>
                    <a:pt x="24768" y="183"/>
                    <a:pt x="24803" y="201"/>
                  </a:cubicBezTo>
                  <a:lnTo>
                    <a:pt x="24824" y="201"/>
                  </a:lnTo>
                  <a:cubicBezTo>
                    <a:pt x="24859" y="201"/>
                    <a:pt x="24877" y="183"/>
                    <a:pt x="24894" y="144"/>
                  </a:cubicBezTo>
                  <a:cubicBezTo>
                    <a:pt x="24894" y="109"/>
                    <a:pt x="24877" y="53"/>
                    <a:pt x="24842" y="53"/>
                  </a:cubicBezTo>
                  <a:close/>
                  <a:moveTo>
                    <a:pt x="23354" y="92"/>
                  </a:moveTo>
                  <a:cubicBezTo>
                    <a:pt x="23319" y="92"/>
                    <a:pt x="23301" y="127"/>
                    <a:pt x="23301" y="183"/>
                  </a:cubicBezTo>
                  <a:cubicBezTo>
                    <a:pt x="23319" y="201"/>
                    <a:pt x="23336" y="235"/>
                    <a:pt x="23371" y="235"/>
                  </a:cubicBezTo>
                  <a:lnTo>
                    <a:pt x="23388" y="235"/>
                  </a:lnTo>
                  <a:cubicBezTo>
                    <a:pt x="23428" y="218"/>
                    <a:pt x="23462" y="183"/>
                    <a:pt x="23445" y="144"/>
                  </a:cubicBezTo>
                  <a:cubicBezTo>
                    <a:pt x="23445" y="109"/>
                    <a:pt x="23410" y="92"/>
                    <a:pt x="23371" y="92"/>
                  </a:cubicBezTo>
                  <a:close/>
                  <a:moveTo>
                    <a:pt x="25168" y="144"/>
                  </a:moveTo>
                  <a:cubicBezTo>
                    <a:pt x="25129" y="144"/>
                    <a:pt x="25112" y="161"/>
                    <a:pt x="25094" y="201"/>
                  </a:cubicBezTo>
                  <a:cubicBezTo>
                    <a:pt x="25077" y="235"/>
                    <a:pt x="25094" y="270"/>
                    <a:pt x="25151" y="292"/>
                  </a:cubicBezTo>
                  <a:lnTo>
                    <a:pt x="25168" y="292"/>
                  </a:lnTo>
                  <a:cubicBezTo>
                    <a:pt x="25203" y="292"/>
                    <a:pt x="25220" y="270"/>
                    <a:pt x="25238" y="253"/>
                  </a:cubicBezTo>
                  <a:cubicBezTo>
                    <a:pt x="25238" y="218"/>
                    <a:pt x="25220" y="161"/>
                    <a:pt x="25186" y="161"/>
                  </a:cubicBezTo>
                  <a:lnTo>
                    <a:pt x="25168" y="144"/>
                  </a:lnTo>
                  <a:close/>
                  <a:moveTo>
                    <a:pt x="14325" y="183"/>
                  </a:moveTo>
                  <a:cubicBezTo>
                    <a:pt x="14290" y="183"/>
                    <a:pt x="14251" y="218"/>
                    <a:pt x="14251" y="253"/>
                  </a:cubicBezTo>
                  <a:cubicBezTo>
                    <a:pt x="14251" y="292"/>
                    <a:pt x="14290" y="327"/>
                    <a:pt x="14325" y="327"/>
                  </a:cubicBezTo>
                  <a:cubicBezTo>
                    <a:pt x="14359" y="327"/>
                    <a:pt x="14399" y="292"/>
                    <a:pt x="14399" y="253"/>
                  </a:cubicBezTo>
                  <a:cubicBezTo>
                    <a:pt x="14399" y="218"/>
                    <a:pt x="14359" y="183"/>
                    <a:pt x="14325" y="183"/>
                  </a:cubicBezTo>
                  <a:close/>
                  <a:moveTo>
                    <a:pt x="23010" y="183"/>
                  </a:moveTo>
                  <a:cubicBezTo>
                    <a:pt x="22975" y="183"/>
                    <a:pt x="22936" y="235"/>
                    <a:pt x="22953" y="270"/>
                  </a:cubicBezTo>
                  <a:cubicBezTo>
                    <a:pt x="22975" y="292"/>
                    <a:pt x="22992" y="327"/>
                    <a:pt x="23027" y="327"/>
                  </a:cubicBezTo>
                  <a:lnTo>
                    <a:pt x="23045" y="309"/>
                  </a:lnTo>
                  <a:cubicBezTo>
                    <a:pt x="23084" y="309"/>
                    <a:pt x="23101" y="270"/>
                    <a:pt x="23101" y="218"/>
                  </a:cubicBezTo>
                  <a:cubicBezTo>
                    <a:pt x="23084" y="201"/>
                    <a:pt x="23062" y="183"/>
                    <a:pt x="23027" y="183"/>
                  </a:cubicBezTo>
                  <a:close/>
                  <a:moveTo>
                    <a:pt x="13964" y="201"/>
                  </a:moveTo>
                  <a:cubicBezTo>
                    <a:pt x="13907" y="218"/>
                    <a:pt x="13890" y="253"/>
                    <a:pt x="13890" y="292"/>
                  </a:cubicBezTo>
                  <a:cubicBezTo>
                    <a:pt x="13890" y="327"/>
                    <a:pt x="13924" y="344"/>
                    <a:pt x="13964" y="344"/>
                  </a:cubicBezTo>
                  <a:cubicBezTo>
                    <a:pt x="14016" y="344"/>
                    <a:pt x="14033" y="309"/>
                    <a:pt x="14033" y="270"/>
                  </a:cubicBezTo>
                  <a:cubicBezTo>
                    <a:pt x="14033" y="235"/>
                    <a:pt x="13998" y="201"/>
                    <a:pt x="13964" y="201"/>
                  </a:cubicBezTo>
                  <a:close/>
                  <a:moveTo>
                    <a:pt x="14686" y="201"/>
                  </a:moveTo>
                  <a:cubicBezTo>
                    <a:pt x="14651" y="201"/>
                    <a:pt x="14616" y="218"/>
                    <a:pt x="14616" y="253"/>
                  </a:cubicBezTo>
                  <a:cubicBezTo>
                    <a:pt x="14616" y="309"/>
                    <a:pt x="14634" y="327"/>
                    <a:pt x="14686" y="344"/>
                  </a:cubicBezTo>
                  <a:cubicBezTo>
                    <a:pt x="14725" y="344"/>
                    <a:pt x="14760" y="309"/>
                    <a:pt x="14760" y="270"/>
                  </a:cubicBezTo>
                  <a:cubicBezTo>
                    <a:pt x="14760" y="235"/>
                    <a:pt x="14725" y="201"/>
                    <a:pt x="14686" y="201"/>
                  </a:cubicBezTo>
                  <a:close/>
                  <a:moveTo>
                    <a:pt x="15051" y="235"/>
                  </a:moveTo>
                  <a:cubicBezTo>
                    <a:pt x="15012" y="235"/>
                    <a:pt x="14977" y="253"/>
                    <a:pt x="14977" y="292"/>
                  </a:cubicBezTo>
                  <a:cubicBezTo>
                    <a:pt x="14960" y="344"/>
                    <a:pt x="14995" y="379"/>
                    <a:pt x="15034" y="379"/>
                  </a:cubicBezTo>
                  <a:lnTo>
                    <a:pt x="15051" y="379"/>
                  </a:lnTo>
                  <a:cubicBezTo>
                    <a:pt x="15086" y="379"/>
                    <a:pt x="15104" y="362"/>
                    <a:pt x="15121" y="327"/>
                  </a:cubicBezTo>
                  <a:cubicBezTo>
                    <a:pt x="15121" y="292"/>
                    <a:pt x="15104" y="253"/>
                    <a:pt x="15051" y="235"/>
                  </a:cubicBezTo>
                  <a:close/>
                  <a:moveTo>
                    <a:pt x="13598" y="253"/>
                  </a:moveTo>
                  <a:cubicBezTo>
                    <a:pt x="13546" y="270"/>
                    <a:pt x="13528" y="309"/>
                    <a:pt x="13528" y="344"/>
                  </a:cubicBezTo>
                  <a:cubicBezTo>
                    <a:pt x="13546" y="379"/>
                    <a:pt x="13563" y="401"/>
                    <a:pt x="13598" y="401"/>
                  </a:cubicBezTo>
                  <a:lnTo>
                    <a:pt x="13620" y="401"/>
                  </a:lnTo>
                  <a:cubicBezTo>
                    <a:pt x="13655" y="401"/>
                    <a:pt x="13672" y="362"/>
                    <a:pt x="13672" y="309"/>
                  </a:cubicBezTo>
                  <a:cubicBezTo>
                    <a:pt x="13672" y="292"/>
                    <a:pt x="13637" y="253"/>
                    <a:pt x="13598" y="253"/>
                  </a:cubicBezTo>
                  <a:close/>
                  <a:moveTo>
                    <a:pt x="22666" y="292"/>
                  </a:moveTo>
                  <a:cubicBezTo>
                    <a:pt x="22610" y="309"/>
                    <a:pt x="22592" y="344"/>
                    <a:pt x="22610" y="379"/>
                  </a:cubicBezTo>
                  <a:cubicBezTo>
                    <a:pt x="22627" y="418"/>
                    <a:pt x="22649" y="435"/>
                    <a:pt x="22684" y="435"/>
                  </a:cubicBezTo>
                  <a:cubicBezTo>
                    <a:pt x="22684" y="435"/>
                    <a:pt x="22701" y="435"/>
                    <a:pt x="22701" y="418"/>
                  </a:cubicBezTo>
                  <a:cubicBezTo>
                    <a:pt x="22736" y="418"/>
                    <a:pt x="22757" y="362"/>
                    <a:pt x="22757" y="327"/>
                  </a:cubicBezTo>
                  <a:cubicBezTo>
                    <a:pt x="22736" y="309"/>
                    <a:pt x="22718" y="292"/>
                    <a:pt x="22684" y="292"/>
                  </a:cubicBezTo>
                  <a:close/>
                  <a:moveTo>
                    <a:pt x="25494" y="309"/>
                  </a:moveTo>
                  <a:cubicBezTo>
                    <a:pt x="25477" y="309"/>
                    <a:pt x="25438" y="327"/>
                    <a:pt x="25438" y="344"/>
                  </a:cubicBezTo>
                  <a:cubicBezTo>
                    <a:pt x="25420" y="379"/>
                    <a:pt x="25420" y="418"/>
                    <a:pt x="25455" y="435"/>
                  </a:cubicBezTo>
                  <a:cubicBezTo>
                    <a:pt x="25477" y="453"/>
                    <a:pt x="25477" y="453"/>
                    <a:pt x="25494" y="453"/>
                  </a:cubicBezTo>
                  <a:cubicBezTo>
                    <a:pt x="25512" y="453"/>
                    <a:pt x="25547" y="435"/>
                    <a:pt x="25564" y="418"/>
                  </a:cubicBezTo>
                  <a:cubicBezTo>
                    <a:pt x="25586" y="379"/>
                    <a:pt x="25564" y="327"/>
                    <a:pt x="25529" y="309"/>
                  </a:cubicBezTo>
                  <a:close/>
                  <a:moveTo>
                    <a:pt x="13237" y="327"/>
                  </a:moveTo>
                  <a:cubicBezTo>
                    <a:pt x="13202" y="344"/>
                    <a:pt x="13163" y="379"/>
                    <a:pt x="13185" y="418"/>
                  </a:cubicBezTo>
                  <a:cubicBezTo>
                    <a:pt x="13185" y="453"/>
                    <a:pt x="13219" y="470"/>
                    <a:pt x="13254" y="470"/>
                  </a:cubicBezTo>
                  <a:cubicBezTo>
                    <a:pt x="13311" y="453"/>
                    <a:pt x="13328" y="418"/>
                    <a:pt x="13311" y="379"/>
                  </a:cubicBezTo>
                  <a:cubicBezTo>
                    <a:pt x="13311" y="344"/>
                    <a:pt x="13272" y="327"/>
                    <a:pt x="13254" y="327"/>
                  </a:cubicBezTo>
                  <a:close/>
                  <a:moveTo>
                    <a:pt x="15395" y="344"/>
                  </a:moveTo>
                  <a:cubicBezTo>
                    <a:pt x="15360" y="344"/>
                    <a:pt x="15339" y="362"/>
                    <a:pt x="15321" y="379"/>
                  </a:cubicBezTo>
                  <a:cubicBezTo>
                    <a:pt x="15304" y="418"/>
                    <a:pt x="15321" y="470"/>
                    <a:pt x="15360" y="488"/>
                  </a:cubicBezTo>
                  <a:lnTo>
                    <a:pt x="15395" y="488"/>
                  </a:lnTo>
                  <a:cubicBezTo>
                    <a:pt x="15412" y="488"/>
                    <a:pt x="15447" y="470"/>
                    <a:pt x="15447" y="453"/>
                  </a:cubicBezTo>
                  <a:cubicBezTo>
                    <a:pt x="15469" y="418"/>
                    <a:pt x="15447" y="362"/>
                    <a:pt x="15412" y="344"/>
                  </a:cubicBezTo>
                  <a:close/>
                  <a:moveTo>
                    <a:pt x="12876" y="418"/>
                  </a:moveTo>
                  <a:cubicBezTo>
                    <a:pt x="12837" y="418"/>
                    <a:pt x="12819" y="470"/>
                    <a:pt x="12819" y="509"/>
                  </a:cubicBezTo>
                  <a:cubicBezTo>
                    <a:pt x="12837" y="544"/>
                    <a:pt x="12858" y="562"/>
                    <a:pt x="12893" y="562"/>
                  </a:cubicBezTo>
                  <a:lnTo>
                    <a:pt x="12910" y="562"/>
                  </a:lnTo>
                  <a:cubicBezTo>
                    <a:pt x="12945" y="544"/>
                    <a:pt x="12984" y="509"/>
                    <a:pt x="12967" y="470"/>
                  </a:cubicBezTo>
                  <a:cubicBezTo>
                    <a:pt x="12967" y="435"/>
                    <a:pt x="12928" y="418"/>
                    <a:pt x="12893" y="418"/>
                  </a:cubicBezTo>
                  <a:close/>
                  <a:moveTo>
                    <a:pt x="22322" y="418"/>
                  </a:moveTo>
                  <a:cubicBezTo>
                    <a:pt x="22283" y="435"/>
                    <a:pt x="22266" y="470"/>
                    <a:pt x="22266" y="509"/>
                  </a:cubicBezTo>
                  <a:cubicBezTo>
                    <a:pt x="22283" y="544"/>
                    <a:pt x="22322" y="562"/>
                    <a:pt x="22340" y="562"/>
                  </a:cubicBezTo>
                  <a:cubicBezTo>
                    <a:pt x="22357" y="562"/>
                    <a:pt x="22357" y="562"/>
                    <a:pt x="22375" y="544"/>
                  </a:cubicBezTo>
                  <a:cubicBezTo>
                    <a:pt x="22409" y="544"/>
                    <a:pt x="22431" y="488"/>
                    <a:pt x="22409" y="453"/>
                  </a:cubicBezTo>
                  <a:cubicBezTo>
                    <a:pt x="22392" y="435"/>
                    <a:pt x="22375" y="418"/>
                    <a:pt x="22340" y="418"/>
                  </a:cubicBezTo>
                  <a:close/>
                  <a:moveTo>
                    <a:pt x="25803" y="488"/>
                  </a:moveTo>
                  <a:cubicBezTo>
                    <a:pt x="25782" y="488"/>
                    <a:pt x="25764" y="509"/>
                    <a:pt x="25747" y="527"/>
                  </a:cubicBezTo>
                  <a:cubicBezTo>
                    <a:pt x="25712" y="562"/>
                    <a:pt x="25729" y="596"/>
                    <a:pt x="25764" y="636"/>
                  </a:cubicBezTo>
                  <a:lnTo>
                    <a:pt x="25803" y="636"/>
                  </a:lnTo>
                  <a:cubicBezTo>
                    <a:pt x="25821" y="636"/>
                    <a:pt x="25856" y="636"/>
                    <a:pt x="25856" y="618"/>
                  </a:cubicBezTo>
                  <a:cubicBezTo>
                    <a:pt x="25890" y="579"/>
                    <a:pt x="25873" y="527"/>
                    <a:pt x="25838" y="509"/>
                  </a:cubicBezTo>
                  <a:cubicBezTo>
                    <a:pt x="25838" y="509"/>
                    <a:pt x="25821" y="488"/>
                    <a:pt x="25803" y="488"/>
                  </a:cubicBezTo>
                  <a:close/>
                  <a:moveTo>
                    <a:pt x="12532" y="509"/>
                  </a:moveTo>
                  <a:cubicBezTo>
                    <a:pt x="12493" y="527"/>
                    <a:pt x="12458" y="562"/>
                    <a:pt x="12475" y="596"/>
                  </a:cubicBezTo>
                  <a:cubicBezTo>
                    <a:pt x="12475" y="636"/>
                    <a:pt x="12510" y="653"/>
                    <a:pt x="12549" y="653"/>
                  </a:cubicBezTo>
                  <a:lnTo>
                    <a:pt x="12567" y="653"/>
                  </a:lnTo>
                  <a:cubicBezTo>
                    <a:pt x="12602" y="636"/>
                    <a:pt x="12619" y="596"/>
                    <a:pt x="12619" y="562"/>
                  </a:cubicBezTo>
                  <a:cubicBezTo>
                    <a:pt x="12602" y="527"/>
                    <a:pt x="12584" y="509"/>
                    <a:pt x="12549" y="509"/>
                  </a:cubicBezTo>
                  <a:close/>
                  <a:moveTo>
                    <a:pt x="15721" y="509"/>
                  </a:moveTo>
                  <a:cubicBezTo>
                    <a:pt x="15687" y="509"/>
                    <a:pt x="15665" y="509"/>
                    <a:pt x="15647" y="544"/>
                  </a:cubicBezTo>
                  <a:cubicBezTo>
                    <a:pt x="15630" y="579"/>
                    <a:pt x="15647" y="618"/>
                    <a:pt x="15687" y="636"/>
                  </a:cubicBezTo>
                  <a:cubicBezTo>
                    <a:pt x="15704" y="653"/>
                    <a:pt x="15704" y="653"/>
                    <a:pt x="15721" y="653"/>
                  </a:cubicBezTo>
                  <a:cubicBezTo>
                    <a:pt x="15739" y="653"/>
                    <a:pt x="15774" y="636"/>
                    <a:pt x="15774" y="596"/>
                  </a:cubicBezTo>
                  <a:cubicBezTo>
                    <a:pt x="15795" y="562"/>
                    <a:pt x="15795" y="527"/>
                    <a:pt x="15756" y="509"/>
                  </a:cubicBezTo>
                  <a:close/>
                  <a:moveTo>
                    <a:pt x="21974" y="562"/>
                  </a:moveTo>
                  <a:cubicBezTo>
                    <a:pt x="21939" y="579"/>
                    <a:pt x="21922" y="618"/>
                    <a:pt x="21939" y="653"/>
                  </a:cubicBezTo>
                  <a:cubicBezTo>
                    <a:pt x="21957" y="688"/>
                    <a:pt x="21974" y="705"/>
                    <a:pt x="22013" y="705"/>
                  </a:cubicBezTo>
                  <a:lnTo>
                    <a:pt x="22031" y="688"/>
                  </a:lnTo>
                  <a:cubicBezTo>
                    <a:pt x="22066" y="670"/>
                    <a:pt x="22083" y="636"/>
                    <a:pt x="22066" y="596"/>
                  </a:cubicBezTo>
                  <a:cubicBezTo>
                    <a:pt x="22066" y="562"/>
                    <a:pt x="22031" y="562"/>
                    <a:pt x="22013" y="562"/>
                  </a:cubicBezTo>
                  <a:close/>
                  <a:moveTo>
                    <a:pt x="12184" y="618"/>
                  </a:moveTo>
                  <a:cubicBezTo>
                    <a:pt x="12132" y="618"/>
                    <a:pt x="12114" y="670"/>
                    <a:pt x="12132" y="705"/>
                  </a:cubicBezTo>
                  <a:cubicBezTo>
                    <a:pt x="12132" y="744"/>
                    <a:pt x="12166" y="762"/>
                    <a:pt x="12206" y="762"/>
                  </a:cubicBezTo>
                  <a:lnTo>
                    <a:pt x="12223" y="762"/>
                  </a:lnTo>
                  <a:cubicBezTo>
                    <a:pt x="12258" y="744"/>
                    <a:pt x="12275" y="705"/>
                    <a:pt x="12258" y="670"/>
                  </a:cubicBezTo>
                  <a:cubicBezTo>
                    <a:pt x="12258" y="636"/>
                    <a:pt x="12223" y="618"/>
                    <a:pt x="12206" y="618"/>
                  </a:cubicBezTo>
                  <a:close/>
                  <a:moveTo>
                    <a:pt x="16048" y="670"/>
                  </a:moveTo>
                  <a:cubicBezTo>
                    <a:pt x="16013" y="670"/>
                    <a:pt x="15991" y="670"/>
                    <a:pt x="15974" y="688"/>
                  </a:cubicBezTo>
                  <a:cubicBezTo>
                    <a:pt x="15956" y="727"/>
                    <a:pt x="15974" y="779"/>
                    <a:pt x="16013" y="797"/>
                  </a:cubicBezTo>
                  <a:cubicBezTo>
                    <a:pt x="16013" y="797"/>
                    <a:pt x="16030" y="814"/>
                    <a:pt x="16048" y="814"/>
                  </a:cubicBezTo>
                  <a:cubicBezTo>
                    <a:pt x="16065" y="814"/>
                    <a:pt x="16083" y="797"/>
                    <a:pt x="16100" y="779"/>
                  </a:cubicBezTo>
                  <a:cubicBezTo>
                    <a:pt x="16122" y="744"/>
                    <a:pt x="16122" y="688"/>
                    <a:pt x="16083" y="670"/>
                  </a:cubicBezTo>
                  <a:close/>
                  <a:moveTo>
                    <a:pt x="21648" y="705"/>
                  </a:moveTo>
                  <a:cubicBezTo>
                    <a:pt x="21613" y="727"/>
                    <a:pt x="21596" y="779"/>
                    <a:pt x="21613" y="814"/>
                  </a:cubicBezTo>
                  <a:cubicBezTo>
                    <a:pt x="21631" y="836"/>
                    <a:pt x="21648" y="853"/>
                    <a:pt x="21687" y="853"/>
                  </a:cubicBezTo>
                  <a:lnTo>
                    <a:pt x="21704" y="853"/>
                  </a:lnTo>
                  <a:cubicBezTo>
                    <a:pt x="21739" y="836"/>
                    <a:pt x="21757" y="779"/>
                    <a:pt x="21739" y="744"/>
                  </a:cubicBezTo>
                  <a:cubicBezTo>
                    <a:pt x="21739" y="727"/>
                    <a:pt x="21704" y="705"/>
                    <a:pt x="21687" y="705"/>
                  </a:cubicBezTo>
                  <a:close/>
                  <a:moveTo>
                    <a:pt x="11823" y="727"/>
                  </a:moveTo>
                  <a:cubicBezTo>
                    <a:pt x="11788" y="727"/>
                    <a:pt x="11770" y="779"/>
                    <a:pt x="11788" y="814"/>
                  </a:cubicBezTo>
                  <a:cubicBezTo>
                    <a:pt x="11788" y="836"/>
                    <a:pt x="11823" y="871"/>
                    <a:pt x="11857" y="871"/>
                  </a:cubicBezTo>
                  <a:cubicBezTo>
                    <a:pt x="11857" y="871"/>
                    <a:pt x="11857" y="853"/>
                    <a:pt x="11879" y="853"/>
                  </a:cubicBezTo>
                  <a:cubicBezTo>
                    <a:pt x="11914" y="853"/>
                    <a:pt x="11931" y="797"/>
                    <a:pt x="11914" y="762"/>
                  </a:cubicBezTo>
                  <a:cubicBezTo>
                    <a:pt x="11914" y="744"/>
                    <a:pt x="11879" y="727"/>
                    <a:pt x="11857" y="727"/>
                  </a:cubicBezTo>
                  <a:close/>
                  <a:moveTo>
                    <a:pt x="26091" y="727"/>
                  </a:moveTo>
                  <a:cubicBezTo>
                    <a:pt x="26073" y="727"/>
                    <a:pt x="26056" y="727"/>
                    <a:pt x="26038" y="744"/>
                  </a:cubicBezTo>
                  <a:cubicBezTo>
                    <a:pt x="25999" y="779"/>
                    <a:pt x="25999" y="814"/>
                    <a:pt x="26038" y="853"/>
                  </a:cubicBezTo>
                  <a:cubicBezTo>
                    <a:pt x="26056" y="853"/>
                    <a:pt x="26073" y="871"/>
                    <a:pt x="26091" y="871"/>
                  </a:cubicBezTo>
                  <a:cubicBezTo>
                    <a:pt x="26108" y="871"/>
                    <a:pt x="26130" y="853"/>
                    <a:pt x="26147" y="836"/>
                  </a:cubicBezTo>
                  <a:cubicBezTo>
                    <a:pt x="26165" y="814"/>
                    <a:pt x="26165" y="762"/>
                    <a:pt x="26130" y="744"/>
                  </a:cubicBezTo>
                  <a:cubicBezTo>
                    <a:pt x="26130" y="727"/>
                    <a:pt x="26108" y="727"/>
                    <a:pt x="26091" y="727"/>
                  </a:cubicBezTo>
                  <a:close/>
                  <a:moveTo>
                    <a:pt x="11496" y="814"/>
                  </a:moveTo>
                  <a:lnTo>
                    <a:pt x="11479" y="836"/>
                  </a:lnTo>
                  <a:cubicBezTo>
                    <a:pt x="11444" y="836"/>
                    <a:pt x="11422" y="871"/>
                    <a:pt x="11444" y="923"/>
                  </a:cubicBezTo>
                  <a:cubicBezTo>
                    <a:pt x="11444" y="945"/>
                    <a:pt x="11479" y="962"/>
                    <a:pt x="11496" y="962"/>
                  </a:cubicBezTo>
                  <a:lnTo>
                    <a:pt x="11531" y="962"/>
                  </a:lnTo>
                  <a:cubicBezTo>
                    <a:pt x="11570" y="962"/>
                    <a:pt x="11588" y="905"/>
                    <a:pt x="11570" y="871"/>
                  </a:cubicBezTo>
                  <a:cubicBezTo>
                    <a:pt x="11570" y="853"/>
                    <a:pt x="11531" y="814"/>
                    <a:pt x="11496" y="814"/>
                  </a:cubicBezTo>
                  <a:close/>
                  <a:moveTo>
                    <a:pt x="16339" y="871"/>
                  </a:moveTo>
                  <a:cubicBezTo>
                    <a:pt x="16318" y="871"/>
                    <a:pt x="16300" y="871"/>
                    <a:pt x="16283" y="888"/>
                  </a:cubicBezTo>
                  <a:cubicBezTo>
                    <a:pt x="16265" y="923"/>
                    <a:pt x="16265" y="979"/>
                    <a:pt x="16300" y="997"/>
                  </a:cubicBezTo>
                  <a:cubicBezTo>
                    <a:pt x="16300" y="1014"/>
                    <a:pt x="16318" y="1014"/>
                    <a:pt x="16339" y="1014"/>
                  </a:cubicBezTo>
                  <a:cubicBezTo>
                    <a:pt x="16357" y="1014"/>
                    <a:pt x="16392" y="997"/>
                    <a:pt x="16392" y="979"/>
                  </a:cubicBezTo>
                  <a:cubicBezTo>
                    <a:pt x="16426" y="962"/>
                    <a:pt x="16409" y="905"/>
                    <a:pt x="16392" y="888"/>
                  </a:cubicBezTo>
                  <a:cubicBezTo>
                    <a:pt x="16374" y="871"/>
                    <a:pt x="16357" y="871"/>
                    <a:pt x="16339" y="871"/>
                  </a:cubicBezTo>
                  <a:close/>
                  <a:moveTo>
                    <a:pt x="21361" y="871"/>
                  </a:moveTo>
                  <a:cubicBezTo>
                    <a:pt x="21343" y="871"/>
                    <a:pt x="21343" y="871"/>
                    <a:pt x="21322" y="888"/>
                  </a:cubicBezTo>
                  <a:cubicBezTo>
                    <a:pt x="21287" y="905"/>
                    <a:pt x="21269" y="945"/>
                    <a:pt x="21287" y="979"/>
                  </a:cubicBezTo>
                  <a:cubicBezTo>
                    <a:pt x="21304" y="997"/>
                    <a:pt x="21322" y="1014"/>
                    <a:pt x="21361" y="1014"/>
                  </a:cubicBezTo>
                  <a:lnTo>
                    <a:pt x="21396" y="1014"/>
                  </a:lnTo>
                  <a:cubicBezTo>
                    <a:pt x="21430" y="997"/>
                    <a:pt x="21430" y="945"/>
                    <a:pt x="21413" y="905"/>
                  </a:cubicBezTo>
                  <a:cubicBezTo>
                    <a:pt x="21413" y="888"/>
                    <a:pt x="21378" y="871"/>
                    <a:pt x="21361" y="871"/>
                  </a:cubicBezTo>
                  <a:close/>
                  <a:moveTo>
                    <a:pt x="11135" y="923"/>
                  </a:moveTo>
                  <a:cubicBezTo>
                    <a:pt x="11096" y="945"/>
                    <a:pt x="11079" y="979"/>
                    <a:pt x="11079" y="1014"/>
                  </a:cubicBezTo>
                  <a:cubicBezTo>
                    <a:pt x="11096" y="1053"/>
                    <a:pt x="11135" y="1071"/>
                    <a:pt x="11153" y="1071"/>
                  </a:cubicBezTo>
                  <a:lnTo>
                    <a:pt x="11170" y="1071"/>
                  </a:lnTo>
                  <a:cubicBezTo>
                    <a:pt x="11205" y="1053"/>
                    <a:pt x="11244" y="1014"/>
                    <a:pt x="11227" y="979"/>
                  </a:cubicBezTo>
                  <a:cubicBezTo>
                    <a:pt x="11227" y="945"/>
                    <a:pt x="11187" y="923"/>
                    <a:pt x="11153" y="923"/>
                  </a:cubicBezTo>
                  <a:close/>
                  <a:moveTo>
                    <a:pt x="26347" y="962"/>
                  </a:moveTo>
                  <a:cubicBezTo>
                    <a:pt x="26326" y="962"/>
                    <a:pt x="26308" y="979"/>
                    <a:pt x="26291" y="997"/>
                  </a:cubicBezTo>
                  <a:cubicBezTo>
                    <a:pt x="26273" y="1014"/>
                    <a:pt x="26273" y="1071"/>
                    <a:pt x="26291" y="1088"/>
                  </a:cubicBezTo>
                  <a:cubicBezTo>
                    <a:pt x="26308" y="1106"/>
                    <a:pt x="26326" y="1106"/>
                    <a:pt x="26347" y="1106"/>
                  </a:cubicBezTo>
                  <a:cubicBezTo>
                    <a:pt x="26365" y="1106"/>
                    <a:pt x="26382" y="1106"/>
                    <a:pt x="26400" y="1088"/>
                  </a:cubicBezTo>
                  <a:cubicBezTo>
                    <a:pt x="26434" y="1071"/>
                    <a:pt x="26434" y="1014"/>
                    <a:pt x="26400" y="997"/>
                  </a:cubicBezTo>
                  <a:cubicBezTo>
                    <a:pt x="26382" y="979"/>
                    <a:pt x="26365" y="962"/>
                    <a:pt x="26347" y="962"/>
                  </a:cubicBezTo>
                  <a:close/>
                  <a:moveTo>
                    <a:pt x="10809" y="1014"/>
                  </a:moveTo>
                  <a:cubicBezTo>
                    <a:pt x="10809" y="1014"/>
                    <a:pt x="10791" y="1014"/>
                    <a:pt x="10791" y="1032"/>
                  </a:cubicBezTo>
                  <a:cubicBezTo>
                    <a:pt x="10752" y="1032"/>
                    <a:pt x="10735" y="1071"/>
                    <a:pt x="10735" y="1106"/>
                  </a:cubicBezTo>
                  <a:cubicBezTo>
                    <a:pt x="10752" y="1140"/>
                    <a:pt x="10770" y="1162"/>
                    <a:pt x="10809" y="1162"/>
                  </a:cubicBezTo>
                  <a:lnTo>
                    <a:pt x="10826" y="1162"/>
                  </a:lnTo>
                  <a:cubicBezTo>
                    <a:pt x="10861" y="1162"/>
                    <a:pt x="10878" y="1106"/>
                    <a:pt x="10878" y="1071"/>
                  </a:cubicBezTo>
                  <a:cubicBezTo>
                    <a:pt x="10861" y="1053"/>
                    <a:pt x="10844" y="1014"/>
                    <a:pt x="10809" y="1014"/>
                  </a:cubicBezTo>
                  <a:close/>
                  <a:moveTo>
                    <a:pt x="21034" y="1032"/>
                  </a:moveTo>
                  <a:cubicBezTo>
                    <a:pt x="21017" y="1032"/>
                    <a:pt x="21017" y="1032"/>
                    <a:pt x="20995" y="1053"/>
                  </a:cubicBezTo>
                  <a:cubicBezTo>
                    <a:pt x="20960" y="1071"/>
                    <a:pt x="20943" y="1106"/>
                    <a:pt x="20960" y="1140"/>
                  </a:cubicBezTo>
                  <a:cubicBezTo>
                    <a:pt x="20978" y="1162"/>
                    <a:pt x="21017" y="1180"/>
                    <a:pt x="21034" y="1180"/>
                  </a:cubicBezTo>
                  <a:lnTo>
                    <a:pt x="21069" y="1180"/>
                  </a:lnTo>
                  <a:cubicBezTo>
                    <a:pt x="21104" y="1162"/>
                    <a:pt x="21126" y="1106"/>
                    <a:pt x="21104" y="1071"/>
                  </a:cubicBezTo>
                  <a:cubicBezTo>
                    <a:pt x="21087" y="1053"/>
                    <a:pt x="21052" y="1032"/>
                    <a:pt x="21034" y="1032"/>
                  </a:cubicBezTo>
                  <a:close/>
                  <a:moveTo>
                    <a:pt x="10443" y="1106"/>
                  </a:moveTo>
                  <a:cubicBezTo>
                    <a:pt x="10391" y="1123"/>
                    <a:pt x="10374" y="1162"/>
                    <a:pt x="10391" y="1197"/>
                  </a:cubicBezTo>
                  <a:cubicBezTo>
                    <a:pt x="10391" y="1232"/>
                    <a:pt x="10426" y="1249"/>
                    <a:pt x="10465" y="1249"/>
                  </a:cubicBezTo>
                  <a:lnTo>
                    <a:pt x="10482" y="1249"/>
                  </a:lnTo>
                  <a:cubicBezTo>
                    <a:pt x="10517" y="1249"/>
                    <a:pt x="10535" y="1197"/>
                    <a:pt x="10517" y="1162"/>
                  </a:cubicBezTo>
                  <a:cubicBezTo>
                    <a:pt x="10517" y="1123"/>
                    <a:pt x="10482" y="1106"/>
                    <a:pt x="10465" y="1106"/>
                  </a:cubicBezTo>
                  <a:close/>
                  <a:moveTo>
                    <a:pt x="16609" y="1106"/>
                  </a:moveTo>
                  <a:cubicBezTo>
                    <a:pt x="16592" y="1106"/>
                    <a:pt x="16574" y="1106"/>
                    <a:pt x="16557" y="1123"/>
                  </a:cubicBezTo>
                  <a:cubicBezTo>
                    <a:pt x="16535" y="1162"/>
                    <a:pt x="16535" y="1197"/>
                    <a:pt x="16574" y="1232"/>
                  </a:cubicBezTo>
                  <a:cubicBezTo>
                    <a:pt x="16574" y="1249"/>
                    <a:pt x="16592" y="1249"/>
                    <a:pt x="16609" y="1249"/>
                  </a:cubicBezTo>
                  <a:cubicBezTo>
                    <a:pt x="16627" y="1249"/>
                    <a:pt x="16644" y="1249"/>
                    <a:pt x="16666" y="1232"/>
                  </a:cubicBezTo>
                  <a:cubicBezTo>
                    <a:pt x="16700" y="1197"/>
                    <a:pt x="16700" y="1162"/>
                    <a:pt x="16666" y="1123"/>
                  </a:cubicBezTo>
                  <a:cubicBezTo>
                    <a:pt x="16644" y="1106"/>
                    <a:pt x="16627" y="1106"/>
                    <a:pt x="16609" y="1106"/>
                  </a:cubicBezTo>
                  <a:close/>
                  <a:moveTo>
                    <a:pt x="10082" y="1197"/>
                  </a:moveTo>
                  <a:cubicBezTo>
                    <a:pt x="10047" y="1197"/>
                    <a:pt x="10030" y="1249"/>
                    <a:pt x="10030" y="1288"/>
                  </a:cubicBezTo>
                  <a:cubicBezTo>
                    <a:pt x="10047" y="1323"/>
                    <a:pt x="10065" y="1341"/>
                    <a:pt x="10100" y="1341"/>
                  </a:cubicBezTo>
                  <a:lnTo>
                    <a:pt x="10117" y="1341"/>
                  </a:lnTo>
                  <a:cubicBezTo>
                    <a:pt x="10156" y="1323"/>
                    <a:pt x="10174" y="1288"/>
                    <a:pt x="10174" y="1249"/>
                  </a:cubicBezTo>
                  <a:cubicBezTo>
                    <a:pt x="10174" y="1214"/>
                    <a:pt x="10139" y="1197"/>
                    <a:pt x="10100" y="1197"/>
                  </a:cubicBezTo>
                  <a:close/>
                  <a:moveTo>
                    <a:pt x="20708" y="1197"/>
                  </a:moveTo>
                  <a:cubicBezTo>
                    <a:pt x="20708" y="1197"/>
                    <a:pt x="20691" y="1214"/>
                    <a:pt x="20669" y="1214"/>
                  </a:cubicBezTo>
                  <a:cubicBezTo>
                    <a:pt x="20634" y="1232"/>
                    <a:pt x="20634" y="1271"/>
                    <a:pt x="20651" y="1306"/>
                  </a:cubicBezTo>
                  <a:cubicBezTo>
                    <a:pt x="20651" y="1341"/>
                    <a:pt x="20691" y="1341"/>
                    <a:pt x="20708" y="1341"/>
                  </a:cubicBezTo>
                  <a:lnTo>
                    <a:pt x="20743" y="1341"/>
                  </a:lnTo>
                  <a:cubicBezTo>
                    <a:pt x="20778" y="1323"/>
                    <a:pt x="20799" y="1288"/>
                    <a:pt x="20778" y="1249"/>
                  </a:cubicBezTo>
                  <a:cubicBezTo>
                    <a:pt x="20760" y="1214"/>
                    <a:pt x="20743" y="1197"/>
                    <a:pt x="20708" y="1197"/>
                  </a:cubicBezTo>
                  <a:close/>
                  <a:moveTo>
                    <a:pt x="26582" y="1249"/>
                  </a:moveTo>
                  <a:cubicBezTo>
                    <a:pt x="26565" y="1249"/>
                    <a:pt x="26543" y="1249"/>
                    <a:pt x="26543" y="1271"/>
                  </a:cubicBezTo>
                  <a:cubicBezTo>
                    <a:pt x="26508" y="1288"/>
                    <a:pt x="26491" y="1341"/>
                    <a:pt x="26526" y="1358"/>
                  </a:cubicBezTo>
                  <a:cubicBezTo>
                    <a:pt x="26543" y="1380"/>
                    <a:pt x="26565" y="1397"/>
                    <a:pt x="26582" y="1397"/>
                  </a:cubicBezTo>
                  <a:cubicBezTo>
                    <a:pt x="26600" y="1397"/>
                    <a:pt x="26617" y="1397"/>
                    <a:pt x="26617" y="1380"/>
                  </a:cubicBezTo>
                  <a:cubicBezTo>
                    <a:pt x="26652" y="1358"/>
                    <a:pt x="26652" y="1306"/>
                    <a:pt x="26634" y="1288"/>
                  </a:cubicBezTo>
                  <a:cubicBezTo>
                    <a:pt x="26617" y="1249"/>
                    <a:pt x="26600" y="1249"/>
                    <a:pt x="26582" y="1249"/>
                  </a:cubicBezTo>
                  <a:close/>
                  <a:moveTo>
                    <a:pt x="9738" y="1271"/>
                  </a:moveTo>
                  <a:cubicBezTo>
                    <a:pt x="9704" y="1288"/>
                    <a:pt x="9664" y="1323"/>
                    <a:pt x="9682" y="1358"/>
                  </a:cubicBezTo>
                  <a:cubicBezTo>
                    <a:pt x="9682" y="1397"/>
                    <a:pt x="9721" y="1415"/>
                    <a:pt x="9756" y="1415"/>
                  </a:cubicBezTo>
                  <a:cubicBezTo>
                    <a:pt x="9812" y="1397"/>
                    <a:pt x="9830" y="1358"/>
                    <a:pt x="9812" y="1323"/>
                  </a:cubicBezTo>
                  <a:cubicBezTo>
                    <a:pt x="9812" y="1288"/>
                    <a:pt x="9773" y="1271"/>
                    <a:pt x="9756" y="1271"/>
                  </a:cubicBezTo>
                  <a:close/>
                  <a:moveTo>
                    <a:pt x="9377" y="1341"/>
                  </a:moveTo>
                  <a:cubicBezTo>
                    <a:pt x="9338" y="1358"/>
                    <a:pt x="9321" y="1397"/>
                    <a:pt x="9321" y="1432"/>
                  </a:cubicBezTo>
                  <a:cubicBezTo>
                    <a:pt x="9321" y="1467"/>
                    <a:pt x="9355" y="1488"/>
                    <a:pt x="9395" y="1488"/>
                  </a:cubicBezTo>
                  <a:lnTo>
                    <a:pt x="9412" y="1488"/>
                  </a:lnTo>
                  <a:cubicBezTo>
                    <a:pt x="9447" y="1488"/>
                    <a:pt x="9464" y="1432"/>
                    <a:pt x="9464" y="1397"/>
                  </a:cubicBezTo>
                  <a:cubicBezTo>
                    <a:pt x="9464" y="1358"/>
                    <a:pt x="9429" y="1341"/>
                    <a:pt x="9395" y="1341"/>
                  </a:cubicBezTo>
                  <a:close/>
                  <a:moveTo>
                    <a:pt x="16861" y="1358"/>
                  </a:moveTo>
                  <a:cubicBezTo>
                    <a:pt x="16844" y="1358"/>
                    <a:pt x="16827" y="1358"/>
                    <a:pt x="16827" y="1380"/>
                  </a:cubicBezTo>
                  <a:cubicBezTo>
                    <a:pt x="16792" y="1415"/>
                    <a:pt x="16792" y="1449"/>
                    <a:pt x="16827" y="1488"/>
                  </a:cubicBezTo>
                  <a:cubicBezTo>
                    <a:pt x="16827" y="1506"/>
                    <a:pt x="16844" y="1506"/>
                    <a:pt x="16861" y="1506"/>
                  </a:cubicBezTo>
                  <a:cubicBezTo>
                    <a:pt x="16883" y="1506"/>
                    <a:pt x="16901" y="1506"/>
                    <a:pt x="16918" y="1488"/>
                  </a:cubicBezTo>
                  <a:cubicBezTo>
                    <a:pt x="16953" y="1449"/>
                    <a:pt x="16953" y="1415"/>
                    <a:pt x="16918" y="1380"/>
                  </a:cubicBezTo>
                  <a:cubicBezTo>
                    <a:pt x="16901" y="1380"/>
                    <a:pt x="16883" y="1358"/>
                    <a:pt x="16861" y="1358"/>
                  </a:cubicBezTo>
                  <a:close/>
                  <a:moveTo>
                    <a:pt x="20364" y="1380"/>
                  </a:moveTo>
                  <a:cubicBezTo>
                    <a:pt x="20325" y="1397"/>
                    <a:pt x="20308" y="1432"/>
                    <a:pt x="20325" y="1467"/>
                  </a:cubicBezTo>
                  <a:cubicBezTo>
                    <a:pt x="20343" y="1506"/>
                    <a:pt x="20364" y="1523"/>
                    <a:pt x="20382" y="1523"/>
                  </a:cubicBezTo>
                  <a:cubicBezTo>
                    <a:pt x="20399" y="1523"/>
                    <a:pt x="20416" y="1506"/>
                    <a:pt x="20416" y="1506"/>
                  </a:cubicBezTo>
                  <a:cubicBezTo>
                    <a:pt x="20451" y="1488"/>
                    <a:pt x="20473" y="1449"/>
                    <a:pt x="20451" y="1415"/>
                  </a:cubicBezTo>
                  <a:cubicBezTo>
                    <a:pt x="20434" y="1380"/>
                    <a:pt x="20416" y="1380"/>
                    <a:pt x="20382" y="1380"/>
                  </a:cubicBezTo>
                  <a:close/>
                  <a:moveTo>
                    <a:pt x="9029" y="1415"/>
                  </a:moveTo>
                  <a:cubicBezTo>
                    <a:pt x="8977" y="1415"/>
                    <a:pt x="8960" y="1467"/>
                    <a:pt x="8960" y="1506"/>
                  </a:cubicBezTo>
                  <a:cubicBezTo>
                    <a:pt x="8977" y="1541"/>
                    <a:pt x="8994" y="1558"/>
                    <a:pt x="9029" y="1558"/>
                  </a:cubicBezTo>
                  <a:lnTo>
                    <a:pt x="9051" y="1558"/>
                  </a:lnTo>
                  <a:cubicBezTo>
                    <a:pt x="9086" y="1541"/>
                    <a:pt x="9121" y="1506"/>
                    <a:pt x="9103" y="1467"/>
                  </a:cubicBezTo>
                  <a:cubicBezTo>
                    <a:pt x="9103" y="1432"/>
                    <a:pt x="9068" y="1415"/>
                    <a:pt x="9029" y="1415"/>
                  </a:cubicBezTo>
                  <a:close/>
                  <a:moveTo>
                    <a:pt x="8668" y="1488"/>
                  </a:moveTo>
                  <a:cubicBezTo>
                    <a:pt x="8633" y="1488"/>
                    <a:pt x="8594" y="1523"/>
                    <a:pt x="8616" y="1558"/>
                  </a:cubicBezTo>
                  <a:cubicBezTo>
                    <a:pt x="8616" y="1597"/>
                    <a:pt x="8651" y="1632"/>
                    <a:pt x="8685" y="1632"/>
                  </a:cubicBezTo>
                  <a:cubicBezTo>
                    <a:pt x="8742" y="1615"/>
                    <a:pt x="8759" y="1576"/>
                    <a:pt x="8759" y="1541"/>
                  </a:cubicBezTo>
                  <a:cubicBezTo>
                    <a:pt x="8742" y="1506"/>
                    <a:pt x="8725" y="1488"/>
                    <a:pt x="8685" y="1488"/>
                  </a:cubicBezTo>
                  <a:close/>
                  <a:moveTo>
                    <a:pt x="8307" y="1541"/>
                  </a:moveTo>
                  <a:cubicBezTo>
                    <a:pt x="8268" y="1558"/>
                    <a:pt x="8250" y="1597"/>
                    <a:pt x="8250" y="1632"/>
                  </a:cubicBezTo>
                  <a:cubicBezTo>
                    <a:pt x="8268" y="1667"/>
                    <a:pt x="8289" y="1684"/>
                    <a:pt x="8324" y="1684"/>
                  </a:cubicBezTo>
                  <a:lnTo>
                    <a:pt x="8342" y="1684"/>
                  </a:lnTo>
                  <a:cubicBezTo>
                    <a:pt x="8376" y="1684"/>
                    <a:pt x="8398" y="1649"/>
                    <a:pt x="8398" y="1615"/>
                  </a:cubicBezTo>
                  <a:cubicBezTo>
                    <a:pt x="8398" y="1576"/>
                    <a:pt x="8359" y="1541"/>
                    <a:pt x="8324" y="1541"/>
                  </a:cubicBezTo>
                  <a:lnTo>
                    <a:pt x="8307" y="1558"/>
                  </a:lnTo>
                  <a:lnTo>
                    <a:pt x="8307" y="1541"/>
                  </a:lnTo>
                  <a:close/>
                  <a:moveTo>
                    <a:pt x="20038" y="1541"/>
                  </a:moveTo>
                  <a:cubicBezTo>
                    <a:pt x="19999" y="1558"/>
                    <a:pt x="19981" y="1597"/>
                    <a:pt x="19999" y="1632"/>
                  </a:cubicBezTo>
                  <a:cubicBezTo>
                    <a:pt x="20016" y="1667"/>
                    <a:pt x="20038" y="1684"/>
                    <a:pt x="20073" y="1684"/>
                  </a:cubicBezTo>
                  <a:lnTo>
                    <a:pt x="20090" y="1667"/>
                  </a:lnTo>
                  <a:cubicBezTo>
                    <a:pt x="20125" y="1649"/>
                    <a:pt x="20147" y="1615"/>
                    <a:pt x="20125" y="1576"/>
                  </a:cubicBezTo>
                  <a:cubicBezTo>
                    <a:pt x="20108" y="1541"/>
                    <a:pt x="20090" y="1541"/>
                    <a:pt x="20073" y="1541"/>
                  </a:cubicBezTo>
                  <a:close/>
                  <a:moveTo>
                    <a:pt x="26800" y="1541"/>
                  </a:moveTo>
                  <a:cubicBezTo>
                    <a:pt x="26782" y="1541"/>
                    <a:pt x="26761" y="1541"/>
                    <a:pt x="26743" y="1558"/>
                  </a:cubicBezTo>
                  <a:cubicBezTo>
                    <a:pt x="26726" y="1576"/>
                    <a:pt x="26708" y="1632"/>
                    <a:pt x="26726" y="1649"/>
                  </a:cubicBezTo>
                  <a:cubicBezTo>
                    <a:pt x="26743" y="1684"/>
                    <a:pt x="26761" y="1684"/>
                    <a:pt x="26800" y="1684"/>
                  </a:cubicBezTo>
                  <a:cubicBezTo>
                    <a:pt x="26800" y="1684"/>
                    <a:pt x="26817" y="1684"/>
                    <a:pt x="26835" y="1667"/>
                  </a:cubicBezTo>
                  <a:cubicBezTo>
                    <a:pt x="26869" y="1649"/>
                    <a:pt x="26869" y="1615"/>
                    <a:pt x="26852" y="1576"/>
                  </a:cubicBezTo>
                  <a:cubicBezTo>
                    <a:pt x="26835" y="1558"/>
                    <a:pt x="26817" y="1541"/>
                    <a:pt x="26800" y="1541"/>
                  </a:cubicBezTo>
                  <a:close/>
                  <a:moveTo>
                    <a:pt x="7963" y="1615"/>
                  </a:moveTo>
                  <a:cubicBezTo>
                    <a:pt x="7924" y="1632"/>
                    <a:pt x="7889" y="1667"/>
                    <a:pt x="7906" y="1706"/>
                  </a:cubicBezTo>
                  <a:cubicBezTo>
                    <a:pt x="7906" y="1741"/>
                    <a:pt x="7941" y="1758"/>
                    <a:pt x="7963" y="1758"/>
                  </a:cubicBezTo>
                  <a:lnTo>
                    <a:pt x="7980" y="1758"/>
                  </a:lnTo>
                  <a:cubicBezTo>
                    <a:pt x="8015" y="1758"/>
                    <a:pt x="8050" y="1723"/>
                    <a:pt x="8033" y="1667"/>
                  </a:cubicBezTo>
                  <a:cubicBezTo>
                    <a:pt x="8033" y="1649"/>
                    <a:pt x="7998" y="1615"/>
                    <a:pt x="7963" y="1615"/>
                  </a:cubicBezTo>
                  <a:close/>
                  <a:moveTo>
                    <a:pt x="17118" y="1615"/>
                  </a:moveTo>
                  <a:cubicBezTo>
                    <a:pt x="17101" y="1615"/>
                    <a:pt x="17079" y="1632"/>
                    <a:pt x="17079" y="1649"/>
                  </a:cubicBezTo>
                  <a:cubicBezTo>
                    <a:pt x="17044" y="1667"/>
                    <a:pt x="17044" y="1723"/>
                    <a:pt x="17079" y="1741"/>
                  </a:cubicBezTo>
                  <a:cubicBezTo>
                    <a:pt x="17079" y="1758"/>
                    <a:pt x="17101" y="1758"/>
                    <a:pt x="17118" y="1758"/>
                  </a:cubicBezTo>
                  <a:cubicBezTo>
                    <a:pt x="17136" y="1758"/>
                    <a:pt x="17153" y="1758"/>
                    <a:pt x="17170" y="1741"/>
                  </a:cubicBezTo>
                  <a:cubicBezTo>
                    <a:pt x="17210" y="1723"/>
                    <a:pt x="17210" y="1667"/>
                    <a:pt x="17170" y="1649"/>
                  </a:cubicBezTo>
                  <a:cubicBezTo>
                    <a:pt x="17153" y="1632"/>
                    <a:pt x="17136" y="1615"/>
                    <a:pt x="17118" y="1615"/>
                  </a:cubicBezTo>
                  <a:close/>
                  <a:moveTo>
                    <a:pt x="7598" y="1684"/>
                  </a:moveTo>
                  <a:cubicBezTo>
                    <a:pt x="7563" y="1706"/>
                    <a:pt x="7528" y="1741"/>
                    <a:pt x="7545" y="1776"/>
                  </a:cubicBezTo>
                  <a:cubicBezTo>
                    <a:pt x="7545" y="1815"/>
                    <a:pt x="7580" y="1832"/>
                    <a:pt x="7615" y="1832"/>
                  </a:cubicBezTo>
                  <a:lnTo>
                    <a:pt x="7637" y="1832"/>
                  </a:lnTo>
                  <a:cubicBezTo>
                    <a:pt x="7672" y="1832"/>
                    <a:pt x="7689" y="1776"/>
                    <a:pt x="7689" y="1741"/>
                  </a:cubicBezTo>
                  <a:cubicBezTo>
                    <a:pt x="7672" y="1706"/>
                    <a:pt x="7654" y="1684"/>
                    <a:pt x="7615" y="1684"/>
                  </a:cubicBezTo>
                  <a:close/>
                  <a:moveTo>
                    <a:pt x="19746" y="1684"/>
                  </a:moveTo>
                  <a:cubicBezTo>
                    <a:pt x="19729" y="1684"/>
                    <a:pt x="19712" y="1684"/>
                    <a:pt x="19712" y="1706"/>
                  </a:cubicBezTo>
                  <a:cubicBezTo>
                    <a:pt x="19672" y="1706"/>
                    <a:pt x="19655" y="1758"/>
                    <a:pt x="19672" y="1793"/>
                  </a:cubicBezTo>
                  <a:cubicBezTo>
                    <a:pt x="19690" y="1815"/>
                    <a:pt x="19712" y="1832"/>
                    <a:pt x="19746" y="1832"/>
                  </a:cubicBezTo>
                  <a:lnTo>
                    <a:pt x="19764" y="1832"/>
                  </a:lnTo>
                  <a:cubicBezTo>
                    <a:pt x="19799" y="1815"/>
                    <a:pt x="19820" y="1758"/>
                    <a:pt x="19799" y="1723"/>
                  </a:cubicBezTo>
                  <a:cubicBezTo>
                    <a:pt x="19781" y="1706"/>
                    <a:pt x="19764" y="1684"/>
                    <a:pt x="19746" y="1684"/>
                  </a:cubicBezTo>
                  <a:close/>
                  <a:moveTo>
                    <a:pt x="7236" y="1758"/>
                  </a:moveTo>
                  <a:cubicBezTo>
                    <a:pt x="7202" y="1776"/>
                    <a:pt x="7180" y="1815"/>
                    <a:pt x="7180" y="1850"/>
                  </a:cubicBezTo>
                  <a:cubicBezTo>
                    <a:pt x="7202" y="1884"/>
                    <a:pt x="7219" y="1902"/>
                    <a:pt x="7254" y="1902"/>
                  </a:cubicBezTo>
                  <a:lnTo>
                    <a:pt x="7271" y="1902"/>
                  </a:lnTo>
                  <a:cubicBezTo>
                    <a:pt x="7310" y="1902"/>
                    <a:pt x="7345" y="1850"/>
                    <a:pt x="7328" y="1815"/>
                  </a:cubicBezTo>
                  <a:cubicBezTo>
                    <a:pt x="7328" y="1776"/>
                    <a:pt x="7289" y="1758"/>
                    <a:pt x="7254" y="1758"/>
                  </a:cubicBezTo>
                  <a:close/>
                  <a:moveTo>
                    <a:pt x="6910" y="1832"/>
                  </a:moveTo>
                  <a:cubicBezTo>
                    <a:pt x="6893" y="1832"/>
                    <a:pt x="6893" y="1832"/>
                    <a:pt x="6893" y="1850"/>
                  </a:cubicBezTo>
                  <a:cubicBezTo>
                    <a:pt x="6853" y="1850"/>
                    <a:pt x="6819" y="1884"/>
                    <a:pt x="6836" y="1924"/>
                  </a:cubicBezTo>
                  <a:cubicBezTo>
                    <a:pt x="6836" y="1958"/>
                    <a:pt x="6875" y="1976"/>
                    <a:pt x="6910" y="1976"/>
                  </a:cubicBezTo>
                  <a:lnTo>
                    <a:pt x="6927" y="1976"/>
                  </a:lnTo>
                  <a:cubicBezTo>
                    <a:pt x="6962" y="1976"/>
                    <a:pt x="6984" y="1941"/>
                    <a:pt x="6984" y="1902"/>
                  </a:cubicBezTo>
                  <a:cubicBezTo>
                    <a:pt x="6962" y="1867"/>
                    <a:pt x="6945" y="1832"/>
                    <a:pt x="6910" y="1832"/>
                  </a:cubicBezTo>
                  <a:close/>
                  <a:moveTo>
                    <a:pt x="19403" y="1832"/>
                  </a:moveTo>
                  <a:lnTo>
                    <a:pt x="19385" y="1850"/>
                  </a:lnTo>
                  <a:cubicBezTo>
                    <a:pt x="19346" y="1867"/>
                    <a:pt x="19329" y="1902"/>
                    <a:pt x="19346" y="1941"/>
                  </a:cubicBezTo>
                  <a:cubicBezTo>
                    <a:pt x="19346" y="1976"/>
                    <a:pt x="19385" y="1976"/>
                    <a:pt x="19403" y="1976"/>
                  </a:cubicBezTo>
                  <a:lnTo>
                    <a:pt x="19437" y="1976"/>
                  </a:lnTo>
                  <a:cubicBezTo>
                    <a:pt x="19472" y="1958"/>
                    <a:pt x="19494" y="1924"/>
                    <a:pt x="19472" y="1884"/>
                  </a:cubicBezTo>
                  <a:cubicBezTo>
                    <a:pt x="19455" y="1850"/>
                    <a:pt x="19437" y="1832"/>
                    <a:pt x="19403" y="1832"/>
                  </a:cubicBezTo>
                  <a:close/>
                  <a:moveTo>
                    <a:pt x="26943" y="1850"/>
                  </a:moveTo>
                  <a:cubicBezTo>
                    <a:pt x="26926" y="1884"/>
                    <a:pt x="26909" y="1924"/>
                    <a:pt x="26926" y="1958"/>
                  </a:cubicBezTo>
                  <a:cubicBezTo>
                    <a:pt x="26943" y="1976"/>
                    <a:pt x="26961" y="1993"/>
                    <a:pt x="27000" y="1993"/>
                  </a:cubicBezTo>
                  <a:cubicBezTo>
                    <a:pt x="27000" y="1993"/>
                    <a:pt x="27017" y="1993"/>
                    <a:pt x="27035" y="1976"/>
                  </a:cubicBezTo>
                  <a:cubicBezTo>
                    <a:pt x="27070" y="1958"/>
                    <a:pt x="27070" y="1924"/>
                    <a:pt x="27052" y="1884"/>
                  </a:cubicBezTo>
                  <a:cubicBezTo>
                    <a:pt x="27035" y="1867"/>
                    <a:pt x="27017" y="1850"/>
                    <a:pt x="27000" y="1850"/>
                  </a:cubicBezTo>
                  <a:close/>
                  <a:moveTo>
                    <a:pt x="17388" y="1867"/>
                  </a:moveTo>
                  <a:cubicBezTo>
                    <a:pt x="17371" y="1867"/>
                    <a:pt x="17353" y="1884"/>
                    <a:pt x="17336" y="1884"/>
                  </a:cubicBezTo>
                  <a:cubicBezTo>
                    <a:pt x="17318" y="1924"/>
                    <a:pt x="17318" y="1976"/>
                    <a:pt x="17353" y="1993"/>
                  </a:cubicBezTo>
                  <a:cubicBezTo>
                    <a:pt x="17353" y="2011"/>
                    <a:pt x="17371" y="2011"/>
                    <a:pt x="17388" y="2011"/>
                  </a:cubicBezTo>
                  <a:cubicBezTo>
                    <a:pt x="17405" y="2011"/>
                    <a:pt x="17427" y="2011"/>
                    <a:pt x="17445" y="1993"/>
                  </a:cubicBezTo>
                  <a:cubicBezTo>
                    <a:pt x="17479" y="1958"/>
                    <a:pt x="17462" y="1902"/>
                    <a:pt x="17445" y="1884"/>
                  </a:cubicBezTo>
                  <a:cubicBezTo>
                    <a:pt x="17427" y="1867"/>
                    <a:pt x="17405" y="1867"/>
                    <a:pt x="17388" y="1867"/>
                  </a:cubicBezTo>
                  <a:close/>
                  <a:moveTo>
                    <a:pt x="6527" y="1924"/>
                  </a:moveTo>
                  <a:cubicBezTo>
                    <a:pt x="6492" y="1941"/>
                    <a:pt x="6475" y="1976"/>
                    <a:pt x="6475" y="2011"/>
                  </a:cubicBezTo>
                  <a:cubicBezTo>
                    <a:pt x="6492" y="2050"/>
                    <a:pt x="6510" y="2067"/>
                    <a:pt x="6549" y="2067"/>
                  </a:cubicBezTo>
                  <a:lnTo>
                    <a:pt x="6566" y="2067"/>
                  </a:lnTo>
                  <a:cubicBezTo>
                    <a:pt x="6601" y="2050"/>
                    <a:pt x="6636" y="2011"/>
                    <a:pt x="6619" y="1976"/>
                  </a:cubicBezTo>
                  <a:cubicBezTo>
                    <a:pt x="6619" y="1941"/>
                    <a:pt x="6584" y="1924"/>
                    <a:pt x="6549" y="1924"/>
                  </a:cubicBezTo>
                  <a:close/>
                  <a:moveTo>
                    <a:pt x="19037" y="1976"/>
                  </a:moveTo>
                  <a:cubicBezTo>
                    <a:pt x="19002" y="1993"/>
                    <a:pt x="18985" y="2050"/>
                    <a:pt x="19002" y="2085"/>
                  </a:cubicBezTo>
                  <a:cubicBezTo>
                    <a:pt x="19020" y="2102"/>
                    <a:pt x="19037" y="2119"/>
                    <a:pt x="19076" y="2119"/>
                  </a:cubicBezTo>
                  <a:lnTo>
                    <a:pt x="19094" y="2119"/>
                  </a:lnTo>
                  <a:cubicBezTo>
                    <a:pt x="19129" y="2102"/>
                    <a:pt x="19146" y="2067"/>
                    <a:pt x="19146" y="2032"/>
                  </a:cubicBezTo>
                  <a:cubicBezTo>
                    <a:pt x="19129" y="1993"/>
                    <a:pt x="19094" y="1976"/>
                    <a:pt x="19076" y="1976"/>
                  </a:cubicBezTo>
                  <a:close/>
                  <a:moveTo>
                    <a:pt x="6183" y="2011"/>
                  </a:moveTo>
                  <a:cubicBezTo>
                    <a:pt x="6149" y="2032"/>
                    <a:pt x="6114" y="2067"/>
                    <a:pt x="6131" y="2102"/>
                  </a:cubicBezTo>
                  <a:cubicBezTo>
                    <a:pt x="6149" y="2141"/>
                    <a:pt x="6166" y="2159"/>
                    <a:pt x="6201" y="2159"/>
                  </a:cubicBezTo>
                  <a:lnTo>
                    <a:pt x="6223" y="2159"/>
                  </a:lnTo>
                  <a:cubicBezTo>
                    <a:pt x="6257" y="2141"/>
                    <a:pt x="6275" y="2102"/>
                    <a:pt x="6275" y="2067"/>
                  </a:cubicBezTo>
                  <a:cubicBezTo>
                    <a:pt x="6257" y="2032"/>
                    <a:pt x="6240" y="2011"/>
                    <a:pt x="6201" y="2011"/>
                  </a:cubicBezTo>
                  <a:close/>
                  <a:moveTo>
                    <a:pt x="17680" y="2067"/>
                  </a:moveTo>
                  <a:cubicBezTo>
                    <a:pt x="17662" y="2067"/>
                    <a:pt x="17645" y="2085"/>
                    <a:pt x="17623" y="2102"/>
                  </a:cubicBezTo>
                  <a:cubicBezTo>
                    <a:pt x="17606" y="2141"/>
                    <a:pt x="17623" y="2193"/>
                    <a:pt x="17662" y="2211"/>
                  </a:cubicBezTo>
                  <a:lnTo>
                    <a:pt x="17680" y="2211"/>
                  </a:lnTo>
                  <a:cubicBezTo>
                    <a:pt x="17714" y="2211"/>
                    <a:pt x="17732" y="2211"/>
                    <a:pt x="17753" y="2176"/>
                  </a:cubicBezTo>
                  <a:cubicBezTo>
                    <a:pt x="17771" y="2141"/>
                    <a:pt x="17753" y="2102"/>
                    <a:pt x="17714" y="2085"/>
                  </a:cubicBezTo>
                  <a:cubicBezTo>
                    <a:pt x="17714" y="2085"/>
                    <a:pt x="17697" y="2067"/>
                    <a:pt x="17680" y="2067"/>
                  </a:cubicBezTo>
                  <a:close/>
                  <a:moveTo>
                    <a:pt x="5840" y="2119"/>
                  </a:moveTo>
                  <a:cubicBezTo>
                    <a:pt x="5787" y="2119"/>
                    <a:pt x="5766" y="2176"/>
                    <a:pt x="5787" y="2211"/>
                  </a:cubicBezTo>
                  <a:cubicBezTo>
                    <a:pt x="5787" y="2228"/>
                    <a:pt x="5822" y="2250"/>
                    <a:pt x="5857" y="2250"/>
                  </a:cubicBezTo>
                  <a:lnTo>
                    <a:pt x="5874" y="2250"/>
                  </a:lnTo>
                  <a:cubicBezTo>
                    <a:pt x="5914" y="2250"/>
                    <a:pt x="5931" y="2193"/>
                    <a:pt x="5931" y="2159"/>
                  </a:cubicBezTo>
                  <a:cubicBezTo>
                    <a:pt x="5914" y="2141"/>
                    <a:pt x="5874" y="2119"/>
                    <a:pt x="5857" y="2119"/>
                  </a:cubicBezTo>
                  <a:close/>
                  <a:moveTo>
                    <a:pt x="18711" y="2102"/>
                  </a:moveTo>
                  <a:cubicBezTo>
                    <a:pt x="18676" y="2119"/>
                    <a:pt x="18659" y="2159"/>
                    <a:pt x="18659" y="2211"/>
                  </a:cubicBezTo>
                  <a:cubicBezTo>
                    <a:pt x="18676" y="2228"/>
                    <a:pt x="18711" y="2250"/>
                    <a:pt x="18733" y="2250"/>
                  </a:cubicBezTo>
                  <a:lnTo>
                    <a:pt x="18767" y="2250"/>
                  </a:lnTo>
                  <a:cubicBezTo>
                    <a:pt x="18802" y="2228"/>
                    <a:pt x="18820" y="2193"/>
                    <a:pt x="18802" y="2159"/>
                  </a:cubicBezTo>
                  <a:cubicBezTo>
                    <a:pt x="18785" y="2119"/>
                    <a:pt x="18767" y="2102"/>
                    <a:pt x="18733" y="2102"/>
                  </a:cubicBezTo>
                  <a:close/>
                  <a:moveTo>
                    <a:pt x="27144" y="2159"/>
                  </a:moveTo>
                  <a:cubicBezTo>
                    <a:pt x="27109" y="2193"/>
                    <a:pt x="27109" y="2228"/>
                    <a:pt x="27126" y="2267"/>
                  </a:cubicBezTo>
                  <a:cubicBezTo>
                    <a:pt x="27126" y="2285"/>
                    <a:pt x="27161" y="2302"/>
                    <a:pt x="27178" y="2302"/>
                  </a:cubicBezTo>
                  <a:cubicBezTo>
                    <a:pt x="27196" y="2302"/>
                    <a:pt x="27218" y="2302"/>
                    <a:pt x="27218" y="2285"/>
                  </a:cubicBezTo>
                  <a:cubicBezTo>
                    <a:pt x="27252" y="2267"/>
                    <a:pt x="27270" y="2228"/>
                    <a:pt x="27252" y="2193"/>
                  </a:cubicBezTo>
                  <a:cubicBezTo>
                    <a:pt x="27235" y="2176"/>
                    <a:pt x="27196" y="2159"/>
                    <a:pt x="27178" y="2159"/>
                  </a:cubicBezTo>
                  <a:close/>
                  <a:moveTo>
                    <a:pt x="18023" y="2193"/>
                  </a:moveTo>
                  <a:cubicBezTo>
                    <a:pt x="17988" y="2193"/>
                    <a:pt x="17971" y="2228"/>
                    <a:pt x="17949" y="2267"/>
                  </a:cubicBezTo>
                  <a:cubicBezTo>
                    <a:pt x="17949" y="2302"/>
                    <a:pt x="17971" y="2337"/>
                    <a:pt x="18006" y="2337"/>
                  </a:cubicBezTo>
                  <a:lnTo>
                    <a:pt x="18023" y="2337"/>
                  </a:lnTo>
                  <a:cubicBezTo>
                    <a:pt x="18058" y="2337"/>
                    <a:pt x="18097" y="2320"/>
                    <a:pt x="18097" y="2285"/>
                  </a:cubicBezTo>
                  <a:cubicBezTo>
                    <a:pt x="18097" y="2250"/>
                    <a:pt x="18080" y="2211"/>
                    <a:pt x="18041" y="2193"/>
                  </a:cubicBezTo>
                  <a:close/>
                  <a:moveTo>
                    <a:pt x="18367" y="2211"/>
                  </a:moveTo>
                  <a:cubicBezTo>
                    <a:pt x="18332" y="2211"/>
                    <a:pt x="18315" y="2250"/>
                    <a:pt x="18315" y="2285"/>
                  </a:cubicBezTo>
                  <a:cubicBezTo>
                    <a:pt x="18315" y="2320"/>
                    <a:pt x="18350" y="2359"/>
                    <a:pt x="18384" y="2359"/>
                  </a:cubicBezTo>
                  <a:lnTo>
                    <a:pt x="18406" y="2359"/>
                  </a:lnTo>
                  <a:cubicBezTo>
                    <a:pt x="18441" y="2337"/>
                    <a:pt x="18458" y="2302"/>
                    <a:pt x="18458" y="2267"/>
                  </a:cubicBezTo>
                  <a:cubicBezTo>
                    <a:pt x="18458" y="2228"/>
                    <a:pt x="18424" y="2211"/>
                    <a:pt x="18384" y="2211"/>
                  </a:cubicBezTo>
                  <a:close/>
                  <a:moveTo>
                    <a:pt x="5478" y="2228"/>
                  </a:moveTo>
                  <a:cubicBezTo>
                    <a:pt x="5439" y="2228"/>
                    <a:pt x="5422" y="2285"/>
                    <a:pt x="5439" y="2320"/>
                  </a:cubicBezTo>
                  <a:cubicBezTo>
                    <a:pt x="5439" y="2337"/>
                    <a:pt x="5478" y="2376"/>
                    <a:pt x="5513" y="2376"/>
                  </a:cubicBezTo>
                  <a:cubicBezTo>
                    <a:pt x="5513" y="2376"/>
                    <a:pt x="5513" y="2359"/>
                    <a:pt x="5531" y="2359"/>
                  </a:cubicBezTo>
                  <a:cubicBezTo>
                    <a:pt x="5570" y="2359"/>
                    <a:pt x="5587" y="2302"/>
                    <a:pt x="5570" y="2267"/>
                  </a:cubicBezTo>
                  <a:cubicBezTo>
                    <a:pt x="5570" y="2250"/>
                    <a:pt x="5531" y="2228"/>
                    <a:pt x="5513" y="2228"/>
                  </a:cubicBezTo>
                  <a:close/>
                  <a:moveTo>
                    <a:pt x="5135" y="2337"/>
                  </a:moveTo>
                  <a:cubicBezTo>
                    <a:pt x="5096" y="2359"/>
                    <a:pt x="5078" y="2394"/>
                    <a:pt x="5096" y="2446"/>
                  </a:cubicBezTo>
                  <a:cubicBezTo>
                    <a:pt x="5113" y="2468"/>
                    <a:pt x="5135" y="2485"/>
                    <a:pt x="5170" y="2485"/>
                  </a:cubicBezTo>
                  <a:lnTo>
                    <a:pt x="5187" y="2485"/>
                  </a:lnTo>
                  <a:cubicBezTo>
                    <a:pt x="5222" y="2468"/>
                    <a:pt x="5243" y="2428"/>
                    <a:pt x="5243" y="2394"/>
                  </a:cubicBezTo>
                  <a:cubicBezTo>
                    <a:pt x="5222" y="2359"/>
                    <a:pt x="5187" y="2337"/>
                    <a:pt x="5170" y="2337"/>
                  </a:cubicBezTo>
                  <a:close/>
                  <a:moveTo>
                    <a:pt x="4826" y="2468"/>
                  </a:moveTo>
                  <a:cubicBezTo>
                    <a:pt x="4826" y="2468"/>
                    <a:pt x="4808" y="2468"/>
                    <a:pt x="4808" y="2485"/>
                  </a:cubicBezTo>
                  <a:cubicBezTo>
                    <a:pt x="4769" y="2485"/>
                    <a:pt x="4752" y="2537"/>
                    <a:pt x="4752" y="2576"/>
                  </a:cubicBezTo>
                  <a:cubicBezTo>
                    <a:pt x="4769" y="2594"/>
                    <a:pt x="4808" y="2611"/>
                    <a:pt x="4826" y="2611"/>
                  </a:cubicBezTo>
                  <a:lnTo>
                    <a:pt x="4861" y="2611"/>
                  </a:lnTo>
                  <a:cubicBezTo>
                    <a:pt x="4895" y="2594"/>
                    <a:pt x="4917" y="2555"/>
                    <a:pt x="4895" y="2520"/>
                  </a:cubicBezTo>
                  <a:cubicBezTo>
                    <a:pt x="4878" y="2485"/>
                    <a:pt x="4861" y="2468"/>
                    <a:pt x="4826" y="2468"/>
                  </a:cubicBezTo>
                  <a:close/>
                  <a:moveTo>
                    <a:pt x="27361" y="2468"/>
                  </a:moveTo>
                  <a:cubicBezTo>
                    <a:pt x="27361" y="2468"/>
                    <a:pt x="27344" y="2468"/>
                    <a:pt x="27326" y="2485"/>
                  </a:cubicBezTo>
                  <a:cubicBezTo>
                    <a:pt x="27287" y="2502"/>
                    <a:pt x="27287" y="2537"/>
                    <a:pt x="27305" y="2576"/>
                  </a:cubicBezTo>
                  <a:cubicBezTo>
                    <a:pt x="27326" y="2594"/>
                    <a:pt x="27344" y="2611"/>
                    <a:pt x="27361" y="2611"/>
                  </a:cubicBezTo>
                  <a:lnTo>
                    <a:pt x="27396" y="2611"/>
                  </a:lnTo>
                  <a:cubicBezTo>
                    <a:pt x="27435" y="2576"/>
                    <a:pt x="27453" y="2537"/>
                    <a:pt x="27435" y="2502"/>
                  </a:cubicBezTo>
                  <a:cubicBezTo>
                    <a:pt x="27413" y="2485"/>
                    <a:pt x="27396" y="2468"/>
                    <a:pt x="27361" y="2468"/>
                  </a:cubicBezTo>
                  <a:close/>
                  <a:moveTo>
                    <a:pt x="4460" y="2611"/>
                  </a:moveTo>
                  <a:cubicBezTo>
                    <a:pt x="4425" y="2629"/>
                    <a:pt x="4408" y="2685"/>
                    <a:pt x="4425" y="2720"/>
                  </a:cubicBezTo>
                  <a:cubicBezTo>
                    <a:pt x="4443" y="2737"/>
                    <a:pt x="4460" y="2755"/>
                    <a:pt x="4499" y="2755"/>
                  </a:cubicBezTo>
                  <a:lnTo>
                    <a:pt x="4517" y="2755"/>
                  </a:lnTo>
                  <a:cubicBezTo>
                    <a:pt x="4552" y="2737"/>
                    <a:pt x="4569" y="2703"/>
                    <a:pt x="4552" y="2663"/>
                  </a:cubicBezTo>
                  <a:cubicBezTo>
                    <a:pt x="4552" y="2629"/>
                    <a:pt x="4517" y="2611"/>
                    <a:pt x="4499" y="2611"/>
                  </a:cubicBezTo>
                  <a:close/>
                  <a:moveTo>
                    <a:pt x="4156" y="2755"/>
                  </a:moveTo>
                  <a:lnTo>
                    <a:pt x="4134" y="2772"/>
                  </a:lnTo>
                  <a:cubicBezTo>
                    <a:pt x="4099" y="2794"/>
                    <a:pt x="4082" y="2829"/>
                    <a:pt x="4099" y="2864"/>
                  </a:cubicBezTo>
                  <a:cubicBezTo>
                    <a:pt x="4117" y="2903"/>
                    <a:pt x="4134" y="2903"/>
                    <a:pt x="4156" y="2903"/>
                  </a:cubicBezTo>
                  <a:lnTo>
                    <a:pt x="4190" y="2903"/>
                  </a:lnTo>
                  <a:cubicBezTo>
                    <a:pt x="4225" y="2881"/>
                    <a:pt x="4243" y="2846"/>
                    <a:pt x="4225" y="2811"/>
                  </a:cubicBezTo>
                  <a:cubicBezTo>
                    <a:pt x="4208" y="2772"/>
                    <a:pt x="4190" y="2755"/>
                    <a:pt x="4156" y="2755"/>
                  </a:cubicBezTo>
                  <a:close/>
                  <a:moveTo>
                    <a:pt x="27544" y="2772"/>
                  </a:moveTo>
                  <a:cubicBezTo>
                    <a:pt x="27544" y="2772"/>
                    <a:pt x="27522" y="2794"/>
                    <a:pt x="27505" y="2794"/>
                  </a:cubicBezTo>
                  <a:cubicBezTo>
                    <a:pt x="27470" y="2811"/>
                    <a:pt x="27470" y="2864"/>
                    <a:pt x="27487" y="2881"/>
                  </a:cubicBezTo>
                  <a:cubicBezTo>
                    <a:pt x="27505" y="2920"/>
                    <a:pt x="27522" y="2920"/>
                    <a:pt x="27544" y="2920"/>
                  </a:cubicBezTo>
                  <a:lnTo>
                    <a:pt x="27579" y="2920"/>
                  </a:lnTo>
                  <a:cubicBezTo>
                    <a:pt x="27614" y="2903"/>
                    <a:pt x="27631" y="2846"/>
                    <a:pt x="27614" y="2811"/>
                  </a:cubicBezTo>
                  <a:cubicBezTo>
                    <a:pt x="27596" y="2794"/>
                    <a:pt x="27579" y="2772"/>
                    <a:pt x="27544" y="2772"/>
                  </a:cubicBezTo>
                  <a:close/>
                  <a:moveTo>
                    <a:pt x="3808" y="2920"/>
                  </a:moveTo>
                  <a:cubicBezTo>
                    <a:pt x="3773" y="2937"/>
                    <a:pt x="3755" y="2972"/>
                    <a:pt x="3773" y="3011"/>
                  </a:cubicBezTo>
                  <a:cubicBezTo>
                    <a:pt x="3773" y="3046"/>
                    <a:pt x="3808" y="3064"/>
                    <a:pt x="3829" y="3064"/>
                  </a:cubicBezTo>
                  <a:cubicBezTo>
                    <a:pt x="3847" y="3064"/>
                    <a:pt x="3847" y="3064"/>
                    <a:pt x="3864" y="3046"/>
                  </a:cubicBezTo>
                  <a:cubicBezTo>
                    <a:pt x="3899" y="3029"/>
                    <a:pt x="3916" y="2990"/>
                    <a:pt x="3899" y="2955"/>
                  </a:cubicBezTo>
                  <a:cubicBezTo>
                    <a:pt x="3882" y="2937"/>
                    <a:pt x="3864" y="2920"/>
                    <a:pt x="3829" y="2920"/>
                  </a:cubicBezTo>
                  <a:close/>
                  <a:moveTo>
                    <a:pt x="3503" y="3064"/>
                  </a:moveTo>
                  <a:cubicBezTo>
                    <a:pt x="3503" y="3064"/>
                    <a:pt x="3481" y="3064"/>
                    <a:pt x="3464" y="3081"/>
                  </a:cubicBezTo>
                  <a:cubicBezTo>
                    <a:pt x="3429" y="3098"/>
                    <a:pt x="3429" y="3138"/>
                    <a:pt x="3446" y="3172"/>
                  </a:cubicBezTo>
                  <a:cubicBezTo>
                    <a:pt x="3446" y="3190"/>
                    <a:pt x="3481" y="3207"/>
                    <a:pt x="3503" y="3207"/>
                  </a:cubicBezTo>
                  <a:lnTo>
                    <a:pt x="3538" y="3207"/>
                  </a:lnTo>
                  <a:cubicBezTo>
                    <a:pt x="3573" y="3190"/>
                    <a:pt x="3590" y="3138"/>
                    <a:pt x="3573" y="3098"/>
                  </a:cubicBezTo>
                  <a:cubicBezTo>
                    <a:pt x="3555" y="3081"/>
                    <a:pt x="3538" y="3064"/>
                    <a:pt x="3503" y="3064"/>
                  </a:cubicBezTo>
                  <a:close/>
                  <a:moveTo>
                    <a:pt x="27688" y="3098"/>
                  </a:moveTo>
                  <a:cubicBezTo>
                    <a:pt x="27670" y="3120"/>
                    <a:pt x="27653" y="3172"/>
                    <a:pt x="27670" y="3207"/>
                  </a:cubicBezTo>
                  <a:cubicBezTo>
                    <a:pt x="27688" y="3229"/>
                    <a:pt x="27705" y="3246"/>
                    <a:pt x="27740" y="3246"/>
                  </a:cubicBezTo>
                  <a:cubicBezTo>
                    <a:pt x="27740" y="3246"/>
                    <a:pt x="27761" y="3229"/>
                    <a:pt x="27779" y="3229"/>
                  </a:cubicBezTo>
                  <a:cubicBezTo>
                    <a:pt x="27796" y="3207"/>
                    <a:pt x="27814" y="3155"/>
                    <a:pt x="27796" y="3138"/>
                  </a:cubicBezTo>
                  <a:cubicBezTo>
                    <a:pt x="27779" y="3098"/>
                    <a:pt x="27761" y="3098"/>
                    <a:pt x="27740" y="3098"/>
                  </a:cubicBezTo>
                  <a:close/>
                  <a:moveTo>
                    <a:pt x="3194" y="3246"/>
                  </a:moveTo>
                  <a:cubicBezTo>
                    <a:pt x="3177" y="3246"/>
                    <a:pt x="3155" y="3246"/>
                    <a:pt x="3155" y="3264"/>
                  </a:cubicBezTo>
                  <a:cubicBezTo>
                    <a:pt x="3120" y="3281"/>
                    <a:pt x="3103" y="3316"/>
                    <a:pt x="3120" y="3355"/>
                  </a:cubicBezTo>
                  <a:cubicBezTo>
                    <a:pt x="3137" y="3373"/>
                    <a:pt x="3155" y="3390"/>
                    <a:pt x="3194" y="3390"/>
                  </a:cubicBezTo>
                  <a:lnTo>
                    <a:pt x="3229" y="3390"/>
                  </a:lnTo>
                  <a:cubicBezTo>
                    <a:pt x="3264" y="3355"/>
                    <a:pt x="3264" y="3316"/>
                    <a:pt x="3246" y="3281"/>
                  </a:cubicBezTo>
                  <a:cubicBezTo>
                    <a:pt x="3229" y="3264"/>
                    <a:pt x="3211" y="3246"/>
                    <a:pt x="3194" y="3246"/>
                  </a:cubicBezTo>
                  <a:close/>
                  <a:moveTo>
                    <a:pt x="27888" y="3407"/>
                  </a:moveTo>
                  <a:cubicBezTo>
                    <a:pt x="27849" y="3425"/>
                    <a:pt x="27831" y="3481"/>
                    <a:pt x="27870" y="3516"/>
                  </a:cubicBezTo>
                  <a:cubicBezTo>
                    <a:pt x="27870" y="3534"/>
                    <a:pt x="27905" y="3555"/>
                    <a:pt x="27922" y="3555"/>
                  </a:cubicBezTo>
                  <a:cubicBezTo>
                    <a:pt x="27940" y="3555"/>
                    <a:pt x="27940" y="3555"/>
                    <a:pt x="27957" y="3534"/>
                  </a:cubicBezTo>
                  <a:cubicBezTo>
                    <a:pt x="27996" y="3516"/>
                    <a:pt x="28014" y="3464"/>
                    <a:pt x="27979" y="3447"/>
                  </a:cubicBezTo>
                  <a:cubicBezTo>
                    <a:pt x="27979" y="3407"/>
                    <a:pt x="27940" y="3407"/>
                    <a:pt x="27922" y="3407"/>
                  </a:cubicBezTo>
                  <a:close/>
                  <a:moveTo>
                    <a:pt x="2850" y="3447"/>
                  </a:moveTo>
                  <a:cubicBezTo>
                    <a:pt x="2811" y="3481"/>
                    <a:pt x="2794" y="3516"/>
                    <a:pt x="2829" y="3555"/>
                  </a:cubicBezTo>
                  <a:cubicBezTo>
                    <a:pt x="2829" y="3573"/>
                    <a:pt x="2868" y="3590"/>
                    <a:pt x="2885" y="3590"/>
                  </a:cubicBezTo>
                  <a:cubicBezTo>
                    <a:pt x="2902" y="3590"/>
                    <a:pt x="2902" y="3590"/>
                    <a:pt x="2920" y="3573"/>
                  </a:cubicBezTo>
                  <a:cubicBezTo>
                    <a:pt x="2959" y="3555"/>
                    <a:pt x="2959" y="3499"/>
                    <a:pt x="2937" y="3481"/>
                  </a:cubicBezTo>
                  <a:cubicBezTo>
                    <a:pt x="2937" y="3447"/>
                    <a:pt x="2902" y="3447"/>
                    <a:pt x="2885" y="3447"/>
                  </a:cubicBezTo>
                  <a:close/>
                  <a:moveTo>
                    <a:pt x="2541" y="3642"/>
                  </a:moveTo>
                  <a:cubicBezTo>
                    <a:pt x="2502" y="3682"/>
                    <a:pt x="2502" y="3716"/>
                    <a:pt x="2524" y="3751"/>
                  </a:cubicBezTo>
                  <a:cubicBezTo>
                    <a:pt x="2541" y="3773"/>
                    <a:pt x="2559" y="3790"/>
                    <a:pt x="2576" y="3790"/>
                  </a:cubicBezTo>
                  <a:cubicBezTo>
                    <a:pt x="2594" y="3790"/>
                    <a:pt x="2611" y="3790"/>
                    <a:pt x="2611" y="3773"/>
                  </a:cubicBezTo>
                  <a:cubicBezTo>
                    <a:pt x="2650" y="3751"/>
                    <a:pt x="2668" y="3699"/>
                    <a:pt x="2650" y="3682"/>
                  </a:cubicBezTo>
                  <a:cubicBezTo>
                    <a:pt x="2633" y="3642"/>
                    <a:pt x="2594" y="3642"/>
                    <a:pt x="2576" y="3642"/>
                  </a:cubicBezTo>
                  <a:close/>
                  <a:moveTo>
                    <a:pt x="28123" y="3699"/>
                  </a:moveTo>
                  <a:cubicBezTo>
                    <a:pt x="28105" y="3699"/>
                    <a:pt x="28088" y="3716"/>
                    <a:pt x="28088" y="3716"/>
                  </a:cubicBezTo>
                  <a:cubicBezTo>
                    <a:pt x="28049" y="3734"/>
                    <a:pt x="28031" y="3790"/>
                    <a:pt x="28066" y="3825"/>
                  </a:cubicBezTo>
                  <a:cubicBezTo>
                    <a:pt x="28066" y="3843"/>
                    <a:pt x="28105" y="3843"/>
                    <a:pt x="28123" y="3843"/>
                  </a:cubicBezTo>
                  <a:lnTo>
                    <a:pt x="28157" y="3843"/>
                  </a:lnTo>
                  <a:cubicBezTo>
                    <a:pt x="28197" y="3808"/>
                    <a:pt x="28197" y="3773"/>
                    <a:pt x="28175" y="3734"/>
                  </a:cubicBezTo>
                  <a:cubicBezTo>
                    <a:pt x="28157" y="3716"/>
                    <a:pt x="28140" y="3699"/>
                    <a:pt x="28123" y="3699"/>
                  </a:cubicBezTo>
                  <a:close/>
                  <a:moveTo>
                    <a:pt x="2232" y="3843"/>
                  </a:moveTo>
                  <a:cubicBezTo>
                    <a:pt x="2198" y="3882"/>
                    <a:pt x="2198" y="3917"/>
                    <a:pt x="2215" y="3951"/>
                  </a:cubicBezTo>
                  <a:cubicBezTo>
                    <a:pt x="2232" y="3969"/>
                    <a:pt x="2250" y="3990"/>
                    <a:pt x="2285" y="3990"/>
                  </a:cubicBezTo>
                  <a:cubicBezTo>
                    <a:pt x="2285" y="3990"/>
                    <a:pt x="2306" y="3990"/>
                    <a:pt x="2324" y="3969"/>
                  </a:cubicBezTo>
                  <a:cubicBezTo>
                    <a:pt x="2359" y="3951"/>
                    <a:pt x="2359" y="3899"/>
                    <a:pt x="2341" y="3882"/>
                  </a:cubicBezTo>
                  <a:cubicBezTo>
                    <a:pt x="2324" y="3843"/>
                    <a:pt x="2306" y="3843"/>
                    <a:pt x="2267" y="3843"/>
                  </a:cubicBezTo>
                  <a:close/>
                  <a:moveTo>
                    <a:pt x="28284" y="4008"/>
                  </a:moveTo>
                  <a:cubicBezTo>
                    <a:pt x="28249" y="4043"/>
                    <a:pt x="28249" y="4078"/>
                    <a:pt x="28266" y="4117"/>
                  </a:cubicBezTo>
                  <a:cubicBezTo>
                    <a:pt x="28284" y="4134"/>
                    <a:pt x="28305" y="4151"/>
                    <a:pt x="28340" y="4151"/>
                  </a:cubicBezTo>
                  <a:cubicBezTo>
                    <a:pt x="28340" y="4151"/>
                    <a:pt x="28358" y="4134"/>
                    <a:pt x="28375" y="4134"/>
                  </a:cubicBezTo>
                  <a:cubicBezTo>
                    <a:pt x="28414" y="4099"/>
                    <a:pt x="28414" y="4060"/>
                    <a:pt x="28392" y="4025"/>
                  </a:cubicBezTo>
                  <a:cubicBezTo>
                    <a:pt x="28375" y="4008"/>
                    <a:pt x="28358" y="4008"/>
                    <a:pt x="28340" y="4008"/>
                  </a:cubicBezTo>
                  <a:close/>
                  <a:moveTo>
                    <a:pt x="1980" y="4043"/>
                  </a:moveTo>
                  <a:cubicBezTo>
                    <a:pt x="1958" y="4043"/>
                    <a:pt x="1941" y="4043"/>
                    <a:pt x="1941" y="4060"/>
                  </a:cubicBezTo>
                  <a:cubicBezTo>
                    <a:pt x="1906" y="4078"/>
                    <a:pt x="1889" y="4134"/>
                    <a:pt x="1923" y="4151"/>
                  </a:cubicBezTo>
                  <a:cubicBezTo>
                    <a:pt x="1941" y="4186"/>
                    <a:pt x="1958" y="4186"/>
                    <a:pt x="1980" y="4186"/>
                  </a:cubicBezTo>
                  <a:cubicBezTo>
                    <a:pt x="1997" y="4186"/>
                    <a:pt x="2015" y="4186"/>
                    <a:pt x="2015" y="4169"/>
                  </a:cubicBezTo>
                  <a:cubicBezTo>
                    <a:pt x="2050" y="4151"/>
                    <a:pt x="2067" y="4117"/>
                    <a:pt x="2032" y="4078"/>
                  </a:cubicBezTo>
                  <a:cubicBezTo>
                    <a:pt x="2032" y="4060"/>
                    <a:pt x="1997" y="4043"/>
                    <a:pt x="1980" y="4043"/>
                  </a:cubicBezTo>
                  <a:close/>
                  <a:moveTo>
                    <a:pt x="1688" y="4260"/>
                  </a:moveTo>
                  <a:cubicBezTo>
                    <a:pt x="1671" y="4260"/>
                    <a:pt x="1654" y="4260"/>
                    <a:pt x="1632" y="4278"/>
                  </a:cubicBezTo>
                  <a:cubicBezTo>
                    <a:pt x="1615" y="4295"/>
                    <a:pt x="1597" y="4352"/>
                    <a:pt x="1632" y="4369"/>
                  </a:cubicBezTo>
                  <a:cubicBezTo>
                    <a:pt x="1632" y="4386"/>
                    <a:pt x="1671" y="4404"/>
                    <a:pt x="1688" y="4404"/>
                  </a:cubicBezTo>
                  <a:cubicBezTo>
                    <a:pt x="1706" y="4404"/>
                    <a:pt x="1723" y="4404"/>
                    <a:pt x="1723" y="4386"/>
                  </a:cubicBezTo>
                  <a:cubicBezTo>
                    <a:pt x="1762" y="4369"/>
                    <a:pt x="1762" y="4317"/>
                    <a:pt x="1741" y="4295"/>
                  </a:cubicBezTo>
                  <a:cubicBezTo>
                    <a:pt x="1723" y="4260"/>
                    <a:pt x="1706" y="4260"/>
                    <a:pt x="1688" y="4260"/>
                  </a:cubicBezTo>
                  <a:close/>
                  <a:moveTo>
                    <a:pt x="28558" y="4278"/>
                  </a:moveTo>
                  <a:cubicBezTo>
                    <a:pt x="28540" y="4278"/>
                    <a:pt x="28523" y="4295"/>
                    <a:pt x="28523" y="4295"/>
                  </a:cubicBezTo>
                  <a:cubicBezTo>
                    <a:pt x="28484" y="4334"/>
                    <a:pt x="28484" y="4369"/>
                    <a:pt x="28501" y="4404"/>
                  </a:cubicBezTo>
                  <a:cubicBezTo>
                    <a:pt x="28523" y="4426"/>
                    <a:pt x="28540" y="4426"/>
                    <a:pt x="28558" y="4426"/>
                  </a:cubicBezTo>
                  <a:cubicBezTo>
                    <a:pt x="28575" y="4426"/>
                    <a:pt x="28593" y="4426"/>
                    <a:pt x="28610" y="4404"/>
                  </a:cubicBezTo>
                  <a:cubicBezTo>
                    <a:pt x="28632" y="4386"/>
                    <a:pt x="28649" y="4352"/>
                    <a:pt x="28610" y="4317"/>
                  </a:cubicBezTo>
                  <a:cubicBezTo>
                    <a:pt x="28593" y="4295"/>
                    <a:pt x="28575" y="4278"/>
                    <a:pt x="28558" y="4278"/>
                  </a:cubicBezTo>
                  <a:close/>
                  <a:moveTo>
                    <a:pt x="1397" y="4478"/>
                  </a:moveTo>
                  <a:cubicBezTo>
                    <a:pt x="1380" y="4478"/>
                    <a:pt x="1362" y="4478"/>
                    <a:pt x="1345" y="4495"/>
                  </a:cubicBezTo>
                  <a:cubicBezTo>
                    <a:pt x="1327" y="4513"/>
                    <a:pt x="1306" y="4569"/>
                    <a:pt x="1345" y="4604"/>
                  </a:cubicBezTo>
                  <a:cubicBezTo>
                    <a:pt x="1362" y="4621"/>
                    <a:pt x="1380" y="4621"/>
                    <a:pt x="1397" y="4621"/>
                  </a:cubicBezTo>
                  <a:cubicBezTo>
                    <a:pt x="1414" y="4621"/>
                    <a:pt x="1436" y="4621"/>
                    <a:pt x="1436" y="4604"/>
                  </a:cubicBezTo>
                  <a:cubicBezTo>
                    <a:pt x="1471" y="4587"/>
                    <a:pt x="1471" y="4534"/>
                    <a:pt x="1454" y="4513"/>
                  </a:cubicBezTo>
                  <a:cubicBezTo>
                    <a:pt x="1436" y="4495"/>
                    <a:pt x="1414" y="4478"/>
                    <a:pt x="1397" y="4478"/>
                  </a:cubicBezTo>
                  <a:close/>
                  <a:moveTo>
                    <a:pt x="28793" y="4569"/>
                  </a:moveTo>
                  <a:cubicBezTo>
                    <a:pt x="28775" y="4569"/>
                    <a:pt x="28758" y="4569"/>
                    <a:pt x="28741" y="4587"/>
                  </a:cubicBezTo>
                  <a:cubicBezTo>
                    <a:pt x="28719" y="4604"/>
                    <a:pt x="28701" y="4661"/>
                    <a:pt x="28741" y="4678"/>
                  </a:cubicBezTo>
                  <a:cubicBezTo>
                    <a:pt x="28758" y="4695"/>
                    <a:pt x="28775" y="4713"/>
                    <a:pt x="28793" y="4713"/>
                  </a:cubicBezTo>
                  <a:cubicBezTo>
                    <a:pt x="28810" y="4713"/>
                    <a:pt x="28828" y="4695"/>
                    <a:pt x="28828" y="4695"/>
                  </a:cubicBezTo>
                  <a:cubicBezTo>
                    <a:pt x="28867" y="4661"/>
                    <a:pt x="28867" y="4621"/>
                    <a:pt x="28849" y="4587"/>
                  </a:cubicBezTo>
                  <a:cubicBezTo>
                    <a:pt x="28828" y="4569"/>
                    <a:pt x="28810" y="4569"/>
                    <a:pt x="28793" y="4569"/>
                  </a:cubicBezTo>
                  <a:close/>
                  <a:moveTo>
                    <a:pt x="1110" y="4713"/>
                  </a:moveTo>
                  <a:cubicBezTo>
                    <a:pt x="1110" y="4713"/>
                    <a:pt x="1088" y="4713"/>
                    <a:pt x="1071" y="4730"/>
                  </a:cubicBezTo>
                  <a:cubicBezTo>
                    <a:pt x="1036" y="4752"/>
                    <a:pt x="1036" y="4804"/>
                    <a:pt x="1053" y="4822"/>
                  </a:cubicBezTo>
                  <a:cubicBezTo>
                    <a:pt x="1071" y="4839"/>
                    <a:pt x="1088" y="4861"/>
                    <a:pt x="1110" y="4861"/>
                  </a:cubicBezTo>
                  <a:cubicBezTo>
                    <a:pt x="1127" y="4861"/>
                    <a:pt x="1145" y="4839"/>
                    <a:pt x="1162" y="4839"/>
                  </a:cubicBezTo>
                  <a:cubicBezTo>
                    <a:pt x="1197" y="4804"/>
                    <a:pt x="1197" y="4769"/>
                    <a:pt x="1179" y="4730"/>
                  </a:cubicBezTo>
                  <a:cubicBezTo>
                    <a:pt x="1162" y="4713"/>
                    <a:pt x="1145" y="4713"/>
                    <a:pt x="1110" y="4713"/>
                  </a:cubicBezTo>
                  <a:close/>
                  <a:moveTo>
                    <a:pt x="29028" y="4839"/>
                  </a:moveTo>
                  <a:cubicBezTo>
                    <a:pt x="29010" y="4839"/>
                    <a:pt x="28993" y="4839"/>
                    <a:pt x="28975" y="4861"/>
                  </a:cubicBezTo>
                  <a:cubicBezTo>
                    <a:pt x="28958" y="4878"/>
                    <a:pt x="28936" y="4930"/>
                    <a:pt x="28975" y="4970"/>
                  </a:cubicBezTo>
                  <a:cubicBezTo>
                    <a:pt x="28993" y="4970"/>
                    <a:pt x="29010" y="4987"/>
                    <a:pt x="29028" y="4987"/>
                  </a:cubicBezTo>
                  <a:cubicBezTo>
                    <a:pt x="29045" y="4987"/>
                    <a:pt x="29067" y="4987"/>
                    <a:pt x="29084" y="4970"/>
                  </a:cubicBezTo>
                  <a:cubicBezTo>
                    <a:pt x="29102" y="4930"/>
                    <a:pt x="29102" y="4896"/>
                    <a:pt x="29084" y="4861"/>
                  </a:cubicBezTo>
                  <a:cubicBezTo>
                    <a:pt x="29067" y="4839"/>
                    <a:pt x="29045" y="4839"/>
                    <a:pt x="29028" y="4839"/>
                  </a:cubicBezTo>
                  <a:close/>
                  <a:moveTo>
                    <a:pt x="853" y="4948"/>
                  </a:moveTo>
                  <a:cubicBezTo>
                    <a:pt x="836" y="4948"/>
                    <a:pt x="818" y="4948"/>
                    <a:pt x="801" y="4970"/>
                  </a:cubicBezTo>
                  <a:cubicBezTo>
                    <a:pt x="762" y="5004"/>
                    <a:pt x="762" y="5039"/>
                    <a:pt x="801" y="5078"/>
                  </a:cubicBezTo>
                  <a:cubicBezTo>
                    <a:pt x="801" y="5096"/>
                    <a:pt x="818" y="5096"/>
                    <a:pt x="853" y="5096"/>
                  </a:cubicBezTo>
                  <a:cubicBezTo>
                    <a:pt x="853" y="5096"/>
                    <a:pt x="870" y="5096"/>
                    <a:pt x="892" y="5078"/>
                  </a:cubicBezTo>
                  <a:cubicBezTo>
                    <a:pt x="927" y="5039"/>
                    <a:pt x="927" y="5004"/>
                    <a:pt x="892" y="4970"/>
                  </a:cubicBezTo>
                  <a:cubicBezTo>
                    <a:pt x="892" y="4948"/>
                    <a:pt x="870" y="4948"/>
                    <a:pt x="853" y="4948"/>
                  </a:cubicBezTo>
                  <a:close/>
                  <a:moveTo>
                    <a:pt x="29263" y="5113"/>
                  </a:moveTo>
                  <a:cubicBezTo>
                    <a:pt x="29245" y="5113"/>
                    <a:pt x="29228" y="5113"/>
                    <a:pt x="29228" y="5131"/>
                  </a:cubicBezTo>
                  <a:cubicBezTo>
                    <a:pt x="29193" y="5148"/>
                    <a:pt x="29193" y="5204"/>
                    <a:pt x="29210" y="5222"/>
                  </a:cubicBezTo>
                  <a:cubicBezTo>
                    <a:pt x="29228" y="5239"/>
                    <a:pt x="29245" y="5257"/>
                    <a:pt x="29263" y="5257"/>
                  </a:cubicBezTo>
                  <a:cubicBezTo>
                    <a:pt x="29284" y="5257"/>
                    <a:pt x="29302" y="5239"/>
                    <a:pt x="29319" y="5239"/>
                  </a:cubicBezTo>
                  <a:cubicBezTo>
                    <a:pt x="29354" y="5204"/>
                    <a:pt x="29354" y="5165"/>
                    <a:pt x="29319" y="5131"/>
                  </a:cubicBezTo>
                  <a:cubicBezTo>
                    <a:pt x="29302" y="5113"/>
                    <a:pt x="29284" y="5113"/>
                    <a:pt x="29263" y="5113"/>
                  </a:cubicBezTo>
                  <a:close/>
                  <a:moveTo>
                    <a:pt x="583" y="5204"/>
                  </a:moveTo>
                  <a:cubicBezTo>
                    <a:pt x="566" y="5204"/>
                    <a:pt x="544" y="5204"/>
                    <a:pt x="527" y="5222"/>
                  </a:cubicBezTo>
                  <a:cubicBezTo>
                    <a:pt x="509" y="5257"/>
                    <a:pt x="509" y="5296"/>
                    <a:pt x="527" y="5331"/>
                  </a:cubicBezTo>
                  <a:cubicBezTo>
                    <a:pt x="544" y="5348"/>
                    <a:pt x="566" y="5348"/>
                    <a:pt x="583" y="5348"/>
                  </a:cubicBezTo>
                  <a:cubicBezTo>
                    <a:pt x="601" y="5348"/>
                    <a:pt x="618" y="5331"/>
                    <a:pt x="635" y="5331"/>
                  </a:cubicBezTo>
                  <a:cubicBezTo>
                    <a:pt x="675" y="5296"/>
                    <a:pt x="675" y="5257"/>
                    <a:pt x="635" y="5222"/>
                  </a:cubicBezTo>
                  <a:cubicBezTo>
                    <a:pt x="618" y="5204"/>
                    <a:pt x="601" y="5204"/>
                    <a:pt x="583" y="5204"/>
                  </a:cubicBezTo>
                  <a:close/>
                  <a:moveTo>
                    <a:pt x="29519" y="5365"/>
                  </a:moveTo>
                  <a:cubicBezTo>
                    <a:pt x="29502" y="5365"/>
                    <a:pt x="29480" y="5383"/>
                    <a:pt x="29463" y="5405"/>
                  </a:cubicBezTo>
                  <a:cubicBezTo>
                    <a:pt x="29445" y="5422"/>
                    <a:pt x="29428" y="5474"/>
                    <a:pt x="29463" y="5492"/>
                  </a:cubicBezTo>
                  <a:cubicBezTo>
                    <a:pt x="29480" y="5513"/>
                    <a:pt x="29502" y="5513"/>
                    <a:pt x="29519" y="5513"/>
                  </a:cubicBezTo>
                  <a:cubicBezTo>
                    <a:pt x="29537" y="5513"/>
                    <a:pt x="29554" y="5513"/>
                    <a:pt x="29572" y="5492"/>
                  </a:cubicBezTo>
                  <a:cubicBezTo>
                    <a:pt x="29589" y="5474"/>
                    <a:pt x="29589" y="5422"/>
                    <a:pt x="29572" y="5405"/>
                  </a:cubicBezTo>
                  <a:cubicBezTo>
                    <a:pt x="29554" y="5383"/>
                    <a:pt x="29537" y="5365"/>
                    <a:pt x="29519" y="5365"/>
                  </a:cubicBezTo>
                  <a:close/>
                  <a:moveTo>
                    <a:pt x="327" y="5457"/>
                  </a:moveTo>
                  <a:cubicBezTo>
                    <a:pt x="309" y="5457"/>
                    <a:pt x="292" y="5474"/>
                    <a:pt x="274" y="5492"/>
                  </a:cubicBezTo>
                  <a:cubicBezTo>
                    <a:pt x="257" y="5513"/>
                    <a:pt x="257" y="5566"/>
                    <a:pt x="292" y="5583"/>
                  </a:cubicBezTo>
                  <a:cubicBezTo>
                    <a:pt x="292" y="5600"/>
                    <a:pt x="309" y="5600"/>
                    <a:pt x="327" y="5600"/>
                  </a:cubicBezTo>
                  <a:cubicBezTo>
                    <a:pt x="348" y="5600"/>
                    <a:pt x="366" y="5600"/>
                    <a:pt x="383" y="5583"/>
                  </a:cubicBezTo>
                  <a:cubicBezTo>
                    <a:pt x="418" y="5566"/>
                    <a:pt x="418" y="5513"/>
                    <a:pt x="383" y="5474"/>
                  </a:cubicBezTo>
                  <a:cubicBezTo>
                    <a:pt x="366" y="5474"/>
                    <a:pt x="348" y="5457"/>
                    <a:pt x="327" y="5457"/>
                  </a:cubicBezTo>
                  <a:close/>
                  <a:moveTo>
                    <a:pt x="29772" y="5640"/>
                  </a:moveTo>
                  <a:cubicBezTo>
                    <a:pt x="29754" y="5640"/>
                    <a:pt x="29737" y="5640"/>
                    <a:pt x="29720" y="5657"/>
                  </a:cubicBezTo>
                  <a:cubicBezTo>
                    <a:pt x="29680" y="5692"/>
                    <a:pt x="29680" y="5731"/>
                    <a:pt x="29720" y="5766"/>
                  </a:cubicBezTo>
                  <a:cubicBezTo>
                    <a:pt x="29737" y="5766"/>
                    <a:pt x="29754" y="5783"/>
                    <a:pt x="29772" y="5783"/>
                  </a:cubicBezTo>
                  <a:cubicBezTo>
                    <a:pt x="29789" y="5783"/>
                    <a:pt x="29807" y="5783"/>
                    <a:pt x="29807" y="5766"/>
                  </a:cubicBezTo>
                  <a:cubicBezTo>
                    <a:pt x="29846" y="5731"/>
                    <a:pt x="29846" y="5692"/>
                    <a:pt x="29828" y="5657"/>
                  </a:cubicBezTo>
                  <a:cubicBezTo>
                    <a:pt x="29807" y="5640"/>
                    <a:pt x="29789" y="5640"/>
                    <a:pt x="29772" y="5640"/>
                  </a:cubicBezTo>
                  <a:close/>
                  <a:moveTo>
                    <a:pt x="74" y="5709"/>
                  </a:moveTo>
                  <a:cubicBezTo>
                    <a:pt x="57" y="5709"/>
                    <a:pt x="39" y="5731"/>
                    <a:pt x="22" y="5748"/>
                  </a:cubicBezTo>
                  <a:cubicBezTo>
                    <a:pt x="0" y="5766"/>
                    <a:pt x="0" y="5818"/>
                    <a:pt x="22" y="5840"/>
                  </a:cubicBezTo>
                  <a:cubicBezTo>
                    <a:pt x="39" y="5857"/>
                    <a:pt x="57" y="5857"/>
                    <a:pt x="74" y="5857"/>
                  </a:cubicBezTo>
                  <a:cubicBezTo>
                    <a:pt x="92" y="5857"/>
                    <a:pt x="109" y="5857"/>
                    <a:pt x="131" y="5840"/>
                  </a:cubicBezTo>
                  <a:cubicBezTo>
                    <a:pt x="166" y="5818"/>
                    <a:pt x="166" y="5766"/>
                    <a:pt x="131" y="5748"/>
                  </a:cubicBezTo>
                  <a:cubicBezTo>
                    <a:pt x="109" y="5731"/>
                    <a:pt x="92" y="5709"/>
                    <a:pt x="74" y="5709"/>
                  </a:cubicBezTo>
                  <a:close/>
                  <a:moveTo>
                    <a:pt x="30024" y="5892"/>
                  </a:moveTo>
                  <a:cubicBezTo>
                    <a:pt x="30007" y="5892"/>
                    <a:pt x="29989" y="5909"/>
                    <a:pt x="29972" y="5909"/>
                  </a:cubicBezTo>
                  <a:cubicBezTo>
                    <a:pt x="29937" y="5949"/>
                    <a:pt x="29937" y="5983"/>
                    <a:pt x="29972" y="6018"/>
                  </a:cubicBezTo>
                  <a:cubicBezTo>
                    <a:pt x="29989" y="6036"/>
                    <a:pt x="30007" y="6036"/>
                    <a:pt x="30024" y="6036"/>
                  </a:cubicBezTo>
                  <a:cubicBezTo>
                    <a:pt x="30046" y="6036"/>
                    <a:pt x="30063" y="6036"/>
                    <a:pt x="30081" y="6018"/>
                  </a:cubicBezTo>
                  <a:cubicBezTo>
                    <a:pt x="30098" y="5983"/>
                    <a:pt x="30098" y="5949"/>
                    <a:pt x="30081" y="5909"/>
                  </a:cubicBezTo>
                  <a:cubicBezTo>
                    <a:pt x="30063" y="5909"/>
                    <a:pt x="30046" y="5892"/>
                    <a:pt x="30024" y="5892"/>
                  </a:cubicBezTo>
                  <a:close/>
                  <a:moveTo>
                    <a:pt x="30281" y="6144"/>
                  </a:moveTo>
                  <a:cubicBezTo>
                    <a:pt x="30263" y="6144"/>
                    <a:pt x="30242" y="6166"/>
                    <a:pt x="30224" y="6166"/>
                  </a:cubicBezTo>
                  <a:cubicBezTo>
                    <a:pt x="30207" y="6201"/>
                    <a:pt x="30207" y="6253"/>
                    <a:pt x="30224" y="6275"/>
                  </a:cubicBezTo>
                  <a:cubicBezTo>
                    <a:pt x="30242" y="6292"/>
                    <a:pt x="30263" y="6292"/>
                    <a:pt x="30281" y="6292"/>
                  </a:cubicBezTo>
                  <a:cubicBezTo>
                    <a:pt x="30298" y="6292"/>
                    <a:pt x="30316" y="6292"/>
                    <a:pt x="30333" y="6275"/>
                  </a:cubicBezTo>
                  <a:cubicBezTo>
                    <a:pt x="30351" y="6236"/>
                    <a:pt x="30351" y="6201"/>
                    <a:pt x="30333" y="6166"/>
                  </a:cubicBezTo>
                  <a:cubicBezTo>
                    <a:pt x="30316" y="6166"/>
                    <a:pt x="30298" y="6144"/>
                    <a:pt x="30281" y="6144"/>
                  </a:cubicBezTo>
                  <a:close/>
                  <a:moveTo>
                    <a:pt x="30533" y="6401"/>
                  </a:moveTo>
                  <a:cubicBezTo>
                    <a:pt x="30516" y="6401"/>
                    <a:pt x="30498" y="6419"/>
                    <a:pt x="30481" y="6419"/>
                  </a:cubicBezTo>
                  <a:cubicBezTo>
                    <a:pt x="30459" y="6453"/>
                    <a:pt x="30459" y="6510"/>
                    <a:pt x="30498" y="6527"/>
                  </a:cubicBezTo>
                  <a:cubicBezTo>
                    <a:pt x="30498" y="6545"/>
                    <a:pt x="30516" y="6545"/>
                    <a:pt x="30533" y="6545"/>
                  </a:cubicBezTo>
                  <a:cubicBezTo>
                    <a:pt x="30551" y="6545"/>
                    <a:pt x="30568" y="6545"/>
                    <a:pt x="30590" y="6527"/>
                  </a:cubicBezTo>
                  <a:cubicBezTo>
                    <a:pt x="30625" y="6492"/>
                    <a:pt x="30625" y="6453"/>
                    <a:pt x="30590" y="6419"/>
                  </a:cubicBezTo>
                  <a:cubicBezTo>
                    <a:pt x="30568" y="6419"/>
                    <a:pt x="30551" y="6401"/>
                    <a:pt x="30533" y="6401"/>
                  </a:cubicBezTo>
                  <a:close/>
                  <a:moveTo>
                    <a:pt x="30807" y="6636"/>
                  </a:moveTo>
                  <a:cubicBezTo>
                    <a:pt x="30786" y="6636"/>
                    <a:pt x="30768" y="6653"/>
                    <a:pt x="30751" y="6671"/>
                  </a:cubicBezTo>
                  <a:cubicBezTo>
                    <a:pt x="30733" y="6688"/>
                    <a:pt x="30733" y="6745"/>
                    <a:pt x="30768" y="6762"/>
                  </a:cubicBezTo>
                  <a:cubicBezTo>
                    <a:pt x="30768" y="6780"/>
                    <a:pt x="30786" y="6780"/>
                    <a:pt x="30807" y="6780"/>
                  </a:cubicBezTo>
                  <a:cubicBezTo>
                    <a:pt x="30825" y="6780"/>
                    <a:pt x="30860" y="6780"/>
                    <a:pt x="30860" y="6762"/>
                  </a:cubicBezTo>
                  <a:cubicBezTo>
                    <a:pt x="30894" y="6727"/>
                    <a:pt x="30894" y="6688"/>
                    <a:pt x="30860" y="6653"/>
                  </a:cubicBezTo>
                  <a:cubicBezTo>
                    <a:pt x="30842" y="6653"/>
                    <a:pt x="30825" y="6636"/>
                    <a:pt x="30807" y="6636"/>
                  </a:cubicBezTo>
                  <a:close/>
                  <a:moveTo>
                    <a:pt x="31095" y="6871"/>
                  </a:moveTo>
                  <a:cubicBezTo>
                    <a:pt x="31060" y="6871"/>
                    <a:pt x="31042" y="6888"/>
                    <a:pt x="31042" y="6906"/>
                  </a:cubicBezTo>
                  <a:cubicBezTo>
                    <a:pt x="31003" y="6928"/>
                    <a:pt x="31003" y="6980"/>
                    <a:pt x="31042" y="6997"/>
                  </a:cubicBezTo>
                  <a:cubicBezTo>
                    <a:pt x="31060" y="7015"/>
                    <a:pt x="31077" y="7015"/>
                    <a:pt x="31095" y="7015"/>
                  </a:cubicBezTo>
                  <a:cubicBezTo>
                    <a:pt x="31112" y="7015"/>
                    <a:pt x="31134" y="7015"/>
                    <a:pt x="31134" y="6997"/>
                  </a:cubicBezTo>
                  <a:cubicBezTo>
                    <a:pt x="31169" y="6962"/>
                    <a:pt x="31169" y="6928"/>
                    <a:pt x="31134" y="6888"/>
                  </a:cubicBezTo>
                  <a:cubicBezTo>
                    <a:pt x="31112" y="6888"/>
                    <a:pt x="31095" y="6871"/>
                    <a:pt x="31095" y="6871"/>
                  </a:cubicBezTo>
                  <a:close/>
                  <a:moveTo>
                    <a:pt x="31295" y="7163"/>
                  </a:moveTo>
                  <a:cubicBezTo>
                    <a:pt x="31243" y="7180"/>
                    <a:pt x="31221" y="7215"/>
                    <a:pt x="31243" y="7254"/>
                  </a:cubicBezTo>
                  <a:cubicBezTo>
                    <a:pt x="31243" y="7289"/>
                    <a:pt x="31277" y="7306"/>
                    <a:pt x="31312" y="7306"/>
                  </a:cubicBezTo>
                  <a:lnTo>
                    <a:pt x="31330" y="7306"/>
                  </a:lnTo>
                  <a:cubicBezTo>
                    <a:pt x="31369" y="7289"/>
                    <a:pt x="31386" y="7254"/>
                    <a:pt x="31386" y="7215"/>
                  </a:cubicBezTo>
                  <a:cubicBezTo>
                    <a:pt x="31369" y="7180"/>
                    <a:pt x="31330" y="7163"/>
                    <a:pt x="31312" y="71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 rot="-5400000">
              <a:off x="6595283" y="1996624"/>
              <a:ext cx="5619746" cy="1156606"/>
            </a:xfrm>
            <a:custGeom>
              <a:avLst/>
              <a:gdLst/>
              <a:ahLst/>
              <a:cxnLst/>
              <a:rect l="l" t="t" r="r" b="b"/>
              <a:pathLst>
                <a:path w="31422" h="7089" extrusionOk="0">
                  <a:moveTo>
                    <a:pt x="23933" y="0"/>
                  </a:moveTo>
                  <a:cubicBezTo>
                    <a:pt x="23898" y="0"/>
                    <a:pt x="23863" y="35"/>
                    <a:pt x="23863" y="74"/>
                  </a:cubicBezTo>
                  <a:cubicBezTo>
                    <a:pt x="23881" y="109"/>
                    <a:pt x="23898" y="144"/>
                    <a:pt x="23933" y="144"/>
                  </a:cubicBezTo>
                  <a:lnTo>
                    <a:pt x="23950" y="144"/>
                  </a:lnTo>
                  <a:cubicBezTo>
                    <a:pt x="23990" y="144"/>
                    <a:pt x="24024" y="109"/>
                    <a:pt x="24007" y="74"/>
                  </a:cubicBezTo>
                  <a:cubicBezTo>
                    <a:pt x="24007" y="35"/>
                    <a:pt x="23990" y="0"/>
                    <a:pt x="23933" y="0"/>
                  </a:cubicBezTo>
                  <a:close/>
                  <a:moveTo>
                    <a:pt x="24298" y="0"/>
                  </a:moveTo>
                  <a:cubicBezTo>
                    <a:pt x="24259" y="0"/>
                    <a:pt x="24242" y="35"/>
                    <a:pt x="24224" y="74"/>
                  </a:cubicBezTo>
                  <a:cubicBezTo>
                    <a:pt x="24224" y="109"/>
                    <a:pt x="24259" y="144"/>
                    <a:pt x="24298" y="144"/>
                  </a:cubicBezTo>
                  <a:cubicBezTo>
                    <a:pt x="24351" y="144"/>
                    <a:pt x="24368" y="109"/>
                    <a:pt x="24368" y="74"/>
                  </a:cubicBezTo>
                  <a:cubicBezTo>
                    <a:pt x="24385" y="35"/>
                    <a:pt x="24351" y="0"/>
                    <a:pt x="24316" y="0"/>
                  </a:cubicBezTo>
                  <a:close/>
                  <a:moveTo>
                    <a:pt x="23572" y="35"/>
                  </a:moveTo>
                  <a:cubicBezTo>
                    <a:pt x="23537" y="53"/>
                    <a:pt x="23498" y="92"/>
                    <a:pt x="23515" y="127"/>
                  </a:cubicBezTo>
                  <a:cubicBezTo>
                    <a:pt x="23515" y="161"/>
                    <a:pt x="23554" y="183"/>
                    <a:pt x="23589" y="183"/>
                  </a:cubicBezTo>
                  <a:cubicBezTo>
                    <a:pt x="23624" y="183"/>
                    <a:pt x="23663" y="144"/>
                    <a:pt x="23646" y="109"/>
                  </a:cubicBezTo>
                  <a:cubicBezTo>
                    <a:pt x="23646" y="74"/>
                    <a:pt x="23624" y="35"/>
                    <a:pt x="23589" y="35"/>
                  </a:cubicBezTo>
                  <a:close/>
                  <a:moveTo>
                    <a:pt x="24660" y="35"/>
                  </a:moveTo>
                  <a:cubicBezTo>
                    <a:pt x="24625" y="35"/>
                    <a:pt x="24603" y="53"/>
                    <a:pt x="24586" y="92"/>
                  </a:cubicBezTo>
                  <a:cubicBezTo>
                    <a:pt x="24586" y="127"/>
                    <a:pt x="24603" y="183"/>
                    <a:pt x="24660" y="183"/>
                  </a:cubicBezTo>
                  <a:cubicBezTo>
                    <a:pt x="24694" y="183"/>
                    <a:pt x="24734" y="161"/>
                    <a:pt x="24734" y="127"/>
                  </a:cubicBezTo>
                  <a:cubicBezTo>
                    <a:pt x="24751" y="74"/>
                    <a:pt x="24712" y="35"/>
                    <a:pt x="24677" y="35"/>
                  </a:cubicBezTo>
                  <a:close/>
                  <a:moveTo>
                    <a:pt x="23211" y="109"/>
                  </a:moveTo>
                  <a:cubicBezTo>
                    <a:pt x="23171" y="127"/>
                    <a:pt x="23154" y="161"/>
                    <a:pt x="23154" y="201"/>
                  </a:cubicBezTo>
                  <a:cubicBezTo>
                    <a:pt x="23154" y="235"/>
                    <a:pt x="23189" y="253"/>
                    <a:pt x="23228" y="253"/>
                  </a:cubicBezTo>
                  <a:lnTo>
                    <a:pt x="23245" y="253"/>
                  </a:lnTo>
                  <a:cubicBezTo>
                    <a:pt x="23280" y="235"/>
                    <a:pt x="23298" y="201"/>
                    <a:pt x="23298" y="161"/>
                  </a:cubicBezTo>
                  <a:cubicBezTo>
                    <a:pt x="23280" y="127"/>
                    <a:pt x="23263" y="109"/>
                    <a:pt x="23228" y="109"/>
                  </a:cubicBezTo>
                  <a:close/>
                  <a:moveTo>
                    <a:pt x="25021" y="109"/>
                  </a:moveTo>
                  <a:cubicBezTo>
                    <a:pt x="24986" y="109"/>
                    <a:pt x="24951" y="144"/>
                    <a:pt x="24951" y="161"/>
                  </a:cubicBezTo>
                  <a:cubicBezTo>
                    <a:pt x="24929" y="201"/>
                    <a:pt x="24951" y="253"/>
                    <a:pt x="25003" y="253"/>
                  </a:cubicBezTo>
                  <a:lnTo>
                    <a:pt x="25021" y="253"/>
                  </a:lnTo>
                  <a:cubicBezTo>
                    <a:pt x="25038" y="253"/>
                    <a:pt x="25077" y="235"/>
                    <a:pt x="25095" y="218"/>
                  </a:cubicBezTo>
                  <a:cubicBezTo>
                    <a:pt x="25095" y="161"/>
                    <a:pt x="25077" y="127"/>
                    <a:pt x="25038" y="127"/>
                  </a:cubicBezTo>
                  <a:cubicBezTo>
                    <a:pt x="25038" y="109"/>
                    <a:pt x="25021" y="109"/>
                    <a:pt x="25021" y="109"/>
                  </a:cubicBezTo>
                  <a:close/>
                  <a:moveTo>
                    <a:pt x="14434" y="201"/>
                  </a:moveTo>
                  <a:cubicBezTo>
                    <a:pt x="14399" y="201"/>
                    <a:pt x="14360" y="235"/>
                    <a:pt x="14360" y="292"/>
                  </a:cubicBezTo>
                  <a:cubicBezTo>
                    <a:pt x="14360" y="327"/>
                    <a:pt x="14399" y="344"/>
                    <a:pt x="14434" y="344"/>
                  </a:cubicBezTo>
                  <a:cubicBezTo>
                    <a:pt x="14486" y="344"/>
                    <a:pt x="14508" y="309"/>
                    <a:pt x="14508" y="270"/>
                  </a:cubicBezTo>
                  <a:cubicBezTo>
                    <a:pt x="14508" y="235"/>
                    <a:pt x="14469" y="201"/>
                    <a:pt x="14434" y="201"/>
                  </a:cubicBezTo>
                  <a:close/>
                  <a:moveTo>
                    <a:pt x="14795" y="201"/>
                  </a:moveTo>
                  <a:cubicBezTo>
                    <a:pt x="14760" y="201"/>
                    <a:pt x="14726" y="235"/>
                    <a:pt x="14726" y="270"/>
                  </a:cubicBezTo>
                  <a:cubicBezTo>
                    <a:pt x="14726" y="309"/>
                    <a:pt x="14760" y="344"/>
                    <a:pt x="14795" y="344"/>
                  </a:cubicBezTo>
                  <a:cubicBezTo>
                    <a:pt x="14834" y="344"/>
                    <a:pt x="14869" y="327"/>
                    <a:pt x="14869" y="270"/>
                  </a:cubicBezTo>
                  <a:cubicBezTo>
                    <a:pt x="14869" y="235"/>
                    <a:pt x="14834" y="201"/>
                    <a:pt x="14795" y="201"/>
                  </a:cubicBezTo>
                  <a:close/>
                  <a:moveTo>
                    <a:pt x="22845" y="201"/>
                  </a:moveTo>
                  <a:cubicBezTo>
                    <a:pt x="22810" y="218"/>
                    <a:pt x="22793" y="253"/>
                    <a:pt x="22810" y="292"/>
                  </a:cubicBezTo>
                  <a:cubicBezTo>
                    <a:pt x="22810" y="327"/>
                    <a:pt x="22845" y="344"/>
                    <a:pt x="22884" y="344"/>
                  </a:cubicBezTo>
                  <a:lnTo>
                    <a:pt x="22902" y="344"/>
                  </a:lnTo>
                  <a:cubicBezTo>
                    <a:pt x="22936" y="327"/>
                    <a:pt x="22954" y="292"/>
                    <a:pt x="22936" y="253"/>
                  </a:cubicBezTo>
                  <a:cubicBezTo>
                    <a:pt x="22936" y="218"/>
                    <a:pt x="22902" y="201"/>
                    <a:pt x="22884" y="201"/>
                  </a:cubicBezTo>
                  <a:close/>
                  <a:moveTo>
                    <a:pt x="14073" y="235"/>
                  </a:moveTo>
                  <a:cubicBezTo>
                    <a:pt x="14016" y="253"/>
                    <a:pt x="13999" y="292"/>
                    <a:pt x="13999" y="327"/>
                  </a:cubicBezTo>
                  <a:cubicBezTo>
                    <a:pt x="14016" y="362"/>
                    <a:pt x="14034" y="379"/>
                    <a:pt x="14073" y="379"/>
                  </a:cubicBezTo>
                  <a:lnTo>
                    <a:pt x="14090" y="379"/>
                  </a:lnTo>
                  <a:cubicBezTo>
                    <a:pt x="14125" y="379"/>
                    <a:pt x="14143" y="344"/>
                    <a:pt x="14143" y="309"/>
                  </a:cubicBezTo>
                  <a:cubicBezTo>
                    <a:pt x="14143" y="270"/>
                    <a:pt x="14108" y="235"/>
                    <a:pt x="14073" y="235"/>
                  </a:cubicBezTo>
                  <a:close/>
                  <a:moveTo>
                    <a:pt x="15161" y="235"/>
                  </a:moveTo>
                  <a:cubicBezTo>
                    <a:pt x="15122" y="235"/>
                    <a:pt x="15087" y="270"/>
                    <a:pt x="15087" y="309"/>
                  </a:cubicBezTo>
                  <a:cubicBezTo>
                    <a:pt x="15087" y="344"/>
                    <a:pt x="15104" y="379"/>
                    <a:pt x="15139" y="379"/>
                  </a:cubicBezTo>
                  <a:lnTo>
                    <a:pt x="15161" y="379"/>
                  </a:lnTo>
                  <a:cubicBezTo>
                    <a:pt x="15196" y="379"/>
                    <a:pt x="15230" y="362"/>
                    <a:pt x="15230" y="327"/>
                  </a:cubicBezTo>
                  <a:cubicBezTo>
                    <a:pt x="15230" y="292"/>
                    <a:pt x="15213" y="253"/>
                    <a:pt x="15178" y="235"/>
                  </a:cubicBezTo>
                  <a:close/>
                  <a:moveTo>
                    <a:pt x="25347" y="253"/>
                  </a:moveTo>
                  <a:cubicBezTo>
                    <a:pt x="25330" y="253"/>
                    <a:pt x="25295" y="270"/>
                    <a:pt x="25295" y="292"/>
                  </a:cubicBezTo>
                  <a:cubicBezTo>
                    <a:pt x="25277" y="327"/>
                    <a:pt x="25295" y="362"/>
                    <a:pt x="25330" y="379"/>
                  </a:cubicBezTo>
                  <a:cubicBezTo>
                    <a:pt x="25330" y="401"/>
                    <a:pt x="25347" y="401"/>
                    <a:pt x="25347" y="401"/>
                  </a:cubicBezTo>
                  <a:cubicBezTo>
                    <a:pt x="25386" y="401"/>
                    <a:pt x="25404" y="379"/>
                    <a:pt x="25421" y="362"/>
                  </a:cubicBezTo>
                  <a:cubicBezTo>
                    <a:pt x="25438" y="327"/>
                    <a:pt x="25421" y="270"/>
                    <a:pt x="25386" y="253"/>
                  </a:cubicBezTo>
                  <a:close/>
                  <a:moveTo>
                    <a:pt x="13707" y="309"/>
                  </a:moveTo>
                  <a:cubicBezTo>
                    <a:pt x="13673" y="309"/>
                    <a:pt x="13638" y="344"/>
                    <a:pt x="13655" y="379"/>
                  </a:cubicBezTo>
                  <a:cubicBezTo>
                    <a:pt x="13655" y="418"/>
                    <a:pt x="13690" y="453"/>
                    <a:pt x="13707" y="453"/>
                  </a:cubicBezTo>
                  <a:lnTo>
                    <a:pt x="13725" y="436"/>
                  </a:lnTo>
                  <a:cubicBezTo>
                    <a:pt x="13764" y="436"/>
                    <a:pt x="13799" y="401"/>
                    <a:pt x="13781" y="362"/>
                  </a:cubicBezTo>
                  <a:cubicBezTo>
                    <a:pt x="13781" y="327"/>
                    <a:pt x="13747" y="309"/>
                    <a:pt x="13707" y="309"/>
                  </a:cubicBezTo>
                  <a:close/>
                  <a:moveTo>
                    <a:pt x="22536" y="309"/>
                  </a:moveTo>
                  <a:cubicBezTo>
                    <a:pt x="22519" y="309"/>
                    <a:pt x="22519" y="327"/>
                    <a:pt x="22501" y="327"/>
                  </a:cubicBezTo>
                  <a:cubicBezTo>
                    <a:pt x="22467" y="327"/>
                    <a:pt x="22449" y="379"/>
                    <a:pt x="22467" y="418"/>
                  </a:cubicBezTo>
                  <a:cubicBezTo>
                    <a:pt x="22467" y="436"/>
                    <a:pt x="22501" y="470"/>
                    <a:pt x="22536" y="470"/>
                  </a:cubicBezTo>
                  <a:lnTo>
                    <a:pt x="22558" y="453"/>
                  </a:lnTo>
                  <a:cubicBezTo>
                    <a:pt x="22593" y="453"/>
                    <a:pt x="22610" y="401"/>
                    <a:pt x="22593" y="362"/>
                  </a:cubicBezTo>
                  <a:cubicBezTo>
                    <a:pt x="22593" y="344"/>
                    <a:pt x="22558" y="309"/>
                    <a:pt x="22536" y="309"/>
                  </a:cubicBezTo>
                  <a:close/>
                  <a:moveTo>
                    <a:pt x="15504" y="344"/>
                  </a:moveTo>
                  <a:cubicBezTo>
                    <a:pt x="15487" y="344"/>
                    <a:pt x="15448" y="362"/>
                    <a:pt x="15430" y="379"/>
                  </a:cubicBezTo>
                  <a:cubicBezTo>
                    <a:pt x="15430" y="418"/>
                    <a:pt x="15430" y="470"/>
                    <a:pt x="15465" y="488"/>
                  </a:cubicBezTo>
                  <a:lnTo>
                    <a:pt x="15504" y="488"/>
                  </a:lnTo>
                  <a:cubicBezTo>
                    <a:pt x="15539" y="488"/>
                    <a:pt x="15557" y="470"/>
                    <a:pt x="15574" y="453"/>
                  </a:cubicBezTo>
                  <a:cubicBezTo>
                    <a:pt x="15596" y="418"/>
                    <a:pt x="15574" y="362"/>
                    <a:pt x="15539" y="344"/>
                  </a:cubicBezTo>
                  <a:close/>
                  <a:moveTo>
                    <a:pt x="13346" y="379"/>
                  </a:moveTo>
                  <a:cubicBezTo>
                    <a:pt x="13311" y="401"/>
                    <a:pt x="13290" y="436"/>
                    <a:pt x="13290" y="470"/>
                  </a:cubicBezTo>
                  <a:cubicBezTo>
                    <a:pt x="13311" y="510"/>
                    <a:pt x="13329" y="527"/>
                    <a:pt x="13364" y="527"/>
                  </a:cubicBezTo>
                  <a:lnTo>
                    <a:pt x="13381" y="527"/>
                  </a:lnTo>
                  <a:cubicBezTo>
                    <a:pt x="13420" y="510"/>
                    <a:pt x="13438" y="470"/>
                    <a:pt x="13438" y="436"/>
                  </a:cubicBezTo>
                  <a:cubicBezTo>
                    <a:pt x="13420" y="401"/>
                    <a:pt x="13398" y="379"/>
                    <a:pt x="13364" y="379"/>
                  </a:cubicBezTo>
                  <a:close/>
                  <a:moveTo>
                    <a:pt x="25673" y="436"/>
                  </a:moveTo>
                  <a:cubicBezTo>
                    <a:pt x="25639" y="436"/>
                    <a:pt x="25621" y="436"/>
                    <a:pt x="25604" y="453"/>
                  </a:cubicBezTo>
                  <a:cubicBezTo>
                    <a:pt x="25582" y="488"/>
                    <a:pt x="25604" y="544"/>
                    <a:pt x="25639" y="562"/>
                  </a:cubicBezTo>
                  <a:cubicBezTo>
                    <a:pt x="25639" y="562"/>
                    <a:pt x="25656" y="579"/>
                    <a:pt x="25673" y="579"/>
                  </a:cubicBezTo>
                  <a:cubicBezTo>
                    <a:pt x="25691" y="579"/>
                    <a:pt x="25713" y="562"/>
                    <a:pt x="25730" y="544"/>
                  </a:cubicBezTo>
                  <a:cubicBezTo>
                    <a:pt x="25747" y="510"/>
                    <a:pt x="25747" y="453"/>
                    <a:pt x="25713" y="436"/>
                  </a:cubicBezTo>
                  <a:close/>
                  <a:moveTo>
                    <a:pt x="22158" y="453"/>
                  </a:moveTo>
                  <a:cubicBezTo>
                    <a:pt x="22123" y="470"/>
                    <a:pt x="22101" y="510"/>
                    <a:pt x="22123" y="544"/>
                  </a:cubicBezTo>
                  <a:cubicBezTo>
                    <a:pt x="22140" y="579"/>
                    <a:pt x="22158" y="597"/>
                    <a:pt x="22192" y="597"/>
                  </a:cubicBezTo>
                  <a:cubicBezTo>
                    <a:pt x="22192" y="597"/>
                    <a:pt x="22210" y="597"/>
                    <a:pt x="22210" y="579"/>
                  </a:cubicBezTo>
                  <a:cubicBezTo>
                    <a:pt x="22249" y="579"/>
                    <a:pt x="22266" y="527"/>
                    <a:pt x="22266" y="488"/>
                  </a:cubicBezTo>
                  <a:cubicBezTo>
                    <a:pt x="22249" y="470"/>
                    <a:pt x="22232" y="453"/>
                    <a:pt x="22192" y="453"/>
                  </a:cubicBezTo>
                  <a:close/>
                  <a:moveTo>
                    <a:pt x="13002" y="470"/>
                  </a:moveTo>
                  <a:cubicBezTo>
                    <a:pt x="12946" y="488"/>
                    <a:pt x="12928" y="527"/>
                    <a:pt x="12946" y="562"/>
                  </a:cubicBezTo>
                  <a:cubicBezTo>
                    <a:pt x="12946" y="597"/>
                    <a:pt x="12985" y="618"/>
                    <a:pt x="13020" y="618"/>
                  </a:cubicBezTo>
                  <a:lnTo>
                    <a:pt x="13037" y="618"/>
                  </a:lnTo>
                  <a:cubicBezTo>
                    <a:pt x="13072" y="618"/>
                    <a:pt x="13094" y="562"/>
                    <a:pt x="13094" y="527"/>
                  </a:cubicBezTo>
                  <a:cubicBezTo>
                    <a:pt x="13072" y="488"/>
                    <a:pt x="13037" y="470"/>
                    <a:pt x="13020" y="470"/>
                  </a:cubicBezTo>
                  <a:close/>
                  <a:moveTo>
                    <a:pt x="15831" y="488"/>
                  </a:moveTo>
                  <a:cubicBezTo>
                    <a:pt x="15813" y="488"/>
                    <a:pt x="15774" y="510"/>
                    <a:pt x="15774" y="544"/>
                  </a:cubicBezTo>
                  <a:cubicBezTo>
                    <a:pt x="15757" y="579"/>
                    <a:pt x="15774" y="618"/>
                    <a:pt x="15813" y="636"/>
                  </a:cubicBezTo>
                  <a:lnTo>
                    <a:pt x="15831" y="636"/>
                  </a:lnTo>
                  <a:cubicBezTo>
                    <a:pt x="15866" y="636"/>
                    <a:pt x="15883" y="618"/>
                    <a:pt x="15900" y="597"/>
                  </a:cubicBezTo>
                  <a:cubicBezTo>
                    <a:pt x="15922" y="562"/>
                    <a:pt x="15900" y="527"/>
                    <a:pt x="15866" y="510"/>
                  </a:cubicBezTo>
                  <a:cubicBezTo>
                    <a:pt x="15848" y="488"/>
                    <a:pt x="15848" y="488"/>
                    <a:pt x="15831" y="488"/>
                  </a:cubicBezTo>
                  <a:close/>
                  <a:moveTo>
                    <a:pt x="12637" y="579"/>
                  </a:moveTo>
                  <a:cubicBezTo>
                    <a:pt x="12602" y="597"/>
                    <a:pt x="12585" y="636"/>
                    <a:pt x="12602" y="671"/>
                  </a:cubicBezTo>
                  <a:cubicBezTo>
                    <a:pt x="12602" y="705"/>
                    <a:pt x="12637" y="727"/>
                    <a:pt x="12676" y="727"/>
                  </a:cubicBezTo>
                  <a:lnTo>
                    <a:pt x="12694" y="727"/>
                  </a:lnTo>
                  <a:cubicBezTo>
                    <a:pt x="12728" y="705"/>
                    <a:pt x="12746" y="671"/>
                    <a:pt x="12728" y="636"/>
                  </a:cubicBezTo>
                  <a:cubicBezTo>
                    <a:pt x="12728" y="597"/>
                    <a:pt x="12694" y="579"/>
                    <a:pt x="12676" y="579"/>
                  </a:cubicBezTo>
                  <a:close/>
                  <a:moveTo>
                    <a:pt x="21831" y="597"/>
                  </a:moveTo>
                  <a:cubicBezTo>
                    <a:pt x="21796" y="618"/>
                    <a:pt x="21775" y="653"/>
                    <a:pt x="21796" y="688"/>
                  </a:cubicBezTo>
                  <a:cubicBezTo>
                    <a:pt x="21814" y="727"/>
                    <a:pt x="21831" y="745"/>
                    <a:pt x="21866" y="745"/>
                  </a:cubicBezTo>
                  <a:lnTo>
                    <a:pt x="21883" y="727"/>
                  </a:lnTo>
                  <a:cubicBezTo>
                    <a:pt x="21923" y="705"/>
                    <a:pt x="21940" y="671"/>
                    <a:pt x="21923" y="636"/>
                  </a:cubicBezTo>
                  <a:cubicBezTo>
                    <a:pt x="21923" y="597"/>
                    <a:pt x="21883" y="597"/>
                    <a:pt x="21866" y="597"/>
                  </a:cubicBezTo>
                  <a:close/>
                  <a:moveTo>
                    <a:pt x="25965" y="636"/>
                  </a:moveTo>
                  <a:cubicBezTo>
                    <a:pt x="25948" y="636"/>
                    <a:pt x="25930" y="653"/>
                    <a:pt x="25908" y="671"/>
                  </a:cubicBezTo>
                  <a:cubicBezTo>
                    <a:pt x="25874" y="705"/>
                    <a:pt x="25891" y="745"/>
                    <a:pt x="25908" y="762"/>
                  </a:cubicBezTo>
                  <a:cubicBezTo>
                    <a:pt x="25930" y="779"/>
                    <a:pt x="25948" y="779"/>
                    <a:pt x="25965" y="779"/>
                  </a:cubicBezTo>
                  <a:cubicBezTo>
                    <a:pt x="25982" y="779"/>
                    <a:pt x="26000" y="779"/>
                    <a:pt x="26017" y="762"/>
                  </a:cubicBezTo>
                  <a:cubicBezTo>
                    <a:pt x="26039" y="727"/>
                    <a:pt x="26039" y="688"/>
                    <a:pt x="26000" y="653"/>
                  </a:cubicBezTo>
                  <a:cubicBezTo>
                    <a:pt x="26000" y="653"/>
                    <a:pt x="25982" y="636"/>
                    <a:pt x="25965" y="636"/>
                  </a:cubicBezTo>
                  <a:close/>
                  <a:moveTo>
                    <a:pt x="16157" y="653"/>
                  </a:moveTo>
                  <a:cubicBezTo>
                    <a:pt x="16140" y="653"/>
                    <a:pt x="16101" y="671"/>
                    <a:pt x="16101" y="688"/>
                  </a:cubicBezTo>
                  <a:cubicBezTo>
                    <a:pt x="16083" y="727"/>
                    <a:pt x="16083" y="762"/>
                    <a:pt x="16118" y="797"/>
                  </a:cubicBezTo>
                  <a:lnTo>
                    <a:pt x="16157" y="797"/>
                  </a:lnTo>
                  <a:cubicBezTo>
                    <a:pt x="16192" y="797"/>
                    <a:pt x="16209" y="779"/>
                    <a:pt x="16227" y="762"/>
                  </a:cubicBezTo>
                  <a:cubicBezTo>
                    <a:pt x="16249" y="727"/>
                    <a:pt x="16227" y="688"/>
                    <a:pt x="16192" y="671"/>
                  </a:cubicBezTo>
                  <a:cubicBezTo>
                    <a:pt x="16192" y="653"/>
                    <a:pt x="16175" y="653"/>
                    <a:pt x="16157" y="653"/>
                  </a:cubicBezTo>
                  <a:close/>
                  <a:moveTo>
                    <a:pt x="12293" y="688"/>
                  </a:moveTo>
                  <a:cubicBezTo>
                    <a:pt x="12258" y="705"/>
                    <a:pt x="12241" y="745"/>
                    <a:pt x="12258" y="779"/>
                  </a:cubicBezTo>
                  <a:cubicBezTo>
                    <a:pt x="12258" y="814"/>
                    <a:pt x="12293" y="836"/>
                    <a:pt x="12332" y="836"/>
                  </a:cubicBezTo>
                  <a:lnTo>
                    <a:pt x="12350" y="836"/>
                  </a:lnTo>
                  <a:cubicBezTo>
                    <a:pt x="12385" y="814"/>
                    <a:pt x="12402" y="779"/>
                    <a:pt x="12385" y="745"/>
                  </a:cubicBezTo>
                  <a:cubicBezTo>
                    <a:pt x="12385" y="705"/>
                    <a:pt x="12350" y="688"/>
                    <a:pt x="12311" y="688"/>
                  </a:cubicBezTo>
                  <a:close/>
                  <a:moveTo>
                    <a:pt x="21505" y="745"/>
                  </a:moveTo>
                  <a:cubicBezTo>
                    <a:pt x="21470" y="762"/>
                    <a:pt x="21448" y="814"/>
                    <a:pt x="21470" y="853"/>
                  </a:cubicBezTo>
                  <a:cubicBezTo>
                    <a:pt x="21488" y="871"/>
                    <a:pt x="21505" y="888"/>
                    <a:pt x="21522" y="888"/>
                  </a:cubicBezTo>
                  <a:lnTo>
                    <a:pt x="21557" y="888"/>
                  </a:lnTo>
                  <a:cubicBezTo>
                    <a:pt x="21596" y="871"/>
                    <a:pt x="21614" y="814"/>
                    <a:pt x="21596" y="779"/>
                  </a:cubicBezTo>
                  <a:cubicBezTo>
                    <a:pt x="21579" y="762"/>
                    <a:pt x="21557" y="745"/>
                    <a:pt x="21522" y="745"/>
                  </a:cubicBezTo>
                  <a:close/>
                  <a:moveTo>
                    <a:pt x="11967" y="797"/>
                  </a:moveTo>
                  <a:lnTo>
                    <a:pt x="11949" y="814"/>
                  </a:lnTo>
                  <a:cubicBezTo>
                    <a:pt x="11915" y="814"/>
                    <a:pt x="11897" y="871"/>
                    <a:pt x="11915" y="906"/>
                  </a:cubicBezTo>
                  <a:cubicBezTo>
                    <a:pt x="11915" y="923"/>
                    <a:pt x="11949" y="945"/>
                    <a:pt x="11984" y="945"/>
                  </a:cubicBezTo>
                  <a:lnTo>
                    <a:pt x="12006" y="945"/>
                  </a:lnTo>
                  <a:cubicBezTo>
                    <a:pt x="12041" y="923"/>
                    <a:pt x="12058" y="888"/>
                    <a:pt x="12041" y="853"/>
                  </a:cubicBezTo>
                  <a:cubicBezTo>
                    <a:pt x="12041" y="814"/>
                    <a:pt x="12006" y="797"/>
                    <a:pt x="11967" y="797"/>
                  </a:cubicBezTo>
                  <a:close/>
                  <a:moveTo>
                    <a:pt x="16466" y="853"/>
                  </a:moveTo>
                  <a:cubicBezTo>
                    <a:pt x="16427" y="853"/>
                    <a:pt x="16410" y="871"/>
                    <a:pt x="16392" y="888"/>
                  </a:cubicBezTo>
                  <a:cubicBezTo>
                    <a:pt x="16375" y="923"/>
                    <a:pt x="16375" y="962"/>
                    <a:pt x="16410" y="997"/>
                  </a:cubicBezTo>
                  <a:lnTo>
                    <a:pt x="16466" y="997"/>
                  </a:lnTo>
                  <a:cubicBezTo>
                    <a:pt x="16484" y="997"/>
                    <a:pt x="16501" y="997"/>
                    <a:pt x="16518" y="980"/>
                  </a:cubicBezTo>
                  <a:cubicBezTo>
                    <a:pt x="16536" y="945"/>
                    <a:pt x="16536" y="906"/>
                    <a:pt x="16501" y="871"/>
                  </a:cubicBezTo>
                  <a:cubicBezTo>
                    <a:pt x="16484" y="871"/>
                    <a:pt x="16484" y="853"/>
                    <a:pt x="16466" y="853"/>
                  </a:cubicBezTo>
                  <a:close/>
                  <a:moveTo>
                    <a:pt x="26235" y="888"/>
                  </a:moveTo>
                  <a:cubicBezTo>
                    <a:pt x="26217" y="888"/>
                    <a:pt x="26200" y="888"/>
                    <a:pt x="26183" y="906"/>
                  </a:cubicBezTo>
                  <a:cubicBezTo>
                    <a:pt x="26148" y="923"/>
                    <a:pt x="26165" y="980"/>
                    <a:pt x="26183" y="997"/>
                  </a:cubicBezTo>
                  <a:cubicBezTo>
                    <a:pt x="26200" y="1014"/>
                    <a:pt x="26217" y="1032"/>
                    <a:pt x="26235" y="1032"/>
                  </a:cubicBezTo>
                  <a:cubicBezTo>
                    <a:pt x="26257" y="1032"/>
                    <a:pt x="26274" y="1014"/>
                    <a:pt x="26291" y="997"/>
                  </a:cubicBezTo>
                  <a:cubicBezTo>
                    <a:pt x="26309" y="980"/>
                    <a:pt x="26309" y="923"/>
                    <a:pt x="26291" y="906"/>
                  </a:cubicBezTo>
                  <a:cubicBezTo>
                    <a:pt x="26274" y="888"/>
                    <a:pt x="26257" y="888"/>
                    <a:pt x="26235" y="888"/>
                  </a:cubicBezTo>
                  <a:close/>
                  <a:moveTo>
                    <a:pt x="21179" y="906"/>
                  </a:moveTo>
                  <a:cubicBezTo>
                    <a:pt x="21144" y="923"/>
                    <a:pt x="21122" y="980"/>
                    <a:pt x="21144" y="1014"/>
                  </a:cubicBezTo>
                  <a:cubicBezTo>
                    <a:pt x="21161" y="1032"/>
                    <a:pt x="21179" y="1053"/>
                    <a:pt x="21213" y="1053"/>
                  </a:cubicBezTo>
                  <a:lnTo>
                    <a:pt x="21231" y="1053"/>
                  </a:lnTo>
                  <a:cubicBezTo>
                    <a:pt x="21270" y="1032"/>
                    <a:pt x="21287" y="980"/>
                    <a:pt x="21270" y="945"/>
                  </a:cubicBezTo>
                  <a:cubicBezTo>
                    <a:pt x="21253" y="923"/>
                    <a:pt x="21231" y="906"/>
                    <a:pt x="21213" y="906"/>
                  </a:cubicBezTo>
                  <a:close/>
                  <a:moveTo>
                    <a:pt x="11606" y="923"/>
                  </a:moveTo>
                  <a:cubicBezTo>
                    <a:pt x="11571" y="923"/>
                    <a:pt x="11549" y="980"/>
                    <a:pt x="11571" y="1014"/>
                  </a:cubicBezTo>
                  <a:cubicBezTo>
                    <a:pt x="11571" y="1032"/>
                    <a:pt x="11606" y="1071"/>
                    <a:pt x="11623" y="1071"/>
                  </a:cubicBezTo>
                  <a:cubicBezTo>
                    <a:pt x="11641" y="1071"/>
                    <a:pt x="11641" y="1053"/>
                    <a:pt x="11658" y="1053"/>
                  </a:cubicBezTo>
                  <a:cubicBezTo>
                    <a:pt x="11697" y="1053"/>
                    <a:pt x="11714" y="997"/>
                    <a:pt x="11697" y="962"/>
                  </a:cubicBezTo>
                  <a:cubicBezTo>
                    <a:pt x="11697" y="945"/>
                    <a:pt x="11658" y="923"/>
                    <a:pt x="11623" y="923"/>
                  </a:cubicBezTo>
                  <a:close/>
                  <a:moveTo>
                    <a:pt x="11279" y="1014"/>
                  </a:moveTo>
                  <a:cubicBezTo>
                    <a:pt x="11279" y="1014"/>
                    <a:pt x="11279" y="1032"/>
                    <a:pt x="11262" y="1032"/>
                  </a:cubicBezTo>
                  <a:cubicBezTo>
                    <a:pt x="11223" y="1032"/>
                    <a:pt x="11205" y="1088"/>
                    <a:pt x="11223" y="1123"/>
                  </a:cubicBezTo>
                  <a:cubicBezTo>
                    <a:pt x="11223" y="1141"/>
                    <a:pt x="11262" y="1162"/>
                    <a:pt x="11279" y="1162"/>
                  </a:cubicBezTo>
                  <a:lnTo>
                    <a:pt x="11314" y="1162"/>
                  </a:lnTo>
                  <a:cubicBezTo>
                    <a:pt x="11353" y="1162"/>
                    <a:pt x="11371" y="1106"/>
                    <a:pt x="11353" y="1071"/>
                  </a:cubicBezTo>
                  <a:cubicBezTo>
                    <a:pt x="11353" y="1053"/>
                    <a:pt x="11314" y="1014"/>
                    <a:pt x="11279" y="1014"/>
                  </a:cubicBezTo>
                  <a:close/>
                  <a:moveTo>
                    <a:pt x="20852" y="1071"/>
                  </a:moveTo>
                  <a:cubicBezTo>
                    <a:pt x="20817" y="1088"/>
                    <a:pt x="20796" y="1141"/>
                    <a:pt x="20817" y="1180"/>
                  </a:cubicBezTo>
                  <a:cubicBezTo>
                    <a:pt x="20835" y="1197"/>
                    <a:pt x="20852" y="1214"/>
                    <a:pt x="20887" y="1214"/>
                  </a:cubicBezTo>
                  <a:cubicBezTo>
                    <a:pt x="20887" y="1214"/>
                    <a:pt x="20904" y="1214"/>
                    <a:pt x="20904" y="1197"/>
                  </a:cubicBezTo>
                  <a:cubicBezTo>
                    <a:pt x="20944" y="1180"/>
                    <a:pt x="20961" y="1141"/>
                    <a:pt x="20944" y="1106"/>
                  </a:cubicBezTo>
                  <a:cubicBezTo>
                    <a:pt x="20944" y="1088"/>
                    <a:pt x="20904" y="1071"/>
                    <a:pt x="20887" y="1071"/>
                  </a:cubicBezTo>
                  <a:close/>
                  <a:moveTo>
                    <a:pt x="16736" y="1088"/>
                  </a:moveTo>
                  <a:cubicBezTo>
                    <a:pt x="16718" y="1088"/>
                    <a:pt x="16701" y="1106"/>
                    <a:pt x="16684" y="1123"/>
                  </a:cubicBezTo>
                  <a:cubicBezTo>
                    <a:pt x="16645" y="1141"/>
                    <a:pt x="16645" y="1197"/>
                    <a:pt x="16684" y="1214"/>
                  </a:cubicBezTo>
                  <a:cubicBezTo>
                    <a:pt x="16701" y="1232"/>
                    <a:pt x="16718" y="1232"/>
                    <a:pt x="16736" y="1232"/>
                  </a:cubicBezTo>
                  <a:cubicBezTo>
                    <a:pt x="16753" y="1232"/>
                    <a:pt x="16771" y="1232"/>
                    <a:pt x="16792" y="1214"/>
                  </a:cubicBezTo>
                  <a:cubicBezTo>
                    <a:pt x="16810" y="1197"/>
                    <a:pt x="16810" y="1141"/>
                    <a:pt x="16792" y="1123"/>
                  </a:cubicBezTo>
                  <a:cubicBezTo>
                    <a:pt x="16771" y="1106"/>
                    <a:pt x="16753" y="1088"/>
                    <a:pt x="16736" y="1088"/>
                  </a:cubicBezTo>
                  <a:close/>
                  <a:moveTo>
                    <a:pt x="10918" y="1123"/>
                  </a:moveTo>
                  <a:cubicBezTo>
                    <a:pt x="10879" y="1141"/>
                    <a:pt x="10862" y="1180"/>
                    <a:pt x="10862" y="1214"/>
                  </a:cubicBezTo>
                  <a:cubicBezTo>
                    <a:pt x="10879" y="1249"/>
                    <a:pt x="10896" y="1271"/>
                    <a:pt x="10936" y="1271"/>
                  </a:cubicBezTo>
                  <a:lnTo>
                    <a:pt x="10953" y="1271"/>
                  </a:lnTo>
                  <a:cubicBezTo>
                    <a:pt x="10988" y="1249"/>
                    <a:pt x="11027" y="1214"/>
                    <a:pt x="11005" y="1180"/>
                  </a:cubicBezTo>
                  <a:cubicBezTo>
                    <a:pt x="11005" y="1141"/>
                    <a:pt x="10970" y="1123"/>
                    <a:pt x="10936" y="1123"/>
                  </a:cubicBezTo>
                  <a:close/>
                  <a:moveTo>
                    <a:pt x="26474" y="1141"/>
                  </a:moveTo>
                  <a:cubicBezTo>
                    <a:pt x="26452" y="1141"/>
                    <a:pt x="26452" y="1162"/>
                    <a:pt x="26435" y="1162"/>
                  </a:cubicBezTo>
                  <a:cubicBezTo>
                    <a:pt x="26400" y="1197"/>
                    <a:pt x="26400" y="1232"/>
                    <a:pt x="26418" y="1271"/>
                  </a:cubicBezTo>
                  <a:cubicBezTo>
                    <a:pt x="26435" y="1288"/>
                    <a:pt x="26452" y="1288"/>
                    <a:pt x="26474" y="1288"/>
                  </a:cubicBezTo>
                  <a:cubicBezTo>
                    <a:pt x="26491" y="1288"/>
                    <a:pt x="26509" y="1288"/>
                    <a:pt x="26526" y="1271"/>
                  </a:cubicBezTo>
                  <a:cubicBezTo>
                    <a:pt x="26561" y="1249"/>
                    <a:pt x="26561" y="1214"/>
                    <a:pt x="26544" y="1180"/>
                  </a:cubicBezTo>
                  <a:cubicBezTo>
                    <a:pt x="26526" y="1162"/>
                    <a:pt x="26509" y="1141"/>
                    <a:pt x="26474" y="1141"/>
                  </a:cubicBezTo>
                  <a:close/>
                  <a:moveTo>
                    <a:pt x="10570" y="1214"/>
                  </a:moveTo>
                  <a:cubicBezTo>
                    <a:pt x="10535" y="1232"/>
                    <a:pt x="10500" y="1271"/>
                    <a:pt x="10518" y="1306"/>
                  </a:cubicBezTo>
                  <a:cubicBezTo>
                    <a:pt x="10518" y="1341"/>
                    <a:pt x="10553" y="1358"/>
                    <a:pt x="10592" y="1358"/>
                  </a:cubicBezTo>
                  <a:lnTo>
                    <a:pt x="10609" y="1358"/>
                  </a:lnTo>
                  <a:cubicBezTo>
                    <a:pt x="10644" y="1341"/>
                    <a:pt x="10661" y="1306"/>
                    <a:pt x="10661" y="1271"/>
                  </a:cubicBezTo>
                  <a:cubicBezTo>
                    <a:pt x="10644" y="1232"/>
                    <a:pt x="10627" y="1214"/>
                    <a:pt x="10592" y="1214"/>
                  </a:cubicBezTo>
                  <a:close/>
                  <a:moveTo>
                    <a:pt x="20526" y="1232"/>
                  </a:moveTo>
                  <a:cubicBezTo>
                    <a:pt x="20491" y="1249"/>
                    <a:pt x="20469" y="1306"/>
                    <a:pt x="20491" y="1341"/>
                  </a:cubicBezTo>
                  <a:cubicBezTo>
                    <a:pt x="20508" y="1358"/>
                    <a:pt x="20526" y="1380"/>
                    <a:pt x="20561" y="1380"/>
                  </a:cubicBezTo>
                  <a:cubicBezTo>
                    <a:pt x="20561" y="1380"/>
                    <a:pt x="20578" y="1380"/>
                    <a:pt x="20578" y="1358"/>
                  </a:cubicBezTo>
                  <a:cubicBezTo>
                    <a:pt x="20617" y="1341"/>
                    <a:pt x="20635" y="1306"/>
                    <a:pt x="20617" y="1271"/>
                  </a:cubicBezTo>
                  <a:cubicBezTo>
                    <a:pt x="20617" y="1249"/>
                    <a:pt x="20578" y="1232"/>
                    <a:pt x="20561" y="1232"/>
                  </a:cubicBezTo>
                  <a:close/>
                  <a:moveTo>
                    <a:pt x="10226" y="1288"/>
                  </a:moveTo>
                  <a:lnTo>
                    <a:pt x="10209" y="1306"/>
                  </a:lnTo>
                  <a:cubicBezTo>
                    <a:pt x="10174" y="1306"/>
                    <a:pt x="10157" y="1341"/>
                    <a:pt x="10157" y="1380"/>
                  </a:cubicBezTo>
                  <a:cubicBezTo>
                    <a:pt x="10174" y="1415"/>
                    <a:pt x="10192" y="1432"/>
                    <a:pt x="10226" y="1432"/>
                  </a:cubicBezTo>
                  <a:lnTo>
                    <a:pt x="10244" y="1432"/>
                  </a:lnTo>
                  <a:cubicBezTo>
                    <a:pt x="10283" y="1432"/>
                    <a:pt x="10318" y="1397"/>
                    <a:pt x="10300" y="1358"/>
                  </a:cubicBezTo>
                  <a:cubicBezTo>
                    <a:pt x="10300" y="1323"/>
                    <a:pt x="10265" y="1288"/>
                    <a:pt x="10226" y="1288"/>
                  </a:cubicBezTo>
                  <a:close/>
                  <a:moveTo>
                    <a:pt x="16988" y="1341"/>
                  </a:moveTo>
                  <a:cubicBezTo>
                    <a:pt x="16971" y="1341"/>
                    <a:pt x="16953" y="1358"/>
                    <a:pt x="16936" y="1380"/>
                  </a:cubicBezTo>
                  <a:cubicBezTo>
                    <a:pt x="16919" y="1397"/>
                    <a:pt x="16919" y="1449"/>
                    <a:pt x="16936" y="1467"/>
                  </a:cubicBezTo>
                  <a:cubicBezTo>
                    <a:pt x="16953" y="1489"/>
                    <a:pt x="16971" y="1489"/>
                    <a:pt x="16988" y="1489"/>
                  </a:cubicBezTo>
                  <a:cubicBezTo>
                    <a:pt x="17010" y="1489"/>
                    <a:pt x="17027" y="1489"/>
                    <a:pt x="17045" y="1467"/>
                  </a:cubicBezTo>
                  <a:cubicBezTo>
                    <a:pt x="17080" y="1449"/>
                    <a:pt x="17080" y="1397"/>
                    <a:pt x="17045" y="1380"/>
                  </a:cubicBezTo>
                  <a:cubicBezTo>
                    <a:pt x="17027" y="1358"/>
                    <a:pt x="17010" y="1341"/>
                    <a:pt x="16988" y="1341"/>
                  </a:cubicBezTo>
                  <a:close/>
                  <a:moveTo>
                    <a:pt x="9865" y="1380"/>
                  </a:moveTo>
                  <a:cubicBezTo>
                    <a:pt x="9830" y="1380"/>
                    <a:pt x="9791" y="1415"/>
                    <a:pt x="9809" y="1449"/>
                  </a:cubicBezTo>
                  <a:cubicBezTo>
                    <a:pt x="9809" y="1489"/>
                    <a:pt x="9848" y="1523"/>
                    <a:pt x="9883" y="1523"/>
                  </a:cubicBezTo>
                  <a:lnTo>
                    <a:pt x="9900" y="1523"/>
                  </a:lnTo>
                  <a:cubicBezTo>
                    <a:pt x="9939" y="1506"/>
                    <a:pt x="9957" y="1467"/>
                    <a:pt x="9957" y="1432"/>
                  </a:cubicBezTo>
                  <a:cubicBezTo>
                    <a:pt x="9939" y="1397"/>
                    <a:pt x="9917" y="1380"/>
                    <a:pt x="9883" y="1380"/>
                  </a:cubicBezTo>
                  <a:close/>
                  <a:moveTo>
                    <a:pt x="20200" y="1397"/>
                  </a:moveTo>
                  <a:cubicBezTo>
                    <a:pt x="20165" y="1415"/>
                    <a:pt x="20143" y="1449"/>
                    <a:pt x="20165" y="1489"/>
                  </a:cubicBezTo>
                  <a:cubicBezTo>
                    <a:pt x="20182" y="1523"/>
                    <a:pt x="20200" y="1541"/>
                    <a:pt x="20234" y="1541"/>
                  </a:cubicBezTo>
                  <a:lnTo>
                    <a:pt x="20252" y="1523"/>
                  </a:lnTo>
                  <a:cubicBezTo>
                    <a:pt x="20291" y="1506"/>
                    <a:pt x="20308" y="1467"/>
                    <a:pt x="20291" y="1432"/>
                  </a:cubicBezTo>
                  <a:cubicBezTo>
                    <a:pt x="20291" y="1397"/>
                    <a:pt x="20252" y="1397"/>
                    <a:pt x="20234" y="1397"/>
                  </a:cubicBezTo>
                  <a:close/>
                  <a:moveTo>
                    <a:pt x="26692" y="1432"/>
                  </a:moveTo>
                  <a:cubicBezTo>
                    <a:pt x="26692" y="1432"/>
                    <a:pt x="26670" y="1449"/>
                    <a:pt x="26652" y="1449"/>
                  </a:cubicBezTo>
                  <a:cubicBezTo>
                    <a:pt x="26618" y="1467"/>
                    <a:pt x="26618" y="1523"/>
                    <a:pt x="26635" y="1558"/>
                  </a:cubicBezTo>
                  <a:cubicBezTo>
                    <a:pt x="26652" y="1576"/>
                    <a:pt x="26670" y="1576"/>
                    <a:pt x="26692" y="1576"/>
                  </a:cubicBezTo>
                  <a:lnTo>
                    <a:pt x="26744" y="1576"/>
                  </a:lnTo>
                  <a:cubicBezTo>
                    <a:pt x="26779" y="1541"/>
                    <a:pt x="26779" y="1506"/>
                    <a:pt x="26761" y="1467"/>
                  </a:cubicBezTo>
                  <a:cubicBezTo>
                    <a:pt x="26744" y="1449"/>
                    <a:pt x="26726" y="1432"/>
                    <a:pt x="26692" y="1432"/>
                  </a:cubicBezTo>
                  <a:close/>
                  <a:moveTo>
                    <a:pt x="9504" y="1449"/>
                  </a:moveTo>
                  <a:cubicBezTo>
                    <a:pt x="9465" y="1449"/>
                    <a:pt x="9447" y="1489"/>
                    <a:pt x="9447" y="1523"/>
                  </a:cubicBezTo>
                  <a:cubicBezTo>
                    <a:pt x="9465" y="1558"/>
                    <a:pt x="9482" y="1597"/>
                    <a:pt x="9521" y="1597"/>
                  </a:cubicBezTo>
                  <a:lnTo>
                    <a:pt x="9539" y="1597"/>
                  </a:lnTo>
                  <a:cubicBezTo>
                    <a:pt x="9574" y="1576"/>
                    <a:pt x="9613" y="1541"/>
                    <a:pt x="9591" y="1506"/>
                  </a:cubicBezTo>
                  <a:cubicBezTo>
                    <a:pt x="9591" y="1467"/>
                    <a:pt x="9556" y="1449"/>
                    <a:pt x="9521" y="1449"/>
                  </a:cubicBezTo>
                  <a:close/>
                  <a:moveTo>
                    <a:pt x="9156" y="1506"/>
                  </a:moveTo>
                  <a:cubicBezTo>
                    <a:pt x="9121" y="1523"/>
                    <a:pt x="9086" y="1558"/>
                    <a:pt x="9104" y="1597"/>
                  </a:cubicBezTo>
                  <a:cubicBezTo>
                    <a:pt x="9104" y="1632"/>
                    <a:pt x="9139" y="1650"/>
                    <a:pt x="9178" y="1650"/>
                  </a:cubicBezTo>
                  <a:cubicBezTo>
                    <a:pt x="9212" y="1650"/>
                    <a:pt x="9247" y="1615"/>
                    <a:pt x="9230" y="1576"/>
                  </a:cubicBezTo>
                  <a:cubicBezTo>
                    <a:pt x="9230" y="1541"/>
                    <a:pt x="9195" y="1506"/>
                    <a:pt x="9178" y="1506"/>
                  </a:cubicBezTo>
                  <a:close/>
                  <a:moveTo>
                    <a:pt x="19873" y="1541"/>
                  </a:moveTo>
                  <a:cubicBezTo>
                    <a:pt x="19838" y="1558"/>
                    <a:pt x="19817" y="1615"/>
                    <a:pt x="19838" y="1650"/>
                  </a:cubicBezTo>
                  <a:cubicBezTo>
                    <a:pt x="19856" y="1667"/>
                    <a:pt x="19873" y="1684"/>
                    <a:pt x="19908" y="1684"/>
                  </a:cubicBezTo>
                  <a:lnTo>
                    <a:pt x="19925" y="1684"/>
                  </a:lnTo>
                  <a:cubicBezTo>
                    <a:pt x="19965" y="1667"/>
                    <a:pt x="19982" y="1615"/>
                    <a:pt x="19965" y="1576"/>
                  </a:cubicBezTo>
                  <a:cubicBezTo>
                    <a:pt x="19965" y="1558"/>
                    <a:pt x="19925" y="1541"/>
                    <a:pt x="19908" y="1541"/>
                  </a:cubicBezTo>
                  <a:close/>
                  <a:moveTo>
                    <a:pt x="8795" y="1576"/>
                  </a:moveTo>
                  <a:cubicBezTo>
                    <a:pt x="8760" y="1576"/>
                    <a:pt x="8743" y="1615"/>
                    <a:pt x="8743" y="1667"/>
                  </a:cubicBezTo>
                  <a:cubicBezTo>
                    <a:pt x="8743" y="1684"/>
                    <a:pt x="8777" y="1724"/>
                    <a:pt x="8812" y="1724"/>
                  </a:cubicBezTo>
                  <a:lnTo>
                    <a:pt x="8830" y="1724"/>
                  </a:lnTo>
                  <a:cubicBezTo>
                    <a:pt x="8869" y="1706"/>
                    <a:pt x="8886" y="1667"/>
                    <a:pt x="8886" y="1632"/>
                  </a:cubicBezTo>
                  <a:cubicBezTo>
                    <a:pt x="8869" y="1597"/>
                    <a:pt x="8851" y="1576"/>
                    <a:pt x="8812" y="1576"/>
                  </a:cubicBezTo>
                  <a:close/>
                  <a:moveTo>
                    <a:pt x="17262" y="1597"/>
                  </a:moveTo>
                  <a:cubicBezTo>
                    <a:pt x="17228" y="1597"/>
                    <a:pt x="17206" y="1615"/>
                    <a:pt x="17206" y="1632"/>
                  </a:cubicBezTo>
                  <a:cubicBezTo>
                    <a:pt x="17171" y="1650"/>
                    <a:pt x="17171" y="1706"/>
                    <a:pt x="17206" y="1724"/>
                  </a:cubicBezTo>
                  <a:cubicBezTo>
                    <a:pt x="17228" y="1741"/>
                    <a:pt x="17245" y="1741"/>
                    <a:pt x="17262" y="1741"/>
                  </a:cubicBezTo>
                  <a:cubicBezTo>
                    <a:pt x="17280" y="1741"/>
                    <a:pt x="17297" y="1741"/>
                    <a:pt x="17297" y="1724"/>
                  </a:cubicBezTo>
                  <a:cubicBezTo>
                    <a:pt x="17336" y="1684"/>
                    <a:pt x="17336" y="1650"/>
                    <a:pt x="17297" y="1615"/>
                  </a:cubicBezTo>
                  <a:cubicBezTo>
                    <a:pt x="17280" y="1615"/>
                    <a:pt x="17280" y="1597"/>
                    <a:pt x="17262" y="1597"/>
                  </a:cubicBezTo>
                  <a:close/>
                  <a:moveTo>
                    <a:pt x="8434" y="1632"/>
                  </a:moveTo>
                  <a:cubicBezTo>
                    <a:pt x="8394" y="1650"/>
                    <a:pt x="8377" y="1684"/>
                    <a:pt x="8377" y="1724"/>
                  </a:cubicBezTo>
                  <a:cubicBezTo>
                    <a:pt x="8394" y="1758"/>
                    <a:pt x="8416" y="1776"/>
                    <a:pt x="8451" y="1776"/>
                  </a:cubicBezTo>
                  <a:lnTo>
                    <a:pt x="8468" y="1776"/>
                  </a:lnTo>
                  <a:cubicBezTo>
                    <a:pt x="8503" y="1776"/>
                    <a:pt x="8525" y="1741"/>
                    <a:pt x="8525" y="1706"/>
                  </a:cubicBezTo>
                  <a:cubicBezTo>
                    <a:pt x="8525" y="1667"/>
                    <a:pt x="8486" y="1632"/>
                    <a:pt x="8451" y="1632"/>
                  </a:cubicBezTo>
                  <a:close/>
                  <a:moveTo>
                    <a:pt x="19564" y="1684"/>
                  </a:moveTo>
                  <a:cubicBezTo>
                    <a:pt x="19564" y="1684"/>
                    <a:pt x="19547" y="1684"/>
                    <a:pt x="19547" y="1706"/>
                  </a:cubicBezTo>
                  <a:cubicBezTo>
                    <a:pt x="19512" y="1706"/>
                    <a:pt x="19490" y="1758"/>
                    <a:pt x="19512" y="1793"/>
                  </a:cubicBezTo>
                  <a:cubicBezTo>
                    <a:pt x="19512" y="1815"/>
                    <a:pt x="19547" y="1832"/>
                    <a:pt x="19564" y="1832"/>
                  </a:cubicBezTo>
                  <a:lnTo>
                    <a:pt x="19599" y="1832"/>
                  </a:lnTo>
                  <a:cubicBezTo>
                    <a:pt x="19638" y="1815"/>
                    <a:pt x="19656" y="1776"/>
                    <a:pt x="19638" y="1741"/>
                  </a:cubicBezTo>
                  <a:cubicBezTo>
                    <a:pt x="19621" y="1706"/>
                    <a:pt x="19599" y="1684"/>
                    <a:pt x="19564" y="1684"/>
                  </a:cubicBezTo>
                  <a:close/>
                  <a:moveTo>
                    <a:pt x="8090" y="1706"/>
                  </a:moveTo>
                  <a:cubicBezTo>
                    <a:pt x="8051" y="1706"/>
                    <a:pt x="8016" y="1741"/>
                    <a:pt x="8033" y="1776"/>
                  </a:cubicBezTo>
                  <a:cubicBezTo>
                    <a:pt x="8033" y="1815"/>
                    <a:pt x="8068" y="1850"/>
                    <a:pt x="8090" y="1850"/>
                  </a:cubicBezTo>
                  <a:lnTo>
                    <a:pt x="8107" y="1850"/>
                  </a:lnTo>
                  <a:cubicBezTo>
                    <a:pt x="8142" y="1832"/>
                    <a:pt x="8177" y="1793"/>
                    <a:pt x="8159" y="1758"/>
                  </a:cubicBezTo>
                  <a:cubicBezTo>
                    <a:pt x="8159" y="1724"/>
                    <a:pt x="8125" y="1706"/>
                    <a:pt x="8090" y="1706"/>
                  </a:cubicBezTo>
                  <a:close/>
                  <a:moveTo>
                    <a:pt x="26870" y="1741"/>
                  </a:moveTo>
                  <a:cubicBezTo>
                    <a:pt x="26835" y="1776"/>
                    <a:pt x="26818" y="1815"/>
                    <a:pt x="26835" y="1850"/>
                  </a:cubicBezTo>
                  <a:cubicBezTo>
                    <a:pt x="26853" y="1867"/>
                    <a:pt x="26870" y="1885"/>
                    <a:pt x="26909" y="1885"/>
                  </a:cubicBezTo>
                  <a:cubicBezTo>
                    <a:pt x="26927" y="1885"/>
                    <a:pt x="26927" y="1885"/>
                    <a:pt x="26944" y="1867"/>
                  </a:cubicBezTo>
                  <a:cubicBezTo>
                    <a:pt x="26979" y="1850"/>
                    <a:pt x="26979" y="1793"/>
                    <a:pt x="26961" y="1776"/>
                  </a:cubicBezTo>
                  <a:cubicBezTo>
                    <a:pt x="26944" y="1741"/>
                    <a:pt x="26927" y="1741"/>
                    <a:pt x="26909" y="1741"/>
                  </a:cubicBezTo>
                  <a:close/>
                  <a:moveTo>
                    <a:pt x="7724" y="1758"/>
                  </a:moveTo>
                  <a:cubicBezTo>
                    <a:pt x="7690" y="1776"/>
                    <a:pt x="7655" y="1815"/>
                    <a:pt x="7672" y="1850"/>
                  </a:cubicBezTo>
                  <a:cubicBezTo>
                    <a:pt x="7672" y="1885"/>
                    <a:pt x="7707" y="1902"/>
                    <a:pt x="7742" y="1902"/>
                  </a:cubicBezTo>
                  <a:cubicBezTo>
                    <a:pt x="7798" y="1902"/>
                    <a:pt x="7816" y="1867"/>
                    <a:pt x="7816" y="1832"/>
                  </a:cubicBezTo>
                  <a:cubicBezTo>
                    <a:pt x="7798" y="1793"/>
                    <a:pt x="7781" y="1758"/>
                    <a:pt x="7742" y="1758"/>
                  </a:cubicBezTo>
                  <a:close/>
                  <a:moveTo>
                    <a:pt x="7363" y="1832"/>
                  </a:moveTo>
                  <a:cubicBezTo>
                    <a:pt x="7328" y="1832"/>
                    <a:pt x="7307" y="1885"/>
                    <a:pt x="7307" y="1924"/>
                  </a:cubicBezTo>
                  <a:cubicBezTo>
                    <a:pt x="7328" y="1959"/>
                    <a:pt x="7346" y="1976"/>
                    <a:pt x="7381" y="1976"/>
                  </a:cubicBezTo>
                  <a:lnTo>
                    <a:pt x="7398" y="1976"/>
                  </a:lnTo>
                  <a:cubicBezTo>
                    <a:pt x="7437" y="1959"/>
                    <a:pt x="7455" y="1924"/>
                    <a:pt x="7455" y="1885"/>
                  </a:cubicBezTo>
                  <a:cubicBezTo>
                    <a:pt x="7455" y="1850"/>
                    <a:pt x="7415" y="1832"/>
                    <a:pt x="7381" y="1832"/>
                  </a:cubicBezTo>
                  <a:close/>
                  <a:moveTo>
                    <a:pt x="17532" y="1832"/>
                  </a:moveTo>
                  <a:cubicBezTo>
                    <a:pt x="17515" y="1832"/>
                    <a:pt x="17480" y="1850"/>
                    <a:pt x="17480" y="1867"/>
                  </a:cubicBezTo>
                  <a:cubicBezTo>
                    <a:pt x="17445" y="1902"/>
                    <a:pt x="17463" y="1941"/>
                    <a:pt x="17497" y="1959"/>
                  </a:cubicBezTo>
                  <a:cubicBezTo>
                    <a:pt x="17497" y="1976"/>
                    <a:pt x="17515" y="1976"/>
                    <a:pt x="17532" y="1976"/>
                  </a:cubicBezTo>
                  <a:cubicBezTo>
                    <a:pt x="17554" y="1976"/>
                    <a:pt x="17571" y="1976"/>
                    <a:pt x="17589" y="1959"/>
                  </a:cubicBezTo>
                  <a:cubicBezTo>
                    <a:pt x="17606" y="1924"/>
                    <a:pt x="17606" y="1867"/>
                    <a:pt x="17571" y="1850"/>
                  </a:cubicBezTo>
                  <a:cubicBezTo>
                    <a:pt x="17571" y="1832"/>
                    <a:pt x="17554" y="1832"/>
                    <a:pt x="17532" y="1832"/>
                  </a:cubicBezTo>
                  <a:close/>
                  <a:moveTo>
                    <a:pt x="19203" y="1832"/>
                  </a:moveTo>
                  <a:cubicBezTo>
                    <a:pt x="19164" y="1850"/>
                    <a:pt x="19147" y="1885"/>
                    <a:pt x="19164" y="1924"/>
                  </a:cubicBezTo>
                  <a:cubicBezTo>
                    <a:pt x="19186" y="1959"/>
                    <a:pt x="19203" y="1976"/>
                    <a:pt x="19238" y="1976"/>
                  </a:cubicBezTo>
                  <a:lnTo>
                    <a:pt x="19255" y="1976"/>
                  </a:lnTo>
                  <a:cubicBezTo>
                    <a:pt x="19294" y="1959"/>
                    <a:pt x="19312" y="1902"/>
                    <a:pt x="19312" y="1867"/>
                  </a:cubicBezTo>
                  <a:cubicBezTo>
                    <a:pt x="19294" y="1850"/>
                    <a:pt x="19273" y="1832"/>
                    <a:pt x="19238" y="1832"/>
                  </a:cubicBezTo>
                  <a:close/>
                  <a:moveTo>
                    <a:pt x="7019" y="1902"/>
                  </a:moveTo>
                  <a:cubicBezTo>
                    <a:pt x="6980" y="1902"/>
                    <a:pt x="6945" y="1941"/>
                    <a:pt x="6963" y="1993"/>
                  </a:cubicBezTo>
                  <a:cubicBezTo>
                    <a:pt x="6963" y="2033"/>
                    <a:pt x="7002" y="2050"/>
                    <a:pt x="7037" y="2050"/>
                  </a:cubicBezTo>
                  <a:cubicBezTo>
                    <a:pt x="7072" y="2033"/>
                    <a:pt x="7111" y="1993"/>
                    <a:pt x="7089" y="1959"/>
                  </a:cubicBezTo>
                  <a:cubicBezTo>
                    <a:pt x="7089" y="1924"/>
                    <a:pt x="7054" y="1902"/>
                    <a:pt x="7037" y="1902"/>
                  </a:cubicBezTo>
                  <a:close/>
                  <a:moveTo>
                    <a:pt x="18877" y="1959"/>
                  </a:moveTo>
                  <a:cubicBezTo>
                    <a:pt x="18838" y="1976"/>
                    <a:pt x="18820" y="2011"/>
                    <a:pt x="18820" y="2050"/>
                  </a:cubicBezTo>
                  <a:cubicBezTo>
                    <a:pt x="18838" y="2085"/>
                    <a:pt x="18877" y="2102"/>
                    <a:pt x="18894" y="2102"/>
                  </a:cubicBezTo>
                  <a:lnTo>
                    <a:pt x="18929" y="2102"/>
                  </a:lnTo>
                  <a:cubicBezTo>
                    <a:pt x="18968" y="2085"/>
                    <a:pt x="18986" y="2050"/>
                    <a:pt x="18968" y="2011"/>
                  </a:cubicBezTo>
                  <a:cubicBezTo>
                    <a:pt x="18946" y="1976"/>
                    <a:pt x="18929" y="1959"/>
                    <a:pt x="18894" y="1959"/>
                  </a:cubicBezTo>
                  <a:close/>
                  <a:moveTo>
                    <a:pt x="6654" y="1976"/>
                  </a:moveTo>
                  <a:cubicBezTo>
                    <a:pt x="6619" y="1993"/>
                    <a:pt x="6602" y="2033"/>
                    <a:pt x="6602" y="2067"/>
                  </a:cubicBezTo>
                  <a:cubicBezTo>
                    <a:pt x="6602" y="2102"/>
                    <a:pt x="6637" y="2120"/>
                    <a:pt x="6676" y="2120"/>
                  </a:cubicBezTo>
                  <a:lnTo>
                    <a:pt x="6693" y="2120"/>
                  </a:lnTo>
                  <a:cubicBezTo>
                    <a:pt x="6728" y="2102"/>
                    <a:pt x="6745" y="2067"/>
                    <a:pt x="6745" y="2033"/>
                  </a:cubicBezTo>
                  <a:cubicBezTo>
                    <a:pt x="6728" y="1993"/>
                    <a:pt x="6710" y="1976"/>
                    <a:pt x="6676" y="1976"/>
                  </a:cubicBezTo>
                  <a:close/>
                  <a:moveTo>
                    <a:pt x="17841" y="2011"/>
                  </a:moveTo>
                  <a:cubicBezTo>
                    <a:pt x="17824" y="2011"/>
                    <a:pt x="17789" y="2033"/>
                    <a:pt x="17771" y="2067"/>
                  </a:cubicBezTo>
                  <a:cubicBezTo>
                    <a:pt x="17771" y="2102"/>
                    <a:pt x="17789" y="2141"/>
                    <a:pt x="17824" y="2159"/>
                  </a:cubicBezTo>
                  <a:lnTo>
                    <a:pt x="17841" y="2159"/>
                  </a:lnTo>
                  <a:cubicBezTo>
                    <a:pt x="17880" y="2159"/>
                    <a:pt x="17898" y="2141"/>
                    <a:pt x="17915" y="2120"/>
                  </a:cubicBezTo>
                  <a:cubicBezTo>
                    <a:pt x="17932" y="2085"/>
                    <a:pt x="17915" y="2033"/>
                    <a:pt x="17880" y="2033"/>
                  </a:cubicBezTo>
                  <a:cubicBezTo>
                    <a:pt x="17859" y="2011"/>
                    <a:pt x="17859" y="2011"/>
                    <a:pt x="17841" y="2011"/>
                  </a:cubicBezTo>
                  <a:close/>
                  <a:moveTo>
                    <a:pt x="27053" y="2050"/>
                  </a:moveTo>
                  <a:cubicBezTo>
                    <a:pt x="27035" y="2067"/>
                    <a:pt x="27018" y="2120"/>
                    <a:pt x="27035" y="2159"/>
                  </a:cubicBezTo>
                  <a:cubicBezTo>
                    <a:pt x="27053" y="2176"/>
                    <a:pt x="27070" y="2194"/>
                    <a:pt x="27105" y="2194"/>
                  </a:cubicBezTo>
                  <a:cubicBezTo>
                    <a:pt x="27105" y="2194"/>
                    <a:pt x="27127" y="2176"/>
                    <a:pt x="27144" y="2176"/>
                  </a:cubicBezTo>
                  <a:cubicBezTo>
                    <a:pt x="27179" y="2159"/>
                    <a:pt x="27179" y="2102"/>
                    <a:pt x="27162" y="2067"/>
                  </a:cubicBezTo>
                  <a:cubicBezTo>
                    <a:pt x="27144" y="2050"/>
                    <a:pt x="27127" y="2050"/>
                    <a:pt x="27105" y="2050"/>
                  </a:cubicBezTo>
                  <a:close/>
                  <a:moveTo>
                    <a:pt x="6310" y="2067"/>
                  </a:moveTo>
                  <a:cubicBezTo>
                    <a:pt x="6258" y="2067"/>
                    <a:pt x="6241" y="2102"/>
                    <a:pt x="6258" y="2159"/>
                  </a:cubicBezTo>
                  <a:cubicBezTo>
                    <a:pt x="6258" y="2176"/>
                    <a:pt x="6293" y="2211"/>
                    <a:pt x="6328" y="2211"/>
                  </a:cubicBezTo>
                  <a:cubicBezTo>
                    <a:pt x="6384" y="2194"/>
                    <a:pt x="6402" y="2159"/>
                    <a:pt x="6384" y="2120"/>
                  </a:cubicBezTo>
                  <a:cubicBezTo>
                    <a:pt x="6384" y="2085"/>
                    <a:pt x="6349" y="2067"/>
                    <a:pt x="6328" y="2067"/>
                  </a:cubicBezTo>
                  <a:close/>
                  <a:moveTo>
                    <a:pt x="18533" y="2067"/>
                  </a:moveTo>
                  <a:cubicBezTo>
                    <a:pt x="18494" y="2085"/>
                    <a:pt x="18476" y="2120"/>
                    <a:pt x="18476" y="2159"/>
                  </a:cubicBezTo>
                  <a:cubicBezTo>
                    <a:pt x="18494" y="2194"/>
                    <a:pt x="18511" y="2211"/>
                    <a:pt x="18550" y="2211"/>
                  </a:cubicBezTo>
                  <a:lnTo>
                    <a:pt x="18568" y="2211"/>
                  </a:lnTo>
                  <a:cubicBezTo>
                    <a:pt x="18603" y="2194"/>
                    <a:pt x="18642" y="2159"/>
                    <a:pt x="18620" y="2120"/>
                  </a:cubicBezTo>
                  <a:cubicBezTo>
                    <a:pt x="18620" y="2085"/>
                    <a:pt x="18585" y="2067"/>
                    <a:pt x="18550" y="2067"/>
                  </a:cubicBezTo>
                  <a:close/>
                  <a:moveTo>
                    <a:pt x="18185" y="2102"/>
                  </a:moveTo>
                  <a:cubicBezTo>
                    <a:pt x="18150" y="2102"/>
                    <a:pt x="18133" y="2141"/>
                    <a:pt x="18115" y="2176"/>
                  </a:cubicBezTo>
                  <a:cubicBezTo>
                    <a:pt x="18115" y="2211"/>
                    <a:pt x="18150" y="2250"/>
                    <a:pt x="18185" y="2250"/>
                  </a:cubicBezTo>
                  <a:cubicBezTo>
                    <a:pt x="18224" y="2250"/>
                    <a:pt x="18259" y="2211"/>
                    <a:pt x="18259" y="2176"/>
                  </a:cubicBezTo>
                  <a:cubicBezTo>
                    <a:pt x="18276" y="2141"/>
                    <a:pt x="18241" y="2102"/>
                    <a:pt x="18207" y="2102"/>
                  </a:cubicBezTo>
                  <a:close/>
                  <a:moveTo>
                    <a:pt x="5949" y="2159"/>
                  </a:moveTo>
                  <a:cubicBezTo>
                    <a:pt x="5914" y="2159"/>
                    <a:pt x="5892" y="2211"/>
                    <a:pt x="5892" y="2250"/>
                  </a:cubicBezTo>
                  <a:cubicBezTo>
                    <a:pt x="5914" y="2285"/>
                    <a:pt x="5932" y="2302"/>
                    <a:pt x="5966" y="2302"/>
                  </a:cubicBezTo>
                  <a:lnTo>
                    <a:pt x="5984" y="2302"/>
                  </a:lnTo>
                  <a:cubicBezTo>
                    <a:pt x="6023" y="2285"/>
                    <a:pt x="6058" y="2250"/>
                    <a:pt x="6040" y="2211"/>
                  </a:cubicBezTo>
                  <a:cubicBezTo>
                    <a:pt x="6040" y="2176"/>
                    <a:pt x="6001" y="2159"/>
                    <a:pt x="5966" y="2159"/>
                  </a:cubicBezTo>
                  <a:close/>
                  <a:moveTo>
                    <a:pt x="5623" y="2250"/>
                  </a:moveTo>
                  <a:cubicBezTo>
                    <a:pt x="5623" y="2250"/>
                    <a:pt x="5605" y="2250"/>
                    <a:pt x="5605" y="2268"/>
                  </a:cubicBezTo>
                  <a:cubicBezTo>
                    <a:pt x="5566" y="2268"/>
                    <a:pt x="5549" y="2302"/>
                    <a:pt x="5549" y="2359"/>
                  </a:cubicBezTo>
                  <a:cubicBezTo>
                    <a:pt x="5566" y="2376"/>
                    <a:pt x="5588" y="2394"/>
                    <a:pt x="5623" y="2394"/>
                  </a:cubicBezTo>
                  <a:lnTo>
                    <a:pt x="5640" y="2394"/>
                  </a:lnTo>
                  <a:cubicBezTo>
                    <a:pt x="5675" y="2376"/>
                    <a:pt x="5697" y="2337"/>
                    <a:pt x="5697" y="2302"/>
                  </a:cubicBezTo>
                  <a:cubicBezTo>
                    <a:pt x="5675" y="2268"/>
                    <a:pt x="5657" y="2250"/>
                    <a:pt x="5623" y="2250"/>
                  </a:cubicBezTo>
                  <a:close/>
                  <a:moveTo>
                    <a:pt x="27253" y="2359"/>
                  </a:moveTo>
                  <a:cubicBezTo>
                    <a:pt x="27214" y="2376"/>
                    <a:pt x="27214" y="2429"/>
                    <a:pt x="27236" y="2468"/>
                  </a:cubicBezTo>
                  <a:cubicBezTo>
                    <a:pt x="27236" y="2485"/>
                    <a:pt x="27270" y="2502"/>
                    <a:pt x="27288" y="2502"/>
                  </a:cubicBezTo>
                  <a:cubicBezTo>
                    <a:pt x="27305" y="2502"/>
                    <a:pt x="27323" y="2485"/>
                    <a:pt x="27323" y="2485"/>
                  </a:cubicBezTo>
                  <a:cubicBezTo>
                    <a:pt x="27362" y="2468"/>
                    <a:pt x="27379" y="2411"/>
                    <a:pt x="27362" y="2394"/>
                  </a:cubicBezTo>
                  <a:cubicBezTo>
                    <a:pt x="27344" y="2359"/>
                    <a:pt x="27305" y="2359"/>
                    <a:pt x="27288" y="2359"/>
                  </a:cubicBezTo>
                  <a:close/>
                  <a:moveTo>
                    <a:pt x="5261" y="2376"/>
                  </a:moveTo>
                  <a:cubicBezTo>
                    <a:pt x="5222" y="2394"/>
                    <a:pt x="5188" y="2429"/>
                    <a:pt x="5205" y="2468"/>
                  </a:cubicBezTo>
                  <a:cubicBezTo>
                    <a:pt x="5222" y="2502"/>
                    <a:pt x="5240" y="2520"/>
                    <a:pt x="5279" y="2520"/>
                  </a:cubicBezTo>
                  <a:lnTo>
                    <a:pt x="5296" y="2502"/>
                  </a:lnTo>
                  <a:cubicBezTo>
                    <a:pt x="5331" y="2502"/>
                    <a:pt x="5349" y="2446"/>
                    <a:pt x="5349" y="2411"/>
                  </a:cubicBezTo>
                  <a:cubicBezTo>
                    <a:pt x="5331" y="2394"/>
                    <a:pt x="5314" y="2376"/>
                    <a:pt x="5279" y="2376"/>
                  </a:cubicBezTo>
                  <a:close/>
                  <a:moveTo>
                    <a:pt x="4935" y="2485"/>
                  </a:moveTo>
                  <a:lnTo>
                    <a:pt x="4913" y="2502"/>
                  </a:lnTo>
                  <a:cubicBezTo>
                    <a:pt x="4879" y="2502"/>
                    <a:pt x="4861" y="2555"/>
                    <a:pt x="4861" y="2594"/>
                  </a:cubicBezTo>
                  <a:cubicBezTo>
                    <a:pt x="4879" y="2611"/>
                    <a:pt x="4913" y="2629"/>
                    <a:pt x="4935" y="2629"/>
                  </a:cubicBezTo>
                  <a:lnTo>
                    <a:pt x="4970" y="2629"/>
                  </a:lnTo>
                  <a:cubicBezTo>
                    <a:pt x="5005" y="2611"/>
                    <a:pt x="5022" y="2576"/>
                    <a:pt x="5005" y="2537"/>
                  </a:cubicBezTo>
                  <a:cubicBezTo>
                    <a:pt x="4987" y="2502"/>
                    <a:pt x="4970" y="2485"/>
                    <a:pt x="4935" y="2485"/>
                  </a:cubicBezTo>
                  <a:close/>
                  <a:moveTo>
                    <a:pt x="4570" y="2629"/>
                  </a:moveTo>
                  <a:cubicBezTo>
                    <a:pt x="4535" y="2646"/>
                    <a:pt x="4517" y="2685"/>
                    <a:pt x="4535" y="2720"/>
                  </a:cubicBezTo>
                  <a:cubicBezTo>
                    <a:pt x="4552" y="2755"/>
                    <a:pt x="4570" y="2772"/>
                    <a:pt x="4609" y="2772"/>
                  </a:cubicBezTo>
                  <a:lnTo>
                    <a:pt x="4626" y="2772"/>
                  </a:lnTo>
                  <a:cubicBezTo>
                    <a:pt x="4661" y="2755"/>
                    <a:pt x="4678" y="2703"/>
                    <a:pt x="4661" y="2663"/>
                  </a:cubicBezTo>
                  <a:cubicBezTo>
                    <a:pt x="4661" y="2646"/>
                    <a:pt x="4626" y="2629"/>
                    <a:pt x="4609" y="2629"/>
                  </a:cubicBezTo>
                  <a:close/>
                  <a:moveTo>
                    <a:pt x="27431" y="2663"/>
                  </a:moveTo>
                  <a:cubicBezTo>
                    <a:pt x="27397" y="2685"/>
                    <a:pt x="27397" y="2737"/>
                    <a:pt x="27414" y="2772"/>
                  </a:cubicBezTo>
                  <a:cubicBezTo>
                    <a:pt x="27431" y="2794"/>
                    <a:pt x="27453" y="2811"/>
                    <a:pt x="27471" y="2811"/>
                  </a:cubicBezTo>
                  <a:cubicBezTo>
                    <a:pt x="27488" y="2811"/>
                    <a:pt x="27505" y="2811"/>
                    <a:pt x="27505" y="2794"/>
                  </a:cubicBezTo>
                  <a:cubicBezTo>
                    <a:pt x="27540" y="2772"/>
                    <a:pt x="27562" y="2737"/>
                    <a:pt x="27540" y="2703"/>
                  </a:cubicBezTo>
                  <a:cubicBezTo>
                    <a:pt x="27523" y="2663"/>
                    <a:pt x="27505" y="2663"/>
                    <a:pt x="27471" y="2663"/>
                  </a:cubicBezTo>
                  <a:close/>
                  <a:moveTo>
                    <a:pt x="4243" y="2772"/>
                  </a:moveTo>
                  <a:cubicBezTo>
                    <a:pt x="4208" y="2794"/>
                    <a:pt x="4191" y="2846"/>
                    <a:pt x="4208" y="2881"/>
                  </a:cubicBezTo>
                  <a:cubicBezTo>
                    <a:pt x="4208" y="2903"/>
                    <a:pt x="4243" y="2920"/>
                    <a:pt x="4261" y="2920"/>
                  </a:cubicBezTo>
                  <a:lnTo>
                    <a:pt x="4300" y="2920"/>
                  </a:lnTo>
                  <a:cubicBezTo>
                    <a:pt x="4335" y="2903"/>
                    <a:pt x="4352" y="2846"/>
                    <a:pt x="4335" y="2811"/>
                  </a:cubicBezTo>
                  <a:cubicBezTo>
                    <a:pt x="4317" y="2794"/>
                    <a:pt x="4300" y="2772"/>
                    <a:pt x="4261" y="2772"/>
                  </a:cubicBezTo>
                  <a:close/>
                  <a:moveTo>
                    <a:pt x="3900" y="2920"/>
                  </a:moveTo>
                  <a:cubicBezTo>
                    <a:pt x="3865" y="2938"/>
                    <a:pt x="3847" y="2972"/>
                    <a:pt x="3865" y="3029"/>
                  </a:cubicBezTo>
                  <a:cubicBezTo>
                    <a:pt x="3882" y="3046"/>
                    <a:pt x="3900" y="3064"/>
                    <a:pt x="3934" y="3064"/>
                  </a:cubicBezTo>
                  <a:lnTo>
                    <a:pt x="3974" y="3064"/>
                  </a:lnTo>
                  <a:cubicBezTo>
                    <a:pt x="4008" y="3046"/>
                    <a:pt x="4026" y="2990"/>
                    <a:pt x="4008" y="2955"/>
                  </a:cubicBezTo>
                  <a:cubicBezTo>
                    <a:pt x="3991" y="2938"/>
                    <a:pt x="3974" y="2920"/>
                    <a:pt x="3934" y="2920"/>
                  </a:cubicBezTo>
                  <a:close/>
                  <a:moveTo>
                    <a:pt x="27632" y="2972"/>
                  </a:moveTo>
                  <a:cubicBezTo>
                    <a:pt x="27597" y="3012"/>
                    <a:pt x="27579" y="3046"/>
                    <a:pt x="27597" y="3081"/>
                  </a:cubicBezTo>
                  <a:cubicBezTo>
                    <a:pt x="27614" y="3099"/>
                    <a:pt x="27632" y="3120"/>
                    <a:pt x="27671" y="3120"/>
                  </a:cubicBezTo>
                  <a:cubicBezTo>
                    <a:pt x="27671" y="3120"/>
                    <a:pt x="27688" y="3120"/>
                    <a:pt x="27706" y="3099"/>
                  </a:cubicBezTo>
                  <a:cubicBezTo>
                    <a:pt x="27740" y="3081"/>
                    <a:pt x="27740" y="3046"/>
                    <a:pt x="27723" y="3012"/>
                  </a:cubicBezTo>
                  <a:cubicBezTo>
                    <a:pt x="27706" y="2990"/>
                    <a:pt x="27688" y="2972"/>
                    <a:pt x="27671" y="2972"/>
                  </a:cubicBezTo>
                  <a:close/>
                  <a:moveTo>
                    <a:pt x="3608" y="3064"/>
                  </a:moveTo>
                  <a:cubicBezTo>
                    <a:pt x="3591" y="3064"/>
                    <a:pt x="3591" y="3064"/>
                    <a:pt x="3573" y="3081"/>
                  </a:cubicBezTo>
                  <a:cubicBezTo>
                    <a:pt x="3538" y="3081"/>
                    <a:pt x="3521" y="3138"/>
                    <a:pt x="3538" y="3173"/>
                  </a:cubicBezTo>
                  <a:cubicBezTo>
                    <a:pt x="3556" y="3190"/>
                    <a:pt x="3573" y="3207"/>
                    <a:pt x="3608" y="3207"/>
                  </a:cubicBezTo>
                  <a:lnTo>
                    <a:pt x="3630" y="3207"/>
                  </a:lnTo>
                  <a:cubicBezTo>
                    <a:pt x="3665" y="3190"/>
                    <a:pt x="3682" y="3138"/>
                    <a:pt x="3665" y="3099"/>
                  </a:cubicBezTo>
                  <a:cubicBezTo>
                    <a:pt x="3665" y="3081"/>
                    <a:pt x="3630" y="3064"/>
                    <a:pt x="3608" y="3064"/>
                  </a:cubicBezTo>
                  <a:close/>
                  <a:moveTo>
                    <a:pt x="3247" y="3247"/>
                  </a:moveTo>
                  <a:cubicBezTo>
                    <a:pt x="3212" y="3264"/>
                    <a:pt x="3212" y="3316"/>
                    <a:pt x="3229" y="3355"/>
                  </a:cubicBezTo>
                  <a:cubicBezTo>
                    <a:pt x="3229" y="3373"/>
                    <a:pt x="3264" y="3390"/>
                    <a:pt x="3282" y="3390"/>
                  </a:cubicBezTo>
                  <a:cubicBezTo>
                    <a:pt x="3303" y="3390"/>
                    <a:pt x="3321" y="3373"/>
                    <a:pt x="3321" y="3373"/>
                  </a:cubicBezTo>
                  <a:cubicBezTo>
                    <a:pt x="3356" y="3355"/>
                    <a:pt x="3373" y="3299"/>
                    <a:pt x="3356" y="3281"/>
                  </a:cubicBezTo>
                  <a:cubicBezTo>
                    <a:pt x="3338" y="3247"/>
                    <a:pt x="3321" y="3247"/>
                    <a:pt x="3282" y="3247"/>
                  </a:cubicBezTo>
                  <a:close/>
                  <a:moveTo>
                    <a:pt x="27814" y="3281"/>
                  </a:moveTo>
                  <a:cubicBezTo>
                    <a:pt x="27779" y="3316"/>
                    <a:pt x="27779" y="3355"/>
                    <a:pt x="27797" y="3390"/>
                  </a:cubicBezTo>
                  <a:cubicBezTo>
                    <a:pt x="27814" y="3408"/>
                    <a:pt x="27832" y="3425"/>
                    <a:pt x="27849" y="3425"/>
                  </a:cubicBezTo>
                  <a:cubicBezTo>
                    <a:pt x="27867" y="3425"/>
                    <a:pt x="27888" y="3425"/>
                    <a:pt x="27888" y="3408"/>
                  </a:cubicBezTo>
                  <a:cubicBezTo>
                    <a:pt x="27923" y="3390"/>
                    <a:pt x="27940" y="3355"/>
                    <a:pt x="27923" y="3316"/>
                  </a:cubicBezTo>
                  <a:cubicBezTo>
                    <a:pt x="27906" y="3299"/>
                    <a:pt x="27888" y="3281"/>
                    <a:pt x="27849" y="3281"/>
                  </a:cubicBezTo>
                  <a:close/>
                  <a:moveTo>
                    <a:pt x="2977" y="3425"/>
                  </a:moveTo>
                  <a:cubicBezTo>
                    <a:pt x="2955" y="3425"/>
                    <a:pt x="2955" y="3425"/>
                    <a:pt x="2938" y="3447"/>
                  </a:cubicBezTo>
                  <a:cubicBezTo>
                    <a:pt x="2903" y="3464"/>
                    <a:pt x="2886" y="3499"/>
                    <a:pt x="2920" y="3534"/>
                  </a:cubicBezTo>
                  <a:cubicBezTo>
                    <a:pt x="2920" y="3555"/>
                    <a:pt x="2955" y="3573"/>
                    <a:pt x="2977" y="3573"/>
                  </a:cubicBezTo>
                  <a:cubicBezTo>
                    <a:pt x="2994" y="3573"/>
                    <a:pt x="3012" y="3573"/>
                    <a:pt x="3012" y="3555"/>
                  </a:cubicBezTo>
                  <a:cubicBezTo>
                    <a:pt x="3047" y="3534"/>
                    <a:pt x="3064" y="3499"/>
                    <a:pt x="3029" y="3464"/>
                  </a:cubicBezTo>
                  <a:cubicBezTo>
                    <a:pt x="3029" y="3447"/>
                    <a:pt x="2994" y="3425"/>
                    <a:pt x="2977" y="3425"/>
                  </a:cubicBezTo>
                  <a:close/>
                  <a:moveTo>
                    <a:pt x="28014" y="3590"/>
                  </a:moveTo>
                  <a:cubicBezTo>
                    <a:pt x="27975" y="3625"/>
                    <a:pt x="27975" y="3664"/>
                    <a:pt x="27997" y="3699"/>
                  </a:cubicBezTo>
                  <a:cubicBezTo>
                    <a:pt x="28014" y="3716"/>
                    <a:pt x="28032" y="3734"/>
                    <a:pt x="28049" y="3734"/>
                  </a:cubicBezTo>
                  <a:cubicBezTo>
                    <a:pt x="28067" y="3734"/>
                    <a:pt x="28084" y="3716"/>
                    <a:pt x="28106" y="3716"/>
                  </a:cubicBezTo>
                  <a:cubicBezTo>
                    <a:pt x="28123" y="3699"/>
                    <a:pt x="28141" y="3643"/>
                    <a:pt x="28123" y="3608"/>
                  </a:cubicBezTo>
                  <a:cubicBezTo>
                    <a:pt x="28106" y="3590"/>
                    <a:pt x="28084" y="3590"/>
                    <a:pt x="28049" y="3590"/>
                  </a:cubicBezTo>
                  <a:close/>
                  <a:moveTo>
                    <a:pt x="2629" y="3625"/>
                  </a:moveTo>
                  <a:cubicBezTo>
                    <a:pt x="2594" y="3643"/>
                    <a:pt x="2594" y="3699"/>
                    <a:pt x="2612" y="3734"/>
                  </a:cubicBezTo>
                  <a:cubicBezTo>
                    <a:pt x="2612" y="3751"/>
                    <a:pt x="2651" y="3773"/>
                    <a:pt x="2668" y="3773"/>
                  </a:cubicBezTo>
                  <a:cubicBezTo>
                    <a:pt x="2686" y="3773"/>
                    <a:pt x="2703" y="3751"/>
                    <a:pt x="2703" y="3751"/>
                  </a:cubicBezTo>
                  <a:cubicBezTo>
                    <a:pt x="2738" y="3734"/>
                    <a:pt x="2759" y="3682"/>
                    <a:pt x="2720" y="3643"/>
                  </a:cubicBezTo>
                  <a:cubicBezTo>
                    <a:pt x="2720" y="3625"/>
                    <a:pt x="2686" y="3625"/>
                    <a:pt x="2668" y="3625"/>
                  </a:cubicBezTo>
                  <a:close/>
                  <a:moveTo>
                    <a:pt x="2359" y="3808"/>
                  </a:moveTo>
                  <a:cubicBezTo>
                    <a:pt x="2342" y="3808"/>
                    <a:pt x="2342" y="3808"/>
                    <a:pt x="2324" y="3825"/>
                  </a:cubicBezTo>
                  <a:cubicBezTo>
                    <a:pt x="2285" y="3843"/>
                    <a:pt x="2285" y="3882"/>
                    <a:pt x="2303" y="3917"/>
                  </a:cubicBezTo>
                  <a:cubicBezTo>
                    <a:pt x="2303" y="3934"/>
                    <a:pt x="2342" y="3951"/>
                    <a:pt x="2359" y="3951"/>
                  </a:cubicBezTo>
                  <a:cubicBezTo>
                    <a:pt x="2377" y="3951"/>
                    <a:pt x="2394" y="3951"/>
                    <a:pt x="2394" y="3934"/>
                  </a:cubicBezTo>
                  <a:cubicBezTo>
                    <a:pt x="2433" y="3917"/>
                    <a:pt x="2451" y="3882"/>
                    <a:pt x="2411" y="3843"/>
                  </a:cubicBezTo>
                  <a:cubicBezTo>
                    <a:pt x="2411" y="3825"/>
                    <a:pt x="2377" y="3808"/>
                    <a:pt x="2359" y="3808"/>
                  </a:cubicBezTo>
                  <a:close/>
                  <a:moveTo>
                    <a:pt x="28267" y="3882"/>
                  </a:moveTo>
                  <a:cubicBezTo>
                    <a:pt x="28249" y="3882"/>
                    <a:pt x="28232" y="3882"/>
                    <a:pt x="28232" y="3899"/>
                  </a:cubicBezTo>
                  <a:cubicBezTo>
                    <a:pt x="28193" y="3917"/>
                    <a:pt x="28193" y="3951"/>
                    <a:pt x="28215" y="3991"/>
                  </a:cubicBezTo>
                  <a:cubicBezTo>
                    <a:pt x="28232" y="4008"/>
                    <a:pt x="28249" y="4025"/>
                    <a:pt x="28267" y="4025"/>
                  </a:cubicBezTo>
                  <a:cubicBezTo>
                    <a:pt x="28284" y="4025"/>
                    <a:pt x="28302" y="4025"/>
                    <a:pt x="28302" y="4008"/>
                  </a:cubicBezTo>
                  <a:cubicBezTo>
                    <a:pt x="28341" y="3991"/>
                    <a:pt x="28358" y="3934"/>
                    <a:pt x="28323" y="3899"/>
                  </a:cubicBezTo>
                  <a:cubicBezTo>
                    <a:pt x="28302" y="3882"/>
                    <a:pt x="28284" y="3882"/>
                    <a:pt x="28267" y="3882"/>
                  </a:cubicBezTo>
                  <a:close/>
                  <a:moveTo>
                    <a:pt x="2050" y="4008"/>
                  </a:moveTo>
                  <a:cubicBezTo>
                    <a:pt x="2050" y="4008"/>
                    <a:pt x="2033" y="4008"/>
                    <a:pt x="2015" y="4025"/>
                  </a:cubicBezTo>
                  <a:cubicBezTo>
                    <a:pt x="1976" y="4043"/>
                    <a:pt x="1976" y="4078"/>
                    <a:pt x="1998" y="4117"/>
                  </a:cubicBezTo>
                  <a:cubicBezTo>
                    <a:pt x="2015" y="4134"/>
                    <a:pt x="2033" y="4152"/>
                    <a:pt x="2050" y="4152"/>
                  </a:cubicBezTo>
                  <a:cubicBezTo>
                    <a:pt x="2068" y="4152"/>
                    <a:pt x="2085" y="4152"/>
                    <a:pt x="2085" y="4134"/>
                  </a:cubicBezTo>
                  <a:cubicBezTo>
                    <a:pt x="2124" y="4117"/>
                    <a:pt x="2142" y="4078"/>
                    <a:pt x="2124" y="4043"/>
                  </a:cubicBezTo>
                  <a:cubicBezTo>
                    <a:pt x="2107" y="4025"/>
                    <a:pt x="2085" y="4008"/>
                    <a:pt x="2050" y="4008"/>
                  </a:cubicBezTo>
                  <a:close/>
                  <a:moveTo>
                    <a:pt x="28502" y="4152"/>
                  </a:moveTo>
                  <a:cubicBezTo>
                    <a:pt x="28484" y="4152"/>
                    <a:pt x="28467" y="4169"/>
                    <a:pt x="28450" y="4169"/>
                  </a:cubicBezTo>
                  <a:cubicBezTo>
                    <a:pt x="28410" y="4208"/>
                    <a:pt x="28410" y="4243"/>
                    <a:pt x="28432" y="4278"/>
                  </a:cubicBezTo>
                  <a:cubicBezTo>
                    <a:pt x="28450" y="4295"/>
                    <a:pt x="28467" y="4295"/>
                    <a:pt x="28502" y="4295"/>
                  </a:cubicBezTo>
                  <a:cubicBezTo>
                    <a:pt x="28502" y="4295"/>
                    <a:pt x="28519" y="4295"/>
                    <a:pt x="28541" y="4278"/>
                  </a:cubicBezTo>
                  <a:cubicBezTo>
                    <a:pt x="28576" y="4260"/>
                    <a:pt x="28576" y="4226"/>
                    <a:pt x="28558" y="4186"/>
                  </a:cubicBezTo>
                  <a:cubicBezTo>
                    <a:pt x="28541" y="4169"/>
                    <a:pt x="28519" y="4152"/>
                    <a:pt x="28502" y="4152"/>
                  </a:cubicBezTo>
                  <a:close/>
                  <a:moveTo>
                    <a:pt x="1759" y="4208"/>
                  </a:moveTo>
                  <a:cubicBezTo>
                    <a:pt x="1741" y="4208"/>
                    <a:pt x="1724" y="4208"/>
                    <a:pt x="1706" y="4226"/>
                  </a:cubicBezTo>
                  <a:cubicBezTo>
                    <a:pt x="1689" y="4243"/>
                    <a:pt x="1672" y="4295"/>
                    <a:pt x="1689" y="4317"/>
                  </a:cubicBezTo>
                  <a:cubicBezTo>
                    <a:pt x="1706" y="4352"/>
                    <a:pt x="1724" y="4352"/>
                    <a:pt x="1759" y="4352"/>
                  </a:cubicBezTo>
                  <a:cubicBezTo>
                    <a:pt x="1759" y="4352"/>
                    <a:pt x="1780" y="4352"/>
                    <a:pt x="1798" y="4334"/>
                  </a:cubicBezTo>
                  <a:cubicBezTo>
                    <a:pt x="1833" y="4317"/>
                    <a:pt x="1833" y="4278"/>
                    <a:pt x="1815" y="4243"/>
                  </a:cubicBezTo>
                  <a:cubicBezTo>
                    <a:pt x="1798" y="4226"/>
                    <a:pt x="1780" y="4208"/>
                    <a:pt x="1759" y="4208"/>
                  </a:cubicBezTo>
                  <a:close/>
                  <a:moveTo>
                    <a:pt x="1415" y="4426"/>
                  </a:moveTo>
                  <a:cubicBezTo>
                    <a:pt x="1380" y="4461"/>
                    <a:pt x="1380" y="4495"/>
                    <a:pt x="1398" y="4535"/>
                  </a:cubicBezTo>
                  <a:cubicBezTo>
                    <a:pt x="1415" y="4552"/>
                    <a:pt x="1432" y="4569"/>
                    <a:pt x="1454" y="4569"/>
                  </a:cubicBezTo>
                  <a:cubicBezTo>
                    <a:pt x="1472" y="4569"/>
                    <a:pt x="1489" y="4552"/>
                    <a:pt x="1506" y="4552"/>
                  </a:cubicBezTo>
                  <a:cubicBezTo>
                    <a:pt x="1541" y="4535"/>
                    <a:pt x="1541" y="4478"/>
                    <a:pt x="1524" y="4443"/>
                  </a:cubicBezTo>
                  <a:cubicBezTo>
                    <a:pt x="1506" y="4426"/>
                    <a:pt x="1489" y="4426"/>
                    <a:pt x="1454" y="4426"/>
                  </a:cubicBezTo>
                  <a:close/>
                  <a:moveTo>
                    <a:pt x="28719" y="4443"/>
                  </a:moveTo>
                  <a:cubicBezTo>
                    <a:pt x="28719" y="4443"/>
                    <a:pt x="28702" y="4443"/>
                    <a:pt x="28685" y="4461"/>
                  </a:cubicBezTo>
                  <a:cubicBezTo>
                    <a:pt x="28650" y="4478"/>
                    <a:pt x="28650" y="4535"/>
                    <a:pt x="28667" y="4552"/>
                  </a:cubicBezTo>
                  <a:cubicBezTo>
                    <a:pt x="28685" y="4569"/>
                    <a:pt x="28702" y="4587"/>
                    <a:pt x="28737" y="4587"/>
                  </a:cubicBezTo>
                  <a:cubicBezTo>
                    <a:pt x="28737" y="4587"/>
                    <a:pt x="28759" y="4569"/>
                    <a:pt x="28776" y="4569"/>
                  </a:cubicBezTo>
                  <a:cubicBezTo>
                    <a:pt x="28811" y="4535"/>
                    <a:pt x="28811" y="4495"/>
                    <a:pt x="28793" y="4461"/>
                  </a:cubicBezTo>
                  <a:cubicBezTo>
                    <a:pt x="28776" y="4443"/>
                    <a:pt x="28759" y="4443"/>
                    <a:pt x="28719" y="4443"/>
                  </a:cubicBezTo>
                  <a:close/>
                  <a:moveTo>
                    <a:pt x="1163" y="4643"/>
                  </a:moveTo>
                  <a:cubicBezTo>
                    <a:pt x="1163" y="4643"/>
                    <a:pt x="1145" y="4643"/>
                    <a:pt x="1128" y="4661"/>
                  </a:cubicBezTo>
                  <a:cubicBezTo>
                    <a:pt x="1089" y="4678"/>
                    <a:pt x="1089" y="4713"/>
                    <a:pt x="1106" y="4752"/>
                  </a:cubicBezTo>
                  <a:cubicBezTo>
                    <a:pt x="1128" y="4769"/>
                    <a:pt x="1145" y="4787"/>
                    <a:pt x="1163" y="4787"/>
                  </a:cubicBezTo>
                  <a:cubicBezTo>
                    <a:pt x="1180" y="4787"/>
                    <a:pt x="1197" y="4769"/>
                    <a:pt x="1215" y="4769"/>
                  </a:cubicBezTo>
                  <a:cubicBezTo>
                    <a:pt x="1254" y="4752"/>
                    <a:pt x="1254" y="4696"/>
                    <a:pt x="1237" y="4661"/>
                  </a:cubicBezTo>
                  <a:cubicBezTo>
                    <a:pt x="1215" y="4643"/>
                    <a:pt x="1197" y="4643"/>
                    <a:pt x="1163" y="4643"/>
                  </a:cubicBezTo>
                  <a:close/>
                  <a:moveTo>
                    <a:pt x="28976" y="4713"/>
                  </a:moveTo>
                  <a:cubicBezTo>
                    <a:pt x="28954" y="4713"/>
                    <a:pt x="28937" y="4713"/>
                    <a:pt x="28920" y="4730"/>
                  </a:cubicBezTo>
                  <a:cubicBezTo>
                    <a:pt x="28885" y="4752"/>
                    <a:pt x="28885" y="4804"/>
                    <a:pt x="28920" y="4822"/>
                  </a:cubicBezTo>
                  <a:cubicBezTo>
                    <a:pt x="28937" y="4839"/>
                    <a:pt x="28954" y="4861"/>
                    <a:pt x="28976" y="4861"/>
                  </a:cubicBezTo>
                  <a:cubicBezTo>
                    <a:pt x="28993" y="4861"/>
                    <a:pt x="29011" y="4839"/>
                    <a:pt x="29011" y="4839"/>
                  </a:cubicBezTo>
                  <a:cubicBezTo>
                    <a:pt x="29046" y="4804"/>
                    <a:pt x="29046" y="4769"/>
                    <a:pt x="29028" y="4730"/>
                  </a:cubicBezTo>
                  <a:cubicBezTo>
                    <a:pt x="29011" y="4713"/>
                    <a:pt x="28993" y="4713"/>
                    <a:pt x="28976" y="4713"/>
                  </a:cubicBezTo>
                  <a:close/>
                  <a:moveTo>
                    <a:pt x="888" y="4861"/>
                  </a:moveTo>
                  <a:cubicBezTo>
                    <a:pt x="871" y="4861"/>
                    <a:pt x="854" y="4878"/>
                    <a:pt x="836" y="4878"/>
                  </a:cubicBezTo>
                  <a:cubicBezTo>
                    <a:pt x="819" y="4913"/>
                    <a:pt x="801" y="4948"/>
                    <a:pt x="836" y="4987"/>
                  </a:cubicBezTo>
                  <a:cubicBezTo>
                    <a:pt x="854" y="5004"/>
                    <a:pt x="871" y="5004"/>
                    <a:pt x="888" y="5004"/>
                  </a:cubicBezTo>
                  <a:cubicBezTo>
                    <a:pt x="910" y="5004"/>
                    <a:pt x="928" y="5004"/>
                    <a:pt x="928" y="4987"/>
                  </a:cubicBezTo>
                  <a:cubicBezTo>
                    <a:pt x="962" y="4970"/>
                    <a:pt x="962" y="4913"/>
                    <a:pt x="945" y="4896"/>
                  </a:cubicBezTo>
                  <a:cubicBezTo>
                    <a:pt x="928" y="4878"/>
                    <a:pt x="910" y="4861"/>
                    <a:pt x="888" y="4861"/>
                  </a:cubicBezTo>
                  <a:close/>
                  <a:moveTo>
                    <a:pt x="29211" y="4970"/>
                  </a:moveTo>
                  <a:cubicBezTo>
                    <a:pt x="29194" y="4970"/>
                    <a:pt x="29172" y="4987"/>
                    <a:pt x="29172" y="4987"/>
                  </a:cubicBezTo>
                  <a:cubicBezTo>
                    <a:pt x="29137" y="5022"/>
                    <a:pt x="29137" y="5057"/>
                    <a:pt x="29154" y="5096"/>
                  </a:cubicBezTo>
                  <a:cubicBezTo>
                    <a:pt x="29172" y="5113"/>
                    <a:pt x="29194" y="5113"/>
                    <a:pt x="29211" y="5113"/>
                  </a:cubicBezTo>
                  <a:cubicBezTo>
                    <a:pt x="29228" y="5113"/>
                    <a:pt x="29246" y="5113"/>
                    <a:pt x="29263" y="5096"/>
                  </a:cubicBezTo>
                  <a:cubicBezTo>
                    <a:pt x="29302" y="5078"/>
                    <a:pt x="29302" y="5022"/>
                    <a:pt x="29263" y="5004"/>
                  </a:cubicBezTo>
                  <a:cubicBezTo>
                    <a:pt x="29246" y="4987"/>
                    <a:pt x="29228" y="4970"/>
                    <a:pt x="29211" y="4970"/>
                  </a:cubicBezTo>
                  <a:close/>
                  <a:moveTo>
                    <a:pt x="619" y="5113"/>
                  </a:moveTo>
                  <a:cubicBezTo>
                    <a:pt x="601" y="5113"/>
                    <a:pt x="584" y="5113"/>
                    <a:pt x="562" y="5131"/>
                  </a:cubicBezTo>
                  <a:cubicBezTo>
                    <a:pt x="545" y="5148"/>
                    <a:pt x="545" y="5205"/>
                    <a:pt x="562" y="5222"/>
                  </a:cubicBezTo>
                  <a:cubicBezTo>
                    <a:pt x="584" y="5239"/>
                    <a:pt x="601" y="5257"/>
                    <a:pt x="619" y="5257"/>
                  </a:cubicBezTo>
                  <a:cubicBezTo>
                    <a:pt x="636" y="5257"/>
                    <a:pt x="653" y="5239"/>
                    <a:pt x="671" y="5239"/>
                  </a:cubicBezTo>
                  <a:cubicBezTo>
                    <a:pt x="693" y="5205"/>
                    <a:pt x="693" y="5148"/>
                    <a:pt x="671" y="5131"/>
                  </a:cubicBezTo>
                  <a:cubicBezTo>
                    <a:pt x="653" y="5113"/>
                    <a:pt x="636" y="5113"/>
                    <a:pt x="619" y="5113"/>
                  </a:cubicBezTo>
                  <a:close/>
                  <a:moveTo>
                    <a:pt x="29463" y="5239"/>
                  </a:moveTo>
                  <a:cubicBezTo>
                    <a:pt x="29446" y="5239"/>
                    <a:pt x="29429" y="5239"/>
                    <a:pt x="29411" y="5257"/>
                  </a:cubicBezTo>
                  <a:cubicBezTo>
                    <a:pt x="29389" y="5274"/>
                    <a:pt x="29389" y="5331"/>
                    <a:pt x="29411" y="5366"/>
                  </a:cubicBezTo>
                  <a:cubicBezTo>
                    <a:pt x="29429" y="5366"/>
                    <a:pt x="29446" y="5383"/>
                    <a:pt x="29463" y="5383"/>
                  </a:cubicBezTo>
                  <a:cubicBezTo>
                    <a:pt x="29481" y="5383"/>
                    <a:pt x="29498" y="5366"/>
                    <a:pt x="29520" y="5366"/>
                  </a:cubicBezTo>
                  <a:cubicBezTo>
                    <a:pt x="29555" y="5331"/>
                    <a:pt x="29555" y="5296"/>
                    <a:pt x="29520" y="5257"/>
                  </a:cubicBezTo>
                  <a:cubicBezTo>
                    <a:pt x="29498" y="5239"/>
                    <a:pt x="29481" y="5239"/>
                    <a:pt x="29463" y="5239"/>
                  </a:cubicBezTo>
                  <a:close/>
                  <a:moveTo>
                    <a:pt x="366" y="5348"/>
                  </a:moveTo>
                  <a:cubicBezTo>
                    <a:pt x="345" y="5348"/>
                    <a:pt x="327" y="5366"/>
                    <a:pt x="310" y="5383"/>
                  </a:cubicBezTo>
                  <a:cubicBezTo>
                    <a:pt x="275" y="5405"/>
                    <a:pt x="275" y="5457"/>
                    <a:pt x="310" y="5474"/>
                  </a:cubicBezTo>
                  <a:cubicBezTo>
                    <a:pt x="310" y="5492"/>
                    <a:pt x="327" y="5492"/>
                    <a:pt x="366" y="5492"/>
                  </a:cubicBezTo>
                  <a:cubicBezTo>
                    <a:pt x="384" y="5492"/>
                    <a:pt x="401" y="5492"/>
                    <a:pt x="401" y="5474"/>
                  </a:cubicBezTo>
                  <a:cubicBezTo>
                    <a:pt x="436" y="5457"/>
                    <a:pt x="436" y="5405"/>
                    <a:pt x="401" y="5383"/>
                  </a:cubicBezTo>
                  <a:cubicBezTo>
                    <a:pt x="401" y="5366"/>
                    <a:pt x="384" y="5348"/>
                    <a:pt x="366" y="5348"/>
                  </a:cubicBezTo>
                  <a:close/>
                  <a:moveTo>
                    <a:pt x="29716" y="5492"/>
                  </a:moveTo>
                  <a:cubicBezTo>
                    <a:pt x="29698" y="5492"/>
                    <a:pt x="29681" y="5492"/>
                    <a:pt x="29664" y="5514"/>
                  </a:cubicBezTo>
                  <a:cubicBezTo>
                    <a:pt x="29646" y="5548"/>
                    <a:pt x="29646" y="5583"/>
                    <a:pt x="29681" y="5622"/>
                  </a:cubicBezTo>
                  <a:cubicBezTo>
                    <a:pt x="29681" y="5640"/>
                    <a:pt x="29698" y="5640"/>
                    <a:pt x="29716" y="5640"/>
                  </a:cubicBezTo>
                  <a:cubicBezTo>
                    <a:pt x="29738" y="5640"/>
                    <a:pt x="29755" y="5640"/>
                    <a:pt x="29772" y="5622"/>
                  </a:cubicBezTo>
                  <a:cubicBezTo>
                    <a:pt x="29807" y="5583"/>
                    <a:pt x="29807" y="5548"/>
                    <a:pt x="29772" y="5514"/>
                  </a:cubicBezTo>
                  <a:cubicBezTo>
                    <a:pt x="29755" y="5492"/>
                    <a:pt x="29738" y="5492"/>
                    <a:pt x="29716" y="5492"/>
                  </a:cubicBezTo>
                  <a:close/>
                  <a:moveTo>
                    <a:pt x="92" y="5601"/>
                  </a:moveTo>
                  <a:cubicBezTo>
                    <a:pt x="75" y="5601"/>
                    <a:pt x="57" y="5601"/>
                    <a:pt x="40" y="5622"/>
                  </a:cubicBezTo>
                  <a:cubicBezTo>
                    <a:pt x="1" y="5640"/>
                    <a:pt x="1" y="5692"/>
                    <a:pt x="40" y="5709"/>
                  </a:cubicBezTo>
                  <a:cubicBezTo>
                    <a:pt x="40" y="5731"/>
                    <a:pt x="57" y="5749"/>
                    <a:pt x="92" y="5749"/>
                  </a:cubicBezTo>
                  <a:cubicBezTo>
                    <a:pt x="110" y="5749"/>
                    <a:pt x="110" y="5749"/>
                    <a:pt x="127" y="5731"/>
                  </a:cubicBezTo>
                  <a:cubicBezTo>
                    <a:pt x="166" y="5709"/>
                    <a:pt x="166" y="5657"/>
                    <a:pt x="149" y="5622"/>
                  </a:cubicBezTo>
                  <a:cubicBezTo>
                    <a:pt x="127" y="5601"/>
                    <a:pt x="110" y="5601"/>
                    <a:pt x="92" y="5601"/>
                  </a:cubicBezTo>
                  <a:close/>
                  <a:moveTo>
                    <a:pt x="29990" y="5749"/>
                  </a:moveTo>
                  <a:cubicBezTo>
                    <a:pt x="29973" y="5749"/>
                    <a:pt x="29955" y="5749"/>
                    <a:pt x="29933" y="5766"/>
                  </a:cubicBezTo>
                  <a:cubicBezTo>
                    <a:pt x="29899" y="5801"/>
                    <a:pt x="29899" y="5840"/>
                    <a:pt x="29933" y="5875"/>
                  </a:cubicBezTo>
                  <a:cubicBezTo>
                    <a:pt x="29955" y="5875"/>
                    <a:pt x="29973" y="5892"/>
                    <a:pt x="29990" y="5892"/>
                  </a:cubicBezTo>
                  <a:cubicBezTo>
                    <a:pt x="30007" y="5892"/>
                    <a:pt x="30025" y="5875"/>
                    <a:pt x="30042" y="5875"/>
                  </a:cubicBezTo>
                  <a:cubicBezTo>
                    <a:pt x="30064" y="5840"/>
                    <a:pt x="30064" y="5783"/>
                    <a:pt x="30025" y="5766"/>
                  </a:cubicBezTo>
                  <a:cubicBezTo>
                    <a:pt x="30025" y="5749"/>
                    <a:pt x="30007" y="5749"/>
                    <a:pt x="29990" y="5749"/>
                  </a:cubicBezTo>
                  <a:close/>
                  <a:moveTo>
                    <a:pt x="30242" y="6001"/>
                  </a:moveTo>
                  <a:cubicBezTo>
                    <a:pt x="30225" y="6001"/>
                    <a:pt x="30208" y="6001"/>
                    <a:pt x="30190" y="6018"/>
                  </a:cubicBezTo>
                  <a:cubicBezTo>
                    <a:pt x="30173" y="6036"/>
                    <a:pt x="30173" y="6092"/>
                    <a:pt x="30208" y="6110"/>
                  </a:cubicBezTo>
                  <a:cubicBezTo>
                    <a:pt x="30208" y="6127"/>
                    <a:pt x="30225" y="6145"/>
                    <a:pt x="30242" y="6145"/>
                  </a:cubicBezTo>
                  <a:cubicBezTo>
                    <a:pt x="30260" y="6145"/>
                    <a:pt x="30281" y="6127"/>
                    <a:pt x="30299" y="6110"/>
                  </a:cubicBezTo>
                  <a:cubicBezTo>
                    <a:pt x="30334" y="6092"/>
                    <a:pt x="30334" y="6036"/>
                    <a:pt x="30299" y="6018"/>
                  </a:cubicBezTo>
                  <a:cubicBezTo>
                    <a:pt x="30281" y="6001"/>
                    <a:pt x="30260" y="6001"/>
                    <a:pt x="30242" y="6001"/>
                  </a:cubicBezTo>
                  <a:close/>
                  <a:moveTo>
                    <a:pt x="30516" y="6236"/>
                  </a:moveTo>
                  <a:cubicBezTo>
                    <a:pt x="30499" y="6236"/>
                    <a:pt x="30477" y="6236"/>
                    <a:pt x="30460" y="6253"/>
                  </a:cubicBezTo>
                  <a:cubicBezTo>
                    <a:pt x="30442" y="6292"/>
                    <a:pt x="30442" y="6345"/>
                    <a:pt x="30460" y="6362"/>
                  </a:cubicBezTo>
                  <a:cubicBezTo>
                    <a:pt x="30477" y="6384"/>
                    <a:pt x="30499" y="6384"/>
                    <a:pt x="30516" y="6384"/>
                  </a:cubicBezTo>
                  <a:cubicBezTo>
                    <a:pt x="30534" y="6384"/>
                    <a:pt x="30551" y="6384"/>
                    <a:pt x="30569" y="6362"/>
                  </a:cubicBezTo>
                  <a:cubicBezTo>
                    <a:pt x="30586" y="6327"/>
                    <a:pt x="30586" y="6292"/>
                    <a:pt x="30569" y="6253"/>
                  </a:cubicBezTo>
                  <a:cubicBezTo>
                    <a:pt x="30551" y="6236"/>
                    <a:pt x="30534" y="6236"/>
                    <a:pt x="30516" y="6236"/>
                  </a:cubicBezTo>
                  <a:close/>
                  <a:moveTo>
                    <a:pt x="30786" y="6471"/>
                  </a:moveTo>
                  <a:cubicBezTo>
                    <a:pt x="30769" y="6471"/>
                    <a:pt x="30751" y="6471"/>
                    <a:pt x="30734" y="6493"/>
                  </a:cubicBezTo>
                  <a:cubicBezTo>
                    <a:pt x="30717" y="6527"/>
                    <a:pt x="30717" y="6580"/>
                    <a:pt x="30751" y="6601"/>
                  </a:cubicBezTo>
                  <a:cubicBezTo>
                    <a:pt x="30769" y="6619"/>
                    <a:pt x="30769" y="6619"/>
                    <a:pt x="30786" y="6619"/>
                  </a:cubicBezTo>
                  <a:cubicBezTo>
                    <a:pt x="30804" y="6619"/>
                    <a:pt x="30843" y="6601"/>
                    <a:pt x="30843" y="6580"/>
                  </a:cubicBezTo>
                  <a:cubicBezTo>
                    <a:pt x="30878" y="6562"/>
                    <a:pt x="30878" y="6510"/>
                    <a:pt x="30843" y="6493"/>
                  </a:cubicBezTo>
                  <a:cubicBezTo>
                    <a:pt x="30825" y="6471"/>
                    <a:pt x="30804" y="6471"/>
                    <a:pt x="30786" y="6471"/>
                  </a:cubicBezTo>
                  <a:close/>
                  <a:moveTo>
                    <a:pt x="31078" y="6688"/>
                  </a:moveTo>
                  <a:cubicBezTo>
                    <a:pt x="31060" y="6688"/>
                    <a:pt x="31043" y="6710"/>
                    <a:pt x="31021" y="6728"/>
                  </a:cubicBezTo>
                  <a:cubicBezTo>
                    <a:pt x="31004" y="6762"/>
                    <a:pt x="31004" y="6797"/>
                    <a:pt x="31043" y="6819"/>
                  </a:cubicBezTo>
                  <a:cubicBezTo>
                    <a:pt x="31043" y="6836"/>
                    <a:pt x="31060" y="6836"/>
                    <a:pt x="31078" y="6836"/>
                  </a:cubicBezTo>
                  <a:cubicBezTo>
                    <a:pt x="31095" y="6836"/>
                    <a:pt x="31113" y="6836"/>
                    <a:pt x="31130" y="6819"/>
                  </a:cubicBezTo>
                  <a:cubicBezTo>
                    <a:pt x="31169" y="6780"/>
                    <a:pt x="31152" y="6745"/>
                    <a:pt x="31130" y="6710"/>
                  </a:cubicBezTo>
                  <a:cubicBezTo>
                    <a:pt x="31113" y="6710"/>
                    <a:pt x="31095" y="6688"/>
                    <a:pt x="31078" y="6688"/>
                  </a:cubicBezTo>
                  <a:close/>
                  <a:moveTo>
                    <a:pt x="31330" y="6945"/>
                  </a:moveTo>
                  <a:cubicBezTo>
                    <a:pt x="31313" y="6945"/>
                    <a:pt x="31313" y="6963"/>
                    <a:pt x="31295" y="6963"/>
                  </a:cubicBezTo>
                  <a:cubicBezTo>
                    <a:pt x="31261" y="6980"/>
                    <a:pt x="31239" y="7015"/>
                    <a:pt x="31278" y="7054"/>
                  </a:cubicBezTo>
                  <a:cubicBezTo>
                    <a:pt x="31278" y="7089"/>
                    <a:pt x="31313" y="7089"/>
                    <a:pt x="31330" y="7089"/>
                  </a:cubicBezTo>
                  <a:lnTo>
                    <a:pt x="31369" y="7089"/>
                  </a:lnTo>
                  <a:cubicBezTo>
                    <a:pt x="31404" y="7071"/>
                    <a:pt x="31422" y="7015"/>
                    <a:pt x="31404" y="6980"/>
                  </a:cubicBezTo>
                  <a:cubicBezTo>
                    <a:pt x="31387" y="6963"/>
                    <a:pt x="31348" y="6945"/>
                    <a:pt x="31330" y="6945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 rot="-5400000">
              <a:off x="6650072" y="2015847"/>
              <a:ext cx="5616706" cy="1121201"/>
            </a:xfrm>
            <a:custGeom>
              <a:avLst/>
              <a:gdLst/>
              <a:ahLst/>
              <a:cxnLst/>
              <a:rect l="l" t="t" r="r" b="b"/>
              <a:pathLst>
                <a:path w="31405" h="6872" extrusionOk="0">
                  <a:moveTo>
                    <a:pt x="24116" y="1"/>
                  </a:moveTo>
                  <a:cubicBezTo>
                    <a:pt x="24081" y="1"/>
                    <a:pt x="24042" y="18"/>
                    <a:pt x="24042" y="75"/>
                  </a:cubicBezTo>
                  <a:cubicBezTo>
                    <a:pt x="24042" y="109"/>
                    <a:pt x="24081" y="144"/>
                    <a:pt x="24116" y="144"/>
                  </a:cubicBezTo>
                  <a:cubicBezTo>
                    <a:pt x="24150" y="144"/>
                    <a:pt x="24190" y="109"/>
                    <a:pt x="24190" y="75"/>
                  </a:cubicBezTo>
                  <a:cubicBezTo>
                    <a:pt x="24190" y="35"/>
                    <a:pt x="24150" y="1"/>
                    <a:pt x="24116" y="1"/>
                  </a:cubicBezTo>
                  <a:close/>
                  <a:moveTo>
                    <a:pt x="23755" y="18"/>
                  </a:moveTo>
                  <a:cubicBezTo>
                    <a:pt x="23715" y="18"/>
                    <a:pt x="23681" y="53"/>
                    <a:pt x="23681" y="92"/>
                  </a:cubicBezTo>
                  <a:cubicBezTo>
                    <a:pt x="23681" y="127"/>
                    <a:pt x="23715" y="162"/>
                    <a:pt x="23755" y="162"/>
                  </a:cubicBezTo>
                  <a:lnTo>
                    <a:pt x="23772" y="162"/>
                  </a:lnTo>
                  <a:cubicBezTo>
                    <a:pt x="23807" y="144"/>
                    <a:pt x="23824" y="109"/>
                    <a:pt x="23824" y="75"/>
                  </a:cubicBezTo>
                  <a:cubicBezTo>
                    <a:pt x="23824" y="35"/>
                    <a:pt x="23789" y="18"/>
                    <a:pt x="23755" y="18"/>
                  </a:cubicBezTo>
                  <a:close/>
                  <a:moveTo>
                    <a:pt x="24477" y="18"/>
                  </a:moveTo>
                  <a:cubicBezTo>
                    <a:pt x="24442" y="18"/>
                    <a:pt x="24407" y="53"/>
                    <a:pt x="24407" y="92"/>
                  </a:cubicBezTo>
                  <a:cubicBezTo>
                    <a:pt x="24407" y="127"/>
                    <a:pt x="24425" y="162"/>
                    <a:pt x="24477" y="162"/>
                  </a:cubicBezTo>
                  <a:cubicBezTo>
                    <a:pt x="24516" y="162"/>
                    <a:pt x="24551" y="144"/>
                    <a:pt x="24551" y="92"/>
                  </a:cubicBezTo>
                  <a:cubicBezTo>
                    <a:pt x="24551" y="53"/>
                    <a:pt x="24533" y="18"/>
                    <a:pt x="24494" y="18"/>
                  </a:cubicBezTo>
                  <a:close/>
                  <a:moveTo>
                    <a:pt x="23389" y="53"/>
                  </a:moveTo>
                  <a:cubicBezTo>
                    <a:pt x="23337" y="75"/>
                    <a:pt x="23319" y="109"/>
                    <a:pt x="23319" y="144"/>
                  </a:cubicBezTo>
                  <a:cubicBezTo>
                    <a:pt x="23337" y="183"/>
                    <a:pt x="23354" y="201"/>
                    <a:pt x="23389" y="201"/>
                  </a:cubicBezTo>
                  <a:lnTo>
                    <a:pt x="23406" y="201"/>
                  </a:lnTo>
                  <a:cubicBezTo>
                    <a:pt x="23446" y="201"/>
                    <a:pt x="23480" y="162"/>
                    <a:pt x="23463" y="127"/>
                  </a:cubicBezTo>
                  <a:cubicBezTo>
                    <a:pt x="23463" y="92"/>
                    <a:pt x="23428" y="53"/>
                    <a:pt x="23389" y="53"/>
                  </a:cubicBezTo>
                  <a:close/>
                  <a:moveTo>
                    <a:pt x="24842" y="92"/>
                  </a:moveTo>
                  <a:cubicBezTo>
                    <a:pt x="24803" y="92"/>
                    <a:pt x="24768" y="109"/>
                    <a:pt x="24768" y="144"/>
                  </a:cubicBezTo>
                  <a:cubicBezTo>
                    <a:pt x="24751" y="183"/>
                    <a:pt x="24786" y="218"/>
                    <a:pt x="24821" y="218"/>
                  </a:cubicBezTo>
                  <a:lnTo>
                    <a:pt x="24842" y="236"/>
                  </a:lnTo>
                  <a:cubicBezTo>
                    <a:pt x="24877" y="236"/>
                    <a:pt x="24895" y="201"/>
                    <a:pt x="24912" y="183"/>
                  </a:cubicBezTo>
                  <a:cubicBezTo>
                    <a:pt x="24912" y="127"/>
                    <a:pt x="24895" y="92"/>
                    <a:pt x="24860" y="92"/>
                  </a:cubicBezTo>
                  <a:close/>
                  <a:moveTo>
                    <a:pt x="23028" y="144"/>
                  </a:moveTo>
                  <a:cubicBezTo>
                    <a:pt x="22993" y="144"/>
                    <a:pt x="22954" y="183"/>
                    <a:pt x="22971" y="236"/>
                  </a:cubicBezTo>
                  <a:cubicBezTo>
                    <a:pt x="22971" y="253"/>
                    <a:pt x="23010" y="292"/>
                    <a:pt x="23045" y="292"/>
                  </a:cubicBezTo>
                  <a:lnTo>
                    <a:pt x="23063" y="292"/>
                  </a:lnTo>
                  <a:cubicBezTo>
                    <a:pt x="23102" y="270"/>
                    <a:pt x="23119" y="236"/>
                    <a:pt x="23119" y="201"/>
                  </a:cubicBezTo>
                  <a:cubicBezTo>
                    <a:pt x="23102" y="162"/>
                    <a:pt x="23080" y="144"/>
                    <a:pt x="23045" y="144"/>
                  </a:cubicBezTo>
                  <a:close/>
                  <a:moveTo>
                    <a:pt x="25186" y="201"/>
                  </a:moveTo>
                  <a:cubicBezTo>
                    <a:pt x="25147" y="201"/>
                    <a:pt x="25130" y="218"/>
                    <a:pt x="25112" y="236"/>
                  </a:cubicBezTo>
                  <a:cubicBezTo>
                    <a:pt x="25095" y="270"/>
                    <a:pt x="25112" y="327"/>
                    <a:pt x="25147" y="344"/>
                  </a:cubicBezTo>
                  <a:lnTo>
                    <a:pt x="25186" y="344"/>
                  </a:lnTo>
                  <a:cubicBezTo>
                    <a:pt x="25204" y="344"/>
                    <a:pt x="25238" y="327"/>
                    <a:pt x="25238" y="292"/>
                  </a:cubicBezTo>
                  <a:cubicBezTo>
                    <a:pt x="25256" y="253"/>
                    <a:pt x="25238" y="218"/>
                    <a:pt x="25204" y="201"/>
                  </a:cubicBezTo>
                  <a:close/>
                  <a:moveTo>
                    <a:pt x="14508" y="236"/>
                  </a:moveTo>
                  <a:cubicBezTo>
                    <a:pt x="14469" y="236"/>
                    <a:pt x="14451" y="270"/>
                    <a:pt x="14451" y="310"/>
                  </a:cubicBezTo>
                  <a:cubicBezTo>
                    <a:pt x="14451" y="344"/>
                    <a:pt x="14486" y="362"/>
                    <a:pt x="14525" y="362"/>
                  </a:cubicBezTo>
                  <a:cubicBezTo>
                    <a:pt x="14560" y="362"/>
                    <a:pt x="14595" y="327"/>
                    <a:pt x="14595" y="292"/>
                  </a:cubicBezTo>
                  <a:cubicBezTo>
                    <a:pt x="14595" y="253"/>
                    <a:pt x="14560" y="236"/>
                    <a:pt x="14525" y="236"/>
                  </a:cubicBezTo>
                  <a:close/>
                  <a:moveTo>
                    <a:pt x="14887" y="218"/>
                  </a:moveTo>
                  <a:cubicBezTo>
                    <a:pt x="14852" y="218"/>
                    <a:pt x="14813" y="253"/>
                    <a:pt x="14813" y="292"/>
                  </a:cubicBezTo>
                  <a:cubicBezTo>
                    <a:pt x="14813" y="327"/>
                    <a:pt x="14834" y="362"/>
                    <a:pt x="14887" y="362"/>
                  </a:cubicBezTo>
                  <a:cubicBezTo>
                    <a:pt x="14921" y="362"/>
                    <a:pt x="14961" y="327"/>
                    <a:pt x="14961" y="292"/>
                  </a:cubicBezTo>
                  <a:cubicBezTo>
                    <a:pt x="14961" y="253"/>
                    <a:pt x="14921" y="218"/>
                    <a:pt x="14887" y="218"/>
                  </a:cubicBezTo>
                  <a:close/>
                  <a:moveTo>
                    <a:pt x="15248" y="236"/>
                  </a:moveTo>
                  <a:cubicBezTo>
                    <a:pt x="15213" y="236"/>
                    <a:pt x="15178" y="270"/>
                    <a:pt x="15178" y="310"/>
                  </a:cubicBezTo>
                  <a:cubicBezTo>
                    <a:pt x="15161" y="344"/>
                    <a:pt x="15196" y="379"/>
                    <a:pt x="15230" y="379"/>
                  </a:cubicBezTo>
                  <a:lnTo>
                    <a:pt x="15248" y="379"/>
                  </a:lnTo>
                  <a:cubicBezTo>
                    <a:pt x="15287" y="379"/>
                    <a:pt x="15304" y="362"/>
                    <a:pt x="15322" y="327"/>
                  </a:cubicBezTo>
                  <a:cubicBezTo>
                    <a:pt x="15322" y="292"/>
                    <a:pt x="15287" y="253"/>
                    <a:pt x="15248" y="236"/>
                  </a:cubicBezTo>
                  <a:close/>
                  <a:moveTo>
                    <a:pt x="22667" y="236"/>
                  </a:moveTo>
                  <a:cubicBezTo>
                    <a:pt x="22628" y="253"/>
                    <a:pt x="22610" y="292"/>
                    <a:pt x="22628" y="327"/>
                  </a:cubicBezTo>
                  <a:cubicBezTo>
                    <a:pt x="22628" y="362"/>
                    <a:pt x="22667" y="379"/>
                    <a:pt x="22702" y="379"/>
                  </a:cubicBezTo>
                  <a:lnTo>
                    <a:pt x="22719" y="379"/>
                  </a:lnTo>
                  <a:cubicBezTo>
                    <a:pt x="22754" y="362"/>
                    <a:pt x="22775" y="327"/>
                    <a:pt x="22754" y="292"/>
                  </a:cubicBezTo>
                  <a:cubicBezTo>
                    <a:pt x="22754" y="253"/>
                    <a:pt x="22719" y="236"/>
                    <a:pt x="22702" y="236"/>
                  </a:cubicBezTo>
                  <a:close/>
                  <a:moveTo>
                    <a:pt x="14143" y="270"/>
                  </a:moveTo>
                  <a:cubicBezTo>
                    <a:pt x="14108" y="270"/>
                    <a:pt x="14090" y="327"/>
                    <a:pt x="14090" y="362"/>
                  </a:cubicBezTo>
                  <a:cubicBezTo>
                    <a:pt x="14090" y="401"/>
                    <a:pt x="14125" y="418"/>
                    <a:pt x="14160" y="418"/>
                  </a:cubicBezTo>
                  <a:lnTo>
                    <a:pt x="14182" y="418"/>
                  </a:lnTo>
                  <a:cubicBezTo>
                    <a:pt x="14216" y="418"/>
                    <a:pt x="14234" y="379"/>
                    <a:pt x="14234" y="327"/>
                  </a:cubicBezTo>
                  <a:cubicBezTo>
                    <a:pt x="14234" y="292"/>
                    <a:pt x="14199" y="270"/>
                    <a:pt x="14160" y="270"/>
                  </a:cubicBezTo>
                  <a:close/>
                  <a:moveTo>
                    <a:pt x="13781" y="344"/>
                  </a:moveTo>
                  <a:cubicBezTo>
                    <a:pt x="13747" y="362"/>
                    <a:pt x="13725" y="401"/>
                    <a:pt x="13725" y="436"/>
                  </a:cubicBezTo>
                  <a:cubicBezTo>
                    <a:pt x="13747" y="471"/>
                    <a:pt x="13781" y="488"/>
                    <a:pt x="13799" y="488"/>
                  </a:cubicBezTo>
                  <a:lnTo>
                    <a:pt x="13816" y="488"/>
                  </a:lnTo>
                  <a:cubicBezTo>
                    <a:pt x="13855" y="471"/>
                    <a:pt x="13890" y="436"/>
                    <a:pt x="13873" y="401"/>
                  </a:cubicBezTo>
                  <a:cubicBezTo>
                    <a:pt x="13873" y="362"/>
                    <a:pt x="13834" y="344"/>
                    <a:pt x="13799" y="344"/>
                  </a:cubicBezTo>
                  <a:close/>
                  <a:moveTo>
                    <a:pt x="15596" y="344"/>
                  </a:moveTo>
                  <a:cubicBezTo>
                    <a:pt x="15557" y="344"/>
                    <a:pt x="15539" y="362"/>
                    <a:pt x="15522" y="379"/>
                  </a:cubicBezTo>
                  <a:cubicBezTo>
                    <a:pt x="15504" y="418"/>
                    <a:pt x="15522" y="471"/>
                    <a:pt x="15557" y="488"/>
                  </a:cubicBezTo>
                  <a:lnTo>
                    <a:pt x="15596" y="488"/>
                  </a:lnTo>
                  <a:cubicBezTo>
                    <a:pt x="15613" y="488"/>
                    <a:pt x="15648" y="471"/>
                    <a:pt x="15665" y="436"/>
                  </a:cubicBezTo>
                  <a:cubicBezTo>
                    <a:pt x="15665" y="401"/>
                    <a:pt x="15648" y="362"/>
                    <a:pt x="15613" y="344"/>
                  </a:cubicBezTo>
                  <a:close/>
                  <a:moveTo>
                    <a:pt x="22319" y="362"/>
                  </a:moveTo>
                  <a:cubicBezTo>
                    <a:pt x="22284" y="379"/>
                    <a:pt x="22266" y="418"/>
                    <a:pt x="22284" y="453"/>
                  </a:cubicBezTo>
                  <a:cubicBezTo>
                    <a:pt x="22301" y="488"/>
                    <a:pt x="22319" y="510"/>
                    <a:pt x="22358" y="510"/>
                  </a:cubicBezTo>
                  <a:lnTo>
                    <a:pt x="22375" y="488"/>
                  </a:lnTo>
                  <a:cubicBezTo>
                    <a:pt x="22410" y="488"/>
                    <a:pt x="22427" y="436"/>
                    <a:pt x="22410" y="401"/>
                  </a:cubicBezTo>
                  <a:cubicBezTo>
                    <a:pt x="22410" y="379"/>
                    <a:pt x="22375" y="362"/>
                    <a:pt x="22358" y="362"/>
                  </a:cubicBezTo>
                  <a:close/>
                  <a:moveTo>
                    <a:pt x="25512" y="362"/>
                  </a:moveTo>
                  <a:cubicBezTo>
                    <a:pt x="25473" y="362"/>
                    <a:pt x="25456" y="379"/>
                    <a:pt x="25438" y="401"/>
                  </a:cubicBezTo>
                  <a:cubicBezTo>
                    <a:pt x="25421" y="436"/>
                    <a:pt x="25438" y="471"/>
                    <a:pt x="25473" y="488"/>
                  </a:cubicBezTo>
                  <a:cubicBezTo>
                    <a:pt x="25473" y="510"/>
                    <a:pt x="25495" y="510"/>
                    <a:pt x="25512" y="510"/>
                  </a:cubicBezTo>
                  <a:cubicBezTo>
                    <a:pt x="25530" y="510"/>
                    <a:pt x="25547" y="488"/>
                    <a:pt x="25565" y="471"/>
                  </a:cubicBezTo>
                  <a:cubicBezTo>
                    <a:pt x="25582" y="436"/>
                    <a:pt x="25582" y="379"/>
                    <a:pt x="25547" y="362"/>
                  </a:cubicBezTo>
                  <a:close/>
                  <a:moveTo>
                    <a:pt x="13438" y="436"/>
                  </a:moveTo>
                  <a:cubicBezTo>
                    <a:pt x="13398" y="453"/>
                    <a:pt x="13381" y="488"/>
                    <a:pt x="13381" y="527"/>
                  </a:cubicBezTo>
                  <a:cubicBezTo>
                    <a:pt x="13398" y="562"/>
                    <a:pt x="13420" y="579"/>
                    <a:pt x="13455" y="579"/>
                  </a:cubicBezTo>
                  <a:lnTo>
                    <a:pt x="13472" y="579"/>
                  </a:lnTo>
                  <a:cubicBezTo>
                    <a:pt x="13507" y="562"/>
                    <a:pt x="13529" y="527"/>
                    <a:pt x="13529" y="488"/>
                  </a:cubicBezTo>
                  <a:cubicBezTo>
                    <a:pt x="13507" y="453"/>
                    <a:pt x="13490" y="436"/>
                    <a:pt x="13455" y="436"/>
                  </a:cubicBezTo>
                  <a:close/>
                  <a:moveTo>
                    <a:pt x="15922" y="488"/>
                  </a:moveTo>
                  <a:cubicBezTo>
                    <a:pt x="15900" y="488"/>
                    <a:pt x="15866" y="510"/>
                    <a:pt x="15848" y="527"/>
                  </a:cubicBezTo>
                  <a:cubicBezTo>
                    <a:pt x="15848" y="562"/>
                    <a:pt x="15866" y="618"/>
                    <a:pt x="15900" y="618"/>
                  </a:cubicBezTo>
                  <a:cubicBezTo>
                    <a:pt x="15900" y="636"/>
                    <a:pt x="15922" y="636"/>
                    <a:pt x="15922" y="636"/>
                  </a:cubicBezTo>
                  <a:cubicBezTo>
                    <a:pt x="15957" y="636"/>
                    <a:pt x="15974" y="618"/>
                    <a:pt x="15992" y="579"/>
                  </a:cubicBezTo>
                  <a:cubicBezTo>
                    <a:pt x="16009" y="545"/>
                    <a:pt x="15992" y="510"/>
                    <a:pt x="15957" y="488"/>
                  </a:cubicBezTo>
                  <a:close/>
                  <a:moveTo>
                    <a:pt x="21992" y="488"/>
                  </a:moveTo>
                  <a:cubicBezTo>
                    <a:pt x="21940" y="510"/>
                    <a:pt x="21923" y="545"/>
                    <a:pt x="21940" y="579"/>
                  </a:cubicBezTo>
                  <a:cubicBezTo>
                    <a:pt x="21957" y="618"/>
                    <a:pt x="21975" y="636"/>
                    <a:pt x="22014" y="636"/>
                  </a:cubicBezTo>
                  <a:cubicBezTo>
                    <a:pt x="22031" y="636"/>
                    <a:pt x="22031" y="636"/>
                    <a:pt x="22049" y="618"/>
                  </a:cubicBezTo>
                  <a:cubicBezTo>
                    <a:pt x="22084" y="618"/>
                    <a:pt x="22101" y="562"/>
                    <a:pt x="22084" y="527"/>
                  </a:cubicBezTo>
                  <a:cubicBezTo>
                    <a:pt x="22066" y="510"/>
                    <a:pt x="22049" y="488"/>
                    <a:pt x="22014" y="488"/>
                  </a:cubicBezTo>
                  <a:close/>
                  <a:moveTo>
                    <a:pt x="13094" y="545"/>
                  </a:moveTo>
                  <a:cubicBezTo>
                    <a:pt x="13055" y="562"/>
                    <a:pt x="13020" y="597"/>
                    <a:pt x="13037" y="636"/>
                  </a:cubicBezTo>
                  <a:cubicBezTo>
                    <a:pt x="13055" y="671"/>
                    <a:pt x="13072" y="688"/>
                    <a:pt x="13111" y="688"/>
                  </a:cubicBezTo>
                  <a:lnTo>
                    <a:pt x="13129" y="688"/>
                  </a:lnTo>
                  <a:cubicBezTo>
                    <a:pt x="13163" y="671"/>
                    <a:pt x="13181" y="636"/>
                    <a:pt x="13181" y="597"/>
                  </a:cubicBezTo>
                  <a:cubicBezTo>
                    <a:pt x="13163" y="562"/>
                    <a:pt x="13146" y="545"/>
                    <a:pt x="13111" y="545"/>
                  </a:cubicBezTo>
                  <a:close/>
                  <a:moveTo>
                    <a:pt x="25800" y="562"/>
                  </a:moveTo>
                  <a:cubicBezTo>
                    <a:pt x="25782" y="562"/>
                    <a:pt x="25765" y="562"/>
                    <a:pt x="25747" y="579"/>
                  </a:cubicBezTo>
                  <a:cubicBezTo>
                    <a:pt x="25730" y="618"/>
                    <a:pt x="25730" y="671"/>
                    <a:pt x="25765" y="688"/>
                  </a:cubicBezTo>
                  <a:cubicBezTo>
                    <a:pt x="25782" y="706"/>
                    <a:pt x="25782" y="706"/>
                    <a:pt x="25800" y="706"/>
                  </a:cubicBezTo>
                  <a:cubicBezTo>
                    <a:pt x="25839" y="706"/>
                    <a:pt x="25856" y="688"/>
                    <a:pt x="25874" y="671"/>
                  </a:cubicBezTo>
                  <a:cubicBezTo>
                    <a:pt x="25891" y="636"/>
                    <a:pt x="25874" y="597"/>
                    <a:pt x="25856" y="579"/>
                  </a:cubicBezTo>
                  <a:cubicBezTo>
                    <a:pt x="25839" y="562"/>
                    <a:pt x="25821" y="562"/>
                    <a:pt x="25800" y="562"/>
                  </a:cubicBezTo>
                  <a:close/>
                  <a:moveTo>
                    <a:pt x="16249" y="636"/>
                  </a:moveTo>
                  <a:cubicBezTo>
                    <a:pt x="16227" y="636"/>
                    <a:pt x="16209" y="653"/>
                    <a:pt x="16192" y="671"/>
                  </a:cubicBezTo>
                  <a:cubicBezTo>
                    <a:pt x="16175" y="706"/>
                    <a:pt x="16175" y="762"/>
                    <a:pt x="16209" y="779"/>
                  </a:cubicBezTo>
                  <a:lnTo>
                    <a:pt x="16249" y="779"/>
                  </a:lnTo>
                  <a:cubicBezTo>
                    <a:pt x="16283" y="779"/>
                    <a:pt x="16301" y="779"/>
                    <a:pt x="16318" y="745"/>
                  </a:cubicBezTo>
                  <a:cubicBezTo>
                    <a:pt x="16336" y="706"/>
                    <a:pt x="16318" y="671"/>
                    <a:pt x="16283" y="653"/>
                  </a:cubicBezTo>
                  <a:cubicBezTo>
                    <a:pt x="16283" y="653"/>
                    <a:pt x="16266" y="636"/>
                    <a:pt x="16249" y="636"/>
                  </a:cubicBezTo>
                  <a:close/>
                  <a:moveTo>
                    <a:pt x="21649" y="636"/>
                  </a:moveTo>
                  <a:cubicBezTo>
                    <a:pt x="21614" y="653"/>
                    <a:pt x="21596" y="688"/>
                    <a:pt x="21614" y="727"/>
                  </a:cubicBezTo>
                  <a:cubicBezTo>
                    <a:pt x="21631" y="762"/>
                    <a:pt x="21649" y="779"/>
                    <a:pt x="21688" y="779"/>
                  </a:cubicBezTo>
                  <a:cubicBezTo>
                    <a:pt x="21688" y="779"/>
                    <a:pt x="21705" y="779"/>
                    <a:pt x="21705" y="762"/>
                  </a:cubicBezTo>
                  <a:cubicBezTo>
                    <a:pt x="21740" y="745"/>
                    <a:pt x="21757" y="706"/>
                    <a:pt x="21740" y="671"/>
                  </a:cubicBezTo>
                  <a:cubicBezTo>
                    <a:pt x="21740" y="653"/>
                    <a:pt x="21705" y="636"/>
                    <a:pt x="21688" y="636"/>
                  </a:cubicBezTo>
                  <a:close/>
                  <a:moveTo>
                    <a:pt x="12746" y="653"/>
                  </a:moveTo>
                  <a:cubicBezTo>
                    <a:pt x="12711" y="671"/>
                    <a:pt x="12676" y="706"/>
                    <a:pt x="12694" y="745"/>
                  </a:cubicBezTo>
                  <a:cubicBezTo>
                    <a:pt x="12711" y="779"/>
                    <a:pt x="12728" y="797"/>
                    <a:pt x="12767" y="797"/>
                  </a:cubicBezTo>
                  <a:lnTo>
                    <a:pt x="12785" y="797"/>
                  </a:lnTo>
                  <a:cubicBezTo>
                    <a:pt x="12820" y="779"/>
                    <a:pt x="12837" y="745"/>
                    <a:pt x="12837" y="706"/>
                  </a:cubicBezTo>
                  <a:cubicBezTo>
                    <a:pt x="12820" y="671"/>
                    <a:pt x="12802" y="653"/>
                    <a:pt x="12767" y="653"/>
                  </a:cubicBezTo>
                  <a:close/>
                  <a:moveTo>
                    <a:pt x="12402" y="779"/>
                  </a:moveTo>
                  <a:cubicBezTo>
                    <a:pt x="12367" y="797"/>
                    <a:pt x="12332" y="836"/>
                    <a:pt x="12350" y="871"/>
                  </a:cubicBezTo>
                  <a:cubicBezTo>
                    <a:pt x="12367" y="906"/>
                    <a:pt x="12385" y="923"/>
                    <a:pt x="12419" y="923"/>
                  </a:cubicBezTo>
                  <a:lnTo>
                    <a:pt x="12441" y="923"/>
                  </a:lnTo>
                  <a:cubicBezTo>
                    <a:pt x="12476" y="906"/>
                    <a:pt x="12493" y="871"/>
                    <a:pt x="12493" y="814"/>
                  </a:cubicBezTo>
                  <a:cubicBezTo>
                    <a:pt x="12476" y="797"/>
                    <a:pt x="12459" y="779"/>
                    <a:pt x="12419" y="779"/>
                  </a:cubicBezTo>
                  <a:close/>
                  <a:moveTo>
                    <a:pt x="21361" y="779"/>
                  </a:moveTo>
                  <a:cubicBezTo>
                    <a:pt x="21340" y="779"/>
                    <a:pt x="21322" y="779"/>
                    <a:pt x="21322" y="797"/>
                  </a:cubicBezTo>
                  <a:cubicBezTo>
                    <a:pt x="21287" y="814"/>
                    <a:pt x="21270" y="853"/>
                    <a:pt x="21287" y="888"/>
                  </a:cubicBezTo>
                  <a:cubicBezTo>
                    <a:pt x="21305" y="906"/>
                    <a:pt x="21322" y="923"/>
                    <a:pt x="21361" y="923"/>
                  </a:cubicBezTo>
                  <a:lnTo>
                    <a:pt x="21379" y="923"/>
                  </a:lnTo>
                  <a:cubicBezTo>
                    <a:pt x="21414" y="906"/>
                    <a:pt x="21431" y="871"/>
                    <a:pt x="21414" y="836"/>
                  </a:cubicBezTo>
                  <a:cubicBezTo>
                    <a:pt x="21414" y="797"/>
                    <a:pt x="21379" y="779"/>
                    <a:pt x="21361" y="779"/>
                  </a:cubicBezTo>
                  <a:close/>
                  <a:moveTo>
                    <a:pt x="26091" y="779"/>
                  </a:moveTo>
                  <a:cubicBezTo>
                    <a:pt x="26074" y="779"/>
                    <a:pt x="26056" y="797"/>
                    <a:pt x="26039" y="814"/>
                  </a:cubicBezTo>
                  <a:cubicBezTo>
                    <a:pt x="26000" y="836"/>
                    <a:pt x="26017" y="888"/>
                    <a:pt x="26039" y="906"/>
                  </a:cubicBezTo>
                  <a:cubicBezTo>
                    <a:pt x="26056" y="923"/>
                    <a:pt x="26074" y="923"/>
                    <a:pt x="26091" y="923"/>
                  </a:cubicBezTo>
                  <a:cubicBezTo>
                    <a:pt x="26109" y="923"/>
                    <a:pt x="26126" y="923"/>
                    <a:pt x="26148" y="906"/>
                  </a:cubicBezTo>
                  <a:cubicBezTo>
                    <a:pt x="26165" y="871"/>
                    <a:pt x="26165" y="836"/>
                    <a:pt x="26126" y="797"/>
                  </a:cubicBezTo>
                  <a:cubicBezTo>
                    <a:pt x="26126" y="797"/>
                    <a:pt x="26109" y="779"/>
                    <a:pt x="26091" y="779"/>
                  </a:cubicBezTo>
                  <a:close/>
                  <a:moveTo>
                    <a:pt x="16553" y="853"/>
                  </a:moveTo>
                  <a:cubicBezTo>
                    <a:pt x="16536" y="853"/>
                    <a:pt x="16501" y="853"/>
                    <a:pt x="16501" y="871"/>
                  </a:cubicBezTo>
                  <a:cubicBezTo>
                    <a:pt x="16466" y="906"/>
                    <a:pt x="16484" y="945"/>
                    <a:pt x="16501" y="980"/>
                  </a:cubicBezTo>
                  <a:cubicBezTo>
                    <a:pt x="16518" y="980"/>
                    <a:pt x="16536" y="997"/>
                    <a:pt x="16553" y="997"/>
                  </a:cubicBezTo>
                  <a:cubicBezTo>
                    <a:pt x="16575" y="997"/>
                    <a:pt x="16592" y="980"/>
                    <a:pt x="16610" y="962"/>
                  </a:cubicBezTo>
                  <a:cubicBezTo>
                    <a:pt x="16627" y="923"/>
                    <a:pt x="16627" y="888"/>
                    <a:pt x="16592" y="853"/>
                  </a:cubicBezTo>
                  <a:close/>
                  <a:moveTo>
                    <a:pt x="12076" y="888"/>
                  </a:moveTo>
                  <a:cubicBezTo>
                    <a:pt x="12076" y="888"/>
                    <a:pt x="12058" y="888"/>
                    <a:pt x="12058" y="906"/>
                  </a:cubicBezTo>
                  <a:cubicBezTo>
                    <a:pt x="12023" y="906"/>
                    <a:pt x="12006" y="962"/>
                    <a:pt x="12006" y="997"/>
                  </a:cubicBezTo>
                  <a:cubicBezTo>
                    <a:pt x="12023" y="1014"/>
                    <a:pt x="12041" y="1032"/>
                    <a:pt x="12076" y="1032"/>
                  </a:cubicBezTo>
                  <a:lnTo>
                    <a:pt x="12093" y="1032"/>
                  </a:lnTo>
                  <a:cubicBezTo>
                    <a:pt x="12150" y="1014"/>
                    <a:pt x="12167" y="980"/>
                    <a:pt x="12150" y="945"/>
                  </a:cubicBezTo>
                  <a:cubicBezTo>
                    <a:pt x="12132" y="906"/>
                    <a:pt x="12115" y="888"/>
                    <a:pt x="12076" y="888"/>
                  </a:cubicBezTo>
                  <a:close/>
                  <a:moveTo>
                    <a:pt x="20996" y="945"/>
                  </a:moveTo>
                  <a:cubicBezTo>
                    <a:pt x="20961" y="962"/>
                    <a:pt x="20944" y="1014"/>
                    <a:pt x="20961" y="1054"/>
                  </a:cubicBezTo>
                  <a:cubicBezTo>
                    <a:pt x="20978" y="1071"/>
                    <a:pt x="20996" y="1088"/>
                    <a:pt x="21035" y="1088"/>
                  </a:cubicBezTo>
                  <a:cubicBezTo>
                    <a:pt x="21035" y="1088"/>
                    <a:pt x="21052" y="1088"/>
                    <a:pt x="21052" y="1071"/>
                  </a:cubicBezTo>
                  <a:cubicBezTo>
                    <a:pt x="21087" y="1071"/>
                    <a:pt x="21105" y="1014"/>
                    <a:pt x="21087" y="980"/>
                  </a:cubicBezTo>
                  <a:cubicBezTo>
                    <a:pt x="21070" y="962"/>
                    <a:pt x="21052" y="945"/>
                    <a:pt x="21035" y="945"/>
                  </a:cubicBezTo>
                  <a:close/>
                  <a:moveTo>
                    <a:pt x="11714" y="1014"/>
                  </a:moveTo>
                  <a:cubicBezTo>
                    <a:pt x="11680" y="1032"/>
                    <a:pt x="11658" y="1071"/>
                    <a:pt x="11658" y="1106"/>
                  </a:cubicBezTo>
                  <a:cubicBezTo>
                    <a:pt x="11680" y="1141"/>
                    <a:pt x="11714" y="1162"/>
                    <a:pt x="11732" y="1162"/>
                  </a:cubicBezTo>
                  <a:lnTo>
                    <a:pt x="11749" y="1162"/>
                  </a:lnTo>
                  <a:cubicBezTo>
                    <a:pt x="11806" y="1141"/>
                    <a:pt x="11823" y="1106"/>
                    <a:pt x="11806" y="1071"/>
                  </a:cubicBezTo>
                  <a:cubicBezTo>
                    <a:pt x="11788" y="1032"/>
                    <a:pt x="11767" y="1014"/>
                    <a:pt x="11732" y="1014"/>
                  </a:cubicBezTo>
                  <a:close/>
                  <a:moveTo>
                    <a:pt x="26344" y="1032"/>
                  </a:moveTo>
                  <a:cubicBezTo>
                    <a:pt x="26326" y="1032"/>
                    <a:pt x="26309" y="1054"/>
                    <a:pt x="26309" y="1054"/>
                  </a:cubicBezTo>
                  <a:cubicBezTo>
                    <a:pt x="26274" y="1088"/>
                    <a:pt x="26274" y="1123"/>
                    <a:pt x="26291" y="1162"/>
                  </a:cubicBezTo>
                  <a:cubicBezTo>
                    <a:pt x="26309" y="1180"/>
                    <a:pt x="26326" y="1180"/>
                    <a:pt x="26344" y="1180"/>
                  </a:cubicBezTo>
                  <a:cubicBezTo>
                    <a:pt x="26365" y="1180"/>
                    <a:pt x="26383" y="1180"/>
                    <a:pt x="26400" y="1162"/>
                  </a:cubicBezTo>
                  <a:cubicBezTo>
                    <a:pt x="26418" y="1141"/>
                    <a:pt x="26435" y="1088"/>
                    <a:pt x="26400" y="1071"/>
                  </a:cubicBezTo>
                  <a:cubicBezTo>
                    <a:pt x="26383" y="1054"/>
                    <a:pt x="26365" y="1032"/>
                    <a:pt x="26344" y="1032"/>
                  </a:cubicBezTo>
                  <a:close/>
                  <a:moveTo>
                    <a:pt x="16827" y="1071"/>
                  </a:moveTo>
                  <a:cubicBezTo>
                    <a:pt x="16810" y="1071"/>
                    <a:pt x="16792" y="1088"/>
                    <a:pt x="16771" y="1106"/>
                  </a:cubicBezTo>
                  <a:cubicBezTo>
                    <a:pt x="16753" y="1123"/>
                    <a:pt x="16753" y="1180"/>
                    <a:pt x="16771" y="1197"/>
                  </a:cubicBezTo>
                  <a:cubicBezTo>
                    <a:pt x="16792" y="1215"/>
                    <a:pt x="16810" y="1215"/>
                    <a:pt x="16827" y="1215"/>
                  </a:cubicBezTo>
                  <a:cubicBezTo>
                    <a:pt x="16845" y="1215"/>
                    <a:pt x="16862" y="1215"/>
                    <a:pt x="16879" y="1197"/>
                  </a:cubicBezTo>
                  <a:cubicBezTo>
                    <a:pt x="16901" y="1162"/>
                    <a:pt x="16901" y="1123"/>
                    <a:pt x="16879" y="1088"/>
                  </a:cubicBezTo>
                  <a:cubicBezTo>
                    <a:pt x="16862" y="1088"/>
                    <a:pt x="16845" y="1071"/>
                    <a:pt x="16827" y="1071"/>
                  </a:cubicBezTo>
                  <a:close/>
                  <a:moveTo>
                    <a:pt x="20687" y="1088"/>
                  </a:moveTo>
                  <a:lnTo>
                    <a:pt x="20669" y="1106"/>
                  </a:lnTo>
                  <a:cubicBezTo>
                    <a:pt x="20635" y="1123"/>
                    <a:pt x="20617" y="1162"/>
                    <a:pt x="20635" y="1197"/>
                  </a:cubicBezTo>
                  <a:cubicBezTo>
                    <a:pt x="20652" y="1232"/>
                    <a:pt x="20669" y="1232"/>
                    <a:pt x="20687" y="1232"/>
                  </a:cubicBezTo>
                  <a:lnTo>
                    <a:pt x="20726" y="1232"/>
                  </a:lnTo>
                  <a:cubicBezTo>
                    <a:pt x="20761" y="1215"/>
                    <a:pt x="20778" y="1180"/>
                    <a:pt x="20761" y="1141"/>
                  </a:cubicBezTo>
                  <a:cubicBezTo>
                    <a:pt x="20743" y="1106"/>
                    <a:pt x="20726" y="1088"/>
                    <a:pt x="20687" y="1088"/>
                  </a:cubicBezTo>
                  <a:close/>
                  <a:moveTo>
                    <a:pt x="11371" y="1123"/>
                  </a:moveTo>
                  <a:cubicBezTo>
                    <a:pt x="11332" y="1141"/>
                    <a:pt x="11314" y="1180"/>
                    <a:pt x="11314" y="1215"/>
                  </a:cubicBezTo>
                  <a:cubicBezTo>
                    <a:pt x="11332" y="1249"/>
                    <a:pt x="11353" y="1271"/>
                    <a:pt x="11388" y="1271"/>
                  </a:cubicBezTo>
                  <a:lnTo>
                    <a:pt x="11406" y="1271"/>
                  </a:lnTo>
                  <a:cubicBezTo>
                    <a:pt x="11440" y="1249"/>
                    <a:pt x="11480" y="1215"/>
                    <a:pt x="11462" y="1180"/>
                  </a:cubicBezTo>
                  <a:cubicBezTo>
                    <a:pt x="11440" y="1141"/>
                    <a:pt x="11423" y="1123"/>
                    <a:pt x="11388" y="1123"/>
                  </a:cubicBezTo>
                  <a:close/>
                  <a:moveTo>
                    <a:pt x="11027" y="1232"/>
                  </a:moveTo>
                  <a:cubicBezTo>
                    <a:pt x="10988" y="1232"/>
                    <a:pt x="10970" y="1271"/>
                    <a:pt x="10970" y="1323"/>
                  </a:cubicBezTo>
                  <a:cubicBezTo>
                    <a:pt x="10988" y="1341"/>
                    <a:pt x="11005" y="1380"/>
                    <a:pt x="11044" y="1380"/>
                  </a:cubicBezTo>
                  <a:cubicBezTo>
                    <a:pt x="11044" y="1380"/>
                    <a:pt x="11062" y="1380"/>
                    <a:pt x="11062" y="1358"/>
                  </a:cubicBezTo>
                  <a:cubicBezTo>
                    <a:pt x="11097" y="1358"/>
                    <a:pt x="11114" y="1323"/>
                    <a:pt x="11114" y="1271"/>
                  </a:cubicBezTo>
                  <a:cubicBezTo>
                    <a:pt x="11097" y="1249"/>
                    <a:pt x="11079" y="1232"/>
                    <a:pt x="11044" y="1232"/>
                  </a:cubicBezTo>
                  <a:close/>
                  <a:moveTo>
                    <a:pt x="20343" y="1249"/>
                  </a:moveTo>
                  <a:cubicBezTo>
                    <a:pt x="20308" y="1271"/>
                    <a:pt x="20291" y="1323"/>
                    <a:pt x="20308" y="1358"/>
                  </a:cubicBezTo>
                  <a:cubicBezTo>
                    <a:pt x="20308" y="1380"/>
                    <a:pt x="20343" y="1397"/>
                    <a:pt x="20361" y="1397"/>
                  </a:cubicBezTo>
                  <a:lnTo>
                    <a:pt x="20400" y="1397"/>
                  </a:lnTo>
                  <a:cubicBezTo>
                    <a:pt x="20434" y="1380"/>
                    <a:pt x="20452" y="1323"/>
                    <a:pt x="20434" y="1289"/>
                  </a:cubicBezTo>
                  <a:cubicBezTo>
                    <a:pt x="20417" y="1271"/>
                    <a:pt x="20400" y="1249"/>
                    <a:pt x="20361" y="1249"/>
                  </a:cubicBezTo>
                  <a:close/>
                  <a:moveTo>
                    <a:pt x="10679" y="1323"/>
                  </a:moveTo>
                  <a:cubicBezTo>
                    <a:pt x="10644" y="1323"/>
                    <a:pt x="10609" y="1358"/>
                    <a:pt x="10627" y="1415"/>
                  </a:cubicBezTo>
                  <a:cubicBezTo>
                    <a:pt x="10627" y="1432"/>
                    <a:pt x="10661" y="1467"/>
                    <a:pt x="10701" y="1467"/>
                  </a:cubicBezTo>
                  <a:lnTo>
                    <a:pt x="10718" y="1467"/>
                  </a:lnTo>
                  <a:cubicBezTo>
                    <a:pt x="10753" y="1450"/>
                    <a:pt x="10770" y="1415"/>
                    <a:pt x="10770" y="1380"/>
                  </a:cubicBezTo>
                  <a:cubicBezTo>
                    <a:pt x="10753" y="1341"/>
                    <a:pt x="10718" y="1323"/>
                    <a:pt x="10701" y="1323"/>
                  </a:cubicBezTo>
                  <a:close/>
                  <a:moveTo>
                    <a:pt x="17097" y="1323"/>
                  </a:moveTo>
                  <a:cubicBezTo>
                    <a:pt x="17080" y="1323"/>
                    <a:pt x="17062" y="1341"/>
                    <a:pt x="17045" y="1341"/>
                  </a:cubicBezTo>
                  <a:cubicBezTo>
                    <a:pt x="17010" y="1380"/>
                    <a:pt x="17010" y="1432"/>
                    <a:pt x="17045" y="1450"/>
                  </a:cubicBezTo>
                  <a:cubicBezTo>
                    <a:pt x="17062" y="1467"/>
                    <a:pt x="17080" y="1467"/>
                    <a:pt x="17097" y="1467"/>
                  </a:cubicBezTo>
                  <a:cubicBezTo>
                    <a:pt x="17119" y="1467"/>
                    <a:pt x="17136" y="1467"/>
                    <a:pt x="17154" y="1450"/>
                  </a:cubicBezTo>
                  <a:cubicBezTo>
                    <a:pt x="17171" y="1415"/>
                    <a:pt x="17171" y="1380"/>
                    <a:pt x="17136" y="1341"/>
                  </a:cubicBezTo>
                  <a:cubicBezTo>
                    <a:pt x="17136" y="1323"/>
                    <a:pt x="17119" y="1323"/>
                    <a:pt x="17097" y="1323"/>
                  </a:cubicBezTo>
                  <a:close/>
                  <a:moveTo>
                    <a:pt x="26583" y="1323"/>
                  </a:moveTo>
                  <a:cubicBezTo>
                    <a:pt x="26561" y="1323"/>
                    <a:pt x="26544" y="1323"/>
                    <a:pt x="26526" y="1341"/>
                  </a:cubicBezTo>
                  <a:cubicBezTo>
                    <a:pt x="26491" y="1358"/>
                    <a:pt x="26491" y="1415"/>
                    <a:pt x="26509" y="1432"/>
                  </a:cubicBezTo>
                  <a:cubicBezTo>
                    <a:pt x="26526" y="1450"/>
                    <a:pt x="26544" y="1467"/>
                    <a:pt x="26583" y="1467"/>
                  </a:cubicBezTo>
                  <a:cubicBezTo>
                    <a:pt x="26583" y="1467"/>
                    <a:pt x="26600" y="1467"/>
                    <a:pt x="26618" y="1450"/>
                  </a:cubicBezTo>
                  <a:cubicBezTo>
                    <a:pt x="26652" y="1432"/>
                    <a:pt x="26652" y="1380"/>
                    <a:pt x="26635" y="1358"/>
                  </a:cubicBezTo>
                  <a:cubicBezTo>
                    <a:pt x="26618" y="1323"/>
                    <a:pt x="26600" y="1323"/>
                    <a:pt x="26583" y="1323"/>
                  </a:cubicBezTo>
                  <a:close/>
                  <a:moveTo>
                    <a:pt x="10318" y="1397"/>
                  </a:moveTo>
                  <a:cubicBezTo>
                    <a:pt x="10283" y="1415"/>
                    <a:pt x="10265" y="1450"/>
                    <a:pt x="10265" y="1489"/>
                  </a:cubicBezTo>
                  <a:cubicBezTo>
                    <a:pt x="10283" y="1524"/>
                    <a:pt x="10300" y="1541"/>
                    <a:pt x="10335" y="1541"/>
                  </a:cubicBezTo>
                  <a:lnTo>
                    <a:pt x="10353" y="1541"/>
                  </a:lnTo>
                  <a:cubicBezTo>
                    <a:pt x="10392" y="1541"/>
                    <a:pt x="10426" y="1489"/>
                    <a:pt x="10409" y="1450"/>
                  </a:cubicBezTo>
                  <a:cubicBezTo>
                    <a:pt x="10409" y="1415"/>
                    <a:pt x="10374" y="1397"/>
                    <a:pt x="10335" y="1397"/>
                  </a:cubicBezTo>
                  <a:close/>
                  <a:moveTo>
                    <a:pt x="20034" y="1397"/>
                  </a:moveTo>
                  <a:cubicBezTo>
                    <a:pt x="20034" y="1397"/>
                    <a:pt x="20017" y="1397"/>
                    <a:pt x="20017" y="1415"/>
                  </a:cubicBezTo>
                  <a:cubicBezTo>
                    <a:pt x="19982" y="1432"/>
                    <a:pt x="19965" y="1467"/>
                    <a:pt x="19982" y="1506"/>
                  </a:cubicBezTo>
                  <a:cubicBezTo>
                    <a:pt x="19982" y="1524"/>
                    <a:pt x="20017" y="1541"/>
                    <a:pt x="20034" y="1541"/>
                  </a:cubicBezTo>
                  <a:lnTo>
                    <a:pt x="20073" y="1541"/>
                  </a:lnTo>
                  <a:cubicBezTo>
                    <a:pt x="20108" y="1524"/>
                    <a:pt x="20126" y="1489"/>
                    <a:pt x="20108" y="1450"/>
                  </a:cubicBezTo>
                  <a:cubicBezTo>
                    <a:pt x="20091" y="1415"/>
                    <a:pt x="20073" y="1397"/>
                    <a:pt x="20034" y="1397"/>
                  </a:cubicBezTo>
                  <a:close/>
                  <a:moveTo>
                    <a:pt x="9974" y="1467"/>
                  </a:moveTo>
                  <a:cubicBezTo>
                    <a:pt x="9939" y="1489"/>
                    <a:pt x="9900" y="1524"/>
                    <a:pt x="9917" y="1558"/>
                  </a:cubicBezTo>
                  <a:cubicBezTo>
                    <a:pt x="9917" y="1598"/>
                    <a:pt x="9957" y="1615"/>
                    <a:pt x="9991" y="1615"/>
                  </a:cubicBezTo>
                  <a:cubicBezTo>
                    <a:pt x="10048" y="1615"/>
                    <a:pt x="10065" y="1576"/>
                    <a:pt x="10065" y="1541"/>
                  </a:cubicBezTo>
                  <a:cubicBezTo>
                    <a:pt x="10048" y="1506"/>
                    <a:pt x="10026" y="1467"/>
                    <a:pt x="9991" y="1467"/>
                  </a:cubicBezTo>
                  <a:close/>
                  <a:moveTo>
                    <a:pt x="9613" y="1541"/>
                  </a:moveTo>
                  <a:cubicBezTo>
                    <a:pt x="9574" y="1558"/>
                    <a:pt x="9556" y="1598"/>
                    <a:pt x="9556" y="1632"/>
                  </a:cubicBezTo>
                  <a:cubicBezTo>
                    <a:pt x="9556" y="1667"/>
                    <a:pt x="9591" y="1685"/>
                    <a:pt x="9630" y="1685"/>
                  </a:cubicBezTo>
                  <a:lnTo>
                    <a:pt x="9648" y="1685"/>
                  </a:lnTo>
                  <a:cubicBezTo>
                    <a:pt x="9682" y="1685"/>
                    <a:pt x="9700" y="1650"/>
                    <a:pt x="9700" y="1598"/>
                  </a:cubicBezTo>
                  <a:cubicBezTo>
                    <a:pt x="9700" y="1576"/>
                    <a:pt x="9665" y="1541"/>
                    <a:pt x="9630" y="1541"/>
                  </a:cubicBezTo>
                  <a:close/>
                  <a:moveTo>
                    <a:pt x="19708" y="1541"/>
                  </a:moveTo>
                  <a:cubicBezTo>
                    <a:pt x="19690" y="1541"/>
                    <a:pt x="19690" y="1541"/>
                    <a:pt x="19673" y="1558"/>
                  </a:cubicBezTo>
                  <a:cubicBezTo>
                    <a:pt x="19638" y="1558"/>
                    <a:pt x="19621" y="1615"/>
                    <a:pt x="19638" y="1650"/>
                  </a:cubicBezTo>
                  <a:cubicBezTo>
                    <a:pt x="19656" y="1667"/>
                    <a:pt x="19673" y="1685"/>
                    <a:pt x="19708" y="1685"/>
                  </a:cubicBezTo>
                  <a:lnTo>
                    <a:pt x="19730" y="1685"/>
                  </a:lnTo>
                  <a:cubicBezTo>
                    <a:pt x="19764" y="1667"/>
                    <a:pt x="19782" y="1632"/>
                    <a:pt x="19782" y="1598"/>
                  </a:cubicBezTo>
                  <a:cubicBezTo>
                    <a:pt x="19764" y="1558"/>
                    <a:pt x="19730" y="1541"/>
                    <a:pt x="19708" y="1541"/>
                  </a:cubicBezTo>
                  <a:close/>
                  <a:moveTo>
                    <a:pt x="17354" y="1576"/>
                  </a:moveTo>
                  <a:cubicBezTo>
                    <a:pt x="17336" y="1576"/>
                    <a:pt x="17315" y="1576"/>
                    <a:pt x="17297" y="1598"/>
                  </a:cubicBezTo>
                  <a:cubicBezTo>
                    <a:pt x="17280" y="1632"/>
                    <a:pt x="17280" y="1667"/>
                    <a:pt x="17315" y="1706"/>
                  </a:cubicBezTo>
                  <a:cubicBezTo>
                    <a:pt x="17336" y="1706"/>
                    <a:pt x="17354" y="1724"/>
                    <a:pt x="17354" y="1724"/>
                  </a:cubicBezTo>
                  <a:cubicBezTo>
                    <a:pt x="17389" y="1724"/>
                    <a:pt x="17406" y="1706"/>
                    <a:pt x="17406" y="1685"/>
                  </a:cubicBezTo>
                  <a:cubicBezTo>
                    <a:pt x="17445" y="1650"/>
                    <a:pt x="17445" y="1615"/>
                    <a:pt x="17406" y="1598"/>
                  </a:cubicBezTo>
                  <a:cubicBezTo>
                    <a:pt x="17389" y="1576"/>
                    <a:pt x="17371" y="1576"/>
                    <a:pt x="17354" y="1576"/>
                  </a:cubicBezTo>
                  <a:close/>
                  <a:moveTo>
                    <a:pt x="9265" y="1615"/>
                  </a:moveTo>
                  <a:cubicBezTo>
                    <a:pt x="9212" y="1615"/>
                    <a:pt x="9195" y="1650"/>
                    <a:pt x="9195" y="1685"/>
                  </a:cubicBezTo>
                  <a:cubicBezTo>
                    <a:pt x="9212" y="1724"/>
                    <a:pt x="9230" y="1759"/>
                    <a:pt x="9265" y="1759"/>
                  </a:cubicBezTo>
                  <a:lnTo>
                    <a:pt x="9286" y="1759"/>
                  </a:lnTo>
                  <a:cubicBezTo>
                    <a:pt x="9321" y="1741"/>
                    <a:pt x="9356" y="1706"/>
                    <a:pt x="9339" y="1667"/>
                  </a:cubicBezTo>
                  <a:cubicBezTo>
                    <a:pt x="9339" y="1632"/>
                    <a:pt x="9304" y="1615"/>
                    <a:pt x="9265" y="1615"/>
                  </a:cubicBezTo>
                  <a:close/>
                  <a:moveTo>
                    <a:pt x="26779" y="1615"/>
                  </a:moveTo>
                  <a:cubicBezTo>
                    <a:pt x="26779" y="1615"/>
                    <a:pt x="26761" y="1615"/>
                    <a:pt x="26744" y="1632"/>
                  </a:cubicBezTo>
                  <a:cubicBezTo>
                    <a:pt x="26709" y="1650"/>
                    <a:pt x="26709" y="1706"/>
                    <a:pt x="26726" y="1724"/>
                  </a:cubicBezTo>
                  <a:cubicBezTo>
                    <a:pt x="26744" y="1759"/>
                    <a:pt x="26761" y="1759"/>
                    <a:pt x="26779" y="1759"/>
                  </a:cubicBezTo>
                  <a:cubicBezTo>
                    <a:pt x="26800" y="1759"/>
                    <a:pt x="26818" y="1759"/>
                    <a:pt x="26835" y="1741"/>
                  </a:cubicBezTo>
                  <a:cubicBezTo>
                    <a:pt x="26853" y="1724"/>
                    <a:pt x="26870" y="1685"/>
                    <a:pt x="26853" y="1650"/>
                  </a:cubicBezTo>
                  <a:cubicBezTo>
                    <a:pt x="26835" y="1632"/>
                    <a:pt x="26818" y="1615"/>
                    <a:pt x="26779" y="1615"/>
                  </a:cubicBezTo>
                  <a:close/>
                  <a:moveTo>
                    <a:pt x="8904" y="1667"/>
                  </a:moveTo>
                  <a:cubicBezTo>
                    <a:pt x="8869" y="1667"/>
                    <a:pt x="8830" y="1724"/>
                    <a:pt x="8851" y="1759"/>
                  </a:cubicBezTo>
                  <a:cubicBezTo>
                    <a:pt x="8851" y="1793"/>
                    <a:pt x="8886" y="1815"/>
                    <a:pt x="8921" y="1815"/>
                  </a:cubicBezTo>
                  <a:cubicBezTo>
                    <a:pt x="8960" y="1815"/>
                    <a:pt x="8995" y="1776"/>
                    <a:pt x="8995" y="1724"/>
                  </a:cubicBezTo>
                  <a:cubicBezTo>
                    <a:pt x="8978" y="1685"/>
                    <a:pt x="8960" y="1667"/>
                    <a:pt x="8921" y="1667"/>
                  </a:cubicBezTo>
                  <a:close/>
                  <a:moveTo>
                    <a:pt x="19347" y="1685"/>
                  </a:moveTo>
                  <a:cubicBezTo>
                    <a:pt x="19312" y="1706"/>
                    <a:pt x="19294" y="1741"/>
                    <a:pt x="19312" y="1776"/>
                  </a:cubicBezTo>
                  <a:cubicBezTo>
                    <a:pt x="19312" y="1815"/>
                    <a:pt x="19347" y="1833"/>
                    <a:pt x="19364" y="1833"/>
                  </a:cubicBezTo>
                  <a:lnTo>
                    <a:pt x="19403" y="1833"/>
                  </a:lnTo>
                  <a:cubicBezTo>
                    <a:pt x="19438" y="1815"/>
                    <a:pt x="19455" y="1759"/>
                    <a:pt x="19438" y="1724"/>
                  </a:cubicBezTo>
                  <a:cubicBezTo>
                    <a:pt x="19421" y="1706"/>
                    <a:pt x="19403" y="1685"/>
                    <a:pt x="19364" y="1685"/>
                  </a:cubicBezTo>
                  <a:close/>
                  <a:moveTo>
                    <a:pt x="8542" y="1724"/>
                  </a:moveTo>
                  <a:cubicBezTo>
                    <a:pt x="8503" y="1741"/>
                    <a:pt x="8486" y="1776"/>
                    <a:pt x="8486" y="1815"/>
                  </a:cubicBezTo>
                  <a:cubicBezTo>
                    <a:pt x="8486" y="1850"/>
                    <a:pt x="8525" y="1867"/>
                    <a:pt x="8560" y="1867"/>
                  </a:cubicBezTo>
                  <a:lnTo>
                    <a:pt x="8577" y="1867"/>
                  </a:lnTo>
                  <a:cubicBezTo>
                    <a:pt x="8612" y="1867"/>
                    <a:pt x="8634" y="1833"/>
                    <a:pt x="8634" y="1793"/>
                  </a:cubicBezTo>
                  <a:cubicBezTo>
                    <a:pt x="8634" y="1759"/>
                    <a:pt x="8595" y="1724"/>
                    <a:pt x="8560" y="1724"/>
                  </a:cubicBezTo>
                  <a:close/>
                  <a:moveTo>
                    <a:pt x="8199" y="1776"/>
                  </a:moveTo>
                  <a:cubicBezTo>
                    <a:pt x="8142" y="1793"/>
                    <a:pt x="8125" y="1833"/>
                    <a:pt x="8125" y="1867"/>
                  </a:cubicBezTo>
                  <a:cubicBezTo>
                    <a:pt x="8125" y="1902"/>
                    <a:pt x="8159" y="1924"/>
                    <a:pt x="8199" y="1924"/>
                  </a:cubicBezTo>
                  <a:lnTo>
                    <a:pt x="8216" y="1924"/>
                  </a:lnTo>
                  <a:cubicBezTo>
                    <a:pt x="8251" y="1924"/>
                    <a:pt x="8268" y="1885"/>
                    <a:pt x="8268" y="1850"/>
                  </a:cubicBezTo>
                  <a:cubicBezTo>
                    <a:pt x="8268" y="1815"/>
                    <a:pt x="8233" y="1776"/>
                    <a:pt x="8199" y="1776"/>
                  </a:cubicBezTo>
                  <a:close/>
                  <a:moveTo>
                    <a:pt x="17641" y="1793"/>
                  </a:moveTo>
                  <a:cubicBezTo>
                    <a:pt x="17624" y="1793"/>
                    <a:pt x="17606" y="1793"/>
                    <a:pt x="17589" y="1815"/>
                  </a:cubicBezTo>
                  <a:cubicBezTo>
                    <a:pt x="17571" y="1850"/>
                    <a:pt x="17571" y="1902"/>
                    <a:pt x="17606" y="1924"/>
                  </a:cubicBezTo>
                  <a:cubicBezTo>
                    <a:pt x="17624" y="1924"/>
                    <a:pt x="17641" y="1941"/>
                    <a:pt x="17641" y="1941"/>
                  </a:cubicBezTo>
                  <a:cubicBezTo>
                    <a:pt x="17680" y="1941"/>
                    <a:pt x="17698" y="1924"/>
                    <a:pt x="17715" y="1902"/>
                  </a:cubicBezTo>
                  <a:cubicBezTo>
                    <a:pt x="17732" y="1867"/>
                    <a:pt x="17715" y="1815"/>
                    <a:pt x="17698" y="1793"/>
                  </a:cubicBezTo>
                  <a:close/>
                  <a:moveTo>
                    <a:pt x="19003" y="1815"/>
                  </a:moveTo>
                  <a:cubicBezTo>
                    <a:pt x="18968" y="1833"/>
                    <a:pt x="18946" y="1867"/>
                    <a:pt x="18968" y="1902"/>
                  </a:cubicBezTo>
                  <a:cubicBezTo>
                    <a:pt x="18968" y="1941"/>
                    <a:pt x="19003" y="1959"/>
                    <a:pt x="19038" y="1959"/>
                  </a:cubicBezTo>
                  <a:lnTo>
                    <a:pt x="19055" y="1959"/>
                  </a:lnTo>
                  <a:cubicBezTo>
                    <a:pt x="19094" y="1941"/>
                    <a:pt x="19112" y="1902"/>
                    <a:pt x="19094" y="1867"/>
                  </a:cubicBezTo>
                  <a:cubicBezTo>
                    <a:pt x="19094" y="1833"/>
                    <a:pt x="19055" y="1815"/>
                    <a:pt x="19038" y="1815"/>
                  </a:cubicBezTo>
                  <a:close/>
                  <a:moveTo>
                    <a:pt x="7833" y="1850"/>
                  </a:moveTo>
                  <a:cubicBezTo>
                    <a:pt x="7798" y="1850"/>
                    <a:pt x="7763" y="1885"/>
                    <a:pt x="7763" y="1924"/>
                  </a:cubicBezTo>
                  <a:cubicBezTo>
                    <a:pt x="7781" y="1959"/>
                    <a:pt x="7798" y="1994"/>
                    <a:pt x="7833" y="1994"/>
                  </a:cubicBezTo>
                  <a:lnTo>
                    <a:pt x="7851" y="1994"/>
                  </a:lnTo>
                  <a:cubicBezTo>
                    <a:pt x="7890" y="1976"/>
                    <a:pt x="7924" y="1941"/>
                    <a:pt x="7907" y="1902"/>
                  </a:cubicBezTo>
                  <a:cubicBezTo>
                    <a:pt x="7907" y="1867"/>
                    <a:pt x="7872" y="1850"/>
                    <a:pt x="7833" y="1850"/>
                  </a:cubicBezTo>
                  <a:close/>
                  <a:moveTo>
                    <a:pt x="7472" y="1902"/>
                  </a:moveTo>
                  <a:cubicBezTo>
                    <a:pt x="7437" y="1902"/>
                    <a:pt x="7398" y="1941"/>
                    <a:pt x="7415" y="1994"/>
                  </a:cubicBezTo>
                  <a:cubicBezTo>
                    <a:pt x="7415" y="2011"/>
                    <a:pt x="7455" y="2050"/>
                    <a:pt x="7489" y="2050"/>
                  </a:cubicBezTo>
                  <a:cubicBezTo>
                    <a:pt x="7546" y="2033"/>
                    <a:pt x="7563" y="1994"/>
                    <a:pt x="7563" y="1959"/>
                  </a:cubicBezTo>
                  <a:cubicBezTo>
                    <a:pt x="7546" y="1924"/>
                    <a:pt x="7524" y="1902"/>
                    <a:pt x="7489" y="1902"/>
                  </a:cubicBezTo>
                  <a:close/>
                  <a:moveTo>
                    <a:pt x="18677" y="1924"/>
                  </a:moveTo>
                  <a:cubicBezTo>
                    <a:pt x="18620" y="1941"/>
                    <a:pt x="18603" y="1976"/>
                    <a:pt x="18620" y="2011"/>
                  </a:cubicBezTo>
                  <a:cubicBezTo>
                    <a:pt x="18620" y="2050"/>
                    <a:pt x="18659" y="2067"/>
                    <a:pt x="18694" y="2067"/>
                  </a:cubicBezTo>
                  <a:lnTo>
                    <a:pt x="18711" y="2067"/>
                  </a:lnTo>
                  <a:cubicBezTo>
                    <a:pt x="18751" y="2050"/>
                    <a:pt x="18768" y="2011"/>
                    <a:pt x="18768" y="1976"/>
                  </a:cubicBezTo>
                  <a:cubicBezTo>
                    <a:pt x="18751" y="1941"/>
                    <a:pt x="18711" y="1924"/>
                    <a:pt x="18694" y="1924"/>
                  </a:cubicBezTo>
                  <a:close/>
                  <a:moveTo>
                    <a:pt x="26944" y="1924"/>
                  </a:moveTo>
                  <a:cubicBezTo>
                    <a:pt x="26927" y="1959"/>
                    <a:pt x="26909" y="1994"/>
                    <a:pt x="26927" y="2033"/>
                  </a:cubicBezTo>
                  <a:cubicBezTo>
                    <a:pt x="26944" y="2050"/>
                    <a:pt x="26961" y="2067"/>
                    <a:pt x="26996" y="2067"/>
                  </a:cubicBezTo>
                  <a:cubicBezTo>
                    <a:pt x="26996" y="2067"/>
                    <a:pt x="27018" y="2067"/>
                    <a:pt x="27035" y="2050"/>
                  </a:cubicBezTo>
                  <a:cubicBezTo>
                    <a:pt x="27070" y="2033"/>
                    <a:pt x="27070" y="1976"/>
                    <a:pt x="27053" y="1959"/>
                  </a:cubicBezTo>
                  <a:cubicBezTo>
                    <a:pt x="27035" y="1924"/>
                    <a:pt x="27018" y="1924"/>
                    <a:pt x="26996" y="1924"/>
                  </a:cubicBezTo>
                  <a:close/>
                  <a:moveTo>
                    <a:pt x="17967" y="1941"/>
                  </a:moveTo>
                  <a:cubicBezTo>
                    <a:pt x="17950" y="1941"/>
                    <a:pt x="17915" y="1959"/>
                    <a:pt x="17915" y="1994"/>
                  </a:cubicBezTo>
                  <a:cubicBezTo>
                    <a:pt x="17898" y="2033"/>
                    <a:pt x="17915" y="2067"/>
                    <a:pt x="17950" y="2085"/>
                  </a:cubicBezTo>
                  <a:lnTo>
                    <a:pt x="17967" y="2085"/>
                  </a:lnTo>
                  <a:cubicBezTo>
                    <a:pt x="18006" y="2085"/>
                    <a:pt x="18041" y="2067"/>
                    <a:pt x="18041" y="2033"/>
                  </a:cubicBezTo>
                  <a:cubicBezTo>
                    <a:pt x="18059" y="1994"/>
                    <a:pt x="18041" y="1959"/>
                    <a:pt x="18006" y="1941"/>
                  </a:cubicBezTo>
                  <a:close/>
                  <a:moveTo>
                    <a:pt x="7111" y="1959"/>
                  </a:moveTo>
                  <a:cubicBezTo>
                    <a:pt x="7072" y="1976"/>
                    <a:pt x="7054" y="2011"/>
                    <a:pt x="7054" y="2050"/>
                  </a:cubicBezTo>
                  <a:cubicBezTo>
                    <a:pt x="7054" y="2085"/>
                    <a:pt x="7089" y="2102"/>
                    <a:pt x="7128" y="2102"/>
                  </a:cubicBezTo>
                  <a:lnTo>
                    <a:pt x="7146" y="2102"/>
                  </a:lnTo>
                  <a:cubicBezTo>
                    <a:pt x="7180" y="2102"/>
                    <a:pt x="7198" y="2067"/>
                    <a:pt x="7198" y="2033"/>
                  </a:cubicBezTo>
                  <a:cubicBezTo>
                    <a:pt x="7198" y="1994"/>
                    <a:pt x="7163" y="1959"/>
                    <a:pt x="7128" y="1959"/>
                  </a:cubicBezTo>
                  <a:close/>
                  <a:moveTo>
                    <a:pt x="18333" y="1994"/>
                  </a:moveTo>
                  <a:cubicBezTo>
                    <a:pt x="18294" y="1994"/>
                    <a:pt x="18259" y="2033"/>
                    <a:pt x="18259" y="2067"/>
                  </a:cubicBezTo>
                  <a:cubicBezTo>
                    <a:pt x="18259" y="2102"/>
                    <a:pt x="18294" y="2141"/>
                    <a:pt x="18333" y="2141"/>
                  </a:cubicBezTo>
                  <a:cubicBezTo>
                    <a:pt x="18368" y="2141"/>
                    <a:pt x="18402" y="2102"/>
                    <a:pt x="18402" y="2067"/>
                  </a:cubicBezTo>
                  <a:cubicBezTo>
                    <a:pt x="18402" y="2033"/>
                    <a:pt x="18368" y="1994"/>
                    <a:pt x="18333" y="1994"/>
                  </a:cubicBezTo>
                  <a:close/>
                  <a:moveTo>
                    <a:pt x="6763" y="2033"/>
                  </a:moveTo>
                  <a:cubicBezTo>
                    <a:pt x="6710" y="2050"/>
                    <a:pt x="6693" y="2085"/>
                    <a:pt x="6693" y="2120"/>
                  </a:cubicBezTo>
                  <a:cubicBezTo>
                    <a:pt x="6710" y="2159"/>
                    <a:pt x="6728" y="2176"/>
                    <a:pt x="6763" y="2176"/>
                  </a:cubicBezTo>
                  <a:lnTo>
                    <a:pt x="6784" y="2176"/>
                  </a:lnTo>
                  <a:cubicBezTo>
                    <a:pt x="6819" y="2176"/>
                    <a:pt x="6854" y="2141"/>
                    <a:pt x="6837" y="2085"/>
                  </a:cubicBezTo>
                  <a:cubicBezTo>
                    <a:pt x="6837" y="2067"/>
                    <a:pt x="6802" y="2033"/>
                    <a:pt x="6763" y="2033"/>
                  </a:cubicBezTo>
                  <a:close/>
                  <a:moveTo>
                    <a:pt x="6402" y="2102"/>
                  </a:moveTo>
                  <a:cubicBezTo>
                    <a:pt x="6367" y="2120"/>
                    <a:pt x="6328" y="2159"/>
                    <a:pt x="6349" y="2194"/>
                  </a:cubicBezTo>
                  <a:cubicBezTo>
                    <a:pt x="6349" y="2228"/>
                    <a:pt x="6384" y="2250"/>
                    <a:pt x="6419" y="2250"/>
                  </a:cubicBezTo>
                  <a:lnTo>
                    <a:pt x="6436" y="2250"/>
                  </a:lnTo>
                  <a:cubicBezTo>
                    <a:pt x="6476" y="2250"/>
                    <a:pt x="6493" y="2211"/>
                    <a:pt x="6493" y="2159"/>
                  </a:cubicBezTo>
                  <a:cubicBezTo>
                    <a:pt x="6476" y="2141"/>
                    <a:pt x="6458" y="2102"/>
                    <a:pt x="6419" y="2102"/>
                  </a:cubicBezTo>
                  <a:close/>
                  <a:moveTo>
                    <a:pt x="6040" y="2194"/>
                  </a:moveTo>
                  <a:cubicBezTo>
                    <a:pt x="6001" y="2211"/>
                    <a:pt x="5984" y="2250"/>
                    <a:pt x="5984" y="2285"/>
                  </a:cubicBezTo>
                  <a:cubicBezTo>
                    <a:pt x="6001" y="2320"/>
                    <a:pt x="6040" y="2337"/>
                    <a:pt x="6058" y="2337"/>
                  </a:cubicBezTo>
                  <a:lnTo>
                    <a:pt x="6075" y="2337"/>
                  </a:lnTo>
                  <a:cubicBezTo>
                    <a:pt x="6110" y="2320"/>
                    <a:pt x="6149" y="2285"/>
                    <a:pt x="6132" y="2250"/>
                  </a:cubicBezTo>
                  <a:cubicBezTo>
                    <a:pt x="6132" y="2211"/>
                    <a:pt x="6093" y="2194"/>
                    <a:pt x="6058" y="2194"/>
                  </a:cubicBezTo>
                  <a:close/>
                  <a:moveTo>
                    <a:pt x="27144" y="2228"/>
                  </a:moveTo>
                  <a:cubicBezTo>
                    <a:pt x="27105" y="2250"/>
                    <a:pt x="27105" y="2302"/>
                    <a:pt x="27127" y="2337"/>
                  </a:cubicBezTo>
                  <a:cubicBezTo>
                    <a:pt x="27144" y="2359"/>
                    <a:pt x="27162" y="2376"/>
                    <a:pt x="27179" y="2376"/>
                  </a:cubicBezTo>
                  <a:cubicBezTo>
                    <a:pt x="27196" y="2376"/>
                    <a:pt x="27214" y="2359"/>
                    <a:pt x="27214" y="2359"/>
                  </a:cubicBezTo>
                  <a:cubicBezTo>
                    <a:pt x="27253" y="2337"/>
                    <a:pt x="27270" y="2285"/>
                    <a:pt x="27253" y="2250"/>
                  </a:cubicBezTo>
                  <a:cubicBezTo>
                    <a:pt x="27236" y="2228"/>
                    <a:pt x="27214" y="2228"/>
                    <a:pt x="27179" y="2228"/>
                  </a:cubicBezTo>
                  <a:close/>
                  <a:moveTo>
                    <a:pt x="5697" y="2285"/>
                  </a:moveTo>
                  <a:cubicBezTo>
                    <a:pt x="5657" y="2302"/>
                    <a:pt x="5640" y="2337"/>
                    <a:pt x="5640" y="2376"/>
                  </a:cubicBezTo>
                  <a:cubicBezTo>
                    <a:pt x="5657" y="2411"/>
                    <a:pt x="5675" y="2429"/>
                    <a:pt x="5714" y="2429"/>
                  </a:cubicBezTo>
                  <a:lnTo>
                    <a:pt x="5731" y="2429"/>
                  </a:lnTo>
                  <a:cubicBezTo>
                    <a:pt x="5766" y="2429"/>
                    <a:pt x="5805" y="2376"/>
                    <a:pt x="5784" y="2337"/>
                  </a:cubicBezTo>
                  <a:cubicBezTo>
                    <a:pt x="5766" y="2302"/>
                    <a:pt x="5749" y="2285"/>
                    <a:pt x="5714" y="2285"/>
                  </a:cubicBezTo>
                  <a:close/>
                  <a:moveTo>
                    <a:pt x="5349" y="2394"/>
                  </a:moveTo>
                  <a:cubicBezTo>
                    <a:pt x="5314" y="2411"/>
                    <a:pt x="5279" y="2446"/>
                    <a:pt x="5296" y="2485"/>
                  </a:cubicBezTo>
                  <a:cubicBezTo>
                    <a:pt x="5314" y="2520"/>
                    <a:pt x="5331" y="2537"/>
                    <a:pt x="5370" y="2537"/>
                  </a:cubicBezTo>
                  <a:lnTo>
                    <a:pt x="5388" y="2537"/>
                  </a:lnTo>
                  <a:cubicBezTo>
                    <a:pt x="5422" y="2520"/>
                    <a:pt x="5440" y="2485"/>
                    <a:pt x="5440" y="2446"/>
                  </a:cubicBezTo>
                  <a:cubicBezTo>
                    <a:pt x="5422" y="2411"/>
                    <a:pt x="5405" y="2394"/>
                    <a:pt x="5370" y="2394"/>
                  </a:cubicBezTo>
                  <a:close/>
                  <a:moveTo>
                    <a:pt x="5005" y="2520"/>
                  </a:moveTo>
                  <a:cubicBezTo>
                    <a:pt x="4970" y="2537"/>
                    <a:pt x="4953" y="2577"/>
                    <a:pt x="4953" y="2611"/>
                  </a:cubicBezTo>
                  <a:cubicBezTo>
                    <a:pt x="4970" y="2646"/>
                    <a:pt x="4987" y="2664"/>
                    <a:pt x="5022" y="2664"/>
                  </a:cubicBezTo>
                  <a:cubicBezTo>
                    <a:pt x="5044" y="2664"/>
                    <a:pt x="5044" y="2664"/>
                    <a:pt x="5044" y="2646"/>
                  </a:cubicBezTo>
                  <a:cubicBezTo>
                    <a:pt x="5096" y="2646"/>
                    <a:pt x="5114" y="2594"/>
                    <a:pt x="5096" y="2555"/>
                  </a:cubicBezTo>
                  <a:cubicBezTo>
                    <a:pt x="5079" y="2537"/>
                    <a:pt x="5061" y="2520"/>
                    <a:pt x="5022" y="2520"/>
                  </a:cubicBezTo>
                  <a:close/>
                  <a:moveTo>
                    <a:pt x="27344" y="2537"/>
                  </a:moveTo>
                  <a:cubicBezTo>
                    <a:pt x="27305" y="2555"/>
                    <a:pt x="27288" y="2611"/>
                    <a:pt x="27305" y="2646"/>
                  </a:cubicBezTo>
                  <a:cubicBezTo>
                    <a:pt x="27323" y="2664"/>
                    <a:pt x="27362" y="2685"/>
                    <a:pt x="27379" y="2685"/>
                  </a:cubicBezTo>
                  <a:cubicBezTo>
                    <a:pt x="27397" y="2685"/>
                    <a:pt x="27397" y="2664"/>
                    <a:pt x="27414" y="2664"/>
                  </a:cubicBezTo>
                  <a:cubicBezTo>
                    <a:pt x="27453" y="2646"/>
                    <a:pt x="27453" y="2594"/>
                    <a:pt x="27431" y="2555"/>
                  </a:cubicBezTo>
                  <a:cubicBezTo>
                    <a:pt x="27431" y="2537"/>
                    <a:pt x="27397" y="2537"/>
                    <a:pt x="27379" y="2537"/>
                  </a:cubicBezTo>
                  <a:close/>
                  <a:moveTo>
                    <a:pt x="4661" y="2646"/>
                  </a:moveTo>
                  <a:cubicBezTo>
                    <a:pt x="4626" y="2664"/>
                    <a:pt x="4609" y="2703"/>
                    <a:pt x="4626" y="2738"/>
                  </a:cubicBezTo>
                  <a:cubicBezTo>
                    <a:pt x="4626" y="2772"/>
                    <a:pt x="4661" y="2794"/>
                    <a:pt x="4678" y="2794"/>
                  </a:cubicBezTo>
                  <a:lnTo>
                    <a:pt x="4718" y="2794"/>
                  </a:lnTo>
                  <a:cubicBezTo>
                    <a:pt x="4752" y="2772"/>
                    <a:pt x="4770" y="2720"/>
                    <a:pt x="4752" y="2685"/>
                  </a:cubicBezTo>
                  <a:cubicBezTo>
                    <a:pt x="4735" y="2664"/>
                    <a:pt x="4718" y="2646"/>
                    <a:pt x="4678" y="2646"/>
                  </a:cubicBezTo>
                  <a:close/>
                  <a:moveTo>
                    <a:pt x="4317" y="2794"/>
                  </a:moveTo>
                  <a:cubicBezTo>
                    <a:pt x="4282" y="2812"/>
                    <a:pt x="4261" y="2846"/>
                    <a:pt x="4282" y="2881"/>
                  </a:cubicBezTo>
                  <a:cubicBezTo>
                    <a:pt x="4300" y="2920"/>
                    <a:pt x="4317" y="2938"/>
                    <a:pt x="4352" y="2938"/>
                  </a:cubicBezTo>
                  <a:cubicBezTo>
                    <a:pt x="4352" y="2938"/>
                    <a:pt x="4369" y="2920"/>
                    <a:pt x="4391" y="2920"/>
                  </a:cubicBezTo>
                  <a:cubicBezTo>
                    <a:pt x="4426" y="2903"/>
                    <a:pt x="4426" y="2864"/>
                    <a:pt x="4426" y="2829"/>
                  </a:cubicBezTo>
                  <a:cubicBezTo>
                    <a:pt x="4409" y="2794"/>
                    <a:pt x="4369" y="2794"/>
                    <a:pt x="4352" y="2794"/>
                  </a:cubicBezTo>
                  <a:close/>
                  <a:moveTo>
                    <a:pt x="27523" y="2846"/>
                  </a:moveTo>
                  <a:cubicBezTo>
                    <a:pt x="27488" y="2864"/>
                    <a:pt x="27488" y="2920"/>
                    <a:pt x="27505" y="2955"/>
                  </a:cubicBezTo>
                  <a:cubicBezTo>
                    <a:pt x="27523" y="2973"/>
                    <a:pt x="27540" y="2990"/>
                    <a:pt x="27562" y="2990"/>
                  </a:cubicBezTo>
                  <a:cubicBezTo>
                    <a:pt x="27579" y="2990"/>
                    <a:pt x="27597" y="2973"/>
                    <a:pt x="27614" y="2973"/>
                  </a:cubicBezTo>
                  <a:cubicBezTo>
                    <a:pt x="27632" y="2955"/>
                    <a:pt x="27649" y="2903"/>
                    <a:pt x="27632" y="2864"/>
                  </a:cubicBezTo>
                  <a:cubicBezTo>
                    <a:pt x="27614" y="2846"/>
                    <a:pt x="27597" y="2846"/>
                    <a:pt x="27562" y="2846"/>
                  </a:cubicBezTo>
                  <a:close/>
                  <a:moveTo>
                    <a:pt x="4026" y="2920"/>
                  </a:moveTo>
                  <a:cubicBezTo>
                    <a:pt x="4008" y="2920"/>
                    <a:pt x="3991" y="2920"/>
                    <a:pt x="3991" y="2938"/>
                  </a:cubicBezTo>
                  <a:cubicBezTo>
                    <a:pt x="3956" y="2955"/>
                    <a:pt x="3934" y="2990"/>
                    <a:pt x="3956" y="3029"/>
                  </a:cubicBezTo>
                  <a:cubicBezTo>
                    <a:pt x="3956" y="3047"/>
                    <a:pt x="3991" y="3064"/>
                    <a:pt x="4026" y="3064"/>
                  </a:cubicBezTo>
                  <a:lnTo>
                    <a:pt x="4043" y="3064"/>
                  </a:lnTo>
                  <a:cubicBezTo>
                    <a:pt x="4082" y="3047"/>
                    <a:pt x="4100" y="3012"/>
                    <a:pt x="4082" y="2973"/>
                  </a:cubicBezTo>
                  <a:cubicBezTo>
                    <a:pt x="4082" y="2938"/>
                    <a:pt x="4043" y="2920"/>
                    <a:pt x="4026" y="2920"/>
                  </a:cubicBezTo>
                  <a:close/>
                  <a:moveTo>
                    <a:pt x="3682" y="3064"/>
                  </a:moveTo>
                  <a:cubicBezTo>
                    <a:pt x="3682" y="3064"/>
                    <a:pt x="3665" y="3064"/>
                    <a:pt x="3647" y="3081"/>
                  </a:cubicBezTo>
                  <a:cubicBezTo>
                    <a:pt x="3608" y="3081"/>
                    <a:pt x="3608" y="3138"/>
                    <a:pt x="3608" y="3173"/>
                  </a:cubicBezTo>
                  <a:cubicBezTo>
                    <a:pt x="3630" y="3190"/>
                    <a:pt x="3665" y="3208"/>
                    <a:pt x="3682" y="3208"/>
                  </a:cubicBezTo>
                  <a:lnTo>
                    <a:pt x="3717" y="3208"/>
                  </a:lnTo>
                  <a:cubicBezTo>
                    <a:pt x="3756" y="3190"/>
                    <a:pt x="3773" y="3155"/>
                    <a:pt x="3756" y="3120"/>
                  </a:cubicBezTo>
                  <a:cubicBezTo>
                    <a:pt x="3739" y="3081"/>
                    <a:pt x="3717" y="3064"/>
                    <a:pt x="3682" y="3064"/>
                  </a:cubicBezTo>
                  <a:close/>
                  <a:moveTo>
                    <a:pt x="27758" y="3138"/>
                  </a:moveTo>
                  <a:cubicBezTo>
                    <a:pt x="27740" y="3138"/>
                    <a:pt x="27740" y="3155"/>
                    <a:pt x="27723" y="3155"/>
                  </a:cubicBezTo>
                  <a:cubicBezTo>
                    <a:pt x="27688" y="3173"/>
                    <a:pt x="27688" y="3229"/>
                    <a:pt x="27706" y="3264"/>
                  </a:cubicBezTo>
                  <a:cubicBezTo>
                    <a:pt x="27723" y="3281"/>
                    <a:pt x="27740" y="3281"/>
                    <a:pt x="27758" y="3281"/>
                  </a:cubicBezTo>
                  <a:lnTo>
                    <a:pt x="27797" y="3281"/>
                  </a:lnTo>
                  <a:cubicBezTo>
                    <a:pt x="27832" y="3264"/>
                    <a:pt x="27849" y="3208"/>
                    <a:pt x="27832" y="3173"/>
                  </a:cubicBezTo>
                  <a:cubicBezTo>
                    <a:pt x="27814" y="3155"/>
                    <a:pt x="27779" y="3138"/>
                    <a:pt x="27758" y="3138"/>
                  </a:cubicBezTo>
                  <a:close/>
                  <a:moveTo>
                    <a:pt x="3356" y="3229"/>
                  </a:moveTo>
                  <a:cubicBezTo>
                    <a:pt x="3356" y="3229"/>
                    <a:pt x="3338" y="3229"/>
                    <a:pt x="3321" y="3247"/>
                  </a:cubicBezTo>
                  <a:cubicBezTo>
                    <a:pt x="3282" y="3264"/>
                    <a:pt x="3282" y="3299"/>
                    <a:pt x="3303" y="3338"/>
                  </a:cubicBezTo>
                  <a:cubicBezTo>
                    <a:pt x="3321" y="3373"/>
                    <a:pt x="3338" y="3373"/>
                    <a:pt x="3356" y="3373"/>
                  </a:cubicBezTo>
                  <a:lnTo>
                    <a:pt x="3390" y="3373"/>
                  </a:lnTo>
                  <a:cubicBezTo>
                    <a:pt x="3430" y="3355"/>
                    <a:pt x="3447" y="3299"/>
                    <a:pt x="3430" y="3264"/>
                  </a:cubicBezTo>
                  <a:cubicBezTo>
                    <a:pt x="3412" y="3247"/>
                    <a:pt x="3390" y="3229"/>
                    <a:pt x="3356" y="3229"/>
                  </a:cubicBezTo>
                  <a:close/>
                  <a:moveTo>
                    <a:pt x="3047" y="3408"/>
                  </a:moveTo>
                  <a:cubicBezTo>
                    <a:pt x="3029" y="3408"/>
                    <a:pt x="3029" y="3408"/>
                    <a:pt x="3012" y="3425"/>
                  </a:cubicBezTo>
                  <a:cubicBezTo>
                    <a:pt x="2977" y="3447"/>
                    <a:pt x="2955" y="3482"/>
                    <a:pt x="2994" y="3516"/>
                  </a:cubicBezTo>
                  <a:cubicBezTo>
                    <a:pt x="2994" y="3556"/>
                    <a:pt x="3029" y="3556"/>
                    <a:pt x="3047" y="3556"/>
                  </a:cubicBezTo>
                  <a:lnTo>
                    <a:pt x="3086" y="3556"/>
                  </a:lnTo>
                  <a:cubicBezTo>
                    <a:pt x="3121" y="3534"/>
                    <a:pt x="3138" y="3482"/>
                    <a:pt x="3103" y="3447"/>
                  </a:cubicBezTo>
                  <a:cubicBezTo>
                    <a:pt x="3103" y="3425"/>
                    <a:pt x="3064" y="3408"/>
                    <a:pt x="3047" y="3408"/>
                  </a:cubicBezTo>
                  <a:close/>
                  <a:moveTo>
                    <a:pt x="27958" y="3447"/>
                  </a:moveTo>
                  <a:cubicBezTo>
                    <a:pt x="27940" y="3447"/>
                    <a:pt x="27940" y="3447"/>
                    <a:pt x="27923" y="3464"/>
                  </a:cubicBezTo>
                  <a:cubicBezTo>
                    <a:pt x="27888" y="3482"/>
                    <a:pt x="27888" y="3534"/>
                    <a:pt x="27906" y="3556"/>
                  </a:cubicBezTo>
                  <a:cubicBezTo>
                    <a:pt x="27923" y="3590"/>
                    <a:pt x="27940" y="3590"/>
                    <a:pt x="27958" y="3590"/>
                  </a:cubicBezTo>
                  <a:cubicBezTo>
                    <a:pt x="27975" y="3590"/>
                    <a:pt x="27997" y="3590"/>
                    <a:pt x="28014" y="3573"/>
                  </a:cubicBezTo>
                  <a:cubicBezTo>
                    <a:pt x="28032" y="3556"/>
                    <a:pt x="28049" y="3516"/>
                    <a:pt x="28032" y="3482"/>
                  </a:cubicBezTo>
                  <a:cubicBezTo>
                    <a:pt x="28014" y="3464"/>
                    <a:pt x="27997" y="3447"/>
                    <a:pt x="27958" y="3447"/>
                  </a:cubicBezTo>
                  <a:close/>
                  <a:moveTo>
                    <a:pt x="2738" y="3590"/>
                  </a:moveTo>
                  <a:cubicBezTo>
                    <a:pt x="2720" y="3590"/>
                    <a:pt x="2703" y="3608"/>
                    <a:pt x="2703" y="3608"/>
                  </a:cubicBezTo>
                  <a:cubicBezTo>
                    <a:pt x="2668" y="3625"/>
                    <a:pt x="2651" y="3682"/>
                    <a:pt x="2668" y="3717"/>
                  </a:cubicBezTo>
                  <a:cubicBezTo>
                    <a:pt x="2686" y="3734"/>
                    <a:pt x="2703" y="3734"/>
                    <a:pt x="2738" y="3734"/>
                  </a:cubicBezTo>
                  <a:lnTo>
                    <a:pt x="2777" y="3734"/>
                  </a:lnTo>
                  <a:cubicBezTo>
                    <a:pt x="2812" y="3717"/>
                    <a:pt x="2812" y="3664"/>
                    <a:pt x="2794" y="3625"/>
                  </a:cubicBezTo>
                  <a:cubicBezTo>
                    <a:pt x="2777" y="3608"/>
                    <a:pt x="2759" y="3590"/>
                    <a:pt x="2738" y="3590"/>
                  </a:cubicBezTo>
                  <a:close/>
                  <a:moveTo>
                    <a:pt x="28175" y="3734"/>
                  </a:moveTo>
                  <a:cubicBezTo>
                    <a:pt x="28158" y="3734"/>
                    <a:pt x="28141" y="3751"/>
                    <a:pt x="28141" y="3751"/>
                  </a:cubicBezTo>
                  <a:cubicBezTo>
                    <a:pt x="28106" y="3773"/>
                    <a:pt x="28084" y="3825"/>
                    <a:pt x="28123" y="3860"/>
                  </a:cubicBezTo>
                  <a:cubicBezTo>
                    <a:pt x="28141" y="3882"/>
                    <a:pt x="28158" y="3882"/>
                    <a:pt x="28175" y="3882"/>
                  </a:cubicBezTo>
                  <a:lnTo>
                    <a:pt x="28215" y="3882"/>
                  </a:lnTo>
                  <a:cubicBezTo>
                    <a:pt x="28249" y="3843"/>
                    <a:pt x="28249" y="3808"/>
                    <a:pt x="28232" y="3773"/>
                  </a:cubicBezTo>
                  <a:cubicBezTo>
                    <a:pt x="28215" y="3751"/>
                    <a:pt x="28193" y="3734"/>
                    <a:pt x="28175" y="3734"/>
                  </a:cubicBezTo>
                  <a:close/>
                  <a:moveTo>
                    <a:pt x="2377" y="3791"/>
                  </a:moveTo>
                  <a:cubicBezTo>
                    <a:pt x="2359" y="3808"/>
                    <a:pt x="2342" y="3860"/>
                    <a:pt x="2359" y="3899"/>
                  </a:cubicBezTo>
                  <a:cubicBezTo>
                    <a:pt x="2377" y="3917"/>
                    <a:pt x="2394" y="3934"/>
                    <a:pt x="2433" y="3934"/>
                  </a:cubicBezTo>
                  <a:cubicBezTo>
                    <a:pt x="2433" y="3934"/>
                    <a:pt x="2451" y="3917"/>
                    <a:pt x="2468" y="3917"/>
                  </a:cubicBezTo>
                  <a:cubicBezTo>
                    <a:pt x="2485" y="3899"/>
                    <a:pt x="2503" y="3843"/>
                    <a:pt x="2485" y="3825"/>
                  </a:cubicBezTo>
                  <a:cubicBezTo>
                    <a:pt x="2468" y="3791"/>
                    <a:pt x="2451" y="3791"/>
                    <a:pt x="2433" y="3791"/>
                  </a:cubicBezTo>
                  <a:close/>
                  <a:moveTo>
                    <a:pt x="2107" y="3969"/>
                  </a:moveTo>
                  <a:cubicBezTo>
                    <a:pt x="2107" y="3969"/>
                    <a:pt x="2085" y="3969"/>
                    <a:pt x="2068" y="3991"/>
                  </a:cubicBezTo>
                  <a:cubicBezTo>
                    <a:pt x="2033" y="4008"/>
                    <a:pt x="2033" y="4043"/>
                    <a:pt x="2050" y="4078"/>
                  </a:cubicBezTo>
                  <a:cubicBezTo>
                    <a:pt x="2068" y="4100"/>
                    <a:pt x="2085" y="4117"/>
                    <a:pt x="2107" y="4117"/>
                  </a:cubicBezTo>
                  <a:cubicBezTo>
                    <a:pt x="2124" y="4117"/>
                    <a:pt x="2142" y="4117"/>
                    <a:pt x="2142" y="4100"/>
                  </a:cubicBezTo>
                  <a:cubicBezTo>
                    <a:pt x="2176" y="4078"/>
                    <a:pt x="2194" y="4043"/>
                    <a:pt x="2176" y="4008"/>
                  </a:cubicBezTo>
                  <a:cubicBezTo>
                    <a:pt x="2159" y="3991"/>
                    <a:pt x="2142" y="3969"/>
                    <a:pt x="2107" y="3969"/>
                  </a:cubicBezTo>
                  <a:close/>
                  <a:moveTo>
                    <a:pt x="28393" y="4026"/>
                  </a:moveTo>
                  <a:cubicBezTo>
                    <a:pt x="28393" y="4026"/>
                    <a:pt x="28376" y="4026"/>
                    <a:pt x="28358" y="4043"/>
                  </a:cubicBezTo>
                  <a:cubicBezTo>
                    <a:pt x="28323" y="4060"/>
                    <a:pt x="28323" y="4117"/>
                    <a:pt x="28341" y="4152"/>
                  </a:cubicBezTo>
                  <a:cubicBezTo>
                    <a:pt x="28358" y="4152"/>
                    <a:pt x="28376" y="4169"/>
                    <a:pt x="28393" y="4169"/>
                  </a:cubicBezTo>
                  <a:cubicBezTo>
                    <a:pt x="28410" y="4169"/>
                    <a:pt x="28432" y="4169"/>
                    <a:pt x="28450" y="4152"/>
                  </a:cubicBezTo>
                  <a:cubicBezTo>
                    <a:pt x="28484" y="4134"/>
                    <a:pt x="28484" y="4078"/>
                    <a:pt x="28467" y="4043"/>
                  </a:cubicBezTo>
                  <a:cubicBezTo>
                    <a:pt x="28450" y="4026"/>
                    <a:pt x="28432" y="4026"/>
                    <a:pt x="28393" y="4026"/>
                  </a:cubicBezTo>
                  <a:close/>
                  <a:moveTo>
                    <a:pt x="1759" y="4169"/>
                  </a:moveTo>
                  <a:cubicBezTo>
                    <a:pt x="1724" y="4187"/>
                    <a:pt x="1724" y="4243"/>
                    <a:pt x="1741" y="4278"/>
                  </a:cubicBezTo>
                  <a:cubicBezTo>
                    <a:pt x="1759" y="4295"/>
                    <a:pt x="1780" y="4317"/>
                    <a:pt x="1798" y="4317"/>
                  </a:cubicBezTo>
                  <a:cubicBezTo>
                    <a:pt x="1815" y="4317"/>
                    <a:pt x="1833" y="4295"/>
                    <a:pt x="1850" y="4295"/>
                  </a:cubicBezTo>
                  <a:cubicBezTo>
                    <a:pt x="1867" y="4278"/>
                    <a:pt x="1889" y="4226"/>
                    <a:pt x="1867" y="4187"/>
                  </a:cubicBezTo>
                  <a:cubicBezTo>
                    <a:pt x="1850" y="4169"/>
                    <a:pt x="1833" y="4169"/>
                    <a:pt x="1798" y="4169"/>
                  </a:cubicBezTo>
                  <a:close/>
                  <a:moveTo>
                    <a:pt x="28650" y="4295"/>
                  </a:moveTo>
                  <a:cubicBezTo>
                    <a:pt x="28628" y="4295"/>
                    <a:pt x="28611" y="4295"/>
                    <a:pt x="28593" y="4317"/>
                  </a:cubicBezTo>
                  <a:cubicBezTo>
                    <a:pt x="28558" y="4352"/>
                    <a:pt x="28558" y="4387"/>
                    <a:pt x="28593" y="4426"/>
                  </a:cubicBezTo>
                  <a:cubicBezTo>
                    <a:pt x="28593" y="4443"/>
                    <a:pt x="28611" y="4443"/>
                    <a:pt x="28650" y="4443"/>
                  </a:cubicBezTo>
                  <a:cubicBezTo>
                    <a:pt x="28667" y="4443"/>
                    <a:pt x="28667" y="4443"/>
                    <a:pt x="28685" y="4426"/>
                  </a:cubicBezTo>
                  <a:cubicBezTo>
                    <a:pt x="28719" y="4404"/>
                    <a:pt x="28719" y="4352"/>
                    <a:pt x="28702" y="4317"/>
                  </a:cubicBezTo>
                  <a:cubicBezTo>
                    <a:pt x="28685" y="4317"/>
                    <a:pt x="28667" y="4295"/>
                    <a:pt x="28650" y="4295"/>
                  </a:cubicBezTo>
                  <a:close/>
                  <a:moveTo>
                    <a:pt x="1506" y="4352"/>
                  </a:moveTo>
                  <a:cubicBezTo>
                    <a:pt x="1489" y="4352"/>
                    <a:pt x="1472" y="4369"/>
                    <a:pt x="1454" y="4369"/>
                  </a:cubicBezTo>
                  <a:cubicBezTo>
                    <a:pt x="1432" y="4387"/>
                    <a:pt x="1415" y="4443"/>
                    <a:pt x="1432" y="4478"/>
                  </a:cubicBezTo>
                  <a:cubicBezTo>
                    <a:pt x="1454" y="4495"/>
                    <a:pt x="1472" y="4495"/>
                    <a:pt x="1506" y="4495"/>
                  </a:cubicBezTo>
                  <a:lnTo>
                    <a:pt x="1541" y="4495"/>
                  </a:lnTo>
                  <a:cubicBezTo>
                    <a:pt x="1580" y="4478"/>
                    <a:pt x="1580" y="4426"/>
                    <a:pt x="1563" y="4387"/>
                  </a:cubicBezTo>
                  <a:cubicBezTo>
                    <a:pt x="1541" y="4369"/>
                    <a:pt x="1524" y="4352"/>
                    <a:pt x="1506" y="4352"/>
                  </a:cubicBezTo>
                  <a:close/>
                  <a:moveTo>
                    <a:pt x="1197" y="4569"/>
                  </a:moveTo>
                  <a:cubicBezTo>
                    <a:pt x="1180" y="4569"/>
                    <a:pt x="1180" y="4569"/>
                    <a:pt x="1163" y="4587"/>
                  </a:cubicBezTo>
                  <a:cubicBezTo>
                    <a:pt x="1128" y="4604"/>
                    <a:pt x="1128" y="4643"/>
                    <a:pt x="1145" y="4678"/>
                  </a:cubicBezTo>
                  <a:cubicBezTo>
                    <a:pt x="1163" y="4696"/>
                    <a:pt x="1180" y="4713"/>
                    <a:pt x="1197" y="4713"/>
                  </a:cubicBezTo>
                  <a:cubicBezTo>
                    <a:pt x="1215" y="4713"/>
                    <a:pt x="1237" y="4713"/>
                    <a:pt x="1254" y="4696"/>
                  </a:cubicBezTo>
                  <a:cubicBezTo>
                    <a:pt x="1271" y="4678"/>
                    <a:pt x="1289" y="4622"/>
                    <a:pt x="1271" y="4604"/>
                  </a:cubicBezTo>
                  <a:cubicBezTo>
                    <a:pt x="1254" y="4569"/>
                    <a:pt x="1237" y="4569"/>
                    <a:pt x="1197" y="4569"/>
                  </a:cubicBezTo>
                  <a:close/>
                  <a:moveTo>
                    <a:pt x="28885" y="4569"/>
                  </a:moveTo>
                  <a:cubicBezTo>
                    <a:pt x="28867" y="4569"/>
                    <a:pt x="28846" y="4569"/>
                    <a:pt x="28828" y="4587"/>
                  </a:cubicBezTo>
                  <a:cubicBezTo>
                    <a:pt x="28811" y="4604"/>
                    <a:pt x="28811" y="4661"/>
                    <a:pt x="28828" y="4696"/>
                  </a:cubicBezTo>
                  <a:cubicBezTo>
                    <a:pt x="28846" y="4696"/>
                    <a:pt x="28867" y="4713"/>
                    <a:pt x="28885" y="4713"/>
                  </a:cubicBezTo>
                  <a:cubicBezTo>
                    <a:pt x="28902" y="4713"/>
                    <a:pt x="28920" y="4713"/>
                    <a:pt x="28937" y="4696"/>
                  </a:cubicBezTo>
                  <a:cubicBezTo>
                    <a:pt x="28954" y="4661"/>
                    <a:pt x="28954" y="4622"/>
                    <a:pt x="28937" y="4587"/>
                  </a:cubicBezTo>
                  <a:cubicBezTo>
                    <a:pt x="28920" y="4569"/>
                    <a:pt x="28902" y="4569"/>
                    <a:pt x="28885" y="4569"/>
                  </a:cubicBezTo>
                  <a:close/>
                  <a:moveTo>
                    <a:pt x="910" y="4787"/>
                  </a:moveTo>
                  <a:cubicBezTo>
                    <a:pt x="888" y="4787"/>
                    <a:pt x="871" y="4787"/>
                    <a:pt x="871" y="4804"/>
                  </a:cubicBezTo>
                  <a:cubicBezTo>
                    <a:pt x="836" y="4822"/>
                    <a:pt x="836" y="4878"/>
                    <a:pt x="854" y="4896"/>
                  </a:cubicBezTo>
                  <a:cubicBezTo>
                    <a:pt x="871" y="4913"/>
                    <a:pt x="888" y="4931"/>
                    <a:pt x="910" y="4931"/>
                  </a:cubicBezTo>
                  <a:cubicBezTo>
                    <a:pt x="928" y="4931"/>
                    <a:pt x="945" y="4931"/>
                    <a:pt x="962" y="4913"/>
                  </a:cubicBezTo>
                  <a:cubicBezTo>
                    <a:pt x="980" y="4896"/>
                    <a:pt x="997" y="4839"/>
                    <a:pt x="962" y="4804"/>
                  </a:cubicBezTo>
                  <a:cubicBezTo>
                    <a:pt x="962" y="4787"/>
                    <a:pt x="928" y="4787"/>
                    <a:pt x="910" y="4787"/>
                  </a:cubicBezTo>
                  <a:close/>
                  <a:moveTo>
                    <a:pt x="29137" y="4822"/>
                  </a:moveTo>
                  <a:cubicBezTo>
                    <a:pt x="29120" y="4822"/>
                    <a:pt x="29102" y="4839"/>
                    <a:pt x="29085" y="4861"/>
                  </a:cubicBezTo>
                  <a:cubicBezTo>
                    <a:pt x="29046" y="4878"/>
                    <a:pt x="29046" y="4931"/>
                    <a:pt x="29085" y="4948"/>
                  </a:cubicBezTo>
                  <a:cubicBezTo>
                    <a:pt x="29102" y="4970"/>
                    <a:pt x="29120" y="4970"/>
                    <a:pt x="29137" y="4970"/>
                  </a:cubicBezTo>
                  <a:cubicBezTo>
                    <a:pt x="29154" y="4970"/>
                    <a:pt x="29172" y="4970"/>
                    <a:pt x="29194" y="4948"/>
                  </a:cubicBezTo>
                  <a:cubicBezTo>
                    <a:pt x="29211" y="4931"/>
                    <a:pt x="29211" y="4878"/>
                    <a:pt x="29194" y="4861"/>
                  </a:cubicBezTo>
                  <a:cubicBezTo>
                    <a:pt x="29172" y="4839"/>
                    <a:pt x="29154" y="4822"/>
                    <a:pt x="29137" y="4822"/>
                  </a:cubicBezTo>
                  <a:close/>
                  <a:moveTo>
                    <a:pt x="636" y="5005"/>
                  </a:moveTo>
                  <a:cubicBezTo>
                    <a:pt x="619" y="5005"/>
                    <a:pt x="601" y="5022"/>
                    <a:pt x="584" y="5022"/>
                  </a:cubicBezTo>
                  <a:cubicBezTo>
                    <a:pt x="545" y="5057"/>
                    <a:pt x="545" y="5096"/>
                    <a:pt x="584" y="5131"/>
                  </a:cubicBezTo>
                  <a:cubicBezTo>
                    <a:pt x="584" y="5148"/>
                    <a:pt x="619" y="5148"/>
                    <a:pt x="636" y="5148"/>
                  </a:cubicBezTo>
                  <a:cubicBezTo>
                    <a:pt x="653" y="5148"/>
                    <a:pt x="671" y="5148"/>
                    <a:pt x="671" y="5131"/>
                  </a:cubicBezTo>
                  <a:cubicBezTo>
                    <a:pt x="710" y="5113"/>
                    <a:pt x="710" y="5057"/>
                    <a:pt x="693" y="5039"/>
                  </a:cubicBezTo>
                  <a:cubicBezTo>
                    <a:pt x="671" y="5022"/>
                    <a:pt x="653" y="5005"/>
                    <a:pt x="636" y="5005"/>
                  </a:cubicBezTo>
                  <a:close/>
                  <a:moveTo>
                    <a:pt x="29389" y="5096"/>
                  </a:moveTo>
                  <a:cubicBezTo>
                    <a:pt x="29372" y="5096"/>
                    <a:pt x="29355" y="5096"/>
                    <a:pt x="29337" y="5113"/>
                  </a:cubicBezTo>
                  <a:cubicBezTo>
                    <a:pt x="29302" y="5131"/>
                    <a:pt x="29302" y="5187"/>
                    <a:pt x="29337" y="5205"/>
                  </a:cubicBezTo>
                  <a:cubicBezTo>
                    <a:pt x="29355" y="5222"/>
                    <a:pt x="29372" y="5240"/>
                    <a:pt x="29389" y="5240"/>
                  </a:cubicBezTo>
                  <a:cubicBezTo>
                    <a:pt x="29411" y="5240"/>
                    <a:pt x="29429" y="5222"/>
                    <a:pt x="29446" y="5205"/>
                  </a:cubicBezTo>
                  <a:cubicBezTo>
                    <a:pt x="29463" y="5187"/>
                    <a:pt x="29463" y="5131"/>
                    <a:pt x="29446" y="5113"/>
                  </a:cubicBezTo>
                  <a:cubicBezTo>
                    <a:pt x="29429" y="5096"/>
                    <a:pt x="29411" y="5096"/>
                    <a:pt x="29389" y="5096"/>
                  </a:cubicBezTo>
                  <a:close/>
                  <a:moveTo>
                    <a:pt x="366" y="5257"/>
                  </a:moveTo>
                  <a:cubicBezTo>
                    <a:pt x="345" y="5257"/>
                    <a:pt x="327" y="5257"/>
                    <a:pt x="310" y="5274"/>
                  </a:cubicBezTo>
                  <a:cubicBezTo>
                    <a:pt x="275" y="5296"/>
                    <a:pt x="275" y="5348"/>
                    <a:pt x="310" y="5366"/>
                  </a:cubicBezTo>
                  <a:cubicBezTo>
                    <a:pt x="310" y="5383"/>
                    <a:pt x="345" y="5405"/>
                    <a:pt x="366" y="5405"/>
                  </a:cubicBezTo>
                  <a:cubicBezTo>
                    <a:pt x="384" y="5405"/>
                    <a:pt x="401" y="5383"/>
                    <a:pt x="401" y="5383"/>
                  </a:cubicBezTo>
                  <a:cubicBezTo>
                    <a:pt x="436" y="5348"/>
                    <a:pt x="436" y="5314"/>
                    <a:pt x="418" y="5274"/>
                  </a:cubicBezTo>
                  <a:cubicBezTo>
                    <a:pt x="401" y="5257"/>
                    <a:pt x="384" y="5257"/>
                    <a:pt x="366" y="5257"/>
                  </a:cubicBezTo>
                  <a:close/>
                  <a:moveTo>
                    <a:pt x="29646" y="5348"/>
                  </a:moveTo>
                  <a:cubicBezTo>
                    <a:pt x="29629" y="5348"/>
                    <a:pt x="29607" y="5348"/>
                    <a:pt x="29590" y="5366"/>
                  </a:cubicBezTo>
                  <a:cubicBezTo>
                    <a:pt x="29572" y="5383"/>
                    <a:pt x="29572" y="5440"/>
                    <a:pt x="29590" y="5457"/>
                  </a:cubicBezTo>
                  <a:cubicBezTo>
                    <a:pt x="29607" y="5475"/>
                    <a:pt x="29629" y="5492"/>
                    <a:pt x="29646" y="5492"/>
                  </a:cubicBezTo>
                  <a:cubicBezTo>
                    <a:pt x="29664" y="5492"/>
                    <a:pt x="29681" y="5475"/>
                    <a:pt x="29698" y="5457"/>
                  </a:cubicBezTo>
                  <a:cubicBezTo>
                    <a:pt x="29738" y="5440"/>
                    <a:pt x="29738" y="5383"/>
                    <a:pt x="29698" y="5366"/>
                  </a:cubicBezTo>
                  <a:cubicBezTo>
                    <a:pt x="29681" y="5348"/>
                    <a:pt x="29664" y="5348"/>
                    <a:pt x="29646" y="5348"/>
                  </a:cubicBezTo>
                  <a:close/>
                  <a:moveTo>
                    <a:pt x="75" y="5475"/>
                  </a:moveTo>
                  <a:cubicBezTo>
                    <a:pt x="57" y="5475"/>
                    <a:pt x="57" y="5475"/>
                    <a:pt x="40" y="5492"/>
                  </a:cubicBezTo>
                  <a:cubicBezTo>
                    <a:pt x="1" y="5514"/>
                    <a:pt x="1" y="5566"/>
                    <a:pt x="18" y="5601"/>
                  </a:cubicBezTo>
                  <a:cubicBezTo>
                    <a:pt x="40" y="5622"/>
                    <a:pt x="57" y="5622"/>
                    <a:pt x="75" y="5622"/>
                  </a:cubicBezTo>
                  <a:cubicBezTo>
                    <a:pt x="92" y="5622"/>
                    <a:pt x="110" y="5622"/>
                    <a:pt x="110" y="5601"/>
                  </a:cubicBezTo>
                  <a:cubicBezTo>
                    <a:pt x="149" y="5583"/>
                    <a:pt x="166" y="5549"/>
                    <a:pt x="127" y="5514"/>
                  </a:cubicBezTo>
                  <a:cubicBezTo>
                    <a:pt x="127" y="5492"/>
                    <a:pt x="92" y="5475"/>
                    <a:pt x="75" y="5475"/>
                  </a:cubicBezTo>
                  <a:close/>
                  <a:moveTo>
                    <a:pt x="29916" y="5583"/>
                  </a:moveTo>
                  <a:cubicBezTo>
                    <a:pt x="29899" y="5583"/>
                    <a:pt x="29881" y="5601"/>
                    <a:pt x="29864" y="5601"/>
                  </a:cubicBezTo>
                  <a:cubicBezTo>
                    <a:pt x="29825" y="5640"/>
                    <a:pt x="29846" y="5692"/>
                    <a:pt x="29864" y="5710"/>
                  </a:cubicBezTo>
                  <a:cubicBezTo>
                    <a:pt x="29881" y="5731"/>
                    <a:pt x="29899" y="5731"/>
                    <a:pt x="29916" y="5731"/>
                  </a:cubicBezTo>
                  <a:cubicBezTo>
                    <a:pt x="29933" y="5731"/>
                    <a:pt x="29955" y="5731"/>
                    <a:pt x="29973" y="5710"/>
                  </a:cubicBezTo>
                  <a:cubicBezTo>
                    <a:pt x="29990" y="5675"/>
                    <a:pt x="29990" y="5640"/>
                    <a:pt x="29973" y="5601"/>
                  </a:cubicBezTo>
                  <a:cubicBezTo>
                    <a:pt x="29955" y="5601"/>
                    <a:pt x="29933" y="5583"/>
                    <a:pt x="29916" y="5583"/>
                  </a:cubicBezTo>
                  <a:close/>
                  <a:moveTo>
                    <a:pt x="30190" y="5840"/>
                  </a:moveTo>
                  <a:cubicBezTo>
                    <a:pt x="30173" y="5840"/>
                    <a:pt x="30151" y="5840"/>
                    <a:pt x="30134" y="5857"/>
                  </a:cubicBezTo>
                  <a:cubicBezTo>
                    <a:pt x="30099" y="5892"/>
                    <a:pt x="30099" y="5927"/>
                    <a:pt x="30134" y="5966"/>
                  </a:cubicBezTo>
                  <a:cubicBezTo>
                    <a:pt x="30151" y="5966"/>
                    <a:pt x="30173" y="5984"/>
                    <a:pt x="30190" y="5984"/>
                  </a:cubicBezTo>
                  <a:cubicBezTo>
                    <a:pt x="30208" y="5984"/>
                    <a:pt x="30225" y="5966"/>
                    <a:pt x="30242" y="5949"/>
                  </a:cubicBezTo>
                  <a:cubicBezTo>
                    <a:pt x="30260" y="5927"/>
                    <a:pt x="30260" y="5875"/>
                    <a:pt x="30225" y="5857"/>
                  </a:cubicBezTo>
                  <a:cubicBezTo>
                    <a:pt x="30225" y="5840"/>
                    <a:pt x="30208" y="5840"/>
                    <a:pt x="30190" y="5840"/>
                  </a:cubicBezTo>
                  <a:close/>
                  <a:moveTo>
                    <a:pt x="30460" y="6075"/>
                  </a:moveTo>
                  <a:cubicBezTo>
                    <a:pt x="30442" y="6075"/>
                    <a:pt x="30425" y="6075"/>
                    <a:pt x="30408" y="6092"/>
                  </a:cubicBezTo>
                  <a:cubicBezTo>
                    <a:pt x="30369" y="6127"/>
                    <a:pt x="30390" y="6166"/>
                    <a:pt x="30408" y="6201"/>
                  </a:cubicBezTo>
                  <a:cubicBezTo>
                    <a:pt x="30425" y="6201"/>
                    <a:pt x="30442" y="6219"/>
                    <a:pt x="30460" y="6219"/>
                  </a:cubicBezTo>
                  <a:cubicBezTo>
                    <a:pt x="30477" y="6219"/>
                    <a:pt x="30499" y="6201"/>
                    <a:pt x="30516" y="6184"/>
                  </a:cubicBezTo>
                  <a:cubicBezTo>
                    <a:pt x="30534" y="6145"/>
                    <a:pt x="30534" y="6110"/>
                    <a:pt x="30499" y="6092"/>
                  </a:cubicBezTo>
                  <a:cubicBezTo>
                    <a:pt x="30499" y="6075"/>
                    <a:pt x="30477" y="6075"/>
                    <a:pt x="30460" y="6075"/>
                  </a:cubicBezTo>
                  <a:close/>
                  <a:moveTo>
                    <a:pt x="30734" y="6293"/>
                  </a:moveTo>
                  <a:cubicBezTo>
                    <a:pt x="30717" y="6293"/>
                    <a:pt x="30695" y="6310"/>
                    <a:pt x="30677" y="6327"/>
                  </a:cubicBezTo>
                  <a:cubicBezTo>
                    <a:pt x="30660" y="6362"/>
                    <a:pt x="30660" y="6401"/>
                    <a:pt x="30695" y="6419"/>
                  </a:cubicBezTo>
                  <a:cubicBezTo>
                    <a:pt x="30717" y="6436"/>
                    <a:pt x="30734" y="6436"/>
                    <a:pt x="30734" y="6436"/>
                  </a:cubicBezTo>
                  <a:cubicBezTo>
                    <a:pt x="30769" y="6436"/>
                    <a:pt x="30786" y="6436"/>
                    <a:pt x="30804" y="6419"/>
                  </a:cubicBezTo>
                  <a:cubicBezTo>
                    <a:pt x="30825" y="6384"/>
                    <a:pt x="30825" y="6327"/>
                    <a:pt x="30786" y="6310"/>
                  </a:cubicBezTo>
                  <a:cubicBezTo>
                    <a:pt x="30769" y="6293"/>
                    <a:pt x="30751" y="6293"/>
                    <a:pt x="30734" y="6293"/>
                  </a:cubicBezTo>
                  <a:close/>
                  <a:moveTo>
                    <a:pt x="31043" y="6510"/>
                  </a:moveTo>
                  <a:cubicBezTo>
                    <a:pt x="31004" y="6510"/>
                    <a:pt x="30986" y="6528"/>
                    <a:pt x="30969" y="6545"/>
                  </a:cubicBezTo>
                  <a:cubicBezTo>
                    <a:pt x="30952" y="6562"/>
                    <a:pt x="30952" y="6619"/>
                    <a:pt x="30986" y="6636"/>
                  </a:cubicBezTo>
                  <a:cubicBezTo>
                    <a:pt x="31004" y="6654"/>
                    <a:pt x="31021" y="6654"/>
                    <a:pt x="31043" y="6654"/>
                  </a:cubicBezTo>
                  <a:cubicBezTo>
                    <a:pt x="31060" y="6654"/>
                    <a:pt x="31078" y="6636"/>
                    <a:pt x="31095" y="6619"/>
                  </a:cubicBezTo>
                  <a:cubicBezTo>
                    <a:pt x="31113" y="6602"/>
                    <a:pt x="31113" y="6545"/>
                    <a:pt x="31078" y="6528"/>
                  </a:cubicBezTo>
                  <a:cubicBezTo>
                    <a:pt x="31060" y="6510"/>
                    <a:pt x="31043" y="6510"/>
                    <a:pt x="31043" y="6510"/>
                  </a:cubicBezTo>
                  <a:close/>
                  <a:moveTo>
                    <a:pt x="31313" y="6728"/>
                  </a:moveTo>
                  <a:cubicBezTo>
                    <a:pt x="31295" y="6728"/>
                    <a:pt x="31278" y="6745"/>
                    <a:pt x="31261" y="6763"/>
                  </a:cubicBezTo>
                  <a:cubicBezTo>
                    <a:pt x="31239" y="6780"/>
                    <a:pt x="31239" y="6836"/>
                    <a:pt x="31261" y="6854"/>
                  </a:cubicBezTo>
                  <a:cubicBezTo>
                    <a:pt x="31278" y="6871"/>
                    <a:pt x="31295" y="6871"/>
                    <a:pt x="31313" y="6871"/>
                  </a:cubicBezTo>
                  <a:cubicBezTo>
                    <a:pt x="31330" y="6871"/>
                    <a:pt x="31348" y="6871"/>
                    <a:pt x="31369" y="6854"/>
                  </a:cubicBezTo>
                  <a:cubicBezTo>
                    <a:pt x="31387" y="6836"/>
                    <a:pt x="31404" y="6780"/>
                    <a:pt x="31369" y="6763"/>
                  </a:cubicBezTo>
                  <a:cubicBezTo>
                    <a:pt x="31348" y="6745"/>
                    <a:pt x="31330" y="6728"/>
                    <a:pt x="31313" y="672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111337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9" name="Google Shape;52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30" name="Google Shape;530;p13"/>
          <p:cNvSpPr/>
          <p:nvPr/>
        </p:nvSpPr>
        <p:spPr>
          <a:xfrm flipH="1">
            <a:off x="5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1" name="Google Shape;531;p13"/>
          <p:cNvSpPr txBox="1">
            <a:spLocks noGrp="1"/>
          </p:cNvSpPr>
          <p:nvPr>
            <p:ph type="title"/>
          </p:nvPr>
        </p:nvSpPr>
        <p:spPr>
          <a:xfrm>
            <a:off x="2607200" y="720000"/>
            <a:ext cx="39297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32" name="Google Shape;532;p13"/>
          <p:cNvSpPr txBox="1">
            <a:spLocks noGrp="1"/>
          </p:cNvSpPr>
          <p:nvPr>
            <p:ph type="subTitle" idx="1"/>
          </p:nvPr>
        </p:nvSpPr>
        <p:spPr>
          <a:xfrm>
            <a:off x="3128213" y="2240933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3" name="Google Shape;533;p13"/>
          <p:cNvSpPr txBox="1">
            <a:spLocks noGrp="1"/>
          </p:cNvSpPr>
          <p:nvPr>
            <p:ph type="title" idx="2"/>
          </p:nvPr>
        </p:nvSpPr>
        <p:spPr>
          <a:xfrm>
            <a:off x="3128213" y="1725433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34" name="Google Shape;534;p13"/>
          <p:cNvSpPr txBox="1">
            <a:spLocks noGrp="1"/>
          </p:cNvSpPr>
          <p:nvPr>
            <p:ph type="title" idx="3" hasCustomPrompt="1"/>
          </p:nvPr>
        </p:nvSpPr>
        <p:spPr>
          <a:xfrm>
            <a:off x="2097323" y="150106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5" name="Google Shape;535;p13"/>
          <p:cNvSpPr txBox="1">
            <a:spLocks noGrp="1"/>
          </p:cNvSpPr>
          <p:nvPr>
            <p:ph type="subTitle" idx="4"/>
          </p:nvPr>
        </p:nvSpPr>
        <p:spPr>
          <a:xfrm>
            <a:off x="3128213" y="3305045"/>
            <a:ext cx="41028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title" idx="5"/>
          </p:nvPr>
        </p:nvSpPr>
        <p:spPr>
          <a:xfrm>
            <a:off x="3128213" y="2789535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37" name="Google Shape;537;p13"/>
          <p:cNvSpPr txBox="1">
            <a:spLocks noGrp="1"/>
          </p:cNvSpPr>
          <p:nvPr>
            <p:ph type="title" idx="6" hasCustomPrompt="1"/>
          </p:nvPr>
        </p:nvSpPr>
        <p:spPr>
          <a:xfrm>
            <a:off x="2097323" y="256387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8" name="Google Shape;538;p13"/>
          <p:cNvSpPr txBox="1">
            <a:spLocks noGrp="1"/>
          </p:cNvSpPr>
          <p:nvPr>
            <p:ph type="subTitle" idx="7"/>
          </p:nvPr>
        </p:nvSpPr>
        <p:spPr>
          <a:xfrm>
            <a:off x="3128213" y="4369156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9" name="Google Shape;539;p13"/>
          <p:cNvSpPr txBox="1">
            <a:spLocks noGrp="1"/>
          </p:cNvSpPr>
          <p:nvPr>
            <p:ph type="title" idx="8"/>
          </p:nvPr>
        </p:nvSpPr>
        <p:spPr>
          <a:xfrm>
            <a:off x="3128213" y="3853635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40" name="Google Shape;540;p13"/>
          <p:cNvSpPr txBox="1">
            <a:spLocks noGrp="1"/>
          </p:cNvSpPr>
          <p:nvPr>
            <p:ph type="title" idx="9" hasCustomPrompt="1"/>
          </p:nvPr>
        </p:nvSpPr>
        <p:spPr>
          <a:xfrm>
            <a:off x="2097323" y="3626689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1" name="Google Shape;541;p13"/>
          <p:cNvSpPr txBox="1">
            <a:spLocks noGrp="1"/>
          </p:cNvSpPr>
          <p:nvPr>
            <p:ph type="subTitle" idx="13"/>
          </p:nvPr>
        </p:nvSpPr>
        <p:spPr>
          <a:xfrm>
            <a:off x="3128213" y="5433267"/>
            <a:ext cx="41028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42" name="Google Shape;542;p13"/>
          <p:cNvSpPr txBox="1">
            <a:spLocks noGrp="1"/>
          </p:cNvSpPr>
          <p:nvPr>
            <p:ph type="title" idx="14"/>
          </p:nvPr>
        </p:nvSpPr>
        <p:spPr>
          <a:xfrm>
            <a:off x="3128213" y="4917736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43" name="Google Shape;543;p13"/>
          <p:cNvSpPr txBox="1">
            <a:spLocks noGrp="1"/>
          </p:cNvSpPr>
          <p:nvPr>
            <p:ph type="title" idx="15" hasCustomPrompt="1"/>
          </p:nvPr>
        </p:nvSpPr>
        <p:spPr>
          <a:xfrm>
            <a:off x="2097323" y="4689500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918452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5" name="Google Shape;545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46" name="Google Shape;546;p14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7" name="Google Shape;547;p14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8" name="Google Shape;548;p14"/>
          <p:cNvSpPr txBox="1">
            <a:spLocks noGrp="1"/>
          </p:cNvSpPr>
          <p:nvPr>
            <p:ph type="subTitle" idx="1"/>
          </p:nvPr>
        </p:nvSpPr>
        <p:spPr>
          <a:xfrm>
            <a:off x="822901" y="3860931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49" name="Google Shape;549;p14"/>
          <p:cNvSpPr txBox="1">
            <a:spLocks noGrp="1"/>
          </p:cNvSpPr>
          <p:nvPr>
            <p:ph type="title" idx="2"/>
          </p:nvPr>
        </p:nvSpPr>
        <p:spPr>
          <a:xfrm>
            <a:off x="822900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0" name="Google Shape;550;p14"/>
          <p:cNvSpPr txBox="1">
            <a:spLocks noGrp="1"/>
          </p:cNvSpPr>
          <p:nvPr>
            <p:ph type="subTitle" idx="3"/>
          </p:nvPr>
        </p:nvSpPr>
        <p:spPr>
          <a:xfrm>
            <a:off x="6134805" y="3860929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51" name="Google Shape;551;p14"/>
          <p:cNvSpPr txBox="1">
            <a:spLocks noGrp="1"/>
          </p:cNvSpPr>
          <p:nvPr>
            <p:ph type="title" idx="4"/>
          </p:nvPr>
        </p:nvSpPr>
        <p:spPr>
          <a:xfrm>
            <a:off x="6134799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2" name="Google Shape;552;p14"/>
          <p:cNvSpPr txBox="1">
            <a:spLocks noGrp="1"/>
          </p:cNvSpPr>
          <p:nvPr>
            <p:ph type="subTitle" idx="5"/>
          </p:nvPr>
        </p:nvSpPr>
        <p:spPr>
          <a:xfrm>
            <a:off x="3478800" y="3860929"/>
            <a:ext cx="21864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53" name="Google Shape;553;p14"/>
          <p:cNvSpPr txBox="1">
            <a:spLocks noGrp="1"/>
          </p:cNvSpPr>
          <p:nvPr>
            <p:ph type="title" idx="6"/>
          </p:nvPr>
        </p:nvSpPr>
        <p:spPr>
          <a:xfrm>
            <a:off x="3478802" y="3356133"/>
            <a:ext cx="2186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54" name="Google Shape;554;p14"/>
          <p:cNvSpPr/>
          <p:nvPr/>
        </p:nvSpPr>
        <p:spPr>
          <a:xfrm rot="5807888">
            <a:off x="7832644" y="1001417"/>
            <a:ext cx="1182715" cy="887036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55" name="Google Shape;555;p14"/>
          <p:cNvGrpSpPr/>
          <p:nvPr/>
        </p:nvGrpSpPr>
        <p:grpSpPr>
          <a:xfrm>
            <a:off x="7929301" y="293728"/>
            <a:ext cx="989404" cy="1171411"/>
            <a:chOff x="7595029" y="282856"/>
            <a:chExt cx="1179125" cy="1047024"/>
          </a:xfrm>
        </p:grpSpPr>
        <p:sp>
          <p:nvSpPr>
            <p:cNvPr id="556" name="Google Shape;556;p1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14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1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4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4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4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4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4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4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4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4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4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4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1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14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8" name="Google Shape;588;p14"/>
          <p:cNvGrpSpPr/>
          <p:nvPr/>
        </p:nvGrpSpPr>
        <p:grpSpPr>
          <a:xfrm>
            <a:off x="475338" y="5726681"/>
            <a:ext cx="1278198" cy="822335"/>
            <a:chOff x="5747281" y="232051"/>
            <a:chExt cx="1696122" cy="818406"/>
          </a:xfrm>
        </p:grpSpPr>
        <p:sp>
          <p:nvSpPr>
            <p:cNvPr id="589" name="Google Shape;589;p14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14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14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14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14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14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5" name="Google Shape;595;p14"/>
          <p:cNvGrpSpPr/>
          <p:nvPr/>
        </p:nvGrpSpPr>
        <p:grpSpPr>
          <a:xfrm>
            <a:off x="277995" y="294005"/>
            <a:ext cx="2050424" cy="1488787"/>
            <a:chOff x="5831625" y="3357050"/>
            <a:chExt cx="2723007" cy="1482855"/>
          </a:xfrm>
        </p:grpSpPr>
        <p:sp>
          <p:nvSpPr>
            <p:cNvPr id="596" name="Google Shape;596;p14"/>
            <p:cNvSpPr/>
            <p:nvPr/>
          </p:nvSpPr>
          <p:spPr>
            <a:xfrm>
              <a:off x="6250130" y="4602818"/>
              <a:ext cx="207000" cy="2070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012" scaled="0"/>
            </a:gradFill>
            <a:ln>
              <a:noFill/>
            </a:ln>
            <a:effectLst>
              <a:outerShdw blurRad="114300" dist="66675" dir="828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14"/>
            <p:cNvSpPr/>
            <p:nvPr/>
          </p:nvSpPr>
          <p:spPr>
            <a:xfrm>
              <a:off x="6486040" y="3972979"/>
              <a:ext cx="168900" cy="1689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14"/>
            <p:cNvSpPr/>
            <p:nvPr/>
          </p:nvSpPr>
          <p:spPr>
            <a:xfrm>
              <a:off x="7411892" y="4344607"/>
              <a:ext cx="168900" cy="1689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14"/>
            <p:cNvSpPr/>
            <p:nvPr/>
          </p:nvSpPr>
          <p:spPr>
            <a:xfrm>
              <a:off x="5831625" y="3510831"/>
              <a:ext cx="2723007" cy="1329074"/>
            </a:xfrm>
            <a:custGeom>
              <a:avLst/>
              <a:gdLst/>
              <a:ahLst/>
              <a:cxnLst/>
              <a:rect l="l" t="t" r="r" b="b"/>
              <a:pathLst>
                <a:path w="9443" h="4609" extrusionOk="0">
                  <a:moveTo>
                    <a:pt x="4730" y="57"/>
                  </a:moveTo>
                  <a:cubicBezTo>
                    <a:pt x="7306" y="57"/>
                    <a:pt x="9390" y="1071"/>
                    <a:pt x="9390" y="2303"/>
                  </a:cubicBezTo>
                  <a:cubicBezTo>
                    <a:pt x="9390" y="3539"/>
                    <a:pt x="7306" y="4552"/>
                    <a:pt x="4730" y="4552"/>
                  </a:cubicBezTo>
                  <a:cubicBezTo>
                    <a:pt x="2137" y="4552"/>
                    <a:pt x="52" y="3539"/>
                    <a:pt x="52" y="2303"/>
                  </a:cubicBezTo>
                  <a:cubicBezTo>
                    <a:pt x="52" y="1071"/>
                    <a:pt x="2137" y="57"/>
                    <a:pt x="4730" y="57"/>
                  </a:cubicBezTo>
                  <a:close/>
                  <a:moveTo>
                    <a:pt x="4730" y="1"/>
                  </a:moveTo>
                  <a:cubicBezTo>
                    <a:pt x="2119" y="1"/>
                    <a:pt x="0" y="1037"/>
                    <a:pt x="0" y="2303"/>
                  </a:cubicBezTo>
                  <a:cubicBezTo>
                    <a:pt x="0" y="3573"/>
                    <a:pt x="2119" y="4609"/>
                    <a:pt x="4730" y="4609"/>
                  </a:cubicBezTo>
                  <a:cubicBezTo>
                    <a:pt x="7323" y="4609"/>
                    <a:pt x="9442" y="3573"/>
                    <a:pt x="9442" y="2303"/>
                  </a:cubicBezTo>
                  <a:cubicBezTo>
                    <a:pt x="9442" y="1037"/>
                    <a:pt x="7323" y="1"/>
                    <a:pt x="47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14"/>
            <p:cNvSpPr/>
            <p:nvPr/>
          </p:nvSpPr>
          <p:spPr>
            <a:xfrm>
              <a:off x="7459875" y="3357050"/>
              <a:ext cx="517800" cy="5178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012" scaled="0"/>
            </a:gradFill>
            <a:ln>
              <a:noFill/>
            </a:ln>
            <a:effectLst>
              <a:outerShdw blurRad="114300" dist="66675" dir="8280000" algn="bl" rotWithShape="0">
                <a:schemeClr val="accen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01" name="Google Shape;601;p14"/>
          <p:cNvSpPr/>
          <p:nvPr/>
        </p:nvSpPr>
        <p:spPr>
          <a:xfrm>
            <a:off x="8321100" y="47122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2" name="Google Shape;602;p14"/>
          <p:cNvSpPr/>
          <p:nvPr/>
        </p:nvSpPr>
        <p:spPr>
          <a:xfrm>
            <a:off x="7736700" y="6137831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3" name="Google Shape;603;p14"/>
          <p:cNvSpPr/>
          <p:nvPr/>
        </p:nvSpPr>
        <p:spPr>
          <a:xfrm>
            <a:off x="382263" y="2001319"/>
            <a:ext cx="675478" cy="900637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4" name="Google Shape;604;p14"/>
          <p:cNvGrpSpPr/>
          <p:nvPr/>
        </p:nvGrpSpPr>
        <p:grpSpPr>
          <a:xfrm rot="1800104">
            <a:off x="7612684" y="4967432"/>
            <a:ext cx="1500967" cy="2001289"/>
            <a:chOff x="6871993" y="908493"/>
            <a:chExt cx="1755608" cy="1755608"/>
          </a:xfrm>
        </p:grpSpPr>
        <p:sp>
          <p:nvSpPr>
            <p:cNvPr id="605" name="Google Shape;605;p14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14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14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4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4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4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92933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2" name="Google Shape;612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13" name="Google Shape;613;p15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15"/>
          <p:cNvSpPr txBox="1">
            <a:spLocks noGrp="1"/>
          </p:cNvSpPr>
          <p:nvPr>
            <p:ph type="title"/>
          </p:nvPr>
        </p:nvSpPr>
        <p:spPr>
          <a:xfrm>
            <a:off x="720000" y="3815465"/>
            <a:ext cx="38487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615" name="Google Shape;615;p15"/>
          <p:cNvSpPr txBox="1">
            <a:spLocks noGrp="1"/>
          </p:cNvSpPr>
          <p:nvPr>
            <p:ph type="subTitle" idx="1"/>
          </p:nvPr>
        </p:nvSpPr>
        <p:spPr>
          <a:xfrm>
            <a:off x="720000" y="1677440"/>
            <a:ext cx="4368000" cy="19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15"/>
          <p:cNvGrpSpPr/>
          <p:nvPr/>
        </p:nvGrpSpPr>
        <p:grpSpPr>
          <a:xfrm>
            <a:off x="-1309885" y="4901860"/>
            <a:ext cx="2836450" cy="3908973"/>
            <a:chOff x="-698235" y="3203745"/>
            <a:chExt cx="2836450" cy="2931730"/>
          </a:xfrm>
        </p:grpSpPr>
        <p:sp>
          <p:nvSpPr>
            <p:cNvPr id="617" name="Google Shape;617;p15"/>
            <p:cNvSpPr/>
            <p:nvPr/>
          </p:nvSpPr>
          <p:spPr>
            <a:xfrm rot="3600026">
              <a:off x="-1058374" y="4818190"/>
              <a:ext cx="2306539" cy="405666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5"/>
            <p:cNvSpPr/>
            <p:nvPr/>
          </p:nvSpPr>
          <p:spPr>
            <a:xfrm rot="3600026">
              <a:off x="-1034533" y="4786895"/>
              <a:ext cx="2345022" cy="39907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5"/>
            <p:cNvSpPr/>
            <p:nvPr/>
          </p:nvSpPr>
          <p:spPr>
            <a:xfrm rot="3600026">
              <a:off x="-1001823" y="4759614"/>
              <a:ext cx="2377268" cy="380128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5"/>
            <p:cNvSpPr/>
            <p:nvPr/>
          </p:nvSpPr>
          <p:spPr>
            <a:xfrm rot="3600026">
              <a:off x="-1033524" y="4942725"/>
              <a:ext cx="2059279" cy="39907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5"/>
            <p:cNvSpPr/>
            <p:nvPr/>
          </p:nvSpPr>
          <p:spPr>
            <a:xfrm rot="3600026">
              <a:off x="-1058073" y="4910612"/>
              <a:ext cx="2134010" cy="401076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5"/>
            <p:cNvSpPr/>
            <p:nvPr/>
          </p:nvSpPr>
          <p:spPr>
            <a:xfrm rot="3600026">
              <a:off x="-967467" y="4739653"/>
              <a:ext cx="2406926" cy="347764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15"/>
            <p:cNvSpPr/>
            <p:nvPr/>
          </p:nvSpPr>
          <p:spPr>
            <a:xfrm rot="3600026">
              <a:off x="-1071251" y="4874423"/>
              <a:ext cx="2202151" cy="409785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15"/>
            <p:cNvSpPr/>
            <p:nvPr/>
          </p:nvSpPr>
          <p:spPr>
            <a:xfrm rot="3600026">
              <a:off x="-1068698" y="4842034"/>
              <a:ext cx="2259935" cy="416375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15"/>
            <p:cNvSpPr/>
            <p:nvPr/>
          </p:nvSpPr>
          <p:spPr>
            <a:xfrm rot="3600026">
              <a:off x="-833920" y="4690698"/>
              <a:ext cx="2489895" cy="207011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15"/>
            <p:cNvSpPr/>
            <p:nvPr/>
          </p:nvSpPr>
          <p:spPr>
            <a:xfrm rot="3600026">
              <a:off x="-751834" y="5274702"/>
              <a:ext cx="642216" cy="40602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15"/>
            <p:cNvSpPr/>
            <p:nvPr/>
          </p:nvSpPr>
          <p:spPr>
            <a:xfrm rot="3600026">
              <a:off x="-779625" y="4597974"/>
              <a:ext cx="2517551" cy="316106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5"/>
            <p:cNvSpPr/>
            <p:nvPr/>
          </p:nvSpPr>
          <p:spPr>
            <a:xfrm rot="3600026">
              <a:off x="-818474" y="4659570"/>
              <a:ext cx="2507312" cy="241375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5"/>
            <p:cNvSpPr/>
            <p:nvPr/>
          </p:nvSpPr>
          <p:spPr>
            <a:xfrm rot="3600026">
              <a:off x="-890672" y="4718667"/>
              <a:ext cx="2453529" cy="249966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15"/>
            <p:cNvSpPr/>
            <p:nvPr/>
          </p:nvSpPr>
          <p:spPr>
            <a:xfrm rot="3600026">
              <a:off x="-847188" y="4713281"/>
              <a:ext cx="2473065" cy="192182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15"/>
            <p:cNvSpPr/>
            <p:nvPr/>
          </p:nvSpPr>
          <p:spPr>
            <a:xfrm rot="3600026">
              <a:off x="-928105" y="4725768"/>
              <a:ext cx="2430463" cy="30480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15"/>
            <p:cNvSpPr/>
            <p:nvPr/>
          </p:nvSpPr>
          <p:spPr>
            <a:xfrm rot="3600026">
              <a:off x="-839551" y="5275396"/>
              <a:ext cx="1068829" cy="145461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15"/>
            <p:cNvSpPr/>
            <p:nvPr/>
          </p:nvSpPr>
          <p:spPr>
            <a:xfrm rot="3600026">
              <a:off x="-881441" y="5228539"/>
              <a:ext cx="1316677" cy="228430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15"/>
            <p:cNvSpPr/>
            <p:nvPr/>
          </p:nvSpPr>
          <p:spPr>
            <a:xfrm rot="3600026">
              <a:off x="-747085" y="4548492"/>
              <a:ext cx="2528849" cy="37341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15"/>
            <p:cNvSpPr/>
            <p:nvPr/>
          </p:nvSpPr>
          <p:spPr>
            <a:xfrm rot="3600026">
              <a:off x="1250669" y="4042849"/>
              <a:ext cx="394838" cy="49193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15"/>
            <p:cNvSpPr/>
            <p:nvPr/>
          </p:nvSpPr>
          <p:spPr>
            <a:xfrm rot="3600026">
              <a:off x="-918740" y="5170716"/>
              <a:ext cx="1489206" cy="275033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15"/>
            <p:cNvSpPr/>
            <p:nvPr/>
          </p:nvSpPr>
          <p:spPr>
            <a:xfrm rot="3600026">
              <a:off x="1199964" y="3910935"/>
              <a:ext cx="896301" cy="124042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15"/>
            <p:cNvSpPr/>
            <p:nvPr/>
          </p:nvSpPr>
          <p:spPr>
            <a:xfrm rot="3600026">
              <a:off x="-922771" y="5056732"/>
              <a:ext cx="1770947" cy="384129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15"/>
            <p:cNvSpPr/>
            <p:nvPr/>
          </p:nvSpPr>
          <p:spPr>
            <a:xfrm rot="3600026">
              <a:off x="-1002185" y="4975795"/>
              <a:ext cx="1980429" cy="39907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15"/>
            <p:cNvSpPr/>
            <p:nvPr/>
          </p:nvSpPr>
          <p:spPr>
            <a:xfrm rot="3600026">
              <a:off x="-939541" y="5032605"/>
              <a:ext cx="1830850" cy="392838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15"/>
            <p:cNvSpPr/>
            <p:nvPr/>
          </p:nvSpPr>
          <p:spPr>
            <a:xfrm rot="3600026">
              <a:off x="-966723" y="5008433"/>
              <a:ext cx="1900991" cy="394838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15"/>
            <p:cNvSpPr/>
            <p:nvPr/>
          </p:nvSpPr>
          <p:spPr>
            <a:xfrm rot="3600026">
              <a:off x="-901198" y="5142049"/>
              <a:ext cx="1568056" cy="303278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15"/>
            <p:cNvSpPr/>
            <p:nvPr/>
          </p:nvSpPr>
          <p:spPr>
            <a:xfrm rot="3600026">
              <a:off x="-906196" y="5109683"/>
              <a:ext cx="1641374" cy="34164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15"/>
            <p:cNvSpPr/>
            <p:nvPr/>
          </p:nvSpPr>
          <p:spPr>
            <a:xfrm rot="3600026">
              <a:off x="-906922" y="5075321"/>
              <a:ext cx="1696099" cy="369418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15"/>
            <p:cNvSpPr/>
            <p:nvPr/>
          </p:nvSpPr>
          <p:spPr>
            <a:xfrm rot="3600026">
              <a:off x="665343" y="4006243"/>
              <a:ext cx="1726344" cy="241257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15"/>
            <p:cNvSpPr/>
            <p:nvPr/>
          </p:nvSpPr>
          <p:spPr>
            <a:xfrm rot="3600026">
              <a:off x="257162" y="4032520"/>
              <a:ext cx="2206270" cy="518292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15"/>
            <p:cNvSpPr/>
            <p:nvPr/>
          </p:nvSpPr>
          <p:spPr>
            <a:xfrm rot="3600026">
              <a:off x="372151" y="4026359"/>
              <a:ext cx="2097528" cy="433440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15"/>
            <p:cNvSpPr/>
            <p:nvPr/>
          </p:nvSpPr>
          <p:spPr>
            <a:xfrm rot="3600026">
              <a:off x="314850" y="4029217"/>
              <a:ext cx="2154959" cy="478396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15"/>
            <p:cNvSpPr/>
            <p:nvPr/>
          </p:nvSpPr>
          <p:spPr>
            <a:xfrm rot="3600026">
              <a:off x="45176" y="4089440"/>
              <a:ext cx="2351613" cy="570074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15"/>
            <p:cNvSpPr/>
            <p:nvPr/>
          </p:nvSpPr>
          <p:spPr>
            <a:xfrm rot="3600026">
              <a:off x="151871" y="4051066"/>
              <a:ext cx="2285591" cy="569485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5"/>
            <p:cNvSpPr/>
            <p:nvPr/>
          </p:nvSpPr>
          <p:spPr>
            <a:xfrm rot="3600026">
              <a:off x="97822" y="4066788"/>
              <a:ext cx="2319367" cy="576193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5"/>
            <p:cNvSpPr/>
            <p:nvPr/>
          </p:nvSpPr>
          <p:spPr>
            <a:xfrm rot="3600026">
              <a:off x="204878" y="4040616"/>
              <a:ext cx="2248637" cy="548066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5"/>
            <p:cNvSpPr/>
            <p:nvPr/>
          </p:nvSpPr>
          <p:spPr>
            <a:xfrm rot="3600026">
              <a:off x="435786" y="4025859"/>
              <a:ext cx="2027504" cy="384129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5"/>
            <p:cNvSpPr/>
            <p:nvPr/>
          </p:nvSpPr>
          <p:spPr>
            <a:xfrm rot="3600026">
              <a:off x="764774" y="3991560"/>
              <a:ext cx="1578883" cy="209011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5"/>
            <p:cNvSpPr/>
            <p:nvPr/>
          </p:nvSpPr>
          <p:spPr>
            <a:xfrm rot="3600026">
              <a:off x="1028839" y="3949334"/>
              <a:ext cx="1184162" cy="149580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5"/>
            <p:cNvSpPr/>
            <p:nvPr/>
          </p:nvSpPr>
          <p:spPr>
            <a:xfrm rot="3600026">
              <a:off x="881851" y="3973162"/>
              <a:ext cx="1402235" cy="175235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5"/>
            <p:cNvSpPr/>
            <p:nvPr/>
          </p:nvSpPr>
          <p:spPr>
            <a:xfrm rot="3600026">
              <a:off x="-712434" y="4510011"/>
              <a:ext cx="2534968" cy="413904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5"/>
            <p:cNvSpPr/>
            <p:nvPr/>
          </p:nvSpPr>
          <p:spPr>
            <a:xfrm rot="3600026">
              <a:off x="503629" y="4022643"/>
              <a:ext cx="1946065" cy="335054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5"/>
            <p:cNvSpPr/>
            <p:nvPr/>
          </p:nvSpPr>
          <p:spPr>
            <a:xfrm rot="3600026">
              <a:off x="579656" y="4015969"/>
              <a:ext cx="1847797" cy="287861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5"/>
            <p:cNvSpPr/>
            <p:nvPr/>
          </p:nvSpPr>
          <p:spPr>
            <a:xfrm rot="3600026">
              <a:off x="-606969" y="4447040"/>
              <a:ext cx="2543089" cy="428732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5"/>
            <p:cNvSpPr/>
            <p:nvPr/>
          </p:nvSpPr>
          <p:spPr>
            <a:xfrm rot="3600026">
              <a:off x="-15761" y="4112975"/>
              <a:ext cx="2383388" cy="567955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5"/>
            <p:cNvSpPr/>
            <p:nvPr/>
          </p:nvSpPr>
          <p:spPr>
            <a:xfrm rot="3600026">
              <a:off x="-509703" y="4394101"/>
              <a:ext cx="2532850" cy="440030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5"/>
            <p:cNvSpPr/>
            <p:nvPr/>
          </p:nvSpPr>
          <p:spPr>
            <a:xfrm rot="3600026">
              <a:off x="-564669" y="4430978"/>
              <a:ext cx="2536969" cy="422612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5"/>
            <p:cNvSpPr/>
            <p:nvPr/>
          </p:nvSpPr>
          <p:spPr>
            <a:xfrm rot="3600026">
              <a:off x="-644541" y="4460558"/>
              <a:ext cx="2543677" cy="439442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5"/>
            <p:cNvSpPr/>
            <p:nvPr/>
          </p:nvSpPr>
          <p:spPr>
            <a:xfrm rot="3600026">
              <a:off x="-678235" y="4480434"/>
              <a:ext cx="2541677" cy="437441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5"/>
            <p:cNvSpPr/>
            <p:nvPr/>
          </p:nvSpPr>
          <p:spPr>
            <a:xfrm rot="3600026">
              <a:off x="-451669" y="4354192"/>
              <a:ext cx="2524259" cy="463097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5"/>
            <p:cNvSpPr/>
            <p:nvPr/>
          </p:nvSpPr>
          <p:spPr>
            <a:xfrm rot="3600026">
              <a:off x="-199691" y="4201024"/>
              <a:ext cx="2460120" cy="539828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5"/>
            <p:cNvSpPr/>
            <p:nvPr/>
          </p:nvSpPr>
          <p:spPr>
            <a:xfrm rot="3600026">
              <a:off x="-138688" y="4169652"/>
              <a:ext cx="2437171" cy="553127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5"/>
            <p:cNvSpPr/>
            <p:nvPr/>
          </p:nvSpPr>
          <p:spPr>
            <a:xfrm rot="3600026">
              <a:off x="-390162" y="4315936"/>
              <a:ext cx="2513550" cy="482515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5"/>
            <p:cNvSpPr/>
            <p:nvPr/>
          </p:nvSpPr>
          <p:spPr>
            <a:xfrm rot="3600026">
              <a:off x="-77134" y="4140731"/>
              <a:ext cx="2413163" cy="561365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5"/>
            <p:cNvSpPr/>
            <p:nvPr/>
          </p:nvSpPr>
          <p:spPr>
            <a:xfrm rot="3600026">
              <a:off x="-263366" y="4235311"/>
              <a:ext cx="2481656" cy="527589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5"/>
            <p:cNvSpPr/>
            <p:nvPr/>
          </p:nvSpPr>
          <p:spPr>
            <a:xfrm rot="3600026">
              <a:off x="-328608" y="4278367"/>
              <a:ext cx="2499192" cy="501933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480213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75" name="Google Shape;675;p16"/>
          <p:cNvSpPr/>
          <p:nvPr/>
        </p:nvSpPr>
        <p:spPr>
          <a:xfrm>
            <a:off x="-5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6" name="Google Shape;676;p16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77" name="Google Shape;677;p16"/>
          <p:cNvSpPr txBox="1">
            <a:spLocks noGrp="1"/>
          </p:cNvSpPr>
          <p:nvPr>
            <p:ph type="subTitle" idx="1"/>
          </p:nvPr>
        </p:nvSpPr>
        <p:spPr>
          <a:xfrm>
            <a:off x="789375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78" name="Google Shape;678;p16"/>
          <p:cNvSpPr txBox="1">
            <a:spLocks noGrp="1"/>
          </p:cNvSpPr>
          <p:nvPr>
            <p:ph type="title" idx="2"/>
          </p:nvPr>
        </p:nvSpPr>
        <p:spPr>
          <a:xfrm>
            <a:off x="789375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79" name="Google Shape;679;p16"/>
          <p:cNvSpPr txBox="1">
            <a:spLocks noGrp="1"/>
          </p:cNvSpPr>
          <p:nvPr>
            <p:ph type="subTitle" idx="3"/>
          </p:nvPr>
        </p:nvSpPr>
        <p:spPr>
          <a:xfrm>
            <a:off x="3479200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0" name="Google Shape;680;p16"/>
          <p:cNvSpPr txBox="1">
            <a:spLocks noGrp="1"/>
          </p:cNvSpPr>
          <p:nvPr>
            <p:ph type="title" idx="4"/>
          </p:nvPr>
        </p:nvSpPr>
        <p:spPr>
          <a:xfrm>
            <a:off x="3479202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1" name="Google Shape;681;p16"/>
          <p:cNvSpPr txBox="1">
            <a:spLocks noGrp="1"/>
          </p:cNvSpPr>
          <p:nvPr>
            <p:ph type="subTitle" idx="5"/>
          </p:nvPr>
        </p:nvSpPr>
        <p:spPr>
          <a:xfrm>
            <a:off x="6169078" y="278169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2" name="Google Shape;682;p16"/>
          <p:cNvSpPr txBox="1">
            <a:spLocks noGrp="1"/>
          </p:cNvSpPr>
          <p:nvPr>
            <p:ph type="title" idx="6"/>
          </p:nvPr>
        </p:nvSpPr>
        <p:spPr>
          <a:xfrm>
            <a:off x="6169075" y="2274333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3" name="Google Shape;683;p16"/>
          <p:cNvSpPr txBox="1">
            <a:spLocks noGrp="1"/>
          </p:cNvSpPr>
          <p:nvPr>
            <p:ph type="subTitle" idx="7"/>
          </p:nvPr>
        </p:nvSpPr>
        <p:spPr>
          <a:xfrm>
            <a:off x="789375" y="4423129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4" name="Google Shape;684;p16"/>
          <p:cNvSpPr txBox="1">
            <a:spLocks noGrp="1"/>
          </p:cNvSpPr>
          <p:nvPr>
            <p:ph type="title" idx="8"/>
          </p:nvPr>
        </p:nvSpPr>
        <p:spPr>
          <a:xfrm>
            <a:off x="789375" y="3915749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5" name="Google Shape;685;p16"/>
          <p:cNvSpPr txBox="1">
            <a:spLocks noGrp="1"/>
          </p:cNvSpPr>
          <p:nvPr>
            <p:ph type="subTitle" idx="9"/>
          </p:nvPr>
        </p:nvSpPr>
        <p:spPr>
          <a:xfrm>
            <a:off x="3479200" y="4423132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6" name="Google Shape;686;p16"/>
          <p:cNvSpPr txBox="1">
            <a:spLocks noGrp="1"/>
          </p:cNvSpPr>
          <p:nvPr>
            <p:ph type="title" idx="13"/>
          </p:nvPr>
        </p:nvSpPr>
        <p:spPr>
          <a:xfrm>
            <a:off x="3479202" y="3915752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87" name="Google Shape;687;p16"/>
          <p:cNvSpPr txBox="1">
            <a:spLocks noGrp="1"/>
          </p:cNvSpPr>
          <p:nvPr>
            <p:ph type="subTitle" idx="14"/>
          </p:nvPr>
        </p:nvSpPr>
        <p:spPr>
          <a:xfrm>
            <a:off x="6169078" y="4423133"/>
            <a:ext cx="2185500" cy="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88" name="Google Shape;688;p16"/>
          <p:cNvSpPr txBox="1">
            <a:spLocks noGrp="1"/>
          </p:cNvSpPr>
          <p:nvPr>
            <p:ph type="title" idx="15"/>
          </p:nvPr>
        </p:nvSpPr>
        <p:spPr>
          <a:xfrm>
            <a:off x="6169075" y="3915752"/>
            <a:ext cx="2185500" cy="4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689" name="Google Shape;689;p16"/>
          <p:cNvGrpSpPr/>
          <p:nvPr/>
        </p:nvGrpSpPr>
        <p:grpSpPr>
          <a:xfrm>
            <a:off x="229610" y="5557167"/>
            <a:ext cx="980796" cy="1161359"/>
            <a:chOff x="7595029" y="282856"/>
            <a:chExt cx="1179125" cy="1047024"/>
          </a:xfrm>
        </p:grpSpPr>
        <p:sp>
          <p:nvSpPr>
            <p:cNvPr id="690" name="Google Shape;690;p1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1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1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1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1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1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1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1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1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1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1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1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1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1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1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1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1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1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1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1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1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1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2" name="Google Shape;722;p16"/>
          <p:cNvGrpSpPr/>
          <p:nvPr/>
        </p:nvGrpSpPr>
        <p:grpSpPr>
          <a:xfrm rot="10800000">
            <a:off x="318806" y="309401"/>
            <a:ext cx="1696122" cy="1091208"/>
            <a:chOff x="5747281" y="232051"/>
            <a:chExt cx="1696122" cy="818406"/>
          </a:xfrm>
        </p:grpSpPr>
        <p:sp>
          <p:nvSpPr>
            <p:cNvPr id="723" name="Google Shape;723;p16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16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6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6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6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6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9" name="Google Shape;729;p16"/>
          <p:cNvSpPr/>
          <p:nvPr/>
        </p:nvSpPr>
        <p:spPr>
          <a:xfrm>
            <a:off x="7609915" y="103593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30" name="Google Shape;730;p16"/>
          <p:cNvGrpSpPr/>
          <p:nvPr/>
        </p:nvGrpSpPr>
        <p:grpSpPr>
          <a:xfrm>
            <a:off x="7951530" y="629192"/>
            <a:ext cx="919767" cy="1226139"/>
            <a:chOff x="7560393" y="471902"/>
            <a:chExt cx="1310956" cy="1310725"/>
          </a:xfrm>
        </p:grpSpPr>
        <p:sp>
          <p:nvSpPr>
            <p:cNvPr id="731" name="Google Shape;731;p16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6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6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6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6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6" name="Google Shape;736;p16"/>
          <p:cNvGrpSpPr/>
          <p:nvPr/>
        </p:nvGrpSpPr>
        <p:grpSpPr>
          <a:xfrm rot="10800000">
            <a:off x="-14135" y="5653015"/>
            <a:ext cx="9143809" cy="2594880"/>
            <a:chOff x="640550" y="3765075"/>
            <a:chExt cx="7862936" cy="1028898"/>
          </a:xfrm>
        </p:grpSpPr>
        <p:sp>
          <p:nvSpPr>
            <p:cNvPr id="737" name="Google Shape;737;p16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6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6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6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6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6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6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6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6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6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6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6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6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6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6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6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6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6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6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6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6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6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6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6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867014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2" name="Google Shape;76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63" name="Google Shape;763;p17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7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65" name="Google Shape;765;p17"/>
          <p:cNvGrpSpPr/>
          <p:nvPr/>
        </p:nvGrpSpPr>
        <p:grpSpPr>
          <a:xfrm rot="-5400000">
            <a:off x="117935" y="396821"/>
            <a:ext cx="981347" cy="653552"/>
            <a:chOff x="7595029" y="282856"/>
            <a:chExt cx="1179125" cy="1047024"/>
          </a:xfrm>
        </p:grpSpPr>
        <p:sp>
          <p:nvSpPr>
            <p:cNvPr id="766" name="Google Shape;766;p1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1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1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1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1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1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98" name="Google Shape;798;p17"/>
          <p:cNvGrpSpPr/>
          <p:nvPr/>
        </p:nvGrpSpPr>
        <p:grpSpPr>
          <a:xfrm rot="5400000">
            <a:off x="7959982" y="5138568"/>
            <a:ext cx="1467485" cy="531064"/>
            <a:chOff x="5747281" y="232051"/>
            <a:chExt cx="1696122" cy="818406"/>
          </a:xfrm>
        </p:grpSpPr>
        <p:sp>
          <p:nvSpPr>
            <p:cNvPr id="799" name="Google Shape;799;p1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1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5" name="Google Shape;805;p17"/>
          <p:cNvSpPr/>
          <p:nvPr/>
        </p:nvSpPr>
        <p:spPr>
          <a:xfrm rot="10800000">
            <a:off x="7455639" y="386888"/>
            <a:ext cx="286234" cy="97808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3"/>
                </a:moveTo>
                <a:lnTo>
                  <a:pt x="3373" y="488"/>
                </a:lnTo>
                <a:lnTo>
                  <a:pt x="57" y="488"/>
                </a:lnTo>
                <a:lnTo>
                  <a:pt x="57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9" y="545"/>
                </a:lnTo>
                <a:lnTo>
                  <a:pt x="342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6" name="Google Shape;806;p17"/>
          <p:cNvSpPr/>
          <p:nvPr/>
        </p:nvSpPr>
        <p:spPr>
          <a:xfrm rot="10800000">
            <a:off x="7079120" y="386888"/>
            <a:ext cx="285816" cy="97808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3"/>
                </a:moveTo>
                <a:lnTo>
                  <a:pt x="3372" y="488"/>
                </a:lnTo>
                <a:lnTo>
                  <a:pt x="52" y="488"/>
                </a:lnTo>
                <a:lnTo>
                  <a:pt x="52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5" y="545"/>
                </a:lnTo>
                <a:lnTo>
                  <a:pt x="342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7" name="Google Shape;807;p17"/>
          <p:cNvSpPr/>
          <p:nvPr/>
        </p:nvSpPr>
        <p:spPr>
          <a:xfrm rot="10800000">
            <a:off x="7455639" y="692869"/>
            <a:ext cx="286234" cy="97808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8" name="Google Shape;808;p17"/>
          <p:cNvSpPr/>
          <p:nvPr/>
        </p:nvSpPr>
        <p:spPr>
          <a:xfrm rot="10800000">
            <a:off x="7079120" y="692869"/>
            <a:ext cx="285816" cy="97808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9" name="Google Shape;809;p17"/>
          <p:cNvSpPr/>
          <p:nvPr/>
        </p:nvSpPr>
        <p:spPr>
          <a:xfrm rot="10800000">
            <a:off x="7455639" y="1002262"/>
            <a:ext cx="286234" cy="97628"/>
          </a:xfrm>
          <a:custGeom>
            <a:avLst/>
            <a:gdLst/>
            <a:ahLst/>
            <a:cxnLst/>
            <a:rect l="l" t="t" r="r" b="b"/>
            <a:pathLst>
              <a:path w="3430" h="544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0" name="Google Shape;810;p17"/>
          <p:cNvSpPr/>
          <p:nvPr/>
        </p:nvSpPr>
        <p:spPr>
          <a:xfrm rot="10800000">
            <a:off x="7079120" y="1002262"/>
            <a:ext cx="285816" cy="97628"/>
          </a:xfrm>
          <a:custGeom>
            <a:avLst/>
            <a:gdLst/>
            <a:ahLst/>
            <a:cxnLst/>
            <a:rect l="l" t="t" r="r" b="b"/>
            <a:pathLst>
              <a:path w="3425" h="544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1" name="Google Shape;811;p17"/>
          <p:cNvSpPr/>
          <p:nvPr/>
        </p:nvSpPr>
        <p:spPr>
          <a:xfrm rot="-5400000">
            <a:off x="7766000" y="544900"/>
            <a:ext cx="1316003" cy="987002"/>
          </a:xfrm>
          <a:custGeom>
            <a:avLst/>
            <a:gdLst/>
            <a:ahLst/>
            <a:cxnLst/>
            <a:rect l="l" t="t" r="r" b="b"/>
            <a:pathLst>
              <a:path w="7507" h="7507" extrusionOk="0">
                <a:moveTo>
                  <a:pt x="3752" y="75"/>
                </a:moveTo>
                <a:cubicBezTo>
                  <a:pt x="5784" y="75"/>
                  <a:pt x="7433" y="1724"/>
                  <a:pt x="7433" y="3756"/>
                </a:cubicBezTo>
                <a:cubicBezTo>
                  <a:pt x="7433" y="5784"/>
                  <a:pt x="5784" y="7437"/>
                  <a:pt x="3752" y="7437"/>
                </a:cubicBezTo>
                <a:cubicBezTo>
                  <a:pt x="1724" y="7437"/>
                  <a:pt x="71" y="5784"/>
                  <a:pt x="71" y="3756"/>
                </a:cubicBezTo>
                <a:cubicBezTo>
                  <a:pt x="71" y="1724"/>
                  <a:pt x="1724" y="75"/>
                  <a:pt x="3752" y="75"/>
                </a:cubicBezTo>
                <a:close/>
                <a:moveTo>
                  <a:pt x="3752" y="1"/>
                </a:moveTo>
                <a:cubicBezTo>
                  <a:pt x="1685" y="1"/>
                  <a:pt x="1" y="1689"/>
                  <a:pt x="1" y="3756"/>
                </a:cubicBezTo>
                <a:cubicBezTo>
                  <a:pt x="1" y="5823"/>
                  <a:pt x="1685" y="7507"/>
                  <a:pt x="3752" y="7507"/>
                </a:cubicBezTo>
                <a:cubicBezTo>
                  <a:pt x="5819" y="7507"/>
                  <a:pt x="7507" y="5823"/>
                  <a:pt x="7507" y="3756"/>
                </a:cubicBezTo>
                <a:cubicBezTo>
                  <a:pt x="7507" y="1689"/>
                  <a:pt x="5819" y="1"/>
                  <a:pt x="37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2" name="Google Shape;812;p17"/>
          <p:cNvSpPr/>
          <p:nvPr/>
        </p:nvSpPr>
        <p:spPr>
          <a:xfrm rot="-5400000">
            <a:off x="8030286" y="742447"/>
            <a:ext cx="785184" cy="588756"/>
          </a:xfrm>
          <a:custGeom>
            <a:avLst/>
            <a:gdLst/>
            <a:ahLst/>
            <a:cxnLst/>
            <a:rect l="l" t="t" r="r" b="b"/>
            <a:pathLst>
              <a:path w="4479" h="4478" extrusionOk="0">
                <a:moveTo>
                  <a:pt x="2229" y="74"/>
                </a:moveTo>
                <a:cubicBezTo>
                  <a:pt x="3425" y="74"/>
                  <a:pt x="4404" y="1053"/>
                  <a:pt x="4404" y="2250"/>
                </a:cubicBezTo>
                <a:cubicBezTo>
                  <a:pt x="4404" y="3446"/>
                  <a:pt x="3425" y="4408"/>
                  <a:pt x="2229" y="4408"/>
                </a:cubicBezTo>
                <a:cubicBezTo>
                  <a:pt x="1032" y="4408"/>
                  <a:pt x="70" y="3446"/>
                  <a:pt x="70" y="2250"/>
                </a:cubicBezTo>
                <a:cubicBezTo>
                  <a:pt x="70" y="1053"/>
                  <a:pt x="1032" y="74"/>
                  <a:pt x="2229" y="74"/>
                </a:cubicBezTo>
                <a:close/>
                <a:moveTo>
                  <a:pt x="2229" y="0"/>
                </a:moveTo>
                <a:cubicBezTo>
                  <a:pt x="997" y="0"/>
                  <a:pt x="1" y="1014"/>
                  <a:pt x="1" y="2250"/>
                </a:cubicBezTo>
                <a:cubicBezTo>
                  <a:pt x="1" y="3481"/>
                  <a:pt x="997" y="4478"/>
                  <a:pt x="2229" y="4478"/>
                </a:cubicBezTo>
                <a:cubicBezTo>
                  <a:pt x="3482" y="4478"/>
                  <a:pt x="4478" y="3481"/>
                  <a:pt x="4478" y="2250"/>
                </a:cubicBezTo>
                <a:cubicBezTo>
                  <a:pt x="4478" y="1014"/>
                  <a:pt x="3482" y="0"/>
                  <a:pt x="22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3" name="Google Shape;813;p17"/>
          <p:cNvSpPr/>
          <p:nvPr/>
        </p:nvSpPr>
        <p:spPr>
          <a:xfrm rot="-5400000">
            <a:off x="8233963" y="895249"/>
            <a:ext cx="378480" cy="283860"/>
          </a:xfrm>
          <a:custGeom>
            <a:avLst/>
            <a:gdLst/>
            <a:ahLst/>
            <a:cxnLst/>
            <a:rect l="l" t="t" r="r" b="b"/>
            <a:pathLst>
              <a:path w="2159" h="2159" extrusionOk="0">
                <a:moveTo>
                  <a:pt x="1071" y="70"/>
                </a:moveTo>
                <a:cubicBezTo>
                  <a:pt x="1632" y="70"/>
                  <a:pt x="2089" y="527"/>
                  <a:pt x="2089" y="1088"/>
                </a:cubicBezTo>
                <a:cubicBezTo>
                  <a:pt x="2089" y="1632"/>
                  <a:pt x="1632" y="2084"/>
                  <a:pt x="1071" y="2084"/>
                </a:cubicBezTo>
                <a:cubicBezTo>
                  <a:pt x="527" y="2084"/>
                  <a:pt x="74" y="1632"/>
                  <a:pt x="74" y="1088"/>
                </a:cubicBezTo>
                <a:cubicBezTo>
                  <a:pt x="74" y="527"/>
                  <a:pt x="527" y="70"/>
                  <a:pt x="1071" y="70"/>
                </a:cubicBezTo>
                <a:close/>
                <a:moveTo>
                  <a:pt x="1071" y="0"/>
                </a:moveTo>
                <a:cubicBezTo>
                  <a:pt x="475" y="0"/>
                  <a:pt x="0" y="487"/>
                  <a:pt x="0" y="1088"/>
                </a:cubicBezTo>
                <a:cubicBezTo>
                  <a:pt x="0" y="1684"/>
                  <a:pt x="475" y="2158"/>
                  <a:pt x="1071" y="2158"/>
                </a:cubicBezTo>
                <a:cubicBezTo>
                  <a:pt x="1671" y="2158"/>
                  <a:pt x="2159" y="1684"/>
                  <a:pt x="2159" y="1088"/>
                </a:cubicBezTo>
                <a:cubicBezTo>
                  <a:pt x="2159" y="487"/>
                  <a:pt x="1671" y="0"/>
                  <a:pt x="10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63080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" name="Google Shape;81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16" name="Google Shape;816;p1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7" name="Google Shape;817;p18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18"/>
          <p:cNvSpPr/>
          <p:nvPr/>
        </p:nvSpPr>
        <p:spPr>
          <a:xfrm>
            <a:off x="1054409" y="225599"/>
            <a:ext cx="747239" cy="996029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9" name="Google Shape;819;p18"/>
          <p:cNvSpPr/>
          <p:nvPr/>
        </p:nvSpPr>
        <p:spPr>
          <a:xfrm>
            <a:off x="7139927" y="399860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20" name="Google Shape;820;p18"/>
          <p:cNvGrpSpPr/>
          <p:nvPr/>
        </p:nvGrpSpPr>
        <p:grpSpPr>
          <a:xfrm rot="1800044">
            <a:off x="7461887" y="-1829921"/>
            <a:ext cx="2836387" cy="3908888"/>
            <a:chOff x="-698235" y="3203745"/>
            <a:chExt cx="2836450" cy="2931730"/>
          </a:xfrm>
        </p:grpSpPr>
        <p:sp>
          <p:nvSpPr>
            <p:cNvPr id="821" name="Google Shape;821;p18"/>
            <p:cNvSpPr/>
            <p:nvPr/>
          </p:nvSpPr>
          <p:spPr>
            <a:xfrm rot="3600026">
              <a:off x="-1058374" y="4818190"/>
              <a:ext cx="2306539" cy="405666"/>
            </a:xfrm>
            <a:custGeom>
              <a:avLst/>
              <a:gdLst/>
              <a:ahLst/>
              <a:cxnLst/>
              <a:rect l="l" t="t" r="r" b="b"/>
              <a:pathLst>
                <a:path w="19599" h="3447" extrusionOk="0">
                  <a:moveTo>
                    <a:pt x="17767" y="74"/>
                  </a:moveTo>
                  <a:cubicBezTo>
                    <a:pt x="18367" y="74"/>
                    <a:pt x="18930" y="144"/>
                    <a:pt x="19497" y="212"/>
                  </a:cubicBezTo>
                  <a:lnTo>
                    <a:pt x="19497" y="212"/>
                  </a:lnTo>
                  <a:cubicBezTo>
                    <a:pt x="19468" y="286"/>
                    <a:pt x="19438" y="362"/>
                    <a:pt x="19394" y="449"/>
                  </a:cubicBezTo>
                  <a:cubicBezTo>
                    <a:pt x="18966" y="381"/>
                    <a:pt x="18521" y="326"/>
                    <a:pt x="18059" y="326"/>
                  </a:cubicBezTo>
                  <a:cubicBezTo>
                    <a:pt x="17967" y="326"/>
                    <a:pt x="17858" y="326"/>
                    <a:pt x="17750" y="344"/>
                  </a:cubicBezTo>
                  <a:cubicBezTo>
                    <a:pt x="15195" y="453"/>
                    <a:pt x="12476" y="583"/>
                    <a:pt x="9935" y="909"/>
                  </a:cubicBezTo>
                  <a:cubicBezTo>
                    <a:pt x="9482" y="979"/>
                    <a:pt x="9082" y="1162"/>
                    <a:pt x="8738" y="1379"/>
                  </a:cubicBezTo>
                  <a:cubicBezTo>
                    <a:pt x="8233" y="1741"/>
                    <a:pt x="7798" y="2215"/>
                    <a:pt x="7341" y="2611"/>
                  </a:cubicBezTo>
                  <a:cubicBezTo>
                    <a:pt x="6871" y="3011"/>
                    <a:pt x="6362" y="3320"/>
                    <a:pt x="5692" y="3372"/>
                  </a:cubicBezTo>
                  <a:lnTo>
                    <a:pt x="5422" y="3372"/>
                  </a:lnTo>
                  <a:cubicBezTo>
                    <a:pt x="5408" y="3372"/>
                    <a:pt x="5393" y="3372"/>
                    <a:pt x="5379" y="3372"/>
                  </a:cubicBezTo>
                  <a:cubicBezTo>
                    <a:pt x="3710" y="3372"/>
                    <a:pt x="2062" y="2393"/>
                    <a:pt x="393" y="1711"/>
                  </a:cubicBezTo>
                  <a:lnTo>
                    <a:pt x="393" y="1711"/>
                  </a:lnTo>
                  <a:cubicBezTo>
                    <a:pt x="307" y="1582"/>
                    <a:pt x="231" y="1450"/>
                    <a:pt x="157" y="1320"/>
                  </a:cubicBezTo>
                  <a:lnTo>
                    <a:pt x="157" y="1320"/>
                  </a:lnTo>
                  <a:cubicBezTo>
                    <a:pt x="1833" y="1973"/>
                    <a:pt x="3583" y="2955"/>
                    <a:pt x="5257" y="2955"/>
                  </a:cubicBezTo>
                  <a:cubicBezTo>
                    <a:pt x="5383" y="2955"/>
                    <a:pt x="5492" y="2955"/>
                    <a:pt x="5601" y="2937"/>
                  </a:cubicBezTo>
                  <a:cubicBezTo>
                    <a:pt x="6075" y="2902"/>
                    <a:pt x="6471" y="2737"/>
                    <a:pt x="6837" y="2502"/>
                  </a:cubicBezTo>
                  <a:cubicBezTo>
                    <a:pt x="7381" y="2141"/>
                    <a:pt x="7833" y="1649"/>
                    <a:pt x="8320" y="1214"/>
                  </a:cubicBezTo>
                  <a:cubicBezTo>
                    <a:pt x="8812" y="779"/>
                    <a:pt x="9339" y="418"/>
                    <a:pt x="10026" y="326"/>
                  </a:cubicBezTo>
                  <a:cubicBezTo>
                    <a:pt x="11658" y="109"/>
                    <a:pt x="13416" y="74"/>
                    <a:pt x="15156" y="74"/>
                  </a:cubicBezTo>
                  <a:close/>
                  <a:moveTo>
                    <a:pt x="15156" y="0"/>
                  </a:moveTo>
                  <a:cubicBezTo>
                    <a:pt x="13416" y="0"/>
                    <a:pt x="11640" y="39"/>
                    <a:pt x="10009" y="257"/>
                  </a:cubicBezTo>
                  <a:cubicBezTo>
                    <a:pt x="9539" y="326"/>
                    <a:pt x="9138" y="509"/>
                    <a:pt x="8795" y="744"/>
                  </a:cubicBezTo>
                  <a:cubicBezTo>
                    <a:pt x="8251" y="1127"/>
                    <a:pt x="7798" y="1632"/>
                    <a:pt x="7307" y="2049"/>
                  </a:cubicBezTo>
                  <a:cubicBezTo>
                    <a:pt x="6797" y="2467"/>
                    <a:pt x="6275" y="2811"/>
                    <a:pt x="5601" y="2868"/>
                  </a:cubicBezTo>
                  <a:cubicBezTo>
                    <a:pt x="5492" y="2885"/>
                    <a:pt x="5383" y="2885"/>
                    <a:pt x="5257" y="2885"/>
                  </a:cubicBezTo>
                  <a:cubicBezTo>
                    <a:pt x="3591" y="2885"/>
                    <a:pt x="1815" y="1867"/>
                    <a:pt x="92" y="1214"/>
                  </a:cubicBezTo>
                  <a:lnTo>
                    <a:pt x="1" y="1179"/>
                  </a:lnTo>
                  <a:lnTo>
                    <a:pt x="53" y="1271"/>
                  </a:lnTo>
                  <a:cubicBezTo>
                    <a:pt x="144" y="1432"/>
                    <a:pt x="236" y="1597"/>
                    <a:pt x="327" y="1758"/>
                  </a:cubicBezTo>
                  <a:lnTo>
                    <a:pt x="344" y="1780"/>
                  </a:lnTo>
                  <a:cubicBezTo>
                    <a:pt x="2033" y="2450"/>
                    <a:pt x="3717" y="3446"/>
                    <a:pt x="5422" y="3446"/>
                  </a:cubicBezTo>
                  <a:lnTo>
                    <a:pt x="5710" y="3446"/>
                  </a:lnTo>
                  <a:cubicBezTo>
                    <a:pt x="6167" y="3411"/>
                    <a:pt x="6545" y="3263"/>
                    <a:pt x="6889" y="3029"/>
                  </a:cubicBezTo>
                  <a:cubicBezTo>
                    <a:pt x="7415" y="2702"/>
                    <a:pt x="7833" y="2232"/>
                    <a:pt x="8303" y="1832"/>
                  </a:cubicBezTo>
                  <a:cubicBezTo>
                    <a:pt x="8777" y="1414"/>
                    <a:pt x="9282" y="1070"/>
                    <a:pt x="9952" y="979"/>
                  </a:cubicBezTo>
                  <a:cubicBezTo>
                    <a:pt x="12493" y="653"/>
                    <a:pt x="15195" y="527"/>
                    <a:pt x="17750" y="418"/>
                  </a:cubicBezTo>
                  <a:cubicBezTo>
                    <a:pt x="17858" y="400"/>
                    <a:pt x="17967" y="400"/>
                    <a:pt x="18059" y="400"/>
                  </a:cubicBezTo>
                  <a:cubicBezTo>
                    <a:pt x="18529" y="400"/>
                    <a:pt x="18981" y="453"/>
                    <a:pt x="19416" y="527"/>
                  </a:cubicBezTo>
                  <a:lnTo>
                    <a:pt x="19438" y="527"/>
                  </a:lnTo>
                  <a:lnTo>
                    <a:pt x="19455" y="492"/>
                  </a:lnTo>
                  <a:cubicBezTo>
                    <a:pt x="19490" y="400"/>
                    <a:pt x="19547" y="309"/>
                    <a:pt x="19582" y="200"/>
                  </a:cubicBezTo>
                  <a:lnTo>
                    <a:pt x="19599" y="165"/>
                  </a:lnTo>
                  <a:lnTo>
                    <a:pt x="19547" y="148"/>
                  </a:lnTo>
                  <a:cubicBezTo>
                    <a:pt x="18964" y="74"/>
                    <a:pt x="18385" y="0"/>
                    <a:pt x="177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8"/>
            <p:cNvSpPr/>
            <p:nvPr/>
          </p:nvSpPr>
          <p:spPr>
            <a:xfrm rot="3600026">
              <a:off x="-1034533" y="4786895"/>
              <a:ext cx="2345022" cy="399075"/>
            </a:xfrm>
            <a:custGeom>
              <a:avLst/>
              <a:gdLst/>
              <a:ahLst/>
              <a:cxnLst/>
              <a:rect l="l" t="t" r="r" b="b"/>
              <a:pathLst>
                <a:path w="19926" h="3391" extrusionOk="0">
                  <a:moveTo>
                    <a:pt x="12728" y="75"/>
                  </a:moveTo>
                  <a:cubicBezTo>
                    <a:pt x="14430" y="75"/>
                    <a:pt x="16209" y="218"/>
                    <a:pt x="17824" y="258"/>
                  </a:cubicBezTo>
                  <a:cubicBezTo>
                    <a:pt x="18496" y="275"/>
                    <a:pt x="19167" y="325"/>
                    <a:pt x="19823" y="412"/>
                  </a:cubicBezTo>
                  <a:lnTo>
                    <a:pt x="19823" y="412"/>
                  </a:lnTo>
                  <a:cubicBezTo>
                    <a:pt x="19807" y="469"/>
                    <a:pt x="19784" y="522"/>
                    <a:pt x="19759" y="581"/>
                  </a:cubicBezTo>
                  <a:lnTo>
                    <a:pt x="19759" y="581"/>
                  </a:lnTo>
                  <a:cubicBezTo>
                    <a:pt x="19184" y="508"/>
                    <a:pt x="18612" y="436"/>
                    <a:pt x="18002" y="436"/>
                  </a:cubicBezTo>
                  <a:lnTo>
                    <a:pt x="15391" y="436"/>
                  </a:lnTo>
                  <a:cubicBezTo>
                    <a:pt x="13651" y="436"/>
                    <a:pt x="11875" y="475"/>
                    <a:pt x="10244" y="693"/>
                  </a:cubicBezTo>
                  <a:cubicBezTo>
                    <a:pt x="9774" y="762"/>
                    <a:pt x="9373" y="945"/>
                    <a:pt x="9030" y="1180"/>
                  </a:cubicBezTo>
                  <a:cubicBezTo>
                    <a:pt x="8486" y="1563"/>
                    <a:pt x="8033" y="2068"/>
                    <a:pt x="7542" y="2485"/>
                  </a:cubicBezTo>
                  <a:cubicBezTo>
                    <a:pt x="7032" y="2903"/>
                    <a:pt x="6510" y="3247"/>
                    <a:pt x="5836" y="3304"/>
                  </a:cubicBezTo>
                  <a:cubicBezTo>
                    <a:pt x="5727" y="3321"/>
                    <a:pt x="5618" y="3321"/>
                    <a:pt x="5492" y="3321"/>
                  </a:cubicBezTo>
                  <a:cubicBezTo>
                    <a:pt x="3828" y="3321"/>
                    <a:pt x="2056" y="2306"/>
                    <a:pt x="336" y="1653"/>
                  </a:cubicBezTo>
                  <a:lnTo>
                    <a:pt x="336" y="1653"/>
                  </a:lnTo>
                  <a:cubicBezTo>
                    <a:pt x="278" y="1526"/>
                    <a:pt x="209" y="1411"/>
                    <a:pt x="150" y="1287"/>
                  </a:cubicBezTo>
                  <a:lnTo>
                    <a:pt x="150" y="1287"/>
                  </a:lnTo>
                  <a:cubicBezTo>
                    <a:pt x="1844" y="1869"/>
                    <a:pt x="3622" y="2794"/>
                    <a:pt x="5292" y="2794"/>
                  </a:cubicBezTo>
                  <a:cubicBezTo>
                    <a:pt x="5422" y="2794"/>
                    <a:pt x="5549" y="2794"/>
                    <a:pt x="5675" y="2777"/>
                  </a:cubicBezTo>
                  <a:cubicBezTo>
                    <a:pt x="6145" y="2738"/>
                    <a:pt x="6563" y="2577"/>
                    <a:pt x="6963" y="2342"/>
                  </a:cubicBezTo>
                  <a:cubicBezTo>
                    <a:pt x="7524" y="1976"/>
                    <a:pt x="8051" y="1489"/>
                    <a:pt x="8577" y="1071"/>
                  </a:cubicBezTo>
                  <a:cubicBezTo>
                    <a:pt x="9121" y="636"/>
                    <a:pt x="9700" y="275"/>
                    <a:pt x="10387" y="201"/>
                  </a:cubicBezTo>
                  <a:cubicBezTo>
                    <a:pt x="11131" y="110"/>
                    <a:pt x="11928" y="75"/>
                    <a:pt x="12728" y="75"/>
                  </a:cubicBezTo>
                  <a:close/>
                  <a:moveTo>
                    <a:pt x="12728" y="1"/>
                  </a:moveTo>
                  <a:cubicBezTo>
                    <a:pt x="11928" y="1"/>
                    <a:pt x="11131" y="40"/>
                    <a:pt x="10370" y="127"/>
                  </a:cubicBezTo>
                  <a:cubicBezTo>
                    <a:pt x="9426" y="236"/>
                    <a:pt x="8703" y="854"/>
                    <a:pt x="7994" y="1454"/>
                  </a:cubicBezTo>
                  <a:cubicBezTo>
                    <a:pt x="7650" y="1741"/>
                    <a:pt x="7289" y="2050"/>
                    <a:pt x="6906" y="2268"/>
                  </a:cubicBezTo>
                  <a:cubicBezTo>
                    <a:pt x="6545" y="2503"/>
                    <a:pt x="6127" y="2668"/>
                    <a:pt x="5675" y="2720"/>
                  </a:cubicBezTo>
                  <a:lnTo>
                    <a:pt x="5292" y="2720"/>
                  </a:lnTo>
                  <a:cubicBezTo>
                    <a:pt x="3608" y="2720"/>
                    <a:pt x="1811" y="1781"/>
                    <a:pt x="92" y="1180"/>
                  </a:cubicBezTo>
                  <a:lnTo>
                    <a:pt x="1" y="1145"/>
                  </a:lnTo>
                  <a:lnTo>
                    <a:pt x="36" y="1237"/>
                  </a:lnTo>
                  <a:cubicBezTo>
                    <a:pt x="127" y="1398"/>
                    <a:pt x="201" y="1541"/>
                    <a:pt x="288" y="1707"/>
                  </a:cubicBezTo>
                  <a:lnTo>
                    <a:pt x="288" y="1724"/>
                  </a:lnTo>
                  <a:lnTo>
                    <a:pt x="310" y="1724"/>
                  </a:lnTo>
                  <a:cubicBezTo>
                    <a:pt x="2011" y="2377"/>
                    <a:pt x="3791" y="3391"/>
                    <a:pt x="5492" y="3391"/>
                  </a:cubicBezTo>
                  <a:cubicBezTo>
                    <a:pt x="5618" y="3391"/>
                    <a:pt x="5727" y="3391"/>
                    <a:pt x="5836" y="3373"/>
                  </a:cubicBezTo>
                  <a:cubicBezTo>
                    <a:pt x="6310" y="3338"/>
                    <a:pt x="6706" y="3173"/>
                    <a:pt x="7072" y="2938"/>
                  </a:cubicBezTo>
                  <a:cubicBezTo>
                    <a:pt x="7616" y="2577"/>
                    <a:pt x="8068" y="2085"/>
                    <a:pt x="8555" y="1650"/>
                  </a:cubicBezTo>
                  <a:cubicBezTo>
                    <a:pt x="9047" y="1215"/>
                    <a:pt x="9574" y="854"/>
                    <a:pt x="10261" y="762"/>
                  </a:cubicBezTo>
                  <a:cubicBezTo>
                    <a:pt x="11893" y="545"/>
                    <a:pt x="13651" y="510"/>
                    <a:pt x="15391" y="510"/>
                  </a:cubicBezTo>
                  <a:lnTo>
                    <a:pt x="18002" y="510"/>
                  </a:lnTo>
                  <a:cubicBezTo>
                    <a:pt x="18620" y="510"/>
                    <a:pt x="19199" y="584"/>
                    <a:pt x="19782" y="654"/>
                  </a:cubicBezTo>
                  <a:lnTo>
                    <a:pt x="19799" y="671"/>
                  </a:lnTo>
                  <a:lnTo>
                    <a:pt x="19817" y="636"/>
                  </a:lnTo>
                  <a:cubicBezTo>
                    <a:pt x="19851" y="562"/>
                    <a:pt x="19869" y="475"/>
                    <a:pt x="19908" y="401"/>
                  </a:cubicBezTo>
                  <a:lnTo>
                    <a:pt x="19925" y="345"/>
                  </a:lnTo>
                  <a:lnTo>
                    <a:pt x="19869" y="345"/>
                  </a:lnTo>
                  <a:cubicBezTo>
                    <a:pt x="19199" y="258"/>
                    <a:pt x="18529" y="201"/>
                    <a:pt x="17824" y="184"/>
                  </a:cubicBezTo>
                  <a:cubicBezTo>
                    <a:pt x="16209" y="149"/>
                    <a:pt x="14430" y="1"/>
                    <a:pt x="127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8"/>
            <p:cNvSpPr/>
            <p:nvPr/>
          </p:nvSpPr>
          <p:spPr>
            <a:xfrm rot="3600026">
              <a:off x="-1001823" y="4759614"/>
              <a:ext cx="2377268" cy="380128"/>
            </a:xfrm>
            <a:custGeom>
              <a:avLst/>
              <a:gdLst/>
              <a:ahLst/>
              <a:cxnLst/>
              <a:rect l="l" t="t" r="r" b="b"/>
              <a:pathLst>
                <a:path w="20200" h="3230" extrusionOk="0">
                  <a:moveTo>
                    <a:pt x="12110" y="75"/>
                  </a:moveTo>
                  <a:cubicBezTo>
                    <a:pt x="14016" y="75"/>
                    <a:pt x="16066" y="401"/>
                    <a:pt x="17915" y="492"/>
                  </a:cubicBezTo>
                  <a:cubicBezTo>
                    <a:pt x="18644" y="544"/>
                    <a:pt x="19377" y="583"/>
                    <a:pt x="20110" y="634"/>
                  </a:cubicBezTo>
                  <a:lnTo>
                    <a:pt x="20110" y="634"/>
                  </a:lnTo>
                  <a:cubicBezTo>
                    <a:pt x="20087" y="682"/>
                    <a:pt x="20069" y="726"/>
                    <a:pt x="20045" y="777"/>
                  </a:cubicBezTo>
                  <a:lnTo>
                    <a:pt x="20045" y="777"/>
                  </a:lnTo>
                  <a:cubicBezTo>
                    <a:pt x="19383" y="691"/>
                    <a:pt x="18720" y="636"/>
                    <a:pt x="18024" y="619"/>
                  </a:cubicBezTo>
                  <a:cubicBezTo>
                    <a:pt x="16409" y="584"/>
                    <a:pt x="14630" y="436"/>
                    <a:pt x="12928" y="436"/>
                  </a:cubicBezTo>
                  <a:cubicBezTo>
                    <a:pt x="12128" y="436"/>
                    <a:pt x="11331" y="475"/>
                    <a:pt x="10570" y="562"/>
                  </a:cubicBezTo>
                  <a:cubicBezTo>
                    <a:pt x="9626" y="671"/>
                    <a:pt x="8903" y="1289"/>
                    <a:pt x="8194" y="1889"/>
                  </a:cubicBezTo>
                  <a:cubicBezTo>
                    <a:pt x="7850" y="2176"/>
                    <a:pt x="7489" y="2485"/>
                    <a:pt x="7106" y="2703"/>
                  </a:cubicBezTo>
                  <a:cubicBezTo>
                    <a:pt x="6745" y="2938"/>
                    <a:pt x="6327" y="3103"/>
                    <a:pt x="5875" y="3155"/>
                  </a:cubicBezTo>
                  <a:lnTo>
                    <a:pt x="5492" y="3155"/>
                  </a:lnTo>
                  <a:cubicBezTo>
                    <a:pt x="3812" y="3155"/>
                    <a:pt x="2019" y="2220"/>
                    <a:pt x="303" y="1619"/>
                  </a:cubicBezTo>
                  <a:lnTo>
                    <a:pt x="303" y="1619"/>
                  </a:lnTo>
                  <a:cubicBezTo>
                    <a:pt x="243" y="1488"/>
                    <a:pt x="182" y="1365"/>
                    <a:pt x="125" y="1236"/>
                  </a:cubicBezTo>
                  <a:lnTo>
                    <a:pt x="125" y="1236"/>
                  </a:lnTo>
                  <a:cubicBezTo>
                    <a:pt x="1809" y="1748"/>
                    <a:pt x="3579" y="2577"/>
                    <a:pt x="5257" y="2577"/>
                  </a:cubicBezTo>
                  <a:cubicBezTo>
                    <a:pt x="5383" y="2577"/>
                    <a:pt x="5514" y="2577"/>
                    <a:pt x="5657" y="2559"/>
                  </a:cubicBezTo>
                  <a:cubicBezTo>
                    <a:pt x="6619" y="2485"/>
                    <a:pt x="7433" y="1924"/>
                    <a:pt x="8233" y="1363"/>
                  </a:cubicBezTo>
                  <a:cubicBezTo>
                    <a:pt x="9012" y="801"/>
                    <a:pt x="9808" y="236"/>
                    <a:pt x="10770" y="149"/>
                  </a:cubicBezTo>
                  <a:cubicBezTo>
                    <a:pt x="11205" y="92"/>
                    <a:pt x="11658" y="75"/>
                    <a:pt x="12110" y="75"/>
                  </a:cubicBezTo>
                  <a:close/>
                  <a:moveTo>
                    <a:pt x="12110" y="1"/>
                  </a:moveTo>
                  <a:cubicBezTo>
                    <a:pt x="11658" y="1"/>
                    <a:pt x="11205" y="18"/>
                    <a:pt x="10753" y="75"/>
                  </a:cubicBezTo>
                  <a:cubicBezTo>
                    <a:pt x="9774" y="166"/>
                    <a:pt x="8973" y="745"/>
                    <a:pt x="8177" y="1289"/>
                  </a:cubicBezTo>
                  <a:cubicBezTo>
                    <a:pt x="7380" y="1850"/>
                    <a:pt x="6602" y="2411"/>
                    <a:pt x="5640" y="2485"/>
                  </a:cubicBezTo>
                  <a:cubicBezTo>
                    <a:pt x="5514" y="2503"/>
                    <a:pt x="5383" y="2503"/>
                    <a:pt x="5257" y="2503"/>
                  </a:cubicBezTo>
                  <a:cubicBezTo>
                    <a:pt x="3573" y="2503"/>
                    <a:pt x="1793" y="1650"/>
                    <a:pt x="75" y="1145"/>
                  </a:cubicBezTo>
                  <a:lnTo>
                    <a:pt x="1" y="1128"/>
                  </a:lnTo>
                  <a:lnTo>
                    <a:pt x="35" y="1197"/>
                  </a:lnTo>
                  <a:cubicBezTo>
                    <a:pt x="92" y="1345"/>
                    <a:pt x="162" y="1506"/>
                    <a:pt x="236" y="1672"/>
                  </a:cubicBezTo>
                  <a:lnTo>
                    <a:pt x="253" y="1672"/>
                  </a:lnTo>
                  <a:lnTo>
                    <a:pt x="253" y="1689"/>
                  </a:lnTo>
                  <a:cubicBezTo>
                    <a:pt x="1976" y="2268"/>
                    <a:pt x="3791" y="3229"/>
                    <a:pt x="5492" y="3229"/>
                  </a:cubicBezTo>
                  <a:cubicBezTo>
                    <a:pt x="5622" y="3229"/>
                    <a:pt x="5749" y="3229"/>
                    <a:pt x="5875" y="3212"/>
                  </a:cubicBezTo>
                  <a:cubicBezTo>
                    <a:pt x="6345" y="3173"/>
                    <a:pt x="6763" y="3012"/>
                    <a:pt x="7163" y="2777"/>
                  </a:cubicBezTo>
                  <a:cubicBezTo>
                    <a:pt x="7724" y="2411"/>
                    <a:pt x="8251" y="1924"/>
                    <a:pt x="8777" y="1506"/>
                  </a:cubicBezTo>
                  <a:cubicBezTo>
                    <a:pt x="9321" y="1071"/>
                    <a:pt x="9900" y="710"/>
                    <a:pt x="10587" y="636"/>
                  </a:cubicBezTo>
                  <a:cubicBezTo>
                    <a:pt x="11331" y="545"/>
                    <a:pt x="12128" y="510"/>
                    <a:pt x="12928" y="510"/>
                  </a:cubicBezTo>
                  <a:cubicBezTo>
                    <a:pt x="14630" y="510"/>
                    <a:pt x="16409" y="653"/>
                    <a:pt x="18024" y="693"/>
                  </a:cubicBezTo>
                  <a:cubicBezTo>
                    <a:pt x="18711" y="710"/>
                    <a:pt x="19399" y="762"/>
                    <a:pt x="20069" y="854"/>
                  </a:cubicBezTo>
                  <a:lnTo>
                    <a:pt x="20108" y="854"/>
                  </a:lnTo>
                  <a:lnTo>
                    <a:pt x="20108" y="836"/>
                  </a:lnTo>
                  <a:cubicBezTo>
                    <a:pt x="20143" y="762"/>
                    <a:pt x="20160" y="693"/>
                    <a:pt x="20178" y="619"/>
                  </a:cubicBezTo>
                  <a:lnTo>
                    <a:pt x="20199" y="584"/>
                  </a:lnTo>
                  <a:lnTo>
                    <a:pt x="20160" y="562"/>
                  </a:lnTo>
                  <a:cubicBezTo>
                    <a:pt x="19399" y="527"/>
                    <a:pt x="18655" y="475"/>
                    <a:pt x="17915" y="418"/>
                  </a:cubicBezTo>
                  <a:cubicBezTo>
                    <a:pt x="16083" y="327"/>
                    <a:pt x="14034" y="1"/>
                    <a:pt x="12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8"/>
            <p:cNvSpPr/>
            <p:nvPr/>
          </p:nvSpPr>
          <p:spPr>
            <a:xfrm rot="3600026">
              <a:off x="-1033524" y="4942725"/>
              <a:ext cx="2059279" cy="399075"/>
            </a:xfrm>
            <a:custGeom>
              <a:avLst/>
              <a:gdLst/>
              <a:ahLst/>
              <a:cxnLst/>
              <a:rect l="l" t="t" r="r" b="b"/>
              <a:pathLst>
                <a:path w="17498" h="3391" extrusionOk="0">
                  <a:moveTo>
                    <a:pt x="16409" y="75"/>
                  </a:moveTo>
                  <a:cubicBezTo>
                    <a:pt x="16734" y="75"/>
                    <a:pt x="17059" y="106"/>
                    <a:pt x="17384" y="153"/>
                  </a:cubicBezTo>
                  <a:lnTo>
                    <a:pt x="17384" y="153"/>
                  </a:lnTo>
                  <a:cubicBezTo>
                    <a:pt x="17358" y="204"/>
                    <a:pt x="17329" y="254"/>
                    <a:pt x="17294" y="306"/>
                  </a:cubicBezTo>
                  <a:lnTo>
                    <a:pt x="17294" y="306"/>
                  </a:lnTo>
                  <a:cubicBezTo>
                    <a:pt x="16922" y="234"/>
                    <a:pt x="16546" y="201"/>
                    <a:pt x="16153" y="201"/>
                  </a:cubicBezTo>
                  <a:cubicBezTo>
                    <a:pt x="15900" y="201"/>
                    <a:pt x="15648" y="218"/>
                    <a:pt x="15391" y="253"/>
                  </a:cubicBezTo>
                  <a:cubicBezTo>
                    <a:pt x="13020" y="597"/>
                    <a:pt x="10627" y="1032"/>
                    <a:pt x="8251" y="1415"/>
                  </a:cubicBezTo>
                  <a:cubicBezTo>
                    <a:pt x="7398" y="1541"/>
                    <a:pt x="6710" y="2011"/>
                    <a:pt x="6019" y="2446"/>
                  </a:cubicBezTo>
                  <a:cubicBezTo>
                    <a:pt x="5331" y="2881"/>
                    <a:pt x="4661" y="3281"/>
                    <a:pt x="3808" y="3316"/>
                  </a:cubicBezTo>
                  <a:lnTo>
                    <a:pt x="3608" y="3316"/>
                  </a:lnTo>
                  <a:cubicBezTo>
                    <a:pt x="2646" y="3316"/>
                    <a:pt x="1685" y="3046"/>
                    <a:pt x="727" y="2720"/>
                  </a:cubicBezTo>
                  <a:cubicBezTo>
                    <a:pt x="589" y="2582"/>
                    <a:pt x="440" y="2446"/>
                    <a:pt x="307" y="2301"/>
                  </a:cubicBezTo>
                  <a:lnTo>
                    <a:pt x="307" y="2301"/>
                  </a:lnTo>
                  <a:cubicBezTo>
                    <a:pt x="1461" y="2764"/>
                    <a:pt x="2615" y="3173"/>
                    <a:pt x="3773" y="3173"/>
                  </a:cubicBezTo>
                  <a:lnTo>
                    <a:pt x="3991" y="3173"/>
                  </a:lnTo>
                  <a:cubicBezTo>
                    <a:pt x="4878" y="3138"/>
                    <a:pt x="5531" y="2664"/>
                    <a:pt x="6184" y="2194"/>
                  </a:cubicBezTo>
                  <a:cubicBezTo>
                    <a:pt x="6837" y="1706"/>
                    <a:pt x="7489" y="1215"/>
                    <a:pt x="8342" y="1088"/>
                  </a:cubicBezTo>
                  <a:cubicBezTo>
                    <a:pt x="10805" y="727"/>
                    <a:pt x="13307" y="379"/>
                    <a:pt x="15792" y="109"/>
                  </a:cubicBezTo>
                  <a:cubicBezTo>
                    <a:pt x="15992" y="92"/>
                    <a:pt x="16209" y="75"/>
                    <a:pt x="16409" y="75"/>
                  </a:cubicBezTo>
                  <a:close/>
                  <a:moveTo>
                    <a:pt x="16409" y="1"/>
                  </a:moveTo>
                  <a:cubicBezTo>
                    <a:pt x="16209" y="1"/>
                    <a:pt x="15992" y="18"/>
                    <a:pt x="15774" y="35"/>
                  </a:cubicBezTo>
                  <a:cubicBezTo>
                    <a:pt x="13290" y="310"/>
                    <a:pt x="10788" y="653"/>
                    <a:pt x="8320" y="1014"/>
                  </a:cubicBezTo>
                  <a:cubicBezTo>
                    <a:pt x="7450" y="1141"/>
                    <a:pt x="6797" y="1650"/>
                    <a:pt x="6145" y="2120"/>
                  </a:cubicBezTo>
                  <a:cubicBezTo>
                    <a:pt x="5492" y="2611"/>
                    <a:pt x="4839" y="3064"/>
                    <a:pt x="3991" y="3099"/>
                  </a:cubicBezTo>
                  <a:lnTo>
                    <a:pt x="3773" y="3099"/>
                  </a:lnTo>
                  <a:cubicBezTo>
                    <a:pt x="2587" y="3099"/>
                    <a:pt x="1380" y="2654"/>
                    <a:pt x="194" y="2172"/>
                  </a:cubicBezTo>
                  <a:lnTo>
                    <a:pt x="194" y="2172"/>
                  </a:lnTo>
                  <a:cubicBezTo>
                    <a:pt x="191" y="2168"/>
                    <a:pt x="187" y="2163"/>
                    <a:pt x="183" y="2159"/>
                  </a:cubicBezTo>
                  <a:lnTo>
                    <a:pt x="177" y="2165"/>
                  </a:lnTo>
                  <a:lnTo>
                    <a:pt x="177" y="2165"/>
                  </a:lnTo>
                  <a:cubicBezTo>
                    <a:pt x="172" y="2163"/>
                    <a:pt x="167" y="2161"/>
                    <a:pt x="162" y="2159"/>
                  </a:cubicBezTo>
                  <a:lnTo>
                    <a:pt x="1" y="2085"/>
                  </a:lnTo>
                  <a:lnTo>
                    <a:pt x="127" y="2211"/>
                  </a:lnTo>
                  <a:cubicBezTo>
                    <a:pt x="129" y="2213"/>
                    <a:pt x="131" y="2215"/>
                    <a:pt x="132" y="2217"/>
                  </a:cubicBezTo>
                  <a:lnTo>
                    <a:pt x="132" y="2217"/>
                  </a:lnTo>
                  <a:lnTo>
                    <a:pt x="127" y="2228"/>
                  </a:lnTo>
                  <a:cubicBezTo>
                    <a:pt x="135" y="2232"/>
                    <a:pt x="144" y="2235"/>
                    <a:pt x="152" y="2239"/>
                  </a:cubicBezTo>
                  <a:lnTo>
                    <a:pt x="152" y="2239"/>
                  </a:lnTo>
                  <a:cubicBezTo>
                    <a:pt x="326" y="2428"/>
                    <a:pt x="497" y="2602"/>
                    <a:pt x="688" y="2772"/>
                  </a:cubicBezTo>
                  <a:cubicBezTo>
                    <a:pt x="1667" y="3120"/>
                    <a:pt x="2629" y="3390"/>
                    <a:pt x="3608" y="3390"/>
                  </a:cubicBezTo>
                  <a:lnTo>
                    <a:pt x="3825" y="3390"/>
                  </a:lnTo>
                  <a:cubicBezTo>
                    <a:pt x="4678" y="3355"/>
                    <a:pt x="5366" y="2938"/>
                    <a:pt x="6058" y="2503"/>
                  </a:cubicBezTo>
                  <a:cubicBezTo>
                    <a:pt x="6745" y="2067"/>
                    <a:pt x="7433" y="1615"/>
                    <a:pt x="8268" y="1489"/>
                  </a:cubicBezTo>
                  <a:cubicBezTo>
                    <a:pt x="10644" y="1106"/>
                    <a:pt x="13020" y="671"/>
                    <a:pt x="15413" y="327"/>
                  </a:cubicBezTo>
                  <a:cubicBezTo>
                    <a:pt x="15665" y="292"/>
                    <a:pt x="15900" y="270"/>
                    <a:pt x="16153" y="270"/>
                  </a:cubicBezTo>
                  <a:cubicBezTo>
                    <a:pt x="16536" y="270"/>
                    <a:pt x="16936" y="310"/>
                    <a:pt x="17297" y="379"/>
                  </a:cubicBezTo>
                  <a:lnTo>
                    <a:pt x="17332" y="379"/>
                  </a:lnTo>
                  <a:lnTo>
                    <a:pt x="17349" y="362"/>
                  </a:lnTo>
                  <a:cubicBezTo>
                    <a:pt x="17388" y="292"/>
                    <a:pt x="17423" y="218"/>
                    <a:pt x="17480" y="144"/>
                  </a:cubicBezTo>
                  <a:lnTo>
                    <a:pt x="17497" y="92"/>
                  </a:lnTo>
                  <a:lnTo>
                    <a:pt x="17441" y="92"/>
                  </a:lnTo>
                  <a:cubicBezTo>
                    <a:pt x="17114" y="35"/>
                    <a:pt x="16771" y="1"/>
                    <a:pt x="164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8"/>
            <p:cNvSpPr/>
            <p:nvPr/>
          </p:nvSpPr>
          <p:spPr>
            <a:xfrm rot="3600026">
              <a:off x="-1058073" y="4910612"/>
              <a:ext cx="2134010" cy="401076"/>
            </a:xfrm>
            <a:custGeom>
              <a:avLst/>
              <a:gdLst/>
              <a:ahLst/>
              <a:cxnLst/>
              <a:rect l="l" t="t" r="r" b="b"/>
              <a:pathLst>
                <a:path w="18133" h="3408" extrusionOk="0">
                  <a:moveTo>
                    <a:pt x="17062" y="70"/>
                  </a:moveTo>
                  <a:cubicBezTo>
                    <a:pt x="17389" y="70"/>
                    <a:pt x="17701" y="90"/>
                    <a:pt x="18011" y="137"/>
                  </a:cubicBezTo>
                  <a:lnTo>
                    <a:pt x="18011" y="137"/>
                  </a:lnTo>
                  <a:cubicBezTo>
                    <a:pt x="17977" y="193"/>
                    <a:pt x="17946" y="257"/>
                    <a:pt x="17910" y="323"/>
                  </a:cubicBezTo>
                  <a:lnTo>
                    <a:pt x="17910" y="323"/>
                  </a:lnTo>
                  <a:cubicBezTo>
                    <a:pt x="17590" y="269"/>
                    <a:pt x="17254" y="236"/>
                    <a:pt x="16901" y="236"/>
                  </a:cubicBezTo>
                  <a:cubicBezTo>
                    <a:pt x="16701" y="236"/>
                    <a:pt x="16484" y="253"/>
                    <a:pt x="16266" y="270"/>
                  </a:cubicBezTo>
                  <a:cubicBezTo>
                    <a:pt x="13782" y="545"/>
                    <a:pt x="11280" y="888"/>
                    <a:pt x="8812" y="1249"/>
                  </a:cubicBezTo>
                  <a:cubicBezTo>
                    <a:pt x="7942" y="1376"/>
                    <a:pt x="7289" y="1885"/>
                    <a:pt x="6637" y="2355"/>
                  </a:cubicBezTo>
                  <a:cubicBezTo>
                    <a:pt x="5984" y="2846"/>
                    <a:pt x="5331" y="3299"/>
                    <a:pt x="4483" y="3334"/>
                  </a:cubicBezTo>
                  <a:lnTo>
                    <a:pt x="4265" y="3334"/>
                  </a:lnTo>
                  <a:cubicBezTo>
                    <a:pt x="3074" y="3334"/>
                    <a:pt x="1860" y="2885"/>
                    <a:pt x="669" y="2400"/>
                  </a:cubicBezTo>
                  <a:lnTo>
                    <a:pt x="669" y="2400"/>
                  </a:lnTo>
                  <a:lnTo>
                    <a:pt x="675" y="2394"/>
                  </a:lnTo>
                  <a:cubicBezTo>
                    <a:pt x="524" y="2242"/>
                    <a:pt x="373" y="2079"/>
                    <a:pt x="234" y="1904"/>
                  </a:cubicBezTo>
                  <a:lnTo>
                    <a:pt x="234" y="1904"/>
                  </a:lnTo>
                  <a:cubicBezTo>
                    <a:pt x="1607" y="2503"/>
                    <a:pt x="2981" y="3155"/>
                    <a:pt x="4391" y="3155"/>
                  </a:cubicBezTo>
                  <a:cubicBezTo>
                    <a:pt x="4461" y="3155"/>
                    <a:pt x="4535" y="3138"/>
                    <a:pt x="4609" y="3138"/>
                  </a:cubicBezTo>
                  <a:cubicBezTo>
                    <a:pt x="5062" y="3116"/>
                    <a:pt x="5440" y="2973"/>
                    <a:pt x="5788" y="2790"/>
                  </a:cubicBezTo>
                  <a:cubicBezTo>
                    <a:pt x="6310" y="2503"/>
                    <a:pt x="6767" y="2067"/>
                    <a:pt x="7237" y="1702"/>
                  </a:cubicBezTo>
                  <a:cubicBezTo>
                    <a:pt x="7707" y="1323"/>
                    <a:pt x="8216" y="1014"/>
                    <a:pt x="8869" y="923"/>
                  </a:cubicBezTo>
                  <a:cubicBezTo>
                    <a:pt x="11406" y="579"/>
                    <a:pt x="14017" y="288"/>
                    <a:pt x="16558" y="92"/>
                  </a:cubicBezTo>
                  <a:cubicBezTo>
                    <a:pt x="16736" y="70"/>
                    <a:pt x="16901" y="70"/>
                    <a:pt x="17062" y="70"/>
                  </a:cubicBezTo>
                  <a:close/>
                  <a:moveTo>
                    <a:pt x="17062" y="1"/>
                  </a:moveTo>
                  <a:cubicBezTo>
                    <a:pt x="16901" y="1"/>
                    <a:pt x="16736" y="1"/>
                    <a:pt x="16558" y="18"/>
                  </a:cubicBezTo>
                  <a:cubicBezTo>
                    <a:pt x="13999" y="218"/>
                    <a:pt x="11406" y="505"/>
                    <a:pt x="8869" y="853"/>
                  </a:cubicBezTo>
                  <a:cubicBezTo>
                    <a:pt x="7981" y="980"/>
                    <a:pt x="7346" y="1506"/>
                    <a:pt x="6711" y="2028"/>
                  </a:cubicBezTo>
                  <a:cubicBezTo>
                    <a:pt x="6402" y="2285"/>
                    <a:pt x="6093" y="2537"/>
                    <a:pt x="5749" y="2720"/>
                  </a:cubicBezTo>
                  <a:cubicBezTo>
                    <a:pt x="5405" y="2920"/>
                    <a:pt x="5044" y="3047"/>
                    <a:pt x="4609" y="3064"/>
                  </a:cubicBezTo>
                  <a:cubicBezTo>
                    <a:pt x="4535" y="3064"/>
                    <a:pt x="4461" y="3081"/>
                    <a:pt x="4391" y="3081"/>
                  </a:cubicBezTo>
                  <a:cubicBezTo>
                    <a:pt x="2969" y="3081"/>
                    <a:pt x="1563" y="2419"/>
                    <a:pt x="157" y="1805"/>
                  </a:cubicBezTo>
                  <a:lnTo>
                    <a:pt x="157" y="1805"/>
                  </a:lnTo>
                  <a:cubicBezTo>
                    <a:pt x="154" y="1801"/>
                    <a:pt x="152" y="1797"/>
                    <a:pt x="149" y="1793"/>
                  </a:cubicBezTo>
                  <a:lnTo>
                    <a:pt x="146" y="1800"/>
                  </a:lnTo>
                  <a:lnTo>
                    <a:pt x="146" y="1800"/>
                  </a:lnTo>
                  <a:cubicBezTo>
                    <a:pt x="141" y="1798"/>
                    <a:pt x="136" y="1795"/>
                    <a:pt x="132" y="1793"/>
                  </a:cubicBezTo>
                  <a:lnTo>
                    <a:pt x="1" y="1741"/>
                  </a:lnTo>
                  <a:lnTo>
                    <a:pt x="92" y="1850"/>
                  </a:lnTo>
                  <a:cubicBezTo>
                    <a:pt x="258" y="2050"/>
                    <a:pt x="436" y="2246"/>
                    <a:pt x="619" y="2446"/>
                  </a:cubicBezTo>
                  <a:lnTo>
                    <a:pt x="619" y="2463"/>
                  </a:lnTo>
                  <a:cubicBezTo>
                    <a:pt x="1833" y="2955"/>
                    <a:pt x="3047" y="3408"/>
                    <a:pt x="4265" y="3408"/>
                  </a:cubicBezTo>
                  <a:lnTo>
                    <a:pt x="4483" y="3408"/>
                  </a:lnTo>
                  <a:cubicBezTo>
                    <a:pt x="5370" y="3373"/>
                    <a:pt x="6023" y="2899"/>
                    <a:pt x="6676" y="2429"/>
                  </a:cubicBezTo>
                  <a:cubicBezTo>
                    <a:pt x="7329" y="1941"/>
                    <a:pt x="7981" y="1450"/>
                    <a:pt x="8834" y="1323"/>
                  </a:cubicBezTo>
                  <a:cubicBezTo>
                    <a:pt x="11297" y="962"/>
                    <a:pt x="13799" y="614"/>
                    <a:pt x="16284" y="344"/>
                  </a:cubicBezTo>
                  <a:cubicBezTo>
                    <a:pt x="16484" y="327"/>
                    <a:pt x="16701" y="310"/>
                    <a:pt x="16901" y="310"/>
                  </a:cubicBezTo>
                  <a:cubicBezTo>
                    <a:pt x="17245" y="310"/>
                    <a:pt x="17589" y="344"/>
                    <a:pt x="17933" y="397"/>
                  </a:cubicBezTo>
                  <a:lnTo>
                    <a:pt x="17950" y="397"/>
                  </a:lnTo>
                  <a:lnTo>
                    <a:pt x="17972" y="379"/>
                  </a:lnTo>
                  <a:cubicBezTo>
                    <a:pt x="18007" y="288"/>
                    <a:pt x="18059" y="201"/>
                    <a:pt x="18098" y="127"/>
                  </a:cubicBezTo>
                  <a:lnTo>
                    <a:pt x="18133" y="70"/>
                  </a:lnTo>
                  <a:lnTo>
                    <a:pt x="18081" y="70"/>
                  </a:lnTo>
                  <a:cubicBezTo>
                    <a:pt x="17754" y="18"/>
                    <a:pt x="17406" y="1"/>
                    <a:pt x="1706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8"/>
            <p:cNvSpPr/>
            <p:nvPr/>
          </p:nvSpPr>
          <p:spPr>
            <a:xfrm rot="3600026">
              <a:off x="-967467" y="4739653"/>
              <a:ext cx="2406926" cy="347764"/>
            </a:xfrm>
            <a:custGeom>
              <a:avLst/>
              <a:gdLst/>
              <a:ahLst/>
              <a:cxnLst/>
              <a:rect l="l" t="t" r="r" b="b"/>
              <a:pathLst>
                <a:path w="20452" h="2955" extrusionOk="0">
                  <a:moveTo>
                    <a:pt x="11876" y="70"/>
                  </a:moveTo>
                  <a:cubicBezTo>
                    <a:pt x="13855" y="70"/>
                    <a:pt x="16009" y="561"/>
                    <a:pt x="17950" y="722"/>
                  </a:cubicBezTo>
                  <a:cubicBezTo>
                    <a:pt x="18751" y="795"/>
                    <a:pt x="19547" y="830"/>
                    <a:pt x="20348" y="831"/>
                  </a:cubicBezTo>
                  <a:lnTo>
                    <a:pt x="20348" y="831"/>
                  </a:lnTo>
                  <a:cubicBezTo>
                    <a:pt x="20338" y="868"/>
                    <a:pt x="20328" y="901"/>
                    <a:pt x="20318" y="939"/>
                  </a:cubicBezTo>
                  <a:lnTo>
                    <a:pt x="20318" y="939"/>
                  </a:lnTo>
                  <a:cubicBezTo>
                    <a:pt x="19566" y="904"/>
                    <a:pt x="18830" y="852"/>
                    <a:pt x="18098" y="796"/>
                  </a:cubicBezTo>
                  <a:cubicBezTo>
                    <a:pt x="16266" y="705"/>
                    <a:pt x="14217" y="379"/>
                    <a:pt x="12293" y="379"/>
                  </a:cubicBezTo>
                  <a:cubicBezTo>
                    <a:pt x="11841" y="379"/>
                    <a:pt x="11388" y="396"/>
                    <a:pt x="10936" y="453"/>
                  </a:cubicBezTo>
                  <a:cubicBezTo>
                    <a:pt x="9957" y="544"/>
                    <a:pt x="9156" y="1123"/>
                    <a:pt x="8360" y="1667"/>
                  </a:cubicBezTo>
                  <a:cubicBezTo>
                    <a:pt x="7563" y="2228"/>
                    <a:pt x="6785" y="2789"/>
                    <a:pt x="5823" y="2863"/>
                  </a:cubicBezTo>
                  <a:cubicBezTo>
                    <a:pt x="5697" y="2881"/>
                    <a:pt x="5566" y="2881"/>
                    <a:pt x="5440" y="2881"/>
                  </a:cubicBezTo>
                  <a:cubicBezTo>
                    <a:pt x="3760" y="2881"/>
                    <a:pt x="1985" y="2032"/>
                    <a:pt x="269" y="1527"/>
                  </a:cubicBezTo>
                  <a:lnTo>
                    <a:pt x="269" y="1527"/>
                  </a:lnTo>
                  <a:cubicBezTo>
                    <a:pt x="220" y="1402"/>
                    <a:pt x="162" y="1263"/>
                    <a:pt x="111" y="1136"/>
                  </a:cubicBezTo>
                  <a:lnTo>
                    <a:pt x="111" y="1136"/>
                  </a:lnTo>
                  <a:cubicBezTo>
                    <a:pt x="1778" y="1556"/>
                    <a:pt x="3483" y="2245"/>
                    <a:pt x="5153" y="2245"/>
                  </a:cubicBezTo>
                  <a:cubicBezTo>
                    <a:pt x="5296" y="2245"/>
                    <a:pt x="5423" y="2228"/>
                    <a:pt x="5566" y="2228"/>
                  </a:cubicBezTo>
                  <a:cubicBezTo>
                    <a:pt x="6584" y="2158"/>
                    <a:pt x="7472" y="1649"/>
                    <a:pt x="8377" y="1158"/>
                  </a:cubicBezTo>
                  <a:cubicBezTo>
                    <a:pt x="9265" y="653"/>
                    <a:pt x="10174" y="161"/>
                    <a:pt x="11171" y="109"/>
                  </a:cubicBezTo>
                  <a:cubicBezTo>
                    <a:pt x="11406" y="92"/>
                    <a:pt x="11641" y="70"/>
                    <a:pt x="11876" y="70"/>
                  </a:cubicBezTo>
                  <a:close/>
                  <a:moveTo>
                    <a:pt x="11876" y="0"/>
                  </a:moveTo>
                  <a:cubicBezTo>
                    <a:pt x="11623" y="0"/>
                    <a:pt x="11388" y="18"/>
                    <a:pt x="11153" y="35"/>
                  </a:cubicBezTo>
                  <a:cubicBezTo>
                    <a:pt x="10135" y="92"/>
                    <a:pt x="9230" y="596"/>
                    <a:pt x="8342" y="1088"/>
                  </a:cubicBezTo>
                  <a:cubicBezTo>
                    <a:pt x="7437" y="1593"/>
                    <a:pt x="6545" y="2084"/>
                    <a:pt x="5549" y="2158"/>
                  </a:cubicBezTo>
                  <a:cubicBezTo>
                    <a:pt x="5423" y="2158"/>
                    <a:pt x="5279" y="2176"/>
                    <a:pt x="5153" y="2176"/>
                  </a:cubicBezTo>
                  <a:cubicBezTo>
                    <a:pt x="3482" y="2176"/>
                    <a:pt x="1759" y="1484"/>
                    <a:pt x="75" y="1071"/>
                  </a:cubicBezTo>
                  <a:lnTo>
                    <a:pt x="1" y="1049"/>
                  </a:lnTo>
                  <a:lnTo>
                    <a:pt x="40" y="1105"/>
                  </a:lnTo>
                  <a:cubicBezTo>
                    <a:pt x="92" y="1266"/>
                    <a:pt x="149" y="1414"/>
                    <a:pt x="218" y="1575"/>
                  </a:cubicBezTo>
                  <a:lnTo>
                    <a:pt x="218" y="1593"/>
                  </a:lnTo>
                  <a:lnTo>
                    <a:pt x="236" y="1593"/>
                  </a:lnTo>
                  <a:cubicBezTo>
                    <a:pt x="1942" y="2102"/>
                    <a:pt x="3739" y="2955"/>
                    <a:pt x="5440" y="2955"/>
                  </a:cubicBezTo>
                  <a:cubicBezTo>
                    <a:pt x="5566" y="2955"/>
                    <a:pt x="5697" y="2955"/>
                    <a:pt x="5840" y="2937"/>
                  </a:cubicBezTo>
                  <a:cubicBezTo>
                    <a:pt x="6802" y="2863"/>
                    <a:pt x="7616" y="2302"/>
                    <a:pt x="8416" y="1741"/>
                  </a:cubicBezTo>
                  <a:cubicBezTo>
                    <a:pt x="9195" y="1179"/>
                    <a:pt x="9991" y="614"/>
                    <a:pt x="10953" y="527"/>
                  </a:cubicBezTo>
                  <a:cubicBezTo>
                    <a:pt x="11388" y="470"/>
                    <a:pt x="11841" y="453"/>
                    <a:pt x="12293" y="453"/>
                  </a:cubicBezTo>
                  <a:cubicBezTo>
                    <a:pt x="14199" y="453"/>
                    <a:pt x="16249" y="779"/>
                    <a:pt x="18098" y="870"/>
                  </a:cubicBezTo>
                  <a:cubicBezTo>
                    <a:pt x="18838" y="923"/>
                    <a:pt x="19582" y="962"/>
                    <a:pt x="20326" y="1014"/>
                  </a:cubicBezTo>
                  <a:lnTo>
                    <a:pt x="20361" y="1014"/>
                  </a:lnTo>
                  <a:lnTo>
                    <a:pt x="20361" y="997"/>
                  </a:lnTo>
                  <a:cubicBezTo>
                    <a:pt x="20400" y="940"/>
                    <a:pt x="20417" y="870"/>
                    <a:pt x="20435" y="814"/>
                  </a:cubicBezTo>
                  <a:lnTo>
                    <a:pt x="20452" y="762"/>
                  </a:lnTo>
                  <a:lnTo>
                    <a:pt x="20400" y="762"/>
                  </a:lnTo>
                  <a:cubicBezTo>
                    <a:pt x="19582" y="762"/>
                    <a:pt x="18768" y="722"/>
                    <a:pt x="17967" y="653"/>
                  </a:cubicBezTo>
                  <a:cubicBezTo>
                    <a:pt x="16009" y="488"/>
                    <a:pt x="13873" y="0"/>
                    <a:pt x="118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8"/>
            <p:cNvSpPr/>
            <p:nvPr/>
          </p:nvSpPr>
          <p:spPr>
            <a:xfrm rot="3600026">
              <a:off x="-1071251" y="4874423"/>
              <a:ext cx="2202151" cy="409785"/>
            </a:xfrm>
            <a:custGeom>
              <a:avLst/>
              <a:gdLst/>
              <a:ahLst/>
              <a:cxnLst/>
              <a:rect l="l" t="t" r="r" b="b"/>
              <a:pathLst>
                <a:path w="18712" h="3482" extrusionOk="0">
                  <a:moveTo>
                    <a:pt x="17589" y="70"/>
                  </a:moveTo>
                  <a:cubicBezTo>
                    <a:pt x="17932" y="70"/>
                    <a:pt x="18279" y="105"/>
                    <a:pt x="18607" y="154"/>
                  </a:cubicBezTo>
                  <a:lnTo>
                    <a:pt x="18607" y="154"/>
                  </a:lnTo>
                  <a:cubicBezTo>
                    <a:pt x="18574" y="235"/>
                    <a:pt x="18534" y="309"/>
                    <a:pt x="18490" y="392"/>
                  </a:cubicBezTo>
                  <a:lnTo>
                    <a:pt x="18490" y="392"/>
                  </a:lnTo>
                  <a:cubicBezTo>
                    <a:pt x="18171" y="343"/>
                    <a:pt x="17832" y="327"/>
                    <a:pt x="17497" y="327"/>
                  </a:cubicBezTo>
                  <a:cubicBezTo>
                    <a:pt x="17336" y="327"/>
                    <a:pt x="17171" y="327"/>
                    <a:pt x="16993" y="344"/>
                  </a:cubicBezTo>
                  <a:cubicBezTo>
                    <a:pt x="14434" y="544"/>
                    <a:pt x="11841" y="831"/>
                    <a:pt x="9304" y="1179"/>
                  </a:cubicBezTo>
                  <a:cubicBezTo>
                    <a:pt x="8416" y="1306"/>
                    <a:pt x="7781" y="1832"/>
                    <a:pt x="7146" y="2354"/>
                  </a:cubicBezTo>
                  <a:cubicBezTo>
                    <a:pt x="6837" y="2611"/>
                    <a:pt x="6528" y="2863"/>
                    <a:pt x="6184" y="3046"/>
                  </a:cubicBezTo>
                  <a:cubicBezTo>
                    <a:pt x="5840" y="3246"/>
                    <a:pt x="5479" y="3373"/>
                    <a:pt x="5044" y="3390"/>
                  </a:cubicBezTo>
                  <a:cubicBezTo>
                    <a:pt x="4970" y="3390"/>
                    <a:pt x="4896" y="3407"/>
                    <a:pt x="4826" y="3407"/>
                  </a:cubicBezTo>
                  <a:cubicBezTo>
                    <a:pt x="3400" y="3407"/>
                    <a:pt x="1990" y="2742"/>
                    <a:pt x="581" y="2126"/>
                  </a:cubicBezTo>
                  <a:lnTo>
                    <a:pt x="581" y="2126"/>
                  </a:lnTo>
                  <a:lnTo>
                    <a:pt x="584" y="2119"/>
                  </a:lnTo>
                  <a:cubicBezTo>
                    <a:pt x="462" y="1973"/>
                    <a:pt x="332" y="1811"/>
                    <a:pt x="219" y="1648"/>
                  </a:cubicBezTo>
                  <a:lnTo>
                    <a:pt x="219" y="1648"/>
                  </a:lnTo>
                  <a:cubicBezTo>
                    <a:pt x="1756" y="2314"/>
                    <a:pt x="3291" y="3155"/>
                    <a:pt x="4879" y="3155"/>
                  </a:cubicBezTo>
                  <a:cubicBezTo>
                    <a:pt x="4953" y="3155"/>
                    <a:pt x="5044" y="3138"/>
                    <a:pt x="5114" y="3138"/>
                  </a:cubicBezTo>
                  <a:cubicBezTo>
                    <a:pt x="5571" y="3116"/>
                    <a:pt x="5949" y="2972"/>
                    <a:pt x="6293" y="2772"/>
                  </a:cubicBezTo>
                  <a:cubicBezTo>
                    <a:pt x="6819" y="2463"/>
                    <a:pt x="7237" y="2028"/>
                    <a:pt x="7707" y="1649"/>
                  </a:cubicBezTo>
                  <a:cubicBezTo>
                    <a:pt x="8160" y="1266"/>
                    <a:pt x="8669" y="940"/>
                    <a:pt x="9339" y="853"/>
                  </a:cubicBezTo>
                  <a:cubicBezTo>
                    <a:pt x="11915" y="544"/>
                    <a:pt x="14560" y="270"/>
                    <a:pt x="17154" y="92"/>
                  </a:cubicBezTo>
                  <a:cubicBezTo>
                    <a:pt x="17297" y="92"/>
                    <a:pt x="17445" y="70"/>
                    <a:pt x="17589" y="70"/>
                  </a:cubicBezTo>
                  <a:close/>
                  <a:moveTo>
                    <a:pt x="17589" y="0"/>
                  </a:moveTo>
                  <a:cubicBezTo>
                    <a:pt x="17445" y="0"/>
                    <a:pt x="17297" y="18"/>
                    <a:pt x="17154" y="18"/>
                  </a:cubicBezTo>
                  <a:cubicBezTo>
                    <a:pt x="14560" y="200"/>
                    <a:pt x="11897" y="470"/>
                    <a:pt x="9339" y="779"/>
                  </a:cubicBezTo>
                  <a:cubicBezTo>
                    <a:pt x="8416" y="905"/>
                    <a:pt x="7798" y="1449"/>
                    <a:pt x="7202" y="1976"/>
                  </a:cubicBezTo>
                  <a:cubicBezTo>
                    <a:pt x="6893" y="2246"/>
                    <a:pt x="6602" y="2502"/>
                    <a:pt x="6258" y="2702"/>
                  </a:cubicBezTo>
                  <a:cubicBezTo>
                    <a:pt x="5932" y="2898"/>
                    <a:pt x="5549" y="3046"/>
                    <a:pt x="5114" y="3064"/>
                  </a:cubicBezTo>
                  <a:cubicBezTo>
                    <a:pt x="5044" y="3064"/>
                    <a:pt x="4953" y="3081"/>
                    <a:pt x="4879" y="3081"/>
                  </a:cubicBezTo>
                  <a:cubicBezTo>
                    <a:pt x="3286" y="3081"/>
                    <a:pt x="1707" y="2193"/>
                    <a:pt x="131" y="1523"/>
                  </a:cubicBezTo>
                  <a:lnTo>
                    <a:pt x="1" y="1467"/>
                  </a:lnTo>
                  <a:lnTo>
                    <a:pt x="75" y="1575"/>
                  </a:lnTo>
                  <a:cubicBezTo>
                    <a:pt x="218" y="1776"/>
                    <a:pt x="366" y="1976"/>
                    <a:pt x="527" y="2176"/>
                  </a:cubicBezTo>
                  <a:lnTo>
                    <a:pt x="545" y="2176"/>
                  </a:lnTo>
                  <a:cubicBezTo>
                    <a:pt x="1959" y="2789"/>
                    <a:pt x="3373" y="3481"/>
                    <a:pt x="4826" y="3481"/>
                  </a:cubicBezTo>
                  <a:cubicBezTo>
                    <a:pt x="4896" y="3481"/>
                    <a:pt x="4970" y="3464"/>
                    <a:pt x="5044" y="3464"/>
                  </a:cubicBezTo>
                  <a:cubicBezTo>
                    <a:pt x="5497" y="3442"/>
                    <a:pt x="5875" y="3299"/>
                    <a:pt x="6223" y="3116"/>
                  </a:cubicBezTo>
                  <a:cubicBezTo>
                    <a:pt x="6745" y="2829"/>
                    <a:pt x="7202" y="2393"/>
                    <a:pt x="7672" y="2028"/>
                  </a:cubicBezTo>
                  <a:cubicBezTo>
                    <a:pt x="8142" y="1649"/>
                    <a:pt x="8651" y="1340"/>
                    <a:pt x="9304" y="1249"/>
                  </a:cubicBezTo>
                  <a:cubicBezTo>
                    <a:pt x="11841" y="905"/>
                    <a:pt x="14452" y="614"/>
                    <a:pt x="16993" y="418"/>
                  </a:cubicBezTo>
                  <a:cubicBezTo>
                    <a:pt x="17171" y="396"/>
                    <a:pt x="17336" y="396"/>
                    <a:pt x="17497" y="396"/>
                  </a:cubicBezTo>
                  <a:cubicBezTo>
                    <a:pt x="17841" y="396"/>
                    <a:pt x="18168" y="418"/>
                    <a:pt x="18494" y="470"/>
                  </a:cubicBezTo>
                  <a:lnTo>
                    <a:pt x="18533" y="470"/>
                  </a:lnTo>
                  <a:lnTo>
                    <a:pt x="18533" y="453"/>
                  </a:lnTo>
                  <a:cubicBezTo>
                    <a:pt x="18585" y="344"/>
                    <a:pt x="18642" y="235"/>
                    <a:pt x="18694" y="144"/>
                  </a:cubicBezTo>
                  <a:lnTo>
                    <a:pt x="18711" y="92"/>
                  </a:lnTo>
                  <a:lnTo>
                    <a:pt x="18659" y="92"/>
                  </a:lnTo>
                  <a:cubicBezTo>
                    <a:pt x="18315" y="35"/>
                    <a:pt x="17950" y="0"/>
                    <a:pt x="175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8"/>
            <p:cNvSpPr/>
            <p:nvPr/>
          </p:nvSpPr>
          <p:spPr>
            <a:xfrm rot="3600026">
              <a:off x="-1068698" y="4842034"/>
              <a:ext cx="2259935" cy="416375"/>
            </a:xfrm>
            <a:custGeom>
              <a:avLst/>
              <a:gdLst/>
              <a:ahLst/>
              <a:cxnLst/>
              <a:rect l="l" t="t" r="r" b="b"/>
              <a:pathLst>
                <a:path w="19203" h="3538" extrusionOk="0">
                  <a:moveTo>
                    <a:pt x="17789" y="74"/>
                  </a:moveTo>
                  <a:cubicBezTo>
                    <a:pt x="18239" y="74"/>
                    <a:pt x="18673" y="122"/>
                    <a:pt x="19091" y="191"/>
                  </a:cubicBezTo>
                  <a:lnTo>
                    <a:pt x="19091" y="191"/>
                  </a:lnTo>
                  <a:cubicBezTo>
                    <a:pt x="19048" y="282"/>
                    <a:pt x="19003" y="381"/>
                    <a:pt x="18961" y="471"/>
                  </a:cubicBezTo>
                  <a:lnTo>
                    <a:pt x="18961" y="471"/>
                  </a:lnTo>
                  <a:cubicBezTo>
                    <a:pt x="18624" y="416"/>
                    <a:pt x="18267" y="383"/>
                    <a:pt x="17915" y="383"/>
                  </a:cubicBezTo>
                  <a:cubicBezTo>
                    <a:pt x="17771" y="383"/>
                    <a:pt x="17623" y="401"/>
                    <a:pt x="17480" y="401"/>
                  </a:cubicBezTo>
                  <a:cubicBezTo>
                    <a:pt x="14886" y="583"/>
                    <a:pt x="12223" y="853"/>
                    <a:pt x="9665" y="1162"/>
                  </a:cubicBezTo>
                  <a:cubicBezTo>
                    <a:pt x="8742" y="1288"/>
                    <a:pt x="8124" y="1832"/>
                    <a:pt x="7528" y="2359"/>
                  </a:cubicBezTo>
                  <a:cubicBezTo>
                    <a:pt x="7219" y="2629"/>
                    <a:pt x="6928" y="2885"/>
                    <a:pt x="6584" y="3085"/>
                  </a:cubicBezTo>
                  <a:cubicBezTo>
                    <a:pt x="6258" y="3281"/>
                    <a:pt x="5875" y="3429"/>
                    <a:pt x="5440" y="3447"/>
                  </a:cubicBezTo>
                  <a:cubicBezTo>
                    <a:pt x="5370" y="3447"/>
                    <a:pt x="5279" y="3464"/>
                    <a:pt x="5205" y="3464"/>
                  </a:cubicBezTo>
                  <a:cubicBezTo>
                    <a:pt x="3615" y="3464"/>
                    <a:pt x="2038" y="2579"/>
                    <a:pt x="465" y="1909"/>
                  </a:cubicBezTo>
                  <a:lnTo>
                    <a:pt x="465" y="1909"/>
                  </a:lnTo>
                  <a:cubicBezTo>
                    <a:pt x="367" y="1768"/>
                    <a:pt x="280" y="1639"/>
                    <a:pt x="195" y="1502"/>
                  </a:cubicBezTo>
                  <a:lnTo>
                    <a:pt x="195" y="1502"/>
                  </a:lnTo>
                  <a:cubicBezTo>
                    <a:pt x="1843" y="2171"/>
                    <a:pt x="3487" y="3120"/>
                    <a:pt x="5152" y="3120"/>
                  </a:cubicBezTo>
                  <a:lnTo>
                    <a:pt x="5440" y="3120"/>
                  </a:lnTo>
                  <a:cubicBezTo>
                    <a:pt x="5897" y="3085"/>
                    <a:pt x="6275" y="2937"/>
                    <a:pt x="6619" y="2703"/>
                  </a:cubicBezTo>
                  <a:cubicBezTo>
                    <a:pt x="7145" y="2376"/>
                    <a:pt x="7563" y="1906"/>
                    <a:pt x="8033" y="1506"/>
                  </a:cubicBezTo>
                  <a:cubicBezTo>
                    <a:pt x="8507" y="1088"/>
                    <a:pt x="9012" y="744"/>
                    <a:pt x="9682" y="653"/>
                  </a:cubicBezTo>
                  <a:cubicBezTo>
                    <a:pt x="12223" y="327"/>
                    <a:pt x="14925" y="201"/>
                    <a:pt x="17480" y="92"/>
                  </a:cubicBezTo>
                  <a:cubicBezTo>
                    <a:pt x="17588" y="74"/>
                    <a:pt x="17697" y="74"/>
                    <a:pt x="17789" y="74"/>
                  </a:cubicBezTo>
                  <a:close/>
                  <a:moveTo>
                    <a:pt x="17789" y="0"/>
                  </a:moveTo>
                  <a:cubicBezTo>
                    <a:pt x="17697" y="0"/>
                    <a:pt x="17588" y="0"/>
                    <a:pt x="17480" y="18"/>
                  </a:cubicBezTo>
                  <a:cubicBezTo>
                    <a:pt x="14925" y="127"/>
                    <a:pt x="12206" y="257"/>
                    <a:pt x="9665" y="583"/>
                  </a:cubicBezTo>
                  <a:cubicBezTo>
                    <a:pt x="9212" y="653"/>
                    <a:pt x="8812" y="836"/>
                    <a:pt x="8468" y="1053"/>
                  </a:cubicBezTo>
                  <a:cubicBezTo>
                    <a:pt x="7963" y="1415"/>
                    <a:pt x="7528" y="1889"/>
                    <a:pt x="7071" y="2285"/>
                  </a:cubicBezTo>
                  <a:cubicBezTo>
                    <a:pt x="6601" y="2685"/>
                    <a:pt x="6092" y="2994"/>
                    <a:pt x="5422" y="3046"/>
                  </a:cubicBezTo>
                  <a:lnTo>
                    <a:pt x="5152" y="3046"/>
                  </a:lnTo>
                  <a:cubicBezTo>
                    <a:pt x="5138" y="3046"/>
                    <a:pt x="5123" y="3046"/>
                    <a:pt x="5109" y="3046"/>
                  </a:cubicBezTo>
                  <a:cubicBezTo>
                    <a:pt x="3435" y="3046"/>
                    <a:pt x="1783" y="2061"/>
                    <a:pt x="109" y="1380"/>
                  </a:cubicBezTo>
                  <a:lnTo>
                    <a:pt x="1" y="1345"/>
                  </a:lnTo>
                  <a:lnTo>
                    <a:pt x="1" y="1345"/>
                  </a:lnTo>
                  <a:lnTo>
                    <a:pt x="57" y="1432"/>
                  </a:lnTo>
                  <a:cubicBezTo>
                    <a:pt x="166" y="1615"/>
                    <a:pt x="292" y="1797"/>
                    <a:pt x="401" y="1958"/>
                  </a:cubicBezTo>
                  <a:lnTo>
                    <a:pt x="418" y="1976"/>
                  </a:lnTo>
                  <a:cubicBezTo>
                    <a:pt x="1998" y="2650"/>
                    <a:pt x="3573" y="3538"/>
                    <a:pt x="5205" y="3538"/>
                  </a:cubicBezTo>
                  <a:cubicBezTo>
                    <a:pt x="5279" y="3538"/>
                    <a:pt x="5370" y="3521"/>
                    <a:pt x="5440" y="3521"/>
                  </a:cubicBezTo>
                  <a:cubicBezTo>
                    <a:pt x="5897" y="3499"/>
                    <a:pt x="6275" y="3355"/>
                    <a:pt x="6619" y="3155"/>
                  </a:cubicBezTo>
                  <a:cubicBezTo>
                    <a:pt x="7145" y="2846"/>
                    <a:pt x="7563" y="2411"/>
                    <a:pt x="8033" y="2032"/>
                  </a:cubicBezTo>
                  <a:cubicBezTo>
                    <a:pt x="8486" y="1649"/>
                    <a:pt x="8995" y="1323"/>
                    <a:pt x="9665" y="1236"/>
                  </a:cubicBezTo>
                  <a:cubicBezTo>
                    <a:pt x="12241" y="927"/>
                    <a:pt x="14886" y="653"/>
                    <a:pt x="17480" y="475"/>
                  </a:cubicBezTo>
                  <a:cubicBezTo>
                    <a:pt x="17623" y="475"/>
                    <a:pt x="17771" y="453"/>
                    <a:pt x="17915" y="453"/>
                  </a:cubicBezTo>
                  <a:cubicBezTo>
                    <a:pt x="18276" y="453"/>
                    <a:pt x="18641" y="492"/>
                    <a:pt x="18985" y="544"/>
                  </a:cubicBezTo>
                  <a:lnTo>
                    <a:pt x="19003" y="544"/>
                  </a:lnTo>
                  <a:lnTo>
                    <a:pt x="19020" y="527"/>
                  </a:lnTo>
                  <a:cubicBezTo>
                    <a:pt x="19077" y="401"/>
                    <a:pt x="19129" y="292"/>
                    <a:pt x="19185" y="166"/>
                  </a:cubicBezTo>
                  <a:lnTo>
                    <a:pt x="19203" y="127"/>
                  </a:lnTo>
                  <a:lnTo>
                    <a:pt x="19146" y="127"/>
                  </a:lnTo>
                  <a:cubicBezTo>
                    <a:pt x="18711" y="57"/>
                    <a:pt x="18259" y="0"/>
                    <a:pt x="177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8"/>
            <p:cNvSpPr/>
            <p:nvPr/>
          </p:nvSpPr>
          <p:spPr>
            <a:xfrm rot="3600026">
              <a:off x="-833920" y="4690698"/>
              <a:ext cx="2489895" cy="207011"/>
            </a:xfrm>
            <a:custGeom>
              <a:avLst/>
              <a:gdLst/>
              <a:ahLst/>
              <a:cxnLst/>
              <a:rect l="l" t="t" r="r" b="b"/>
              <a:pathLst>
                <a:path w="21157" h="1759" extrusionOk="0">
                  <a:moveTo>
                    <a:pt x="12345" y="70"/>
                  </a:moveTo>
                  <a:cubicBezTo>
                    <a:pt x="13342" y="92"/>
                    <a:pt x="14286" y="379"/>
                    <a:pt x="15213" y="723"/>
                  </a:cubicBezTo>
                  <a:cubicBezTo>
                    <a:pt x="15789" y="927"/>
                    <a:pt x="16368" y="1153"/>
                    <a:pt x="16964" y="1339"/>
                  </a:cubicBezTo>
                  <a:lnTo>
                    <a:pt x="16964" y="1339"/>
                  </a:lnTo>
                  <a:cubicBezTo>
                    <a:pt x="15415" y="919"/>
                    <a:pt x="13868" y="288"/>
                    <a:pt x="12254" y="288"/>
                  </a:cubicBezTo>
                  <a:lnTo>
                    <a:pt x="12075" y="288"/>
                  </a:lnTo>
                  <a:cubicBezTo>
                    <a:pt x="9665" y="362"/>
                    <a:pt x="7306" y="997"/>
                    <a:pt x="4913" y="1071"/>
                  </a:cubicBezTo>
                  <a:lnTo>
                    <a:pt x="4295" y="1071"/>
                  </a:lnTo>
                  <a:cubicBezTo>
                    <a:pt x="2929" y="1071"/>
                    <a:pt x="1542" y="942"/>
                    <a:pt x="172" y="855"/>
                  </a:cubicBezTo>
                  <a:lnTo>
                    <a:pt x="172" y="855"/>
                  </a:lnTo>
                  <a:cubicBezTo>
                    <a:pt x="142" y="712"/>
                    <a:pt x="112" y="560"/>
                    <a:pt x="79" y="417"/>
                  </a:cubicBezTo>
                  <a:lnTo>
                    <a:pt x="79" y="417"/>
                  </a:lnTo>
                  <a:cubicBezTo>
                    <a:pt x="3798" y="286"/>
                    <a:pt x="7538" y="70"/>
                    <a:pt x="11240" y="70"/>
                  </a:cubicBezTo>
                  <a:close/>
                  <a:moveTo>
                    <a:pt x="21072" y="1265"/>
                  </a:moveTo>
                  <a:cubicBezTo>
                    <a:pt x="21057" y="1317"/>
                    <a:pt x="21042" y="1368"/>
                    <a:pt x="21018" y="1421"/>
                  </a:cubicBezTo>
                  <a:lnTo>
                    <a:pt x="21018" y="1421"/>
                  </a:lnTo>
                  <a:cubicBezTo>
                    <a:pt x="20358" y="1562"/>
                    <a:pt x="19698" y="1685"/>
                    <a:pt x="19037" y="1685"/>
                  </a:cubicBezTo>
                  <a:cubicBezTo>
                    <a:pt x="18863" y="1685"/>
                    <a:pt x="18691" y="1678"/>
                    <a:pt x="18518" y="1659"/>
                  </a:cubicBezTo>
                  <a:lnTo>
                    <a:pt x="18518" y="1659"/>
                  </a:lnTo>
                  <a:cubicBezTo>
                    <a:pt x="18618" y="1664"/>
                    <a:pt x="18719" y="1667"/>
                    <a:pt x="18820" y="1667"/>
                  </a:cubicBezTo>
                  <a:cubicBezTo>
                    <a:pt x="19582" y="1667"/>
                    <a:pt x="20327" y="1492"/>
                    <a:pt x="21072" y="1265"/>
                  </a:cubicBezTo>
                  <a:close/>
                  <a:moveTo>
                    <a:pt x="11240" y="1"/>
                  </a:moveTo>
                  <a:cubicBezTo>
                    <a:pt x="7524" y="1"/>
                    <a:pt x="3769" y="218"/>
                    <a:pt x="35" y="344"/>
                  </a:cubicBezTo>
                  <a:lnTo>
                    <a:pt x="0" y="344"/>
                  </a:lnTo>
                  <a:lnTo>
                    <a:pt x="0" y="397"/>
                  </a:lnTo>
                  <a:cubicBezTo>
                    <a:pt x="35" y="562"/>
                    <a:pt x="70" y="723"/>
                    <a:pt x="109" y="906"/>
                  </a:cubicBezTo>
                  <a:lnTo>
                    <a:pt x="109" y="923"/>
                  </a:lnTo>
                  <a:lnTo>
                    <a:pt x="144" y="923"/>
                  </a:lnTo>
                  <a:cubicBezTo>
                    <a:pt x="1523" y="1014"/>
                    <a:pt x="2920" y="1141"/>
                    <a:pt x="4295" y="1141"/>
                  </a:cubicBezTo>
                  <a:lnTo>
                    <a:pt x="4913" y="1141"/>
                  </a:lnTo>
                  <a:cubicBezTo>
                    <a:pt x="7306" y="1049"/>
                    <a:pt x="9682" y="436"/>
                    <a:pt x="12075" y="362"/>
                  </a:cubicBezTo>
                  <a:lnTo>
                    <a:pt x="12254" y="362"/>
                  </a:lnTo>
                  <a:cubicBezTo>
                    <a:pt x="14286" y="362"/>
                    <a:pt x="16209" y="1376"/>
                    <a:pt x="18202" y="1685"/>
                  </a:cubicBezTo>
                  <a:cubicBezTo>
                    <a:pt x="18494" y="1741"/>
                    <a:pt x="18763" y="1758"/>
                    <a:pt x="19037" y="1758"/>
                  </a:cubicBezTo>
                  <a:cubicBezTo>
                    <a:pt x="19725" y="1758"/>
                    <a:pt x="20395" y="1632"/>
                    <a:pt x="21065" y="1484"/>
                  </a:cubicBezTo>
                  <a:lnTo>
                    <a:pt x="21087" y="1484"/>
                  </a:lnTo>
                  <a:lnTo>
                    <a:pt x="21087" y="1450"/>
                  </a:lnTo>
                  <a:cubicBezTo>
                    <a:pt x="21104" y="1376"/>
                    <a:pt x="21139" y="1306"/>
                    <a:pt x="21157" y="1232"/>
                  </a:cubicBezTo>
                  <a:lnTo>
                    <a:pt x="21157" y="1180"/>
                  </a:lnTo>
                  <a:lnTo>
                    <a:pt x="21104" y="1197"/>
                  </a:lnTo>
                  <a:cubicBezTo>
                    <a:pt x="20343" y="1415"/>
                    <a:pt x="19599" y="1593"/>
                    <a:pt x="18820" y="1593"/>
                  </a:cubicBezTo>
                  <a:cubicBezTo>
                    <a:pt x="18563" y="1593"/>
                    <a:pt x="18311" y="1576"/>
                    <a:pt x="18058" y="1541"/>
                  </a:cubicBezTo>
                  <a:cubicBezTo>
                    <a:pt x="17079" y="1358"/>
                    <a:pt x="16170" y="980"/>
                    <a:pt x="15230" y="653"/>
                  </a:cubicBezTo>
                  <a:cubicBezTo>
                    <a:pt x="14303" y="310"/>
                    <a:pt x="13363" y="18"/>
                    <a:pt x="123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8"/>
            <p:cNvSpPr/>
            <p:nvPr/>
          </p:nvSpPr>
          <p:spPr>
            <a:xfrm rot="3600026">
              <a:off x="-751834" y="5274702"/>
              <a:ext cx="642216" cy="40602"/>
            </a:xfrm>
            <a:custGeom>
              <a:avLst/>
              <a:gdLst/>
              <a:ahLst/>
              <a:cxnLst/>
              <a:rect l="l" t="t" r="r" b="b"/>
              <a:pathLst>
                <a:path w="5457" h="345" extrusionOk="0">
                  <a:moveTo>
                    <a:pt x="4802" y="70"/>
                  </a:moveTo>
                  <a:cubicBezTo>
                    <a:pt x="4123" y="203"/>
                    <a:pt x="3417" y="270"/>
                    <a:pt x="2702" y="270"/>
                  </a:cubicBezTo>
                  <a:cubicBezTo>
                    <a:pt x="2010" y="270"/>
                    <a:pt x="1334" y="205"/>
                    <a:pt x="681" y="87"/>
                  </a:cubicBezTo>
                  <a:lnTo>
                    <a:pt x="681" y="87"/>
                  </a:lnTo>
                  <a:cubicBezTo>
                    <a:pt x="2055" y="71"/>
                    <a:pt x="3427" y="70"/>
                    <a:pt x="4802" y="70"/>
                  </a:cubicBezTo>
                  <a:close/>
                  <a:moveTo>
                    <a:pt x="5130" y="1"/>
                  </a:moveTo>
                  <a:cubicBezTo>
                    <a:pt x="5130" y="1"/>
                    <a:pt x="5130" y="1"/>
                    <a:pt x="5130" y="1"/>
                  </a:cubicBezTo>
                  <a:lnTo>
                    <a:pt x="5130" y="1"/>
                  </a:lnTo>
                  <a:cubicBezTo>
                    <a:pt x="3522" y="1"/>
                    <a:pt x="1917" y="1"/>
                    <a:pt x="309" y="18"/>
                  </a:cubicBezTo>
                  <a:lnTo>
                    <a:pt x="0" y="18"/>
                  </a:lnTo>
                  <a:lnTo>
                    <a:pt x="309" y="92"/>
                  </a:lnTo>
                  <a:cubicBezTo>
                    <a:pt x="1088" y="253"/>
                    <a:pt x="1884" y="344"/>
                    <a:pt x="2702" y="344"/>
                  </a:cubicBezTo>
                  <a:cubicBezTo>
                    <a:pt x="3555" y="344"/>
                    <a:pt x="4369" y="253"/>
                    <a:pt x="5148" y="70"/>
                  </a:cubicBezTo>
                  <a:lnTo>
                    <a:pt x="5457" y="1"/>
                  </a:lnTo>
                  <a:lnTo>
                    <a:pt x="5148" y="1"/>
                  </a:lnTo>
                  <a:cubicBezTo>
                    <a:pt x="5142" y="1"/>
                    <a:pt x="5136" y="1"/>
                    <a:pt x="5130" y="1"/>
                  </a:cubicBezTo>
                  <a:lnTo>
                    <a:pt x="5130" y="1"/>
                  </a:lnTo>
                  <a:lnTo>
                    <a:pt x="5130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8"/>
            <p:cNvSpPr/>
            <p:nvPr/>
          </p:nvSpPr>
          <p:spPr>
            <a:xfrm rot="3600026">
              <a:off x="-779625" y="4597974"/>
              <a:ext cx="2517551" cy="316106"/>
            </a:xfrm>
            <a:custGeom>
              <a:avLst/>
              <a:gdLst/>
              <a:ahLst/>
              <a:cxnLst/>
              <a:rect l="l" t="t" r="r" b="b"/>
              <a:pathLst>
                <a:path w="21392" h="2686" extrusionOk="0">
                  <a:moveTo>
                    <a:pt x="5040" y="75"/>
                  </a:moveTo>
                  <a:cubicBezTo>
                    <a:pt x="7650" y="75"/>
                    <a:pt x="10370" y="436"/>
                    <a:pt x="12963" y="653"/>
                  </a:cubicBezTo>
                  <a:cubicBezTo>
                    <a:pt x="13907" y="727"/>
                    <a:pt x="14686" y="1088"/>
                    <a:pt x="15448" y="1489"/>
                  </a:cubicBezTo>
                  <a:cubicBezTo>
                    <a:pt x="16227" y="1889"/>
                    <a:pt x="16971" y="2307"/>
                    <a:pt x="17893" y="2485"/>
                  </a:cubicBezTo>
                  <a:cubicBezTo>
                    <a:pt x="18111" y="2542"/>
                    <a:pt x="18346" y="2559"/>
                    <a:pt x="18585" y="2559"/>
                  </a:cubicBezTo>
                  <a:cubicBezTo>
                    <a:pt x="19509" y="2559"/>
                    <a:pt x="20421" y="2227"/>
                    <a:pt x="21311" y="1835"/>
                  </a:cubicBezTo>
                  <a:lnTo>
                    <a:pt x="21311" y="1835"/>
                  </a:lnTo>
                  <a:cubicBezTo>
                    <a:pt x="21298" y="1904"/>
                    <a:pt x="21281" y="1977"/>
                    <a:pt x="21258" y="2042"/>
                  </a:cubicBezTo>
                  <a:lnTo>
                    <a:pt x="21258" y="2042"/>
                  </a:lnTo>
                  <a:cubicBezTo>
                    <a:pt x="20418" y="2347"/>
                    <a:pt x="19573" y="2611"/>
                    <a:pt x="18711" y="2611"/>
                  </a:cubicBezTo>
                  <a:cubicBezTo>
                    <a:pt x="18476" y="2611"/>
                    <a:pt x="18259" y="2594"/>
                    <a:pt x="18019" y="2559"/>
                  </a:cubicBezTo>
                  <a:cubicBezTo>
                    <a:pt x="17097" y="2394"/>
                    <a:pt x="16262" y="1998"/>
                    <a:pt x="15409" y="1632"/>
                  </a:cubicBezTo>
                  <a:cubicBezTo>
                    <a:pt x="14578" y="1254"/>
                    <a:pt x="13707" y="910"/>
                    <a:pt x="12711" y="853"/>
                  </a:cubicBezTo>
                  <a:cubicBezTo>
                    <a:pt x="11332" y="784"/>
                    <a:pt x="9970" y="745"/>
                    <a:pt x="8612" y="745"/>
                  </a:cubicBezTo>
                  <a:cubicBezTo>
                    <a:pt x="5775" y="745"/>
                    <a:pt x="2956" y="892"/>
                    <a:pt x="120" y="1035"/>
                  </a:cubicBezTo>
                  <a:lnTo>
                    <a:pt x="120" y="1035"/>
                  </a:lnTo>
                  <a:cubicBezTo>
                    <a:pt x="91" y="881"/>
                    <a:pt x="73" y="736"/>
                    <a:pt x="71" y="579"/>
                  </a:cubicBezTo>
                  <a:lnTo>
                    <a:pt x="71" y="579"/>
                  </a:lnTo>
                  <a:cubicBezTo>
                    <a:pt x="1438" y="379"/>
                    <a:pt x="2802" y="131"/>
                    <a:pt x="4169" y="92"/>
                  </a:cubicBezTo>
                  <a:cubicBezTo>
                    <a:pt x="4461" y="75"/>
                    <a:pt x="4748" y="75"/>
                    <a:pt x="5040" y="75"/>
                  </a:cubicBezTo>
                  <a:close/>
                  <a:moveTo>
                    <a:pt x="5040" y="1"/>
                  </a:moveTo>
                  <a:cubicBezTo>
                    <a:pt x="4748" y="1"/>
                    <a:pt x="4461" y="1"/>
                    <a:pt x="4169" y="22"/>
                  </a:cubicBezTo>
                  <a:cubicBezTo>
                    <a:pt x="2772" y="57"/>
                    <a:pt x="1397" y="310"/>
                    <a:pt x="18" y="510"/>
                  </a:cubicBezTo>
                  <a:lnTo>
                    <a:pt x="1" y="527"/>
                  </a:lnTo>
                  <a:lnTo>
                    <a:pt x="1" y="566"/>
                  </a:lnTo>
                  <a:cubicBezTo>
                    <a:pt x="1" y="727"/>
                    <a:pt x="18" y="910"/>
                    <a:pt x="53" y="1071"/>
                  </a:cubicBezTo>
                  <a:lnTo>
                    <a:pt x="53" y="1110"/>
                  </a:lnTo>
                  <a:lnTo>
                    <a:pt x="92" y="1110"/>
                  </a:lnTo>
                  <a:cubicBezTo>
                    <a:pt x="2938" y="962"/>
                    <a:pt x="5766" y="819"/>
                    <a:pt x="8612" y="819"/>
                  </a:cubicBezTo>
                  <a:cubicBezTo>
                    <a:pt x="9970" y="819"/>
                    <a:pt x="11332" y="853"/>
                    <a:pt x="12711" y="927"/>
                  </a:cubicBezTo>
                  <a:cubicBezTo>
                    <a:pt x="13690" y="980"/>
                    <a:pt x="14538" y="1328"/>
                    <a:pt x="15391" y="1689"/>
                  </a:cubicBezTo>
                  <a:cubicBezTo>
                    <a:pt x="16227" y="2067"/>
                    <a:pt x="17062" y="2468"/>
                    <a:pt x="18019" y="2633"/>
                  </a:cubicBezTo>
                  <a:cubicBezTo>
                    <a:pt x="18237" y="2668"/>
                    <a:pt x="18476" y="2685"/>
                    <a:pt x="18711" y="2685"/>
                  </a:cubicBezTo>
                  <a:cubicBezTo>
                    <a:pt x="19599" y="2685"/>
                    <a:pt x="20452" y="2416"/>
                    <a:pt x="21305" y="2107"/>
                  </a:cubicBezTo>
                  <a:lnTo>
                    <a:pt x="21322" y="2107"/>
                  </a:lnTo>
                  <a:lnTo>
                    <a:pt x="21322" y="2089"/>
                  </a:lnTo>
                  <a:cubicBezTo>
                    <a:pt x="21339" y="1980"/>
                    <a:pt x="21374" y="1889"/>
                    <a:pt x="21392" y="1798"/>
                  </a:cubicBezTo>
                  <a:lnTo>
                    <a:pt x="21392" y="1724"/>
                  </a:lnTo>
                  <a:lnTo>
                    <a:pt x="21339" y="1763"/>
                  </a:lnTo>
                  <a:cubicBezTo>
                    <a:pt x="20434" y="2141"/>
                    <a:pt x="19508" y="2485"/>
                    <a:pt x="18585" y="2485"/>
                  </a:cubicBezTo>
                  <a:cubicBezTo>
                    <a:pt x="18368" y="2485"/>
                    <a:pt x="18128" y="2468"/>
                    <a:pt x="17893" y="2416"/>
                  </a:cubicBezTo>
                  <a:cubicBezTo>
                    <a:pt x="17006" y="2250"/>
                    <a:pt x="16262" y="1832"/>
                    <a:pt x="15483" y="1437"/>
                  </a:cubicBezTo>
                  <a:cubicBezTo>
                    <a:pt x="14721" y="1036"/>
                    <a:pt x="13925" y="653"/>
                    <a:pt x="12963" y="584"/>
                  </a:cubicBezTo>
                  <a:cubicBezTo>
                    <a:pt x="10370" y="366"/>
                    <a:pt x="7668" y="1"/>
                    <a:pt x="50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8"/>
            <p:cNvSpPr/>
            <p:nvPr/>
          </p:nvSpPr>
          <p:spPr>
            <a:xfrm rot="3600026">
              <a:off x="-818474" y="4659570"/>
              <a:ext cx="2507312" cy="241375"/>
            </a:xfrm>
            <a:custGeom>
              <a:avLst/>
              <a:gdLst/>
              <a:ahLst/>
              <a:cxnLst/>
              <a:rect l="l" t="t" r="r" b="b"/>
              <a:pathLst>
                <a:path w="21305" h="2051" extrusionOk="0">
                  <a:moveTo>
                    <a:pt x="8577" y="75"/>
                  </a:moveTo>
                  <a:cubicBezTo>
                    <a:pt x="9935" y="75"/>
                    <a:pt x="11297" y="109"/>
                    <a:pt x="12676" y="183"/>
                  </a:cubicBezTo>
                  <a:cubicBezTo>
                    <a:pt x="13655" y="236"/>
                    <a:pt x="14503" y="584"/>
                    <a:pt x="15356" y="945"/>
                  </a:cubicBezTo>
                  <a:cubicBezTo>
                    <a:pt x="15863" y="1174"/>
                    <a:pt x="16369" y="1412"/>
                    <a:pt x="16903" y="1600"/>
                  </a:cubicBezTo>
                  <a:lnTo>
                    <a:pt x="16903" y="1600"/>
                  </a:lnTo>
                  <a:cubicBezTo>
                    <a:pt x="16368" y="1426"/>
                    <a:pt x="15841" y="1223"/>
                    <a:pt x="15304" y="1036"/>
                  </a:cubicBezTo>
                  <a:cubicBezTo>
                    <a:pt x="14377" y="693"/>
                    <a:pt x="13437" y="401"/>
                    <a:pt x="12419" y="384"/>
                  </a:cubicBezTo>
                  <a:lnTo>
                    <a:pt x="11314" y="384"/>
                  </a:lnTo>
                  <a:cubicBezTo>
                    <a:pt x="7608" y="384"/>
                    <a:pt x="3863" y="600"/>
                    <a:pt x="140" y="726"/>
                  </a:cubicBezTo>
                  <a:lnTo>
                    <a:pt x="140" y="726"/>
                  </a:lnTo>
                  <a:cubicBezTo>
                    <a:pt x="125" y="607"/>
                    <a:pt x="111" y="487"/>
                    <a:pt x="96" y="364"/>
                  </a:cubicBezTo>
                  <a:lnTo>
                    <a:pt x="96" y="364"/>
                  </a:lnTo>
                  <a:cubicBezTo>
                    <a:pt x="2929" y="217"/>
                    <a:pt x="5744" y="75"/>
                    <a:pt x="8577" y="75"/>
                  </a:cubicBezTo>
                  <a:close/>
                  <a:moveTo>
                    <a:pt x="21201" y="1387"/>
                  </a:moveTo>
                  <a:cubicBezTo>
                    <a:pt x="21188" y="1453"/>
                    <a:pt x="21176" y="1519"/>
                    <a:pt x="21163" y="1584"/>
                  </a:cubicBezTo>
                  <a:lnTo>
                    <a:pt x="21163" y="1584"/>
                  </a:lnTo>
                  <a:cubicBezTo>
                    <a:pt x="20407" y="1800"/>
                    <a:pt x="19668" y="1976"/>
                    <a:pt x="18894" y="1976"/>
                  </a:cubicBezTo>
                  <a:cubicBezTo>
                    <a:pt x="18637" y="1976"/>
                    <a:pt x="18385" y="1959"/>
                    <a:pt x="18132" y="1924"/>
                  </a:cubicBezTo>
                  <a:cubicBezTo>
                    <a:pt x="18021" y="1903"/>
                    <a:pt x="17910" y="1880"/>
                    <a:pt x="17799" y="1854"/>
                  </a:cubicBezTo>
                  <a:lnTo>
                    <a:pt x="17799" y="1854"/>
                  </a:lnTo>
                  <a:cubicBezTo>
                    <a:pt x="17861" y="1867"/>
                    <a:pt x="17922" y="1878"/>
                    <a:pt x="17984" y="1889"/>
                  </a:cubicBezTo>
                  <a:cubicBezTo>
                    <a:pt x="18202" y="1924"/>
                    <a:pt x="18441" y="1941"/>
                    <a:pt x="18676" y="1941"/>
                  </a:cubicBezTo>
                  <a:cubicBezTo>
                    <a:pt x="19540" y="1941"/>
                    <a:pt x="20371" y="1686"/>
                    <a:pt x="21201" y="1387"/>
                  </a:cubicBezTo>
                  <a:close/>
                  <a:moveTo>
                    <a:pt x="8577" y="1"/>
                  </a:moveTo>
                  <a:cubicBezTo>
                    <a:pt x="5731" y="1"/>
                    <a:pt x="2903" y="149"/>
                    <a:pt x="57" y="292"/>
                  </a:cubicBezTo>
                  <a:lnTo>
                    <a:pt x="1" y="292"/>
                  </a:lnTo>
                  <a:lnTo>
                    <a:pt x="18" y="327"/>
                  </a:lnTo>
                  <a:cubicBezTo>
                    <a:pt x="35" y="475"/>
                    <a:pt x="57" y="636"/>
                    <a:pt x="74" y="780"/>
                  </a:cubicBezTo>
                  <a:lnTo>
                    <a:pt x="92" y="801"/>
                  </a:lnTo>
                  <a:lnTo>
                    <a:pt x="109" y="801"/>
                  </a:lnTo>
                  <a:cubicBezTo>
                    <a:pt x="3843" y="671"/>
                    <a:pt x="7598" y="453"/>
                    <a:pt x="11314" y="453"/>
                  </a:cubicBezTo>
                  <a:lnTo>
                    <a:pt x="12419" y="453"/>
                  </a:lnTo>
                  <a:cubicBezTo>
                    <a:pt x="13416" y="475"/>
                    <a:pt x="14360" y="762"/>
                    <a:pt x="15287" y="1106"/>
                  </a:cubicBezTo>
                  <a:cubicBezTo>
                    <a:pt x="16209" y="1432"/>
                    <a:pt x="17136" y="1815"/>
                    <a:pt x="18132" y="1998"/>
                  </a:cubicBezTo>
                  <a:cubicBezTo>
                    <a:pt x="18385" y="2033"/>
                    <a:pt x="18637" y="2050"/>
                    <a:pt x="18894" y="2050"/>
                  </a:cubicBezTo>
                  <a:cubicBezTo>
                    <a:pt x="19673" y="2050"/>
                    <a:pt x="20434" y="1867"/>
                    <a:pt x="21196" y="1632"/>
                  </a:cubicBezTo>
                  <a:lnTo>
                    <a:pt x="21213" y="1632"/>
                  </a:lnTo>
                  <a:lnTo>
                    <a:pt x="21231" y="1615"/>
                  </a:lnTo>
                  <a:cubicBezTo>
                    <a:pt x="21248" y="1524"/>
                    <a:pt x="21270" y="1432"/>
                    <a:pt x="21287" y="1345"/>
                  </a:cubicBezTo>
                  <a:lnTo>
                    <a:pt x="21304" y="1271"/>
                  </a:lnTo>
                  <a:lnTo>
                    <a:pt x="21304" y="1271"/>
                  </a:lnTo>
                  <a:lnTo>
                    <a:pt x="21248" y="1289"/>
                  </a:lnTo>
                  <a:cubicBezTo>
                    <a:pt x="20399" y="1598"/>
                    <a:pt x="19547" y="1867"/>
                    <a:pt x="18676" y="1867"/>
                  </a:cubicBezTo>
                  <a:cubicBezTo>
                    <a:pt x="18441" y="1867"/>
                    <a:pt x="18224" y="1850"/>
                    <a:pt x="17984" y="1815"/>
                  </a:cubicBezTo>
                  <a:cubicBezTo>
                    <a:pt x="17062" y="1650"/>
                    <a:pt x="16227" y="1254"/>
                    <a:pt x="15374" y="888"/>
                  </a:cubicBezTo>
                  <a:cubicBezTo>
                    <a:pt x="14543" y="510"/>
                    <a:pt x="13672" y="166"/>
                    <a:pt x="12676" y="109"/>
                  </a:cubicBezTo>
                  <a:cubicBezTo>
                    <a:pt x="11297" y="40"/>
                    <a:pt x="9935" y="1"/>
                    <a:pt x="857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8"/>
            <p:cNvSpPr/>
            <p:nvPr/>
          </p:nvSpPr>
          <p:spPr>
            <a:xfrm rot="3600026">
              <a:off x="-890672" y="4718667"/>
              <a:ext cx="2453529" cy="249966"/>
            </a:xfrm>
            <a:custGeom>
              <a:avLst/>
              <a:gdLst/>
              <a:ahLst/>
              <a:cxnLst/>
              <a:rect l="l" t="t" r="r" b="b"/>
              <a:pathLst>
                <a:path w="20848" h="2124" extrusionOk="0">
                  <a:moveTo>
                    <a:pt x="20737" y="1113"/>
                  </a:moveTo>
                  <a:cubicBezTo>
                    <a:pt x="20728" y="1142"/>
                    <a:pt x="20718" y="1171"/>
                    <a:pt x="20709" y="1199"/>
                  </a:cubicBezTo>
                  <a:lnTo>
                    <a:pt x="20709" y="1199"/>
                  </a:lnTo>
                  <a:cubicBezTo>
                    <a:pt x="20301" y="1233"/>
                    <a:pt x="19876" y="1253"/>
                    <a:pt x="19451" y="1253"/>
                  </a:cubicBezTo>
                  <a:cubicBezTo>
                    <a:pt x="19388" y="1253"/>
                    <a:pt x="19326" y="1253"/>
                    <a:pt x="19264" y="1251"/>
                  </a:cubicBezTo>
                  <a:lnTo>
                    <a:pt x="19264" y="1251"/>
                  </a:lnTo>
                  <a:cubicBezTo>
                    <a:pt x="19762" y="1239"/>
                    <a:pt x="20251" y="1177"/>
                    <a:pt x="20737" y="1113"/>
                  </a:cubicBezTo>
                  <a:close/>
                  <a:moveTo>
                    <a:pt x="11984" y="74"/>
                  </a:moveTo>
                  <a:cubicBezTo>
                    <a:pt x="13899" y="74"/>
                    <a:pt x="15813" y="787"/>
                    <a:pt x="17714" y="1110"/>
                  </a:cubicBezTo>
                  <a:lnTo>
                    <a:pt x="17714" y="1110"/>
                  </a:lnTo>
                  <a:cubicBezTo>
                    <a:pt x="15835" y="844"/>
                    <a:pt x="13843" y="274"/>
                    <a:pt x="11945" y="274"/>
                  </a:cubicBezTo>
                  <a:cubicBezTo>
                    <a:pt x="11858" y="274"/>
                    <a:pt x="11784" y="274"/>
                    <a:pt x="11693" y="292"/>
                  </a:cubicBezTo>
                  <a:cubicBezTo>
                    <a:pt x="10622" y="309"/>
                    <a:pt x="9608" y="710"/>
                    <a:pt x="8612" y="1106"/>
                  </a:cubicBezTo>
                  <a:cubicBezTo>
                    <a:pt x="7594" y="1523"/>
                    <a:pt x="6597" y="1941"/>
                    <a:pt x="5549" y="2015"/>
                  </a:cubicBezTo>
                  <a:cubicBezTo>
                    <a:pt x="5366" y="2032"/>
                    <a:pt x="5183" y="2050"/>
                    <a:pt x="5022" y="2050"/>
                  </a:cubicBezTo>
                  <a:cubicBezTo>
                    <a:pt x="3452" y="2050"/>
                    <a:pt x="1829" y="1546"/>
                    <a:pt x="224" y="1220"/>
                  </a:cubicBezTo>
                  <a:lnTo>
                    <a:pt x="224" y="1220"/>
                  </a:lnTo>
                  <a:cubicBezTo>
                    <a:pt x="177" y="1083"/>
                    <a:pt x="134" y="960"/>
                    <a:pt x="99" y="824"/>
                  </a:cubicBezTo>
                  <a:lnTo>
                    <a:pt x="99" y="824"/>
                  </a:lnTo>
                  <a:cubicBezTo>
                    <a:pt x="1624" y="1021"/>
                    <a:pt x="3149" y="1340"/>
                    <a:pt x="4678" y="1340"/>
                  </a:cubicBezTo>
                  <a:cubicBezTo>
                    <a:pt x="4787" y="1340"/>
                    <a:pt x="4913" y="1340"/>
                    <a:pt x="5039" y="1323"/>
                  </a:cubicBezTo>
                  <a:cubicBezTo>
                    <a:pt x="7267" y="1253"/>
                    <a:pt x="9391" y="200"/>
                    <a:pt x="11601" y="92"/>
                  </a:cubicBezTo>
                  <a:cubicBezTo>
                    <a:pt x="11727" y="74"/>
                    <a:pt x="11858" y="74"/>
                    <a:pt x="11984" y="74"/>
                  </a:cubicBezTo>
                  <a:close/>
                  <a:moveTo>
                    <a:pt x="11984" y="0"/>
                  </a:moveTo>
                  <a:cubicBezTo>
                    <a:pt x="11858" y="0"/>
                    <a:pt x="11727" y="0"/>
                    <a:pt x="11601" y="18"/>
                  </a:cubicBezTo>
                  <a:cubicBezTo>
                    <a:pt x="9373" y="126"/>
                    <a:pt x="7250" y="1179"/>
                    <a:pt x="5039" y="1253"/>
                  </a:cubicBezTo>
                  <a:cubicBezTo>
                    <a:pt x="4913" y="1271"/>
                    <a:pt x="4787" y="1271"/>
                    <a:pt x="4678" y="1271"/>
                  </a:cubicBezTo>
                  <a:cubicBezTo>
                    <a:pt x="3134" y="1271"/>
                    <a:pt x="1593" y="945"/>
                    <a:pt x="53" y="744"/>
                  </a:cubicBezTo>
                  <a:lnTo>
                    <a:pt x="1" y="744"/>
                  </a:lnTo>
                  <a:lnTo>
                    <a:pt x="18" y="797"/>
                  </a:lnTo>
                  <a:cubicBezTo>
                    <a:pt x="70" y="962"/>
                    <a:pt x="109" y="1106"/>
                    <a:pt x="162" y="1271"/>
                  </a:cubicBezTo>
                  <a:lnTo>
                    <a:pt x="162" y="1288"/>
                  </a:lnTo>
                  <a:lnTo>
                    <a:pt x="179" y="1288"/>
                  </a:lnTo>
                  <a:cubicBezTo>
                    <a:pt x="1776" y="1597"/>
                    <a:pt x="3425" y="2124"/>
                    <a:pt x="5022" y="2124"/>
                  </a:cubicBezTo>
                  <a:cubicBezTo>
                    <a:pt x="5183" y="2124"/>
                    <a:pt x="5366" y="2102"/>
                    <a:pt x="5549" y="2085"/>
                  </a:cubicBezTo>
                  <a:cubicBezTo>
                    <a:pt x="6615" y="2015"/>
                    <a:pt x="7633" y="1597"/>
                    <a:pt x="8629" y="1179"/>
                  </a:cubicBezTo>
                  <a:cubicBezTo>
                    <a:pt x="9643" y="779"/>
                    <a:pt x="10640" y="383"/>
                    <a:pt x="11693" y="361"/>
                  </a:cubicBezTo>
                  <a:cubicBezTo>
                    <a:pt x="11784" y="344"/>
                    <a:pt x="11858" y="344"/>
                    <a:pt x="11945" y="344"/>
                  </a:cubicBezTo>
                  <a:cubicBezTo>
                    <a:pt x="13960" y="344"/>
                    <a:pt x="16100" y="997"/>
                    <a:pt x="18093" y="1232"/>
                  </a:cubicBezTo>
                  <a:cubicBezTo>
                    <a:pt x="18546" y="1288"/>
                    <a:pt x="18998" y="1323"/>
                    <a:pt x="19451" y="1323"/>
                  </a:cubicBezTo>
                  <a:cubicBezTo>
                    <a:pt x="19886" y="1323"/>
                    <a:pt x="20321" y="1306"/>
                    <a:pt x="20756" y="1271"/>
                  </a:cubicBezTo>
                  <a:lnTo>
                    <a:pt x="20778" y="1271"/>
                  </a:lnTo>
                  <a:lnTo>
                    <a:pt x="20778" y="1253"/>
                  </a:lnTo>
                  <a:cubicBezTo>
                    <a:pt x="20796" y="1197"/>
                    <a:pt x="20813" y="1123"/>
                    <a:pt x="20830" y="1071"/>
                  </a:cubicBezTo>
                  <a:lnTo>
                    <a:pt x="20848" y="1014"/>
                  </a:lnTo>
                  <a:lnTo>
                    <a:pt x="20796" y="1036"/>
                  </a:lnTo>
                  <a:cubicBezTo>
                    <a:pt x="20234" y="1106"/>
                    <a:pt x="19669" y="1179"/>
                    <a:pt x="19090" y="1179"/>
                  </a:cubicBezTo>
                  <a:cubicBezTo>
                    <a:pt x="18798" y="1179"/>
                    <a:pt x="18494" y="1162"/>
                    <a:pt x="18185" y="1123"/>
                  </a:cubicBezTo>
                  <a:cubicBezTo>
                    <a:pt x="16153" y="836"/>
                    <a:pt x="14068" y="0"/>
                    <a:pt x="119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8"/>
            <p:cNvSpPr/>
            <p:nvPr/>
          </p:nvSpPr>
          <p:spPr>
            <a:xfrm rot="3600026">
              <a:off x="-847188" y="4713281"/>
              <a:ext cx="2473065" cy="192182"/>
            </a:xfrm>
            <a:custGeom>
              <a:avLst/>
              <a:gdLst/>
              <a:ahLst/>
              <a:cxnLst/>
              <a:rect l="l" t="t" r="r" b="b"/>
              <a:pathLst>
                <a:path w="21014" h="1633" extrusionOk="0">
                  <a:moveTo>
                    <a:pt x="20906" y="1212"/>
                  </a:moveTo>
                  <a:cubicBezTo>
                    <a:pt x="20895" y="1256"/>
                    <a:pt x="20883" y="1296"/>
                    <a:pt x="20870" y="1332"/>
                  </a:cubicBezTo>
                  <a:lnTo>
                    <a:pt x="20870" y="1332"/>
                  </a:lnTo>
                  <a:cubicBezTo>
                    <a:pt x="20320" y="1401"/>
                    <a:pt x="19766" y="1471"/>
                    <a:pt x="19199" y="1471"/>
                  </a:cubicBezTo>
                  <a:cubicBezTo>
                    <a:pt x="19154" y="1471"/>
                    <a:pt x="19110" y="1471"/>
                    <a:pt x="19065" y="1470"/>
                  </a:cubicBezTo>
                  <a:lnTo>
                    <a:pt x="19065" y="1470"/>
                  </a:lnTo>
                  <a:cubicBezTo>
                    <a:pt x="19688" y="1457"/>
                    <a:pt x="20297" y="1345"/>
                    <a:pt x="20906" y="1212"/>
                  </a:cubicBezTo>
                  <a:close/>
                  <a:moveTo>
                    <a:pt x="12163" y="75"/>
                  </a:moveTo>
                  <a:cubicBezTo>
                    <a:pt x="13933" y="75"/>
                    <a:pt x="15622" y="845"/>
                    <a:pt x="17345" y="1247"/>
                  </a:cubicBezTo>
                  <a:lnTo>
                    <a:pt x="17345" y="1247"/>
                  </a:lnTo>
                  <a:cubicBezTo>
                    <a:pt x="15615" y="889"/>
                    <a:pt x="13854" y="292"/>
                    <a:pt x="12093" y="292"/>
                  </a:cubicBezTo>
                  <a:cubicBezTo>
                    <a:pt x="11967" y="292"/>
                    <a:pt x="11836" y="292"/>
                    <a:pt x="11710" y="310"/>
                  </a:cubicBezTo>
                  <a:cubicBezTo>
                    <a:pt x="9482" y="418"/>
                    <a:pt x="7359" y="1471"/>
                    <a:pt x="5148" y="1545"/>
                  </a:cubicBezTo>
                  <a:cubicBezTo>
                    <a:pt x="5022" y="1563"/>
                    <a:pt x="4896" y="1563"/>
                    <a:pt x="4787" y="1563"/>
                  </a:cubicBezTo>
                  <a:cubicBezTo>
                    <a:pt x="3252" y="1563"/>
                    <a:pt x="1721" y="1240"/>
                    <a:pt x="190" y="1040"/>
                  </a:cubicBezTo>
                  <a:lnTo>
                    <a:pt x="190" y="1040"/>
                  </a:lnTo>
                  <a:cubicBezTo>
                    <a:pt x="160" y="903"/>
                    <a:pt x="130" y="775"/>
                    <a:pt x="97" y="639"/>
                  </a:cubicBezTo>
                  <a:lnTo>
                    <a:pt x="97" y="639"/>
                  </a:lnTo>
                  <a:cubicBezTo>
                    <a:pt x="1462" y="730"/>
                    <a:pt x="2844" y="854"/>
                    <a:pt x="4204" y="854"/>
                  </a:cubicBezTo>
                  <a:lnTo>
                    <a:pt x="4822" y="854"/>
                  </a:lnTo>
                  <a:cubicBezTo>
                    <a:pt x="7215" y="762"/>
                    <a:pt x="9591" y="149"/>
                    <a:pt x="11984" y="75"/>
                  </a:cubicBezTo>
                  <a:close/>
                  <a:moveTo>
                    <a:pt x="11984" y="1"/>
                  </a:moveTo>
                  <a:cubicBezTo>
                    <a:pt x="9574" y="75"/>
                    <a:pt x="7215" y="710"/>
                    <a:pt x="4822" y="784"/>
                  </a:cubicBezTo>
                  <a:lnTo>
                    <a:pt x="4204" y="784"/>
                  </a:lnTo>
                  <a:cubicBezTo>
                    <a:pt x="2829" y="784"/>
                    <a:pt x="1432" y="653"/>
                    <a:pt x="53" y="566"/>
                  </a:cubicBezTo>
                  <a:lnTo>
                    <a:pt x="1" y="566"/>
                  </a:lnTo>
                  <a:lnTo>
                    <a:pt x="18" y="619"/>
                  </a:lnTo>
                  <a:cubicBezTo>
                    <a:pt x="53" y="762"/>
                    <a:pt x="88" y="928"/>
                    <a:pt x="127" y="1089"/>
                  </a:cubicBezTo>
                  <a:lnTo>
                    <a:pt x="144" y="1110"/>
                  </a:lnTo>
                  <a:lnTo>
                    <a:pt x="162" y="1110"/>
                  </a:lnTo>
                  <a:cubicBezTo>
                    <a:pt x="1702" y="1306"/>
                    <a:pt x="3243" y="1632"/>
                    <a:pt x="4787" y="1632"/>
                  </a:cubicBezTo>
                  <a:cubicBezTo>
                    <a:pt x="4896" y="1632"/>
                    <a:pt x="5022" y="1632"/>
                    <a:pt x="5148" y="1615"/>
                  </a:cubicBezTo>
                  <a:cubicBezTo>
                    <a:pt x="7376" y="1545"/>
                    <a:pt x="9500" y="492"/>
                    <a:pt x="11710" y="384"/>
                  </a:cubicBezTo>
                  <a:cubicBezTo>
                    <a:pt x="11836" y="366"/>
                    <a:pt x="11967" y="366"/>
                    <a:pt x="12093" y="366"/>
                  </a:cubicBezTo>
                  <a:cubicBezTo>
                    <a:pt x="14160" y="366"/>
                    <a:pt x="16227" y="1197"/>
                    <a:pt x="18276" y="1471"/>
                  </a:cubicBezTo>
                  <a:cubicBezTo>
                    <a:pt x="18581" y="1524"/>
                    <a:pt x="18890" y="1545"/>
                    <a:pt x="19199" y="1545"/>
                  </a:cubicBezTo>
                  <a:cubicBezTo>
                    <a:pt x="19778" y="1545"/>
                    <a:pt x="20343" y="1471"/>
                    <a:pt x="20905" y="1398"/>
                  </a:cubicBezTo>
                  <a:lnTo>
                    <a:pt x="20939" y="1398"/>
                  </a:lnTo>
                  <a:lnTo>
                    <a:pt x="20939" y="1363"/>
                  </a:lnTo>
                  <a:cubicBezTo>
                    <a:pt x="20957" y="1306"/>
                    <a:pt x="20974" y="1237"/>
                    <a:pt x="20996" y="1163"/>
                  </a:cubicBezTo>
                  <a:lnTo>
                    <a:pt x="21013" y="1110"/>
                  </a:lnTo>
                  <a:lnTo>
                    <a:pt x="20957" y="1128"/>
                  </a:lnTo>
                  <a:cubicBezTo>
                    <a:pt x="20287" y="1271"/>
                    <a:pt x="19617" y="1398"/>
                    <a:pt x="18946" y="1398"/>
                  </a:cubicBezTo>
                  <a:cubicBezTo>
                    <a:pt x="18672" y="1398"/>
                    <a:pt x="18403" y="1380"/>
                    <a:pt x="18128" y="1328"/>
                  </a:cubicBezTo>
                  <a:cubicBezTo>
                    <a:pt x="16153" y="1019"/>
                    <a:pt x="14212" y="1"/>
                    <a:pt x="121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8"/>
            <p:cNvSpPr/>
            <p:nvPr/>
          </p:nvSpPr>
          <p:spPr>
            <a:xfrm rot="3600026">
              <a:off x="-928105" y="4725768"/>
              <a:ext cx="2430463" cy="304808"/>
            </a:xfrm>
            <a:custGeom>
              <a:avLst/>
              <a:gdLst/>
              <a:ahLst/>
              <a:cxnLst/>
              <a:rect l="l" t="t" r="r" b="b"/>
              <a:pathLst>
                <a:path w="20652" h="2590" extrusionOk="0">
                  <a:moveTo>
                    <a:pt x="11801" y="70"/>
                  </a:moveTo>
                  <a:cubicBezTo>
                    <a:pt x="13816" y="70"/>
                    <a:pt x="15956" y="723"/>
                    <a:pt x="17949" y="958"/>
                  </a:cubicBezTo>
                  <a:cubicBezTo>
                    <a:pt x="18402" y="1014"/>
                    <a:pt x="18854" y="1049"/>
                    <a:pt x="19307" y="1049"/>
                  </a:cubicBezTo>
                  <a:cubicBezTo>
                    <a:pt x="19719" y="1049"/>
                    <a:pt x="20132" y="1033"/>
                    <a:pt x="20544" y="1002"/>
                  </a:cubicBezTo>
                  <a:lnTo>
                    <a:pt x="20544" y="1002"/>
                  </a:lnTo>
                  <a:cubicBezTo>
                    <a:pt x="20534" y="1040"/>
                    <a:pt x="20523" y="1072"/>
                    <a:pt x="20510" y="1106"/>
                  </a:cubicBezTo>
                  <a:lnTo>
                    <a:pt x="20510" y="1106"/>
                  </a:lnTo>
                  <a:cubicBezTo>
                    <a:pt x="19703" y="1105"/>
                    <a:pt x="18900" y="1066"/>
                    <a:pt x="18110" y="997"/>
                  </a:cubicBezTo>
                  <a:cubicBezTo>
                    <a:pt x="16152" y="832"/>
                    <a:pt x="14016" y="344"/>
                    <a:pt x="12019" y="344"/>
                  </a:cubicBezTo>
                  <a:cubicBezTo>
                    <a:pt x="11766" y="344"/>
                    <a:pt x="11531" y="362"/>
                    <a:pt x="11296" y="379"/>
                  </a:cubicBezTo>
                  <a:cubicBezTo>
                    <a:pt x="10278" y="436"/>
                    <a:pt x="9373" y="940"/>
                    <a:pt x="8485" y="1432"/>
                  </a:cubicBezTo>
                  <a:cubicBezTo>
                    <a:pt x="7580" y="1937"/>
                    <a:pt x="6688" y="2428"/>
                    <a:pt x="5692" y="2502"/>
                  </a:cubicBezTo>
                  <a:cubicBezTo>
                    <a:pt x="5566" y="2502"/>
                    <a:pt x="5422" y="2520"/>
                    <a:pt x="5296" y="2520"/>
                  </a:cubicBezTo>
                  <a:cubicBezTo>
                    <a:pt x="3629" y="2520"/>
                    <a:pt x="1910" y="1831"/>
                    <a:pt x="230" y="1418"/>
                  </a:cubicBezTo>
                  <a:lnTo>
                    <a:pt x="230" y="1418"/>
                  </a:lnTo>
                  <a:cubicBezTo>
                    <a:pt x="185" y="1290"/>
                    <a:pt x="138" y="1154"/>
                    <a:pt x="104" y="1028"/>
                  </a:cubicBezTo>
                  <a:lnTo>
                    <a:pt x="104" y="1028"/>
                  </a:lnTo>
                  <a:cubicBezTo>
                    <a:pt x="1679" y="1338"/>
                    <a:pt x="3304" y="1850"/>
                    <a:pt x="4878" y="1850"/>
                  </a:cubicBezTo>
                  <a:cubicBezTo>
                    <a:pt x="5039" y="1850"/>
                    <a:pt x="5222" y="1828"/>
                    <a:pt x="5405" y="1811"/>
                  </a:cubicBezTo>
                  <a:cubicBezTo>
                    <a:pt x="6471" y="1741"/>
                    <a:pt x="7489" y="1323"/>
                    <a:pt x="8485" y="905"/>
                  </a:cubicBezTo>
                  <a:cubicBezTo>
                    <a:pt x="9499" y="505"/>
                    <a:pt x="10496" y="109"/>
                    <a:pt x="11549" y="87"/>
                  </a:cubicBezTo>
                  <a:cubicBezTo>
                    <a:pt x="11640" y="70"/>
                    <a:pt x="11714" y="70"/>
                    <a:pt x="11801" y="70"/>
                  </a:cubicBezTo>
                  <a:close/>
                  <a:moveTo>
                    <a:pt x="11801" y="0"/>
                  </a:moveTo>
                  <a:cubicBezTo>
                    <a:pt x="11714" y="0"/>
                    <a:pt x="11640" y="0"/>
                    <a:pt x="11549" y="18"/>
                  </a:cubicBezTo>
                  <a:cubicBezTo>
                    <a:pt x="10478" y="35"/>
                    <a:pt x="9464" y="436"/>
                    <a:pt x="8468" y="832"/>
                  </a:cubicBezTo>
                  <a:cubicBezTo>
                    <a:pt x="7450" y="1249"/>
                    <a:pt x="6453" y="1667"/>
                    <a:pt x="5405" y="1741"/>
                  </a:cubicBezTo>
                  <a:cubicBezTo>
                    <a:pt x="5222" y="1758"/>
                    <a:pt x="5039" y="1776"/>
                    <a:pt x="4878" y="1776"/>
                  </a:cubicBezTo>
                  <a:cubicBezTo>
                    <a:pt x="3299" y="1776"/>
                    <a:pt x="1649" y="1267"/>
                    <a:pt x="52" y="940"/>
                  </a:cubicBezTo>
                  <a:lnTo>
                    <a:pt x="0" y="940"/>
                  </a:lnTo>
                  <a:lnTo>
                    <a:pt x="18" y="997"/>
                  </a:lnTo>
                  <a:cubicBezTo>
                    <a:pt x="74" y="1140"/>
                    <a:pt x="109" y="1306"/>
                    <a:pt x="183" y="1449"/>
                  </a:cubicBezTo>
                  <a:lnTo>
                    <a:pt x="183" y="1467"/>
                  </a:lnTo>
                  <a:lnTo>
                    <a:pt x="200" y="1467"/>
                  </a:lnTo>
                  <a:cubicBezTo>
                    <a:pt x="1884" y="1885"/>
                    <a:pt x="3607" y="2589"/>
                    <a:pt x="5296" y="2589"/>
                  </a:cubicBezTo>
                  <a:cubicBezTo>
                    <a:pt x="5439" y="2589"/>
                    <a:pt x="5566" y="2572"/>
                    <a:pt x="5709" y="2572"/>
                  </a:cubicBezTo>
                  <a:cubicBezTo>
                    <a:pt x="6727" y="2502"/>
                    <a:pt x="7615" y="1993"/>
                    <a:pt x="8520" y="1502"/>
                  </a:cubicBezTo>
                  <a:cubicBezTo>
                    <a:pt x="9408" y="997"/>
                    <a:pt x="10317" y="505"/>
                    <a:pt x="11314" y="453"/>
                  </a:cubicBezTo>
                  <a:cubicBezTo>
                    <a:pt x="11549" y="436"/>
                    <a:pt x="11784" y="414"/>
                    <a:pt x="12019" y="414"/>
                  </a:cubicBezTo>
                  <a:cubicBezTo>
                    <a:pt x="13998" y="414"/>
                    <a:pt x="16152" y="905"/>
                    <a:pt x="18093" y="1066"/>
                  </a:cubicBezTo>
                  <a:cubicBezTo>
                    <a:pt x="18911" y="1140"/>
                    <a:pt x="19725" y="1175"/>
                    <a:pt x="20543" y="1175"/>
                  </a:cubicBezTo>
                  <a:lnTo>
                    <a:pt x="20578" y="1175"/>
                  </a:lnTo>
                  <a:lnTo>
                    <a:pt x="20578" y="1158"/>
                  </a:lnTo>
                  <a:cubicBezTo>
                    <a:pt x="20595" y="1088"/>
                    <a:pt x="20612" y="1032"/>
                    <a:pt x="20634" y="979"/>
                  </a:cubicBezTo>
                  <a:lnTo>
                    <a:pt x="20652" y="923"/>
                  </a:lnTo>
                  <a:lnTo>
                    <a:pt x="20595" y="923"/>
                  </a:lnTo>
                  <a:cubicBezTo>
                    <a:pt x="20177" y="958"/>
                    <a:pt x="19742" y="979"/>
                    <a:pt x="19307" y="979"/>
                  </a:cubicBezTo>
                  <a:cubicBezTo>
                    <a:pt x="18854" y="979"/>
                    <a:pt x="18419" y="940"/>
                    <a:pt x="17967" y="888"/>
                  </a:cubicBezTo>
                  <a:cubicBezTo>
                    <a:pt x="15974" y="653"/>
                    <a:pt x="13833" y="0"/>
                    <a:pt x="1180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8"/>
            <p:cNvSpPr/>
            <p:nvPr/>
          </p:nvSpPr>
          <p:spPr>
            <a:xfrm rot="3600026">
              <a:off x="-839551" y="5275396"/>
              <a:ext cx="1068829" cy="145461"/>
            </a:xfrm>
            <a:custGeom>
              <a:avLst/>
              <a:gdLst/>
              <a:ahLst/>
              <a:cxnLst/>
              <a:rect l="l" t="t" r="r" b="b"/>
              <a:pathLst>
                <a:path w="9082" h="1236" extrusionOk="0">
                  <a:moveTo>
                    <a:pt x="8747" y="105"/>
                  </a:moveTo>
                  <a:cubicBezTo>
                    <a:pt x="7899" y="571"/>
                    <a:pt x="6994" y="923"/>
                    <a:pt x="6018" y="1145"/>
                  </a:cubicBezTo>
                  <a:lnTo>
                    <a:pt x="6018" y="1145"/>
                  </a:lnTo>
                  <a:lnTo>
                    <a:pt x="6018" y="1145"/>
                  </a:lnTo>
                  <a:cubicBezTo>
                    <a:pt x="4415" y="1145"/>
                    <a:pt x="2817" y="1145"/>
                    <a:pt x="1214" y="1162"/>
                  </a:cubicBezTo>
                  <a:lnTo>
                    <a:pt x="1214" y="1162"/>
                  </a:lnTo>
                  <a:cubicBezTo>
                    <a:pt x="969" y="1093"/>
                    <a:pt x="725" y="1025"/>
                    <a:pt x="481" y="956"/>
                  </a:cubicBezTo>
                  <a:lnTo>
                    <a:pt x="481" y="956"/>
                  </a:lnTo>
                  <a:cubicBezTo>
                    <a:pt x="1334" y="938"/>
                    <a:pt x="2190" y="904"/>
                    <a:pt x="3046" y="853"/>
                  </a:cubicBezTo>
                  <a:cubicBezTo>
                    <a:pt x="4946" y="747"/>
                    <a:pt x="6846" y="265"/>
                    <a:pt x="8747" y="105"/>
                  </a:cubicBezTo>
                  <a:close/>
                  <a:moveTo>
                    <a:pt x="9082" y="0"/>
                  </a:moveTo>
                  <a:lnTo>
                    <a:pt x="8921" y="18"/>
                  </a:lnTo>
                  <a:cubicBezTo>
                    <a:pt x="8915" y="18"/>
                    <a:pt x="8909" y="18"/>
                    <a:pt x="8904" y="19"/>
                  </a:cubicBezTo>
                  <a:lnTo>
                    <a:pt x="8904" y="19"/>
                  </a:lnTo>
                  <a:lnTo>
                    <a:pt x="8903" y="18"/>
                  </a:lnTo>
                  <a:cubicBezTo>
                    <a:pt x="8902" y="18"/>
                    <a:pt x="8901" y="19"/>
                    <a:pt x="8900" y="19"/>
                  </a:cubicBezTo>
                  <a:lnTo>
                    <a:pt x="8900" y="19"/>
                  </a:lnTo>
                  <a:cubicBezTo>
                    <a:pt x="6932" y="169"/>
                    <a:pt x="4998" y="671"/>
                    <a:pt x="3046" y="779"/>
                  </a:cubicBezTo>
                  <a:cubicBezTo>
                    <a:pt x="2102" y="836"/>
                    <a:pt x="1158" y="870"/>
                    <a:pt x="218" y="888"/>
                  </a:cubicBezTo>
                  <a:lnTo>
                    <a:pt x="0" y="888"/>
                  </a:lnTo>
                  <a:lnTo>
                    <a:pt x="218" y="944"/>
                  </a:lnTo>
                  <a:lnTo>
                    <a:pt x="218" y="962"/>
                  </a:lnTo>
                  <a:cubicBezTo>
                    <a:pt x="234" y="961"/>
                    <a:pt x="250" y="961"/>
                    <a:pt x="265" y="961"/>
                  </a:cubicBezTo>
                  <a:lnTo>
                    <a:pt x="265" y="961"/>
                  </a:lnTo>
                  <a:cubicBezTo>
                    <a:pt x="562" y="1062"/>
                    <a:pt x="887" y="1149"/>
                    <a:pt x="1197" y="1236"/>
                  </a:cubicBezTo>
                  <a:cubicBezTo>
                    <a:pt x="2811" y="1214"/>
                    <a:pt x="4421" y="1214"/>
                    <a:pt x="6036" y="1214"/>
                  </a:cubicBezTo>
                  <a:cubicBezTo>
                    <a:pt x="7071" y="979"/>
                    <a:pt x="8050" y="601"/>
                    <a:pt x="8938" y="91"/>
                  </a:cubicBezTo>
                  <a:lnTo>
                    <a:pt x="9082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8"/>
            <p:cNvSpPr/>
            <p:nvPr/>
          </p:nvSpPr>
          <p:spPr>
            <a:xfrm rot="3600026">
              <a:off x="-881441" y="5228539"/>
              <a:ext cx="1316677" cy="228430"/>
            </a:xfrm>
            <a:custGeom>
              <a:avLst/>
              <a:gdLst/>
              <a:ahLst/>
              <a:cxnLst/>
              <a:rect l="l" t="t" r="r" b="b"/>
              <a:pathLst>
                <a:path w="11188" h="1941" extrusionOk="0">
                  <a:moveTo>
                    <a:pt x="10478" y="74"/>
                  </a:moveTo>
                  <a:cubicBezTo>
                    <a:pt x="10652" y="74"/>
                    <a:pt x="10825" y="87"/>
                    <a:pt x="10999" y="91"/>
                  </a:cubicBezTo>
                  <a:lnTo>
                    <a:pt x="10999" y="91"/>
                  </a:lnTo>
                  <a:cubicBezTo>
                    <a:pt x="10581" y="430"/>
                    <a:pt x="10128" y="723"/>
                    <a:pt x="9647" y="997"/>
                  </a:cubicBezTo>
                  <a:lnTo>
                    <a:pt x="9648" y="998"/>
                  </a:lnTo>
                  <a:lnTo>
                    <a:pt x="9648" y="998"/>
                  </a:lnTo>
                  <a:cubicBezTo>
                    <a:pt x="7678" y="1147"/>
                    <a:pt x="5743" y="1650"/>
                    <a:pt x="3790" y="1758"/>
                  </a:cubicBezTo>
                  <a:cubicBezTo>
                    <a:pt x="2852" y="1814"/>
                    <a:pt x="1913" y="1849"/>
                    <a:pt x="978" y="1866"/>
                  </a:cubicBezTo>
                  <a:lnTo>
                    <a:pt x="978" y="1866"/>
                  </a:lnTo>
                  <a:cubicBezTo>
                    <a:pt x="755" y="1796"/>
                    <a:pt x="546" y="1710"/>
                    <a:pt x="340" y="1632"/>
                  </a:cubicBezTo>
                  <a:lnTo>
                    <a:pt x="340" y="1632"/>
                  </a:lnTo>
                  <a:cubicBezTo>
                    <a:pt x="1503" y="1627"/>
                    <a:pt x="2680" y="1574"/>
                    <a:pt x="3825" y="1453"/>
                  </a:cubicBezTo>
                  <a:cubicBezTo>
                    <a:pt x="5840" y="1214"/>
                    <a:pt x="7798" y="274"/>
                    <a:pt x="9808" y="109"/>
                  </a:cubicBezTo>
                  <a:cubicBezTo>
                    <a:pt x="10026" y="91"/>
                    <a:pt x="10243" y="74"/>
                    <a:pt x="10478" y="74"/>
                  </a:cubicBezTo>
                  <a:close/>
                  <a:moveTo>
                    <a:pt x="10478" y="0"/>
                  </a:moveTo>
                  <a:cubicBezTo>
                    <a:pt x="10243" y="0"/>
                    <a:pt x="10026" y="17"/>
                    <a:pt x="9791" y="39"/>
                  </a:cubicBezTo>
                  <a:cubicBezTo>
                    <a:pt x="7776" y="200"/>
                    <a:pt x="5818" y="1144"/>
                    <a:pt x="3825" y="1379"/>
                  </a:cubicBezTo>
                  <a:cubicBezTo>
                    <a:pt x="2611" y="1506"/>
                    <a:pt x="1397" y="1562"/>
                    <a:pt x="183" y="1562"/>
                  </a:cubicBezTo>
                  <a:lnTo>
                    <a:pt x="0" y="1562"/>
                  </a:lnTo>
                  <a:lnTo>
                    <a:pt x="161" y="1632"/>
                  </a:lnTo>
                  <a:cubicBezTo>
                    <a:pt x="418" y="1741"/>
                    <a:pt x="688" y="1849"/>
                    <a:pt x="962" y="1923"/>
                  </a:cubicBezTo>
                  <a:lnTo>
                    <a:pt x="962" y="1941"/>
                  </a:lnTo>
                  <a:cubicBezTo>
                    <a:pt x="1902" y="1923"/>
                    <a:pt x="2846" y="1889"/>
                    <a:pt x="3790" y="1832"/>
                  </a:cubicBezTo>
                  <a:cubicBezTo>
                    <a:pt x="5748" y="1723"/>
                    <a:pt x="7706" y="1214"/>
                    <a:pt x="9665" y="1070"/>
                  </a:cubicBezTo>
                  <a:lnTo>
                    <a:pt x="9682" y="1070"/>
                  </a:lnTo>
                  <a:cubicBezTo>
                    <a:pt x="10191" y="779"/>
                    <a:pt x="10661" y="453"/>
                    <a:pt x="11114" y="91"/>
                  </a:cubicBezTo>
                  <a:lnTo>
                    <a:pt x="11187" y="39"/>
                  </a:lnTo>
                  <a:lnTo>
                    <a:pt x="11079" y="39"/>
                  </a:lnTo>
                  <a:cubicBezTo>
                    <a:pt x="10879" y="17"/>
                    <a:pt x="10678" y="0"/>
                    <a:pt x="104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8"/>
            <p:cNvSpPr/>
            <p:nvPr/>
          </p:nvSpPr>
          <p:spPr>
            <a:xfrm rot="3600026">
              <a:off x="-747085" y="4548492"/>
              <a:ext cx="2528849" cy="373419"/>
            </a:xfrm>
            <a:custGeom>
              <a:avLst/>
              <a:gdLst/>
              <a:ahLst/>
              <a:cxnLst/>
              <a:rect l="l" t="t" r="r" b="b"/>
              <a:pathLst>
                <a:path w="21488" h="3173" extrusionOk="0">
                  <a:moveTo>
                    <a:pt x="4517" y="70"/>
                  </a:moveTo>
                  <a:cubicBezTo>
                    <a:pt x="7380" y="70"/>
                    <a:pt x="10374" y="688"/>
                    <a:pt x="13237" y="979"/>
                  </a:cubicBezTo>
                  <a:cubicBezTo>
                    <a:pt x="14164" y="1070"/>
                    <a:pt x="14869" y="1449"/>
                    <a:pt x="15556" y="1867"/>
                  </a:cubicBezTo>
                  <a:cubicBezTo>
                    <a:pt x="16266" y="2284"/>
                    <a:pt x="16953" y="2720"/>
                    <a:pt x="17823" y="2920"/>
                  </a:cubicBezTo>
                  <a:cubicBezTo>
                    <a:pt x="18058" y="2955"/>
                    <a:pt x="18298" y="2989"/>
                    <a:pt x="18533" y="2989"/>
                  </a:cubicBezTo>
                  <a:cubicBezTo>
                    <a:pt x="19506" y="2989"/>
                    <a:pt x="20447" y="2591"/>
                    <a:pt x="21403" y="2134"/>
                  </a:cubicBezTo>
                  <a:lnTo>
                    <a:pt x="21403" y="2134"/>
                  </a:lnTo>
                  <a:cubicBezTo>
                    <a:pt x="21389" y="2217"/>
                    <a:pt x="21376" y="2300"/>
                    <a:pt x="21363" y="2382"/>
                  </a:cubicBezTo>
                  <a:lnTo>
                    <a:pt x="21363" y="2382"/>
                  </a:lnTo>
                  <a:cubicBezTo>
                    <a:pt x="20463" y="2758"/>
                    <a:pt x="19541" y="3098"/>
                    <a:pt x="18624" y="3098"/>
                  </a:cubicBezTo>
                  <a:cubicBezTo>
                    <a:pt x="18407" y="3098"/>
                    <a:pt x="18167" y="3081"/>
                    <a:pt x="17932" y="3029"/>
                  </a:cubicBezTo>
                  <a:cubicBezTo>
                    <a:pt x="17045" y="2863"/>
                    <a:pt x="16301" y="2445"/>
                    <a:pt x="15522" y="2050"/>
                  </a:cubicBezTo>
                  <a:cubicBezTo>
                    <a:pt x="14760" y="1649"/>
                    <a:pt x="13964" y="1266"/>
                    <a:pt x="13002" y="1197"/>
                  </a:cubicBezTo>
                  <a:cubicBezTo>
                    <a:pt x="10409" y="979"/>
                    <a:pt x="7707" y="614"/>
                    <a:pt x="5079" y="614"/>
                  </a:cubicBezTo>
                  <a:cubicBezTo>
                    <a:pt x="4787" y="614"/>
                    <a:pt x="4500" y="614"/>
                    <a:pt x="4208" y="635"/>
                  </a:cubicBezTo>
                  <a:cubicBezTo>
                    <a:pt x="2828" y="670"/>
                    <a:pt x="1468" y="917"/>
                    <a:pt x="105" y="1116"/>
                  </a:cubicBezTo>
                  <a:lnTo>
                    <a:pt x="105" y="1116"/>
                  </a:lnTo>
                  <a:cubicBezTo>
                    <a:pt x="93" y="981"/>
                    <a:pt x="91" y="857"/>
                    <a:pt x="78" y="718"/>
                  </a:cubicBezTo>
                  <a:lnTo>
                    <a:pt x="78" y="718"/>
                  </a:lnTo>
                  <a:cubicBezTo>
                    <a:pt x="1376" y="449"/>
                    <a:pt x="2692" y="109"/>
                    <a:pt x="4008" y="70"/>
                  </a:cubicBezTo>
                  <a:close/>
                  <a:moveTo>
                    <a:pt x="4008" y="0"/>
                  </a:moveTo>
                  <a:cubicBezTo>
                    <a:pt x="2668" y="35"/>
                    <a:pt x="1363" y="379"/>
                    <a:pt x="40" y="653"/>
                  </a:cubicBezTo>
                  <a:lnTo>
                    <a:pt x="1" y="653"/>
                  </a:lnTo>
                  <a:lnTo>
                    <a:pt x="1" y="688"/>
                  </a:lnTo>
                  <a:cubicBezTo>
                    <a:pt x="22" y="853"/>
                    <a:pt x="22" y="1014"/>
                    <a:pt x="40" y="1179"/>
                  </a:cubicBezTo>
                  <a:lnTo>
                    <a:pt x="40" y="1214"/>
                  </a:lnTo>
                  <a:lnTo>
                    <a:pt x="75" y="1197"/>
                  </a:lnTo>
                  <a:cubicBezTo>
                    <a:pt x="1454" y="997"/>
                    <a:pt x="2829" y="744"/>
                    <a:pt x="4208" y="705"/>
                  </a:cubicBezTo>
                  <a:cubicBezTo>
                    <a:pt x="4500" y="688"/>
                    <a:pt x="4787" y="688"/>
                    <a:pt x="5079" y="688"/>
                  </a:cubicBezTo>
                  <a:cubicBezTo>
                    <a:pt x="7689" y="688"/>
                    <a:pt x="10409" y="1049"/>
                    <a:pt x="13002" y="1266"/>
                  </a:cubicBezTo>
                  <a:cubicBezTo>
                    <a:pt x="13946" y="1340"/>
                    <a:pt x="14725" y="1701"/>
                    <a:pt x="15487" y="2102"/>
                  </a:cubicBezTo>
                  <a:cubicBezTo>
                    <a:pt x="16266" y="2502"/>
                    <a:pt x="17010" y="2920"/>
                    <a:pt x="17932" y="3098"/>
                  </a:cubicBezTo>
                  <a:cubicBezTo>
                    <a:pt x="18150" y="3155"/>
                    <a:pt x="18385" y="3172"/>
                    <a:pt x="18624" y="3172"/>
                  </a:cubicBezTo>
                  <a:cubicBezTo>
                    <a:pt x="19564" y="3172"/>
                    <a:pt x="20491" y="2828"/>
                    <a:pt x="21396" y="2428"/>
                  </a:cubicBezTo>
                  <a:lnTo>
                    <a:pt x="21413" y="2428"/>
                  </a:lnTo>
                  <a:lnTo>
                    <a:pt x="21431" y="2411"/>
                  </a:lnTo>
                  <a:cubicBezTo>
                    <a:pt x="21452" y="2302"/>
                    <a:pt x="21470" y="2193"/>
                    <a:pt x="21487" y="2084"/>
                  </a:cubicBezTo>
                  <a:lnTo>
                    <a:pt x="21487" y="2010"/>
                  </a:lnTo>
                  <a:lnTo>
                    <a:pt x="21431" y="2050"/>
                  </a:lnTo>
                  <a:cubicBezTo>
                    <a:pt x="20473" y="2502"/>
                    <a:pt x="19512" y="2920"/>
                    <a:pt x="18533" y="2920"/>
                  </a:cubicBezTo>
                  <a:cubicBezTo>
                    <a:pt x="18298" y="2920"/>
                    <a:pt x="18058" y="2898"/>
                    <a:pt x="17841" y="2846"/>
                  </a:cubicBezTo>
                  <a:cubicBezTo>
                    <a:pt x="16971" y="2646"/>
                    <a:pt x="16301" y="2228"/>
                    <a:pt x="15596" y="1810"/>
                  </a:cubicBezTo>
                  <a:cubicBezTo>
                    <a:pt x="14904" y="1397"/>
                    <a:pt x="14181" y="997"/>
                    <a:pt x="13237" y="905"/>
                  </a:cubicBezTo>
                  <a:cubicBezTo>
                    <a:pt x="10391" y="614"/>
                    <a:pt x="7398" y="0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8"/>
            <p:cNvSpPr/>
            <p:nvPr/>
          </p:nvSpPr>
          <p:spPr>
            <a:xfrm rot="3600026">
              <a:off x="1250669" y="4042849"/>
              <a:ext cx="394838" cy="49193"/>
            </a:xfrm>
            <a:custGeom>
              <a:avLst/>
              <a:gdLst/>
              <a:ahLst/>
              <a:cxnLst/>
              <a:rect l="l" t="t" r="r" b="b"/>
              <a:pathLst>
                <a:path w="3355" h="418" extrusionOk="0">
                  <a:moveTo>
                    <a:pt x="1967" y="100"/>
                  </a:moveTo>
                  <a:cubicBezTo>
                    <a:pt x="1713" y="124"/>
                    <a:pt x="1460" y="152"/>
                    <a:pt x="1207" y="182"/>
                  </a:cubicBezTo>
                  <a:lnTo>
                    <a:pt x="1207" y="182"/>
                  </a:lnTo>
                  <a:cubicBezTo>
                    <a:pt x="1458" y="146"/>
                    <a:pt x="1711" y="119"/>
                    <a:pt x="1967" y="100"/>
                  </a:cubicBezTo>
                  <a:close/>
                  <a:moveTo>
                    <a:pt x="2702" y="0"/>
                  </a:moveTo>
                  <a:cubicBezTo>
                    <a:pt x="1775" y="0"/>
                    <a:pt x="870" y="126"/>
                    <a:pt x="0" y="344"/>
                  </a:cubicBezTo>
                  <a:lnTo>
                    <a:pt x="17" y="418"/>
                  </a:lnTo>
                  <a:cubicBezTo>
                    <a:pt x="1031" y="274"/>
                    <a:pt x="2049" y="126"/>
                    <a:pt x="3081" y="109"/>
                  </a:cubicBezTo>
                  <a:cubicBezTo>
                    <a:pt x="3172" y="109"/>
                    <a:pt x="3264" y="91"/>
                    <a:pt x="3355" y="91"/>
                  </a:cubicBezTo>
                  <a:lnTo>
                    <a:pt x="3355" y="17"/>
                  </a:lnTo>
                  <a:cubicBezTo>
                    <a:pt x="3137" y="17"/>
                    <a:pt x="2920" y="0"/>
                    <a:pt x="270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BEBEBE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8"/>
            <p:cNvSpPr/>
            <p:nvPr/>
          </p:nvSpPr>
          <p:spPr>
            <a:xfrm rot="3600026">
              <a:off x="-918740" y="5170716"/>
              <a:ext cx="1489206" cy="275033"/>
            </a:xfrm>
            <a:custGeom>
              <a:avLst/>
              <a:gdLst/>
              <a:ahLst/>
              <a:cxnLst/>
              <a:rect l="l" t="t" r="r" b="b"/>
              <a:pathLst>
                <a:path w="12654" h="2337" extrusionOk="0">
                  <a:moveTo>
                    <a:pt x="11131" y="70"/>
                  </a:moveTo>
                  <a:cubicBezTo>
                    <a:pt x="11581" y="70"/>
                    <a:pt x="12035" y="106"/>
                    <a:pt x="12501" y="170"/>
                  </a:cubicBezTo>
                  <a:lnTo>
                    <a:pt x="12501" y="170"/>
                  </a:lnTo>
                  <a:cubicBezTo>
                    <a:pt x="12297" y="370"/>
                    <a:pt x="12077" y="556"/>
                    <a:pt x="11842" y="743"/>
                  </a:cubicBezTo>
                  <a:lnTo>
                    <a:pt x="11842" y="743"/>
                  </a:lnTo>
                  <a:cubicBezTo>
                    <a:pt x="11647" y="722"/>
                    <a:pt x="11452" y="705"/>
                    <a:pt x="11257" y="705"/>
                  </a:cubicBezTo>
                  <a:cubicBezTo>
                    <a:pt x="11022" y="705"/>
                    <a:pt x="10805" y="722"/>
                    <a:pt x="10570" y="744"/>
                  </a:cubicBezTo>
                  <a:cubicBezTo>
                    <a:pt x="8555" y="905"/>
                    <a:pt x="6597" y="1849"/>
                    <a:pt x="4604" y="2084"/>
                  </a:cubicBezTo>
                  <a:cubicBezTo>
                    <a:pt x="3390" y="2211"/>
                    <a:pt x="2176" y="2267"/>
                    <a:pt x="962" y="2267"/>
                  </a:cubicBezTo>
                  <a:lnTo>
                    <a:pt x="962" y="2277"/>
                  </a:lnTo>
                  <a:lnTo>
                    <a:pt x="962" y="2277"/>
                  </a:lnTo>
                  <a:cubicBezTo>
                    <a:pt x="747" y="2177"/>
                    <a:pt x="535" y="2076"/>
                    <a:pt x="321" y="1976"/>
                  </a:cubicBezTo>
                  <a:lnTo>
                    <a:pt x="327" y="1976"/>
                  </a:lnTo>
                  <a:cubicBezTo>
                    <a:pt x="1650" y="1976"/>
                    <a:pt x="2972" y="1919"/>
                    <a:pt x="4295" y="1741"/>
                  </a:cubicBezTo>
                  <a:cubicBezTo>
                    <a:pt x="6362" y="1484"/>
                    <a:pt x="8268" y="396"/>
                    <a:pt x="10296" y="126"/>
                  </a:cubicBezTo>
                  <a:cubicBezTo>
                    <a:pt x="10570" y="70"/>
                    <a:pt x="10839" y="70"/>
                    <a:pt x="11131" y="70"/>
                  </a:cubicBezTo>
                  <a:close/>
                  <a:moveTo>
                    <a:pt x="11131" y="0"/>
                  </a:moveTo>
                  <a:cubicBezTo>
                    <a:pt x="10839" y="0"/>
                    <a:pt x="10570" y="0"/>
                    <a:pt x="10296" y="52"/>
                  </a:cubicBezTo>
                  <a:cubicBezTo>
                    <a:pt x="8250" y="327"/>
                    <a:pt x="6327" y="1414"/>
                    <a:pt x="4295" y="1667"/>
                  </a:cubicBezTo>
                  <a:cubicBezTo>
                    <a:pt x="2955" y="1849"/>
                    <a:pt x="1650" y="1902"/>
                    <a:pt x="327" y="1902"/>
                  </a:cubicBezTo>
                  <a:lnTo>
                    <a:pt x="0" y="1902"/>
                  </a:lnTo>
                  <a:lnTo>
                    <a:pt x="144" y="1958"/>
                  </a:lnTo>
                  <a:cubicBezTo>
                    <a:pt x="146" y="1960"/>
                    <a:pt x="149" y="1961"/>
                    <a:pt x="151" y="1962"/>
                  </a:cubicBezTo>
                  <a:lnTo>
                    <a:pt x="151" y="1962"/>
                  </a:lnTo>
                  <a:lnTo>
                    <a:pt x="144" y="1976"/>
                  </a:lnTo>
                  <a:lnTo>
                    <a:pt x="175" y="1976"/>
                  </a:lnTo>
                  <a:cubicBezTo>
                    <a:pt x="419" y="2112"/>
                    <a:pt x="681" y="2232"/>
                    <a:pt x="940" y="2337"/>
                  </a:cubicBezTo>
                  <a:lnTo>
                    <a:pt x="962" y="2337"/>
                  </a:lnTo>
                  <a:cubicBezTo>
                    <a:pt x="2176" y="2337"/>
                    <a:pt x="3407" y="2285"/>
                    <a:pt x="4604" y="2158"/>
                  </a:cubicBezTo>
                  <a:cubicBezTo>
                    <a:pt x="6619" y="1919"/>
                    <a:pt x="8577" y="979"/>
                    <a:pt x="10587" y="814"/>
                  </a:cubicBezTo>
                  <a:cubicBezTo>
                    <a:pt x="10805" y="796"/>
                    <a:pt x="11022" y="779"/>
                    <a:pt x="11257" y="779"/>
                  </a:cubicBezTo>
                  <a:cubicBezTo>
                    <a:pt x="11457" y="779"/>
                    <a:pt x="11658" y="796"/>
                    <a:pt x="11858" y="796"/>
                  </a:cubicBezTo>
                  <a:lnTo>
                    <a:pt x="11875" y="814"/>
                  </a:lnTo>
                  <a:lnTo>
                    <a:pt x="11893" y="796"/>
                  </a:lnTo>
                  <a:cubicBezTo>
                    <a:pt x="12127" y="596"/>
                    <a:pt x="12362" y="396"/>
                    <a:pt x="12602" y="179"/>
                  </a:cubicBezTo>
                  <a:lnTo>
                    <a:pt x="12654" y="126"/>
                  </a:lnTo>
                  <a:lnTo>
                    <a:pt x="12580" y="109"/>
                  </a:lnTo>
                  <a:cubicBezTo>
                    <a:pt x="12093" y="35"/>
                    <a:pt x="11601" y="0"/>
                    <a:pt x="111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8"/>
            <p:cNvSpPr/>
            <p:nvPr/>
          </p:nvSpPr>
          <p:spPr>
            <a:xfrm rot="3600026">
              <a:off x="1199964" y="3910935"/>
              <a:ext cx="896301" cy="124042"/>
            </a:xfrm>
            <a:custGeom>
              <a:avLst/>
              <a:gdLst/>
              <a:ahLst/>
              <a:cxnLst/>
              <a:rect l="l" t="t" r="r" b="b"/>
              <a:pathLst>
                <a:path w="7616" h="1054" extrusionOk="0">
                  <a:moveTo>
                    <a:pt x="5331" y="74"/>
                  </a:moveTo>
                  <a:cubicBezTo>
                    <a:pt x="5920" y="104"/>
                    <a:pt x="6484" y="188"/>
                    <a:pt x="7045" y="316"/>
                  </a:cubicBezTo>
                  <a:lnTo>
                    <a:pt x="7045" y="316"/>
                  </a:lnTo>
                  <a:cubicBezTo>
                    <a:pt x="6386" y="331"/>
                    <a:pt x="5739" y="347"/>
                    <a:pt x="5096" y="366"/>
                  </a:cubicBezTo>
                  <a:cubicBezTo>
                    <a:pt x="3517" y="416"/>
                    <a:pt x="1977" y="747"/>
                    <a:pt x="420" y="936"/>
                  </a:cubicBezTo>
                  <a:lnTo>
                    <a:pt x="420" y="936"/>
                  </a:lnTo>
                  <a:cubicBezTo>
                    <a:pt x="924" y="719"/>
                    <a:pt x="1443" y="544"/>
                    <a:pt x="1993" y="401"/>
                  </a:cubicBezTo>
                  <a:cubicBezTo>
                    <a:pt x="3007" y="257"/>
                    <a:pt x="4025" y="109"/>
                    <a:pt x="5057" y="92"/>
                  </a:cubicBezTo>
                  <a:cubicBezTo>
                    <a:pt x="5148" y="92"/>
                    <a:pt x="5240" y="74"/>
                    <a:pt x="5331" y="74"/>
                  </a:cubicBezTo>
                  <a:close/>
                  <a:moveTo>
                    <a:pt x="5331" y="0"/>
                  </a:moveTo>
                  <a:cubicBezTo>
                    <a:pt x="5240" y="0"/>
                    <a:pt x="5148" y="18"/>
                    <a:pt x="5057" y="18"/>
                  </a:cubicBezTo>
                  <a:cubicBezTo>
                    <a:pt x="4025" y="40"/>
                    <a:pt x="3007" y="183"/>
                    <a:pt x="1976" y="327"/>
                  </a:cubicBezTo>
                  <a:cubicBezTo>
                    <a:pt x="1358" y="492"/>
                    <a:pt x="762" y="692"/>
                    <a:pt x="201" y="962"/>
                  </a:cubicBezTo>
                  <a:lnTo>
                    <a:pt x="1" y="1053"/>
                  </a:lnTo>
                  <a:lnTo>
                    <a:pt x="1" y="1053"/>
                  </a:lnTo>
                  <a:lnTo>
                    <a:pt x="218" y="1036"/>
                  </a:lnTo>
                  <a:cubicBezTo>
                    <a:pt x="1850" y="853"/>
                    <a:pt x="3442" y="492"/>
                    <a:pt x="5096" y="436"/>
                  </a:cubicBezTo>
                  <a:cubicBezTo>
                    <a:pt x="5836" y="418"/>
                    <a:pt x="6580" y="401"/>
                    <a:pt x="7341" y="383"/>
                  </a:cubicBezTo>
                  <a:lnTo>
                    <a:pt x="7615" y="383"/>
                  </a:lnTo>
                  <a:lnTo>
                    <a:pt x="7341" y="309"/>
                  </a:lnTo>
                  <a:cubicBezTo>
                    <a:pt x="6688" y="148"/>
                    <a:pt x="6018" y="57"/>
                    <a:pt x="53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8"/>
            <p:cNvSpPr/>
            <p:nvPr/>
          </p:nvSpPr>
          <p:spPr>
            <a:xfrm rot="3600026">
              <a:off x="-922771" y="5056732"/>
              <a:ext cx="1770947" cy="384129"/>
            </a:xfrm>
            <a:custGeom>
              <a:avLst/>
              <a:gdLst/>
              <a:ahLst/>
              <a:cxnLst/>
              <a:rect l="l" t="t" r="r" b="b"/>
              <a:pathLst>
                <a:path w="15048" h="3264" extrusionOk="0">
                  <a:moveTo>
                    <a:pt x="13198" y="74"/>
                  </a:moveTo>
                  <a:cubicBezTo>
                    <a:pt x="13748" y="74"/>
                    <a:pt x="14327" y="177"/>
                    <a:pt x="14927" y="315"/>
                  </a:cubicBezTo>
                  <a:lnTo>
                    <a:pt x="14927" y="315"/>
                  </a:lnTo>
                  <a:cubicBezTo>
                    <a:pt x="14835" y="439"/>
                    <a:pt x="14743" y="560"/>
                    <a:pt x="14651" y="682"/>
                  </a:cubicBezTo>
                  <a:lnTo>
                    <a:pt x="14651" y="682"/>
                  </a:lnTo>
                  <a:cubicBezTo>
                    <a:pt x="14021" y="466"/>
                    <a:pt x="13357" y="270"/>
                    <a:pt x="12693" y="270"/>
                  </a:cubicBezTo>
                  <a:cubicBezTo>
                    <a:pt x="12458" y="270"/>
                    <a:pt x="12219" y="309"/>
                    <a:pt x="11984" y="361"/>
                  </a:cubicBezTo>
                  <a:cubicBezTo>
                    <a:pt x="9826" y="853"/>
                    <a:pt x="7781" y="1815"/>
                    <a:pt x="5622" y="2228"/>
                  </a:cubicBezTo>
                  <a:cubicBezTo>
                    <a:pt x="4043" y="2537"/>
                    <a:pt x="2468" y="3190"/>
                    <a:pt x="853" y="3190"/>
                  </a:cubicBezTo>
                  <a:lnTo>
                    <a:pt x="818" y="3190"/>
                  </a:lnTo>
                  <a:cubicBezTo>
                    <a:pt x="688" y="3190"/>
                    <a:pt x="562" y="3190"/>
                    <a:pt x="453" y="3172"/>
                  </a:cubicBezTo>
                  <a:lnTo>
                    <a:pt x="451" y="3177"/>
                  </a:lnTo>
                  <a:lnTo>
                    <a:pt x="451" y="3177"/>
                  </a:lnTo>
                  <a:cubicBezTo>
                    <a:pt x="398" y="3143"/>
                    <a:pt x="350" y="3112"/>
                    <a:pt x="301" y="3080"/>
                  </a:cubicBezTo>
                  <a:lnTo>
                    <a:pt x="301" y="3080"/>
                  </a:lnTo>
                  <a:cubicBezTo>
                    <a:pt x="557" y="3105"/>
                    <a:pt x="811" y="3120"/>
                    <a:pt x="1053" y="3120"/>
                  </a:cubicBezTo>
                  <a:lnTo>
                    <a:pt x="1106" y="3120"/>
                  </a:lnTo>
                  <a:cubicBezTo>
                    <a:pt x="2737" y="3120"/>
                    <a:pt x="4191" y="2228"/>
                    <a:pt x="5748" y="1902"/>
                  </a:cubicBezTo>
                  <a:cubicBezTo>
                    <a:pt x="7998" y="1449"/>
                    <a:pt x="10174" y="579"/>
                    <a:pt x="12419" y="144"/>
                  </a:cubicBezTo>
                  <a:cubicBezTo>
                    <a:pt x="12676" y="91"/>
                    <a:pt x="12928" y="74"/>
                    <a:pt x="13198" y="74"/>
                  </a:cubicBezTo>
                  <a:close/>
                  <a:moveTo>
                    <a:pt x="13198" y="0"/>
                  </a:moveTo>
                  <a:cubicBezTo>
                    <a:pt x="12928" y="0"/>
                    <a:pt x="12654" y="17"/>
                    <a:pt x="12402" y="74"/>
                  </a:cubicBezTo>
                  <a:cubicBezTo>
                    <a:pt x="10152" y="527"/>
                    <a:pt x="7976" y="1379"/>
                    <a:pt x="5731" y="1849"/>
                  </a:cubicBezTo>
                  <a:cubicBezTo>
                    <a:pt x="4169" y="2176"/>
                    <a:pt x="2703" y="3046"/>
                    <a:pt x="1106" y="3046"/>
                  </a:cubicBezTo>
                  <a:lnTo>
                    <a:pt x="1053" y="3046"/>
                  </a:lnTo>
                  <a:cubicBezTo>
                    <a:pt x="762" y="3046"/>
                    <a:pt x="453" y="3029"/>
                    <a:pt x="166" y="2989"/>
                  </a:cubicBezTo>
                  <a:lnTo>
                    <a:pt x="166" y="2989"/>
                  </a:lnTo>
                  <a:cubicBezTo>
                    <a:pt x="166" y="2989"/>
                    <a:pt x="166" y="2989"/>
                    <a:pt x="166" y="2989"/>
                  </a:cubicBezTo>
                  <a:lnTo>
                    <a:pt x="0" y="2972"/>
                  </a:lnTo>
                  <a:lnTo>
                    <a:pt x="127" y="3063"/>
                  </a:lnTo>
                  <a:cubicBezTo>
                    <a:pt x="235" y="3120"/>
                    <a:pt x="327" y="3190"/>
                    <a:pt x="418" y="3246"/>
                  </a:cubicBezTo>
                  <a:lnTo>
                    <a:pt x="436" y="3246"/>
                  </a:lnTo>
                  <a:cubicBezTo>
                    <a:pt x="562" y="3264"/>
                    <a:pt x="688" y="3264"/>
                    <a:pt x="818" y="3264"/>
                  </a:cubicBezTo>
                  <a:lnTo>
                    <a:pt x="853" y="3264"/>
                  </a:lnTo>
                  <a:cubicBezTo>
                    <a:pt x="2485" y="3264"/>
                    <a:pt x="4060" y="2611"/>
                    <a:pt x="5640" y="2302"/>
                  </a:cubicBezTo>
                  <a:cubicBezTo>
                    <a:pt x="7815" y="1884"/>
                    <a:pt x="9847" y="923"/>
                    <a:pt x="12001" y="418"/>
                  </a:cubicBezTo>
                  <a:cubicBezTo>
                    <a:pt x="12241" y="379"/>
                    <a:pt x="12458" y="344"/>
                    <a:pt x="12693" y="344"/>
                  </a:cubicBezTo>
                  <a:cubicBezTo>
                    <a:pt x="13363" y="344"/>
                    <a:pt x="13999" y="544"/>
                    <a:pt x="14651" y="762"/>
                  </a:cubicBezTo>
                  <a:lnTo>
                    <a:pt x="14669" y="762"/>
                  </a:lnTo>
                  <a:lnTo>
                    <a:pt x="14686" y="744"/>
                  </a:lnTo>
                  <a:cubicBezTo>
                    <a:pt x="14795" y="596"/>
                    <a:pt x="14904" y="470"/>
                    <a:pt x="15012" y="326"/>
                  </a:cubicBezTo>
                  <a:lnTo>
                    <a:pt x="15047" y="270"/>
                  </a:lnTo>
                  <a:lnTo>
                    <a:pt x="14995" y="270"/>
                  </a:lnTo>
                  <a:cubicBezTo>
                    <a:pt x="14377" y="109"/>
                    <a:pt x="13781" y="0"/>
                    <a:pt x="131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8"/>
            <p:cNvSpPr/>
            <p:nvPr/>
          </p:nvSpPr>
          <p:spPr>
            <a:xfrm rot="3600026">
              <a:off x="-1002185" y="4975795"/>
              <a:ext cx="1980429" cy="399075"/>
            </a:xfrm>
            <a:custGeom>
              <a:avLst/>
              <a:gdLst/>
              <a:ahLst/>
              <a:cxnLst/>
              <a:rect l="l" t="t" r="r" b="b"/>
              <a:pathLst>
                <a:path w="16828" h="3391" extrusionOk="0">
                  <a:moveTo>
                    <a:pt x="15609" y="70"/>
                  </a:moveTo>
                  <a:cubicBezTo>
                    <a:pt x="15977" y="70"/>
                    <a:pt x="16361" y="107"/>
                    <a:pt x="16711" y="171"/>
                  </a:cubicBezTo>
                  <a:lnTo>
                    <a:pt x="16711" y="171"/>
                  </a:lnTo>
                  <a:cubicBezTo>
                    <a:pt x="16681" y="222"/>
                    <a:pt x="16647" y="271"/>
                    <a:pt x="16621" y="322"/>
                  </a:cubicBezTo>
                  <a:lnTo>
                    <a:pt x="16621" y="322"/>
                  </a:lnTo>
                  <a:cubicBezTo>
                    <a:pt x="16176" y="234"/>
                    <a:pt x="15731" y="179"/>
                    <a:pt x="15282" y="179"/>
                  </a:cubicBezTo>
                  <a:cubicBezTo>
                    <a:pt x="14995" y="179"/>
                    <a:pt x="14704" y="201"/>
                    <a:pt x="14412" y="253"/>
                  </a:cubicBezTo>
                  <a:cubicBezTo>
                    <a:pt x="12149" y="671"/>
                    <a:pt x="9882" y="1141"/>
                    <a:pt x="7615" y="1593"/>
                  </a:cubicBezTo>
                  <a:cubicBezTo>
                    <a:pt x="6797" y="1759"/>
                    <a:pt x="6075" y="2176"/>
                    <a:pt x="5348" y="2555"/>
                  </a:cubicBezTo>
                  <a:cubicBezTo>
                    <a:pt x="4604" y="2938"/>
                    <a:pt x="3882" y="3282"/>
                    <a:pt x="3064" y="3299"/>
                  </a:cubicBezTo>
                  <a:cubicBezTo>
                    <a:pt x="2990" y="3316"/>
                    <a:pt x="2938" y="3316"/>
                    <a:pt x="2864" y="3316"/>
                  </a:cubicBezTo>
                  <a:cubicBezTo>
                    <a:pt x="2141" y="3316"/>
                    <a:pt x="1432" y="3173"/>
                    <a:pt x="706" y="2973"/>
                  </a:cubicBezTo>
                  <a:cubicBezTo>
                    <a:pt x="568" y="2862"/>
                    <a:pt x="438" y="2748"/>
                    <a:pt x="304" y="2628"/>
                  </a:cubicBezTo>
                  <a:lnTo>
                    <a:pt x="304" y="2628"/>
                  </a:lnTo>
                  <a:cubicBezTo>
                    <a:pt x="1228" y="2949"/>
                    <a:pt x="2138" y="3190"/>
                    <a:pt x="3064" y="3190"/>
                  </a:cubicBezTo>
                  <a:lnTo>
                    <a:pt x="3281" y="3190"/>
                  </a:lnTo>
                  <a:cubicBezTo>
                    <a:pt x="4134" y="3155"/>
                    <a:pt x="4822" y="2738"/>
                    <a:pt x="5514" y="2303"/>
                  </a:cubicBezTo>
                  <a:cubicBezTo>
                    <a:pt x="6201" y="1867"/>
                    <a:pt x="6889" y="1415"/>
                    <a:pt x="7724" y="1289"/>
                  </a:cubicBezTo>
                  <a:cubicBezTo>
                    <a:pt x="10100" y="906"/>
                    <a:pt x="12476" y="471"/>
                    <a:pt x="14869" y="127"/>
                  </a:cubicBezTo>
                  <a:cubicBezTo>
                    <a:pt x="15121" y="92"/>
                    <a:pt x="15356" y="70"/>
                    <a:pt x="15609" y="70"/>
                  </a:cubicBezTo>
                  <a:close/>
                  <a:moveTo>
                    <a:pt x="15609" y="1"/>
                  </a:moveTo>
                  <a:cubicBezTo>
                    <a:pt x="15356" y="1"/>
                    <a:pt x="15104" y="18"/>
                    <a:pt x="14847" y="53"/>
                  </a:cubicBezTo>
                  <a:cubicBezTo>
                    <a:pt x="12476" y="397"/>
                    <a:pt x="10083" y="832"/>
                    <a:pt x="7707" y="1215"/>
                  </a:cubicBezTo>
                  <a:cubicBezTo>
                    <a:pt x="6854" y="1341"/>
                    <a:pt x="6166" y="1811"/>
                    <a:pt x="5475" y="2246"/>
                  </a:cubicBezTo>
                  <a:cubicBezTo>
                    <a:pt x="4787" y="2681"/>
                    <a:pt x="4117" y="3081"/>
                    <a:pt x="3264" y="3116"/>
                  </a:cubicBezTo>
                  <a:lnTo>
                    <a:pt x="3064" y="3116"/>
                  </a:lnTo>
                  <a:cubicBezTo>
                    <a:pt x="2102" y="3116"/>
                    <a:pt x="1141" y="2846"/>
                    <a:pt x="183" y="2520"/>
                  </a:cubicBezTo>
                  <a:lnTo>
                    <a:pt x="1" y="2446"/>
                  </a:lnTo>
                  <a:lnTo>
                    <a:pt x="144" y="2572"/>
                  </a:lnTo>
                  <a:cubicBezTo>
                    <a:pt x="144" y="2572"/>
                    <a:pt x="144" y="2572"/>
                    <a:pt x="144" y="2572"/>
                  </a:cubicBezTo>
                  <a:lnTo>
                    <a:pt x="144" y="2572"/>
                  </a:lnTo>
                  <a:cubicBezTo>
                    <a:pt x="310" y="2738"/>
                    <a:pt x="488" y="2881"/>
                    <a:pt x="671" y="3029"/>
                  </a:cubicBezTo>
                  <a:lnTo>
                    <a:pt x="671" y="3047"/>
                  </a:lnTo>
                  <a:lnTo>
                    <a:pt x="688" y="3047"/>
                  </a:lnTo>
                  <a:cubicBezTo>
                    <a:pt x="1415" y="3247"/>
                    <a:pt x="2141" y="3390"/>
                    <a:pt x="2864" y="3390"/>
                  </a:cubicBezTo>
                  <a:cubicBezTo>
                    <a:pt x="2938" y="3390"/>
                    <a:pt x="3012" y="3390"/>
                    <a:pt x="3064" y="3373"/>
                  </a:cubicBezTo>
                  <a:cubicBezTo>
                    <a:pt x="3899" y="3356"/>
                    <a:pt x="4643" y="3007"/>
                    <a:pt x="5366" y="2629"/>
                  </a:cubicBezTo>
                  <a:cubicBezTo>
                    <a:pt x="6110" y="2246"/>
                    <a:pt x="6836" y="1833"/>
                    <a:pt x="7633" y="1667"/>
                  </a:cubicBezTo>
                  <a:cubicBezTo>
                    <a:pt x="9900" y="1215"/>
                    <a:pt x="12167" y="745"/>
                    <a:pt x="14434" y="327"/>
                  </a:cubicBezTo>
                  <a:cubicBezTo>
                    <a:pt x="14721" y="271"/>
                    <a:pt x="14995" y="253"/>
                    <a:pt x="15282" y="253"/>
                  </a:cubicBezTo>
                  <a:cubicBezTo>
                    <a:pt x="15739" y="253"/>
                    <a:pt x="16174" y="310"/>
                    <a:pt x="16627" y="397"/>
                  </a:cubicBezTo>
                  <a:lnTo>
                    <a:pt x="16644" y="397"/>
                  </a:lnTo>
                  <a:lnTo>
                    <a:pt x="16662" y="379"/>
                  </a:lnTo>
                  <a:cubicBezTo>
                    <a:pt x="16718" y="310"/>
                    <a:pt x="16753" y="236"/>
                    <a:pt x="16805" y="162"/>
                  </a:cubicBezTo>
                  <a:lnTo>
                    <a:pt x="16827" y="110"/>
                  </a:lnTo>
                  <a:lnTo>
                    <a:pt x="16771" y="110"/>
                  </a:lnTo>
                  <a:cubicBezTo>
                    <a:pt x="16392" y="36"/>
                    <a:pt x="16009" y="1"/>
                    <a:pt x="156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18"/>
            <p:cNvSpPr/>
            <p:nvPr/>
          </p:nvSpPr>
          <p:spPr>
            <a:xfrm rot="3600026">
              <a:off x="-939541" y="5032605"/>
              <a:ext cx="1830850" cy="392838"/>
            </a:xfrm>
            <a:custGeom>
              <a:avLst/>
              <a:gdLst/>
              <a:ahLst/>
              <a:cxnLst/>
              <a:rect l="l" t="t" r="r" b="b"/>
              <a:pathLst>
                <a:path w="15557" h="3338" extrusionOk="0">
                  <a:moveTo>
                    <a:pt x="13942" y="74"/>
                  </a:moveTo>
                  <a:cubicBezTo>
                    <a:pt x="14432" y="74"/>
                    <a:pt x="14938" y="155"/>
                    <a:pt x="15441" y="277"/>
                  </a:cubicBezTo>
                  <a:lnTo>
                    <a:pt x="15441" y="277"/>
                  </a:lnTo>
                  <a:cubicBezTo>
                    <a:pt x="15398" y="351"/>
                    <a:pt x="15352" y="423"/>
                    <a:pt x="15310" y="480"/>
                  </a:cubicBezTo>
                  <a:lnTo>
                    <a:pt x="15310" y="480"/>
                  </a:lnTo>
                  <a:cubicBezTo>
                    <a:pt x="14702" y="323"/>
                    <a:pt x="14116" y="218"/>
                    <a:pt x="13542" y="218"/>
                  </a:cubicBezTo>
                  <a:cubicBezTo>
                    <a:pt x="13272" y="218"/>
                    <a:pt x="12998" y="235"/>
                    <a:pt x="12746" y="292"/>
                  </a:cubicBezTo>
                  <a:cubicBezTo>
                    <a:pt x="10496" y="745"/>
                    <a:pt x="8320" y="1597"/>
                    <a:pt x="6075" y="2067"/>
                  </a:cubicBezTo>
                  <a:cubicBezTo>
                    <a:pt x="4513" y="2394"/>
                    <a:pt x="3047" y="3264"/>
                    <a:pt x="1450" y="3264"/>
                  </a:cubicBezTo>
                  <a:lnTo>
                    <a:pt x="1397" y="3264"/>
                  </a:lnTo>
                  <a:cubicBezTo>
                    <a:pt x="1106" y="3264"/>
                    <a:pt x="797" y="3247"/>
                    <a:pt x="510" y="3207"/>
                  </a:cubicBezTo>
                  <a:cubicBezTo>
                    <a:pt x="445" y="3166"/>
                    <a:pt x="380" y="3123"/>
                    <a:pt x="315" y="3076"/>
                  </a:cubicBezTo>
                  <a:lnTo>
                    <a:pt x="315" y="3076"/>
                  </a:lnTo>
                  <a:cubicBezTo>
                    <a:pt x="767" y="3149"/>
                    <a:pt x="1219" y="3190"/>
                    <a:pt x="1667" y="3190"/>
                  </a:cubicBezTo>
                  <a:lnTo>
                    <a:pt x="1850" y="3190"/>
                  </a:lnTo>
                  <a:cubicBezTo>
                    <a:pt x="2664" y="3173"/>
                    <a:pt x="3447" y="2881"/>
                    <a:pt x="4226" y="2555"/>
                  </a:cubicBezTo>
                  <a:cubicBezTo>
                    <a:pt x="5005" y="2228"/>
                    <a:pt x="5766" y="1885"/>
                    <a:pt x="6562" y="1724"/>
                  </a:cubicBezTo>
                  <a:cubicBezTo>
                    <a:pt x="8721" y="1288"/>
                    <a:pt x="10861" y="688"/>
                    <a:pt x="12998" y="183"/>
                  </a:cubicBezTo>
                  <a:cubicBezTo>
                    <a:pt x="13307" y="109"/>
                    <a:pt x="13616" y="74"/>
                    <a:pt x="13942" y="74"/>
                  </a:cubicBezTo>
                  <a:close/>
                  <a:moveTo>
                    <a:pt x="13942" y="0"/>
                  </a:moveTo>
                  <a:cubicBezTo>
                    <a:pt x="13616" y="0"/>
                    <a:pt x="13290" y="35"/>
                    <a:pt x="12981" y="109"/>
                  </a:cubicBezTo>
                  <a:cubicBezTo>
                    <a:pt x="10844" y="618"/>
                    <a:pt x="8703" y="1215"/>
                    <a:pt x="6545" y="1650"/>
                  </a:cubicBezTo>
                  <a:cubicBezTo>
                    <a:pt x="5749" y="1815"/>
                    <a:pt x="4970" y="2176"/>
                    <a:pt x="4208" y="2502"/>
                  </a:cubicBezTo>
                  <a:cubicBezTo>
                    <a:pt x="3425" y="2811"/>
                    <a:pt x="2646" y="3099"/>
                    <a:pt x="1850" y="3120"/>
                  </a:cubicBezTo>
                  <a:lnTo>
                    <a:pt x="1667" y="3120"/>
                  </a:lnTo>
                  <a:cubicBezTo>
                    <a:pt x="1172" y="3120"/>
                    <a:pt x="689" y="3066"/>
                    <a:pt x="189" y="2977"/>
                  </a:cubicBezTo>
                  <a:lnTo>
                    <a:pt x="189" y="2977"/>
                  </a:lnTo>
                  <a:cubicBezTo>
                    <a:pt x="187" y="2976"/>
                    <a:pt x="185" y="2974"/>
                    <a:pt x="183" y="2972"/>
                  </a:cubicBezTo>
                  <a:lnTo>
                    <a:pt x="181" y="2976"/>
                  </a:lnTo>
                  <a:lnTo>
                    <a:pt x="181" y="2976"/>
                  </a:lnTo>
                  <a:cubicBezTo>
                    <a:pt x="175" y="2975"/>
                    <a:pt x="168" y="2974"/>
                    <a:pt x="162" y="2972"/>
                  </a:cubicBezTo>
                  <a:lnTo>
                    <a:pt x="1" y="2938"/>
                  </a:lnTo>
                  <a:lnTo>
                    <a:pt x="144" y="3046"/>
                  </a:lnTo>
                  <a:cubicBezTo>
                    <a:pt x="253" y="3120"/>
                    <a:pt x="362" y="3190"/>
                    <a:pt x="471" y="3281"/>
                  </a:cubicBezTo>
                  <a:lnTo>
                    <a:pt x="488" y="3281"/>
                  </a:lnTo>
                  <a:cubicBezTo>
                    <a:pt x="797" y="3316"/>
                    <a:pt x="1106" y="3338"/>
                    <a:pt x="1397" y="3338"/>
                  </a:cubicBezTo>
                  <a:lnTo>
                    <a:pt x="1450" y="3338"/>
                  </a:lnTo>
                  <a:cubicBezTo>
                    <a:pt x="3081" y="3338"/>
                    <a:pt x="4535" y="2446"/>
                    <a:pt x="6092" y="2120"/>
                  </a:cubicBezTo>
                  <a:cubicBezTo>
                    <a:pt x="8342" y="1667"/>
                    <a:pt x="10518" y="797"/>
                    <a:pt x="12763" y="362"/>
                  </a:cubicBezTo>
                  <a:cubicBezTo>
                    <a:pt x="13020" y="309"/>
                    <a:pt x="13272" y="292"/>
                    <a:pt x="13542" y="292"/>
                  </a:cubicBezTo>
                  <a:cubicBezTo>
                    <a:pt x="14108" y="292"/>
                    <a:pt x="14704" y="401"/>
                    <a:pt x="15322" y="544"/>
                  </a:cubicBezTo>
                  <a:lnTo>
                    <a:pt x="15339" y="562"/>
                  </a:lnTo>
                  <a:lnTo>
                    <a:pt x="15356" y="544"/>
                  </a:lnTo>
                  <a:cubicBezTo>
                    <a:pt x="15413" y="453"/>
                    <a:pt x="15483" y="362"/>
                    <a:pt x="15539" y="270"/>
                  </a:cubicBezTo>
                  <a:lnTo>
                    <a:pt x="15557" y="235"/>
                  </a:lnTo>
                  <a:lnTo>
                    <a:pt x="15522" y="218"/>
                  </a:lnTo>
                  <a:cubicBezTo>
                    <a:pt x="14978" y="92"/>
                    <a:pt x="14451" y="0"/>
                    <a:pt x="1394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18"/>
            <p:cNvSpPr/>
            <p:nvPr/>
          </p:nvSpPr>
          <p:spPr>
            <a:xfrm rot="3600026">
              <a:off x="-966723" y="5008433"/>
              <a:ext cx="1900991" cy="394838"/>
            </a:xfrm>
            <a:custGeom>
              <a:avLst/>
              <a:gdLst/>
              <a:ahLst/>
              <a:cxnLst/>
              <a:rect l="l" t="t" r="r" b="b"/>
              <a:pathLst>
                <a:path w="16153" h="3355" extrusionOk="0">
                  <a:moveTo>
                    <a:pt x="14738" y="74"/>
                  </a:moveTo>
                  <a:cubicBezTo>
                    <a:pt x="15179" y="74"/>
                    <a:pt x="15599" y="127"/>
                    <a:pt x="16034" y="208"/>
                  </a:cubicBezTo>
                  <a:lnTo>
                    <a:pt x="16034" y="208"/>
                  </a:lnTo>
                  <a:cubicBezTo>
                    <a:pt x="15996" y="263"/>
                    <a:pt x="15958" y="321"/>
                    <a:pt x="15920" y="374"/>
                  </a:cubicBezTo>
                  <a:lnTo>
                    <a:pt x="15920" y="374"/>
                  </a:lnTo>
                  <a:cubicBezTo>
                    <a:pt x="15389" y="253"/>
                    <a:pt x="14875" y="165"/>
                    <a:pt x="14377" y="165"/>
                  </a:cubicBezTo>
                  <a:cubicBezTo>
                    <a:pt x="14051" y="165"/>
                    <a:pt x="13725" y="200"/>
                    <a:pt x="13416" y="274"/>
                  </a:cubicBezTo>
                  <a:cubicBezTo>
                    <a:pt x="11279" y="783"/>
                    <a:pt x="9138" y="1380"/>
                    <a:pt x="6980" y="1815"/>
                  </a:cubicBezTo>
                  <a:cubicBezTo>
                    <a:pt x="6184" y="1980"/>
                    <a:pt x="5405" y="2341"/>
                    <a:pt x="4643" y="2667"/>
                  </a:cubicBezTo>
                  <a:cubicBezTo>
                    <a:pt x="3860" y="2976"/>
                    <a:pt x="3081" y="3264"/>
                    <a:pt x="2285" y="3285"/>
                  </a:cubicBezTo>
                  <a:lnTo>
                    <a:pt x="2102" y="3285"/>
                  </a:lnTo>
                  <a:cubicBezTo>
                    <a:pt x="1604" y="3285"/>
                    <a:pt x="1118" y="3230"/>
                    <a:pt x="616" y="3141"/>
                  </a:cubicBezTo>
                  <a:lnTo>
                    <a:pt x="616" y="3141"/>
                  </a:lnTo>
                  <a:lnTo>
                    <a:pt x="618" y="3137"/>
                  </a:lnTo>
                  <a:cubicBezTo>
                    <a:pt x="519" y="3064"/>
                    <a:pt x="413" y="2991"/>
                    <a:pt x="310" y="2912"/>
                  </a:cubicBezTo>
                  <a:lnTo>
                    <a:pt x="310" y="2912"/>
                  </a:lnTo>
                  <a:cubicBezTo>
                    <a:pt x="981" y="3089"/>
                    <a:pt x="1652" y="3211"/>
                    <a:pt x="2320" y="3211"/>
                  </a:cubicBezTo>
                  <a:cubicBezTo>
                    <a:pt x="2394" y="3211"/>
                    <a:pt x="2468" y="3211"/>
                    <a:pt x="2520" y="3194"/>
                  </a:cubicBezTo>
                  <a:cubicBezTo>
                    <a:pt x="3355" y="3177"/>
                    <a:pt x="4099" y="2828"/>
                    <a:pt x="4822" y="2450"/>
                  </a:cubicBezTo>
                  <a:cubicBezTo>
                    <a:pt x="5566" y="2067"/>
                    <a:pt x="6292" y="1654"/>
                    <a:pt x="7089" y="1488"/>
                  </a:cubicBezTo>
                  <a:cubicBezTo>
                    <a:pt x="9356" y="1036"/>
                    <a:pt x="11623" y="566"/>
                    <a:pt x="13890" y="148"/>
                  </a:cubicBezTo>
                  <a:cubicBezTo>
                    <a:pt x="14177" y="92"/>
                    <a:pt x="14451" y="74"/>
                    <a:pt x="14738" y="74"/>
                  </a:cubicBezTo>
                  <a:close/>
                  <a:moveTo>
                    <a:pt x="14738" y="0"/>
                  </a:moveTo>
                  <a:cubicBezTo>
                    <a:pt x="14451" y="0"/>
                    <a:pt x="14160" y="22"/>
                    <a:pt x="13868" y="74"/>
                  </a:cubicBezTo>
                  <a:cubicBezTo>
                    <a:pt x="11605" y="492"/>
                    <a:pt x="9338" y="962"/>
                    <a:pt x="7071" y="1414"/>
                  </a:cubicBezTo>
                  <a:cubicBezTo>
                    <a:pt x="6253" y="1580"/>
                    <a:pt x="5531" y="1997"/>
                    <a:pt x="4804" y="2376"/>
                  </a:cubicBezTo>
                  <a:cubicBezTo>
                    <a:pt x="4060" y="2759"/>
                    <a:pt x="3338" y="3103"/>
                    <a:pt x="2520" y="3120"/>
                  </a:cubicBezTo>
                  <a:cubicBezTo>
                    <a:pt x="2446" y="3137"/>
                    <a:pt x="2394" y="3137"/>
                    <a:pt x="2320" y="3137"/>
                  </a:cubicBezTo>
                  <a:cubicBezTo>
                    <a:pt x="1597" y="3137"/>
                    <a:pt x="888" y="2994"/>
                    <a:pt x="162" y="2794"/>
                  </a:cubicBezTo>
                  <a:lnTo>
                    <a:pt x="1" y="2741"/>
                  </a:lnTo>
                  <a:lnTo>
                    <a:pt x="127" y="2850"/>
                  </a:lnTo>
                  <a:cubicBezTo>
                    <a:pt x="132" y="2855"/>
                    <a:pt x="138" y="2860"/>
                    <a:pt x="144" y="2865"/>
                  </a:cubicBezTo>
                  <a:lnTo>
                    <a:pt x="144" y="2865"/>
                  </a:lnTo>
                  <a:lnTo>
                    <a:pt x="144" y="2868"/>
                  </a:lnTo>
                  <a:cubicBezTo>
                    <a:pt x="145" y="2868"/>
                    <a:pt x="147" y="2868"/>
                    <a:pt x="148" y="2869"/>
                  </a:cubicBezTo>
                  <a:lnTo>
                    <a:pt x="148" y="2869"/>
                  </a:lnTo>
                  <a:cubicBezTo>
                    <a:pt x="285" y="2987"/>
                    <a:pt x="426" y="3091"/>
                    <a:pt x="579" y="3211"/>
                  </a:cubicBezTo>
                  <a:cubicBezTo>
                    <a:pt x="1088" y="3303"/>
                    <a:pt x="1597" y="3355"/>
                    <a:pt x="2102" y="3355"/>
                  </a:cubicBezTo>
                  <a:lnTo>
                    <a:pt x="2285" y="3355"/>
                  </a:lnTo>
                  <a:cubicBezTo>
                    <a:pt x="3099" y="3338"/>
                    <a:pt x="3882" y="3046"/>
                    <a:pt x="4661" y="2720"/>
                  </a:cubicBezTo>
                  <a:cubicBezTo>
                    <a:pt x="5440" y="2393"/>
                    <a:pt x="6201" y="2050"/>
                    <a:pt x="6997" y="1889"/>
                  </a:cubicBezTo>
                  <a:cubicBezTo>
                    <a:pt x="9156" y="1453"/>
                    <a:pt x="11296" y="853"/>
                    <a:pt x="13433" y="348"/>
                  </a:cubicBezTo>
                  <a:cubicBezTo>
                    <a:pt x="13742" y="274"/>
                    <a:pt x="14051" y="239"/>
                    <a:pt x="14377" y="239"/>
                  </a:cubicBezTo>
                  <a:cubicBezTo>
                    <a:pt x="14886" y="239"/>
                    <a:pt x="15413" y="326"/>
                    <a:pt x="15935" y="457"/>
                  </a:cubicBezTo>
                  <a:lnTo>
                    <a:pt x="15957" y="457"/>
                  </a:lnTo>
                  <a:lnTo>
                    <a:pt x="15974" y="435"/>
                  </a:lnTo>
                  <a:cubicBezTo>
                    <a:pt x="16026" y="366"/>
                    <a:pt x="16066" y="274"/>
                    <a:pt x="16118" y="200"/>
                  </a:cubicBezTo>
                  <a:lnTo>
                    <a:pt x="16153" y="165"/>
                  </a:lnTo>
                  <a:lnTo>
                    <a:pt x="16100" y="148"/>
                  </a:lnTo>
                  <a:cubicBezTo>
                    <a:pt x="15648" y="57"/>
                    <a:pt x="15195" y="0"/>
                    <a:pt x="147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18"/>
            <p:cNvSpPr/>
            <p:nvPr/>
          </p:nvSpPr>
          <p:spPr>
            <a:xfrm rot="3600026">
              <a:off x="-901198" y="5142049"/>
              <a:ext cx="1568056" cy="303278"/>
            </a:xfrm>
            <a:custGeom>
              <a:avLst/>
              <a:gdLst/>
              <a:ahLst/>
              <a:cxnLst/>
              <a:rect l="l" t="t" r="r" b="b"/>
              <a:pathLst>
                <a:path w="13324" h="2577" extrusionOk="0">
                  <a:moveTo>
                    <a:pt x="11366" y="75"/>
                  </a:moveTo>
                  <a:cubicBezTo>
                    <a:pt x="11947" y="75"/>
                    <a:pt x="12561" y="160"/>
                    <a:pt x="13176" y="280"/>
                  </a:cubicBezTo>
                  <a:lnTo>
                    <a:pt x="13176" y="280"/>
                  </a:lnTo>
                  <a:cubicBezTo>
                    <a:pt x="13048" y="423"/>
                    <a:pt x="12908" y="564"/>
                    <a:pt x="12765" y="708"/>
                  </a:cubicBezTo>
                  <a:lnTo>
                    <a:pt x="12765" y="708"/>
                  </a:lnTo>
                  <a:cubicBezTo>
                    <a:pt x="12283" y="635"/>
                    <a:pt x="11796" y="601"/>
                    <a:pt x="11331" y="601"/>
                  </a:cubicBezTo>
                  <a:cubicBezTo>
                    <a:pt x="11039" y="601"/>
                    <a:pt x="10770" y="601"/>
                    <a:pt x="10496" y="653"/>
                  </a:cubicBezTo>
                  <a:cubicBezTo>
                    <a:pt x="8450" y="928"/>
                    <a:pt x="6527" y="2015"/>
                    <a:pt x="4495" y="2268"/>
                  </a:cubicBezTo>
                  <a:cubicBezTo>
                    <a:pt x="3155" y="2450"/>
                    <a:pt x="1850" y="2503"/>
                    <a:pt x="527" y="2503"/>
                  </a:cubicBezTo>
                  <a:lnTo>
                    <a:pt x="361" y="2503"/>
                  </a:lnTo>
                  <a:cubicBezTo>
                    <a:pt x="329" y="2487"/>
                    <a:pt x="296" y="2466"/>
                    <a:pt x="263" y="2445"/>
                  </a:cubicBezTo>
                  <a:lnTo>
                    <a:pt x="263" y="2445"/>
                  </a:lnTo>
                  <a:cubicBezTo>
                    <a:pt x="1707" y="2381"/>
                    <a:pt x="3182" y="2170"/>
                    <a:pt x="4587" y="1959"/>
                  </a:cubicBezTo>
                  <a:cubicBezTo>
                    <a:pt x="6653" y="1632"/>
                    <a:pt x="8537" y="436"/>
                    <a:pt x="10570" y="127"/>
                  </a:cubicBezTo>
                  <a:cubicBezTo>
                    <a:pt x="10844" y="92"/>
                    <a:pt x="11096" y="75"/>
                    <a:pt x="11366" y="75"/>
                  </a:cubicBezTo>
                  <a:close/>
                  <a:moveTo>
                    <a:pt x="11366" y="1"/>
                  </a:moveTo>
                  <a:cubicBezTo>
                    <a:pt x="11096" y="1"/>
                    <a:pt x="10822" y="18"/>
                    <a:pt x="10570" y="57"/>
                  </a:cubicBezTo>
                  <a:cubicBezTo>
                    <a:pt x="8520" y="366"/>
                    <a:pt x="6619" y="1563"/>
                    <a:pt x="4569" y="1889"/>
                  </a:cubicBezTo>
                  <a:cubicBezTo>
                    <a:pt x="3138" y="2107"/>
                    <a:pt x="1597" y="2324"/>
                    <a:pt x="126" y="2376"/>
                  </a:cubicBezTo>
                  <a:lnTo>
                    <a:pt x="0" y="2376"/>
                  </a:lnTo>
                  <a:lnTo>
                    <a:pt x="109" y="2450"/>
                  </a:lnTo>
                  <a:cubicBezTo>
                    <a:pt x="183" y="2485"/>
                    <a:pt x="253" y="2520"/>
                    <a:pt x="344" y="2559"/>
                  </a:cubicBezTo>
                  <a:lnTo>
                    <a:pt x="344" y="2577"/>
                  </a:lnTo>
                  <a:lnTo>
                    <a:pt x="527" y="2577"/>
                  </a:lnTo>
                  <a:cubicBezTo>
                    <a:pt x="1850" y="2577"/>
                    <a:pt x="3172" y="2520"/>
                    <a:pt x="4495" y="2342"/>
                  </a:cubicBezTo>
                  <a:cubicBezTo>
                    <a:pt x="6562" y="2085"/>
                    <a:pt x="8468" y="997"/>
                    <a:pt x="10496" y="727"/>
                  </a:cubicBezTo>
                  <a:cubicBezTo>
                    <a:pt x="10770" y="671"/>
                    <a:pt x="11039" y="671"/>
                    <a:pt x="11331" y="671"/>
                  </a:cubicBezTo>
                  <a:cubicBezTo>
                    <a:pt x="11801" y="671"/>
                    <a:pt x="12275" y="710"/>
                    <a:pt x="12763" y="780"/>
                  </a:cubicBezTo>
                  <a:lnTo>
                    <a:pt x="12802" y="780"/>
                  </a:lnTo>
                  <a:cubicBezTo>
                    <a:pt x="12963" y="619"/>
                    <a:pt x="13128" y="453"/>
                    <a:pt x="13272" y="292"/>
                  </a:cubicBezTo>
                  <a:lnTo>
                    <a:pt x="13324" y="236"/>
                  </a:lnTo>
                  <a:lnTo>
                    <a:pt x="13254" y="218"/>
                  </a:lnTo>
                  <a:cubicBezTo>
                    <a:pt x="12619" y="92"/>
                    <a:pt x="11984" y="1"/>
                    <a:pt x="113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18"/>
            <p:cNvSpPr/>
            <p:nvPr/>
          </p:nvSpPr>
          <p:spPr>
            <a:xfrm rot="3600026">
              <a:off x="-906196" y="5109683"/>
              <a:ext cx="1641374" cy="341644"/>
            </a:xfrm>
            <a:custGeom>
              <a:avLst/>
              <a:gdLst/>
              <a:ahLst/>
              <a:cxnLst/>
              <a:rect l="l" t="t" r="r" b="b"/>
              <a:pathLst>
                <a:path w="13947" h="2903" extrusionOk="0">
                  <a:moveTo>
                    <a:pt x="11823" y="74"/>
                  </a:moveTo>
                  <a:cubicBezTo>
                    <a:pt x="12459" y="74"/>
                    <a:pt x="13129" y="178"/>
                    <a:pt x="13819" y="332"/>
                  </a:cubicBezTo>
                  <a:lnTo>
                    <a:pt x="13819" y="332"/>
                  </a:lnTo>
                  <a:cubicBezTo>
                    <a:pt x="13714" y="451"/>
                    <a:pt x="13620" y="559"/>
                    <a:pt x="13511" y="667"/>
                  </a:cubicBezTo>
                  <a:lnTo>
                    <a:pt x="13511" y="667"/>
                  </a:lnTo>
                  <a:cubicBezTo>
                    <a:pt x="12881" y="542"/>
                    <a:pt x="12252" y="453"/>
                    <a:pt x="11640" y="453"/>
                  </a:cubicBezTo>
                  <a:cubicBezTo>
                    <a:pt x="11370" y="453"/>
                    <a:pt x="11096" y="470"/>
                    <a:pt x="10844" y="509"/>
                  </a:cubicBezTo>
                  <a:cubicBezTo>
                    <a:pt x="8794" y="818"/>
                    <a:pt x="6893" y="2015"/>
                    <a:pt x="4843" y="2341"/>
                  </a:cubicBezTo>
                  <a:cubicBezTo>
                    <a:pt x="3417" y="2558"/>
                    <a:pt x="1883" y="2775"/>
                    <a:pt x="417" y="2828"/>
                  </a:cubicBezTo>
                  <a:lnTo>
                    <a:pt x="417" y="2828"/>
                  </a:lnTo>
                  <a:cubicBezTo>
                    <a:pt x="362" y="2797"/>
                    <a:pt x="309" y="2764"/>
                    <a:pt x="255" y="2735"/>
                  </a:cubicBezTo>
                  <a:lnTo>
                    <a:pt x="255" y="2735"/>
                  </a:lnTo>
                  <a:cubicBezTo>
                    <a:pt x="1810" y="2698"/>
                    <a:pt x="3435" y="2295"/>
                    <a:pt x="4952" y="2015"/>
                  </a:cubicBezTo>
                  <a:cubicBezTo>
                    <a:pt x="7054" y="1649"/>
                    <a:pt x="9012" y="418"/>
                    <a:pt x="11079" y="109"/>
                  </a:cubicBezTo>
                  <a:cubicBezTo>
                    <a:pt x="11313" y="74"/>
                    <a:pt x="11570" y="74"/>
                    <a:pt x="11823" y="74"/>
                  </a:cubicBezTo>
                  <a:close/>
                  <a:moveTo>
                    <a:pt x="11823" y="0"/>
                  </a:moveTo>
                  <a:cubicBezTo>
                    <a:pt x="11570" y="0"/>
                    <a:pt x="11313" y="0"/>
                    <a:pt x="11061" y="35"/>
                  </a:cubicBezTo>
                  <a:cubicBezTo>
                    <a:pt x="8977" y="361"/>
                    <a:pt x="7019" y="1580"/>
                    <a:pt x="4934" y="1941"/>
                  </a:cubicBezTo>
                  <a:cubicBezTo>
                    <a:pt x="3372" y="2232"/>
                    <a:pt x="1723" y="2646"/>
                    <a:pt x="131" y="2667"/>
                  </a:cubicBezTo>
                  <a:lnTo>
                    <a:pt x="0" y="2667"/>
                  </a:lnTo>
                  <a:lnTo>
                    <a:pt x="109" y="2737"/>
                  </a:lnTo>
                  <a:cubicBezTo>
                    <a:pt x="200" y="2794"/>
                    <a:pt x="292" y="2846"/>
                    <a:pt x="383" y="2902"/>
                  </a:cubicBezTo>
                  <a:lnTo>
                    <a:pt x="400" y="2902"/>
                  </a:lnTo>
                  <a:cubicBezTo>
                    <a:pt x="1889" y="2846"/>
                    <a:pt x="3412" y="2628"/>
                    <a:pt x="4861" y="2411"/>
                  </a:cubicBezTo>
                  <a:cubicBezTo>
                    <a:pt x="6927" y="2084"/>
                    <a:pt x="8811" y="888"/>
                    <a:pt x="10844" y="579"/>
                  </a:cubicBezTo>
                  <a:cubicBezTo>
                    <a:pt x="11118" y="544"/>
                    <a:pt x="11370" y="527"/>
                    <a:pt x="11640" y="527"/>
                  </a:cubicBezTo>
                  <a:cubicBezTo>
                    <a:pt x="12240" y="527"/>
                    <a:pt x="12876" y="618"/>
                    <a:pt x="13511" y="744"/>
                  </a:cubicBezTo>
                  <a:lnTo>
                    <a:pt x="13546" y="744"/>
                  </a:lnTo>
                  <a:cubicBezTo>
                    <a:pt x="13672" y="601"/>
                    <a:pt x="13781" y="470"/>
                    <a:pt x="13907" y="344"/>
                  </a:cubicBezTo>
                  <a:lnTo>
                    <a:pt x="13946" y="292"/>
                  </a:lnTo>
                  <a:lnTo>
                    <a:pt x="13889" y="274"/>
                  </a:lnTo>
                  <a:cubicBezTo>
                    <a:pt x="13185" y="109"/>
                    <a:pt x="12475" y="0"/>
                    <a:pt x="118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18"/>
            <p:cNvSpPr/>
            <p:nvPr/>
          </p:nvSpPr>
          <p:spPr>
            <a:xfrm rot="3600026">
              <a:off x="-906922" y="5075321"/>
              <a:ext cx="1696099" cy="369418"/>
            </a:xfrm>
            <a:custGeom>
              <a:avLst/>
              <a:gdLst/>
              <a:ahLst/>
              <a:cxnLst/>
              <a:rect l="l" t="t" r="r" b="b"/>
              <a:pathLst>
                <a:path w="14412" h="3139" extrusionOk="0">
                  <a:moveTo>
                    <a:pt x="12384" y="75"/>
                  </a:moveTo>
                  <a:cubicBezTo>
                    <a:pt x="13037" y="75"/>
                    <a:pt x="13657" y="265"/>
                    <a:pt x="14292" y="476"/>
                  </a:cubicBezTo>
                  <a:lnTo>
                    <a:pt x="14292" y="476"/>
                  </a:lnTo>
                  <a:cubicBezTo>
                    <a:pt x="14235" y="543"/>
                    <a:pt x="14181" y="602"/>
                    <a:pt x="14138" y="670"/>
                  </a:cubicBezTo>
                  <a:lnTo>
                    <a:pt x="14138" y="670"/>
                  </a:lnTo>
                  <a:cubicBezTo>
                    <a:pt x="13440" y="508"/>
                    <a:pt x="12739" y="401"/>
                    <a:pt x="12093" y="401"/>
                  </a:cubicBezTo>
                  <a:cubicBezTo>
                    <a:pt x="11840" y="401"/>
                    <a:pt x="11583" y="401"/>
                    <a:pt x="11331" y="436"/>
                  </a:cubicBezTo>
                  <a:cubicBezTo>
                    <a:pt x="9247" y="762"/>
                    <a:pt x="7289" y="1981"/>
                    <a:pt x="5204" y="2342"/>
                  </a:cubicBezTo>
                  <a:cubicBezTo>
                    <a:pt x="3642" y="2633"/>
                    <a:pt x="1993" y="3047"/>
                    <a:pt x="401" y="3068"/>
                  </a:cubicBezTo>
                  <a:lnTo>
                    <a:pt x="401" y="3075"/>
                  </a:lnTo>
                  <a:lnTo>
                    <a:pt x="401" y="3075"/>
                  </a:lnTo>
                  <a:cubicBezTo>
                    <a:pt x="353" y="3046"/>
                    <a:pt x="306" y="3018"/>
                    <a:pt x="262" y="2990"/>
                  </a:cubicBezTo>
                  <a:lnTo>
                    <a:pt x="262" y="2990"/>
                  </a:lnTo>
                  <a:cubicBezTo>
                    <a:pt x="343" y="2995"/>
                    <a:pt x="426" y="2995"/>
                    <a:pt x="509" y="2995"/>
                  </a:cubicBezTo>
                  <a:lnTo>
                    <a:pt x="544" y="2995"/>
                  </a:lnTo>
                  <a:cubicBezTo>
                    <a:pt x="2176" y="2995"/>
                    <a:pt x="3751" y="2342"/>
                    <a:pt x="5331" y="2033"/>
                  </a:cubicBezTo>
                  <a:cubicBezTo>
                    <a:pt x="7506" y="1615"/>
                    <a:pt x="9538" y="654"/>
                    <a:pt x="11692" y="149"/>
                  </a:cubicBezTo>
                  <a:cubicBezTo>
                    <a:pt x="11932" y="110"/>
                    <a:pt x="12149" y="75"/>
                    <a:pt x="12384" y="75"/>
                  </a:cubicBezTo>
                  <a:close/>
                  <a:moveTo>
                    <a:pt x="12384" y="1"/>
                  </a:moveTo>
                  <a:cubicBezTo>
                    <a:pt x="12149" y="1"/>
                    <a:pt x="11910" y="40"/>
                    <a:pt x="11675" y="92"/>
                  </a:cubicBezTo>
                  <a:cubicBezTo>
                    <a:pt x="9517" y="584"/>
                    <a:pt x="7472" y="1546"/>
                    <a:pt x="5313" y="1959"/>
                  </a:cubicBezTo>
                  <a:cubicBezTo>
                    <a:pt x="3734" y="2268"/>
                    <a:pt x="2159" y="2921"/>
                    <a:pt x="544" y="2921"/>
                  </a:cubicBezTo>
                  <a:lnTo>
                    <a:pt x="509" y="2921"/>
                  </a:lnTo>
                  <a:cubicBezTo>
                    <a:pt x="379" y="2921"/>
                    <a:pt x="253" y="2921"/>
                    <a:pt x="144" y="2903"/>
                  </a:cubicBezTo>
                  <a:lnTo>
                    <a:pt x="0" y="2903"/>
                  </a:lnTo>
                  <a:lnTo>
                    <a:pt x="109" y="2977"/>
                  </a:lnTo>
                  <a:cubicBezTo>
                    <a:pt x="200" y="3029"/>
                    <a:pt x="292" y="3086"/>
                    <a:pt x="379" y="3138"/>
                  </a:cubicBezTo>
                  <a:lnTo>
                    <a:pt x="401" y="3138"/>
                  </a:lnTo>
                  <a:cubicBezTo>
                    <a:pt x="1993" y="3121"/>
                    <a:pt x="3664" y="2703"/>
                    <a:pt x="5222" y="2416"/>
                  </a:cubicBezTo>
                  <a:cubicBezTo>
                    <a:pt x="7324" y="2050"/>
                    <a:pt x="9282" y="819"/>
                    <a:pt x="11349" y="510"/>
                  </a:cubicBezTo>
                  <a:cubicBezTo>
                    <a:pt x="11583" y="475"/>
                    <a:pt x="11840" y="475"/>
                    <a:pt x="12093" y="475"/>
                  </a:cubicBezTo>
                  <a:cubicBezTo>
                    <a:pt x="12745" y="475"/>
                    <a:pt x="13433" y="584"/>
                    <a:pt x="14142" y="745"/>
                  </a:cubicBezTo>
                  <a:lnTo>
                    <a:pt x="14159" y="762"/>
                  </a:lnTo>
                  <a:lnTo>
                    <a:pt x="14177" y="745"/>
                  </a:lnTo>
                  <a:cubicBezTo>
                    <a:pt x="14251" y="654"/>
                    <a:pt x="14303" y="567"/>
                    <a:pt x="14377" y="475"/>
                  </a:cubicBezTo>
                  <a:lnTo>
                    <a:pt x="14412" y="436"/>
                  </a:lnTo>
                  <a:lnTo>
                    <a:pt x="14360" y="419"/>
                  </a:lnTo>
                  <a:cubicBezTo>
                    <a:pt x="13724" y="201"/>
                    <a:pt x="13054" y="1"/>
                    <a:pt x="123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18"/>
            <p:cNvSpPr/>
            <p:nvPr/>
          </p:nvSpPr>
          <p:spPr>
            <a:xfrm rot="3600026">
              <a:off x="665343" y="4006243"/>
              <a:ext cx="1726344" cy="241257"/>
            </a:xfrm>
            <a:custGeom>
              <a:avLst/>
              <a:gdLst/>
              <a:ahLst/>
              <a:cxnLst/>
              <a:rect l="l" t="t" r="r" b="b"/>
              <a:pathLst>
                <a:path w="14669" h="2050" extrusionOk="0">
                  <a:moveTo>
                    <a:pt x="8611" y="70"/>
                  </a:moveTo>
                  <a:cubicBezTo>
                    <a:pt x="10386" y="70"/>
                    <a:pt x="12013" y="792"/>
                    <a:pt x="13764" y="977"/>
                  </a:cubicBezTo>
                  <a:lnTo>
                    <a:pt x="13764" y="977"/>
                  </a:lnTo>
                  <a:lnTo>
                    <a:pt x="13763" y="979"/>
                  </a:lnTo>
                  <a:cubicBezTo>
                    <a:pt x="14004" y="1138"/>
                    <a:pt x="14230" y="1328"/>
                    <a:pt x="14458" y="1509"/>
                  </a:cubicBezTo>
                  <a:lnTo>
                    <a:pt x="14458" y="1509"/>
                  </a:lnTo>
                  <a:lnTo>
                    <a:pt x="14090" y="1466"/>
                  </a:lnTo>
                  <a:cubicBezTo>
                    <a:pt x="13180" y="1340"/>
                    <a:pt x="12310" y="1014"/>
                    <a:pt x="11440" y="705"/>
                  </a:cubicBezTo>
                  <a:cubicBezTo>
                    <a:pt x="10570" y="396"/>
                    <a:pt x="9699" y="126"/>
                    <a:pt x="8759" y="126"/>
                  </a:cubicBezTo>
                  <a:lnTo>
                    <a:pt x="8668" y="126"/>
                  </a:lnTo>
                  <a:cubicBezTo>
                    <a:pt x="7471" y="161"/>
                    <a:pt x="6384" y="579"/>
                    <a:pt x="5296" y="1014"/>
                  </a:cubicBezTo>
                  <a:cubicBezTo>
                    <a:pt x="4225" y="1449"/>
                    <a:pt x="3138" y="1884"/>
                    <a:pt x="1958" y="1958"/>
                  </a:cubicBezTo>
                  <a:cubicBezTo>
                    <a:pt x="1541" y="1975"/>
                    <a:pt x="1105" y="1975"/>
                    <a:pt x="670" y="1975"/>
                  </a:cubicBezTo>
                  <a:lnTo>
                    <a:pt x="200" y="1975"/>
                  </a:lnTo>
                  <a:cubicBezTo>
                    <a:pt x="335" y="1842"/>
                    <a:pt x="469" y="1712"/>
                    <a:pt x="617" y="1590"/>
                  </a:cubicBezTo>
                  <a:lnTo>
                    <a:pt x="617" y="1590"/>
                  </a:lnTo>
                  <a:lnTo>
                    <a:pt x="618" y="1593"/>
                  </a:lnTo>
                  <a:cubicBezTo>
                    <a:pt x="1105" y="1558"/>
                    <a:pt x="1597" y="1523"/>
                    <a:pt x="2084" y="1506"/>
                  </a:cubicBezTo>
                  <a:cubicBezTo>
                    <a:pt x="3190" y="1449"/>
                    <a:pt x="4243" y="1105"/>
                    <a:pt x="5278" y="761"/>
                  </a:cubicBezTo>
                  <a:cubicBezTo>
                    <a:pt x="6310" y="418"/>
                    <a:pt x="7345" y="91"/>
                    <a:pt x="8450" y="70"/>
                  </a:cubicBezTo>
                  <a:close/>
                  <a:moveTo>
                    <a:pt x="8450" y="0"/>
                  </a:moveTo>
                  <a:cubicBezTo>
                    <a:pt x="7323" y="17"/>
                    <a:pt x="6292" y="361"/>
                    <a:pt x="5257" y="688"/>
                  </a:cubicBezTo>
                  <a:cubicBezTo>
                    <a:pt x="4208" y="1031"/>
                    <a:pt x="3172" y="1375"/>
                    <a:pt x="2084" y="1432"/>
                  </a:cubicBezTo>
                  <a:cubicBezTo>
                    <a:pt x="1597" y="1449"/>
                    <a:pt x="1088" y="1484"/>
                    <a:pt x="601" y="1523"/>
                  </a:cubicBezTo>
                  <a:lnTo>
                    <a:pt x="579" y="1523"/>
                  </a:lnTo>
                  <a:cubicBezTo>
                    <a:pt x="407" y="1661"/>
                    <a:pt x="247" y="1820"/>
                    <a:pt x="92" y="1975"/>
                  </a:cubicBezTo>
                  <a:lnTo>
                    <a:pt x="92" y="1975"/>
                  </a:lnTo>
                  <a:lnTo>
                    <a:pt x="92" y="1975"/>
                  </a:lnTo>
                  <a:lnTo>
                    <a:pt x="92" y="1975"/>
                  </a:lnTo>
                  <a:cubicBezTo>
                    <a:pt x="86" y="1981"/>
                    <a:pt x="80" y="1987"/>
                    <a:pt x="74" y="1993"/>
                  </a:cubicBezTo>
                  <a:lnTo>
                    <a:pt x="0" y="2049"/>
                  </a:lnTo>
                  <a:lnTo>
                    <a:pt x="670" y="2049"/>
                  </a:lnTo>
                  <a:cubicBezTo>
                    <a:pt x="1105" y="2049"/>
                    <a:pt x="1541" y="2049"/>
                    <a:pt x="1976" y="2028"/>
                  </a:cubicBezTo>
                  <a:cubicBezTo>
                    <a:pt x="3155" y="1958"/>
                    <a:pt x="4243" y="1506"/>
                    <a:pt x="5331" y="1088"/>
                  </a:cubicBezTo>
                  <a:cubicBezTo>
                    <a:pt x="6418" y="653"/>
                    <a:pt x="7489" y="235"/>
                    <a:pt x="8668" y="200"/>
                  </a:cubicBezTo>
                  <a:lnTo>
                    <a:pt x="8759" y="200"/>
                  </a:lnTo>
                  <a:cubicBezTo>
                    <a:pt x="9682" y="200"/>
                    <a:pt x="10552" y="470"/>
                    <a:pt x="11422" y="779"/>
                  </a:cubicBezTo>
                  <a:cubicBezTo>
                    <a:pt x="12293" y="1088"/>
                    <a:pt x="13145" y="1414"/>
                    <a:pt x="14068" y="1540"/>
                  </a:cubicBezTo>
                  <a:lnTo>
                    <a:pt x="14560" y="1593"/>
                  </a:lnTo>
                  <a:lnTo>
                    <a:pt x="14668" y="1593"/>
                  </a:lnTo>
                  <a:lnTo>
                    <a:pt x="14594" y="1523"/>
                  </a:lnTo>
                  <a:cubicBezTo>
                    <a:pt x="14342" y="1305"/>
                    <a:pt x="14090" y="1105"/>
                    <a:pt x="13816" y="922"/>
                  </a:cubicBezTo>
                  <a:lnTo>
                    <a:pt x="13798" y="922"/>
                  </a:lnTo>
                  <a:lnTo>
                    <a:pt x="13798" y="905"/>
                  </a:lnTo>
                  <a:cubicBezTo>
                    <a:pt x="12040" y="744"/>
                    <a:pt x="10409" y="0"/>
                    <a:pt x="86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18"/>
            <p:cNvSpPr/>
            <p:nvPr/>
          </p:nvSpPr>
          <p:spPr>
            <a:xfrm rot="3600026">
              <a:off x="257162" y="4032520"/>
              <a:ext cx="2206270" cy="518292"/>
            </a:xfrm>
            <a:custGeom>
              <a:avLst/>
              <a:gdLst/>
              <a:ahLst/>
              <a:cxnLst/>
              <a:rect l="l" t="t" r="r" b="b"/>
              <a:pathLst>
                <a:path w="18747" h="4404" extrusionOk="0">
                  <a:moveTo>
                    <a:pt x="11388" y="70"/>
                  </a:moveTo>
                  <a:cubicBezTo>
                    <a:pt x="11893" y="70"/>
                    <a:pt x="12345" y="253"/>
                    <a:pt x="12781" y="505"/>
                  </a:cubicBezTo>
                  <a:cubicBezTo>
                    <a:pt x="13416" y="906"/>
                    <a:pt x="13977" y="1506"/>
                    <a:pt x="14560" y="2085"/>
                  </a:cubicBezTo>
                  <a:cubicBezTo>
                    <a:pt x="15139" y="2663"/>
                    <a:pt x="15718" y="3225"/>
                    <a:pt x="16392" y="3516"/>
                  </a:cubicBezTo>
                  <a:cubicBezTo>
                    <a:pt x="16753" y="3660"/>
                    <a:pt x="17132" y="3716"/>
                    <a:pt x="17497" y="3716"/>
                  </a:cubicBezTo>
                  <a:cubicBezTo>
                    <a:pt x="17799" y="3716"/>
                    <a:pt x="18117" y="3683"/>
                    <a:pt x="18415" y="3613"/>
                  </a:cubicBezTo>
                  <a:lnTo>
                    <a:pt x="18415" y="3613"/>
                  </a:lnTo>
                  <a:cubicBezTo>
                    <a:pt x="18495" y="3753"/>
                    <a:pt x="18575" y="3884"/>
                    <a:pt x="18639" y="4023"/>
                  </a:cubicBezTo>
                  <a:lnTo>
                    <a:pt x="18639" y="4023"/>
                  </a:lnTo>
                  <a:cubicBezTo>
                    <a:pt x="18276" y="4122"/>
                    <a:pt x="17932" y="4169"/>
                    <a:pt x="17589" y="4169"/>
                  </a:cubicBezTo>
                  <a:cubicBezTo>
                    <a:pt x="17223" y="4169"/>
                    <a:pt x="16880" y="4117"/>
                    <a:pt x="16536" y="3951"/>
                  </a:cubicBezTo>
                  <a:cubicBezTo>
                    <a:pt x="15666" y="3551"/>
                    <a:pt x="14956" y="2629"/>
                    <a:pt x="14195" y="1793"/>
                  </a:cubicBezTo>
                  <a:cubicBezTo>
                    <a:pt x="13816" y="1375"/>
                    <a:pt x="13433" y="980"/>
                    <a:pt x="12998" y="688"/>
                  </a:cubicBezTo>
                  <a:cubicBezTo>
                    <a:pt x="12563" y="396"/>
                    <a:pt x="12093" y="218"/>
                    <a:pt x="11549" y="201"/>
                  </a:cubicBezTo>
                  <a:lnTo>
                    <a:pt x="11475" y="201"/>
                  </a:lnTo>
                  <a:cubicBezTo>
                    <a:pt x="10679" y="201"/>
                    <a:pt x="9917" y="453"/>
                    <a:pt x="9213" y="832"/>
                  </a:cubicBezTo>
                  <a:cubicBezTo>
                    <a:pt x="8142" y="1397"/>
                    <a:pt x="7124" y="2246"/>
                    <a:pt x="6093" y="2972"/>
                  </a:cubicBezTo>
                  <a:cubicBezTo>
                    <a:pt x="5057" y="3699"/>
                    <a:pt x="4008" y="4278"/>
                    <a:pt x="2812" y="4313"/>
                  </a:cubicBezTo>
                  <a:cubicBezTo>
                    <a:pt x="2794" y="4334"/>
                    <a:pt x="2755" y="4334"/>
                    <a:pt x="2738" y="4334"/>
                  </a:cubicBezTo>
                  <a:cubicBezTo>
                    <a:pt x="2250" y="4334"/>
                    <a:pt x="1794" y="4186"/>
                    <a:pt x="1358" y="3969"/>
                  </a:cubicBezTo>
                  <a:cubicBezTo>
                    <a:pt x="935" y="3740"/>
                    <a:pt x="512" y="3458"/>
                    <a:pt x="109" y="3179"/>
                  </a:cubicBezTo>
                  <a:lnTo>
                    <a:pt x="109" y="3179"/>
                  </a:lnTo>
                  <a:lnTo>
                    <a:pt x="236" y="2966"/>
                  </a:lnTo>
                  <a:lnTo>
                    <a:pt x="236" y="2966"/>
                  </a:lnTo>
                  <a:cubicBezTo>
                    <a:pt x="1044" y="3449"/>
                    <a:pt x="1874" y="3899"/>
                    <a:pt x="2794" y="3899"/>
                  </a:cubicBezTo>
                  <a:lnTo>
                    <a:pt x="2903" y="3899"/>
                  </a:lnTo>
                  <a:cubicBezTo>
                    <a:pt x="4478" y="3843"/>
                    <a:pt x="5801" y="2881"/>
                    <a:pt x="7146" y="1941"/>
                  </a:cubicBezTo>
                  <a:cubicBezTo>
                    <a:pt x="7798" y="1467"/>
                    <a:pt x="8468" y="997"/>
                    <a:pt x="9156" y="653"/>
                  </a:cubicBezTo>
                  <a:cubicBezTo>
                    <a:pt x="9843" y="309"/>
                    <a:pt x="10553" y="70"/>
                    <a:pt x="11332" y="70"/>
                  </a:cubicBezTo>
                  <a:close/>
                  <a:moveTo>
                    <a:pt x="11332" y="0"/>
                  </a:moveTo>
                  <a:cubicBezTo>
                    <a:pt x="10553" y="0"/>
                    <a:pt x="9809" y="235"/>
                    <a:pt x="9121" y="579"/>
                  </a:cubicBezTo>
                  <a:cubicBezTo>
                    <a:pt x="8086" y="1106"/>
                    <a:pt x="7107" y="1902"/>
                    <a:pt x="6093" y="2572"/>
                  </a:cubicBezTo>
                  <a:cubicBezTo>
                    <a:pt x="5096" y="3247"/>
                    <a:pt x="4061" y="3790"/>
                    <a:pt x="2903" y="3825"/>
                  </a:cubicBezTo>
                  <a:lnTo>
                    <a:pt x="2794" y="3825"/>
                  </a:lnTo>
                  <a:cubicBezTo>
                    <a:pt x="1885" y="3825"/>
                    <a:pt x="1071" y="3373"/>
                    <a:pt x="253" y="2881"/>
                  </a:cubicBezTo>
                  <a:lnTo>
                    <a:pt x="218" y="2864"/>
                  </a:lnTo>
                  <a:lnTo>
                    <a:pt x="201" y="2898"/>
                  </a:lnTo>
                  <a:cubicBezTo>
                    <a:pt x="144" y="2990"/>
                    <a:pt x="75" y="3081"/>
                    <a:pt x="18" y="3173"/>
                  </a:cubicBezTo>
                  <a:lnTo>
                    <a:pt x="1" y="3190"/>
                  </a:lnTo>
                  <a:lnTo>
                    <a:pt x="36" y="3207"/>
                  </a:lnTo>
                  <a:cubicBezTo>
                    <a:pt x="453" y="3516"/>
                    <a:pt x="871" y="3808"/>
                    <a:pt x="1324" y="4025"/>
                  </a:cubicBezTo>
                  <a:cubicBezTo>
                    <a:pt x="1759" y="4243"/>
                    <a:pt x="2229" y="4404"/>
                    <a:pt x="2738" y="4404"/>
                  </a:cubicBezTo>
                  <a:cubicBezTo>
                    <a:pt x="2755" y="4404"/>
                    <a:pt x="2794" y="4404"/>
                    <a:pt x="2812" y="4387"/>
                  </a:cubicBezTo>
                  <a:cubicBezTo>
                    <a:pt x="3625" y="4369"/>
                    <a:pt x="4370" y="4095"/>
                    <a:pt x="5096" y="3699"/>
                  </a:cubicBezTo>
                  <a:cubicBezTo>
                    <a:pt x="6167" y="3116"/>
                    <a:pt x="7163" y="2246"/>
                    <a:pt x="8194" y="1541"/>
                  </a:cubicBezTo>
                  <a:cubicBezTo>
                    <a:pt x="9230" y="832"/>
                    <a:pt x="10300" y="270"/>
                    <a:pt x="11475" y="270"/>
                  </a:cubicBezTo>
                  <a:lnTo>
                    <a:pt x="11549" y="270"/>
                  </a:lnTo>
                  <a:cubicBezTo>
                    <a:pt x="12076" y="288"/>
                    <a:pt x="12528" y="470"/>
                    <a:pt x="12946" y="762"/>
                  </a:cubicBezTo>
                  <a:cubicBezTo>
                    <a:pt x="13599" y="1180"/>
                    <a:pt x="14143" y="1850"/>
                    <a:pt x="14704" y="2485"/>
                  </a:cubicBezTo>
                  <a:cubicBezTo>
                    <a:pt x="15265" y="3099"/>
                    <a:pt x="15848" y="3716"/>
                    <a:pt x="16518" y="4025"/>
                  </a:cubicBezTo>
                  <a:cubicBezTo>
                    <a:pt x="16862" y="4186"/>
                    <a:pt x="17223" y="4243"/>
                    <a:pt x="17589" y="4243"/>
                  </a:cubicBezTo>
                  <a:cubicBezTo>
                    <a:pt x="17950" y="4243"/>
                    <a:pt x="18329" y="4186"/>
                    <a:pt x="18711" y="4078"/>
                  </a:cubicBezTo>
                  <a:lnTo>
                    <a:pt x="18746" y="4060"/>
                  </a:lnTo>
                  <a:lnTo>
                    <a:pt x="18729" y="4025"/>
                  </a:lnTo>
                  <a:cubicBezTo>
                    <a:pt x="18637" y="3860"/>
                    <a:pt x="18568" y="3716"/>
                    <a:pt x="18476" y="3551"/>
                  </a:cubicBezTo>
                  <a:lnTo>
                    <a:pt x="18459" y="3534"/>
                  </a:lnTo>
                  <a:lnTo>
                    <a:pt x="18437" y="3534"/>
                  </a:lnTo>
                  <a:cubicBezTo>
                    <a:pt x="18111" y="3608"/>
                    <a:pt x="17806" y="3643"/>
                    <a:pt x="17497" y="3643"/>
                  </a:cubicBezTo>
                  <a:cubicBezTo>
                    <a:pt x="17132" y="3643"/>
                    <a:pt x="16771" y="3590"/>
                    <a:pt x="16427" y="3442"/>
                  </a:cubicBezTo>
                  <a:cubicBezTo>
                    <a:pt x="15557" y="3064"/>
                    <a:pt x="14813" y="2228"/>
                    <a:pt x="14034" y="1449"/>
                  </a:cubicBezTo>
                  <a:cubicBezTo>
                    <a:pt x="13651" y="1071"/>
                    <a:pt x="13255" y="723"/>
                    <a:pt x="12820" y="453"/>
                  </a:cubicBezTo>
                  <a:cubicBezTo>
                    <a:pt x="12385" y="179"/>
                    <a:pt x="11910" y="0"/>
                    <a:pt x="113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18"/>
            <p:cNvSpPr/>
            <p:nvPr/>
          </p:nvSpPr>
          <p:spPr>
            <a:xfrm rot="3600026">
              <a:off x="372151" y="4026359"/>
              <a:ext cx="2097528" cy="433440"/>
            </a:xfrm>
            <a:custGeom>
              <a:avLst/>
              <a:gdLst/>
              <a:ahLst/>
              <a:cxnLst/>
              <a:rect l="l" t="t" r="r" b="b"/>
              <a:pathLst>
                <a:path w="17823" h="3683" extrusionOk="0">
                  <a:moveTo>
                    <a:pt x="12957" y="998"/>
                  </a:moveTo>
                  <a:cubicBezTo>
                    <a:pt x="13045" y="1058"/>
                    <a:pt x="13132" y="1119"/>
                    <a:pt x="13219" y="1180"/>
                  </a:cubicBezTo>
                  <a:cubicBezTo>
                    <a:pt x="14033" y="1759"/>
                    <a:pt x="14834" y="2429"/>
                    <a:pt x="15739" y="2721"/>
                  </a:cubicBezTo>
                  <a:cubicBezTo>
                    <a:pt x="16117" y="2847"/>
                    <a:pt x="16518" y="2903"/>
                    <a:pt x="16918" y="2903"/>
                  </a:cubicBezTo>
                  <a:cubicBezTo>
                    <a:pt x="17068" y="2903"/>
                    <a:pt x="17223" y="2888"/>
                    <a:pt x="17374" y="2868"/>
                  </a:cubicBezTo>
                  <a:lnTo>
                    <a:pt x="17374" y="2868"/>
                  </a:lnTo>
                  <a:cubicBezTo>
                    <a:pt x="17488" y="3019"/>
                    <a:pt x="17603" y="3184"/>
                    <a:pt x="17705" y="3347"/>
                  </a:cubicBezTo>
                  <a:lnTo>
                    <a:pt x="17705" y="3347"/>
                  </a:lnTo>
                  <a:cubicBezTo>
                    <a:pt x="17473" y="3376"/>
                    <a:pt x="17257" y="3391"/>
                    <a:pt x="17027" y="3391"/>
                  </a:cubicBezTo>
                  <a:cubicBezTo>
                    <a:pt x="16661" y="3391"/>
                    <a:pt x="16283" y="3338"/>
                    <a:pt x="15921" y="3190"/>
                  </a:cubicBezTo>
                  <a:cubicBezTo>
                    <a:pt x="15029" y="2864"/>
                    <a:pt x="14268" y="2103"/>
                    <a:pt x="13489" y="1433"/>
                  </a:cubicBezTo>
                  <a:cubicBezTo>
                    <a:pt x="13316" y="1282"/>
                    <a:pt x="13139" y="1135"/>
                    <a:pt x="12957" y="998"/>
                  </a:cubicBezTo>
                  <a:close/>
                  <a:moveTo>
                    <a:pt x="10569" y="75"/>
                  </a:moveTo>
                  <a:cubicBezTo>
                    <a:pt x="10918" y="75"/>
                    <a:pt x="11246" y="139"/>
                    <a:pt x="11561" y="247"/>
                  </a:cubicBezTo>
                  <a:lnTo>
                    <a:pt x="11561" y="247"/>
                  </a:lnTo>
                  <a:cubicBezTo>
                    <a:pt x="11321" y="178"/>
                    <a:pt x="11071" y="136"/>
                    <a:pt x="10809" y="127"/>
                  </a:cubicBezTo>
                  <a:lnTo>
                    <a:pt x="10787" y="127"/>
                  </a:lnTo>
                  <a:cubicBezTo>
                    <a:pt x="9286" y="127"/>
                    <a:pt x="7980" y="980"/>
                    <a:pt x="6692" y="1833"/>
                  </a:cubicBezTo>
                  <a:cubicBezTo>
                    <a:pt x="5404" y="2686"/>
                    <a:pt x="4116" y="3539"/>
                    <a:pt x="2650" y="3608"/>
                  </a:cubicBezTo>
                  <a:lnTo>
                    <a:pt x="2502" y="3608"/>
                  </a:lnTo>
                  <a:cubicBezTo>
                    <a:pt x="1685" y="3608"/>
                    <a:pt x="897" y="3293"/>
                    <a:pt x="114" y="2922"/>
                  </a:cubicBezTo>
                  <a:lnTo>
                    <a:pt x="114" y="2922"/>
                  </a:lnTo>
                  <a:cubicBezTo>
                    <a:pt x="173" y="2838"/>
                    <a:pt x="231" y="2762"/>
                    <a:pt x="300" y="2678"/>
                  </a:cubicBezTo>
                  <a:lnTo>
                    <a:pt x="300" y="2678"/>
                  </a:lnTo>
                  <a:cubicBezTo>
                    <a:pt x="1054" y="2943"/>
                    <a:pt x="1823" y="3156"/>
                    <a:pt x="2593" y="3156"/>
                  </a:cubicBezTo>
                  <a:lnTo>
                    <a:pt x="2776" y="3156"/>
                  </a:lnTo>
                  <a:cubicBezTo>
                    <a:pt x="4208" y="3103"/>
                    <a:pt x="5439" y="2320"/>
                    <a:pt x="6692" y="1559"/>
                  </a:cubicBezTo>
                  <a:cubicBezTo>
                    <a:pt x="7924" y="819"/>
                    <a:pt x="9155" y="75"/>
                    <a:pt x="10569" y="75"/>
                  </a:cubicBezTo>
                  <a:close/>
                  <a:moveTo>
                    <a:pt x="10569" y="1"/>
                  </a:moveTo>
                  <a:cubicBezTo>
                    <a:pt x="9138" y="1"/>
                    <a:pt x="7889" y="745"/>
                    <a:pt x="6653" y="1506"/>
                  </a:cubicBezTo>
                  <a:cubicBezTo>
                    <a:pt x="5404" y="2268"/>
                    <a:pt x="4173" y="3029"/>
                    <a:pt x="2776" y="3082"/>
                  </a:cubicBezTo>
                  <a:lnTo>
                    <a:pt x="2593" y="3082"/>
                  </a:lnTo>
                  <a:cubicBezTo>
                    <a:pt x="1815" y="3082"/>
                    <a:pt x="1070" y="2864"/>
                    <a:pt x="309" y="2594"/>
                  </a:cubicBezTo>
                  <a:lnTo>
                    <a:pt x="274" y="2594"/>
                  </a:lnTo>
                  <a:lnTo>
                    <a:pt x="274" y="2612"/>
                  </a:lnTo>
                  <a:cubicBezTo>
                    <a:pt x="183" y="2703"/>
                    <a:pt x="109" y="2812"/>
                    <a:pt x="39" y="2921"/>
                  </a:cubicBezTo>
                  <a:lnTo>
                    <a:pt x="0" y="2955"/>
                  </a:lnTo>
                  <a:lnTo>
                    <a:pt x="57" y="2973"/>
                  </a:lnTo>
                  <a:cubicBezTo>
                    <a:pt x="835" y="3338"/>
                    <a:pt x="1649" y="3682"/>
                    <a:pt x="2502" y="3682"/>
                  </a:cubicBezTo>
                  <a:lnTo>
                    <a:pt x="2650" y="3682"/>
                  </a:lnTo>
                  <a:cubicBezTo>
                    <a:pt x="4151" y="3608"/>
                    <a:pt x="5439" y="2738"/>
                    <a:pt x="6727" y="1885"/>
                  </a:cubicBezTo>
                  <a:cubicBezTo>
                    <a:pt x="8015" y="1037"/>
                    <a:pt x="9303" y="201"/>
                    <a:pt x="10787" y="201"/>
                  </a:cubicBezTo>
                  <a:lnTo>
                    <a:pt x="10809" y="201"/>
                  </a:lnTo>
                  <a:cubicBezTo>
                    <a:pt x="11313" y="219"/>
                    <a:pt x="11766" y="362"/>
                    <a:pt x="12201" y="601"/>
                  </a:cubicBezTo>
                  <a:cubicBezTo>
                    <a:pt x="12854" y="945"/>
                    <a:pt x="13437" y="1489"/>
                    <a:pt x="14033" y="1994"/>
                  </a:cubicBezTo>
                  <a:cubicBezTo>
                    <a:pt x="14616" y="2520"/>
                    <a:pt x="15212" y="3012"/>
                    <a:pt x="15900" y="3264"/>
                  </a:cubicBezTo>
                  <a:cubicBezTo>
                    <a:pt x="16265" y="3408"/>
                    <a:pt x="16644" y="3465"/>
                    <a:pt x="17027" y="3465"/>
                  </a:cubicBezTo>
                  <a:cubicBezTo>
                    <a:pt x="17279" y="3465"/>
                    <a:pt x="17514" y="3447"/>
                    <a:pt x="17771" y="3408"/>
                  </a:cubicBezTo>
                  <a:lnTo>
                    <a:pt x="17823" y="3391"/>
                  </a:lnTo>
                  <a:lnTo>
                    <a:pt x="17806" y="3338"/>
                  </a:lnTo>
                  <a:cubicBezTo>
                    <a:pt x="17679" y="3173"/>
                    <a:pt x="17553" y="2995"/>
                    <a:pt x="17423" y="2812"/>
                  </a:cubicBezTo>
                  <a:lnTo>
                    <a:pt x="17405" y="2794"/>
                  </a:lnTo>
                  <a:lnTo>
                    <a:pt x="17388" y="2794"/>
                  </a:lnTo>
                  <a:cubicBezTo>
                    <a:pt x="17227" y="2812"/>
                    <a:pt x="17061" y="2829"/>
                    <a:pt x="16918" y="2829"/>
                  </a:cubicBezTo>
                  <a:cubicBezTo>
                    <a:pt x="16518" y="2829"/>
                    <a:pt x="16139" y="2777"/>
                    <a:pt x="15773" y="2647"/>
                  </a:cubicBezTo>
                  <a:cubicBezTo>
                    <a:pt x="14868" y="2377"/>
                    <a:pt x="14090" y="1707"/>
                    <a:pt x="13271" y="1124"/>
                  </a:cubicBezTo>
                  <a:cubicBezTo>
                    <a:pt x="12458" y="527"/>
                    <a:pt x="11605" y="1"/>
                    <a:pt x="105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8"/>
            <p:cNvSpPr/>
            <p:nvPr/>
          </p:nvSpPr>
          <p:spPr>
            <a:xfrm rot="3600026">
              <a:off x="314850" y="4029217"/>
              <a:ext cx="2154959" cy="478396"/>
            </a:xfrm>
            <a:custGeom>
              <a:avLst/>
              <a:gdLst/>
              <a:ahLst/>
              <a:cxnLst/>
              <a:rect l="l" t="t" r="r" b="b"/>
              <a:pathLst>
                <a:path w="18311" h="4065" extrusionOk="0">
                  <a:moveTo>
                    <a:pt x="13004" y="870"/>
                  </a:moveTo>
                  <a:lnTo>
                    <a:pt x="13004" y="870"/>
                  </a:lnTo>
                  <a:cubicBezTo>
                    <a:pt x="13417" y="1171"/>
                    <a:pt x="13812" y="1528"/>
                    <a:pt x="14212" y="1867"/>
                  </a:cubicBezTo>
                  <a:cubicBezTo>
                    <a:pt x="14795" y="2393"/>
                    <a:pt x="15391" y="2885"/>
                    <a:pt x="16079" y="3137"/>
                  </a:cubicBezTo>
                  <a:cubicBezTo>
                    <a:pt x="16444" y="3281"/>
                    <a:pt x="16823" y="3338"/>
                    <a:pt x="17206" y="3338"/>
                  </a:cubicBezTo>
                  <a:cubicBezTo>
                    <a:pt x="17450" y="3338"/>
                    <a:pt x="17678" y="3321"/>
                    <a:pt x="17925" y="3285"/>
                  </a:cubicBezTo>
                  <a:lnTo>
                    <a:pt x="17925" y="3285"/>
                  </a:lnTo>
                  <a:cubicBezTo>
                    <a:pt x="18019" y="3428"/>
                    <a:pt x="18113" y="3569"/>
                    <a:pt x="18195" y="3712"/>
                  </a:cubicBezTo>
                  <a:lnTo>
                    <a:pt x="18195" y="3712"/>
                  </a:lnTo>
                  <a:cubicBezTo>
                    <a:pt x="17891" y="3777"/>
                    <a:pt x="17605" y="3808"/>
                    <a:pt x="17314" y="3808"/>
                  </a:cubicBezTo>
                  <a:cubicBezTo>
                    <a:pt x="16949" y="3808"/>
                    <a:pt x="16588" y="3755"/>
                    <a:pt x="16244" y="3607"/>
                  </a:cubicBezTo>
                  <a:cubicBezTo>
                    <a:pt x="15374" y="3229"/>
                    <a:pt x="14630" y="2393"/>
                    <a:pt x="13851" y="1614"/>
                  </a:cubicBezTo>
                  <a:cubicBezTo>
                    <a:pt x="13578" y="1345"/>
                    <a:pt x="13299" y="1091"/>
                    <a:pt x="13004" y="870"/>
                  </a:cubicBezTo>
                  <a:close/>
                  <a:moveTo>
                    <a:pt x="10988" y="74"/>
                  </a:moveTo>
                  <a:cubicBezTo>
                    <a:pt x="11447" y="90"/>
                    <a:pt x="11864" y="210"/>
                    <a:pt x="12263" y="413"/>
                  </a:cubicBezTo>
                  <a:lnTo>
                    <a:pt x="12263" y="413"/>
                  </a:lnTo>
                  <a:cubicBezTo>
                    <a:pt x="11933" y="258"/>
                    <a:pt x="11582" y="165"/>
                    <a:pt x="11205" y="165"/>
                  </a:cubicBezTo>
                  <a:lnTo>
                    <a:pt x="11149" y="165"/>
                  </a:lnTo>
                  <a:cubicBezTo>
                    <a:pt x="10370" y="165"/>
                    <a:pt x="9626" y="400"/>
                    <a:pt x="8938" y="744"/>
                  </a:cubicBezTo>
                  <a:cubicBezTo>
                    <a:pt x="7903" y="1271"/>
                    <a:pt x="6924" y="2067"/>
                    <a:pt x="5910" y="2737"/>
                  </a:cubicBezTo>
                  <a:cubicBezTo>
                    <a:pt x="4913" y="3412"/>
                    <a:pt x="3878" y="3955"/>
                    <a:pt x="2720" y="3990"/>
                  </a:cubicBezTo>
                  <a:lnTo>
                    <a:pt x="2611" y="3990"/>
                  </a:lnTo>
                  <a:cubicBezTo>
                    <a:pt x="1713" y="3990"/>
                    <a:pt x="908" y="3549"/>
                    <a:pt x="100" y="3064"/>
                  </a:cubicBezTo>
                  <a:lnTo>
                    <a:pt x="100" y="3064"/>
                  </a:lnTo>
                  <a:cubicBezTo>
                    <a:pt x="153" y="2994"/>
                    <a:pt x="197" y="2923"/>
                    <a:pt x="251" y="2853"/>
                  </a:cubicBezTo>
                  <a:lnTo>
                    <a:pt x="251" y="2853"/>
                  </a:lnTo>
                  <a:cubicBezTo>
                    <a:pt x="1025" y="3216"/>
                    <a:pt x="1834" y="3555"/>
                    <a:pt x="2681" y="3555"/>
                  </a:cubicBezTo>
                  <a:lnTo>
                    <a:pt x="2829" y="3555"/>
                  </a:lnTo>
                  <a:cubicBezTo>
                    <a:pt x="4330" y="3481"/>
                    <a:pt x="5618" y="2611"/>
                    <a:pt x="6906" y="1758"/>
                  </a:cubicBezTo>
                  <a:cubicBezTo>
                    <a:pt x="8194" y="910"/>
                    <a:pt x="9482" y="74"/>
                    <a:pt x="10966" y="74"/>
                  </a:cubicBezTo>
                  <a:close/>
                  <a:moveTo>
                    <a:pt x="10966" y="0"/>
                  </a:moveTo>
                  <a:cubicBezTo>
                    <a:pt x="9465" y="0"/>
                    <a:pt x="8159" y="853"/>
                    <a:pt x="6871" y="1706"/>
                  </a:cubicBezTo>
                  <a:cubicBezTo>
                    <a:pt x="5583" y="2559"/>
                    <a:pt x="4295" y="3412"/>
                    <a:pt x="2829" y="3481"/>
                  </a:cubicBezTo>
                  <a:lnTo>
                    <a:pt x="2681" y="3481"/>
                  </a:lnTo>
                  <a:cubicBezTo>
                    <a:pt x="1850" y="3481"/>
                    <a:pt x="1049" y="3155"/>
                    <a:pt x="253" y="2776"/>
                  </a:cubicBezTo>
                  <a:lnTo>
                    <a:pt x="236" y="2759"/>
                  </a:lnTo>
                  <a:lnTo>
                    <a:pt x="218" y="2794"/>
                  </a:lnTo>
                  <a:cubicBezTo>
                    <a:pt x="144" y="2885"/>
                    <a:pt x="70" y="2976"/>
                    <a:pt x="18" y="3063"/>
                  </a:cubicBezTo>
                  <a:lnTo>
                    <a:pt x="1" y="3103"/>
                  </a:lnTo>
                  <a:lnTo>
                    <a:pt x="35" y="3120"/>
                  </a:lnTo>
                  <a:cubicBezTo>
                    <a:pt x="849" y="3607"/>
                    <a:pt x="1685" y="4064"/>
                    <a:pt x="2611" y="4064"/>
                  </a:cubicBezTo>
                  <a:lnTo>
                    <a:pt x="2720" y="4064"/>
                  </a:lnTo>
                  <a:cubicBezTo>
                    <a:pt x="4295" y="4008"/>
                    <a:pt x="5618" y="3046"/>
                    <a:pt x="6963" y="2106"/>
                  </a:cubicBezTo>
                  <a:cubicBezTo>
                    <a:pt x="7615" y="1632"/>
                    <a:pt x="8285" y="1162"/>
                    <a:pt x="8973" y="818"/>
                  </a:cubicBezTo>
                  <a:cubicBezTo>
                    <a:pt x="9660" y="474"/>
                    <a:pt x="10370" y="235"/>
                    <a:pt x="11149" y="235"/>
                  </a:cubicBezTo>
                  <a:lnTo>
                    <a:pt x="11205" y="235"/>
                  </a:lnTo>
                  <a:cubicBezTo>
                    <a:pt x="11710" y="235"/>
                    <a:pt x="12162" y="418"/>
                    <a:pt x="12598" y="670"/>
                  </a:cubicBezTo>
                  <a:cubicBezTo>
                    <a:pt x="13233" y="1071"/>
                    <a:pt x="13794" y="1671"/>
                    <a:pt x="14377" y="2250"/>
                  </a:cubicBezTo>
                  <a:cubicBezTo>
                    <a:pt x="14956" y="2828"/>
                    <a:pt x="15535" y="3390"/>
                    <a:pt x="16209" y="3681"/>
                  </a:cubicBezTo>
                  <a:cubicBezTo>
                    <a:pt x="16570" y="3825"/>
                    <a:pt x="16949" y="3881"/>
                    <a:pt x="17314" y="3881"/>
                  </a:cubicBezTo>
                  <a:cubicBezTo>
                    <a:pt x="17623" y="3881"/>
                    <a:pt x="17950" y="3847"/>
                    <a:pt x="18254" y="3773"/>
                  </a:cubicBezTo>
                  <a:lnTo>
                    <a:pt x="18311" y="3755"/>
                  </a:lnTo>
                  <a:lnTo>
                    <a:pt x="18293" y="3716"/>
                  </a:lnTo>
                  <a:cubicBezTo>
                    <a:pt x="18185" y="3555"/>
                    <a:pt x="18076" y="3390"/>
                    <a:pt x="17985" y="3211"/>
                  </a:cubicBezTo>
                  <a:lnTo>
                    <a:pt x="17967" y="3194"/>
                  </a:lnTo>
                  <a:lnTo>
                    <a:pt x="17950" y="3211"/>
                  </a:lnTo>
                  <a:cubicBezTo>
                    <a:pt x="17693" y="3246"/>
                    <a:pt x="17458" y="3264"/>
                    <a:pt x="17206" y="3264"/>
                  </a:cubicBezTo>
                  <a:cubicBezTo>
                    <a:pt x="16840" y="3264"/>
                    <a:pt x="16462" y="3211"/>
                    <a:pt x="16100" y="3063"/>
                  </a:cubicBezTo>
                  <a:cubicBezTo>
                    <a:pt x="15208" y="2737"/>
                    <a:pt x="14447" y="1976"/>
                    <a:pt x="13668" y="1306"/>
                  </a:cubicBezTo>
                  <a:cubicBezTo>
                    <a:pt x="13272" y="962"/>
                    <a:pt x="12854" y="635"/>
                    <a:pt x="12419" y="400"/>
                  </a:cubicBezTo>
                  <a:cubicBezTo>
                    <a:pt x="11984" y="165"/>
                    <a:pt x="11510" y="18"/>
                    <a:pt x="109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8"/>
            <p:cNvSpPr/>
            <p:nvPr/>
          </p:nvSpPr>
          <p:spPr>
            <a:xfrm rot="3600026">
              <a:off x="45176" y="4089440"/>
              <a:ext cx="2351613" cy="570074"/>
            </a:xfrm>
            <a:custGeom>
              <a:avLst/>
              <a:gdLst/>
              <a:ahLst/>
              <a:cxnLst/>
              <a:rect l="l" t="t" r="r" b="b"/>
              <a:pathLst>
                <a:path w="19982" h="4844" extrusionOk="0">
                  <a:moveTo>
                    <a:pt x="12349" y="75"/>
                  </a:moveTo>
                  <a:cubicBezTo>
                    <a:pt x="12911" y="92"/>
                    <a:pt x="13363" y="292"/>
                    <a:pt x="13781" y="601"/>
                  </a:cubicBezTo>
                  <a:cubicBezTo>
                    <a:pt x="14416" y="1089"/>
                    <a:pt x="14925" y="1815"/>
                    <a:pt x="15469" y="2525"/>
                  </a:cubicBezTo>
                  <a:cubicBezTo>
                    <a:pt x="15991" y="3212"/>
                    <a:pt x="16535" y="3882"/>
                    <a:pt x="17227" y="4209"/>
                  </a:cubicBezTo>
                  <a:cubicBezTo>
                    <a:pt x="17571" y="4374"/>
                    <a:pt x="17915" y="4444"/>
                    <a:pt x="18276" y="4444"/>
                  </a:cubicBezTo>
                  <a:cubicBezTo>
                    <a:pt x="18771" y="4444"/>
                    <a:pt x="19282" y="4308"/>
                    <a:pt x="19794" y="4100"/>
                  </a:cubicBezTo>
                  <a:lnTo>
                    <a:pt x="19794" y="4100"/>
                  </a:lnTo>
                  <a:cubicBezTo>
                    <a:pt x="19827" y="4185"/>
                    <a:pt x="19865" y="4272"/>
                    <a:pt x="19895" y="4367"/>
                  </a:cubicBezTo>
                  <a:lnTo>
                    <a:pt x="19895" y="4367"/>
                  </a:lnTo>
                  <a:cubicBezTo>
                    <a:pt x="19341" y="4615"/>
                    <a:pt x="18791" y="4770"/>
                    <a:pt x="18258" y="4770"/>
                  </a:cubicBezTo>
                  <a:cubicBezTo>
                    <a:pt x="17915" y="4770"/>
                    <a:pt x="17571" y="4718"/>
                    <a:pt x="17227" y="4535"/>
                  </a:cubicBezTo>
                  <a:cubicBezTo>
                    <a:pt x="16792" y="4335"/>
                    <a:pt x="16409" y="3974"/>
                    <a:pt x="16065" y="3539"/>
                  </a:cubicBezTo>
                  <a:cubicBezTo>
                    <a:pt x="15521" y="2903"/>
                    <a:pt x="15012" y="2142"/>
                    <a:pt x="14451" y="1524"/>
                  </a:cubicBezTo>
                  <a:cubicBezTo>
                    <a:pt x="13890" y="910"/>
                    <a:pt x="13237" y="436"/>
                    <a:pt x="12402" y="436"/>
                  </a:cubicBezTo>
                  <a:lnTo>
                    <a:pt x="12384" y="436"/>
                  </a:lnTo>
                  <a:cubicBezTo>
                    <a:pt x="11640" y="436"/>
                    <a:pt x="10826" y="784"/>
                    <a:pt x="10065" y="1219"/>
                  </a:cubicBezTo>
                  <a:cubicBezTo>
                    <a:pt x="9303" y="1633"/>
                    <a:pt x="8559" y="2159"/>
                    <a:pt x="7981" y="2503"/>
                  </a:cubicBezTo>
                  <a:cubicBezTo>
                    <a:pt x="7311" y="2886"/>
                    <a:pt x="6549" y="3430"/>
                    <a:pt x="5731" y="3882"/>
                  </a:cubicBezTo>
                  <a:cubicBezTo>
                    <a:pt x="4935" y="4352"/>
                    <a:pt x="4082" y="4718"/>
                    <a:pt x="3303" y="4753"/>
                  </a:cubicBezTo>
                  <a:lnTo>
                    <a:pt x="3194" y="4753"/>
                  </a:lnTo>
                  <a:cubicBezTo>
                    <a:pt x="2611" y="4753"/>
                    <a:pt x="2089" y="4518"/>
                    <a:pt x="1562" y="4191"/>
                  </a:cubicBezTo>
                  <a:cubicBezTo>
                    <a:pt x="1062" y="3871"/>
                    <a:pt x="583" y="3462"/>
                    <a:pt x="84" y="3105"/>
                  </a:cubicBezTo>
                  <a:lnTo>
                    <a:pt x="84" y="3105"/>
                  </a:lnTo>
                  <a:cubicBezTo>
                    <a:pt x="129" y="3030"/>
                    <a:pt x="172" y="2944"/>
                    <a:pt x="217" y="2857"/>
                  </a:cubicBezTo>
                  <a:lnTo>
                    <a:pt x="217" y="2857"/>
                  </a:lnTo>
                  <a:cubicBezTo>
                    <a:pt x="675" y="3232"/>
                    <a:pt x="1122" y="3638"/>
                    <a:pt x="1597" y="3956"/>
                  </a:cubicBezTo>
                  <a:cubicBezTo>
                    <a:pt x="2089" y="4283"/>
                    <a:pt x="2611" y="4518"/>
                    <a:pt x="3229" y="4518"/>
                  </a:cubicBezTo>
                  <a:lnTo>
                    <a:pt x="3303" y="4518"/>
                  </a:lnTo>
                  <a:cubicBezTo>
                    <a:pt x="4156" y="4500"/>
                    <a:pt x="4935" y="4191"/>
                    <a:pt x="5679" y="3773"/>
                  </a:cubicBezTo>
                  <a:cubicBezTo>
                    <a:pt x="6784" y="3138"/>
                    <a:pt x="7815" y="2216"/>
                    <a:pt x="8886" y="1454"/>
                  </a:cubicBezTo>
                  <a:cubicBezTo>
                    <a:pt x="9956" y="675"/>
                    <a:pt x="11061" y="75"/>
                    <a:pt x="12293" y="75"/>
                  </a:cubicBezTo>
                  <a:close/>
                  <a:moveTo>
                    <a:pt x="12293" y="1"/>
                  </a:moveTo>
                  <a:cubicBezTo>
                    <a:pt x="11462" y="1"/>
                    <a:pt x="10683" y="275"/>
                    <a:pt x="9939" y="693"/>
                  </a:cubicBezTo>
                  <a:cubicBezTo>
                    <a:pt x="8834" y="1306"/>
                    <a:pt x="7798" y="2216"/>
                    <a:pt x="6727" y="2995"/>
                  </a:cubicBezTo>
                  <a:cubicBezTo>
                    <a:pt x="5640" y="3773"/>
                    <a:pt x="4552" y="4409"/>
                    <a:pt x="3303" y="4444"/>
                  </a:cubicBezTo>
                  <a:lnTo>
                    <a:pt x="3229" y="4444"/>
                  </a:lnTo>
                  <a:cubicBezTo>
                    <a:pt x="2633" y="4444"/>
                    <a:pt x="2124" y="4226"/>
                    <a:pt x="1632" y="3900"/>
                  </a:cubicBezTo>
                  <a:cubicBezTo>
                    <a:pt x="1162" y="3573"/>
                    <a:pt x="692" y="3156"/>
                    <a:pt x="218" y="2777"/>
                  </a:cubicBezTo>
                  <a:lnTo>
                    <a:pt x="183" y="2742"/>
                  </a:lnTo>
                  <a:lnTo>
                    <a:pt x="166" y="2777"/>
                  </a:lnTo>
                  <a:cubicBezTo>
                    <a:pt x="109" y="2886"/>
                    <a:pt x="57" y="2995"/>
                    <a:pt x="0" y="3086"/>
                  </a:cubicBezTo>
                  <a:lnTo>
                    <a:pt x="0" y="3121"/>
                  </a:lnTo>
                  <a:lnTo>
                    <a:pt x="22" y="3138"/>
                  </a:lnTo>
                  <a:cubicBezTo>
                    <a:pt x="527" y="3504"/>
                    <a:pt x="1019" y="3917"/>
                    <a:pt x="1523" y="4265"/>
                  </a:cubicBezTo>
                  <a:cubicBezTo>
                    <a:pt x="2050" y="4592"/>
                    <a:pt x="2594" y="4827"/>
                    <a:pt x="3194" y="4827"/>
                  </a:cubicBezTo>
                  <a:lnTo>
                    <a:pt x="3303" y="4827"/>
                  </a:lnTo>
                  <a:cubicBezTo>
                    <a:pt x="4117" y="4787"/>
                    <a:pt x="4952" y="4409"/>
                    <a:pt x="5766" y="3956"/>
                  </a:cubicBezTo>
                  <a:cubicBezTo>
                    <a:pt x="6584" y="3504"/>
                    <a:pt x="7345" y="2938"/>
                    <a:pt x="8015" y="2559"/>
                  </a:cubicBezTo>
                  <a:cubicBezTo>
                    <a:pt x="8616" y="2216"/>
                    <a:pt x="9338" y="1689"/>
                    <a:pt x="10100" y="1272"/>
                  </a:cubicBezTo>
                  <a:cubicBezTo>
                    <a:pt x="10861" y="854"/>
                    <a:pt x="11662" y="510"/>
                    <a:pt x="12384" y="510"/>
                  </a:cubicBezTo>
                  <a:lnTo>
                    <a:pt x="12402" y="510"/>
                  </a:lnTo>
                  <a:cubicBezTo>
                    <a:pt x="12945" y="510"/>
                    <a:pt x="13402" y="710"/>
                    <a:pt x="13816" y="1037"/>
                  </a:cubicBezTo>
                  <a:cubicBezTo>
                    <a:pt x="14434" y="1506"/>
                    <a:pt x="14943" y="2233"/>
                    <a:pt x="15469" y="2921"/>
                  </a:cubicBezTo>
                  <a:cubicBezTo>
                    <a:pt x="15991" y="3612"/>
                    <a:pt x="16535" y="4283"/>
                    <a:pt x="17210" y="4609"/>
                  </a:cubicBezTo>
                  <a:cubicBezTo>
                    <a:pt x="17554" y="4770"/>
                    <a:pt x="17897" y="4844"/>
                    <a:pt x="18258" y="4844"/>
                  </a:cubicBezTo>
                  <a:cubicBezTo>
                    <a:pt x="18820" y="4844"/>
                    <a:pt x="19385" y="4661"/>
                    <a:pt x="19947" y="4426"/>
                  </a:cubicBezTo>
                  <a:lnTo>
                    <a:pt x="19982" y="4409"/>
                  </a:lnTo>
                  <a:lnTo>
                    <a:pt x="19982" y="4374"/>
                  </a:lnTo>
                  <a:cubicBezTo>
                    <a:pt x="19929" y="4265"/>
                    <a:pt x="19890" y="4156"/>
                    <a:pt x="19855" y="4026"/>
                  </a:cubicBezTo>
                  <a:lnTo>
                    <a:pt x="19838" y="3991"/>
                  </a:lnTo>
                  <a:lnTo>
                    <a:pt x="19799" y="4008"/>
                  </a:lnTo>
                  <a:cubicBezTo>
                    <a:pt x="19294" y="4226"/>
                    <a:pt x="18785" y="4374"/>
                    <a:pt x="18276" y="4374"/>
                  </a:cubicBezTo>
                  <a:cubicBezTo>
                    <a:pt x="17932" y="4374"/>
                    <a:pt x="17588" y="4317"/>
                    <a:pt x="17262" y="4156"/>
                  </a:cubicBezTo>
                  <a:cubicBezTo>
                    <a:pt x="16357" y="3721"/>
                    <a:pt x="15704" y="2686"/>
                    <a:pt x="14995" y="1781"/>
                  </a:cubicBezTo>
                  <a:cubicBezTo>
                    <a:pt x="14634" y="1306"/>
                    <a:pt x="14251" y="871"/>
                    <a:pt x="13838" y="545"/>
                  </a:cubicBezTo>
                  <a:cubicBezTo>
                    <a:pt x="13402" y="218"/>
                    <a:pt x="12928" y="23"/>
                    <a:pt x="123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8"/>
            <p:cNvSpPr/>
            <p:nvPr/>
          </p:nvSpPr>
          <p:spPr>
            <a:xfrm rot="3600026">
              <a:off x="151871" y="4051066"/>
              <a:ext cx="2285591" cy="569485"/>
            </a:xfrm>
            <a:custGeom>
              <a:avLst/>
              <a:gdLst/>
              <a:ahLst/>
              <a:cxnLst/>
              <a:rect l="l" t="t" r="r" b="b"/>
              <a:pathLst>
                <a:path w="19421" h="4839" extrusionOk="0">
                  <a:moveTo>
                    <a:pt x="11966" y="74"/>
                  </a:moveTo>
                  <a:cubicBezTo>
                    <a:pt x="12493" y="91"/>
                    <a:pt x="12963" y="292"/>
                    <a:pt x="13381" y="579"/>
                  </a:cubicBezTo>
                  <a:cubicBezTo>
                    <a:pt x="14016" y="1053"/>
                    <a:pt x="14560" y="1741"/>
                    <a:pt x="15104" y="2411"/>
                  </a:cubicBezTo>
                  <a:cubicBezTo>
                    <a:pt x="15648" y="3081"/>
                    <a:pt x="16209" y="3733"/>
                    <a:pt x="16879" y="4060"/>
                  </a:cubicBezTo>
                  <a:cubicBezTo>
                    <a:pt x="17227" y="4225"/>
                    <a:pt x="17588" y="4295"/>
                    <a:pt x="17932" y="4295"/>
                  </a:cubicBezTo>
                  <a:cubicBezTo>
                    <a:pt x="18358" y="4295"/>
                    <a:pt x="18767" y="4191"/>
                    <a:pt x="19175" y="4052"/>
                  </a:cubicBezTo>
                  <a:lnTo>
                    <a:pt x="19175" y="4052"/>
                  </a:lnTo>
                  <a:cubicBezTo>
                    <a:pt x="19222" y="4159"/>
                    <a:pt x="19266" y="4277"/>
                    <a:pt x="19313" y="4388"/>
                  </a:cubicBezTo>
                  <a:lnTo>
                    <a:pt x="19313" y="4388"/>
                  </a:lnTo>
                  <a:cubicBezTo>
                    <a:pt x="18860" y="4560"/>
                    <a:pt x="18407" y="4678"/>
                    <a:pt x="17967" y="4678"/>
                  </a:cubicBezTo>
                  <a:cubicBezTo>
                    <a:pt x="17623" y="4678"/>
                    <a:pt x="17279" y="4604"/>
                    <a:pt x="16953" y="4443"/>
                  </a:cubicBezTo>
                  <a:cubicBezTo>
                    <a:pt x="16065" y="4008"/>
                    <a:pt x="15395" y="2989"/>
                    <a:pt x="14669" y="2084"/>
                  </a:cubicBezTo>
                  <a:cubicBezTo>
                    <a:pt x="14307" y="1632"/>
                    <a:pt x="13924" y="1197"/>
                    <a:pt x="13507" y="870"/>
                  </a:cubicBezTo>
                  <a:cubicBezTo>
                    <a:pt x="13072" y="544"/>
                    <a:pt x="12602" y="326"/>
                    <a:pt x="12023" y="326"/>
                  </a:cubicBezTo>
                  <a:lnTo>
                    <a:pt x="11949" y="326"/>
                  </a:lnTo>
                  <a:cubicBezTo>
                    <a:pt x="11096" y="326"/>
                    <a:pt x="10335" y="596"/>
                    <a:pt x="9591" y="996"/>
                  </a:cubicBezTo>
                  <a:cubicBezTo>
                    <a:pt x="8485" y="1614"/>
                    <a:pt x="7472" y="2554"/>
                    <a:pt x="6401" y="3316"/>
                  </a:cubicBezTo>
                  <a:cubicBezTo>
                    <a:pt x="5331" y="4099"/>
                    <a:pt x="4243" y="4730"/>
                    <a:pt x="3011" y="4769"/>
                  </a:cubicBezTo>
                  <a:lnTo>
                    <a:pt x="2937" y="4769"/>
                  </a:lnTo>
                  <a:cubicBezTo>
                    <a:pt x="2359" y="4769"/>
                    <a:pt x="1867" y="4569"/>
                    <a:pt x="1414" y="4260"/>
                  </a:cubicBezTo>
                  <a:cubicBezTo>
                    <a:pt x="954" y="3975"/>
                    <a:pt x="528" y="3589"/>
                    <a:pt x="85" y="3230"/>
                  </a:cubicBezTo>
                  <a:lnTo>
                    <a:pt x="85" y="3230"/>
                  </a:lnTo>
                  <a:cubicBezTo>
                    <a:pt x="126" y="3168"/>
                    <a:pt x="159" y="3098"/>
                    <a:pt x="199" y="3038"/>
                  </a:cubicBezTo>
                  <a:lnTo>
                    <a:pt x="199" y="3038"/>
                  </a:lnTo>
                  <a:cubicBezTo>
                    <a:pt x="623" y="3372"/>
                    <a:pt x="1048" y="3706"/>
                    <a:pt x="1488" y="3968"/>
                  </a:cubicBezTo>
                  <a:cubicBezTo>
                    <a:pt x="1941" y="4225"/>
                    <a:pt x="2433" y="4404"/>
                    <a:pt x="2977" y="4404"/>
                  </a:cubicBezTo>
                  <a:lnTo>
                    <a:pt x="3046" y="4404"/>
                  </a:lnTo>
                  <a:cubicBezTo>
                    <a:pt x="3864" y="4386"/>
                    <a:pt x="4643" y="4099"/>
                    <a:pt x="5370" y="3681"/>
                  </a:cubicBezTo>
                  <a:cubicBezTo>
                    <a:pt x="6458" y="3063"/>
                    <a:pt x="7489" y="2158"/>
                    <a:pt x="8542" y="1414"/>
                  </a:cubicBezTo>
                  <a:cubicBezTo>
                    <a:pt x="9591" y="670"/>
                    <a:pt x="10661" y="74"/>
                    <a:pt x="11875" y="74"/>
                  </a:cubicBezTo>
                  <a:close/>
                  <a:moveTo>
                    <a:pt x="11875" y="0"/>
                  </a:moveTo>
                  <a:cubicBezTo>
                    <a:pt x="11061" y="0"/>
                    <a:pt x="10300" y="270"/>
                    <a:pt x="9556" y="670"/>
                  </a:cubicBezTo>
                  <a:cubicBezTo>
                    <a:pt x="8468" y="1271"/>
                    <a:pt x="7454" y="2176"/>
                    <a:pt x="6401" y="2920"/>
                  </a:cubicBezTo>
                  <a:cubicBezTo>
                    <a:pt x="5348" y="3681"/>
                    <a:pt x="4260" y="4295"/>
                    <a:pt x="3046" y="4334"/>
                  </a:cubicBezTo>
                  <a:lnTo>
                    <a:pt x="2977" y="4334"/>
                  </a:lnTo>
                  <a:cubicBezTo>
                    <a:pt x="2450" y="4334"/>
                    <a:pt x="1976" y="4169"/>
                    <a:pt x="1523" y="3899"/>
                  </a:cubicBezTo>
                  <a:cubicBezTo>
                    <a:pt x="1071" y="3642"/>
                    <a:pt x="636" y="3298"/>
                    <a:pt x="200" y="2955"/>
                  </a:cubicBezTo>
                  <a:lnTo>
                    <a:pt x="183" y="2937"/>
                  </a:lnTo>
                  <a:lnTo>
                    <a:pt x="166" y="2972"/>
                  </a:lnTo>
                  <a:cubicBezTo>
                    <a:pt x="109" y="3046"/>
                    <a:pt x="57" y="3137"/>
                    <a:pt x="0" y="3207"/>
                  </a:cubicBezTo>
                  <a:lnTo>
                    <a:pt x="0" y="3246"/>
                  </a:lnTo>
                  <a:lnTo>
                    <a:pt x="18" y="3263"/>
                  </a:lnTo>
                  <a:cubicBezTo>
                    <a:pt x="475" y="3625"/>
                    <a:pt x="910" y="4025"/>
                    <a:pt x="1380" y="4334"/>
                  </a:cubicBezTo>
                  <a:cubicBezTo>
                    <a:pt x="1850" y="4621"/>
                    <a:pt x="2341" y="4839"/>
                    <a:pt x="2937" y="4839"/>
                  </a:cubicBezTo>
                  <a:lnTo>
                    <a:pt x="3011" y="4839"/>
                  </a:lnTo>
                  <a:cubicBezTo>
                    <a:pt x="3847" y="4821"/>
                    <a:pt x="4626" y="4534"/>
                    <a:pt x="5370" y="4099"/>
                  </a:cubicBezTo>
                  <a:cubicBezTo>
                    <a:pt x="6475" y="3464"/>
                    <a:pt x="7489" y="2537"/>
                    <a:pt x="8559" y="1758"/>
                  </a:cubicBezTo>
                  <a:cubicBezTo>
                    <a:pt x="9612" y="996"/>
                    <a:pt x="10718" y="400"/>
                    <a:pt x="11949" y="400"/>
                  </a:cubicBezTo>
                  <a:lnTo>
                    <a:pt x="12023" y="400"/>
                  </a:lnTo>
                  <a:cubicBezTo>
                    <a:pt x="12584" y="400"/>
                    <a:pt x="13037" y="618"/>
                    <a:pt x="13455" y="922"/>
                  </a:cubicBezTo>
                  <a:cubicBezTo>
                    <a:pt x="14090" y="1397"/>
                    <a:pt x="14616" y="2119"/>
                    <a:pt x="15138" y="2828"/>
                  </a:cubicBezTo>
                  <a:cubicBezTo>
                    <a:pt x="15682" y="3516"/>
                    <a:pt x="16226" y="4169"/>
                    <a:pt x="16918" y="4512"/>
                  </a:cubicBezTo>
                  <a:cubicBezTo>
                    <a:pt x="17262" y="4678"/>
                    <a:pt x="17606" y="4752"/>
                    <a:pt x="17967" y="4752"/>
                  </a:cubicBezTo>
                  <a:cubicBezTo>
                    <a:pt x="18441" y="4752"/>
                    <a:pt x="18911" y="4621"/>
                    <a:pt x="19381" y="4443"/>
                  </a:cubicBezTo>
                  <a:lnTo>
                    <a:pt x="19420" y="4425"/>
                  </a:lnTo>
                  <a:lnTo>
                    <a:pt x="19403" y="4386"/>
                  </a:lnTo>
                  <a:cubicBezTo>
                    <a:pt x="19346" y="4260"/>
                    <a:pt x="19294" y="4134"/>
                    <a:pt x="19237" y="4008"/>
                  </a:cubicBezTo>
                  <a:lnTo>
                    <a:pt x="19220" y="3968"/>
                  </a:lnTo>
                  <a:lnTo>
                    <a:pt x="19185" y="3990"/>
                  </a:lnTo>
                  <a:cubicBezTo>
                    <a:pt x="18767" y="4134"/>
                    <a:pt x="18350" y="4225"/>
                    <a:pt x="17932" y="4225"/>
                  </a:cubicBezTo>
                  <a:cubicBezTo>
                    <a:pt x="17588" y="4225"/>
                    <a:pt x="17245" y="4151"/>
                    <a:pt x="16918" y="3990"/>
                  </a:cubicBezTo>
                  <a:cubicBezTo>
                    <a:pt x="16031" y="3572"/>
                    <a:pt x="15339" y="2593"/>
                    <a:pt x="14616" y="1706"/>
                  </a:cubicBezTo>
                  <a:cubicBezTo>
                    <a:pt x="14233" y="1249"/>
                    <a:pt x="13855" y="835"/>
                    <a:pt x="13420" y="527"/>
                  </a:cubicBezTo>
                  <a:cubicBezTo>
                    <a:pt x="13002" y="218"/>
                    <a:pt x="12510" y="17"/>
                    <a:pt x="119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8"/>
            <p:cNvSpPr/>
            <p:nvPr/>
          </p:nvSpPr>
          <p:spPr>
            <a:xfrm rot="3600026">
              <a:off x="97822" y="4066788"/>
              <a:ext cx="2319367" cy="576193"/>
            </a:xfrm>
            <a:custGeom>
              <a:avLst/>
              <a:gdLst/>
              <a:ahLst/>
              <a:cxnLst/>
              <a:rect l="l" t="t" r="r" b="b"/>
              <a:pathLst>
                <a:path w="19708" h="4896" extrusionOk="0">
                  <a:moveTo>
                    <a:pt x="12184" y="74"/>
                  </a:moveTo>
                  <a:cubicBezTo>
                    <a:pt x="12745" y="74"/>
                    <a:pt x="13198" y="292"/>
                    <a:pt x="13616" y="596"/>
                  </a:cubicBezTo>
                  <a:cubicBezTo>
                    <a:pt x="14251" y="1071"/>
                    <a:pt x="14777" y="1793"/>
                    <a:pt x="15299" y="2502"/>
                  </a:cubicBezTo>
                  <a:cubicBezTo>
                    <a:pt x="15843" y="3190"/>
                    <a:pt x="16387" y="3843"/>
                    <a:pt x="17079" y="4186"/>
                  </a:cubicBezTo>
                  <a:cubicBezTo>
                    <a:pt x="17423" y="4352"/>
                    <a:pt x="17767" y="4426"/>
                    <a:pt x="18128" y="4426"/>
                  </a:cubicBezTo>
                  <a:cubicBezTo>
                    <a:pt x="18590" y="4426"/>
                    <a:pt x="19047" y="4302"/>
                    <a:pt x="19505" y="4131"/>
                  </a:cubicBezTo>
                  <a:lnTo>
                    <a:pt x="19505" y="4131"/>
                  </a:lnTo>
                  <a:cubicBezTo>
                    <a:pt x="19547" y="4216"/>
                    <a:pt x="19589" y="4303"/>
                    <a:pt x="19620" y="4400"/>
                  </a:cubicBezTo>
                  <a:lnTo>
                    <a:pt x="19620" y="4400"/>
                  </a:lnTo>
                  <a:cubicBezTo>
                    <a:pt x="19126" y="4610"/>
                    <a:pt x="18627" y="4752"/>
                    <a:pt x="18128" y="4752"/>
                  </a:cubicBezTo>
                  <a:cubicBezTo>
                    <a:pt x="17784" y="4752"/>
                    <a:pt x="17440" y="4695"/>
                    <a:pt x="17114" y="4534"/>
                  </a:cubicBezTo>
                  <a:cubicBezTo>
                    <a:pt x="16209" y="4099"/>
                    <a:pt x="15556" y="3064"/>
                    <a:pt x="14847" y="2159"/>
                  </a:cubicBezTo>
                  <a:cubicBezTo>
                    <a:pt x="14486" y="1684"/>
                    <a:pt x="14103" y="1249"/>
                    <a:pt x="13690" y="923"/>
                  </a:cubicBezTo>
                  <a:cubicBezTo>
                    <a:pt x="13254" y="596"/>
                    <a:pt x="12780" y="401"/>
                    <a:pt x="12201" y="379"/>
                  </a:cubicBezTo>
                  <a:lnTo>
                    <a:pt x="12145" y="379"/>
                  </a:lnTo>
                  <a:cubicBezTo>
                    <a:pt x="11314" y="379"/>
                    <a:pt x="10535" y="653"/>
                    <a:pt x="9791" y="1071"/>
                  </a:cubicBezTo>
                  <a:cubicBezTo>
                    <a:pt x="8686" y="1684"/>
                    <a:pt x="7650" y="2594"/>
                    <a:pt x="6579" y="3373"/>
                  </a:cubicBezTo>
                  <a:cubicBezTo>
                    <a:pt x="5492" y="4151"/>
                    <a:pt x="4404" y="4787"/>
                    <a:pt x="3155" y="4822"/>
                  </a:cubicBezTo>
                  <a:lnTo>
                    <a:pt x="3081" y="4822"/>
                  </a:lnTo>
                  <a:cubicBezTo>
                    <a:pt x="2485" y="4822"/>
                    <a:pt x="1976" y="4604"/>
                    <a:pt x="1484" y="4278"/>
                  </a:cubicBezTo>
                  <a:cubicBezTo>
                    <a:pt x="1023" y="3958"/>
                    <a:pt x="562" y="3549"/>
                    <a:pt x="97" y="3177"/>
                  </a:cubicBezTo>
                  <a:lnTo>
                    <a:pt x="97" y="3177"/>
                  </a:lnTo>
                  <a:cubicBezTo>
                    <a:pt x="126" y="3104"/>
                    <a:pt x="166" y="3034"/>
                    <a:pt x="210" y="2962"/>
                  </a:cubicBezTo>
                  <a:lnTo>
                    <a:pt x="210" y="2962"/>
                  </a:lnTo>
                  <a:cubicBezTo>
                    <a:pt x="655" y="3317"/>
                    <a:pt x="1081" y="3706"/>
                    <a:pt x="1541" y="4008"/>
                  </a:cubicBezTo>
                  <a:cubicBezTo>
                    <a:pt x="2011" y="4295"/>
                    <a:pt x="2502" y="4513"/>
                    <a:pt x="3098" y="4513"/>
                  </a:cubicBezTo>
                  <a:lnTo>
                    <a:pt x="3172" y="4513"/>
                  </a:lnTo>
                  <a:cubicBezTo>
                    <a:pt x="4008" y="4495"/>
                    <a:pt x="4787" y="4208"/>
                    <a:pt x="5531" y="3773"/>
                  </a:cubicBezTo>
                  <a:cubicBezTo>
                    <a:pt x="6636" y="3138"/>
                    <a:pt x="7650" y="2211"/>
                    <a:pt x="8720" y="1432"/>
                  </a:cubicBezTo>
                  <a:cubicBezTo>
                    <a:pt x="9773" y="670"/>
                    <a:pt x="10879" y="74"/>
                    <a:pt x="12110" y="74"/>
                  </a:cubicBezTo>
                  <a:close/>
                  <a:moveTo>
                    <a:pt x="12110" y="0"/>
                  </a:moveTo>
                  <a:cubicBezTo>
                    <a:pt x="11257" y="0"/>
                    <a:pt x="10496" y="270"/>
                    <a:pt x="9752" y="670"/>
                  </a:cubicBezTo>
                  <a:cubicBezTo>
                    <a:pt x="8646" y="1288"/>
                    <a:pt x="7633" y="2228"/>
                    <a:pt x="6562" y="2990"/>
                  </a:cubicBezTo>
                  <a:cubicBezTo>
                    <a:pt x="5492" y="3773"/>
                    <a:pt x="4404" y="4404"/>
                    <a:pt x="3172" y="4443"/>
                  </a:cubicBezTo>
                  <a:lnTo>
                    <a:pt x="3098" y="4443"/>
                  </a:lnTo>
                  <a:cubicBezTo>
                    <a:pt x="2520" y="4443"/>
                    <a:pt x="2028" y="4243"/>
                    <a:pt x="1575" y="3934"/>
                  </a:cubicBezTo>
                  <a:cubicBezTo>
                    <a:pt x="1106" y="3642"/>
                    <a:pt x="670" y="3246"/>
                    <a:pt x="218" y="2881"/>
                  </a:cubicBezTo>
                  <a:lnTo>
                    <a:pt x="200" y="2846"/>
                  </a:lnTo>
                  <a:lnTo>
                    <a:pt x="161" y="2881"/>
                  </a:lnTo>
                  <a:cubicBezTo>
                    <a:pt x="127" y="2972"/>
                    <a:pt x="70" y="3064"/>
                    <a:pt x="18" y="3155"/>
                  </a:cubicBezTo>
                  <a:lnTo>
                    <a:pt x="0" y="3190"/>
                  </a:lnTo>
                  <a:lnTo>
                    <a:pt x="35" y="3207"/>
                  </a:lnTo>
                  <a:cubicBezTo>
                    <a:pt x="505" y="3590"/>
                    <a:pt x="962" y="4008"/>
                    <a:pt x="1449" y="4334"/>
                  </a:cubicBezTo>
                  <a:cubicBezTo>
                    <a:pt x="1941" y="4661"/>
                    <a:pt x="2463" y="4896"/>
                    <a:pt x="3081" y="4896"/>
                  </a:cubicBezTo>
                  <a:lnTo>
                    <a:pt x="3155" y="4896"/>
                  </a:lnTo>
                  <a:cubicBezTo>
                    <a:pt x="4008" y="4878"/>
                    <a:pt x="4787" y="4569"/>
                    <a:pt x="5531" y="4151"/>
                  </a:cubicBezTo>
                  <a:cubicBezTo>
                    <a:pt x="6636" y="3516"/>
                    <a:pt x="7667" y="2594"/>
                    <a:pt x="8738" y="1832"/>
                  </a:cubicBezTo>
                  <a:cubicBezTo>
                    <a:pt x="9808" y="1053"/>
                    <a:pt x="10913" y="453"/>
                    <a:pt x="12145" y="453"/>
                  </a:cubicBezTo>
                  <a:lnTo>
                    <a:pt x="12201" y="453"/>
                  </a:lnTo>
                  <a:cubicBezTo>
                    <a:pt x="12763" y="470"/>
                    <a:pt x="13215" y="670"/>
                    <a:pt x="13633" y="979"/>
                  </a:cubicBezTo>
                  <a:cubicBezTo>
                    <a:pt x="14268" y="1467"/>
                    <a:pt x="14777" y="2193"/>
                    <a:pt x="15321" y="2903"/>
                  </a:cubicBezTo>
                  <a:cubicBezTo>
                    <a:pt x="15843" y="3590"/>
                    <a:pt x="16387" y="4260"/>
                    <a:pt x="17079" y="4587"/>
                  </a:cubicBezTo>
                  <a:cubicBezTo>
                    <a:pt x="17423" y="4752"/>
                    <a:pt x="17767" y="4822"/>
                    <a:pt x="18128" y="4822"/>
                  </a:cubicBezTo>
                  <a:cubicBezTo>
                    <a:pt x="18637" y="4822"/>
                    <a:pt x="19163" y="4678"/>
                    <a:pt x="19690" y="4460"/>
                  </a:cubicBezTo>
                  <a:lnTo>
                    <a:pt x="19707" y="4443"/>
                  </a:lnTo>
                  <a:lnTo>
                    <a:pt x="19707" y="4404"/>
                  </a:lnTo>
                  <a:cubicBezTo>
                    <a:pt x="19651" y="4295"/>
                    <a:pt x="19616" y="4186"/>
                    <a:pt x="19564" y="4060"/>
                  </a:cubicBezTo>
                  <a:lnTo>
                    <a:pt x="19542" y="4025"/>
                  </a:lnTo>
                  <a:lnTo>
                    <a:pt x="19525" y="4043"/>
                  </a:lnTo>
                  <a:cubicBezTo>
                    <a:pt x="19055" y="4225"/>
                    <a:pt x="18585" y="4352"/>
                    <a:pt x="18128" y="4352"/>
                  </a:cubicBezTo>
                  <a:cubicBezTo>
                    <a:pt x="17784" y="4352"/>
                    <a:pt x="17440" y="4278"/>
                    <a:pt x="17114" y="4117"/>
                  </a:cubicBezTo>
                  <a:cubicBezTo>
                    <a:pt x="16226" y="3682"/>
                    <a:pt x="15556" y="2663"/>
                    <a:pt x="14830" y="1758"/>
                  </a:cubicBezTo>
                  <a:cubicBezTo>
                    <a:pt x="14468" y="1306"/>
                    <a:pt x="14085" y="871"/>
                    <a:pt x="13668" y="544"/>
                  </a:cubicBezTo>
                  <a:cubicBezTo>
                    <a:pt x="13233" y="218"/>
                    <a:pt x="12763" y="0"/>
                    <a:pt x="1218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8"/>
            <p:cNvSpPr/>
            <p:nvPr/>
          </p:nvSpPr>
          <p:spPr>
            <a:xfrm rot="3600026">
              <a:off x="204878" y="4040616"/>
              <a:ext cx="2248637" cy="548066"/>
            </a:xfrm>
            <a:custGeom>
              <a:avLst/>
              <a:gdLst/>
              <a:ahLst/>
              <a:cxnLst/>
              <a:rect l="l" t="t" r="r" b="b"/>
              <a:pathLst>
                <a:path w="19107" h="4657" extrusionOk="0">
                  <a:moveTo>
                    <a:pt x="11692" y="70"/>
                  </a:moveTo>
                  <a:cubicBezTo>
                    <a:pt x="12219" y="88"/>
                    <a:pt x="12671" y="270"/>
                    <a:pt x="13089" y="562"/>
                  </a:cubicBezTo>
                  <a:cubicBezTo>
                    <a:pt x="13742" y="980"/>
                    <a:pt x="14286" y="1650"/>
                    <a:pt x="14847" y="2285"/>
                  </a:cubicBezTo>
                  <a:cubicBezTo>
                    <a:pt x="15408" y="2899"/>
                    <a:pt x="15991" y="3516"/>
                    <a:pt x="16661" y="3825"/>
                  </a:cubicBezTo>
                  <a:cubicBezTo>
                    <a:pt x="17005" y="3986"/>
                    <a:pt x="17366" y="4043"/>
                    <a:pt x="17732" y="4043"/>
                  </a:cubicBezTo>
                  <a:cubicBezTo>
                    <a:pt x="18080" y="4043"/>
                    <a:pt x="18444" y="3990"/>
                    <a:pt x="18813" y="3889"/>
                  </a:cubicBezTo>
                  <a:lnTo>
                    <a:pt x="18813" y="3889"/>
                  </a:lnTo>
                  <a:cubicBezTo>
                    <a:pt x="18878" y="4014"/>
                    <a:pt x="18942" y="4130"/>
                    <a:pt x="19004" y="4254"/>
                  </a:cubicBezTo>
                  <a:lnTo>
                    <a:pt x="19004" y="4254"/>
                  </a:lnTo>
                  <a:cubicBezTo>
                    <a:pt x="18597" y="4392"/>
                    <a:pt x="18191" y="4478"/>
                    <a:pt x="17784" y="4478"/>
                  </a:cubicBezTo>
                  <a:cubicBezTo>
                    <a:pt x="17440" y="4478"/>
                    <a:pt x="17097" y="4404"/>
                    <a:pt x="16770" y="4243"/>
                  </a:cubicBezTo>
                  <a:cubicBezTo>
                    <a:pt x="15883" y="3825"/>
                    <a:pt x="15191" y="2846"/>
                    <a:pt x="14468" y="1959"/>
                  </a:cubicBezTo>
                  <a:cubicBezTo>
                    <a:pt x="14085" y="1502"/>
                    <a:pt x="13707" y="1088"/>
                    <a:pt x="13272" y="780"/>
                  </a:cubicBezTo>
                  <a:cubicBezTo>
                    <a:pt x="12854" y="471"/>
                    <a:pt x="12362" y="270"/>
                    <a:pt x="11818" y="253"/>
                  </a:cubicBezTo>
                  <a:lnTo>
                    <a:pt x="11727" y="253"/>
                  </a:lnTo>
                  <a:cubicBezTo>
                    <a:pt x="10913" y="253"/>
                    <a:pt x="10152" y="523"/>
                    <a:pt x="9408" y="923"/>
                  </a:cubicBezTo>
                  <a:cubicBezTo>
                    <a:pt x="8320" y="1524"/>
                    <a:pt x="7306" y="2429"/>
                    <a:pt x="6253" y="3173"/>
                  </a:cubicBezTo>
                  <a:cubicBezTo>
                    <a:pt x="5200" y="3934"/>
                    <a:pt x="4112" y="4548"/>
                    <a:pt x="2898" y="4587"/>
                  </a:cubicBezTo>
                  <a:lnTo>
                    <a:pt x="2829" y="4587"/>
                  </a:lnTo>
                  <a:cubicBezTo>
                    <a:pt x="2302" y="4587"/>
                    <a:pt x="1828" y="4422"/>
                    <a:pt x="1375" y="4152"/>
                  </a:cubicBezTo>
                  <a:cubicBezTo>
                    <a:pt x="935" y="3902"/>
                    <a:pt x="511" y="3570"/>
                    <a:pt x="88" y="3235"/>
                  </a:cubicBezTo>
                  <a:lnTo>
                    <a:pt x="88" y="3235"/>
                  </a:lnTo>
                  <a:cubicBezTo>
                    <a:pt x="131" y="3165"/>
                    <a:pt x="172" y="3095"/>
                    <a:pt x="215" y="3034"/>
                  </a:cubicBezTo>
                  <a:lnTo>
                    <a:pt x="215" y="3034"/>
                  </a:lnTo>
                  <a:cubicBezTo>
                    <a:pt x="621" y="3333"/>
                    <a:pt x="1027" y="3614"/>
                    <a:pt x="1467" y="3825"/>
                  </a:cubicBezTo>
                  <a:cubicBezTo>
                    <a:pt x="1902" y="4043"/>
                    <a:pt x="2372" y="4204"/>
                    <a:pt x="2881" y="4204"/>
                  </a:cubicBezTo>
                  <a:cubicBezTo>
                    <a:pt x="2898" y="4204"/>
                    <a:pt x="2937" y="4204"/>
                    <a:pt x="2955" y="4187"/>
                  </a:cubicBezTo>
                  <a:cubicBezTo>
                    <a:pt x="3768" y="4169"/>
                    <a:pt x="4513" y="3895"/>
                    <a:pt x="5239" y="3499"/>
                  </a:cubicBezTo>
                  <a:cubicBezTo>
                    <a:pt x="6310" y="2916"/>
                    <a:pt x="7306" y="2046"/>
                    <a:pt x="8337" y="1341"/>
                  </a:cubicBezTo>
                  <a:cubicBezTo>
                    <a:pt x="9373" y="632"/>
                    <a:pt x="10443" y="70"/>
                    <a:pt x="11618" y="70"/>
                  </a:cubicBezTo>
                  <a:close/>
                  <a:moveTo>
                    <a:pt x="11618" y="1"/>
                  </a:moveTo>
                  <a:cubicBezTo>
                    <a:pt x="10822" y="1"/>
                    <a:pt x="10060" y="253"/>
                    <a:pt x="9356" y="632"/>
                  </a:cubicBezTo>
                  <a:cubicBezTo>
                    <a:pt x="8285" y="1197"/>
                    <a:pt x="7267" y="2046"/>
                    <a:pt x="6236" y="2772"/>
                  </a:cubicBezTo>
                  <a:cubicBezTo>
                    <a:pt x="5200" y="3499"/>
                    <a:pt x="4151" y="4078"/>
                    <a:pt x="2955" y="4113"/>
                  </a:cubicBezTo>
                  <a:cubicBezTo>
                    <a:pt x="2937" y="4134"/>
                    <a:pt x="2898" y="4134"/>
                    <a:pt x="2881" y="4134"/>
                  </a:cubicBezTo>
                  <a:cubicBezTo>
                    <a:pt x="2393" y="4134"/>
                    <a:pt x="1937" y="3986"/>
                    <a:pt x="1501" y="3769"/>
                  </a:cubicBezTo>
                  <a:cubicBezTo>
                    <a:pt x="1066" y="3534"/>
                    <a:pt x="631" y="3242"/>
                    <a:pt x="218" y="2955"/>
                  </a:cubicBezTo>
                  <a:lnTo>
                    <a:pt x="179" y="2938"/>
                  </a:lnTo>
                  <a:lnTo>
                    <a:pt x="161" y="2973"/>
                  </a:lnTo>
                  <a:cubicBezTo>
                    <a:pt x="109" y="3047"/>
                    <a:pt x="52" y="3134"/>
                    <a:pt x="18" y="3225"/>
                  </a:cubicBezTo>
                  <a:lnTo>
                    <a:pt x="0" y="3242"/>
                  </a:lnTo>
                  <a:lnTo>
                    <a:pt x="18" y="3264"/>
                  </a:lnTo>
                  <a:cubicBezTo>
                    <a:pt x="453" y="3608"/>
                    <a:pt x="888" y="3952"/>
                    <a:pt x="1340" y="4221"/>
                  </a:cubicBezTo>
                  <a:cubicBezTo>
                    <a:pt x="1793" y="4478"/>
                    <a:pt x="2285" y="4657"/>
                    <a:pt x="2829" y="4657"/>
                  </a:cubicBezTo>
                  <a:lnTo>
                    <a:pt x="2898" y="4657"/>
                  </a:lnTo>
                  <a:cubicBezTo>
                    <a:pt x="3716" y="4639"/>
                    <a:pt x="4495" y="4352"/>
                    <a:pt x="5222" y="3934"/>
                  </a:cubicBezTo>
                  <a:cubicBezTo>
                    <a:pt x="6310" y="3316"/>
                    <a:pt x="7341" y="2411"/>
                    <a:pt x="8394" y="1667"/>
                  </a:cubicBezTo>
                  <a:cubicBezTo>
                    <a:pt x="9443" y="923"/>
                    <a:pt x="10513" y="327"/>
                    <a:pt x="11727" y="327"/>
                  </a:cubicBezTo>
                  <a:lnTo>
                    <a:pt x="11818" y="327"/>
                  </a:lnTo>
                  <a:cubicBezTo>
                    <a:pt x="12345" y="344"/>
                    <a:pt x="12815" y="545"/>
                    <a:pt x="13233" y="832"/>
                  </a:cubicBezTo>
                  <a:cubicBezTo>
                    <a:pt x="13868" y="1306"/>
                    <a:pt x="14412" y="1994"/>
                    <a:pt x="14956" y="2664"/>
                  </a:cubicBezTo>
                  <a:cubicBezTo>
                    <a:pt x="15500" y="3334"/>
                    <a:pt x="16061" y="3986"/>
                    <a:pt x="16731" y="4313"/>
                  </a:cubicBezTo>
                  <a:cubicBezTo>
                    <a:pt x="17079" y="4478"/>
                    <a:pt x="17440" y="4548"/>
                    <a:pt x="17784" y="4548"/>
                  </a:cubicBezTo>
                  <a:cubicBezTo>
                    <a:pt x="18219" y="4548"/>
                    <a:pt x="18637" y="4439"/>
                    <a:pt x="19055" y="4295"/>
                  </a:cubicBezTo>
                  <a:lnTo>
                    <a:pt x="19107" y="4295"/>
                  </a:lnTo>
                  <a:lnTo>
                    <a:pt x="19089" y="4261"/>
                  </a:lnTo>
                  <a:cubicBezTo>
                    <a:pt x="19015" y="4113"/>
                    <a:pt x="18946" y="3969"/>
                    <a:pt x="18872" y="3825"/>
                  </a:cubicBezTo>
                  <a:lnTo>
                    <a:pt x="18854" y="3786"/>
                  </a:lnTo>
                  <a:lnTo>
                    <a:pt x="18837" y="3808"/>
                  </a:lnTo>
                  <a:cubicBezTo>
                    <a:pt x="18454" y="3917"/>
                    <a:pt x="18093" y="3969"/>
                    <a:pt x="17732" y="3969"/>
                  </a:cubicBezTo>
                  <a:cubicBezTo>
                    <a:pt x="17366" y="3969"/>
                    <a:pt x="17023" y="3917"/>
                    <a:pt x="16679" y="3751"/>
                  </a:cubicBezTo>
                  <a:cubicBezTo>
                    <a:pt x="15809" y="3351"/>
                    <a:pt x="15099" y="2429"/>
                    <a:pt x="14338" y="1593"/>
                  </a:cubicBezTo>
                  <a:cubicBezTo>
                    <a:pt x="13959" y="1175"/>
                    <a:pt x="13576" y="780"/>
                    <a:pt x="13141" y="488"/>
                  </a:cubicBezTo>
                  <a:cubicBezTo>
                    <a:pt x="12706" y="196"/>
                    <a:pt x="12236" y="18"/>
                    <a:pt x="116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8"/>
            <p:cNvSpPr/>
            <p:nvPr/>
          </p:nvSpPr>
          <p:spPr>
            <a:xfrm rot="3600026">
              <a:off x="435786" y="4025859"/>
              <a:ext cx="2027504" cy="384129"/>
            </a:xfrm>
            <a:custGeom>
              <a:avLst/>
              <a:gdLst/>
              <a:ahLst/>
              <a:cxnLst/>
              <a:rect l="l" t="t" r="r" b="b"/>
              <a:pathLst>
                <a:path w="17228" h="3264" extrusionOk="0">
                  <a:moveTo>
                    <a:pt x="12311" y="738"/>
                  </a:moveTo>
                  <a:lnTo>
                    <a:pt x="12311" y="738"/>
                  </a:lnTo>
                  <a:cubicBezTo>
                    <a:pt x="12464" y="821"/>
                    <a:pt x="12616" y="908"/>
                    <a:pt x="12768" y="997"/>
                  </a:cubicBezTo>
                  <a:cubicBezTo>
                    <a:pt x="13599" y="1488"/>
                    <a:pt x="14417" y="2050"/>
                    <a:pt x="15339" y="2285"/>
                  </a:cubicBezTo>
                  <a:cubicBezTo>
                    <a:pt x="15740" y="2376"/>
                    <a:pt x="16140" y="2428"/>
                    <a:pt x="16536" y="2428"/>
                  </a:cubicBezTo>
                  <a:lnTo>
                    <a:pt x="16699" y="2428"/>
                  </a:lnTo>
                  <a:cubicBezTo>
                    <a:pt x="16837" y="2585"/>
                    <a:pt x="16965" y="2743"/>
                    <a:pt x="17090" y="2909"/>
                  </a:cubicBezTo>
                  <a:lnTo>
                    <a:pt x="17090" y="2909"/>
                  </a:lnTo>
                  <a:cubicBezTo>
                    <a:pt x="16950" y="2924"/>
                    <a:pt x="16809" y="2937"/>
                    <a:pt x="16684" y="2937"/>
                  </a:cubicBezTo>
                  <a:cubicBezTo>
                    <a:pt x="16284" y="2937"/>
                    <a:pt x="15905" y="2885"/>
                    <a:pt x="15539" y="2755"/>
                  </a:cubicBezTo>
                  <a:cubicBezTo>
                    <a:pt x="14634" y="2485"/>
                    <a:pt x="13856" y="1815"/>
                    <a:pt x="13037" y="1232"/>
                  </a:cubicBezTo>
                  <a:cubicBezTo>
                    <a:pt x="12800" y="1057"/>
                    <a:pt x="12559" y="889"/>
                    <a:pt x="12311" y="738"/>
                  </a:cubicBezTo>
                  <a:close/>
                  <a:moveTo>
                    <a:pt x="10118" y="74"/>
                  </a:moveTo>
                  <a:cubicBezTo>
                    <a:pt x="10342" y="74"/>
                    <a:pt x="10559" y="97"/>
                    <a:pt x="10770" y="138"/>
                  </a:cubicBezTo>
                  <a:lnTo>
                    <a:pt x="10770" y="138"/>
                  </a:lnTo>
                  <a:cubicBezTo>
                    <a:pt x="10636" y="119"/>
                    <a:pt x="10498" y="109"/>
                    <a:pt x="10357" y="109"/>
                  </a:cubicBezTo>
                  <a:lnTo>
                    <a:pt x="10335" y="109"/>
                  </a:lnTo>
                  <a:cubicBezTo>
                    <a:pt x="8904" y="109"/>
                    <a:pt x="7655" y="853"/>
                    <a:pt x="6419" y="1614"/>
                  </a:cubicBezTo>
                  <a:cubicBezTo>
                    <a:pt x="5170" y="2376"/>
                    <a:pt x="3939" y="3137"/>
                    <a:pt x="2542" y="3190"/>
                  </a:cubicBezTo>
                  <a:lnTo>
                    <a:pt x="2359" y="3190"/>
                  </a:lnTo>
                  <a:cubicBezTo>
                    <a:pt x="1595" y="3190"/>
                    <a:pt x="865" y="2980"/>
                    <a:pt x="118" y="2718"/>
                  </a:cubicBezTo>
                  <a:lnTo>
                    <a:pt x="118" y="2718"/>
                  </a:lnTo>
                  <a:cubicBezTo>
                    <a:pt x="185" y="2624"/>
                    <a:pt x="263" y="2533"/>
                    <a:pt x="341" y="2457"/>
                  </a:cubicBezTo>
                  <a:lnTo>
                    <a:pt x="341" y="2457"/>
                  </a:lnTo>
                  <a:cubicBezTo>
                    <a:pt x="1023" y="2615"/>
                    <a:pt x="1700" y="2737"/>
                    <a:pt x="2394" y="2737"/>
                  </a:cubicBezTo>
                  <a:lnTo>
                    <a:pt x="2668" y="2737"/>
                  </a:lnTo>
                  <a:cubicBezTo>
                    <a:pt x="4009" y="2668"/>
                    <a:pt x="5205" y="1993"/>
                    <a:pt x="6402" y="1362"/>
                  </a:cubicBezTo>
                  <a:cubicBezTo>
                    <a:pt x="7581" y="709"/>
                    <a:pt x="8760" y="74"/>
                    <a:pt x="10100" y="74"/>
                  </a:cubicBezTo>
                  <a:close/>
                  <a:moveTo>
                    <a:pt x="10100" y="0"/>
                  </a:moveTo>
                  <a:cubicBezTo>
                    <a:pt x="8743" y="0"/>
                    <a:pt x="7546" y="635"/>
                    <a:pt x="6367" y="1288"/>
                  </a:cubicBezTo>
                  <a:cubicBezTo>
                    <a:pt x="5170" y="1941"/>
                    <a:pt x="3991" y="2594"/>
                    <a:pt x="2651" y="2668"/>
                  </a:cubicBezTo>
                  <a:lnTo>
                    <a:pt x="2394" y="2668"/>
                  </a:lnTo>
                  <a:cubicBezTo>
                    <a:pt x="1707" y="2668"/>
                    <a:pt x="1019" y="2537"/>
                    <a:pt x="327" y="2376"/>
                  </a:cubicBezTo>
                  <a:lnTo>
                    <a:pt x="310" y="2376"/>
                  </a:lnTo>
                  <a:lnTo>
                    <a:pt x="293" y="2393"/>
                  </a:lnTo>
                  <a:cubicBezTo>
                    <a:pt x="201" y="2502"/>
                    <a:pt x="110" y="2611"/>
                    <a:pt x="40" y="2720"/>
                  </a:cubicBezTo>
                  <a:lnTo>
                    <a:pt x="1" y="2755"/>
                  </a:lnTo>
                  <a:lnTo>
                    <a:pt x="40" y="2776"/>
                  </a:lnTo>
                  <a:cubicBezTo>
                    <a:pt x="802" y="3046"/>
                    <a:pt x="1581" y="3264"/>
                    <a:pt x="2359" y="3264"/>
                  </a:cubicBezTo>
                  <a:lnTo>
                    <a:pt x="2542" y="3264"/>
                  </a:lnTo>
                  <a:cubicBezTo>
                    <a:pt x="3974" y="3211"/>
                    <a:pt x="5205" y="2428"/>
                    <a:pt x="6458" y="1667"/>
                  </a:cubicBezTo>
                  <a:cubicBezTo>
                    <a:pt x="7690" y="927"/>
                    <a:pt x="8921" y="183"/>
                    <a:pt x="10335" y="183"/>
                  </a:cubicBezTo>
                  <a:cubicBezTo>
                    <a:pt x="11336" y="183"/>
                    <a:pt x="12167" y="709"/>
                    <a:pt x="12985" y="1288"/>
                  </a:cubicBezTo>
                  <a:cubicBezTo>
                    <a:pt x="13799" y="1867"/>
                    <a:pt x="14600" y="2537"/>
                    <a:pt x="15505" y="2829"/>
                  </a:cubicBezTo>
                  <a:cubicBezTo>
                    <a:pt x="15883" y="2955"/>
                    <a:pt x="16284" y="3011"/>
                    <a:pt x="16684" y="3011"/>
                  </a:cubicBezTo>
                  <a:cubicBezTo>
                    <a:pt x="16845" y="3011"/>
                    <a:pt x="17010" y="2994"/>
                    <a:pt x="17171" y="2972"/>
                  </a:cubicBezTo>
                  <a:lnTo>
                    <a:pt x="17228" y="2972"/>
                  </a:lnTo>
                  <a:lnTo>
                    <a:pt x="17189" y="2920"/>
                  </a:lnTo>
                  <a:cubicBezTo>
                    <a:pt x="17045" y="2737"/>
                    <a:pt x="16901" y="2537"/>
                    <a:pt x="16736" y="2359"/>
                  </a:cubicBezTo>
                  <a:lnTo>
                    <a:pt x="16719" y="2341"/>
                  </a:lnTo>
                  <a:lnTo>
                    <a:pt x="16701" y="2359"/>
                  </a:lnTo>
                  <a:lnTo>
                    <a:pt x="16536" y="2359"/>
                  </a:lnTo>
                  <a:cubicBezTo>
                    <a:pt x="16140" y="2359"/>
                    <a:pt x="15757" y="2302"/>
                    <a:pt x="15361" y="2211"/>
                  </a:cubicBezTo>
                  <a:cubicBezTo>
                    <a:pt x="14452" y="1976"/>
                    <a:pt x="13638" y="1432"/>
                    <a:pt x="12803" y="927"/>
                  </a:cubicBezTo>
                  <a:cubicBezTo>
                    <a:pt x="11967" y="435"/>
                    <a:pt x="11119" y="0"/>
                    <a:pt x="101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8"/>
            <p:cNvSpPr/>
            <p:nvPr/>
          </p:nvSpPr>
          <p:spPr>
            <a:xfrm rot="3600026">
              <a:off x="764774" y="3991560"/>
              <a:ext cx="1578883" cy="209011"/>
            </a:xfrm>
            <a:custGeom>
              <a:avLst/>
              <a:gdLst/>
              <a:ahLst/>
              <a:cxnLst/>
              <a:rect l="l" t="t" r="r" b="b"/>
              <a:pathLst>
                <a:path w="13416" h="1776" extrusionOk="0">
                  <a:moveTo>
                    <a:pt x="8011" y="74"/>
                  </a:moveTo>
                  <a:cubicBezTo>
                    <a:pt x="9476" y="74"/>
                    <a:pt x="10885" y="415"/>
                    <a:pt x="12328" y="577"/>
                  </a:cubicBezTo>
                  <a:lnTo>
                    <a:pt x="12328" y="577"/>
                  </a:lnTo>
                  <a:lnTo>
                    <a:pt x="12328" y="579"/>
                  </a:lnTo>
                  <a:cubicBezTo>
                    <a:pt x="12608" y="736"/>
                    <a:pt x="12875" y="893"/>
                    <a:pt x="13130" y="1072"/>
                  </a:cubicBezTo>
                  <a:lnTo>
                    <a:pt x="13130" y="1072"/>
                  </a:lnTo>
                  <a:cubicBezTo>
                    <a:pt x="11432" y="883"/>
                    <a:pt x="9845" y="183"/>
                    <a:pt x="8102" y="183"/>
                  </a:cubicBezTo>
                  <a:lnTo>
                    <a:pt x="7941" y="183"/>
                  </a:lnTo>
                  <a:cubicBezTo>
                    <a:pt x="6814" y="200"/>
                    <a:pt x="5783" y="544"/>
                    <a:pt x="4748" y="871"/>
                  </a:cubicBezTo>
                  <a:cubicBezTo>
                    <a:pt x="3699" y="1214"/>
                    <a:pt x="2663" y="1558"/>
                    <a:pt x="1575" y="1615"/>
                  </a:cubicBezTo>
                  <a:cubicBezTo>
                    <a:pt x="1123" y="1631"/>
                    <a:pt x="651" y="1662"/>
                    <a:pt x="196" y="1698"/>
                  </a:cubicBezTo>
                  <a:lnTo>
                    <a:pt x="196" y="1698"/>
                  </a:lnTo>
                  <a:cubicBezTo>
                    <a:pt x="376" y="1542"/>
                    <a:pt x="569" y="1396"/>
                    <a:pt x="762" y="1253"/>
                  </a:cubicBezTo>
                  <a:lnTo>
                    <a:pt x="761" y="1252"/>
                  </a:lnTo>
                  <a:lnTo>
                    <a:pt x="761" y="1252"/>
                  </a:lnTo>
                  <a:cubicBezTo>
                    <a:pt x="1060" y="1230"/>
                    <a:pt x="1363" y="1197"/>
                    <a:pt x="1667" y="1179"/>
                  </a:cubicBezTo>
                  <a:cubicBezTo>
                    <a:pt x="3769" y="1036"/>
                    <a:pt x="5657" y="144"/>
                    <a:pt x="7741" y="74"/>
                  </a:cubicBezTo>
                  <a:close/>
                  <a:moveTo>
                    <a:pt x="7741" y="0"/>
                  </a:moveTo>
                  <a:cubicBezTo>
                    <a:pt x="5640" y="74"/>
                    <a:pt x="3751" y="979"/>
                    <a:pt x="1667" y="1105"/>
                  </a:cubicBezTo>
                  <a:cubicBezTo>
                    <a:pt x="1358" y="1123"/>
                    <a:pt x="1049" y="1162"/>
                    <a:pt x="744" y="1197"/>
                  </a:cubicBezTo>
                  <a:lnTo>
                    <a:pt x="723" y="1197"/>
                  </a:lnTo>
                  <a:cubicBezTo>
                    <a:pt x="505" y="1362"/>
                    <a:pt x="288" y="1523"/>
                    <a:pt x="70" y="1706"/>
                  </a:cubicBezTo>
                  <a:lnTo>
                    <a:pt x="0" y="1776"/>
                  </a:lnTo>
                  <a:lnTo>
                    <a:pt x="109" y="1776"/>
                  </a:lnTo>
                  <a:cubicBezTo>
                    <a:pt x="596" y="1741"/>
                    <a:pt x="1088" y="1706"/>
                    <a:pt x="1575" y="1689"/>
                  </a:cubicBezTo>
                  <a:cubicBezTo>
                    <a:pt x="2681" y="1632"/>
                    <a:pt x="3734" y="1288"/>
                    <a:pt x="4769" y="944"/>
                  </a:cubicBezTo>
                  <a:cubicBezTo>
                    <a:pt x="5801" y="601"/>
                    <a:pt x="6836" y="274"/>
                    <a:pt x="7941" y="253"/>
                  </a:cubicBezTo>
                  <a:lnTo>
                    <a:pt x="8102" y="253"/>
                  </a:lnTo>
                  <a:cubicBezTo>
                    <a:pt x="9875" y="253"/>
                    <a:pt x="11501" y="974"/>
                    <a:pt x="13252" y="1160"/>
                  </a:cubicBezTo>
                  <a:lnTo>
                    <a:pt x="13252" y="1160"/>
                  </a:lnTo>
                  <a:cubicBezTo>
                    <a:pt x="13252" y="1161"/>
                    <a:pt x="13253" y="1161"/>
                    <a:pt x="13254" y="1162"/>
                  </a:cubicBezTo>
                  <a:lnTo>
                    <a:pt x="13255" y="1160"/>
                  </a:lnTo>
                  <a:lnTo>
                    <a:pt x="13255" y="1160"/>
                  </a:lnTo>
                  <a:cubicBezTo>
                    <a:pt x="13261" y="1161"/>
                    <a:pt x="13266" y="1161"/>
                    <a:pt x="13272" y="1162"/>
                  </a:cubicBezTo>
                  <a:lnTo>
                    <a:pt x="13415" y="1179"/>
                  </a:lnTo>
                  <a:lnTo>
                    <a:pt x="13307" y="1105"/>
                  </a:lnTo>
                  <a:cubicBezTo>
                    <a:pt x="13300" y="1101"/>
                    <a:pt x="13294" y="1096"/>
                    <a:pt x="13287" y="1092"/>
                  </a:cubicBezTo>
                  <a:lnTo>
                    <a:pt x="13287" y="1092"/>
                  </a:lnTo>
                  <a:lnTo>
                    <a:pt x="13289" y="1088"/>
                  </a:lnTo>
                  <a:cubicBezTo>
                    <a:pt x="13286" y="1088"/>
                    <a:pt x="13284" y="1088"/>
                    <a:pt x="13281" y="1087"/>
                  </a:cubicBezTo>
                  <a:lnTo>
                    <a:pt x="13281" y="1087"/>
                  </a:lnTo>
                  <a:cubicBezTo>
                    <a:pt x="12980" y="877"/>
                    <a:pt x="12680" y="683"/>
                    <a:pt x="12362" y="509"/>
                  </a:cubicBezTo>
                  <a:lnTo>
                    <a:pt x="12345" y="509"/>
                  </a:lnTo>
                  <a:cubicBezTo>
                    <a:pt x="10913" y="344"/>
                    <a:pt x="9482" y="0"/>
                    <a:pt x="801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8"/>
            <p:cNvSpPr/>
            <p:nvPr/>
          </p:nvSpPr>
          <p:spPr>
            <a:xfrm rot="3600026">
              <a:off x="1028839" y="3949334"/>
              <a:ext cx="1184162" cy="149580"/>
            </a:xfrm>
            <a:custGeom>
              <a:avLst/>
              <a:gdLst/>
              <a:ahLst/>
              <a:cxnLst/>
              <a:rect l="l" t="t" r="r" b="b"/>
              <a:pathLst>
                <a:path w="10062" h="1271" extrusionOk="0">
                  <a:moveTo>
                    <a:pt x="8287" y="75"/>
                  </a:moveTo>
                  <a:cubicBezTo>
                    <a:pt x="8734" y="197"/>
                    <a:pt x="9181" y="334"/>
                    <a:pt x="9604" y="506"/>
                  </a:cubicBezTo>
                  <a:lnTo>
                    <a:pt x="9604" y="506"/>
                  </a:lnTo>
                  <a:cubicBezTo>
                    <a:pt x="8617" y="420"/>
                    <a:pt x="7625" y="327"/>
                    <a:pt x="6619" y="327"/>
                  </a:cubicBezTo>
                  <a:lnTo>
                    <a:pt x="6167" y="327"/>
                  </a:lnTo>
                  <a:cubicBezTo>
                    <a:pt x="4169" y="401"/>
                    <a:pt x="2303" y="1036"/>
                    <a:pt x="327" y="1162"/>
                  </a:cubicBezTo>
                  <a:cubicBezTo>
                    <a:pt x="320" y="1164"/>
                    <a:pt x="313" y="1165"/>
                    <a:pt x="307" y="1167"/>
                  </a:cubicBezTo>
                  <a:lnTo>
                    <a:pt x="307" y="1167"/>
                  </a:lnTo>
                  <a:cubicBezTo>
                    <a:pt x="585" y="1003"/>
                    <a:pt x="878" y="853"/>
                    <a:pt x="1180" y="717"/>
                  </a:cubicBezTo>
                  <a:lnTo>
                    <a:pt x="1180" y="717"/>
                  </a:lnTo>
                  <a:lnTo>
                    <a:pt x="1180" y="727"/>
                  </a:lnTo>
                  <a:cubicBezTo>
                    <a:pt x="2812" y="544"/>
                    <a:pt x="4404" y="183"/>
                    <a:pt x="6058" y="127"/>
                  </a:cubicBezTo>
                  <a:cubicBezTo>
                    <a:pt x="6792" y="109"/>
                    <a:pt x="7531" y="92"/>
                    <a:pt x="8287" y="75"/>
                  </a:cubicBezTo>
                  <a:close/>
                  <a:moveTo>
                    <a:pt x="8303" y="0"/>
                  </a:moveTo>
                  <a:cubicBezTo>
                    <a:pt x="7542" y="18"/>
                    <a:pt x="6798" y="35"/>
                    <a:pt x="6058" y="57"/>
                  </a:cubicBezTo>
                  <a:cubicBezTo>
                    <a:pt x="4404" y="109"/>
                    <a:pt x="2794" y="470"/>
                    <a:pt x="1163" y="653"/>
                  </a:cubicBezTo>
                  <a:cubicBezTo>
                    <a:pt x="797" y="818"/>
                    <a:pt x="453" y="997"/>
                    <a:pt x="127" y="1180"/>
                  </a:cubicBezTo>
                  <a:lnTo>
                    <a:pt x="1" y="1271"/>
                  </a:lnTo>
                  <a:lnTo>
                    <a:pt x="1" y="1271"/>
                  </a:lnTo>
                  <a:lnTo>
                    <a:pt x="144" y="1254"/>
                  </a:lnTo>
                  <a:cubicBezTo>
                    <a:pt x="150" y="1254"/>
                    <a:pt x="156" y="1254"/>
                    <a:pt x="162" y="1254"/>
                  </a:cubicBezTo>
                  <a:lnTo>
                    <a:pt x="162" y="1254"/>
                  </a:lnTo>
                  <a:lnTo>
                    <a:pt x="162" y="1254"/>
                  </a:lnTo>
                  <a:cubicBezTo>
                    <a:pt x="162" y="1254"/>
                    <a:pt x="162" y="1254"/>
                    <a:pt x="162" y="1254"/>
                  </a:cubicBezTo>
                  <a:lnTo>
                    <a:pt x="162" y="1254"/>
                  </a:lnTo>
                  <a:cubicBezTo>
                    <a:pt x="227" y="1253"/>
                    <a:pt x="275" y="1252"/>
                    <a:pt x="327" y="1232"/>
                  </a:cubicBezTo>
                  <a:cubicBezTo>
                    <a:pt x="2303" y="1106"/>
                    <a:pt x="4187" y="470"/>
                    <a:pt x="6167" y="401"/>
                  </a:cubicBezTo>
                  <a:lnTo>
                    <a:pt x="6619" y="401"/>
                  </a:lnTo>
                  <a:cubicBezTo>
                    <a:pt x="7690" y="401"/>
                    <a:pt x="8756" y="509"/>
                    <a:pt x="9826" y="601"/>
                  </a:cubicBezTo>
                  <a:lnTo>
                    <a:pt x="10061" y="618"/>
                  </a:lnTo>
                  <a:lnTo>
                    <a:pt x="9844" y="527"/>
                  </a:lnTo>
                  <a:cubicBezTo>
                    <a:pt x="9356" y="309"/>
                    <a:pt x="8830" y="144"/>
                    <a:pt x="83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8"/>
            <p:cNvSpPr/>
            <p:nvPr/>
          </p:nvSpPr>
          <p:spPr>
            <a:xfrm rot="3600026">
              <a:off x="881851" y="3973162"/>
              <a:ext cx="1402235" cy="175235"/>
            </a:xfrm>
            <a:custGeom>
              <a:avLst/>
              <a:gdLst/>
              <a:ahLst/>
              <a:cxnLst/>
              <a:rect l="l" t="t" r="r" b="b"/>
              <a:pathLst>
                <a:path w="11915" h="1489" extrusionOk="0">
                  <a:moveTo>
                    <a:pt x="7437" y="75"/>
                  </a:moveTo>
                  <a:cubicBezTo>
                    <a:pt x="8508" y="75"/>
                    <a:pt x="9574" y="183"/>
                    <a:pt x="10644" y="275"/>
                  </a:cubicBezTo>
                  <a:cubicBezTo>
                    <a:pt x="10952" y="396"/>
                    <a:pt x="11257" y="545"/>
                    <a:pt x="11551" y="706"/>
                  </a:cubicBezTo>
                  <a:lnTo>
                    <a:pt x="11551" y="706"/>
                  </a:lnTo>
                  <a:cubicBezTo>
                    <a:pt x="10180" y="534"/>
                    <a:pt x="8807" y="218"/>
                    <a:pt x="7398" y="218"/>
                  </a:cubicBezTo>
                  <a:lnTo>
                    <a:pt x="7128" y="218"/>
                  </a:lnTo>
                  <a:cubicBezTo>
                    <a:pt x="5027" y="292"/>
                    <a:pt x="3138" y="1197"/>
                    <a:pt x="1054" y="1323"/>
                  </a:cubicBezTo>
                  <a:cubicBezTo>
                    <a:pt x="783" y="1339"/>
                    <a:pt x="512" y="1371"/>
                    <a:pt x="244" y="1402"/>
                  </a:cubicBezTo>
                  <a:lnTo>
                    <a:pt x="244" y="1402"/>
                  </a:lnTo>
                  <a:cubicBezTo>
                    <a:pt x="483" y="1229"/>
                    <a:pt x="726" y="1070"/>
                    <a:pt x="980" y="928"/>
                  </a:cubicBezTo>
                  <a:lnTo>
                    <a:pt x="980" y="928"/>
                  </a:lnTo>
                  <a:lnTo>
                    <a:pt x="980" y="928"/>
                  </a:lnTo>
                  <a:cubicBezTo>
                    <a:pt x="1045" y="927"/>
                    <a:pt x="1093" y="926"/>
                    <a:pt x="1145" y="906"/>
                  </a:cubicBezTo>
                  <a:cubicBezTo>
                    <a:pt x="3121" y="780"/>
                    <a:pt x="5005" y="144"/>
                    <a:pt x="6985" y="75"/>
                  </a:cubicBezTo>
                  <a:close/>
                  <a:moveTo>
                    <a:pt x="6985" y="1"/>
                  </a:moveTo>
                  <a:cubicBezTo>
                    <a:pt x="4987" y="75"/>
                    <a:pt x="3121" y="710"/>
                    <a:pt x="1145" y="836"/>
                  </a:cubicBezTo>
                  <a:cubicBezTo>
                    <a:pt x="1071" y="854"/>
                    <a:pt x="1019" y="854"/>
                    <a:pt x="962" y="854"/>
                  </a:cubicBezTo>
                  <a:lnTo>
                    <a:pt x="945" y="854"/>
                  </a:lnTo>
                  <a:cubicBezTo>
                    <a:pt x="654" y="1036"/>
                    <a:pt x="384" y="1215"/>
                    <a:pt x="110" y="1415"/>
                  </a:cubicBezTo>
                  <a:lnTo>
                    <a:pt x="1" y="1489"/>
                  </a:lnTo>
                  <a:lnTo>
                    <a:pt x="131" y="1471"/>
                  </a:lnTo>
                  <a:cubicBezTo>
                    <a:pt x="137" y="1471"/>
                    <a:pt x="142" y="1471"/>
                    <a:pt x="148" y="1470"/>
                  </a:cubicBezTo>
                  <a:lnTo>
                    <a:pt x="148" y="1470"/>
                  </a:lnTo>
                  <a:lnTo>
                    <a:pt x="149" y="1471"/>
                  </a:lnTo>
                  <a:cubicBezTo>
                    <a:pt x="149" y="1471"/>
                    <a:pt x="150" y="1470"/>
                    <a:pt x="151" y="1470"/>
                  </a:cubicBezTo>
                  <a:lnTo>
                    <a:pt x="151" y="1470"/>
                  </a:lnTo>
                  <a:cubicBezTo>
                    <a:pt x="449" y="1448"/>
                    <a:pt x="751" y="1414"/>
                    <a:pt x="1054" y="1397"/>
                  </a:cubicBezTo>
                  <a:cubicBezTo>
                    <a:pt x="3156" y="1254"/>
                    <a:pt x="5044" y="362"/>
                    <a:pt x="7128" y="292"/>
                  </a:cubicBezTo>
                  <a:lnTo>
                    <a:pt x="7398" y="292"/>
                  </a:lnTo>
                  <a:cubicBezTo>
                    <a:pt x="8861" y="292"/>
                    <a:pt x="10269" y="633"/>
                    <a:pt x="11710" y="795"/>
                  </a:cubicBezTo>
                  <a:lnTo>
                    <a:pt x="11710" y="795"/>
                  </a:lnTo>
                  <a:cubicBezTo>
                    <a:pt x="11712" y="795"/>
                    <a:pt x="11713" y="796"/>
                    <a:pt x="11715" y="797"/>
                  </a:cubicBezTo>
                  <a:lnTo>
                    <a:pt x="11715" y="795"/>
                  </a:lnTo>
                  <a:lnTo>
                    <a:pt x="11715" y="795"/>
                  </a:lnTo>
                  <a:cubicBezTo>
                    <a:pt x="11721" y="796"/>
                    <a:pt x="11726" y="796"/>
                    <a:pt x="11732" y="797"/>
                  </a:cubicBezTo>
                  <a:lnTo>
                    <a:pt x="11915" y="819"/>
                  </a:lnTo>
                  <a:lnTo>
                    <a:pt x="11915" y="819"/>
                  </a:lnTo>
                  <a:lnTo>
                    <a:pt x="11749" y="727"/>
                  </a:lnTo>
                  <a:cubicBezTo>
                    <a:pt x="11406" y="527"/>
                    <a:pt x="11044" y="362"/>
                    <a:pt x="10662" y="201"/>
                  </a:cubicBezTo>
                  <a:cubicBezTo>
                    <a:pt x="9595" y="109"/>
                    <a:pt x="8525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8"/>
            <p:cNvSpPr/>
            <p:nvPr/>
          </p:nvSpPr>
          <p:spPr>
            <a:xfrm rot="3600026">
              <a:off x="-712434" y="4510011"/>
              <a:ext cx="2534968" cy="413904"/>
            </a:xfrm>
            <a:custGeom>
              <a:avLst/>
              <a:gdLst/>
              <a:ahLst/>
              <a:cxnLst/>
              <a:rect l="l" t="t" r="r" b="b"/>
              <a:pathLst>
                <a:path w="21540" h="3517" extrusionOk="0">
                  <a:moveTo>
                    <a:pt x="4569" y="75"/>
                  </a:moveTo>
                  <a:cubicBezTo>
                    <a:pt x="7654" y="236"/>
                    <a:pt x="10792" y="814"/>
                    <a:pt x="13855" y="1215"/>
                  </a:cubicBezTo>
                  <a:cubicBezTo>
                    <a:pt x="14686" y="1323"/>
                    <a:pt x="15287" y="1741"/>
                    <a:pt x="15905" y="2176"/>
                  </a:cubicBezTo>
                  <a:cubicBezTo>
                    <a:pt x="16518" y="2629"/>
                    <a:pt x="17119" y="3081"/>
                    <a:pt x="17932" y="3229"/>
                  </a:cubicBezTo>
                  <a:cubicBezTo>
                    <a:pt x="18115" y="3247"/>
                    <a:pt x="18298" y="3264"/>
                    <a:pt x="18476" y="3264"/>
                  </a:cubicBezTo>
                  <a:cubicBezTo>
                    <a:pt x="19489" y="3264"/>
                    <a:pt x="20482" y="2793"/>
                    <a:pt x="21457" y="2317"/>
                  </a:cubicBezTo>
                  <a:lnTo>
                    <a:pt x="21457" y="2317"/>
                  </a:lnTo>
                  <a:cubicBezTo>
                    <a:pt x="21443" y="2412"/>
                    <a:pt x="21428" y="2502"/>
                    <a:pt x="21415" y="2584"/>
                  </a:cubicBezTo>
                  <a:lnTo>
                    <a:pt x="21415" y="2584"/>
                  </a:lnTo>
                  <a:cubicBezTo>
                    <a:pt x="20463" y="3034"/>
                    <a:pt x="19506" y="3447"/>
                    <a:pt x="18533" y="3447"/>
                  </a:cubicBezTo>
                  <a:cubicBezTo>
                    <a:pt x="18298" y="3447"/>
                    <a:pt x="18058" y="3425"/>
                    <a:pt x="17841" y="3373"/>
                  </a:cubicBezTo>
                  <a:cubicBezTo>
                    <a:pt x="16971" y="3173"/>
                    <a:pt x="16301" y="2755"/>
                    <a:pt x="15596" y="2337"/>
                  </a:cubicBezTo>
                  <a:cubicBezTo>
                    <a:pt x="14904" y="1924"/>
                    <a:pt x="14181" y="1524"/>
                    <a:pt x="13237" y="1432"/>
                  </a:cubicBezTo>
                  <a:cubicBezTo>
                    <a:pt x="10391" y="1141"/>
                    <a:pt x="7398" y="527"/>
                    <a:pt x="4517" y="527"/>
                  </a:cubicBezTo>
                  <a:lnTo>
                    <a:pt x="4008" y="527"/>
                  </a:lnTo>
                  <a:cubicBezTo>
                    <a:pt x="2680" y="562"/>
                    <a:pt x="1385" y="900"/>
                    <a:pt x="75" y="1173"/>
                  </a:cubicBezTo>
                  <a:lnTo>
                    <a:pt x="75" y="1173"/>
                  </a:lnTo>
                  <a:lnTo>
                    <a:pt x="75" y="836"/>
                  </a:lnTo>
                  <a:lnTo>
                    <a:pt x="75" y="806"/>
                  </a:lnTo>
                  <a:lnTo>
                    <a:pt x="75" y="806"/>
                  </a:lnTo>
                  <a:cubicBezTo>
                    <a:pt x="1459" y="481"/>
                    <a:pt x="2806" y="75"/>
                    <a:pt x="4208" y="75"/>
                  </a:cubicBezTo>
                  <a:close/>
                  <a:moveTo>
                    <a:pt x="4208" y="1"/>
                  </a:moveTo>
                  <a:cubicBezTo>
                    <a:pt x="2794" y="1"/>
                    <a:pt x="1415" y="418"/>
                    <a:pt x="22" y="745"/>
                  </a:cubicBezTo>
                  <a:lnTo>
                    <a:pt x="1" y="745"/>
                  </a:lnTo>
                  <a:lnTo>
                    <a:pt x="1" y="779"/>
                  </a:lnTo>
                  <a:lnTo>
                    <a:pt x="1" y="836"/>
                  </a:lnTo>
                  <a:lnTo>
                    <a:pt x="1" y="1215"/>
                  </a:lnTo>
                  <a:lnTo>
                    <a:pt x="1" y="1249"/>
                  </a:lnTo>
                  <a:lnTo>
                    <a:pt x="57" y="1249"/>
                  </a:lnTo>
                  <a:cubicBezTo>
                    <a:pt x="1363" y="980"/>
                    <a:pt x="2685" y="636"/>
                    <a:pt x="4008" y="597"/>
                  </a:cubicBezTo>
                  <a:lnTo>
                    <a:pt x="4517" y="597"/>
                  </a:lnTo>
                  <a:cubicBezTo>
                    <a:pt x="7380" y="597"/>
                    <a:pt x="10374" y="1215"/>
                    <a:pt x="13237" y="1506"/>
                  </a:cubicBezTo>
                  <a:cubicBezTo>
                    <a:pt x="14164" y="1597"/>
                    <a:pt x="14869" y="1976"/>
                    <a:pt x="15556" y="2394"/>
                  </a:cubicBezTo>
                  <a:cubicBezTo>
                    <a:pt x="16266" y="2811"/>
                    <a:pt x="16953" y="3247"/>
                    <a:pt x="17823" y="3447"/>
                  </a:cubicBezTo>
                  <a:cubicBezTo>
                    <a:pt x="18058" y="3482"/>
                    <a:pt x="18298" y="3516"/>
                    <a:pt x="18533" y="3516"/>
                  </a:cubicBezTo>
                  <a:cubicBezTo>
                    <a:pt x="19529" y="3516"/>
                    <a:pt x="20491" y="3099"/>
                    <a:pt x="21470" y="2629"/>
                  </a:cubicBezTo>
                  <a:lnTo>
                    <a:pt x="21487" y="2629"/>
                  </a:lnTo>
                  <a:lnTo>
                    <a:pt x="21487" y="2611"/>
                  </a:lnTo>
                  <a:cubicBezTo>
                    <a:pt x="21505" y="2485"/>
                    <a:pt x="21522" y="2376"/>
                    <a:pt x="21539" y="2250"/>
                  </a:cubicBezTo>
                  <a:lnTo>
                    <a:pt x="21539" y="2176"/>
                  </a:lnTo>
                  <a:lnTo>
                    <a:pt x="21487" y="2211"/>
                  </a:lnTo>
                  <a:cubicBezTo>
                    <a:pt x="20491" y="2720"/>
                    <a:pt x="19494" y="3190"/>
                    <a:pt x="18476" y="3190"/>
                  </a:cubicBezTo>
                  <a:cubicBezTo>
                    <a:pt x="18298" y="3190"/>
                    <a:pt x="18115" y="3173"/>
                    <a:pt x="17932" y="3155"/>
                  </a:cubicBezTo>
                  <a:cubicBezTo>
                    <a:pt x="17153" y="3012"/>
                    <a:pt x="16557" y="2555"/>
                    <a:pt x="15939" y="2120"/>
                  </a:cubicBezTo>
                  <a:cubicBezTo>
                    <a:pt x="15339" y="1685"/>
                    <a:pt x="14708" y="1249"/>
                    <a:pt x="13872" y="1141"/>
                  </a:cubicBezTo>
                  <a:cubicBezTo>
                    <a:pt x="10809" y="762"/>
                    <a:pt x="7654" y="162"/>
                    <a:pt x="45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8"/>
            <p:cNvSpPr/>
            <p:nvPr/>
          </p:nvSpPr>
          <p:spPr>
            <a:xfrm rot="3600026">
              <a:off x="503629" y="4022643"/>
              <a:ext cx="1946065" cy="335054"/>
            </a:xfrm>
            <a:custGeom>
              <a:avLst/>
              <a:gdLst/>
              <a:ahLst/>
              <a:cxnLst/>
              <a:rect l="l" t="t" r="r" b="b"/>
              <a:pathLst>
                <a:path w="16536" h="2847" extrusionOk="0">
                  <a:moveTo>
                    <a:pt x="11212" y="368"/>
                  </a:moveTo>
                  <a:cubicBezTo>
                    <a:pt x="11579" y="494"/>
                    <a:pt x="11938" y="652"/>
                    <a:pt x="12293" y="818"/>
                  </a:cubicBezTo>
                  <a:cubicBezTo>
                    <a:pt x="13146" y="1214"/>
                    <a:pt x="13994" y="1650"/>
                    <a:pt x="14921" y="1832"/>
                  </a:cubicBezTo>
                  <a:cubicBezTo>
                    <a:pt x="15237" y="1904"/>
                    <a:pt x="15552" y="1939"/>
                    <a:pt x="15883" y="1941"/>
                  </a:cubicBezTo>
                  <a:lnTo>
                    <a:pt x="15883" y="1941"/>
                  </a:lnTo>
                  <a:lnTo>
                    <a:pt x="15883" y="1941"/>
                  </a:lnTo>
                  <a:cubicBezTo>
                    <a:pt x="16046" y="2108"/>
                    <a:pt x="16212" y="2286"/>
                    <a:pt x="16379" y="2468"/>
                  </a:cubicBezTo>
                  <a:lnTo>
                    <a:pt x="16279" y="2468"/>
                  </a:lnTo>
                  <a:cubicBezTo>
                    <a:pt x="15883" y="2468"/>
                    <a:pt x="15500" y="2411"/>
                    <a:pt x="15104" y="2320"/>
                  </a:cubicBezTo>
                  <a:cubicBezTo>
                    <a:pt x="14195" y="2085"/>
                    <a:pt x="13381" y="1541"/>
                    <a:pt x="12546" y="1036"/>
                  </a:cubicBezTo>
                  <a:cubicBezTo>
                    <a:pt x="12111" y="780"/>
                    <a:pt x="11673" y="540"/>
                    <a:pt x="11212" y="368"/>
                  </a:cubicBezTo>
                  <a:close/>
                  <a:moveTo>
                    <a:pt x="9608" y="74"/>
                  </a:moveTo>
                  <a:cubicBezTo>
                    <a:pt x="9899" y="74"/>
                    <a:pt x="10181" y="106"/>
                    <a:pt x="10456" y="160"/>
                  </a:cubicBezTo>
                  <a:lnTo>
                    <a:pt x="10456" y="160"/>
                  </a:lnTo>
                  <a:cubicBezTo>
                    <a:pt x="10263" y="127"/>
                    <a:pt x="10065" y="109"/>
                    <a:pt x="9861" y="109"/>
                  </a:cubicBezTo>
                  <a:lnTo>
                    <a:pt x="9843" y="109"/>
                  </a:lnTo>
                  <a:cubicBezTo>
                    <a:pt x="8486" y="109"/>
                    <a:pt x="7289" y="744"/>
                    <a:pt x="6110" y="1397"/>
                  </a:cubicBezTo>
                  <a:cubicBezTo>
                    <a:pt x="4913" y="2050"/>
                    <a:pt x="3734" y="2703"/>
                    <a:pt x="2394" y="2777"/>
                  </a:cubicBezTo>
                  <a:lnTo>
                    <a:pt x="2137" y="2777"/>
                  </a:lnTo>
                  <a:cubicBezTo>
                    <a:pt x="1473" y="2777"/>
                    <a:pt x="809" y="2655"/>
                    <a:pt x="140" y="2501"/>
                  </a:cubicBezTo>
                  <a:lnTo>
                    <a:pt x="140" y="2501"/>
                  </a:lnTo>
                  <a:cubicBezTo>
                    <a:pt x="227" y="2399"/>
                    <a:pt x="313" y="2301"/>
                    <a:pt x="399" y="2213"/>
                  </a:cubicBezTo>
                  <a:lnTo>
                    <a:pt x="399" y="2213"/>
                  </a:lnTo>
                  <a:cubicBezTo>
                    <a:pt x="954" y="2269"/>
                    <a:pt x="1513" y="2320"/>
                    <a:pt x="2050" y="2320"/>
                  </a:cubicBezTo>
                  <a:cubicBezTo>
                    <a:pt x="2211" y="2320"/>
                    <a:pt x="2377" y="2302"/>
                    <a:pt x="2538" y="2302"/>
                  </a:cubicBezTo>
                  <a:cubicBezTo>
                    <a:pt x="3808" y="2233"/>
                    <a:pt x="4948" y="1667"/>
                    <a:pt x="6075" y="1145"/>
                  </a:cubicBezTo>
                  <a:cubicBezTo>
                    <a:pt x="7215" y="601"/>
                    <a:pt x="8338" y="74"/>
                    <a:pt x="9591" y="74"/>
                  </a:cubicBezTo>
                  <a:close/>
                  <a:moveTo>
                    <a:pt x="9591" y="0"/>
                  </a:moveTo>
                  <a:cubicBezTo>
                    <a:pt x="8320" y="0"/>
                    <a:pt x="7180" y="527"/>
                    <a:pt x="6036" y="1071"/>
                  </a:cubicBezTo>
                  <a:cubicBezTo>
                    <a:pt x="4913" y="1615"/>
                    <a:pt x="3791" y="2159"/>
                    <a:pt x="2538" y="2233"/>
                  </a:cubicBezTo>
                  <a:cubicBezTo>
                    <a:pt x="2377" y="2233"/>
                    <a:pt x="2211" y="2250"/>
                    <a:pt x="2050" y="2250"/>
                  </a:cubicBezTo>
                  <a:cubicBezTo>
                    <a:pt x="1506" y="2250"/>
                    <a:pt x="941" y="2193"/>
                    <a:pt x="397" y="2141"/>
                  </a:cubicBezTo>
                  <a:lnTo>
                    <a:pt x="379" y="2124"/>
                  </a:lnTo>
                  <a:lnTo>
                    <a:pt x="362" y="2141"/>
                  </a:lnTo>
                  <a:cubicBezTo>
                    <a:pt x="253" y="2267"/>
                    <a:pt x="144" y="2376"/>
                    <a:pt x="36" y="2502"/>
                  </a:cubicBezTo>
                  <a:lnTo>
                    <a:pt x="1" y="2537"/>
                  </a:lnTo>
                  <a:lnTo>
                    <a:pt x="53" y="2559"/>
                  </a:lnTo>
                  <a:cubicBezTo>
                    <a:pt x="745" y="2720"/>
                    <a:pt x="1432" y="2846"/>
                    <a:pt x="2137" y="2846"/>
                  </a:cubicBezTo>
                  <a:lnTo>
                    <a:pt x="2411" y="2846"/>
                  </a:lnTo>
                  <a:cubicBezTo>
                    <a:pt x="3752" y="2777"/>
                    <a:pt x="4948" y="2102"/>
                    <a:pt x="6145" y="1471"/>
                  </a:cubicBezTo>
                  <a:cubicBezTo>
                    <a:pt x="7324" y="818"/>
                    <a:pt x="8503" y="183"/>
                    <a:pt x="9843" y="183"/>
                  </a:cubicBezTo>
                  <a:lnTo>
                    <a:pt x="9861" y="183"/>
                  </a:lnTo>
                  <a:cubicBezTo>
                    <a:pt x="10840" y="183"/>
                    <a:pt x="11675" y="618"/>
                    <a:pt x="12511" y="1106"/>
                  </a:cubicBezTo>
                  <a:cubicBezTo>
                    <a:pt x="13342" y="1597"/>
                    <a:pt x="14160" y="2159"/>
                    <a:pt x="15082" y="2394"/>
                  </a:cubicBezTo>
                  <a:cubicBezTo>
                    <a:pt x="15483" y="2485"/>
                    <a:pt x="15883" y="2537"/>
                    <a:pt x="16279" y="2537"/>
                  </a:cubicBezTo>
                  <a:lnTo>
                    <a:pt x="16462" y="2537"/>
                  </a:lnTo>
                  <a:lnTo>
                    <a:pt x="16536" y="2520"/>
                  </a:lnTo>
                  <a:lnTo>
                    <a:pt x="16479" y="2468"/>
                  </a:lnTo>
                  <a:cubicBezTo>
                    <a:pt x="16301" y="2267"/>
                    <a:pt x="16118" y="2067"/>
                    <a:pt x="15935" y="1884"/>
                  </a:cubicBezTo>
                  <a:lnTo>
                    <a:pt x="15918" y="1867"/>
                  </a:lnTo>
                  <a:cubicBezTo>
                    <a:pt x="15591" y="1867"/>
                    <a:pt x="15265" y="1832"/>
                    <a:pt x="14939" y="1758"/>
                  </a:cubicBezTo>
                  <a:cubicBezTo>
                    <a:pt x="14016" y="1580"/>
                    <a:pt x="13181" y="1145"/>
                    <a:pt x="12328" y="744"/>
                  </a:cubicBezTo>
                  <a:cubicBezTo>
                    <a:pt x="11458" y="362"/>
                    <a:pt x="10587" y="0"/>
                    <a:pt x="96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8"/>
            <p:cNvSpPr/>
            <p:nvPr/>
          </p:nvSpPr>
          <p:spPr>
            <a:xfrm rot="3600026">
              <a:off x="579656" y="4015969"/>
              <a:ext cx="1847797" cy="287861"/>
            </a:xfrm>
            <a:custGeom>
              <a:avLst/>
              <a:gdLst/>
              <a:ahLst/>
              <a:cxnLst/>
              <a:rect l="l" t="t" r="r" b="b"/>
              <a:pathLst>
                <a:path w="15701" h="2446" extrusionOk="0">
                  <a:moveTo>
                    <a:pt x="9138" y="74"/>
                  </a:moveTo>
                  <a:cubicBezTo>
                    <a:pt x="10061" y="74"/>
                    <a:pt x="10931" y="344"/>
                    <a:pt x="11801" y="653"/>
                  </a:cubicBezTo>
                  <a:cubicBezTo>
                    <a:pt x="12672" y="962"/>
                    <a:pt x="13524" y="1288"/>
                    <a:pt x="14447" y="1414"/>
                  </a:cubicBezTo>
                  <a:lnTo>
                    <a:pt x="14939" y="1467"/>
                  </a:lnTo>
                  <a:lnTo>
                    <a:pt x="14939" y="1464"/>
                  </a:lnTo>
                  <a:lnTo>
                    <a:pt x="14939" y="1464"/>
                  </a:lnTo>
                  <a:cubicBezTo>
                    <a:pt x="15140" y="1636"/>
                    <a:pt x="15328" y="1808"/>
                    <a:pt x="15503" y="1992"/>
                  </a:cubicBezTo>
                  <a:lnTo>
                    <a:pt x="15503" y="1992"/>
                  </a:lnTo>
                  <a:cubicBezTo>
                    <a:pt x="15212" y="1985"/>
                    <a:pt x="14921" y="1950"/>
                    <a:pt x="14630" y="1884"/>
                  </a:cubicBezTo>
                  <a:cubicBezTo>
                    <a:pt x="13707" y="1706"/>
                    <a:pt x="12872" y="1271"/>
                    <a:pt x="12019" y="870"/>
                  </a:cubicBezTo>
                  <a:cubicBezTo>
                    <a:pt x="11149" y="488"/>
                    <a:pt x="10278" y="126"/>
                    <a:pt x="9299" y="126"/>
                  </a:cubicBezTo>
                  <a:lnTo>
                    <a:pt x="9282" y="126"/>
                  </a:lnTo>
                  <a:cubicBezTo>
                    <a:pt x="8011" y="126"/>
                    <a:pt x="6871" y="653"/>
                    <a:pt x="5727" y="1197"/>
                  </a:cubicBezTo>
                  <a:cubicBezTo>
                    <a:pt x="4604" y="1741"/>
                    <a:pt x="3482" y="2285"/>
                    <a:pt x="2229" y="2359"/>
                  </a:cubicBezTo>
                  <a:cubicBezTo>
                    <a:pt x="2068" y="2359"/>
                    <a:pt x="1902" y="2376"/>
                    <a:pt x="1741" y="2376"/>
                  </a:cubicBezTo>
                  <a:cubicBezTo>
                    <a:pt x="1218" y="2376"/>
                    <a:pt x="675" y="2324"/>
                    <a:pt x="151" y="2273"/>
                  </a:cubicBezTo>
                  <a:lnTo>
                    <a:pt x="151" y="2273"/>
                  </a:lnTo>
                  <a:cubicBezTo>
                    <a:pt x="263" y="2148"/>
                    <a:pt x="377" y="2036"/>
                    <a:pt x="505" y="1923"/>
                  </a:cubicBezTo>
                  <a:lnTo>
                    <a:pt x="1049" y="1923"/>
                  </a:lnTo>
                  <a:cubicBezTo>
                    <a:pt x="1484" y="1923"/>
                    <a:pt x="1920" y="1923"/>
                    <a:pt x="2355" y="1902"/>
                  </a:cubicBezTo>
                  <a:cubicBezTo>
                    <a:pt x="3534" y="1832"/>
                    <a:pt x="4622" y="1380"/>
                    <a:pt x="5710" y="962"/>
                  </a:cubicBezTo>
                  <a:cubicBezTo>
                    <a:pt x="6797" y="527"/>
                    <a:pt x="7868" y="109"/>
                    <a:pt x="9047" y="74"/>
                  </a:cubicBezTo>
                  <a:close/>
                  <a:moveTo>
                    <a:pt x="9047" y="0"/>
                  </a:moveTo>
                  <a:cubicBezTo>
                    <a:pt x="7850" y="35"/>
                    <a:pt x="6763" y="453"/>
                    <a:pt x="5675" y="888"/>
                  </a:cubicBezTo>
                  <a:cubicBezTo>
                    <a:pt x="4604" y="1323"/>
                    <a:pt x="3517" y="1758"/>
                    <a:pt x="2337" y="1832"/>
                  </a:cubicBezTo>
                  <a:cubicBezTo>
                    <a:pt x="1920" y="1849"/>
                    <a:pt x="1484" y="1849"/>
                    <a:pt x="1049" y="1849"/>
                  </a:cubicBezTo>
                  <a:lnTo>
                    <a:pt x="453" y="1849"/>
                  </a:lnTo>
                  <a:lnTo>
                    <a:pt x="453" y="1867"/>
                  </a:lnTo>
                  <a:cubicBezTo>
                    <a:pt x="305" y="1993"/>
                    <a:pt x="179" y="2141"/>
                    <a:pt x="53" y="2267"/>
                  </a:cubicBezTo>
                  <a:lnTo>
                    <a:pt x="1" y="2319"/>
                  </a:lnTo>
                  <a:lnTo>
                    <a:pt x="70" y="2337"/>
                  </a:lnTo>
                  <a:cubicBezTo>
                    <a:pt x="632" y="2393"/>
                    <a:pt x="1197" y="2446"/>
                    <a:pt x="1741" y="2446"/>
                  </a:cubicBezTo>
                  <a:cubicBezTo>
                    <a:pt x="1902" y="2446"/>
                    <a:pt x="2068" y="2428"/>
                    <a:pt x="2229" y="2428"/>
                  </a:cubicBezTo>
                  <a:cubicBezTo>
                    <a:pt x="3499" y="2359"/>
                    <a:pt x="4639" y="1793"/>
                    <a:pt x="5766" y="1271"/>
                  </a:cubicBezTo>
                  <a:cubicBezTo>
                    <a:pt x="6906" y="727"/>
                    <a:pt x="8029" y="200"/>
                    <a:pt x="9282" y="200"/>
                  </a:cubicBezTo>
                  <a:lnTo>
                    <a:pt x="9299" y="200"/>
                  </a:lnTo>
                  <a:cubicBezTo>
                    <a:pt x="10261" y="200"/>
                    <a:pt x="11131" y="544"/>
                    <a:pt x="11984" y="944"/>
                  </a:cubicBezTo>
                  <a:cubicBezTo>
                    <a:pt x="12837" y="1340"/>
                    <a:pt x="13685" y="1776"/>
                    <a:pt x="14612" y="1958"/>
                  </a:cubicBezTo>
                  <a:cubicBezTo>
                    <a:pt x="14928" y="2030"/>
                    <a:pt x="15243" y="2065"/>
                    <a:pt x="15574" y="2067"/>
                  </a:cubicBezTo>
                  <a:lnTo>
                    <a:pt x="15574" y="2067"/>
                  </a:lnTo>
                  <a:cubicBezTo>
                    <a:pt x="15574" y="2067"/>
                    <a:pt x="15574" y="2067"/>
                    <a:pt x="15574" y="2067"/>
                  </a:cubicBezTo>
                  <a:lnTo>
                    <a:pt x="15574" y="2067"/>
                  </a:lnTo>
                  <a:lnTo>
                    <a:pt x="15574" y="2067"/>
                  </a:lnTo>
                  <a:cubicBezTo>
                    <a:pt x="15586" y="2067"/>
                    <a:pt x="15597" y="2067"/>
                    <a:pt x="15609" y="2067"/>
                  </a:cubicBezTo>
                  <a:lnTo>
                    <a:pt x="15700" y="2067"/>
                  </a:lnTo>
                  <a:lnTo>
                    <a:pt x="15626" y="2010"/>
                  </a:lnTo>
                  <a:cubicBezTo>
                    <a:pt x="15620" y="2005"/>
                    <a:pt x="15615" y="1999"/>
                    <a:pt x="15609" y="1993"/>
                  </a:cubicBezTo>
                  <a:lnTo>
                    <a:pt x="15609" y="1993"/>
                  </a:lnTo>
                  <a:lnTo>
                    <a:pt x="15609" y="1993"/>
                  </a:lnTo>
                  <a:cubicBezTo>
                    <a:pt x="15609" y="1993"/>
                    <a:pt x="15609" y="1993"/>
                    <a:pt x="15609" y="1993"/>
                  </a:cubicBezTo>
                  <a:lnTo>
                    <a:pt x="15609" y="1993"/>
                  </a:lnTo>
                  <a:cubicBezTo>
                    <a:pt x="15397" y="1782"/>
                    <a:pt x="15185" y="1592"/>
                    <a:pt x="14973" y="1397"/>
                  </a:cubicBezTo>
                  <a:lnTo>
                    <a:pt x="14956" y="1397"/>
                  </a:lnTo>
                  <a:lnTo>
                    <a:pt x="14469" y="1340"/>
                  </a:lnTo>
                  <a:cubicBezTo>
                    <a:pt x="13559" y="1214"/>
                    <a:pt x="12689" y="888"/>
                    <a:pt x="11819" y="579"/>
                  </a:cubicBezTo>
                  <a:cubicBezTo>
                    <a:pt x="10949" y="270"/>
                    <a:pt x="10078" y="0"/>
                    <a:pt x="91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8"/>
            <p:cNvSpPr/>
            <p:nvPr/>
          </p:nvSpPr>
          <p:spPr>
            <a:xfrm rot="3600026">
              <a:off x="-606969" y="4447040"/>
              <a:ext cx="2543089" cy="428732"/>
            </a:xfrm>
            <a:custGeom>
              <a:avLst/>
              <a:gdLst/>
              <a:ahLst/>
              <a:cxnLst/>
              <a:rect l="l" t="t" r="r" b="b"/>
              <a:pathLst>
                <a:path w="21609" h="3643" extrusionOk="0">
                  <a:moveTo>
                    <a:pt x="5766" y="70"/>
                  </a:moveTo>
                  <a:cubicBezTo>
                    <a:pt x="8446" y="70"/>
                    <a:pt x="11257" y="309"/>
                    <a:pt x="13885" y="544"/>
                  </a:cubicBezTo>
                  <a:cubicBezTo>
                    <a:pt x="14394" y="579"/>
                    <a:pt x="14756" y="653"/>
                    <a:pt x="15082" y="779"/>
                  </a:cubicBezTo>
                  <a:cubicBezTo>
                    <a:pt x="15408" y="923"/>
                    <a:pt x="15700" y="1140"/>
                    <a:pt x="16044" y="1523"/>
                  </a:cubicBezTo>
                  <a:cubicBezTo>
                    <a:pt x="16335" y="1810"/>
                    <a:pt x="16553" y="2119"/>
                    <a:pt x="16822" y="2411"/>
                  </a:cubicBezTo>
                  <a:cubicBezTo>
                    <a:pt x="17079" y="2702"/>
                    <a:pt x="17366" y="2955"/>
                    <a:pt x="17784" y="3098"/>
                  </a:cubicBezTo>
                  <a:cubicBezTo>
                    <a:pt x="18058" y="3190"/>
                    <a:pt x="18328" y="3246"/>
                    <a:pt x="18602" y="3246"/>
                  </a:cubicBezTo>
                  <a:cubicBezTo>
                    <a:pt x="19542" y="3246"/>
                    <a:pt x="20558" y="2755"/>
                    <a:pt x="21538" y="2239"/>
                  </a:cubicBezTo>
                  <a:lnTo>
                    <a:pt x="21538" y="2239"/>
                  </a:lnTo>
                  <a:cubicBezTo>
                    <a:pt x="21533" y="2337"/>
                    <a:pt x="21520" y="2434"/>
                    <a:pt x="21518" y="2531"/>
                  </a:cubicBezTo>
                  <a:lnTo>
                    <a:pt x="21518" y="2531"/>
                  </a:lnTo>
                  <a:cubicBezTo>
                    <a:pt x="20524" y="3071"/>
                    <a:pt x="19517" y="3573"/>
                    <a:pt x="18528" y="3573"/>
                  </a:cubicBezTo>
                  <a:cubicBezTo>
                    <a:pt x="18328" y="3573"/>
                    <a:pt x="18128" y="3551"/>
                    <a:pt x="17910" y="3499"/>
                  </a:cubicBezTo>
                  <a:cubicBezTo>
                    <a:pt x="17149" y="3316"/>
                    <a:pt x="16644" y="2811"/>
                    <a:pt x="16135" y="2302"/>
                  </a:cubicBezTo>
                  <a:cubicBezTo>
                    <a:pt x="15608" y="1793"/>
                    <a:pt x="15065" y="1288"/>
                    <a:pt x="14212" y="1180"/>
                  </a:cubicBezTo>
                  <a:cubicBezTo>
                    <a:pt x="11057" y="762"/>
                    <a:pt x="7702" y="396"/>
                    <a:pt x="4513" y="309"/>
                  </a:cubicBezTo>
                  <a:lnTo>
                    <a:pt x="4295" y="309"/>
                  </a:lnTo>
                  <a:cubicBezTo>
                    <a:pt x="2847" y="309"/>
                    <a:pt x="1484" y="712"/>
                    <a:pt x="89" y="1020"/>
                  </a:cubicBezTo>
                  <a:lnTo>
                    <a:pt x="89" y="1020"/>
                  </a:lnTo>
                  <a:cubicBezTo>
                    <a:pt x="94" y="911"/>
                    <a:pt x="109" y="813"/>
                    <a:pt x="123" y="716"/>
                  </a:cubicBezTo>
                  <a:lnTo>
                    <a:pt x="123" y="716"/>
                  </a:lnTo>
                  <a:cubicBezTo>
                    <a:pt x="1364" y="464"/>
                    <a:pt x="2584" y="161"/>
                    <a:pt x="3843" y="109"/>
                  </a:cubicBezTo>
                  <a:cubicBezTo>
                    <a:pt x="4478" y="70"/>
                    <a:pt x="5113" y="70"/>
                    <a:pt x="5766" y="70"/>
                  </a:cubicBezTo>
                  <a:close/>
                  <a:moveTo>
                    <a:pt x="5766" y="0"/>
                  </a:moveTo>
                  <a:cubicBezTo>
                    <a:pt x="5113" y="0"/>
                    <a:pt x="4460" y="0"/>
                    <a:pt x="3825" y="35"/>
                  </a:cubicBezTo>
                  <a:cubicBezTo>
                    <a:pt x="2555" y="92"/>
                    <a:pt x="1323" y="396"/>
                    <a:pt x="70" y="653"/>
                  </a:cubicBezTo>
                  <a:lnTo>
                    <a:pt x="53" y="653"/>
                  </a:lnTo>
                  <a:lnTo>
                    <a:pt x="53" y="688"/>
                  </a:lnTo>
                  <a:cubicBezTo>
                    <a:pt x="35" y="814"/>
                    <a:pt x="18" y="940"/>
                    <a:pt x="18" y="1071"/>
                  </a:cubicBezTo>
                  <a:lnTo>
                    <a:pt x="0" y="1123"/>
                  </a:lnTo>
                  <a:lnTo>
                    <a:pt x="53" y="1106"/>
                  </a:lnTo>
                  <a:cubicBezTo>
                    <a:pt x="1467" y="779"/>
                    <a:pt x="2846" y="379"/>
                    <a:pt x="4295" y="379"/>
                  </a:cubicBezTo>
                  <a:lnTo>
                    <a:pt x="4513" y="379"/>
                  </a:lnTo>
                  <a:cubicBezTo>
                    <a:pt x="7685" y="470"/>
                    <a:pt x="11057" y="831"/>
                    <a:pt x="14194" y="1249"/>
                  </a:cubicBezTo>
                  <a:cubicBezTo>
                    <a:pt x="15030" y="1358"/>
                    <a:pt x="15556" y="1850"/>
                    <a:pt x="16078" y="2354"/>
                  </a:cubicBezTo>
                  <a:cubicBezTo>
                    <a:pt x="16605" y="2863"/>
                    <a:pt x="17114" y="3390"/>
                    <a:pt x="17910" y="3573"/>
                  </a:cubicBezTo>
                  <a:cubicBezTo>
                    <a:pt x="18110" y="3625"/>
                    <a:pt x="18328" y="3642"/>
                    <a:pt x="18528" y="3642"/>
                  </a:cubicBezTo>
                  <a:cubicBezTo>
                    <a:pt x="19542" y="3642"/>
                    <a:pt x="20560" y="3116"/>
                    <a:pt x="21574" y="2594"/>
                  </a:cubicBezTo>
                  <a:lnTo>
                    <a:pt x="21591" y="2572"/>
                  </a:lnTo>
                  <a:lnTo>
                    <a:pt x="21591" y="2555"/>
                  </a:lnTo>
                  <a:cubicBezTo>
                    <a:pt x="21591" y="2428"/>
                    <a:pt x="21609" y="2302"/>
                    <a:pt x="21609" y="2176"/>
                  </a:cubicBezTo>
                  <a:lnTo>
                    <a:pt x="21609" y="2119"/>
                  </a:lnTo>
                  <a:lnTo>
                    <a:pt x="21557" y="2137"/>
                  </a:lnTo>
                  <a:cubicBezTo>
                    <a:pt x="20560" y="2663"/>
                    <a:pt x="19542" y="3172"/>
                    <a:pt x="18602" y="3172"/>
                  </a:cubicBezTo>
                  <a:cubicBezTo>
                    <a:pt x="18328" y="3172"/>
                    <a:pt x="18076" y="3116"/>
                    <a:pt x="17819" y="3046"/>
                  </a:cubicBezTo>
                  <a:cubicBezTo>
                    <a:pt x="17406" y="2898"/>
                    <a:pt x="17131" y="2646"/>
                    <a:pt x="16879" y="2376"/>
                  </a:cubicBezTo>
                  <a:cubicBezTo>
                    <a:pt x="16605" y="2085"/>
                    <a:pt x="16387" y="1758"/>
                    <a:pt x="16100" y="1467"/>
                  </a:cubicBezTo>
                  <a:cubicBezTo>
                    <a:pt x="15735" y="1106"/>
                    <a:pt x="15447" y="871"/>
                    <a:pt x="15121" y="723"/>
                  </a:cubicBezTo>
                  <a:cubicBezTo>
                    <a:pt x="14773" y="579"/>
                    <a:pt x="14412" y="505"/>
                    <a:pt x="13885" y="470"/>
                  </a:cubicBezTo>
                  <a:cubicBezTo>
                    <a:pt x="11257" y="235"/>
                    <a:pt x="8464" y="0"/>
                    <a:pt x="57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8"/>
            <p:cNvSpPr/>
            <p:nvPr/>
          </p:nvSpPr>
          <p:spPr>
            <a:xfrm rot="3600026">
              <a:off x="-15761" y="4112975"/>
              <a:ext cx="2383388" cy="567955"/>
            </a:xfrm>
            <a:custGeom>
              <a:avLst/>
              <a:gdLst/>
              <a:ahLst/>
              <a:cxnLst/>
              <a:rect l="l" t="t" r="r" b="b"/>
              <a:pathLst>
                <a:path w="20252" h="4826" extrusionOk="0">
                  <a:moveTo>
                    <a:pt x="12563" y="74"/>
                  </a:moveTo>
                  <a:cubicBezTo>
                    <a:pt x="13106" y="74"/>
                    <a:pt x="13563" y="274"/>
                    <a:pt x="13977" y="601"/>
                  </a:cubicBezTo>
                  <a:cubicBezTo>
                    <a:pt x="14595" y="1070"/>
                    <a:pt x="15104" y="1797"/>
                    <a:pt x="15630" y="2485"/>
                  </a:cubicBezTo>
                  <a:cubicBezTo>
                    <a:pt x="16152" y="3176"/>
                    <a:pt x="16696" y="3847"/>
                    <a:pt x="17371" y="4173"/>
                  </a:cubicBezTo>
                  <a:cubicBezTo>
                    <a:pt x="17715" y="4334"/>
                    <a:pt x="18058" y="4408"/>
                    <a:pt x="18419" y="4408"/>
                  </a:cubicBezTo>
                  <a:cubicBezTo>
                    <a:pt x="18971" y="4408"/>
                    <a:pt x="19527" y="4231"/>
                    <a:pt x="20079" y="4002"/>
                  </a:cubicBezTo>
                  <a:lnTo>
                    <a:pt x="20079" y="4002"/>
                  </a:lnTo>
                  <a:cubicBezTo>
                    <a:pt x="20110" y="4090"/>
                    <a:pt x="20139" y="4180"/>
                    <a:pt x="20167" y="4279"/>
                  </a:cubicBezTo>
                  <a:lnTo>
                    <a:pt x="20167" y="4279"/>
                  </a:lnTo>
                  <a:cubicBezTo>
                    <a:pt x="19560" y="4558"/>
                    <a:pt x="18970" y="4752"/>
                    <a:pt x="18385" y="4752"/>
                  </a:cubicBezTo>
                  <a:cubicBezTo>
                    <a:pt x="18041" y="4752"/>
                    <a:pt x="17697" y="4678"/>
                    <a:pt x="17349" y="4517"/>
                  </a:cubicBezTo>
                  <a:cubicBezTo>
                    <a:pt x="16936" y="4299"/>
                    <a:pt x="16570" y="3938"/>
                    <a:pt x="16209" y="3538"/>
                  </a:cubicBezTo>
                  <a:cubicBezTo>
                    <a:pt x="15682" y="2902"/>
                    <a:pt x="15213" y="2158"/>
                    <a:pt x="14651" y="1545"/>
                  </a:cubicBezTo>
                  <a:cubicBezTo>
                    <a:pt x="14107" y="944"/>
                    <a:pt x="13472" y="492"/>
                    <a:pt x="12654" y="474"/>
                  </a:cubicBezTo>
                  <a:lnTo>
                    <a:pt x="12619" y="474"/>
                  </a:lnTo>
                  <a:cubicBezTo>
                    <a:pt x="11892" y="474"/>
                    <a:pt x="11079" y="801"/>
                    <a:pt x="10300" y="1197"/>
                  </a:cubicBezTo>
                  <a:cubicBezTo>
                    <a:pt x="9517" y="1614"/>
                    <a:pt x="8777" y="2089"/>
                    <a:pt x="8176" y="2415"/>
                  </a:cubicBezTo>
                  <a:cubicBezTo>
                    <a:pt x="7489" y="2776"/>
                    <a:pt x="6710" y="3303"/>
                    <a:pt x="5892" y="3720"/>
                  </a:cubicBezTo>
                  <a:cubicBezTo>
                    <a:pt x="5078" y="4156"/>
                    <a:pt x="4225" y="4499"/>
                    <a:pt x="3447" y="4534"/>
                  </a:cubicBezTo>
                  <a:lnTo>
                    <a:pt x="3316" y="4534"/>
                  </a:lnTo>
                  <a:cubicBezTo>
                    <a:pt x="2737" y="4534"/>
                    <a:pt x="2193" y="4317"/>
                    <a:pt x="1650" y="4008"/>
                  </a:cubicBezTo>
                  <a:cubicBezTo>
                    <a:pt x="1133" y="3704"/>
                    <a:pt x="616" y="3317"/>
                    <a:pt x="103" y="2978"/>
                  </a:cubicBezTo>
                  <a:lnTo>
                    <a:pt x="103" y="2978"/>
                  </a:lnTo>
                  <a:cubicBezTo>
                    <a:pt x="133" y="2894"/>
                    <a:pt x="175" y="2810"/>
                    <a:pt x="216" y="2726"/>
                  </a:cubicBezTo>
                  <a:lnTo>
                    <a:pt x="216" y="2726"/>
                  </a:lnTo>
                  <a:cubicBezTo>
                    <a:pt x="709" y="3085"/>
                    <a:pt x="1190" y="3489"/>
                    <a:pt x="1684" y="3829"/>
                  </a:cubicBezTo>
                  <a:cubicBezTo>
                    <a:pt x="2211" y="4156"/>
                    <a:pt x="2755" y="4391"/>
                    <a:pt x="3355" y="4391"/>
                  </a:cubicBezTo>
                  <a:lnTo>
                    <a:pt x="3464" y="4391"/>
                  </a:lnTo>
                  <a:cubicBezTo>
                    <a:pt x="4278" y="4351"/>
                    <a:pt x="5113" y="3973"/>
                    <a:pt x="5927" y="3520"/>
                  </a:cubicBezTo>
                  <a:cubicBezTo>
                    <a:pt x="6745" y="3068"/>
                    <a:pt x="7506" y="2502"/>
                    <a:pt x="8176" y="2123"/>
                  </a:cubicBezTo>
                  <a:cubicBezTo>
                    <a:pt x="8777" y="1780"/>
                    <a:pt x="9499" y="1253"/>
                    <a:pt x="10261" y="836"/>
                  </a:cubicBezTo>
                  <a:cubicBezTo>
                    <a:pt x="11022" y="418"/>
                    <a:pt x="11823" y="74"/>
                    <a:pt x="12545" y="74"/>
                  </a:cubicBezTo>
                  <a:close/>
                  <a:moveTo>
                    <a:pt x="12545" y="0"/>
                  </a:moveTo>
                  <a:cubicBezTo>
                    <a:pt x="11801" y="0"/>
                    <a:pt x="10987" y="348"/>
                    <a:pt x="10226" y="783"/>
                  </a:cubicBezTo>
                  <a:cubicBezTo>
                    <a:pt x="9464" y="1197"/>
                    <a:pt x="8720" y="1723"/>
                    <a:pt x="8142" y="2067"/>
                  </a:cubicBezTo>
                  <a:cubicBezTo>
                    <a:pt x="7472" y="2450"/>
                    <a:pt x="6710" y="2994"/>
                    <a:pt x="5892" y="3446"/>
                  </a:cubicBezTo>
                  <a:cubicBezTo>
                    <a:pt x="5096" y="3916"/>
                    <a:pt x="4243" y="4282"/>
                    <a:pt x="3464" y="4317"/>
                  </a:cubicBezTo>
                  <a:lnTo>
                    <a:pt x="3355" y="4317"/>
                  </a:lnTo>
                  <a:cubicBezTo>
                    <a:pt x="2772" y="4317"/>
                    <a:pt x="2250" y="4082"/>
                    <a:pt x="1723" y="3755"/>
                  </a:cubicBezTo>
                  <a:cubicBezTo>
                    <a:pt x="1214" y="3429"/>
                    <a:pt x="727" y="3011"/>
                    <a:pt x="218" y="2650"/>
                  </a:cubicBezTo>
                  <a:lnTo>
                    <a:pt x="183" y="2611"/>
                  </a:lnTo>
                  <a:lnTo>
                    <a:pt x="161" y="2650"/>
                  </a:lnTo>
                  <a:cubicBezTo>
                    <a:pt x="127" y="2759"/>
                    <a:pt x="74" y="2868"/>
                    <a:pt x="18" y="2976"/>
                  </a:cubicBezTo>
                  <a:lnTo>
                    <a:pt x="0" y="3011"/>
                  </a:lnTo>
                  <a:lnTo>
                    <a:pt x="35" y="3029"/>
                  </a:lnTo>
                  <a:cubicBezTo>
                    <a:pt x="562" y="3372"/>
                    <a:pt x="1088" y="3755"/>
                    <a:pt x="1615" y="4064"/>
                  </a:cubicBezTo>
                  <a:cubicBezTo>
                    <a:pt x="2159" y="4391"/>
                    <a:pt x="2720" y="4608"/>
                    <a:pt x="3316" y="4608"/>
                  </a:cubicBezTo>
                  <a:lnTo>
                    <a:pt x="3447" y="4608"/>
                  </a:lnTo>
                  <a:cubicBezTo>
                    <a:pt x="4243" y="4569"/>
                    <a:pt x="5096" y="4208"/>
                    <a:pt x="5927" y="3790"/>
                  </a:cubicBezTo>
                  <a:cubicBezTo>
                    <a:pt x="6745" y="3355"/>
                    <a:pt x="7524" y="2850"/>
                    <a:pt x="8211" y="2485"/>
                  </a:cubicBezTo>
                  <a:cubicBezTo>
                    <a:pt x="8812" y="2158"/>
                    <a:pt x="9556" y="1671"/>
                    <a:pt x="10335" y="1271"/>
                  </a:cubicBezTo>
                  <a:cubicBezTo>
                    <a:pt x="11114" y="870"/>
                    <a:pt x="11910" y="544"/>
                    <a:pt x="12619" y="544"/>
                  </a:cubicBezTo>
                  <a:lnTo>
                    <a:pt x="12654" y="544"/>
                  </a:lnTo>
                  <a:cubicBezTo>
                    <a:pt x="13180" y="544"/>
                    <a:pt x="13633" y="744"/>
                    <a:pt x="14033" y="1053"/>
                  </a:cubicBezTo>
                  <a:cubicBezTo>
                    <a:pt x="14629" y="1523"/>
                    <a:pt x="15139" y="2232"/>
                    <a:pt x="15648" y="2920"/>
                  </a:cubicBezTo>
                  <a:cubicBezTo>
                    <a:pt x="16152" y="3590"/>
                    <a:pt x="16679" y="4243"/>
                    <a:pt x="17332" y="4569"/>
                  </a:cubicBezTo>
                  <a:cubicBezTo>
                    <a:pt x="17675" y="4752"/>
                    <a:pt x="18023" y="4826"/>
                    <a:pt x="18385" y="4826"/>
                  </a:cubicBezTo>
                  <a:cubicBezTo>
                    <a:pt x="19003" y="4826"/>
                    <a:pt x="19616" y="4625"/>
                    <a:pt x="20234" y="4334"/>
                  </a:cubicBezTo>
                  <a:lnTo>
                    <a:pt x="20251" y="4317"/>
                  </a:lnTo>
                  <a:lnTo>
                    <a:pt x="20251" y="4299"/>
                  </a:lnTo>
                  <a:cubicBezTo>
                    <a:pt x="20217" y="4173"/>
                    <a:pt x="20177" y="4064"/>
                    <a:pt x="20143" y="3938"/>
                  </a:cubicBezTo>
                  <a:lnTo>
                    <a:pt x="20125" y="3899"/>
                  </a:lnTo>
                  <a:lnTo>
                    <a:pt x="20090" y="3916"/>
                  </a:lnTo>
                  <a:cubicBezTo>
                    <a:pt x="19525" y="4173"/>
                    <a:pt x="18963" y="4334"/>
                    <a:pt x="18419" y="4334"/>
                  </a:cubicBezTo>
                  <a:cubicBezTo>
                    <a:pt x="18076" y="4334"/>
                    <a:pt x="17732" y="4282"/>
                    <a:pt x="17388" y="4099"/>
                  </a:cubicBezTo>
                  <a:cubicBezTo>
                    <a:pt x="16953" y="3899"/>
                    <a:pt x="16570" y="3538"/>
                    <a:pt x="16226" y="3103"/>
                  </a:cubicBezTo>
                  <a:cubicBezTo>
                    <a:pt x="15682" y="2467"/>
                    <a:pt x="15173" y="1706"/>
                    <a:pt x="14612" y="1088"/>
                  </a:cubicBezTo>
                  <a:cubicBezTo>
                    <a:pt x="14051" y="474"/>
                    <a:pt x="13398" y="0"/>
                    <a:pt x="1256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8"/>
            <p:cNvSpPr/>
            <p:nvPr/>
          </p:nvSpPr>
          <p:spPr>
            <a:xfrm rot="3600026">
              <a:off x="-509703" y="4394101"/>
              <a:ext cx="2532850" cy="440030"/>
            </a:xfrm>
            <a:custGeom>
              <a:avLst/>
              <a:gdLst/>
              <a:ahLst/>
              <a:cxnLst/>
              <a:rect l="l" t="t" r="r" b="b"/>
              <a:pathLst>
                <a:path w="21522" h="3739" extrusionOk="0">
                  <a:moveTo>
                    <a:pt x="12602" y="74"/>
                  </a:moveTo>
                  <a:cubicBezTo>
                    <a:pt x="13019" y="74"/>
                    <a:pt x="13437" y="92"/>
                    <a:pt x="13837" y="109"/>
                  </a:cubicBezTo>
                  <a:cubicBezTo>
                    <a:pt x="14399" y="148"/>
                    <a:pt x="14795" y="309"/>
                    <a:pt x="15143" y="527"/>
                  </a:cubicBezTo>
                  <a:cubicBezTo>
                    <a:pt x="15630" y="888"/>
                    <a:pt x="15974" y="1397"/>
                    <a:pt x="16339" y="1906"/>
                  </a:cubicBezTo>
                  <a:cubicBezTo>
                    <a:pt x="16718" y="2411"/>
                    <a:pt x="17153" y="2885"/>
                    <a:pt x="17841" y="3155"/>
                  </a:cubicBezTo>
                  <a:cubicBezTo>
                    <a:pt x="18115" y="3264"/>
                    <a:pt x="18385" y="3321"/>
                    <a:pt x="18676" y="3321"/>
                  </a:cubicBezTo>
                  <a:cubicBezTo>
                    <a:pt x="19566" y="3303"/>
                    <a:pt x="20510" y="2862"/>
                    <a:pt x="21439" y="2384"/>
                  </a:cubicBezTo>
                  <a:lnTo>
                    <a:pt x="21439" y="2384"/>
                  </a:lnTo>
                  <a:cubicBezTo>
                    <a:pt x="21451" y="2483"/>
                    <a:pt x="21452" y="2583"/>
                    <a:pt x="21452" y="2694"/>
                  </a:cubicBezTo>
                  <a:lnTo>
                    <a:pt x="21452" y="2694"/>
                  </a:lnTo>
                  <a:cubicBezTo>
                    <a:pt x="20479" y="3200"/>
                    <a:pt x="19506" y="3664"/>
                    <a:pt x="18585" y="3664"/>
                  </a:cubicBezTo>
                  <a:cubicBezTo>
                    <a:pt x="18315" y="3664"/>
                    <a:pt x="18058" y="3629"/>
                    <a:pt x="17788" y="3538"/>
                  </a:cubicBezTo>
                  <a:cubicBezTo>
                    <a:pt x="17353" y="3373"/>
                    <a:pt x="17027" y="3120"/>
                    <a:pt x="16753" y="2846"/>
                  </a:cubicBezTo>
                  <a:cubicBezTo>
                    <a:pt x="16318" y="2433"/>
                    <a:pt x="16013" y="1924"/>
                    <a:pt x="15595" y="1506"/>
                  </a:cubicBezTo>
                  <a:cubicBezTo>
                    <a:pt x="15178" y="1088"/>
                    <a:pt x="14669" y="762"/>
                    <a:pt x="13855" y="710"/>
                  </a:cubicBezTo>
                  <a:cubicBezTo>
                    <a:pt x="12767" y="618"/>
                    <a:pt x="11697" y="584"/>
                    <a:pt x="10626" y="584"/>
                  </a:cubicBezTo>
                  <a:cubicBezTo>
                    <a:pt x="7085" y="584"/>
                    <a:pt x="3583" y="959"/>
                    <a:pt x="81" y="1267"/>
                  </a:cubicBezTo>
                  <a:lnTo>
                    <a:pt x="81" y="1267"/>
                  </a:lnTo>
                  <a:cubicBezTo>
                    <a:pt x="95" y="1157"/>
                    <a:pt x="111" y="1054"/>
                    <a:pt x="140" y="942"/>
                  </a:cubicBezTo>
                  <a:lnTo>
                    <a:pt x="140" y="942"/>
                  </a:lnTo>
                  <a:cubicBezTo>
                    <a:pt x="1365" y="852"/>
                    <a:pt x="2586" y="762"/>
                    <a:pt x="3808" y="710"/>
                  </a:cubicBezTo>
                  <a:cubicBezTo>
                    <a:pt x="6693" y="562"/>
                    <a:pt x="9704" y="74"/>
                    <a:pt x="12602" y="74"/>
                  </a:cubicBezTo>
                  <a:close/>
                  <a:moveTo>
                    <a:pt x="12602" y="1"/>
                  </a:moveTo>
                  <a:cubicBezTo>
                    <a:pt x="9682" y="1"/>
                    <a:pt x="6675" y="510"/>
                    <a:pt x="3808" y="636"/>
                  </a:cubicBezTo>
                  <a:cubicBezTo>
                    <a:pt x="2559" y="692"/>
                    <a:pt x="1327" y="779"/>
                    <a:pt x="92" y="871"/>
                  </a:cubicBezTo>
                  <a:lnTo>
                    <a:pt x="74" y="871"/>
                  </a:lnTo>
                  <a:lnTo>
                    <a:pt x="74" y="888"/>
                  </a:lnTo>
                  <a:cubicBezTo>
                    <a:pt x="39" y="1036"/>
                    <a:pt x="22" y="1162"/>
                    <a:pt x="0" y="1306"/>
                  </a:cubicBezTo>
                  <a:lnTo>
                    <a:pt x="0" y="1362"/>
                  </a:lnTo>
                  <a:lnTo>
                    <a:pt x="39" y="1345"/>
                  </a:lnTo>
                  <a:cubicBezTo>
                    <a:pt x="3555" y="1036"/>
                    <a:pt x="7071" y="653"/>
                    <a:pt x="10626" y="653"/>
                  </a:cubicBezTo>
                  <a:cubicBezTo>
                    <a:pt x="11697" y="653"/>
                    <a:pt x="12767" y="692"/>
                    <a:pt x="13855" y="779"/>
                  </a:cubicBezTo>
                  <a:cubicBezTo>
                    <a:pt x="14381" y="819"/>
                    <a:pt x="14777" y="980"/>
                    <a:pt x="15104" y="1197"/>
                  </a:cubicBezTo>
                  <a:cubicBezTo>
                    <a:pt x="15595" y="1506"/>
                    <a:pt x="15922" y="1998"/>
                    <a:pt x="16300" y="2450"/>
                  </a:cubicBezTo>
                  <a:cubicBezTo>
                    <a:pt x="16666" y="2903"/>
                    <a:pt x="17101" y="3355"/>
                    <a:pt x="17771" y="3590"/>
                  </a:cubicBezTo>
                  <a:cubicBezTo>
                    <a:pt x="18041" y="3699"/>
                    <a:pt x="18315" y="3738"/>
                    <a:pt x="18585" y="3738"/>
                  </a:cubicBezTo>
                  <a:cubicBezTo>
                    <a:pt x="19529" y="3738"/>
                    <a:pt x="20525" y="3247"/>
                    <a:pt x="21504" y="2737"/>
                  </a:cubicBezTo>
                  <a:lnTo>
                    <a:pt x="21522" y="2737"/>
                  </a:lnTo>
                  <a:lnTo>
                    <a:pt x="21522" y="2703"/>
                  </a:lnTo>
                  <a:cubicBezTo>
                    <a:pt x="21522" y="2576"/>
                    <a:pt x="21522" y="2450"/>
                    <a:pt x="21504" y="2324"/>
                  </a:cubicBezTo>
                  <a:lnTo>
                    <a:pt x="21504" y="2268"/>
                  </a:lnTo>
                  <a:lnTo>
                    <a:pt x="21452" y="2285"/>
                  </a:lnTo>
                  <a:cubicBezTo>
                    <a:pt x="20508" y="2777"/>
                    <a:pt x="19564" y="3247"/>
                    <a:pt x="18676" y="3247"/>
                  </a:cubicBezTo>
                  <a:cubicBezTo>
                    <a:pt x="18406" y="3247"/>
                    <a:pt x="18132" y="3194"/>
                    <a:pt x="17862" y="3086"/>
                  </a:cubicBezTo>
                  <a:cubicBezTo>
                    <a:pt x="17427" y="2920"/>
                    <a:pt x="17079" y="2650"/>
                    <a:pt x="16792" y="2341"/>
                  </a:cubicBezTo>
                  <a:cubicBezTo>
                    <a:pt x="16374" y="1889"/>
                    <a:pt x="16065" y="1345"/>
                    <a:pt x="15648" y="888"/>
                  </a:cubicBezTo>
                  <a:cubicBezTo>
                    <a:pt x="15212" y="436"/>
                    <a:pt x="14686" y="92"/>
                    <a:pt x="13837" y="40"/>
                  </a:cubicBezTo>
                  <a:cubicBezTo>
                    <a:pt x="13437" y="18"/>
                    <a:pt x="13019" y="1"/>
                    <a:pt x="126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8"/>
            <p:cNvSpPr/>
            <p:nvPr/>
          </p:nvSpPr>
          <p:spPr>
            <a:xfrm rot="3600026">
              <a:off x="-564669" y="4430978"/>
              <a:ext cx="2536969" cy="422612"/>
            </a:xfrm>
            <a:custGeom>
              <a:avLst/>
              <a:gdLst/>
              <a:ahLst/>
              <a:cxnLst/>
              <a:rect l="l" t="t" r="r" b="b"/>
              <a:pathLst>
                <a:path w="21557" h="3591" extrusionOk="0">
                  <a:moveTo>
                    <a:pt x="2051" y="584"/>
                  </a:moveTo>
                  <a:cubicBezTo>
                    <a:pt x="1393" y="700"/>
                    <a:pt x="737" y="849"/>
                    <a:pt x="76" y="985"/>
                  </a:cubicBezTo>
                  <a:lnTo>
                    <a:pt x="76" y="985"/>
                  </a:lnTo>
                  <a:cubicBezTo>
                    <a:pt x="80" y="911"/>
                    <a:pt x="92" y="831"/>
                    <a:pt x="106" y="759"/>
                  </a:cubicBezTo>
                  <a:lnTo>
                    <a:pt x="106" y="759"/>
                  </a:lnTo>
                  <a:cubicBezTo>
                    <a:pt x="754" y="702"/>
                    <a:pt x="1403" y="643"/>
                    <a:pt x="2051" y="584"/>
                  </a:cubicBezTo>
                  <a:close/>
                  <a:moveTo>
                    <a:pt x="10661" y="70"/>
                  </a:moveTo>
                  <a:cubicBezTo>
                    <a:pt x="11732" y="70"/>
                    <a:pt x="12802" y="109"/>
                    <a:pt x="13890" y="196"/>
                  </a:cubicBezTo>
                  <a:cubicBezTo>
                    <a:pt x="14416" y="236"/>
                    <a:pt x="14812" y="397"/>
                    <a:pt x="15139" y="614"/>
                  </a:cubicBezTo>
                  <a:cubicBezTo>
                    <a:pt x="15630" y="923"/>
                    <a:pt x="15957" y="1415"/>
                    <a:pt x="16335" y="1867"/>
                  </a:cubicBezTo>
                  <a:cubicBezTo>
                    <a:pt x="16701" y="2320"/>
                    <a:pt x="17136" y="2772"/>
                    <a:pt x="17806" y="3007"/>
                  </a:cubicBezTo>
                  <a:cubicBezTo>
                    <a:pt x="18076" y="3116"/>
                    <a:pt x="18350" y="3155"/>
                    <a:pt x="18620" y="3155"/>
                  </a:cubicBezTo>
                  <a:cubicBezTo>
                    <a:pt x="19547" y="3155"/>
                    <a:pt x="20525" y="2681"/>
                    <a:pt x="21487" y="2182"/>
                  </a:cubicBezTo>
                  <a:lnTo>
                    <a:pt x="21487" y="2182"/>
                  </a:lnTo>
                  <a:lnTo>
                    <a:pt x="21487" y="2285"/>
                  </a:lnTo>
                  <a:lnTo>
                    <a:pt x="21487" y="2490"/>
                  </a:lnTo>
                  <a:lnTo>
                    <a:pt x="21487" y="2490"/>
                  </a:lnTo>
                  <a:cubicBezTo>
                    <a:pt x="20496" y="3013"/>
                    <a:pt x="19485" y="3516"/>
                    <a:pt x="18550" y="3516"/>
                  </a:cubicBezTo>
                  <a:cubicBezTo>
                    <a:pt x="18276" y="3516"/>
                    <a:pt x="18024" y="3460"/>
                    <a:pt x="17767" y="3390"/>
                  </a:cubicBezTo>
                  <a:cubicBezTo>
                    <a:pt x="17354" y="3242"/>
                    <a:pt x="17079" y="2990"/>
                    <a:pt x="16827" y="2720"/>
                  </a:cubicBezTo>
                  <a:cubicBezTo>
                    <a:pt x="16553" y="2429"/>
                    <a:pt x="16335" y="2102"/>
                    <a:pt x="16048" y="1811"/>
                  </a:cubicBezTo>
                  <a:cubicBezTo>
                    <a:pt x="15683" y="1450"/>
                    <a:pt x="15395" y="1215"/>
                    <a:pt x="15069" y="1067"/>
                  </a:cubicBezTo>
                  <a:cubicBezTo>
                    <a:pt x="14721" y="923"/>
                    <a:pt x="14360" y="849"/>
                    <a:pt x="13833" y="814"/>
                  </a:cubicBezTo>
                  <a:cubicBezTo>
                    <a:pt x="11205" y="579"/>
                    <a:pt x="8412" y="344"/>
                    <a:pt x="5714" y="344"/>
                  </a:cubicBezTo>
                  <a:cubicBezTo>
                    <a:pt x="5388" y="344"/>
                    <a:pt x="5062" y="344"/>
                    <a:pt x="4738" y="349"/>
                  </a:cubicBezTo>
                  <a:lnTo>
                    <a:pt x="4738" y="349"/>
                  </a:lnTo>
                  <a:cubicBezTo>
                    <a:pt x="6705" y="190"/>
                    <a:pt x="8677" y="70"/>
                    <a:pt x="10661" y="70"/>
                  </a:cubicBezTo>
                  <a:close/>
                  <a:moveTo>
                    <a:pt x="10661" y="1"/>
                  </a:moveTo>
                  <a:cubicBezTo>
                    <a:pt x="7106" y="1"/>
                    <a:pt x="3590" y="379"/>
                    <a:pt x="74" y="688"/>
                  </a:cubicBezTo>
                  <a:lnTo>
                    <a:pt x="35" y="705"/>
                  </a:lnTo>
                  <a:lnTo>
                    <a:pt x="35" y="723"/>
                  </a:lnTo>
                  <a:cubicBezTo>
                    <a:pt x="18" y="832"/>
                    <a:pt x="1" y="923"/>
                    <a:pt x="1" y="1032"/>
                  </a:cubicBezTo>
                  <a:lnTo>
                    <a:pt x="1" y="1067"/>
                  </a:lnTo>
                  <a:lnTo>
                    <a:pt x="35" y="1067"/>
                  </a:lnTo>
                  <a:cubicBezTo>
                    <a:pt x="1289" y="814"/>
                    <a:pt x="2520" y="505"/>
                    <a:pt x="3791" y="453"/>
                  </a:cubicBezTo>
                  <a:cubicBezTo>
                    <a:pt x="4426" y="414"/>
                    <a:pt x="5061" y="414"/>
                    <a:pt x="5714" y="414"/>
                  </a:cubicBezTo>
                  <a:cubicBezTo>
                    <a:pt x="8394" y="414"/>
                    <a:pt x="11205" y="653"/>
                    <a:pt x="13833" y="888"/>
                  </a:cubicBezTo>
                  <a:cubicBezTo>
                    <a:pt x="14342" y="923"/>
                    <a:pt x="14704" y="997"/>
                    <a:pt x="15030" y="1123"/>
                  </a:cubicBezTo>
                  <a:cubicBezTo>
                    <a:pt x="15356" y="1267"/>
                    <a:pt x="15648" y="1484"/>
                    <a:pt x="15992" y="1867"/>
                  </a:cubicBezTo>
                  <a:cubicBezTo>
                    <a:pt x="16283" y="2154"/>
                    <a:pt x="16501" y="2463"/>
                    <a:pt x="16770" y="2755"/>
                  </a:cubicBezTo>
                  <a:cubicBezTo>
                    <a:pt x="17027" y="3046"/>
                    <a:pt x="17314" y="3299"/>
                    <a:pt x="17732" y="3442"/>
                  </a:cubicBezTo>
                  <a:cubicBezTo>
                    <a:pt x="18006" y="3534"/>
                    <a:pt x="18276" y="3590"/>
                    <a:pt x="18550" y="3590"/>
                  </a:cubicBezTo>
                  <a:cubicBezTo>
                    <a:pt x="19507" y="3590"/>
                    <a:pt x="20543" y="3081"/>
                    <a:pt x="21539" y="2555"/>
                  </a:cubicBezTo>
                  <a:lnTo>
                    <a:pt x="21557" y="2537"/>
                  </a:lnTo>
                  <a:lnTo>
                    <a:pt x="21557" y="2520"/>
                  </a:lnTo>
                  <a:lnTo>
                    <a:pt x="21557" y="2285"/>
                  </a:lnTo>
                  <a:lnTo>
                    <a:pt x="21557" y="2120"/>
                  </a:lnTo>
                  <a:lnTo>
                    <a:pt x="21557" y="2067"/>
                  </a:lnTo>
                  <a:lnTo>
                    <a:pt x="21505" y="2102"/>
                  </a:lnTo>
                  <a:cubicBezTo>
                    <a:pt x="20526" y="2611"/>
                    <a:pt x="19547" y="3081"/>
                    <a:pt x="18620" y="3081"/>
                  </a:cubicBezTo>
                  <a:cubicBezTo>
                    <a:pt x="18350" y="3081"/>
                    <a:pt x="18093" y="3046"/>
                    <a:pt x="17823" y="2955"/>
                  </a:cubicBezTo>
                  <a:cubicBezTo>
                    <a:pt x="17388" y="2790"/>
                    <a:pt x="17062" y="2537"/>
                    <a:pt x="16788" y="2263"/>
                  </a:cubicBezTo>
                  <a:cubicBezTo>
                    <a:pt x="16353" y="1850"/>
                    <a:pt x="16048" y="1341"/>
                    <a:pt x="15630" y="923"/>
                  </a:cubicBezTo>
                  <a:cubicBezTo>
                    <a:pt x="15213" y="505"/>
                    <a:pt x="14704" y="179"/>
                    <a:pt x="13890" y="127"/>
                  </a:cubicBezTo>
                  <a:cubicBezTo>
                    <a:pt x="12802" y="35"/>
                    <a:pt x="11732" y="1"/>
                    <a:pt x="1066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8"/>
            <p:cNvSpPr/>
            <p:nvPr/>
          </p:nvSpPr>
          <p:spPr>
            <a:xfrm rot="3600026">
              <a:off x="-644541" y="4460558"/>
              <a:ext cx="2543677" cy="439442"/>
            </a:xfrm>
            <a:custGeom>
              <a:avLst/>
              <a:gdLst/>
              <a:ahLst/>
              <a:cxnLst/>
              <a:rect l="l" t="t" r="r" b="b"/>
              <a:pathLst>
                <a:path w="21614" h="3734" extrusionOk="0">
                  <a:moveTo>
                    <a:pt x="4535" y="70"/>
                  </a:moveTo>
                  <a:cubicBezTo>
                    <a:pt x="7707" y="161"/>
                    <a:pt x="11079" y="522"/>
                    <a:pt x="14216" y="940"/>
                  </a:cubicBezTo>
                  <a:cubicBezTo>
                    <a:pt x="15052" y="1049"/>
                    <a:pt x="15578" y="1541"/>
                    <a:pt x="16100" y="2045"/>
                  </a:cubicBezTo>
                  <a:cubicBezTo>
                    <a:pt x="16627" y="2554"/>
                    <a:pt x="17136" y="3081"/>
                    <a:pt x="17932" y="3264"/>
                  </a:cubicBezTo>
                  <a:cubicBezTo>
                    <a:pt x="18132" y="3316"/>
                    <a:pt x="18350" y="3333"/>
                    <a:pt x="18550" y="3333"/>
                  </a:cubicBezTo>
                  <a:cubicBezTo>
                    <a:pt x="19542" y="3333"/>
                    <a:pt x="20539" y="2829"/>
                    <a:pt x="21531" y="2318"/>
                  </a:cubicBezTo>
                  <a:lnTo>
                    <a:pt x="21531" y="2318"/>
                  </a:lnTo>
                  <a:cubicBezTo>
                    <a:pt x="21522" y="2418"/>
                    <a:pt x="21519" y="2520"/>
                    <a:pt x="21506" y="2619"/>
                  </a:cubicBezTo>
                  <a:lnTo>
                    <a:pt x="21506" y="2619"/>
                  </a:lnTo>
                  <a:cubicBezTo>
                    <a:pt x="20497" y="3139"/>
                    <a:pt x="19489" y="3660"/>
                    <a:pt x="18459" y="3660"/>
                  </a:cubicBezTo>
                  <a:cubicBezTo>
                    <a:pt x="18276" y="3660"/>
                    <a:pt x="18098" y="3642"/>
                    <a:pt x="17915" y="3607"/>
                  </a:cubicBezTo>
                  <a:cubicBezTo>
                    <a:pt x="17136" y="3460"/>
                    <a:pt x="16592" y="3007"/>
                    <a:pt x="16013" y="2572"/>
                  </a:cubicBezTo>
                  <a:cubicBezTo>
                    <a:pt x="15448" y="2119"/>
                    <a:pt x="14869" y="1684"/>
                    <a:pt x="14016" y="1593"/>
                  </a:cubicBezTo>
                  <a:cubicBezTo>
                    <a:pt x="10879" y="1232"/>
                    <a:pt x="7689" y="505"/>
                    <a:pt x="4517" y="344"/>
                  </a:cubicBezTo>
                  <a:lnTo>
                    <a:pt x="4191" y="344"/>
                  </a:lnTo>
                  <a:cubicBezTo>
                    <a:pt x="2773" y="344"/>
                    <a:pt x="1424" y="788"/>
                    <a:pt x="79" y="1130"/>
                  </a:cubicBezTo>
                  <a:lnTo>
                    <a:pt x="79" y="1130"/>
                  </a:lnTo>
                  <a:cubicBezTo>
                    <a:pt x="92" y="1008"/>
                    <a:pt x="94" y="898"/>
                    <a:pt x="108" y="789"/>
                  </a:cubicBezTo>
                  <a:lnTo>
                    <a:pt x="108" y="789"/>
                  </a:lnTo>
                  <a:cubicBezTo>
                    <a:pt x="1510" y="464"/>
                    <a:pt x="2880" y="70"/>
                    <a:pt x="4317" y="70"/>
                  </a:cubicBezTo>
                  <a:close/>
                  <a:moveTo>
                    <a:pt x="4317" y="0"/>
                  </a:moveTo>
                  <a:cubicBezTo>
                    <a:pt x="2851" y="0"/>
                    <a:pt x="1471" y="414"/>
                    <a:pt x="57" y="723"/>
                  </a:cubicBezTo>
                  <a:lnTo>
                    <a:pt x="40" y="740"/>
                  </a:lnTo>
                  <a:lnTo>
                    <a:pt x="40" y="762"/>
                  </a:lnTo>
                  <a:cubicBezTo>
                    <a:pt x="22" y="905"/>
                    <a:pt x="22" y="1032"/>
                    <a:pt x="1" y="1158"/>
                  </a:cubicBezTo>
                  <a:lnTo>
                    <a:pt x="1" y="1214"/>
                  </a:lnTo>
                  <a:lnTo>
                    <a:pt x="57" y="1197"/>
                  </a:lnTo>
                  <a:cubicBezTo>
                    <a:pt x="1436" y="871"/>
                    <a:pt x="2759" y="414"/>
                    <a:pt x="4191" y="414"/>
                  </a:cubicBezTo>
                  <a:lnTo>
                    <a:pt x="4517" y="414"/>
                  </a:lnTo>
                  <a:cubicBezTo>
                    <a:pt x="7672" y="579"/>
                    <a:pt x="10861" y="1306"/>
                    <a:pt x="14016" y="1667"/>
                  </a:cubicBezTo>
                  <a:cubicBezTo>
                    <a:pt x="14834" y="1758"/>
                    <a:pt x="15413" y="2176"/>
                    <a:pt x="15974" y="2628"/>
                  </a:cubicBezTo>
                  <a:cubicBezTo>
                    <a:pt x="16535" y="3064"/>
                    <a:pt x="17101" y="3534"/>
                    <a:pt x="17897" y="3677"/>
                  </a:cubicBezTo>
                  <a:cubicBezTo>
                    <a:pt x="18080" y="3716"/>
                    <a:pt x="18276" y="3734"/>
                    <a:pt x="18459" y="3734"/>
                  </a:cubicBezTo>
                  <a:cubicBezTo>
                    <a:pt x="19529" y="3734"/>
                    <a:pt x="20543" y="3207"/>
                    <a:pt x="21561" y="2663"/>
                  </a:cubicBezTo>
                  <a:lnTo>
                    <a:pt x="21579" y="2663"/>
                  </a:lnTo>
                  <a:lnTo>
                    <a:pt x="21579" y="2646"/>
                  </a:lnTo>
                  <a:cubicBezTo>
                    <a:pt x="21596" y="2520"/>
                    <a:pt x="21596" y="2372"/>
                    <a:pt x="21613" y="2246"/>
                  </a:cubicBezTo>
                  <a:lnTo>
                    <a:pt x="21613" y="2193"/>
                  </a:lnTo>
                  <a:lnTo>
                    <a:pt x="21561" y="2211"/>
                  </a:lnTo>
                  <a:cubicBezTo>
                    <a:pt x="20560" y="2755"/>
                    <a:pt x="19547" y="3264"/>
                    <a:pt x="18550" y="3264"/>
                  </a:cubicBezTo>
                  <a:cubicBezTo>
                    <a:pt x="18350" y="3264"/>
                    <a:pt x="18150" y="3242"/>
                    <a:pt x="17932" y="3190"/>
                  </a:cubicBezTo>
                  <a:cubicBezTo>
                    <a:pt x="17171" y="3007"/>
                    <a:pt x="16666" y="2502"/>
                    <a:pt x="16157" y="1993"/>
                  </a:cubicBezTo>
                  <a:cubicBezTo>
                    <a:pt x="15630" y="1484"/>
                    <a:pt x="15087" y="979"/>
                    <a:pt x="14234" y="871"/>
                  </a:cubicBezTo>
                  <a:cubicBezTo>
                    <a:pt x="11079" y="453"/>
                    <a:pt x="7724" y="87"/>
                    <a:pt x="45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8"/>
            <p:cNvSpPr/>
            <p:nvPr/>
          </p:nvSpPr>
          <p:spPr>
            <a:xfrm rot="3600026">
              <a:off x="-678235" y="4480434"/>
              <a:ext cx="2541677" cy="437441"/>
            </a:xfrm>
            <a:custGeom>
              <a:avLst/>
              <a:gdLst/>
              <a:ahLst/>
              <a:cxnLst/>
              <a:rect l="l" t="t" r="r" b="b"/>
              <a:pathLst>
                <a:path w="21597" h="3717" extrusionOk="0">
                  <a:moveTo>
                    <a:pt x="4517" y="70"/>
                  </a:moveTo>
                  <a:cubicBezTo>
                    <a:pt x="7672" y="235"/>
                    <a:pt x="10861" y="962"/>
                    <a:pt x="14016" y="1323"/>
                  </a:cubicBezTo>
                  <a:cubicBezTo>
                    <a:pt x="14834" y="1414"/>
                    <a:pt x="15413" y="1832"/>
                    <a:pt x="15974" y="2284"/>
                  </a:cubicBezTo>
                  <a:cubicBezTo>
                    <a:pt x="16535" y="2720"/>
                    <a:pt x="17101" y="3190"/>
                    <a:pt x="17897" y="3333"/>
                  </a:cubicBezTo>
                  <a:cubicBezTo>
                    <a:pt x="18080" y="3372"/>
                    <a:pt x="18276" y="3390"/>
                    <a:pt x="18459" y="3390"/>
                  </a:cubicBezTo>
                  <a:cubicBezTo>
                    <a:pt x="19509" y="3390"/>
                    <a:pt x="20505" y="2883"/>
                    <a:pt x="21503" y="2350"/>
                  </a:cubicBezTo>
                  <a:lnTo>
                    <a:pt x="21503" y="2350"/>
                  </a:lnTo>
                  <a:cubicBezTo>
                    <a:pt x="21499" y="2464"/>
                    <a:pt x="21485" y="2568"/>
                    <a:pt x="21471" y="2671"/>
                  </a:cubicBezTo>
                  <a:lnTo>
                    <a:pt x="21471" y="2671"/>
                  </a:lnTo>
                  <a:cubicBezTo>
                    <a:pt x="20480" y="3177"/>
                    <a:pt x="19489" y="3642"/>
                    <a:pt x="18476" y="3642"/>
                  </a:cubicBezTo>
                  <a:cubicBezTo>
                    <a:pt x="18298" y="3642"/>
                    <a:pt x="18115" y="3625"/>
                    <a:pt x="17932" y="3607"/>
                  </a:cubicBezTo>
                  <a:cubicBezTo>
                    <a:pt x="17153" y="3464"/>
                    <a:pt x="16557" y="3007"/>
                    <a:pt x="15939" y="2572"/>
                  </a:cubicBezTo>
                  <a:cubicBezTo>
                    <a:pt x="15339" y="2137"/>
                    <a:pt x="14708" y="1701"/>
                    <a:pt x="13872" y="1593"/>
                  </a:cubicBezTo>
                  <a:cubicBezTo>
                    <a:pt x="10809" y="1214"/>
                    <a:pt x="7654" y="614"/>
                    <a:pt x="4569" y="453"/>
                  </a:cubicBezTo>
                  <a:lnTo>
                    <a:pt x="4208" y="453"/>
                  </a:lnTo>
                  <a:cubicBezTo>
                    <a:pt x="2812" y="453"/>
                    <a:pt x="1449" y="860"/>
                    <a:pt x="75" y="1184"/>
                  </a:cubicBezTo>
                  <a:lnTo>
                    <a:pt x="75" y="1184"/>
                  </a:lnTo>
                  <a:lnTo>
                    <a:pt x="75" y="849"/>
                  </a:lnTo>
                  <a:lnTo>
                    <a:pt x="75" y="849"/>
                  </a:lnTo>
                  <a:cubicBezTo>
                    <a:pt x="1448" y="523"/>
                    <a:pt x="2765" y="70"/>
                    <a:pt x="4191" y="70"/>
                  </a:cubicBezTo>
                  <a:close/>
                  <a:moveTo>
                    <a:pt x="4191" y="0"/>
                  </a:moveTo>
                  <a:cubicBezTo>
                    <a:pt x="2759" y="0"/>
                    <a:pt x="1397" y="453"/>
                    <a:pt x="40" y="796"/>
                  </a:cubicBezTo>
                  <a:lnTo>
                    <a:pt x="1" y="796"/>
                  </a:lnTo>
                  <a:lnTo>
                    <a:pt x="1" y="814"/>
                  </a:lnTo>
                  <a:lnTo>
                    <a:pt x="1" y="1231"/>
                  </a:lnTo>
                  <a:lnTo>
                    <a:pt x="1" y="1266"/>
                  </a:lnTo>
                  <a:lnTo>
                    <a:pt x="40" y="1266"/>
                  </a:lnTo>
                  <a:cubicBezTo>
                    <a:pt x="1436" y="940"/>
                    <a:pt x="2794" y="527"/>
                    <a:pt x="4208" y="527"/>
                  </a:cubicBezTo>
                  <a:lnTo>
                    <a:pt x="4569" y="527"/>
                  </a:lnTo>
                  <a:cubicBezTo>
                    <a:pt x="7654" y="688"/>
                    <a:pt x="10792" y="1266"/>
                    <a:pt x="13855" y="1667"/>
                  </a:cubicBezTo>
                  <a:cubicBezTo>
                    <a:pt x="14686" y="1775"/>
                    <a:pt x="15287" y="2193"/>
                    <a:pt x="15905" y="2628"/>
                  </a:cubicBezTo>
                  <a:cubicBezTo>
                    <a:pt x="16518" y="3081"/>
                    <a:pt x="17119" y="3533"/>
                    <a:pt x="17932" y="3681"/>
                  </a:cubicBezTo>
                  <a:cubicBezTo>
                    <a:pt x="18115" y="3699"/>
                    <a:pt x="18298" y="3716"/>
                    <a:pt x="18476" y="3716"/>
                  </a:cubicBezTo>
                  <a:cubicBezTo>
                    <a:pt x="19512" y="3716"/>
                    <a:pt x="20526" y="3224"/>
                    <a:pt x="21522" y="2737"/>
                  </a:cubicBezTo>
                  <a:lnTo>
                    <a:pt x="21539" y="2720"/>
                  </a:lnTo>
                  <a:lnTo>
                    <a:pt x="21539" y="2702"/>
                  </a:lnTo>
                  <a:cubicBezTo>
                    <a:pt x="21561" y="2572"/>
                    <a:pt x="21579" y="2428"/>
                    <a:pt x="21579" y="2302"/>
                  </a:cubicBezTo>
                  <a:lnTo>
                    <a:pt x="21596" y="2228"/>
                  </a:lnTo>
                  <a:lnTo>
                    <a:pt x="21522" y="2267"/>
                  </a:lnTo>
                  <a:cubicBezTo>
                    <a:pt x="20508" y="2789"/>
                    <a:pt x="19494" y="3316"/>
                    <a:pt x="18459" y="3316"/>
                  </a:cubicBezTo>
                  <a:cubicBezTo>
                    <a:pt x="18276" y="3316"/>
                    <a:pt x="18098" y="3298"/>
                    <a:pt x="17915" y="3263"/>
                  </a:cubicBezTo>
                  <a:cubicBezTo>
                    <a:pt x="17136" y="3116"/>
                    <a:pt x="16592" y="2663"/>
                    <a:pt x="16013" y="2228"/>
                  </a:cubicBezTo>
                  <a:cubicBezTo>
                    <a:pt x="15448" y="1775"/>
                    <a:pt x="14869" y="1340"/>
                    <a:pt x="14016" y="1249"/>
                  </a:cubicBezTo>
                  <a:cubicBezTo>
                    <a:pt x="10879" y="888"/>
                    <a:pt x="7689" y="161"/>
                    <a:pt x="45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8"/>
            <p:cNvSpPr/>
            <p:nvPr/>
          </p:nvSpPr>
          <p:spPr>
            <a:xfrm rot="3600026">
              <a:off x="-451669" y="4354192"/>
              <a:ext cx="2524259" cy="463097"/>
            </a:xfrm>
            <a:custGeom>
              <a:avLst/>
              <a:gdLst/>
              <a:ahLst/>
              <a:cxnLst/>
              <a:rect l="l" t="t" r="r" b="b"/>
              <a:pathLst>
                <a:path w="21449" h="3935" extrusionOk="0">
                  <a:moveTo>
                    <a:pt x="13725" y="71"/>
                  </a:moveTo>
                  <a:cubicBezTo>
                    <a:pt x="14304" y="88"/>
                    <a:pt x="14721" y="253"/>
                    <a:pt x="15065" y="506"/>
                  </a:cubicBezTo>
                  <a:cubicBezTo>
                    <a:pt x="15592" y="871"/>
                    <a:pt x="15935" y="1450"/>
                    <a:pt x="16318" y="1994"/>
                  </a:cubicBezTo>
                  <a:cubicBezTo>
                    <a:pt x="16719" y="2520"/>
                    <a:pt x="17154" y="3047"/>
                    <a:pt x="17859" y="3334"/>
                  </a:cubicBezTo>
                  <a:cubicBezTo>
                    <a:pt x="18133" y="3443"/>
                    <a:pt x="18420" y="3482"/>
                    <a:pt x="18711" y="3482"/>
                  </a:cubicBezTo>
                  <a:cubicBezTo>
                    <a:pt x="19564" y="3482"/>
                    <a:pt x="20467" y="3081"/>
                    <a:pt x="21358" y="2619"/>
                  </a:cubicBezTo>
                  <a:lnTo>
                    <a:pt x="21358" y="2619"/>
                  </a:lnTo>
                  <a:cubicBezTo>
                    <a:pt x="21362" y="2715"/>
                    <a:pt x="21372" y="2811"/>
                    <a:pt x="21374" y="2910"/>
                  </a:cubicBezTo>
                  <a:lnTo>
                    <a:pt x="21374" y="2910"/>
                  </a:lnTo>
                  <a:cubicBezTo>
                    <a:pt x="20437" y="3398"/>
                    <a:pt x="19501" y="3861"/>
                    <a:pt x="18620" y="3861"/>
                  </a:cubicBezTo>
                  <a:cubicBezTo>
                    <a:pt x="18350" y="3861"/>
                    <a:pt x="18076" y="3808"/>
                    <a:pt x="17806" y="3700"/>
                  </a:cubicBezTo>
                  <a:cubicBezTo>
                    <a:pt x="17371" y="3534"/>
                    <a:pt x="17023" y="3264"/>
                    <a:pt x="16736" y="2955"/>
                  </a:cubicBezTo>
                  <a:cubicBezTo>
                    <a:pt x="16318" y="2503"/>
                    <a:pt x="16009" y="1959"/>
                    <a:pt x="15592" y="1502"/>
                  </a:cubicBezTo>
                  <a:cubicBezTo>
                    <a:pt x="15156" y="1050"/>
                    <a:pt x="14630" y="706"/>
                    <a:pt x="13781" y="654"/>
                  </a:cubicBezTo>
                  <a:cubicBezTo>
                    <a:pt x="13381" y="632"/>
                    <a:pt x="12963" y="615"/>
                    <a:pt x="12546" y="615"/>
                  </a:cubicBezTo>
                  <a:cubicBezTo>
                    <a:pt x="9626" y="615"/>
                    <a:pt x="6619" y="1124"/>
                    <a:pt x="3752" y="1250"/>
                  </a:cubicBezTo>
                  <a:cubicBezTo>
                    <a:pt x="2524" y="1305"/>
                    <a:pt x="1314" y="1390"/>
                    <a:pt x="99" y="1480"/>
                  </a:cubicBezTo>
                  <a:lnTo>
                    <a:pt x="99" y="1480"/>
                  </a:lnTo>
                  <a:cubicBezTo>
                    <a:pt x="113" y="1389"/>
                    <a:pt x="127" y="1288"/>
                    <a:pt x="141" y="1198"/>
                  </a:cubicBezTo>
                  <a:lnTo>
                    <a:pt x="141" y="1198"/>
                  </a:lnTo>
                  <a:cubicBezTo>
                    <a:pt x="944" y="1216"/>
                    <a:pt x="1752" y="1250"/>
                    <a:pt x="2555" y="1250"/>
                  </a:cubicBezTo>
                  <a:cubicBezTo>
                    <a:pt x="2973" y="1250"/>
                    <a:pt x="3373" y="1232"/>
                    <a:pt x="3791" y="1215"/>
                  </a:cubicBezTo>
                  <a:cubicBezTo>
                    <a:pt x="6946" y="1089"/>
                    <a:pt x="10152" y="71"/>
                    <a:pt x="13307" y="71"/>
                  </a:cubicBezTo>
                  <a:close/>
                  <a:moveTo>
                    <a:pt x="13307" y="1"/>
                  </a:moveTo>
                  <a:cubicBezTo>
                    <a:pt x="10135" y="1"/>
                    <a:pt x="6928" y="1015"/>
                    <a:pt x="3791" y="1141"/>
                  </a:cubicBezTo>
                  <a:cubicBezTo>
                    <a:pt x="3373" y="1158"/>
                    <a:pt x="2973" y="1176"/>
                    <a:pt x="2555" y="1176"/>
                  </a:cubicBezTo>
                  <a:cubicBezTo>
                    <a:pt x="1759" y="1176"/>
                    <a:pt x="945" y="1141"/>
                    <a:pt x="127" y="1124"/>
                  </a:cubicBezTo>
                  <a:lnTo>
                    <a:pt x="92" y="1124"/>
                  </a:lnTo>
                  <a:lnTo>
                    <a:pt x="92" y="1158"/>
                  </a:lnTo>
                  <a:cubicBezTo>
                    <a:pt x="53" y="1267"/>
                    <a:pt x="36" y="1393"/>
                    <a:pt x="18" y="1502"/>
                  </a:cubicBezTo>
                  <a:lnTo>
                    <a:pt x="1" y="1559"/>
                  </a:lnTo>
                  <a:lnTo>
                    <a:pt x="53" y="1559"/>
                  </a:lnTo>
                  <a:cubicBezTo>
                    <a:pt x="1289" y="1467"/>
                    <a:pt x="2520" y="1376"/>
                    <a:pt x="3752" y="1324"/>
                  </a:cubicBezTo>
                  <a:cubicBezTo>
                    <a:pt x="6637" y="1176"/>
                    <a:pt x="9648" y="688"/>
                    <a:pt x="12546" y="688"/>
                  </a:cubicBezTo>
                  <a:cubicBezTo>
                    <a:pt x="12963" y="688"/>
                    <a:pt x="13381" y="706"/>
                    <a:pt x="13781" y="723"/>
                  </a:cubicBezTo>
                  <a:cubicBezTo>
                    <a:pt x="14343" y="762"/>
                    <a:pt x="14739" y="923"/>
                    <a:pt x="15087" y="1141"/>
                  </a:cubicBezTo>
                  <a:cubicBezTo>
                    <a:pt x="15574" y="1502"/>
                    <a:pt x="15918" y="2011"/>
                    <a:pt x="16283" y="2520"/>
                  </a:cubicBezTo>
                  <a:cubicBezTo>
                    <a:pt x="16662" y="3025"/>
                    <a:pt x="17097" y="3499"/>
                    <a:pt x="17785" y="3769"/>
                  </a:cubicBezTo>
                  <a:cubicBezTo>
                    <a:pt x="18059" y="3878"/>
                    <a:pt x="18329" y="3935"/>
                    <a:pt x="18620" y="3935"/>
                  </a:cubicBezTo>
                  <a:cubicBezTo>
                    <a:pt x="19525" y="3917"/>
                    <a:pt x="20487" y="3460"/>
                    <a:pt x="21431" y="2973"/>
                  </a:cubicBezTo>
                  <a:lnTo>
                    <a:pt x="21448" y="2955"/>
                  </a:lnTo>
                  <a:lnTo>
                    <a:pt x="21448" y="2938"/>
                  </a:lnTo>
                  <a:cubicBezTo>
                    <a:pt x="21448" y="2808"/>
                    <a:pt x="21431" y="2681"/>
                    <a:pt x="21431" y="2555"/>
                  </a:cubicBezTo>
                  <a:lnTo>
                    <a:pt x="21414" y="2503"/>
                  </a:lnTo>
                  <a:lnTo>
                    <a:pt x="21374" y="2520"/>
                  </a:lnTo>
                  <a:cubicBezTo>
                    <a:pt x="20469" y="2990"/>
                    <a:pt x="19564" y="3408"/>
                    <a:pt x="18711" y="3408"/>
                  </a:cubicBezTo>
                  <a:cubicBezTo>
                    <a:pt x="18420" y="3408"/>
                    <a:pt x="18150" y="3373"/>
                    <a:pt x="17893" y="3264"/>
                  </a:cubicBezTo>
                  <a:cubicBezTo>
                    <a:pt x="17424" y="3082"/>
                    <a:pt x="17080" y="2790"/>
                    <a:pt x="16788" y="2464"/>
                  </a:cubicBezTo>
                  <a:cubicBezTo>
                    <a:pt x="16353" y="1976"/>
                    <a:pt x="16027" y="1376"/>
                    <a:pt x="15592" y="889"/>
                  </a:cubicBezTo>
                  <a:cubicBezTo>
                    <a:pt x="15156" y="397"/>
                    <a:pt x="14613" y="36"/>
                    <a:pt x="1372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8"/>
            <p:cNvSpPr/>
            <p:nvPr/>
          </p:nvSpPr>
          <p:spPr>
            <a:xfrm rot="3600026">
              <a:off x="-199691" y="4201024"/>
              <a:ext cx="2460120" cy="539828"/>
            </a:xfrm>
            <a:custGeom>
              <a:avLst/>
              <a:gdLst/>
              <a:ahLst/>
              <a:cxnLst/>
              <a:rect l="l" t="t" r="r" b="b"/>
              <a:pathLst>
                <a:path w="20904" h="4587" extrusionOk="0">
                  <a:moveTo>
                    <a:pt x="190" y="2226"/>
                  </a:moveTo>
                  <a:cubicBezTo>
                    <a:pt x="1304" y="2712"/>
                    <a:pt x="2419" y="3373"/>
                    <a:pt x="3607" y="3373"/>
                  </a:cubicBezTo>
                  <a:lnTo>
                    <a:pt x="3738" y="3373"/>
                  </a:lnTo>
                  <a:cubicBezTo>
                    <a:pt x="3681" y="3373"/>
                    <a:pt x="3629" y="3390"/>
                    <a:pt x="3572" y="3390"/>
                  </a:cubicBezTo>
                  <a:cubicBezTo>
                    <a:pt x="2386" y="3390"/>
                    <a:pt x="1256" y="2877"/>
                    <a:pt x="88" y="2512"/>
                  </a:cubicBezTo>
                  <a:lnTo>
                    <a:pt x="88" y="2512"/>
                  </a:lnTo>
                  <a:cubicBezTo>
                    <a:pt x="128" y="2421"/>
                    <a:pt x="161" y="2318"/>
                    <a:pt x="190" y="2226"/>
                  </a:cubicBezTo>
                  <a:close/>
                  <a:moveTo>
                    <a:pt x="13311" y="75"/>
                  </a:moveTo>
                  <a:cubicBezTo>
                    <a:pt x="13815" y="92"/>
                    <a:pt x="14233" y="292"/>
                    <a:pt x="14594" y="584"/>
                  </a:cubicBezTo>
                  <a:cubicBezTo>
                    <a:pt x="15160" y="1036"/>
                    <a:pt x="15613" y="1706"/>
                    <a:pt x="16065" y="2342"/>
                  </a:cubicBezTo>
                  <a:cubicBezTo>
                    <a:pt x="16518" y="2977"/>
                    <a:pt x="16988" y="3590"/>
                    <a:pt x="17623" y="3917"/>
                  </a:cubicBezTo>
                  <a:cubicBezTo>
                    <a:pt x="17967" y="4100"/>
                    <a:pt x="18315" y="4173"/>
                    <a:pt x="18676" y="4173"/>
                  </a:cubicBezTo>
                  <a:cubicBezTo>
                    <a:pt x="19366" y="4173"/>
                    <a:pt x="20061" y="3894"/>
                    <a:pt x="20772" y="3559"/>
                  </a:cubicBezTo>
                  <a:lnTo>
                    <a:pt x="20772" y="3559"/>
                  </a:lnTo>
                  <a:cubicBezTo>
                    <a:pt x="20797" y="3649"/>
                    <a:pt x="20815" y="3747"/>
                    <a:pt x="20829" y="3836"/>
                  </a:cubicBezTo>
                  <a:lnTo>
                    <a:pt x="20829" y="3836"/>
                  </a:lnTo>
                  <a:cubicBezTo>
                    <a:pt x="20076" y="4197"/>
                    <a:pt x="19339" y="4517"/>
                    <a:pt x="18602" y="4517"/>
                  </a:cubicBezTo>
                  <a:cubicBezTo>
                    <a:pt x="18258" y="4517"/>
                    <a:pt x="17914" y="4443"/>
                    <a:pt x="17588" y="4282"/>
                  </a:cubicBezTo>
                  <a:cubicBezTo>
                    <a:pt x="16770" y="3917"/>
                    <a:pt x="16248" y="3029"/>
                    <a:pt x="15682" y="2215"/>
                  </a:cubicBezTo>
                  <a:cubicBezTo>
                    <a:pt x="15412" y="1798"/>
                    <a:pt x="15103" y="1415"/>
                    <a:pt x="14760" y="1106"/>
                  </a:cubicBezTo>
                  <a:cubicBezTo>
                    <a:pt x="14399" y="819"/>
                    <a:pt x="13981" y="601"/>
                    <a:pt x="13454" y="562"/>
                  </a:cubicBezTo>
                  <a:lnTo>
                    <a:pt x="13254" y="562"/>
                  </a:lnTo>
                  <a:cubicBezTo>
                    <a:pt x="12527" y="562"/>
                    <a:pt x="11714" y="801"/>
                    <a:pt x="10935" y="1071"/>
                  </a:cubicBezTo>
                  <a:cubicBezTo>
                    <a:pt x="10134" y="1363"/>
                    <a:pt x="9373" y="1706"/>
                    <a:pt x="8742" y="1924"/>
                  </a:cubicBezTo>
                  <a:cubicBezTo>
                    <a:pt x="7213" y="2439"/>
                    <a:pt x="5464" y="3283"/>
                    <a:pt x="3844" y="3368"/>
                  </a:cubicBezTo>
                  <a:lnTo>
                    <a:pt x="3844" y="3368"/>
                  </a:lnTo>
                  <a:cubicBezTo>
                    <a:pt x="5490" y="3253"/>
                    <a:pt x="7240" y="2259"/>
                    <a:pt x="8703" y="1650"/>
                  </a:cubicBezTo>
                  <a:cubicBezTo>
                    <a:pt x="9338" y="1397"/>
                    <a:pt x="10099" y="997"/>
                    <a:pt x="10878" y="671"/>
                  </a:cubicBezTo>
                  <a:cubicBezTo>
                    <a:pt x="11679" y="344"/>
                    <a:pt x="12475" y="75"/>
                    <a:pt x="13180" y="75"/>
                  </a:cubicBezTo>
                  <a:close/>
                  <a:moveTo>
                    <a:pt x="13180" y="1"/>
                  </a:moveTo>
                  <a:cubicBezTo>
                    <a:pt x="12458" y="1"/>
                    <a:pt x="11640" y="275"/>
                    <a:pt x="10861" y="601"/>
                  </a:cubicBezTo>
                  <a:cubicBezTo>
                    <a:pt x="10065" y="927"/>
                    <a:pt x="9303" y="1323"/>
                    <a:pt x="8685" y="1580"/>
                  </a:cubicBezTo>
                  <a:cubicBezTo>
                    <a:pt x="7180" y="2194"/>
                    <a:pt x="5404" y="3212"/>
                    <a:pt x="3773" y="3303"/>
                  </a:cubicBezTo>
                  <a:lnTo>
                    <a:pt x="3607" y="3303"/>
                  </a:lnTo>
                  <a:cubicBezTo>
                    <a:pt x="2432" y="3303"/>
                    <a:pt x="1323" y="2651"/>
                    <a:pt x="183" y="2141"/>
                  </a:cubicBezTo>
                  <a:lnTo>
                    <a:pt x="148" y="2124"/>
                  </a:lnTo>
                  <a:lnTo>
                    <a:pt x="126" y="2159"/>
                  </a:lnTo>
                  <a:cubicBezTo>
                    <a:pt x="91" y="2285"/>
                    <a:pt x="57" y="2394"/>
                    <a:pt x="17" y="2520"/>
                  </a:cubicBezTo>
                  <a:lnTo>
                    <a:pt x="0" y="2559"/>
                  </a:lnTo>
                  <a:lnTo>
                    <a:pt x="39" y="2559"/>
                  </a:lnTo>
                  <a:cubicBezTo>
                    <a:pt x="1197" y="2938"/>
                    <a:pt x="2358" y="3464"/>
                    <a:pt x="3572" y="3464"/>
                  </a:cubicBezTo>
                  <a:cubicBezTo>
                    <a:pt x="3629" y="3464"/>
                    <a:pt x="3681" y="3447"/>
                    <a:pt x="3738" y="3447"/>
                  </a:cubicBezTo>
                  <a:cubicBezTo>
                    <a:pt x="5422" y="3373"/>
                    <a:pt x="7219" y="2520"/>
                    <a:pt x="8759" y="1976"/>
                  </a:cubicBezTo>
                  <a:cubicBezTo>
                    <a:pt x="9395" y="1759"/>
                    <a:pt x="10173" y="1432"/>
                    <a:pt x="10952" y="1145"/>
                  </a:cubicBezTo>
                  <a:cubicBezTo>
                    <a:pt x="11731" y="853"/>
                    <a:pt x="12549" y="636"/>
                    <a:pt x="13254" y="636"/>
                  </a:cubicBezTo>
                  <a:lnTo>
                    <a:pt x="13454" y="636"/>
                  </a:lnTo>
                  <a:cubicBezTo>
                    <a:pt x="13963" y="671"/>
                    <a:pt x="14359" y="871"/>
                    <a:pt x="14703" y="1162"/>
                  </a:cubicBezTo>
                  <a:cubicBezTo>
                    <a:pt x="15230" y="1598"/>
                    <a:pt x="15630" y="2250"/>
                    <a:pt x="16048" y="2868"/>
                  </a:cubicBezTo>
                  <a:cubicBezTo>
                    <a:pt x="16465" y="3482"/>
                    <a:pt x="16918" y="4065"/>
                    <a:pt x="17553" y="4352"/>
                  </a:cubicBezTo>
                  <a:cubicBezTo>
                    <a:pt x="17897" y="4517"/>
                    <a:pt x="18241" y="4587"/>
                    <a:pt x="18602" y="4587"/>
                  </a:cubicBezTo>
                  <a:cubicBezTo>
                    <a:pt x="19363" y="4587"/>
                    <a:pt x="20125" y="4261"/>
                    <a:pt x="20886" y="3882"/>
                  </a:cubicBezTo>
                  <a:lnTo>
                    <a:pt x="20904" y="3882"/>
                  </a:lnTo>
                  <a:lnTo>
                    <a:pt x="20904" y="3847"/>
                  </a:lnTo>
                  <a:cubicBezTo>
                    <a:pt x="20886" y="3738"/>
                    <a:pt x="20869" y="3608"/>
                    <a:pt x="20834" y="3499"/>
                  </a:cubicBezTo>
                  <a:lnTo>
                    <a:pt x="20834" y="3464"/>
                  </a:lnTo>
                  <a:lnTo>
                    <a:pt x="20778" y="3482"/>
                  </a:lnTo>
                  <a:cubicBezTo>
                    <a:pt x="20073" y="3825"/>
                    <a:pt x="19363" y="4100"/>
                    <a:pt x="18676" y="4100"/>
                  </a:cubicBezTo>
                  <a:cubicBezTo>
                    <a:pt x="18332" y="4100"/>
                    <a:pt x="17988" y="4026"/>
                    <a:pt x="17640" y="3847"/>
                  </a:cubicBezTo>
                  <a:cubicBezTo>
                    <a:pt x="16844" y="3447"/>
                    <a:pt x="16283" y="2503"/>
                    <a:pt x="15665" y="1650"/>
                  </a:cubicBezTo>
                  <a:cubicBezTo>
                    <a:pt x="15356" y="1236"/>
                    <a:pt x="15029" y="836"/>
                    <a:pt x="14651" y="527"/>
                  </a:cubicBezTo>
                  <a:cubicBezTo>
                    <a:pt x="14268" y="236"/>
                    <a:pt x="13833" y="18"/>
                    <a:pt x="1331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8"/>
            <p:cNvSpPr/>
            <p:nvPr/>
          </p:nvSpPr>
          <p:spPr>
            <a:xfrm rot="3600026">
              <a:off x="-138688" y="4169652"/>
              <a:ext cx="2437171" cy="553127"/>
            </a:xfrm>
            <a:custGeom>
              <a:avLst/>
              <a:gdLst/>
              <a:ahLst/>
              <a:cxnLst/>
              <a:rect l="l" t="t" r="r" b="b"/>
              <a:pathLst>
                <a:path w="20709" h="4700" extrusionOk="0">
                  <a:moveTo>
                    <a:pt x="13054" y="74"/>
                  </a:moveTo>
                  <a:cubicBezTo>
                    <a:pt x="13563" y="74"/>
                    <a:pt x="13998" y="274"/>
                    <a:pt x="14381" y="583"/>
                  </a:cubicBezTo>
                  <a:cubicBezTo>
                    <a:pt x="14960" y="1036"/>
                    <a:pt x="15447" y="1723"/>
                    <a:pt x="15922" y="2393"/>
                  </a:cubicBezTo>
                  <a:cubicBezTo>
                    <a:pt x="16409" y="3046"/>
                    <a:pt x="16918" y="3681"/>
                    <a:pt x="17553" y="4008"/>
                  </a:cubicBezTo>
                  <a:cubicBezTo>
                    <a:pt x="17897" y="4190"/>
                    <a:pt x="18258" y="4264"/>
                    <a:pt x="18602" y="4264"/>
                  </a:cubicBezTo>
                  <a:cubicBezTo>
                    <a:pt x="19263" y="4264"/>
                    <a:pt x="19904" y="4034"/>
                    <a:pt x="20560" y="3738"/>
                  </a:cubicBezTo>
                  <a:lnTo>
                    <a:pt x="20560" y="3738"/>
                  </a:lnTo>
                  <a:cubicBezTo>
                    <a:pt x="20589" y="3832"/>
                    <a:pt x="20615" y="3920"/>
                    <a:pt x="20630" y="4018"/>
                  </a:cubicBezTo>
                  <a:lnTo>
                    <a:pt x="20630" y="4018"/>
                  </a:lnTo>
                  <a:cubicBezTo>
                    <a:pt x="19932" y="4357"/>
                    <a:pt x="19230" y="4626"/>
                    <a:pt x="18550" y="4626"/>
                  </a:cubicBezTo>
                  <a:cubicBezTo>
                    <a:pt x="18206" y="4626"/>
                    <a:pt x="17862" y="4552"/>
                    <a:pt x="17514" y="4373"/>
                  </a:cubicBezTo>
                  <a:cubicBezTo>
                    <a:pt x="16718" y="3973"/>
                    <a:pt x="16157" y="3029"/>
                    <a:pt x="15539" y="2176"/>
                  </a:cubicBezTo>
                  <a:cubicBezTo>
                    <a:pt x="15230" y="1762"/>
                    <a:pt x="14903" y="1362"/>
                    <a:pt x="14525" y="1053"/>
                  </a:cubicBezTo>
                  <a:cubicBezTo>
                    <a:pt x="14142" y="762"/>
                    <a:pt x="13707" y="544"/>
                    <a:pt x="13185" y="527"/>
                  </a:cubicBezTo>
                  <a:lnTo>
                    <a:pt x="13054" y="527"/>
                  </a:lnTo>
                  <a:cubicBezTo>
                    <a:pt x="12332" y="527"/>
                    <a:pt x="11514" y="801"/>
                    <a:pt x="10735" y="1127"/>
                  </a:cubicBezTo>
                  <a:cubicBezTo>
                    <a:pt x="9939" y="1453"/>
                    <a:pt x="9177" y="1849"/>
                    <a:pt x="8559" y="2106"/>
                  </a:cubicBezTo>
                  <a:cubicBezTo>
                    <a:pt x="7054" y="2720"/>
                    <a:pt x="5278" y="3738"/>
                    <a:pt x="3647" y="3829"/>
                  </a:cubicBezTo>
                  <a:lnTo>
                    <a:pt x="3481" y="3829"/>
                  </a:lnTo>
                  <a:cubicBezTo>
                    <a:pt x="2318" y="3829"/>
                    <a:pt x="1219" y="3189"/>
                    <a:pt x="90" y="2683"/>
                  </a:cubicBezTo>
                  <a:lnTo>
                    <a:pt x="90" y="2683"/>
                  </a:lnTo>
                  <a:cubicBezTo>
                    <a:pt x="132" y="2584"/>
                    <a:pt x="163" y="2495"/>
                    <a:pt x="202" y="2397"/>
                  </a:cubicBezTo>
                  <a:lnTo>
                    <a:pt x="202" y="2397"/>
                  </a:lnTo>
                  <a:cubicBezTo>
                    <a:pt x="734" y="2700"/>
                    <a:pt x="1266" y="3035"/>
                    <a:pt x="1815" y="3320"/>
                  </a:cubicBezTo>
                  <a:cubicBezTo>
                    <a:pt x="2376" y="3590"/>
                    <a:pt x="2937" y="3790"/>
                    <a:pt x="3555" y="3790"/>
                  </a:cubicBezTo>
                  <a:lnTo>
                    <a:pt x="3681" y="3790"/>
                  </a:lnTo>
                  <a:cubicBezTo>
                    <a:pt x="4499" y="3738"/>
                    <a:pt x="5352" y="3429"/>
                    <a:pt x="6183" y="3029"/>
                  </a:cubicBezTo>
                  <a:cubicBezTo>
                    <a:pt x="7019" y="2650"/>
                    <a:pt x="7815" y="2176"/>
                    <a:pt x="8524" y="1849"/>
                  </a:cubicBezTo>
                  <a:cubicBezTo>
                    <a:pt x="9138" y="1545"/>
                    <a:pt x="9899" y="1110"/>
                    <a:pt x="10683" y="727"/>
                  </a:cubicBezTo>
                  <a:cubicBezTo>
                    <a:pt x="11462" y="366"/>
                    <a:pt x="12275" y="74"/>
                    <a:pt x="12985" y="74"/>
                  </a:cubicBezTo>
                  <a:close/>
                  <a:moveTo>
                    <a:pt x="12985" y="0"/>
                  </a:moveTo>
                  <a:cubicBezTo>
                    <a:pt x="12258" y="0"/>
                    <a:pt x="11444" y="292"/>
                    <a:pt x="10661" y="675"/>
                  </a:cubicBezTo>
                  <a:cubicBezTo>
                    <a:pt x="9865" y="1036"/>
                    <a:pt x="9103" y="1488"/>
                    <a:pt x="8485" y="1780"/>
                  </a:cubicBezTo>
                  <a:cubicBezTo>
                    <a:pt x="7780" y="2124"/>
                    <a:pt x="6984" y="2576"/>
                    <a:pt x="6166" y="2976"/>
                  </a:cubicBezTo>
                  <a:cubicBezTo>
                    <a:pt x="5331" y="3355"/>
                    <a:pt x="4482" y="3681"/>
                    <a:pt x="3681" y="3720"/>
                  </a:cubicBezTo>
                  <a:lnTo>
                    <a:pt x="3555" y="3720"/>
                  </a:lnTo>
                  <a:cubicBezTo>
                    <a:pt x="2959" y="3720"/>
                    <a:pt x="2393" y="3520"/>
                    <a:pt x="1850" y="3246"/>
                  </a:cubicBezTo>
                  <a:cubicBezTo>
                    <a:pt x="1288" y="2976"/>
                    <a:pt x="744" y="2633"/>
                    <a:pt x="200" y="2324"/>
                  </a:cubicBezTo>
                  <a:lnTo>
                    <a:pt x="166" y="2306"/>
                  </a:lnTo>
                  <a:lnTo>
                    <a:pt x="148" y="2341"/>
                  </a:lnTo>
                  <a:cubicBezTo>
                    <a:pt x="92" y="2450"/>
                    <a:pt x="57" y="2576"/>
                    <a:pt x="0" y="2685"/>
                  </a:cubicBezTo>
                  <a:lnTo>
                    <a:pt x="0" y="2720"/>
                  </a:lnTo>
                  <a:lnTo>
                    <a:pt x="39" y="2741"/>
                  </a:lnTo>
                  <a:cubicBezTo>
                    <a:pt x="1162" y="3229"/>
                    <a:pt x="2285" y="3899"/>
                    <a:pt x="3481" y="3899"/>
                  </a:cubicBezTo>
                  <a:lnTo>
                    <a:pt x="3647" y="3899"/>
                  </a:lnTo>
                  <a:cubicBezTo>
                    <a:pt x="5313" y="3807"/>
                    <a:pt x="7093" y="2794"/>
                    <a:pt x="8577" y="2176"/>
                  </a:cubicBezTo>
                  <a:cubicBezTo>
                    <a:pt x="9212" y="1923"/>
                    <a:pt x="9973" y="1523"/>
                    <a:pt x="10752" y="1197"/>
                  </a:cubicBezTo>
                  <a:cubicBezTo>
                    <a:pt x="11553" y="870"/>
                    <a:pt x="12349" y="601"/>
                    <a:pt x="13054" y="601"/>
                  </a:cubicBezTo>
                  <a:lnTo>
                    <a:pt x="13185" y="601"/>
                  </a:lnTo>
                  <a:cubicBezTo>
                    <a:pt x="13689" y="618"/>
                    <a:pt x="14107" y="818"/>
                    <a:pt x="14468" y="1110"/>
                  </a:cubicBezTo>
                  <a:cubicBezTo>
                    <a:pt x="15034" y="1562"/>
                    <a:pt x="15487" y="2232"/>
                    <a:pt x="15939" y="2868"/>
                  </a:cubicBezTo>
                  <a:cubicBezTo>
                    <a:pt x="16392" y="3503"/>
                    <a:pt x="16862" y="4116"/>
                    <a:pt x="17497" y="4443"/>
                  </a:cubicBezTo>
                  <a:cubicBezTo>
                    <a:pt x="17841" y="4626"/>
                    <a:pt x="18189" y="4699"/>
                    <a:pt x="18550" y="4699"/>
                  </a:cubicBezTo>
                  <a:cubicBezTo>
                    <a:pt x="19255" y="4699"/>
                    <a:pt x="19964" y="4408"/>
                    <a:pt x="20691" y="4064"/>
                  </a:cubicBezTo>
                  <a:lnTo>
                    <a:pt x="20708" y="4064"/>
                  </a:lnTo>
                  <a:lnTo>
                    <a:pt x="20708" y="4025"/>
                  </a:lnTo>
                  <a:cubicBezTo>
                    <a:pt x="20691" y="3899"/>
                    <a:pt x="20652" y="3790"/>
                    <a:pt x="20617" y="3664"/>
                  </a:cubicBezTo>
                  <a:lnTo>
                    <a:pt x="20617" y="3629"/>
                  </a:lnTo>
                  <a:lnTo>
                    <a:pt x="20560" y="3646"/>
                  </a:lnTo>
                  <a:cubicBezTo>
                    <a:pt x="19907" y="3955"/>
                    <a:pt x="19255" y="4190"/>
                    <a:pt x="18602" y="4190"/>
                  </a:cubicBezTo>
                  <a:cubicBezTo>
                    <a:pt x="18258" y="4190"/>
                    <a:pt x="17915" y="4116"/>
                    <a:pt x="17588" y="3955"/>
                  </a:cubicBezTo>
                  <a:cubicBezTo>
                    <a:pt x="16753" y="3538"/>
                    <a:pt x="16157" y="2559"/>
                    <a:pt x="15504" y="1688"/>
                  </a:cubicBezTo>
                  <a:cubicBezTo>
                    <a:pt x="15178" y="1253"/>
                    <a:pt x="14834" y="836"/>
                    <a:pt x="14434" y="527"/>
                  </a:cubicBezTo>
                  <a:cubicBezTo>
                    <a:pt x="14033" y="218"/>
                    <a:pt x="13581" y="0"/>
                    <a:pt x="130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8"/>
            <p:cNvSpPr/>
            <p:nvPr/>
          </p:nvSpPr>
          <p:spPr>
            <a:xfrm rot="3600026">
              <a:off x="-390162" y="4315936"/>
              <a:ext cx="2513550" cy="482515"/>
            </a:xfrm>
            <a:custGeom>
              <a:avLst/>
              <a:gdLst/>
              <a:ahLst/>
              <a:cxnLst/>
              <a:rect l="l" t="t" r="r" b="b"/>
              <a:pathLst>
                <a:path w="21358" h="4100" extrusionOk="0">
                  <a:moveTo>
                    <a:pt x="155" y="1470"/>
                  </a:moveTo>
                  <a:cubicBezTo>
                    <a:pt x="1199" y="1596"/>
                    <a:pt x="2258" y="1764"/>
                    <a:pt x="3301" y="1775"/>
                  </a:cubicBezTo>
                  <a:lnTo>
                    <a:pt x="3301" y="1775"/>
                  </a:lnTo>
                  <a:cubicBezTo>
                    <a:pt x="3029" y="1785"/>
                    <a:pt x="2759" y="1793"/>
                    <a:pt x="2481" y="1793"/>
                  </a:cubicBezTo>
                  <a:cubicBezTo>
                    <a:pt x="1695" y="1793"/>
                    <a:pt x="893" y="1759"/>
                    <a:pt x="86" y="1741"/>
                  </a:cubicBezTo>
                  <a:lnTo>
                    <a:pt x="86" y="1741"/>
                  </a:lnTo>
                  <a:cubicBezTo>
                    <a:pt x="113" y="1644"/>
                    <a:pt x="129" y="1557"/>
                    <a:pt x="155" y="1470"/>
                  </a:cubicBezTo>
                  <a:close/>
                  <a:moveTo>
                    <a:pt x="13560" y="74"/>
                  </a:moveTo>
                  <a:cubicBezTo>
                    <a:pt x="14160" y="74"/>
                    <a:pt x="14595" y="235"/>
                    <a:pt x="14956" y="487"/>
                  </a:cubicBezTo>
                  <a:cubicBezTo>
                    <a:pt x="15500" y="888"/>
                    <a:pt x="15861" y="1488"/>
                    <a:pt x="16262" y="2067"/>
                  </a:cubicBezTo>
                  <a:cubicBezTo>
                    <a:pt x="16679" y="2663"/>
                    <a:pt x="17132" y="3229"/>
                    <a:pt x="17859" y="3516"/>
                  </a:cubicBezTo>
                  <a:cubicBezTo>
                    <a:pt x="18146" y="3625"/>
                    <a:pt x="18437" y="3664"/>
                    <a:pt x="18729" y="3664"/>
                  </a:cubicBezTo>
                  <a:cubicBezTo>
                    <a:pt x="19544" y="3664"/>
                    <a:pt x="20396" y="3279"/>
                    <a:pt x="21250" y="2854"/>
                  </a:cubicBezTo>
                  <a:lnTo>
                    <a:pt x="21250" y="2854"/>
                  </a:lnTo>
                  <a:cubicBezTo>
                    <a:pt x="21253" y="2952"/>
                    <a:pt x="21266" y="3050"/>
                    <a:pt x="21280" y="3148"/>
                  </a:cubicBezTo>
                  <a:lnTo>
                    <a:pt x="21280" y="3148"/>
                  </a:lnTo>
                  <a:cubicBezTo>
                    <a:pt x="20382" y="3614"/>
                    <a:pt x="19484" y="4025"/>
                    <a:pt x="18637" y="4025"/>
                  </a:cubicBezTo>
                  <a:cubicBezTo>
                    <a:pt x="18346" y="4025"/>
                    <a:pt x="18076" y="3990"/>
                    <a:pt x="17819" y="3881"/>
                  </a:cubicBezTo>
                  <a:cubicBezTo>
                    <a:pt x="17350" y="3699"/>
                    <a:pt x="17006" y="3407"/>
                    <a:pt x="16714" y="3081"/>
                  </a:cubicBezTo>
                  <a:cubicBezTo>
                    <a:pt x="16279" y="2593"/>
                    <a:pt x="15953" y="1993"/>
                    <a:pt x="15518" y="1506"/>
                  </a:cubicBezTo>
                  <a:cubicBezTo>
                    <a:pt x="15082" y="1014"/>
                    <a:pt x="14539" y="653"/>
                    <a:pt x="13651" y="618"/>
                  </a:cubicBezTo>
                  <a:lnTo>
                    <a:pt x="13233" y="618"/>
                  </a:lnTo>
                  <a:cubicBezTo>
                    <a:pt x="10327" y="618"/>
                    <a:pt x="7391" y="1469"/>
                    <a:pt x="4507" y="1709"/>
                  </a:cubicBezTo>
                  <a:lnTo>
                    <a:pt x="4507" y="1709"/>
                  </a:lnTo>
                  <a:cubicBezTo>
                    <a:pt x="7544" y="1418"/>
                    <a:pt x="10528" y="74"/>
                    <a:pt x="13542" y="74"/>
                  </a:cubicBezTo>
                  <a:close/>
                  <a:moveTo>
                    <a:pt x="13542" y="0"/>
                  </a:moveTo>
                  <a:cubicBezTo>
                    <a:pt x="10244" y="0"/>
                    <a:pt x="7033" y="1575"/>
                    <a:pt x="3752" y="1684"/>
                  </a:cubicBezTo>
                  <a:cubicBezTo>
                    <a:pt x="3643" y="1706"/>
                    <a:pt x="3534" y="1706"/>
                    <a:pt x="3408" y="1706"/>
                  </a:cubicBezTo>
                  <a:cubicBezTo>
                    <a:pt x="2320" y="1706"/>
                    <a:pt x="1232" y="1523"/>
                    <a:pt x="127" y="1397"/>
                  </a:cubicBezTo>
                  <a:lnTo>
                    <a:pt x="110" y="1397"/>
                  </a:lnTo>
                  <a:lnTo>
                    <a:pt x="88" y="1432"/>
                  </a:lnTo>
                  <a:cubicBezTo>
                    <a:pt x="53" y="1540"/>
                    <a:pt x="36" y="1667"/>
                    <a:pt x="18" y="1775"/>
                  </a:cubicBezTo>
                  <a:lnTo>
                    <a:pt x="1" y="1815"/>
                  </a:lnTo>
                  <a:lnTo>
                    <a:pt x="36" y="1815"/>
                  </a:lnTo>
                  <a:cubicBezTo>
                    <a:pt x="849" y="1832"/>
                    <a:pt x="1667" y="1867"/>
                    <a:pt x="2481" y="1867"/>
                  </a:cubicBezTo>
                  <a:cubicBezTo>
                    <a:pt x="2899" y="1867"/>
                    <a:pt x="3299" y="1849"/>
                    <a:pt x="3717" y="1832"/>
                  </a:cubicBezTo>
                  <a:cubicBezTo>
                    <a:pt x="6872" y="1706"/>
                    <a:pt x="10078" y="688"/>
                    <a:pt x="13233" y="688"/>
                  </a:cubicBezTo>
                  <a:lnTo>
                    <a:pt x="13651" y="688"/>
                  </a:lnTo>
                  <a:cubicBezTo>
                    <a:pt x="14230" y="705"/>
                    <a:pt x="14647" y="870"/>
                    <a:pt x="14991" y="1123"/>
                  </a:cubicBezTo>
                  <a:cubicBezTo>
                    <a:pt x="15518" y="1488"/>
                    <a:pt x="15861" y="2067"/>
                    <a:pt x="16244" y="2611"/>
                  </a:cubicBezTo>
                  <a:cubicBezTo>
                    <a:pt x="16645" y="3137"/>
                    <a:pt x="17080" y="3664"/>
                    <a:pt x="17785" y="3951"/>
                  </a:cubicBezTo>
                  <a:cubicBezTo>
                    <a:pt x="18059" y="4060"/>
                    <a:pt x="18346" y="4099"/>
                    <a:pt x="18637" y="4099"/>
                  </a:cubicBezTo>
                  <a:cubicBezTo>
                    <a:pt x="19508" y="4099"/>
                    <a:pt x="20430" y="3681"/>
                    <a:pt x="21340" y="3207"/>
                  </a:cubicBezTo>
                  <a:lnTo>
                    <a:pt x="21357" y="3190"/>
                  </a:lnTo>
                  <a:lnTo>
                    <a:pt x="21357" y="3172"/>
                  </a:lnTo>
                  <a:cubicBezTo>
                    <a:pt x="21340" y="3046"/>
                    <a:pt x="21322" y="2920"/>
                    <a:pt x="21322" y="2794"/>
                  </a:cubicBezTo>
                  <a:lnTo>
                    <a:pt x="21300" y="2737"/>
                  </a:lnTo>
                  <a:lnTo>
                    <a:pt x="21266" y="2754"/>
                  </a:lnTo>
                  <a:cubicBezTo>
                    <a:pt x="20395" y="3207"/>
                    <a:pt x="19543" y="3590"/>
                    <a:pt x="18729" y="3590"/>
                  </a:cubicBezTo>
                  <a:cubicBezTo>
                    <a:pt x="18437" y="3590"/>
                    <a:pt x="18168" y="3555"/>
                    <a:pt x="17893" y="3446"/>
                  </a:cubicBezTo>
                  <a:cubicBezTo>
                    <a:pt x="17423" y="3264"/>
                    <a:pt x="17058" y="2955"/>
                    <a:pt x="16753" y="2593"/>
                  </a:cubicBezTo>
                  <a:cubicBezTo>
                    <a:pt x="16296" y="2067"/>
                    <a:pt x="15953" y="1414"/>
                    <a:pt x="15500" y="905"/>
                  </a:cubicBezTo>
                  <a:cubicBezTo>
                    <a:pt x="15265" y="653"/>
                    <a:pt x="15013" y="418"/>
                    <a:pt x="14704" y="252"/>
                  </a:cubicBezTo>
                  <a:cubicBezTo>
                    <a:pt x="14395" y="91"/>
                    <a:pt x="14012" y="0"/>
                    <a:pt x="1356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8"/>
            <p:cNvSpPr/>
            <p:nvPr/>
          </p:nvSpPr>
          <p:spPr>
            <a:xfrm rot="3600026">
              <a:off x="-77134" y="4140731"/>
              <a:ext cx="2413163" cy="561365"/>
            </a:xfrm>
            <a:custGeom>
              <a:avLst/>
              <a:gdLst/>
              <a:ahLst/>
              <a:cxnLst/>
              <a:rect l="l" t="t" r="r" b="b"/>
              <a:pathLst>
                <a:path w="20505" h="4770" extrusionOk="0">
                  <a:moveTo>
                    <a:pt x="12798" y="70"/>
                  </a:moveTo>
                  <a:cubicBezTo>
                    <a:pt x="13324" y="70"/>
                    <a:pt x="13777" y="270"/>
                    <a:pt x="14177" y="579"/>
                  </a:cubicBezTo>
                  <a:cubicBezTo>
                    <a:pt x="14773" y="1049"/>
                    <a:pt x="15283" y="1758"/>
                    <a:pt x="15792" y="2446"/>
                  </a:cubicBezTo>
                  <a:cubicBezTo>
                    <a:pt x="16296" y="3116"/>
                    <a:pt x="16823" y="3769"/>
                    <a:pt x="17476" y="4095"/>
                  </a:cubicBezTo>
                  <a:cubicBezTo>
                    <a:pt x="17819" y="4278"/>
                    <a:pt x="18167" y="4352"/>
                    <a:pt x="18529" y="4352"/>
                  </a:cubicBezTo>
                  <a:cubicBezTo>
                    <a:pt x="19132" y="4352"/>
                    <a:pt x="19731" y="4161"/>
                    <a:pt x="20335" y="3880"/>
                  </a:cubicBezTo>
                  <a:lnTo>
                    <a:pt x="20335" y="3880"/>
                  </a:lnTo>
                  <a:cubicBezTo>
                    <a:pt x="20365" y="3971"/>
                    <a:pt x="20392" y="4071"/>
                    <a:pt x="20409" y="4162"/>
                  </a:cubicBezTo>
                  <a:lnTo>
                    <a:pt x="20409" y="4162"/>
                  </a:lnTo>
                  <a:cubicBezTo>
                    <a:pt x="19763" y="4466"/>
                    <a:pt x="19118" y="4695"/>
                    <a:pt x="18472" y="4695"/>
                  </a:cubicBezTo>
                  <a:cubicBezTo>
                    <a:pt x="18128" y="4695"/>
                    <a:pt x="17785" y="4621"/>
                    <a:pt x="17458" y="4460"/>
                  </a:cubicBezTo>
                  <a:cubicBezTo>
                    <a:pt x="16623" y="4043"/>
                    <a:pt x="16027" y="3064"/>
                    <a:pt x="15374" y="2193"/>
                  </a:cubicBezTo>
                  <a:cubicBezTo>
                    <a:pt x="15048" y="1758"/>
                    <a:pt x="14704" y="1341"/>
                    <a:pt x="14304" y="1032"/>
                  </a:cubicBezTo>
                  <a:cubicBezTo>
                    <a:pt x="13903" y="723"/>
                    <a:pt x="13451" y="505"/>
                    <a:pt x="12924" y="505"/>
                  </a:cubicBezTo>
                  <a:lnTo>
                    <a:pt x="12855" y="505"/>
                  </a:lnTo>
                  <a:cubicBezTo>
                    <a:pt x="12128" y="505"/>
                    <a:pt x="11314" y="797"/>
                    <a:pt x="10531" y="1180"/>
                  </a:cubicBezTo>
                  <a:cubicBezTo>
                    <a:pt x="9735" y="1541"/>
                    <a:pt x="8973" y="1993"/>
                    <a:pt x="8355" y="2285"/>
                  </a:cubicBezTo>
                  <a:cubicBezTo>
                    <a:pt x="7650" y="2629"/>
                    <a:pt x="6854" y="3081"/>
                    <a:pt x="6036" y="3481"/>
                  </a:cubicBezTo>
                  <a:cubicBezTo>
                    <a:pt x="5201" y="3860"/>
                    <a:pt x="4352" y="4186"/>
                    <a:pt x="3551" y="4225"/>
                  </a:cubicBezTo>
                  <a:lnTo>
                    <a:pt x="3425" y="4225"/>
                  </a:lnTo>
                  <a:cubicBezTo>
                    <a:pt x="2829" y="4225"/>
                    <a:pt x="2263" y="4025"/>
                    <a:pt x="1720" y="3751"/>
                  </a:cubicBezTo>
                  <a:cubicBezTo>
                    <a:pt x="1167" y="3486"/>
                    <a:pt x="631" y="3148"/>
                    <a:pt x="95" y="2843"/>
                  </a:cubicBezTo>
                  <a:lnTo>
                    <a:pt x="95" y="2843"/>
                  </a:lnTo>
                  <a:cubicBezTo>
                    <a:pt x="128" y="2755"/>
                    <a:pt x="170" y="2666"/>
                    <a:pt x="215" y="2578"/>
                  </a:cubicBezTo>
                  <a:lnTo>
                    <a:pt x="215" y="2578"/>
                  </a:lnTo>
                  <a:cubicBezTo>
                    <a:pt x="729" y="2916"/>
                    <a:pt x="1244" y="3288"/>
                    <a:pt x="1759" y="3590"/>
                  </a:cubicBezTo>
                  <a:cubicBezTo>
                    <a:pt x="2303" y="3917"/>
                    <a:pt x="2864" y="4134"/>
                    <a:pt x="3460" y="4134"/>
                  </a:cubicBezTo>
                  <a:lnTo>
                    <a:pt x="3591" y="4134"/>
                  </a:lnTo>
                  <a:cubicBezTo>
                    <a:pt x="4387" y="4095"/>
                    <a:pt x="5240" y="3734"/>
                    <a:pt x="6071" y="3316"/>
                  </a:cubicBezTo>
                  <a:cubicBezTo>
                    <a:pt x="6889" y="2881"/>
                    <a:pt x="7668" y="2376"/>
                    <a:pt x="8355" y="2011"/>
                  </a:cubicBezTo>
                  <a:cubicBezTo>
                    <a:pt x="8956" y="1684"/>
                    <a:pt x="9700" y="1197"/>
                    <a:pt x="10479" y="797"/>
                  </a:cubicBezTo>
                  <a:cubicBezTo>
                    <a:pt x="11258" y="396"/>
                    <a:pt x="12054" y="70"/>
                    <a:pt x="12763" y="70"/>
                  </a:cubicBezTo>
                  <a:close/>
                  <a:moveTo>
                    <a:pt x="12763" y="0"/>
                  </a:moveTo>
                  <a:cubicBezTo>
                    <a:pt x="12036" y="0"/>
                    <a:pt x="11223" y="327"/>
                    <a:pt x="10444" y="723"/>
                  </a:cubicBezTo>
                  <a:cubicBezTo>
                    <a:pt x="9661" y="1140"/>
                    <a:pt x="8921" y="1615"/>
                    <a:pt x="8320" y="1941"/>
                  </a:cubicBezTo>
                  <a:cubicBezTo>
                    <a:pt x="7633" y="2302"/>
                    <a:pt x="6854" y="2829"/>
                    <a:pt x="6036" y="3246"/>
                  </a:cubicBezTo>
                  <a:cubicBezTo>
                    <a:pt x="5222" y="3682"/>
                    <a:pt x="4369" y="4025"/>
                    <a:pt x="3591" y="4060"/>
                  </a:cubicBezTo>
                  <a:lnTo>
                    <a:pt x="3460" y="4060"/>
                  </a:lnTo>
                  <a:cubicBezTo>
                    <a:pt x="2881" y="4060"/>
                    <a:pt x="2337" y="3843"/>
                    <a:pt x="1794" y="3534"/>
                  </a:cubicBezTo>
                  <a:cubicBezTo>
                    <a:pt x="1267" y="3225"/>
                    <a:pt x="741" y="2829"/>
                    <a:pt x="218" y="2485"/>
                  </a:cubicBezTo>
                  <a:lnTo>
                    <a:pt x="179" y="2463"/>
                  </a:lnTo>
                  <a:lnTo>
                    <a:pt x="162" y="2502"/>
                  </a:lnTo>
                  <a:cubicBezTo>
                    <a:pt x="110" y="2611"/>
                    <a:pt x="70" y="2737"/>
                    <a:pt x="18" y="2846"/>
                  </a:cubicBezTo>
                  <a:lnTo>
                    <a:pt x="1" y="2881"/>
                  </a:lnTo>
                  <a:lnTo>
                    <a:pt x="36" y="2881"/>
                  </a:lnTo>
                  <a:cubicBezTo>
                    <a:pt x="580" y="3190"/>
                    <a:pt x="1123" y="3534"/>
                    <a:pt x="1685" y="3825"/>
                  </a:cubicBezTo>
                  <a:cubicBezTo>
                    <a:pt x="2246" y="4095"/>
                    <a:pt x="2807" y="4295"/>
                    <a:pt x="3425" y="4295"/>
                  </a:cubicBezTo>
                  <a:lnTo>
                    <a:pt x="3551" y="4295"/>
                  </a:lnTo>
                  <a:cubicBezTo>
                    <a:pt x="4369" y="4243"/>
                    <a:pt x="5222" y="3934"/>
                    <a:pt x="6053" y="3534"/>
                  </a:cubicBezTo>
                  <a:cubicBezTo>
                    <a:pt x="6889" y="3155"/>
                    <a:pt x="7685" y="2681"/>
                    <a:pt x="8394" y="2354"/>
                  </a:cubicBezTo>
                  <a:cubicBezTo>
                    <a:pt x="9008" y="2050"/>
                    <a:pt x="9769" y="1615"/>
                    <a:pt x="10553" y="1232"/>
                  </a:cubicBezTo>
                  <a:cubicBezTo>
                    <a:pt x="11332" y="871"/>
                    <a:pt x="12145" y="579"/>
                    <a:pt x="12855" y="579"/>
                  </a:cubicBezTo>
                  <a:lnTo>
                    <a:pt x="12924" y="579"/>
                  </a:lnTo>
                  <a:cubicBezTo>
                    <a:pt x="13433" y="579"/>
                    <a:pt x="13868" y="779"/>
                    <a:pt x="14251" y="1088"/>
                  </a:cubicBezTo>
                  <a:cubicBezTo>
                    <a:pt x="14830" y="1541"/>
                    <a:pt x="15317" y="2228"/>
                    <a:pt x="15792" y="2898"/>
                  </a:cubicBezTo>
                  <a:cubicBezTo>
                    <a:pt x="16279" y="3551"/>
                    <a:pt x="16788" y="4186"/>
                    <a:pt x="17423" y="4513"/>
                  </a:cubicBezTo>
                  <a:cubicBezTo>
                    <a:pt x="17767" y="4695"/>
                    <a:pt x="18128" y="4769"/>
                    <a:pt x="18472" y="4769"/>
                  </a:cubicBezTo>
                  <a:cubicBezTo>
                    <a:pt x="19147" y="4769"/>
                    <a:pt x="19799" y="4530"/>
                    <a:pt x="20469" y="4225"/>
                  </a:cubicBezTo>
                  <a:lnTo>
                    <a:pt x="20504" y="4204"/>
                  </a:lnTo>
                  <a:lnTo>
                    <a:pt x="20487" y="4169"/>
                  </a:lnTo>
                  <a:cubicBezTo>
                    <a:pt x="20452" y="4060"/>
                    <a:pt x="20430" y="3934"/>
                    <a:pt x="20395" y="3825"/>
                  </a:cubicBezTo>
                  <a:lnTo>
                    <a:pt x="20378" y="3790"/>
                  </a:lnTo>
                  <a:lnTo>
                    <a:pt x="20343" y="3790"/>
                  </a:lnTo>
                  <a:cubicBezTo>
                    <a:pt x="19725" y="4078"/>
                    <a:pt x="19125" y="4278"/>
                    <a:pt x="18529" y="4278"/>
                  </a:cubicBezTo>
                  <a:cubicBezTo>
                    <a:pt x="18185" y="4278"/>
                    <a:pt x="17841" y="4204"/>
                    <a:pt x="17493" y="4043"/>
                  </a:cubicBezTo>
                  <a:cubicBezTo>
                    <a:pt x="17080" y="3825"/>
                    <a:pt x="16714" y="3464"/>
                    <a:pt x="16353" y="3064"/>
                  </a:cubicBezTo>
                  <a:cubicBezTo>
                    <a:pt x="15826" y="2428"/>
                    <a:pt x="15357" y="1684"/>
                    <a:pt x="14795" y="1071"/>
                  </a:cubicBezTo>
                  <a:cubicBezTo>
                    <a:pt x="14251" y="470"/>
                    <a:pt x="13616" y="18"/>
                    <a:pt x="127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8"/>
            <p:cNvSpPr/>
            <p:nvPr/>
          </p:nvSpPr>
          <p:spPr>
            <a:xfrm rot="3600026">
              <a:off x="-263366" y="4235311"/>
              <a:ext cx="2481656" cy="527589"/>
            </a:xfrm>
            <a:custGeom>
              <a:avLst/>
              <a:gdLst/>
              <a:ahLst/>
              <a:cxnLst/>
              <a:rect l="l" t="t" r="r" b="b"/>
              <a:pathLst>
                <a:path w="21087" h="4483" extrusionOk="0">
                  <a:moveTo>
                    <a:pt x="176" y="2007"/>
                  </a:moveTo>
                  <a:lnTo>
                    <a:pt x="176" y="2007"/>
                  </a:lnTo>
                  <a:cubicBezTo>
                    <a:pt x="1186" y="2340"/>
                    <a:pt x="2199" y="2780"/>
                    <a:pt x="3249" y="2882"/>
                  </a:cubicBezTo>
                  <a:lnTo>
                    <a:pt x="3249" y="2882"/>
                  </a:lnTo>
                  <a:cubicBezTo>
                    <a:pt x="2190" y="2843"/>
                    <a:pt x="1142" y="2532"/>
                    <a:pt x="83" y="2312"/>
                  </a:cubicBezTo>
                  <a:lnTo>
                    <a:pt x="83" y="2312"/>
                  </a:lnTo>
                  <a:cubicBezTo>
                    <a:pt x="113" y="2207"/>
                    <a:pt x="146" y="2113"/>
                    <a:pt x="176" y="2007"/>
                  </a:cubicBezTo>
                  <a:close/>
                  <a:moveTo>
                    <a:pt x="13563" y="75"/>
                  </a:moveTo>
                  <a:cubicBezTo>
                    <a:pt x="14072" y="110"/>
                    <a:pt x="14468" y="310"/>
                    <a:pt x="14812" y="601"/>
                  </a:cubicBezTo>
                  <a:cubicBezTo>
                    <a:pt x="15339" y="1037"/>
                    <a:pt x="15739" y="1689"/>
                    <a:pt x="16157" y="2307"/>
                  </a:cubicBezTo>
                  <a:cubicBezTo>
                    <a:pt x="16574" y="2921"/>
                    <a:pt x="17027" y="3504"/>
                    <a:pt x="17662" y="3791"/>
                  </a:cubicBezTo>
                  <a:cubicBezTo>
                    <a:pt x="18006" y="3956"/>
                    <a:pt x="18350" y="4026"/>
                    <a:pt x="18711" y="4026"/>
                  </a:cubicBezTo>
                  <a:cubicBezTo>
                    <a:pt x="19457" y="4026"/>
                    <a:pt x="20203" y="3713"/>
                    <a:pt x="20949" y="3344"/>
                  </a:cubicBezTo>
                  <a:lnTo>
                    <a:pt x="20949" y="3344"/>
                  </a:lnTo>
                  <a:cubicBezTo>
                    <a:pt x="20966" y="3449"/>
                    <a:pt x="20993" y="3554"/>
                    <a:pt x="21009" y="3660"/>
                  </a:cubicBezTo>
                  <a:lnTo>
                    <a:pt x="21009" y="3660"/>
                  </a:lnTo>
                  <a:cubicBezTo>
                    <a:pt x="20200" y="4055"/>
                    <a:pt x="19395" y="4409"/>
                    <a:pt x="18619" y="4409"/>
                  </a:cubicBezTo>
                  <a:cubicBezTo>
                    <a:pt x="18350" y="4409"/>
                    <a:pt x="18058" y="4352"/>
                    <a:pt x="17788" y="4265"/>
                  </a:cubicBezTo>
                  <a:cubicBezTo>
                    <a:pt x="17314" y="4065"/>
                    <a:pt x="16953" y="3756"/>
                    <a:pt x="16627" y="3373"/>
                  </a:cubicBezTo>
                  <a:cubicBezTo>
                    <a:pt x="16157" y="2829"/>
                    <a:pt x="15774" y="2142"/>
                    <a:pt x="15304" y="1598"/>
                  </a:cubicBezTo>
                  <a:cubicBezTo>
                    <a:pt x="15069" y="1328"/>
                    <a:pt x="14812" y="1089"/>
                    <a:pt x="14486" y="928"/>
                  </a:cubicBezTo>
                  <a:cubicBezTo>
                    <a:pt x="14181" y="745"/>
                    <a:pt x="13798" y="654"/>
                    <a:pt x="13363" y="654"/>
                  </a:cubicBezTo>
                  <a:lnTo>
                    <a:pt x="13272" y="654"/>
                  </a:lnTo>
                  <a:cubicBezTo>
                    <a:pt x="11623" y="693"/>
                    <a:pt x="10026" y="1237"/>
                    <a:pt x="8433" y="1781"/>
                  </a:cubicBezTo>
                  <a:cubicBezTo>
                    <a:pt x="7154" y="2207"/>
                    <a:pt x="5866" y="2645"/>
                    <a:pt x="4544" y="2814"/>
                  </a:cubicBezTo>
                  <a:lnTo>
                    <a:pt x="4544" y="2814"/>
                  </a:lnTo>
                  <a:cubicBezTo>
                    <a:pt x="6018" y="2584"/>
                    <a:pt x="7539" y="1885"/>
                    <a:pt x="8868" y="1415"/>
                  </a:cubicBezTo>
                  <a:cubicBezTo>
                    <a:pt x="9504" y="1198"/>
                    <a:pt x="10282" y="871"/>
                    <a:pt x="11061" y="584"/>
                  </a:cubicBezTo>
                  <a:cubicBezTo>
                    <a:pt x="11840" y="292"/>
                    <a:pt x="12658" y="75"/>
                    <a:pt x="13363" y="75"/>
                  </a:cubicBezTo>
                  <a:close/>
                  <a:moveTo>
                    <a:pt x="13363" y="1"/>
                  </a:moveTo>
                  <a:cubicBezTo>
                    <a:pt x="12636" y="1"/>
                    <a:pt x="11823" y="240"/>
                    <a:pt x="11044" y="510"/>
                  </a:cubicBezTo>
                  <a:cubicBezTo>
                    <a:pt x="10243" y="802"/>
                    <a:pt x="9482" y="1145"/>
                    <a:pt x="8851" y="1363"/>
                  </a:cubicBezTo>
                  <a:cubicBezTo>
                    <a:pt x="7289" y="1889"/>
                    <a:pt x="5496" y="2760"/>
                    <a:pt x="3847" y="2812"/>
                  </a:cubicBezTo>
                  <a:cubicBezTo>
                    <a:pt x="3790" y="2812"/>
                    <a:pt x="3738" y="2829"/>
                    <a:pt x="3681" y="2829"/>
                  </a:cubicBezTo>
                  <a:cubicBezTo>
                    <a:pt x="2485" y="2829"/>
                    <a:pt x="1345" y="2307"/>
                    <a:pt x="166" y="1942"/>
                  </a:cubicBezTo>
                  <a:lnTo>
                    <a:pt x="126" y="1924"/>
                  </a:lnTo>
                  <a:lnTo>
                    <a:pt x="126" y="1959"/>
                  </a:lnTo>
                  <a:cubicBezTo>
                    <a:pt x="74" y="2090"/>
                    <a:pt x="39" y="2198"/>
                    <a:pt x="0" y="2325"/>
                  </a:cubicBezTo>
                  <a:lnTo>
                    <a:pt x="0" y="2359"/>
                  </a:lnTo>
                  <a:lnTo>
                    <a:pt x="39" y="2359"/>
                  </a:lnTo>
                  <a:cubicBezTo>
                    <a:pt x="1179" y="2612"/>
                    <a:pt x="2302" y="2960"/>
                    <a:pt x="3464" y="2960"/>
                  </a:cubicBezTo>
                  <a:lnTo>
                    <a:pt x="3608" y="2960"/>
                  </a:lnTo>
                  <a:cubicBezTo>
                    <a:pt x="5278" y="2921"/>
                    <a:pt x="6871" y="2377"/>
                    <a:pt x="8468" y="1833"/>
                  </a:cubicBezTo>
                  <a:cubicBezTo>
                    <a:pt x="10047" y="1306"/>
                    <a:pt x="11640" y="762"/>
                    <a:pt x="13272" y="728"/>
                  </a:cubicBezTo>
                  <a:lnTo>
                    <a:pt x="13363" y="728"/>
                  </a:lnTo>
                  <a:cubicBezTo>
                    <a:pt x="13942" y="728"/>
                    <a:pt x="14377" y="893"/>
                    <a:pt x="14760" y="1163"/>
                  </a:cubicBezTo>
                  <a:cubicBezTo>
                    <a:pt x="15304" y="1580"/>
                    <a:pt x="15682" y="2216"/>
                    <a:pt x="16117" y="2829"/>
                  </a:cubicBezTo>
                  <a:cubicBezTo>
                    <a:pt x="16553" y="3447"/>
                    <a:pt x="17027" y="4026"/>
                    <a:pt x="17771" y="4317"/>
                  </a:cubicBezTo>
                  <a:cubicBezTo>
                    <a:pt x="18041" y="4426"/>
                    <a:pt x="18332" y="4483"/>
                    <a:pt x="18619" y="4483"/>
                  </a:cubicBezTo>
                  <a:cubicBezTo>
                    <a:pt x="19438" y="4483"/>
                    <a:pt x="20251" y="4117"/>
                    <a:pt x="21069" y="3700"/>
                  </a:cubicBezTo>
                  <a:lnTo>
                    <a:pt x="21087" y="3700"/>
                  </a:lnTo>
                  <a:lnTo>
                    <a:pt x="21087" y="3665"/>
                  </a:lnTo>
                  <a:cubicBezTo>
                    <a:pt x="21069" y="3539"/>
                    <a:pt x="21034" y="3412"/>
                    <a:pt x="21013" y="3286"/>
                  </a:cubicBezTo>
                  <a:lnTo>
                    <a:pt x="21013" y="3247"/>
                  </a:lnTo>
                  <a:lnTo>
                    <a:pt x="20960" y="3264"/>
                  </a:lnTo>
                  <a:cubicBezTo>
                    <a:pt x="20199" y="3630"/>
                    <a:pt x="19455" y="3956"/>
                    <a:pt x="18711" y="3956"/>
                  </a:cubicBezTo>
                  <a:cubicBezTo>
                    <a:pt x="18367" y="3956"/>
                    <a:pt x="18023" y="3882"/>
                    <a:pt x="17697" y="3721"/>
                  </a:cubicBezTo>
                  <a:cubicBezTo>
                    <a:pt x="16879" y="3356"/>
                    <a:pt x="16357" y="2468"/>
                    <a:pt x="15791" y="1654"/>
                  </a:cubicBezTo>
                  <a:cubicBezTo>
                    <a:pt x="15521" y="1237"/>
                    <a:pt x="15212" y="854"/>
                    <a:pt x="14869" y="545"/>
                  </a:cubicBezTo>
                  <a:cubicBezTo>
                    <a:pt x="14508" y="258"/>
                    <a:pt x="14090" y="40"/>
                    <a:pt x="1356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8"/>
            <p:cNvSpPr/>
            <p:nvPr/>
          </p:nvSpPr>
          <p:spPr>
            <a:xfrm rot="3600026">
              <a:off x="-328608" y="4278367"/>
              <a:ext cx="2499192" cy="501933"/>
            </a:xfrm>
            <a:custGeom>
              <a:avLst/>
              <a:gdLst/>
              <a:ahLst/>
              <a:cxnLst/>
              <a:rect l="l" t="t" r="r" b="b"/>
              <a:pathLst>
                <a:path w="21236" h="4265" extrusionOk="0">
                  <a:moveTo>
                    <a:pt x="160" y="1713"/>
                  </a:moveTo>
                  <a:lnTo>
                    <a:pt x="160" y="1713"/>
                  </a:lnTo>
                  <a:cubicBezTo>
                    <a:pt x="1255" y="1957"/>
                    <a:pt x="2335" y="2286"/>
                    <a:pt x="3449" y="2306"/>
                  </a:cubicBezTo>
                  <a:lnTo>
                    <a:pt x="3449" y="2306"/>
                  </a:lnTo>
                  <a:cubicBezTo>
                    <a:pt x="3408" y="2307"/>
                    <a:pt x="3366" y="2307"/>
                    <a:pt x="3321" y="2307"/>
                  </a:cubicBezTo>
                  <a:cubicBezTo>
                    <a:pt x="2249" y="2307"/>
                    <a:pt x="1176" y="2129"/>
                    <a:pt x="87" y="2003"/>
                  </a:cubicBezTo>
                  <a:lnTo>
                    <a:pt x="87" y="2003"/>
                  </a:lnTo>
                  <a:cubicBezTo>
                    <a:pt x="113" y="1904"/>
                    <a:pt x="133" y="1813"/>
                    <a:pt x="160" y="1713"/>
                  </a:cubicBezTo>
                  <a:close/>
                  <a:moveTo>
                    <a:pt x="13455" y="75"/>
                  </a:moveTo>
                  <a:cubicBezTo>
                    <a:pt x="14034" y="75"/>
                    <a:pt x="14469" y="240"/>
                    <a:pt x="14852" y="510"/>
                  </a:cubicBezTo>
                  <a:cubicBezTo>
                    <a:pt x="15396" y="927"/>
                    <a:pt x="15774" y="1563"/>
                    <a:pt x="16209" y="2176"/>
                  </a:cubicBezTo>
                  <a:cubicBezTo>
                    <a:pt x="16645" y="2794"/>
                    <a:pt x="17119" y="3373"/>
                    <a:pt x="17863" y="3664"/>
                  </a:cubicBezTo>
                  <a:cubicBezTo>
                    <a:pt x="18133" y="3773"/>
                    <a:pt x="18424" y="3830"/>
                    <a:pt x="18711" y="3830"/>
                  </a:cubicBezTo>
                  <a:cubicBezTo>
                    <a:pt x="19513" y="3830"/>
                    <a:pt x="20310" y="3479"/>
                    <a:pt x="21112" y="3072"/>
                  </a:cubicBezTo>
                  <a:lnTo>
                    <a:pt x="21112" y="3072"/>
                  </a:lnTo>
                  <a:cubicBezTo>
                    <a:pt x="21129" y="3174"/>
                    <a:pt x="21143" y="3277"/>
                    <a:pt x="21157" y="3367"/>
                  </a:cubicBezTo>
                  <a:lnTo>
                    <a:pt x="21157" y="3367"/>
                  </a:lnTo>
                  <a:cubicBezTo>
                    <a:pt x="20294" y="3814"/>
                    <a:pt x="19449" y="4191"/>
                    <a:pt x="18642" y="4191"/>
                  </a:cubicBezTo>
                  <a:cubicBezTo>
                    <a:pt x="18350" y="4191"/>
                    <a:pt x="18081" y="4156"/>
                    <a:pt x="17806" y="4047"/>
                  </a:cubicBezTo>
                  <a:cubicBezTo>
                    <a:pt x="17336" y="3865"/>
                    <a:pt x="16971" y="3556"/>
                    <a:pt x="16666" y="3194"/>
                  </a:cubicBezTo>
                  <a:cubicBezTo>
                    <a:pt x="16209" y="2668"/>
                    <a:pt x="15866" y="2015"/>
                    <a:pt x="15413" y="1506"/>
                  </a:cubicBezTo>
                  <a:cubicBezTo>
                    <a:pt x="15178" y="1254"/>
                    <a:pt x="14926" y="1019"/>
                    <a:pt x="14617" y="853"/>
                  </a:cubicBezTo>
                  <a:cubicBezTo>
                    <a:pt x="14308" y="692"/>
                    <a:pt x="13925" y="601"/>
                    <a:pt x="13473" y="601"/>
                  </a:cubicBezTo>
                  <a:lnTo>
                    <a:pt x="13455" y="601"/>
                  </a:lnTo>
                  <a:cubicBezTo>
                    <a:pt x="10750" y="601"/>
                    <a:pt x="8104" y="1661"/>
                    <a:pt x="5429" y="2102"/>
                  </a:cubicBezTo>
                  <a:lnTo>
                    <a:pt x="5429" y="2102"/>
                  </a:lnTo>
                  <a:cubicBezTo>
                    <a:pt x="6486" y="1887"/>
                    <a:pt x="7522" y="1533"/>
                    <a:pt x="8560" y="1180"/>
                  </a:cubicBezTo>
                  <a:cubicBezTo>
                    <a:pt x="10139" y="653"/>
                    <a:pt x="11732" y="109"/>
                    <a:pt x="13364" y="75"/>
                  </a:cubicBezTo>
                  <a:close/>
                  <a:moveTo>
                    <a:pt x="13364" y="1"/>
                  </a:moveTo>
                  <a:cubicBezTo>
                    <a:pt x="11715" y="40"/>
                    <a:pt x="10118" y="584"/>
                    <a:pt x="8525" y="1128"/>
                  </a:cubicBezTo>
                  <a:cubicBezTo>
                    <a:pt x="6946" y="1654"/>
                    <a:pt x="5353" y="2198"/>
                    <a:pt x="3700" y="2233"/>
                  </a:cubicBezTo>
                  <a:lnTo>
                    <a:pt x="3556" y="2233"/>
                  </a:lnTo>
                  <a:cubicBezTo>
                    <a:pt x="2416" y="2233"/>
                    <a:pt x="1289" y="1889"/>
                    <a:pt x="149" y="1654"/>
                  </a:cubicBezTo>
                  <a:lnTo>
                    <a:pt x="110" y="1632"/>
                  </a:lnTo>
                  <a:lnTo>
                    <a:pt x="92" y="1672"/>
                  </a:lnTo>
                  <a:cubicBezTo>
                    <a:pt x="75" y="1780"/>
                    <a:pt x="40" y="1906"/>
                    <a:pt x="1" y="2033"/>
                  </a:cubicBezTo>
                  <a:lnTo>
                    <a:pt x="1" y="2067"/>
                  </a:lnTo>
                  <a:lnTo>
                    <a:pt x="40" y="2067"/>
                  </a:lnTo>
                  <a:cubicBezTo>
                    <a:pt x="1128" y="2198"/>
                    <a:pt x="2233" y="2376"/>
                    <a:pt x="3321" y="2376"/>
                  </a:cubicBezTo>
                  <a:cubicBezTo>
                    <a:pt x="3447" y="2376"/>
                    <a:pt x="3556" y="2376"/>
                    <a:pt x="3665" y="2359"/>
                  </a:cubicBezTo>
                  <a:cubicBezTo>
                    <a:pt x="6963" y="2250"/>
                    <a:pt x="10192" y="675"/>
                    <a:pt x="13455" y="675"/>
                  </a:cubicBezTo>
                  <a:lnTo>
                    <a:pt x="13473" y="675"/>
                  </a:lnTo>
                  <a:cubicBezTo>
                    <a:pt x="14073" y="675"/>
                    <a:pt x="14508" y="836"/>
                    <a:pt x="14869" y="1088"/>
                  </a:cubicBezTo>
                  <a:cubicBezTo>
                    <a:pt x="15413" y="1489"/>
                    <a:pt x="15774" y="2089"/>
                    <a:pt x="16175" y="2668"/>
                  </a:cubicBezTo>
                  <a:cubicBezTo>
                    <a:pt x="16592" y="3264"/>
                    <a:pt x="17045" y="3830"/>
                    <a:pt x="17772" y="4117"/>
                  </a:cubicBezTo>
                  <a:cubicBezTo>
                    <a:pt x="18059" y="4226"/>
                    <a:pt x="18350" y="4265"/>
                    <a:pt x="18642" y="4265"/>
                  </a:cubicBezTo>
                  <a:cubicBezTo>
                    <a:pt x="19473" y="4265"/>
                    <a:pt x="20343" y="3865"/>
                    <a:pt x="21213" y="3429"/>
                  </a:cubicBezTo>
                  <a:lnTo>
                    <a:pt x="21235" y="3412"/>
                  </a:lnTo>
                  <a:lnTo>
                    <a:pt x="21235" y="3395"/>
                  </a:lnTo>
                  <a:cubicBezTo>
                    <a:pt x="21213" y="3264"/>
                    <a:pt x="21196" y="3138"/>
                    <a:pt x="21179" y="3012"/>
                  </a:cubicBezTo>
                  <a:lnTo>
                    <a:pt x="21161" y="2977"/>
                  </a:lnTo>
                  <a:lnTo>
                    <a:pt x="21126" y="2994"/>
                  </a:lnTo>
                  <a:cubicBezTo>
                    <a:pt x="20308" y="3395"/>
                    <a:pt x="19495" y="3756"/>
                    <a:pt x="18711" y="3756"/>
                  </a:cubicBezTo>
                  <a:cubicBezTo>
                    <a:pt x="18442" y="3756"/>
                    <a:pt x="18150" y="3699"/>
                    <a:pt x="17880" y="3612"/>
                  </a:cubicBezTo>
                  <a:cubicBezTo>
                    <a:pt x="17406" y="3412"/>
                    <a:pt x="17045" y="3103"/>
                    <a:pt x="16719" y="2720"/>
                  </a:cubicBezTo>
                  <a:cubicBezTo>
                    <a:pt x="16249" y="2176"/>
                    <a:pt x="15866" y="1489"/>
                    <a:pt x="15396" y="945"/>
                  </a:cubicBezTo>
                  <a:cubicBezTo>
                    <a:pt x="15161" y="675"/>
                    <a:pt x="14904" y="436"/>
                    <a:pt x="14578" y="275"/>
                  </a:cubicBezTo>
                  <a:cubicBezTo>
                    <a:pt x="14273" y="92"/>
                    <a:pt x="13890" y="1"/>
                    <a:pt x="1345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7" name="Google Shape;877;p18"/>
          <p:cNvGrpSpPr/>
          <p:nvPr/>
        </p:nvGrpSpPr>
        <p:grpSpPr>
          <a:xfrm>
            <a:off x="248266" y="500441"/>
            <a:ext cx="1075008" cy="1272763"/>
            <a:chOff x="7595029" y="282856"/>
            <a:chExt cx="1179125" cy="1047024"/>
          </a:xfrm>
        </p:grpSpPr>
        <p:sp>
          <p:nvSpPr>
            <p:cNvPr id="878" name="Google Shape;878;p1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1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8"/>
          <p:cNvGrpSpPr/>
          <p:nvPr/>
        </p:nvGrpSpPr>
        <p:grpSpPr>
          <a:xfrm rot="-5400000">
            <a:off x="-350582" y="5398413"/>
            <a:ext cx="1572192" cy="568956"/>
            <a:chOff x="5747281" y="232051"/>
            <a:chExt cx="1696122" cy="818406"/>
          </a:xfrm>
        </p:grpSpPr>
        <p:sp>
          <p:nvSpPr>
            <p:cNvPr id="911" name="Google Shape;911;p1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7" name="Google Shape;917;p18"/>
          <p:cNvGrpSpPr/>
          <p:nvPr/>
        </p:nvGrpSpPr>
        <p:grpSpPr>
          <a:xfrm>
            <a:off x="8134918" y="5531725"/>
            <a:ext cx="919767" cy="1226139"/>
            <a:chOff x="7560393" y="471902"/>
            <a:chExt cx="1310956" cy="1310725"/>
          </a:xfrm>
        </p:grpSpPr>
        <p:sp>
          <p:nvSpPr>
            <p:cNvPr id="918" name="Google Shape;918;p18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8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8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8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18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61746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4" name="Google Shape;924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25" name="Google Shape;925;p19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6" name="Google Shape;926;p19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7" name="Google Shape;927;p19"/>
          <p:cNvGrpSpPr/>
          <p:nvPr/>
        </p:nvGrpSpPr>
        <p:grpSpPr>
          <a:xfrm>
            <a:off x="245006" y="2"/>
            <a:ext cx="1459764" cy="4330188"/>
            <a:chOff x="6052525" y="4"/>
            <a:chExt cx="1670784" cy="3717113"/>
          </a:xfrm>
        </p:grpSpPr>
        <p:sp>
          <p:nvSpPr>
            <p:cNvPr id="928" name="Google Shape;928;p19"/>
            <p:cNvSpPr/>
            <p:nvPr/>
          </p:nvSpPr>
          <p:spPr>
            <a:xfrm>
              <a:off x="6052525" y="4"/>
              <a:ext cx="31224" cy="3717113"/>
            </a:xfrm>
            <a:custGeom>
              <a:avLst/>
              <a:gdLst/>
              <a:ahLst/>
              <a:cxnLst/>
              <a:rect l="l" t="t" r="r" b="b"/>
              <a:pathLst>
                <a:path w="145" h="17262" extrusionOk="0">
                  <a:moveTo>
                    <a:pt x="70" y="0"/>
                  </a:moveTo>
                  <a:cubicBezTo>
                    <a:pt x="35" y="0"/>
                    <a:pt x="1" y="39"/>
                    <a:pt x="1" y="74"/>
                  </a:cubicBezTo>
                  <a:cubicBezTo>
                    <a:pt x="1" y="109"/>
                    <a:pt x="35" y="148"/>
                    <a:pt x="70" y="148"/>
                  </a:cubicBezTo>
                  <a:cubicBezTo>
                    <a:pt x="109" y="148"/>
                    <a:pt x="144" y="109"/>
                    <a:pt x="144" y="74"/>
                  </a:cubicBezTo>
                  <a:cubicBezTo>
                    <a:pt x="144" y="39"/>
                    <a:pt x="109" y="0"/>
                    <a:pt x="70" y="0"/>
                  </a:cubicBezTo>
                  <a:close/>
                  <a:moveTo>
                    <a:pt x="70" y="292"/>
                  </a:moveTo>
                  <a:cubicBezTo>
                    <a:pt x="35" y="292"/>
                    <a:pt x="1" y="327"/>
                    <a:pt x="1" y="366"/>
                  </a:cubicBezTo>
                  <a:cubicBezTo>
                    <a:pt x="1" y="400"/>
                    <a:pt x="35" y="435"/>
                    <a:pt x="70" y="435"/>
                  </a:cubicBezTo>
                  <a:cubicBezTo>
                    <a:pt x="109" y="435"/>
                    <a:pt x="144" y="400"/>
                    <a:pt x="144" y="366"/>
                  </a:cubicBezTo>
                  <a:cubicBezTo>
                    <a:pt x="144" y="327"/>
                    <a:pt x="109" y="292"/>
                    <a:pt x="70" y="292"/>
                  </a:cubicBezTo>
                  <a:close/>
                  <a:moveTo>
                    <a:pt x="70" y="583"/>
                  </a:moveTo>
                  <a:cubicBezTo>
                    <a:pt x="35" y="583"/>
                    <a:pt x="1" y="618"/>
                    <a:pt x="1" y="653"/>
                  </a:cubicBezTo>
                  <a:cubicBezTo>
                    <a:pt x="1" y="692"/>
                    <a:pt x="35" y="727"/>
                    <a:pt x="70" y="727"/>
                  </a:cubicBezTo>
                  <a:cubicBezTo>
                    <a:pt x="109" y="727"/>
                    <a:pt x="144" y="692"/>
                    <a:pt x="144" y="653"/>
                  </a:cubicBezTo>
                  <a:cubicBezTo>
                    <a:pt x="144" y="618"/>
                    <a:pt x="109" y="583"/>
                    <a:pt x="70" y="583"/>
                  </a:cubicBezTo>
                  <a:close/>
                  <a:moveTo>
                    <a:pt x="70" y="870"/>
                  </a:moveTo>
                  <a:cubicBezTo>
                    <a:pt x="35" y="870"/>
                    <a:pt x="1" y="910"/>
                    <a:pt x="1" y="944"/>
                  </a:cubicBezTo>
                  <a:cubicBezTo>
                    <a:pt x="1" y="979"/>
                    <a:pt x="35" y="1018"/>
                    <a:pt x="70" y="1018"/>
                  </a:cubicBezTo>
                  <a:cubicBezTo>
                    <a:pt x="109" y="1018"/>
                    <a:pt x="144" y="979"/>
                    <a:pt x="144" y="944"/>
                  </a:cubicBezTo>
                  <a:cubicBezTo>
                    <a:pt x="144" y="910"/>
                    <a:pt x="109" y="870"/>
                    <a:pt x="70" y="870"/>
                  </a:cubicBezTo>
                  <a:close/>
                  <a:moveTo>
                    <a:pt x="70" y="1162"/>
                  </a:moveTo>
                  <a:cubicBezTo>
                    <a:pt x="35" y="1162"/>
                    <a:pt x="1" y="1197"/>
                    <a:pt x="1" y="1236"/>
                  </a:cubicBezTo>
                  <a:cubicBezTo>
                    <a:pt x="1" y="1271"/>
                    <a:pt x="35" y="1306"/>
                    <a:pt x="70" y="1306"/>
                  </a:cubicBezTo>
                  <a:cubicBezTo>
                    <a:pt x="109" y="1306"/>
                    <a:pt x="144" y="1271"/>
                    <a:pt x="144" y="1236"/>
                  </a:cubicBezTo>
                  <a:cubicBezTo>
                    <a:pt x="144" y="1197"/>
                    <a:pt x="109" y="1162"/>
                    <a:pt x="70" y="1162"/>
                  </a:cubicBezTo>
                  <a:close/>
                  <a:moveTo>
                    <a:pt x="70" y="1453"/>
                  </a:moveTo>
                  <a:cubicBezTo>
                    <a:pt x="35" y="1453"/>
                    <a:pt x="1" y="1488"/>
                    <a:pt x="1" y="1523"/>
                  </a:cubicBezTo>
                  <a:cubicBezTo>
                    <a:pt x="1" y="1562"/>
                    <a:pt x="35" y="1597"/>
                    <a:pt x="70" y="1597"/>
                  </a:cubicBezTo>
                  <a:cubicBezTo>
                    <a:pt x="109" y="1597"/>
                    <a:pt x="144" y="1562"/>
                    <a:pt x="144" y="1523"/>
                  </a:cubicBezTo>
                  <a:cubicBezTo>
                    <a:pt x="144" y="1488"/>
                    <a:pt x="109" y="1453"/>
                    <a:pt x="70" y="1453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80"/>
                    <a:pt x="1" y="1815"/>
                  </a:cubicBezTo>
                  <a:cubicBezTo>
                    <a:pt x="1" y="1849"/>
                    <a:pt x="35" y="1889"/>
                    <a:pt x="70" y="1889"/>
                  </a:cubicBezTo>
                  <a:cubicBezTo>
                    <a:pt x="109" y="1889"/>
                    <a:pt x="144" y="1849"/>
                    <a:pt x="144" y="1815"/>
                  </a:cubicBezTo>
                  <a:cubicBezTo>
                    <a:pt x="144" y="1780"/>
                    <a:pt x="109" y="1741"/>
                    <a:pt x="70" y="1741"/>
                  </a:cubicBezTo>
                  <a:close/>
                  <a:moveTo>
                    <a:pt x="70" y="2032"/>
                  </a:moveTo>
                  <a:cubicBezTo>
                    <a:pt x="35" y="2032"/>
                    <a:pt x="1" y="2067"/>
                    <a:pt x="1" y="2106"/>
                  </a:cubicBezTo>
                  <a:cubicBezTo>
                    <a:pt x="1" y="2141"/>
                    <a:pt x="35" y="2176"/>
                    <a:pt x="70" y="2176"/>
                  </a:cubicBezTo>
                  <a:cubicBezTo>
                    <a:pt x="109" y="2176"/>
                    <a:pt x="144" y="2141"/>
                    <a:pt x="144" y="2106"/>
                  </a:cubicBezTo>
                  <a:cubicBezTo>
                    <a:pt x="144" y="2067"/>
                    <a:pt x="109" y="2032"/>
                    <a:pt x="70" y="2032"/>
                  </a:cubicBezTo>
                  <a:close/>
                  <a:moveTo>
                    <a:pt x="70" y="2324"/>
                  </a:moveTo>
                  <a:cubicBezTo>
                    <a:pt x="35" y="2324"/>
                    <a:pt x="1" y="2359"/>
                    <a:pt x="1" y="2393"/>
                  </a:cubicBezTo>
                  <a:cubicBezTo>
                    <a:pt x="1" y="2433"/>
                    <a:pt x="35" y="2467"/>
                    <a:pt x="70" y="2467"/>
                  </a:cubicBezTo>
                  <a:cubicBezTo>
                    <a:pt x="109" y="2467"/>
                    <a:pt x="144" y="2433"/>
                    <a:pt x="144" y="2393"/>
                  </a:cubicBezTo>
                  <a:cubicBezTo>
                    <a:pt x="144" y="2359"/>
                    <a:pt x="109" y="2324"/>
                    <a:pt x="70" y="2324"/>
                  </a:cubicBezTo>
                  <a:close/>
                  <a:moveTo>
                    <a:pt x="70" y="2611"/>
                  </a:moveTo>
                  <a:cubicBezTo>
                    <a:pt x="35" y="2611"/>
                    <a:pt x="1" y="2650"/>
                    <a:pt x="1" y="2685"/>
                  </a:cubicBezTo>
                  <a:cubicBezTo>
                    <a:pt x="1" y="2720"/>
                    <a:pt x="35" y="2759"/>
                    <a:pt x="70" y="2759"/>
                  </a:cubicBezTo>
                  <a:cubicBezTo>
                    <a:pt x="109" y="2759"/>
                    <a:pt x="144" y="2720"/>
                    <a:pt x="144" y="2685"/>
                  </a:cubicBezTo>
                  <a:cubicBezTo>
                    <a:pt x="144" y="2650"/>
                    <a:pt x="109" y="2611"/>
                    <a:pt x="70" y="2611"/>
                  </a:cubicBezTo>
                  <a:close/>
                  <a:moveTo>
                    <a:pt x="70" y="2902"/>
                  </a:moveTo>
                  <a:cubicBezTo>
                    <a:pt x="35" y="2902"/>
                    <a:pt x="1" y="2937"/>
                    <a:pt x="1" y="2976"/>
                  </a:cubicBezTo>
                  <a:cubicBezTo>
                    <a:pt x="1" y="3011"/>
                    <a:pt x="35" y="3046"/>
                    <a:pt x="70" y="3046"/>
                  </a:cubicBezTo>
                  <a:cubicBezTo>
                    <a:pt x="109" y="3046"/>
                    <a:pt x="144" y="3011"/>
                    <a:pt x="144" y="2976"/>
                  </a:cubicBezTo>
                  <a:cubicBezTo>
                    <a:pt x="144" y="2937"/>
                    <a:pt x="109" y="2902"/>
                    <a:pt x="70" y="2902"/>
                  </a:cubicBezTo>
                  <a:close/>
                  <a:moveTo>
                    <a:pt x="70" y="3194"/>
                  </a:moveTo>
                  <a:cubicBezTo>
                    <a:pt x="35" y="3194"/>
                    <a:pt x="1" y="3229"/>
                    <a:pt x="1" y="3264"/>
                  </a:cubicBezTo>
                  <a:cubicBezTo>
                    <a:pt x="1" y="3303"/>
                    <a:pt x="35" y="3338"/>
                    <a:pt x="70" y="3338"/>
                  </a:cubicBezTo>
                  <a:cubicBezTo>
                    <a:pt x="109" y="3338"/>
                    <a:pt x="144" y="3303"/>
                    <a:pt x="144" y="3264"/>
                  </a:cubicBezTo>
                  <a:cubicBezTo>
                    <a:pt x="144" y="3229"/>
                    <a:pt x="109" y="3194"/>
                    <a:pt x="70" y="3194"/>
                  </a:cubicBezTo>
                  <a:close/>
                  <a:moveTo>
                    <a:pt x="70" y="3481"/>
                  </a:moveTo>
                  <a:cubicBezTo>
                    <a:pt x="35" y="3481"/>
                    <a:pt x="1" y="3520"/>
                    <a:pt x="1" y="3555"/>
                  </a:cubicBezTo>
                  <a:cubicBezTo>
                    <a:pt x="1" y="3590"/>
                    <a:pt x="35" y="3629"/>
                    <a:pt x="70" y="3629"/>
                  </a:cubicBezTo>
                  <a:cubicBezTo>
                    <a:pt x="109" y="3629"/>
                    <a:pt x="144" y="3590"/>
                    <a:pt x="144" y="3555"/>
                  </a:cubicBezTo>
                  <a:cubicBezTo>
                    <a:pt x="144" y="3520"/>
                    <a:pt x="109" y="3481"/>
                    <a:pt x="70" y="3481"/>
                  </a:cubicBezTo>
                  <a:close/>
                  <a:moveTo>
                    <a:pt x="70" y="3773"/>
                  </a:moveTo>
                  <a:cubicBezTo>
                    <a:pt x="35" y="3773"/>
                    <a:pt x="1" y="3808"/>
                    <a:pt x="1" y="3847"/>
                  </a:cubicBezTo>
                  <a:cubicBezTo>
                    <a:pt x="1" y="3882"/>
                    <a:pt x="35" y="3916"/>
                    <a:pt x="70" y="3916"/>
                  </a:cubicBezTo>
                  <a:cubicBezTo>
                    <a:pt x="109" y="3916"/>
                    <a:pt x="144" y="3882"/>
                    <a:pt x="144" y="3847"/>
                  </a:cubicBezTo>
                  <a:cubicBezTo>
                    <a:pt x="144" y="3808"/>
                    <a:pt x="109" y="3773"/>
                    <a:pt x="70" y="3773"/>
                  </a:cubicBezTo>
                  <a:close/>
                  <a:moveTo>
                    <a:pt x="70" y="4064"/>
                  </a:moveTo>
                  <a:cubicBezTo>
                    <a:pt x="35" y="4064"/>
                    <a:pt x="1" y="4099"/>
                    <a:pt x="1" y="4134"/>
                  </a:cubicBezTo>
                  <a:cubicBezTo>
                    <a:pt x="1" y="4173"/>
                    <a:pt x="35" y="4208"/>
                    <a:pt x="70" y="4208"/>
                  </a:cubicBezTo>
                  <a:cubicBezTo>
                    <a:pt x="109" y="4208"/>
                    <a:pt x="144" y="4173"/>
                    <a:pt x="144" y="4134"/>
                  </a:cubicBezTo>
                  <a:cubicBezTo>
                    <a:pt x="144" y="4099"/>
                    <a:pt x="109" y="4064"/>
                    <a:pt x="70" y="4064"/>
                  </a:cubicBezTo>
                  <a:close/>
                  <a:moveTo>
                    <a:pt x="70" y="4351"/>
                  </a:moveTo>
                  <a:cubicBezTo>
                    <a:pt x="35" y="4351"/>
                    <a:pt x="1" y="4391"/>
                    <a:pt x="1" y="4425"/>
                  </a:cubicBezTo>
                  <a:cubicBezTo>
                    <a:pt x="1" y="4460"/>
                    <a:pt x="35" y="4499"/>
                    <a:pt x="70" y="4499"/>
                  </a:cubicBezTo>
                  <a:cubicBezTo>
                    <a:pt x="109" y="4499"/>
                    <a:pt x="144" y="4460"/>
                    <a:pt x="144" y="4425"/>
                  </a:cubicBezTo>
                  <a:cubicBezTo>
                    <a:pt x="144" y="4391"/>
                    <a:pt x="109" y="4351"/>
                    <a:pt x="70" y="4351"/>
                  </a:cubicBezTo>
                  <a:close/>
                  <a:moveTo>
                    <a:pt x="70" y="4643"/>
                  </a:moveTo>
                  <a:cubicBezTo>
                    <a:pt x="35" y="4643"/>
                    <a:pt x="1" y="4678"/>
                    <a:pt x="1" y="4717"/>
                  </a:cubicBezTo>
                  <a:cubicBezTo>
                    <a:pt x="1" y="4752"/>
                    <a:pt x="35" y="4787"/>
                    <a:pt x="70" y="4787"/>
                  </a:cubicBezTo>
                  <a:cubicBezTo>
                    <a:pt x="109" y="4787"/>
                    <a:pt x="144" y="4752"/>
                    <a:pt x="144" y="4717"/>
                  </a:cubicBezTo>
                  <a:cubicBezTo>
                    <a:pt x="144" y="4678"/>
                    <a:pt x="109" y="4643"/>
                    <a:pt x="70" y="4643"/>
                  </a:cubicBezTo>
                  <a:close/>
                  <a:moveTo>
                    <a:pt x="70" y="4935"/>
                  </a:moveTo>
                  <a:cubicBezTo>
                    <a:pt x="35" y="4935"/>
                    <a:pt x="1" y="4969"/>
                    <a:pt x="1" y="5004"/>
                  </a:cubicBezTo>
                  <a:cubicBezTo>
                    <a:pt x="1" y="5043"/>
                    <a:pt x="35" y="5078"/>
                    <a:pt x="70" y="5078"/>
                  </a:cubicBezTo>
                  <a:cubicBezTo>
                    <a:pt x="109" y="5078"/>
                    <a:pt x="144" y="5043"/>
                    <a:pt x="144" y="5004"/>
                  </a:cubicBezTo>
                  <a:cubicBezTo>
                    <a:pt x="144" y="4969"/>
                    <a:pt x="109" y="4935"/>
                    <a:pt x="70" y="4935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61"/>
                    <a:pt x="1" y="5296"/>
                  </a:cubicBezTo>
                  <a:cubicBezTo>
                    <a:pt x="1" y="5330"/>
                    <a:pt x="35" y="5370"/>
                    <a:pt x="70" y="5370"/>
                  </a:cubicBezTo>
                  <a:cubicBezTo>
                    <a:pt x="109" y="5370"/>
                    <a:pt x="144" y="5330"/>
                    <a:pt x="144" y="5296"/>
                  </a:cubicBezTo>
                  <a:cubicBezTo>
                    <a:pt x="144" y="5261"/>
                    <a:pt x="109" y="5222"/>
                    <a:pt x="70" y="5222"/>
                  </a:cubicBezTo>
                  <a:close/>
                  <a:moveTo>
                    <a:pt x="70" y="5513"/>
                  </a:moveTo>
                  <a:cubicBezTo>
                    <a:pt x="35" y="5513"/>
                    <a:pt x="1" y="5548"/>
                    <a:pt x="1" y="5587"/>
                  </a:cubicBezTo>
                  <a:cubicBezTo>
                    <a:pt x="1" y="5622"/>
                    <a:pt x="35" y="5657"/>
                    <a:pt x="70" y="5657"/>
                  </a:cubicBezTo>
                  <a:cubicBezTo>
                    <a:pt x="109" y="5657"/>
                    <a:pt x="144" y="5622"/>
                    <a:pt x="144" y="5587"/>
                  </a:cubicBezTo>
                  <a:cubicBezTo>
                    <a:pt x="144" y="5548"/>
                    <a:pt x="109" y="5513"/>
                    <a:pt x="70" y="5513"/>
                  </a:cubicBezTo>
                  <a:close/>
                  <a:moveTo>
                    <a:pt x="70" y="5805"/>
                  </a:moveTo>
                  <a:cubicBezTo>
                    <a:pt x="35" y="5805"/>
                    <a:pt x="1" y="5840"/>
                    <a:pt x="1" y="5874"/>
                  </a:cubicBezTo>
                  <a:cubicBezTo>
                    <a:pt x="1" y="5914"/>
                    <a:pt x="35" y="5948"/>
                    <a:pt x="70" y="5948"/>
                  </a:cubicBezTo>
                  <a:cubicBezTo>
                    <a:pt x="109" y="5948"/>
                    <a:pt x="144" y="5914"/>
                    <a:pt x="144" y="5874"/>
                  </a:cubicBezTo>
                  <a:cubicBezTo>
                    <a:pt x="144" y="5840"/>
                    <a:pt x="109" y="5805"/>
                    <a:pt x="70" y="5805"/>
                  </a:cubicBezTo>
                  <a:close/>
                  <a:moveTo>
                    <a:pt x="70" y="6092"/>
                  </a:moveTo>
                  <a:cubicBezTo>
                    <a:pt x="35" y="6092"/>
                    <a:pt x="1" y="6131"/>
                    <a:pt x="1" y="6166"/>
                  </a:cubicBezTo>
                  <a:cubicBezTo>
                    <a:pt x="1" y="6201"/>
                    <a:pt x="35" y="6240"/>
                    <a:pt x="70" y="6240"/>
                  </a:cubicBezTo>
                  <a:cubicBezTo>
                    <a:pt x="109" y="6240"/>
                    <a:pt x="144" y="6201"/>
                    <a:pt x="144" y="6166"/>
                  </a:cubicBezTo>
                  <a:cubicBezTo>
                    <a:pt x="144" y="6131"/>
                    <a:pt x="109" y="6092"/>
                    <a:pt x="70" y="6092"/>
                  </a:cubicBezTo>
                  <a:close/>
                  <a:moveTo>
                    <a:pt x="70" y="6384"/>
                  </a:moveTo>
                  <a:cubicBezTo>
                    <a:pt x="35" y="6384"/>
                    <a:pt x="1" y="6418"/>
                    <a:pt x="1" y="6457"/>
                  </a:cubicBezTo>
                  <a:cubicBezTo>
                    <a:pt x="1" y="6492"/>
                    <a:pt x="35" y="6527"/>
                    <a:pt x="70" y="6527"/>
                  </a:cubicBezTo>
                  <a:cubicBezTo>
                    <a:pt x="109" y="6527"/>
                    <a:pt x="144" y="6492"/>
                    <a:pt x="144" y="6457"/>
                  </a:cubicBezTo>
                  <a:cubicBezTo>
                    <a:pt x="144" y="6418"/>
                    <a:pt x="109" y="6384"/>
                    <a:pt x="70" y="6384"/>
                  </a:cubicBezTo>
                  <a:close/>
                  <a:moveTo>
                    <a:pt x="70" y="6675"/>
                  </a:moveTo>
                  <a:cubicBezTo>
                    <a:pt x="35" y="6675"/>
                    <a:pt x="1" y="6710"/>
                    <a:pt x="1" y="6745"/>
                  </a:cubicBezTo>
                  <a:cubicBezTo>
                    <a:pt x="1" y="6784"/>
                    <a:pt x="35" y="6819"/>
                    <a:pt x="70" y="6819"/>
                  </a:cubicBezTo>
                  <a:cubicBezTo>
                    <a:pt x="109" y="6819"/>
                    <a:pt x="144" y="6784"/>
                    <a:pt x="144" y="6745"/>
                  </a:cubicBezTo>
                  <a:cubicBezTo>
                    <a:pt x="144" y="6710"/>
                    <a:pt x="109" y="6675"/>
                    <a:pt x="70" y="6675"/>
                  </a:cubicBezTo>
                  <a:close/>
                  <a:moveTo>
                    <a:pt x="70" y="6962"/>
                  </a:moveTo>
                  <a:cubicBezTo>
                    <a:pt x="35" y="6962"/>
                    <a:pt x="1" y="7001"/>
                    <a:pt x="1" y="7036"/>
                  </a:cubicBezTo>
                  <a:cubicBezTo>
                    <a:pt x="1" y="7071"/>
                    <a:pt x="35" y="7110"/>
                    <a:pt x="70" y="7110"/>
                  </a:cubicBezTo>
                  <a:cubicBezTo>
                    <a:pt x="109" y="7110"/>
                    <a:pt x="144" y="7071"/>
                    <a:pt x="144" y="7036"/>
                  </a:cubicBezTo>
                  <a:cubicBezTo>
                    <a:pt x="144" y="7001"/>
                    <a:pt x="109" y="6962"/>
                    <a:pt x="70" y="6962"/>
                  </a:cubicBezTo>
                  <a:close/>
                  <a:moveTo>
                    <a:pt x="70" y="7254"/>
                  </a:moveTo>
                  <a:cubicBezTo>
                    <a:pt x="35" y="7254"/>
                    <a:pt x="1" y="7289"/>
                    <a:pt x="1" y="7328"/>
                  </a:cubicBezTo>
                  <a:cubicBezTo>
                    <a:pt x="1" y="7363"/>
                    <a:pt x="35" y="7397"/>
                    <a:pt x="70" y="7397"/>
                  </a:cubicBezTo>
                  <a:cubicBezTo>
                    <a:pt x="109" y="7397"/>
                    <a:pt x="144" y="7363"/>
                    <a:pt x="144" y="7328"/>
                  </a:cubicBezTo>
                  <a:cubicBezTo>
                    <a:pt x="144" y="7289"/>
                    <a:pt x="109" y="7254"/>
                    <a:pt x="70" y="7254"/>
                  </a:cubicBezTo>
                  <a:close/>
                  <a:moveTo>
                    <a:pt x="70" y="7545"/>
                  </a:moveTo>
                  <a:cubicBezTo>
                    <a:pt x="35" y="7545"/>
                    <a:pt x="1" y="7580"/>
                    <a:pt x="1" y="7615"/>
                  </a:cubicBezTo>
                  <a:cubicBezTo>
                    <a:pt x="1" y="7654"/>
                    <a:pt x="35" y="7689"/>
                    <a:pt x="70" y="7689"/>
                  </a:cubicBezTo>
                  <a:cubicBezTo>
                    <a:pt x="109" y="7689"/>
                    <a:pt x="144" y="7654"/>
                    <a:pt x="144" y="7615"/>
                  </a:cubicBezTo>
                  <a:cubicBezTo>
                    <a:pt x="144" y="7580"/>
                    <a:pt x="109" y="7545"/>
                    <a:pt x="70" y="7545"/>
                  </a:cubicBezTo>
                  <a:close/>
                  <a:moveTo>
                    <a:pt x="70" y="7832"/>
                  </a:moveTo>
                  <a:cubicBezTo>
                    <a:pt x="35" y="7832"/>
                    <a:pt x="1" y="7872"/>
                    <a:pt x="1" y="7906"/>
                  </a:cubicBezTo>
                  <a:cubicBezTo>
                    <a:pt x="1" y="7941"/>
                    <a:pt x="35" y="7980"/>
                    <a:pt x="70" y="7980"/>
                  </a:cubicBezTo>
                  <a:cubicBezTo>
                    <a:pt x="109" y="7980"/>
                    <a:pt x="144" y="7941"/>
                    <a:pt x="144" y="7906"/>
                  </a:cubicBezTo>
                  <a:cubicBezTo>
                    <a:pt x="144" y="7872"/>
                    <a:pt x="109" y="7832"/>
                    <a:pt x="70" y="7832"/>
                  </a:cubicBezTo>
                  <a:close/>
                  <a:moveTo>
                    <a:pt x="70" y="8124"/>
                  </a:moveTo>
                  <a:cubicBezTo>
                    <a:pt x="35" y="8124"/>
                    <a:pt x="1" y="8159"/>
                    <a:pt x="1" y="8198"/>
                  </a:cubicBezTo>
                  <a:cubicBezTo>
                    <a:pt x="1" y="8233"/>
                    <a:pt x="35" y="8268"/>
                    <a:pt x="70" y="8268"/>
                  </a:cubicBezTo>
                  <a:cubicBezTo>
                    <a:pt x="109" y="8268"/>
                    <a:pt x="144" y="8233"/>
                    <a:pt x="144" y="8198"/>
                  </a:cubicBezTo>
                  <a:cubicBezTo>
                    <a:pt x="144" y="8159"/>
                    <a:pt x="109" y="8124"/>
                    <a:pt x="70" y="8124"/>
                  </a:cubicBezTo>
                  <a:close/>
                  <a:moveTo>
                    <a:pt x="70" y="8416"/>
                  </a:moveTo>
                  <a:cubicBezTo>
                    <a:pt x="35" y="8416"/>
                    <a:pt x="1" y="8450"/>
                    <a:pt x="1" y="8485"/>
                  </a:cubicBezTo>
                  <a:cubicBezTo>
                    <a:pt x="1" y="8524"/>
                    <a:pt x="35" y="8559"/>
                    <a:pt x="70" y="8559"/>
                  </a:cubicBezTo>
                  <a:cubicBezTo>
                    <a:pt x="109" y="8559"/>
                    <a:pt x="144" y="8524"/>
                    <a:pt x="144" y="8485"/>
                  </a:cubicBezTo>
                  <a:cubicBezTo>
                    <a:pt x="144" y="8450"/>
                    <a:pt x="109" y="8416"/>
                    <a:pt x="70" y="8416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42"/>
                    <a:pt x="1" y="8777"/>
                  </a:cubicBezTo>
                  <a:cubicBezTo>
                    <a:pt x="1" y="8812"/>
                    <a:pt x="35" y="8851"/>
                    <a:pt x="70" y="8851"/>
                  </a:cubicBezTo>
                  <a:cubicBezTo>
                    <a:pt x="109" y="8851"/>
                    <a:pt x="144" y="8812"/>
                    <a:pt x="144" y="8777"/>
                  </a:cubicBezTo>
                  <a:cubicBezTo>
                    <a:pt x="144" y="8742"/>
                    <a:pt x="109" y="8703"/>
                    <a:pt x="70" y="8703"/>
                  </a:cubicBezTo>
                  <a:close/>
                  <a:moveTo>
                    <a:pt x="70" y="8994"/>
                  </a:moveTo>
                  <a:cubicBezTo>
                    <a:pt x="35" y="8994"/>
                    <a:pt x="1" y="9029"/>
                    <a:pt x="1" y="9068"/>
                  </a:cubicBezTo>
                  <a:cubicBezTo>
                    <a:pt x="1" y="9103"/>
                    <a:pt x="35" y="9138"/>
                    <a:pt x="70" y="9138"/>
                  </a:cubicBezTo>
                  <a:cubicBezTo>
                    <a:pt x="109" y="9138"/>
                    <a:pt x="144" y="9103"/>
                    <a:pt x="144" y="9068"/>
                  </a:cubicBezTo>
                  <a:cubicBezTo>
                    <a:pt x="144" y="9029"/>
                    <a:pt x="109" y="8994"/>
                    <a:pt x="70" y="8994"/>
                  </a:cubicBezTo>
                  <a:close/>
                  <a:moveTo>
                    <a:pt x="70" y="9286"/>
                  </a:moveTo>
                  <a:cubicBezTo>
                    <a:pt x="35" y="9286"/>
                    <a:pt x="1" y="9321"/>
                    <a:pt x="1" y="9355"/>
                  </a:cubicBezTo>
                  <a:cubicBezTo>
                    <a:pt x="1" y="9395"/>
                    <a:pt x="35" y="9429"/>
                    <a:pt x="70" y="9429"/>
                  </a:cubicBezTo>
                  <a:cubicBezTo>
                    <a:pt x="109" y="9429"/>
                    <a:pt x="144" y="9395"/>
                    <a:pt x="144" y="9355"/>
                  </a:cubicBezTo>
                  <a:cubicBezTo>
                    <a:pt x="144" y="9321"/>
                    <a:pt x="109" y="9286"/>
                    <a:pt x="70" y="9286"/>
                  </a:cubicBezTo>
                  <a:close/>
                  <a:moveTo>
                    <a:pt x="70" y="9573"/>
                  </a:moveTo>
                  <a:cubicBezTo>
                    <a:pt x="35" y="9573"/>
                    <a:pt x="1" y="9612"/>
                    <a:pt x="1" y="9647"/>
                  </a:cubicBezTo>
                  <a:cubicBezTo>
                    <a:pt x="1" y="9682"/>
                    <a:pt x="35" y="9721"/>
                    <a:pt x="70" y="9721"/>
                  </a:cubicBezTo>
                  <a:cubicBezTo>
                    <a:pt x="109" y="9721"/>
                    <a:pt x="144" y="9682"/>
                    <a:pt x="144" y="9647"/>
                  </a:cubicBezTo>
                  <a:cubicBezTo>
                    <a:pt x="144" y="9612"/>
                    <a:pt x="109" y="9573"/>
                    <a:pt x="70" y="9573"/>
                  </a:cubicBezTo>
                  <a:close/>
                  <a:moveTo>
                    <a:pt x="70" y="9865"/>
                  </a:moveTo>
                  <a:cubicBezTo>
                    <a:pt x="35" y="9865"/>
                    <a:pt x="1" y="9899"/>
                    <a:pt x="1" y="9939"/>
                  </a:cubicBezTo>
                  <a:cubicBezTo>
                    <a:pt x="1" y="9973"/>
                    <a:pt x="35" y="10008"/>
                    <a:pt x="70" y="10008"/>
                  </a:cubicBezTo>
                  <a:cubicBezTo>
                    <a:pt x="109" y="10008"/>
                    <a:pt x="144" y="9973"/>
                    <a:pt x="144" y="9939"/>
                  </a:cubicBezTo>
                  <a:cubicBezTo>
                    <a:pt x="144" y="9899"/>
                    <a:pt x="109" y="9865"/>
                    <a:pt x="70" y="9865"/>
                  </a:cubicBezTo>
                  <a:close/>
                  <a:moveTo>
                    <a:pt x="70" y="10156"/>
                  </a:moveTo>
                  <a:cubicBezTo>
                    <a:pt x="35" y="10156"/>
                    <a:pt x="1" y="10191"/>
                    <a:pt x="1" y="10226"/>
                  </a:cubicBezTo>
                  <a:cubicBezTo>
                    <a:pt x="1" y="10265"/>
                    <a:pt x="35" y="10300"/>
                    <a:pt x="70" y="10300"/>
                  </a:cubicBezTo>
                  <a:cubicBezTo>
                    <a:pt x="109" y="10300"/>
                    <a:pt x="144" y="10265"/>
                    <a:pt x="144" y="10226"/>
                  </a:cubicBezTo>
                  <a:cubicBezTo>
                    <a:pt x="144" y="10191"/>
                    <a:pt x="109" y="10156"/>
                    <a:pt x="70" y="10156"/>
                  </a:cubicBezTo>
                  <a:close/>
                  <a:moveTo>
                    <a:pt x="70" y="10443"/>
                  </a:moveTo>
                  <a:cubicBezTo>
                    <a:pt x="35" y="10443"/>
                    <a:pt x="1" y="10482"/>
                    <a:pt x="1" y="10517"/>
                  </a:cubicBezTo>
                  <a:cubicBezTo>
                    <a:pt x="1" y="10552"/>
                    <a:pt x="35" y="10591"/>
                    <a:pt x="70" y="10591"/>
                  </a:cubicBezTo>
                  <a:cubicBezTo>
                    <a:pt x="109" y="10591"/>
                    <a:pt x="144" y="10552"/>
                    <a:pt x="144" y="10517"/>
                  </a:cubicBezTo>
                  <a:cubicBezTo>
                    <a:pt x="144" y="10482"/>
                    <a:pt x="109" y="10443"/>
                    <a:pt x="70" y="10443"/>
                  </a:cubicBezTo>
                  <a:close/>
                  <a:moveTo>
                    <a:pt x="70" y="10735"/>
                  </a:moveTo>
                  <a:cubicBezTo>
                    <a:pt x="35" y="10735"/>
                    <a:pt x="1" y="10770"/>
                    <a:pt x="1" y="10809"/>
                  </a:cubicBezTo>
                  <a:cubicBezTo>
                    <a:pt x="1" y="10844"/>
                    <a:pt x="35" y="10878"/>
                    <a:pt x="70" y="10878"/>
                  </a:cubicBezTo>
                  <a:cubicBezTo>
                    <a:pt x="109" y="10878"/>
                    <a:pt x="144" y="10844"/>
                    <a:pt x="144" y="10809"/>
                  </a:cubicBezTo>
                  <a:cubicBezTo>
                    <a:pt x="144" y="10770"/>
                    <a:pt x="109" y="10735"/>
                    <a:pt x="70" y="10735"/>
                  </a:cubicBezTo>
                  <a:close/>
                  <a:moveTo>
                    <a:pt x="70" y="11026"/>
                  </a:moveTo>
                  <a:cubicBezTo>
                    <a:pt x="35" y="11026"/>
                    <a:pt x="1" y="11061"/>
                    <a:pt x="1" y="11096"/>
                  </a:cubicBezTo>
                  <a:cubicBezTo>
                    <a:pt x="1" y="11135"/>
                    <a:pt x="35" y="11170"/>
                    <a:pt x="70" y="11170"/>
                  </a:cubicBezTo>
                  <a:cubicBezTo>
                    <a:pt x="109" y="11170"/>
                    <a:pt x="144" y="11135"/>
                    <a:pt x="144" y="11096"/>
                  </a:cubicBezTo>
                  <a:cubicBezTo>
                    <a:pt x="144" y="11061"/>
                    <a:pt x="109" y="11026"/>
                    <a:pt x="70" y="11026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53"/>
                    <a:pt x="1" y="11387"/>
                  </a:cubicBezTo>
                  <a:cubicBezTo>
                    <a:pt x="1" y="11422"/>
                    <a:pt x="35" y="11461"/>
                    <a:pt x="70" y="11461"/>
                  </a:cubicBezTo>
                  <a:cubicBezTo>
                    <a:pt x="109" y="11461"/>
                    <a:pt x="144" y="11422"/>
                    <a:pt x="144" y="11387"/>
                  </a:cubicBezTo>
                  <a:cubicBezTo>
                    <a:pt x="144" y="11353"/>
                    <a:pt x="109" y="11314"/>
                    <a:pt x="70" y="11314"/>
                  </a:cubicBezTo>
                  <a:close/>
                  <a:moveTo>
                    <a:pt x="70" y="11605"/>
                  </a:moveTo>
                  <a:cubicBezTo>
                    <a:pt x="35" y="11605"/>
                    <a:pt x="1" y="11640"/>
                    <a:pt x="1" y="11679"/>
                  </a:cubicBezTo>
                  <a:cubicBezTo>
                    <a:pt x="1" y="11714"/>
                    <a:pt x="35" y="11749"/>
                    <a:pt x="70" y="11749"/>
                  </a:cubicBezTo>
                  <a:cubicBezTo>
                    <a:pt x="109" y="11749"/>
                    <a:pt x="144" y="11714"/>
                    <a:pt x="144" y="11679"/>
                  </a:cubicBezTo>
                  <a:cubicBezTo>
                    <a:pt x="144" y="11640"/>
                    <a:pt x="109" y="11605"/>
                    <a:pt x="70" y="11605"/>
                  </a:cubicBezTo>
                  <a:close/>
                  <a:moveTo>
                    <a:pt x="70" y="11897"/>
                  </a:moveTo>
                  <a:cubicBezTo>
                    <a:pt x="35" y="11897"/>
                    <a:pt x="1" y="11931"/>
                    <a:pt x="1" y="11966"/>
                  </a:cubicBezTo>
                  <a:cubicBezTo>
                    <a:pt x="1" y="12005"/>
                    <a:pt x="35" y="12040"/>
                    <a:pt x="70" y="12040"/>
                  </a:cubicBezTo>
                  <a:cubicBezTo>
                    <a:pt x="109" y="12040"/>
                    <a:pt x="144" y="12005"/>
                    <a:pt x="144" y="11966"/>
                  </a:cubicBezTo>
                  <a:cubicBezTo>
                    <a:pt x="144" y="11931"/>
                    <a:pt x="109" y="11897"/>
                    <a:pt x="70" y="11897"/>
                  </a:cubicBezTo>
                  <a:close/>
                  <a:moveTo>
                    <a:pt x="70" y="12184"/>
                  </a:moveTo>
                  <a:cubicBezTo>
                    <a:pt x="35" y="12184"/>
                    <a:pt x="1" y="12223"/>
                    <a:pt x="1" y="12258"/>
                  </a:cubicBezTo>
                  <a:cubicBezTo>
                    <a:pt x="1" y="12293"/>
                    <a:pt x="35" y="12332"/>
                    <a:pt x="70" y="12332"/>
                  </a:cubicBezTo>
                  <a:cubicBezTo>
                    <a:pt x="109" y="12332"/>
                    <a:pt x="144" y="12293"/>
                    <a:pt x="144" y="12258"/>
                  </a:cubicBezTo>
                  <a:cubicBezTo>
                    <a:pt x="144" y="12223"/>
                    <a:pt x="109" y="12184"/>
                    <a:pt x="70" y="12184"/>
                  </a:cubicBezTo>
                  <a:close/>
                  <a:moveTo>
                    <a:pt x="70" y="12475"/>
                  </a:moveTo>
                  <a:cubicBezTo>
                    <a:pt x="35" y="12475"/>
                    <a:pt x="1" y="12510"/>
                    <a:pt x="1" y="12549"/>
                  </a:cubicBezTo>
                  <a:cubicBezTo>
                    <a:pt x="1" y="12584"/>
                    <a:pt x="35" y="12619"/>
                    <a:pt x="70" y="12619"/>
                  </a:cubicBezTo>
                  <a:cubicBezTo>
                    <a:pt x="109" y="12619"/>
                    <a:pt x="144" y="12584"/>
                    <a:pt x="144" y="12549"/>
                  </a:cubicBezTo>
                  <a:cubicBezTo>
                    <a:pt x="144" y="12510"/>
                    <a:pt x="109" y="12475"/>
                    <a:pt x="70" y="12475"/>
                  </a:cubicBezTo>
                  <a:close/>
                  <a:moveTo>
                    <a:pt x="70" y="12767"/>
                  </a:moveTo>
                  <a:cubicBezTo>
                    <a:pt x="35" y="12767"/>
                    <a:pt x="1" y="12802"/>
                    <a:pt x="1" y="12836"/>
                  </a:cubicBezTo>
                  <a:cubicBezTo>
                    <a:pt x="1" y="12876"/>
                    <a:pt x="35" y="12910"/>
                    <a:pt x="70" y="12910"/>
                  </a:cubicBezTo>
                  <a:cubicBezTo>
                    <a:pt x="109" y="12910"/>
                    <a:pt x="144" y="12876"/>
                    <a:pt x="144" y="12836"/>
                  </a:cubicBezTo>
                  <a:cubicBezTo>
                    <a:pt x="144" y="12802"/>
                    <a:pt x="109" y="12767"/>
                    <a:pt x="70" y="12767"/>
                  </a:cubicBezTo>
                  <a:close/>
                  <a:moveTo>
                    <a:pt x="70" y="13054"/>
                  </a:moveTo>
                  <a:cubicBezTo>
                    <a:pt x="35" y="13054"/>
                    <a:pt x="1" y="13093"/>
                    <a:pt x="1" y="13128"/>
                  </a:cubicBezTo>
                  <a:cubicBezTo>
                    <a:pt x="1" y="13163"/>
                    <a:pt x="35" y="13202"/>
                    <a:pt x="70" y="13202"/>
                  </a:cubicBezTo>
                  <a:cubicBezTo>
                    <a:pt x="109" y="13202"/>
                    <a:pt x="144" y="13163"/>
                    <a:pt x="144" y="13128"/>
                  </a:cubicBezTo>
                  <a:cubicBezTo>
                    <a:pt x="144" y="13093"/>
                    <a:pt x="109" y="13054"/>
                    <a:pt x="70" y="13054"/>
                  </a:cubicBezTo>
                  <a:close/>
                  <a:moveTo>
                    <a:pt x="70" y="13346"/>
                  </a:moveTo>
                  <a:cubicBezTo>
                    <a:pt x="35" y="13346"/>
                    <a:pt x="1" y="13380"/>
                    <a:pt x="1" y="13420"/>
                  </a:cubicBezTo>
                  <a:cubicBezTo>
                    <a:pt x="1" y="13454"/>
                    <a:pt x="35" y="13489"/>
                    <a:pt x="70" y="13489"/>
                  </a:cubicBezTo>
                  <a:cubicBezTo>
                    <a:pt x="109" y="13489"/>
                    <a:pt x="144" y="13454"/>
                    <a:pt x="144" y="13420"/>
                  </a:cubicBezTo>
                  <a:cubicBezTo>
                    <a:pt x="144" y="13380"/>
                    <a:pt x="109" y="13346"/>
                    <a:pt x="70" y="13346"/>
                  </a:cubicBezTo>
                  <a:close/>
                  <a:moveTo>
                    <a:pt x="70" y="13637"/>
                  </a:moveTo>
                  <a:cubicBezTo>
                    <a:pt x="35" y="13637"/>
                    <a:pt x="1" y="13672"/>
                    <a:pt x="1" y="13707"/>
                  </a:cubicBezTo>
                  <a:cubicBezTo>
                    <a:pt x="1" y="13746"/>
                    <a:pt x="35" y="13781"/>
                    <a:pt x="70" y="13781"/>
                  </a:cubicBezTo>
                  <a:cubicBezTo>
                    <a:pt x="109" y="13781"/>
                    <a:pt x="144" y="13746"/>
                    <a:pt x="144" y="13707"/>
                  </a:cubicBezTo>
                  <a:cubicBezTo>
                    <a:pt x="144" y="13672"/>
                    <a:pt x="109" y="13637"/>
                    <a:pt x="70" y="13637"/>
                  </a:cubicBezTo>
                  <a:close/>
                  <a:moveTo>
                    <a:pt x="70" y="13924"/>
                  </a:moveTo>
                  <a:cubicBezTo>
                    <a:pt x="35" y="13924"/>
                    <a:pt x="1" y="13963"/>
                    <a:pt x="1" y="13998"/>
                  </a:cubicBezTo>
                  <a:cubicBezTo>
                    <a:pt x="1" y="14033"/>
                    <a:pt x="35" y="14072"/>
                    <a:pt x="70" y="14072"/>
                  </a:cubicBezTo>
                  <a:cubicBezTo>
                    <a:pt x="109" y="14072"/>
                    <a:pt x="144" y="14033"/>
                    <a:pt x="144" y="13998"/>
                  </a:cubicBezTo>
                  <a:cubicBezTo>
                    <a:pt x="144" y="13963"/>
                    <a:pt x="109" y="13924"/>
                    <a:pt x="70" y="13924"/>
                  </a:cubicBezTo>
                  <a:close/>
                  <a:moveTo>
                    <a:pt x="70" y="14216"/>
                  </a:moveTo>
                  <a:cubicBezTo>
                    <a:pt x="35" y="14216"/>
                    <a:pt x="1" y="14251"/>
                    <a:pt x="1" y="14290"/>
                  </a:cubicBezTo>
                  <a:cubicBezTo>
                    <a:pt x="1" y="14325"/>
                    <a:pt x="35" y="14359"/>
                    <a:pt x="70" y="14359"/>
                  </a:cubicBezTo>
                  <a:cubicBezTo>
                    <a:pt x="109" y="14359"/>
                    <a:pt x="144" y="14325"/>
                    <a:pt x="144" y="14290"/>
                  </a:cubicBezTo>
                  <a:cubicBezTo>
                    <a:pt x="144" y="14251"/>
                    <a:pt x="109" y="14216"/>
                    <a:pt x="70" y="14216"/>
                  </a:cubicBezTo>
                  <a:close/>
                  <a:moveTo>
                    <a:pt x="70" y="14507"/>
                  </a:moveTo>
                  <a:cubicBezTo>
                    <a:pt x="35" y="14507"/>
                    <a:pt x="1" y="14542"/>
                    <a:pt x="1" y="14577"/>
                  </a:cubicBezTo>
                  <a:cubicBezTo>
                    <a:pt x="1" y="14616"/>
                    <a:pt x="35" y="14651"/>
                    <a:pt x="70" y="14651"/>
                  </a:cubicBezTo>
                  <a:cubicBezTo>
                    <a:pt x="109" y="14651"/>
                    <a:pt x="144" y="14616"/>
                    <a:pt x="144" y="14577"/>
                  </a:cubicBezTo>
                  <a:cubicBezTo>
                    <a:pt x="144" y="14542"/>
                    <a:pt x="109" y="14507"/>
                    <a:pt x="70" y="14507"/>
                  </a:cubicBezTo>
                  <a:close/>
                  <a:moveTo>
                    <a:pt x="70" y="14795"/>
                  </a:moveTo>
                  <a:cubicBezTo>
                    <a:pt x="35" y="14795"/>
                    <a:pt x="1" y="14834"/>
                    <a:pt x="1" y="14869"/>
                  </a:cubicBezTo>
                  <a:cubicBezTo>
                    <a:pt x="1" y="14903"/>
                    <a:pt x="35" y="14942"/>
                    <a:pt x="70" y="14942"/>
                  </a:cubicBezTo>
                  <a:cubicBezTo>
                    <a:pt x="109" y="14942"/>
                    <a:pt x="144" y="14903"/>
                    <a:pt x="144" y="14869"/>
                  </a:cubicBezTo>
                  <a:cubicBezTo>
                    <a:pt x="144" y="14834"/>
                    <a:pt x="109" y="14795"/>
                    <a:pt x="70" y="14795"/>
                  </a:cubicBezTo>
                  <a:close/>
                  <a:moveTo>
                    <a:pt x="70" y="15086"/>
                  </a:moveTo>
                  <a:cubicBezTo>
                    <a:pt x="35" y="15086"/>
                    <a:pt x="1" y="15121"/>
                    <a:pt x="1" y="15160"/>
                  </a:cubicBezTo>
                  <a:cubicBezTo>
                    <a:pt x="1" y="15195"/>
                    <a:pt x="35" y="15230"/>
                    <a:pt x="70" y="15230"/>
                  </a:cubicBezTo>
                  <a:cubicBezTo>
                    <a:pt x="109" y="15230"/>
                    <a:pt x="144" y="15195"/>
                    <a:pt x="144" y="15160"/>
                  </a:cubicBezTo>
                  <a:cubicBezTo>
                    <a:pt x="144" y="15121"/>
                    <a:pt x="109" y="15086"/>
                    <a:pt x="70" y="15086"/>
                  </a:cubicBezTo>
                  <a:close/>
                  <a:moveTo>
                    <a:pt x="70" y="15378"/>
                  </a:moveTo>
                  <a:cubicBezTo>
                    <a:pt x="35" y="15378"/>
                    <a:pt x="1" y="15412"/>
                    <a:pt x="1" y="15447"/>
                  </a:cubicBezTo>
                  <a:cubicBezTo>
                    <a:pt x="1" y="15486"/>
                    <a:pt x="35" y="15521"/>
                    <a:pt x="70" y="15521"/>
                  </a:cubicBezTo>
                  <a:cubicBezTo>
                    <a:pt x="109" y="15521"/>
                    <a:pt x="144" y="15486"/>
                    <a:pt x="144" y="15447"/>
                  </a:cubicBezTo>
                  <a:cubicBezTo>
                    <a:pt x="144" y="15412"/>
                    <a:pt x="109" y="15378"/>
                    <a:pt x="70" y="15378"/>
                  </a:cubicBezTo>
                  <a:close/>
                  <a:moveTo>
                    <a:pt x="70" y="15665"/>
                  </a:moveTo>
                  <a:cubicBezTo>
                    <a:pt x="35" y="15665"/>
                    <a:pt x="1" y="15704"/>
                    <a:pt x="1" y="15739"/>
                  </a:cubicBezTo>
                  <a:cubicBezTo>
                    <a:pt x="1" y="15774"/>
                    <a:pt x="35" y="15813"/>
                    <a:pt x="70" y="15813"/>
                  </a:cubicBezTo>
                  <a:cubicBezTo>
                    <a:pt x="109" y="15813"/>
                    <a:pt x="144" y="15774"/>
                    <a:pt x="144" y="15739"/>
                  </a:cubicBezTo>
                  <a:cubicBezTo>
                    <a:pt x="144" y="15704"/>
                    <a:pt x="109" y="15665"/>
                    <a:pt x="70" y="15665"/>
                  </a:cubicBezTo>
                  <a:close/>
                  <a:moveTo>
                    <a:pt x="70" y="15956"/>
                  </a:moveTo>
                  <a:cubicBezTo>
                    <a:pt x="35" y="15956"/>
                    <a:pt x="1" y="15991"/>
                    <a:pt x="1" y="16030"/>
                  </a:cubicBezTo>
                  <a:cubicBezTo>
                    <a:pt x="1" y="16065"/>
                    <a:pt x="35" y="16100"/>
                    <a:pt x="70" y="16100"/>
                  </a:cubicBezTo>
                  <a:cubicBezTo>
                    <a:pt x="109" y="16100"/>
                    <a:pt x="144" y="16065"/>
                    <a:pt x="144" y="16030"/>
                  </a:cubicBezTo>
                  <a:cubicBezTo>
                    <a:pt x="144" y="15991"/>
                    <a:pt x="109" y="15956"/>
                    <a:pt x="70" y="15956"/>
                  </a:cubicBezTo>
                  <a:close/>
                  <a:moveTo>
                    <a:pt x="70" y="16248"/>
                  </a:moveTo>
                  <a:cubicBezTo>
                    <a:pt x="35" y="16248"/>
                    <a:pt x="1" y="16283"/>
                    <a:pt x="1" y="16317"/>
                  </a:cubicBezTo>
                  <a:cubicBezTo>
                    <a:pt x="1" y="16357"/>
                    <a:pt x="35" y="16391"/>
                    <a:pt x="70" y="16391"/>
                  </a:cubicBezTo>
                  <a:cubicBezTo>
                    <a:pt x="109" y="16391"/>
                    <a:pt x="144" y="16357"/>
                    <a:pt x="144" y="16317"/>
                  </a:cubicBezTo>
                  <a:cubicBezTo>
                    <a:pt x="144" y="16283"/>
                    <a:pt x="109" y="16248"/>
                    <a:pt x="70" y="16248"/>
                  </a:cubicBezTo>
                  <a:close/>
                  <a:moveTo>
                    <a:pt x="70" y="16535"/>
                  </a:moveTo>
                  <a:cubicBezTo>
                    <a:pt x="35" y="16535"/>
                    <a:pt x="1" y="16574"/>
                    <a:pt x="1" y="16609"/>
                  </a:cubicBezTo>
                  <a:cubicBezTo>
                    <a:pt x="1" y="16644"/>
                    <a:pt x="35" y="16683"/>
                    <a:pt x="70" y="16683"/>
                  </a:cubicBezTo>
                  <a:cubicBezTo>
                    <a:pt x="109" y="16683"/>
                    <a:pt x="144" y="16644"/>
                    <a:pt x="144" y="16609"/>
                  </a:cubicBezTo>
                  <a:cubicBezTo>
                    <a:pt x="144" y="16574"/>
                    <a:pt x="109" y="16535"/>
                    <a:pt x="70" y="16535"/>
                  </a:cubicBezTo>
                  <a:close/>
                  <a:moveTo>
                    <a:pt x="70" y="16827"/>
                  </a:moveTo>
                  <a:cubicBezTo>
                    <a:pt x="35" y="16827"/>
                    <a:pt x="1" y="16861"/>
                    <a:pt x="1" y="16901"/>
                  </a:cubicBezTo>
                  <a:cubicBezTo>
                    <a:pt x="1" y="16935"/>
                    <a:pt x="35" y="16970"/>
                    <a:pt x="70" y="16970"/>
                  </a:cubicBezTo>
                  <a:cubicBezTo>
                    <a:pt x="109" y="16970"/>
                    <a:pt x="144" y="16935"/>
                    <a:pt x="144" y="16901"/>
                  </a:cubicBezTo>
                  <a:cubicBezTo>
                    <a:pt x="144" y="16861"/>
                    <a:pt x="109" y="16827"/>
                    <a:pt x="70" y="16827"/>
                  </a:cubicBezTo>
                  <a:close/>
                  <a:moveTo>
                    <a:pt x="70" y="17118"/>
                  </a:moveTo>
                  <a:cubicBezTo>
                    <a:pt x="35" y="17118"/>
                    <a:pt x="1" y="17153"/>
                    <a:pt x="1" y="17188"/>
                  </a:cubicBezTo>
                  <a:cubicBezTo>
                    <a:pt x="1" y="17227"/>
                    <a:pt x="35" y="17262"/>
                    <a:pt x="70" y="17262"/>
                  </a:cubicBezTo>
                  <a:cubicBezTo>
                    <a:pt x="109" y="17262"/>
                    <a:pt x="144" y="17227"/>
                    <a:pt x="144" y="17188"/>
                  </a:cubicBezTo>
                  <a:cubicBezTo>
                    <a:pt x="144" y="17153"/>
                    <a:pt x="109" y="17118"/>
                    <a:pt x="70" y="1711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6146196" y="4"/>
              <a:ext cx="27348" cy="3533432"/>
            </a:xfrm>
            <a:custGeom>
              <a:avLst/>
              <a:gdLst/>
              <a:ahLst/>
              <a:cxnLst/>
              <a:rect l="l" t="t" r="r" b="b"/>
              <a:pathLst>
                <a:path w="127" h="16409" extrusionOk="0">
                  <a:moveTo>
                    <a:pt x="70" y="0"/>
                  </a:moveTo>
                  <a:cubicBezTo>
                    <a:pt x="35" y="0"/>
                    <a:pt x="1" y="39"/>
                    <a:pt x="1" y="74"/>
                  </a:cubicBezTo>
                  <a:lnTo>
                    <a:pt x="1" y="92"/>
                  </a:lnTo>
                  <a:cubicBezTo>
                    <a:pt x="1" y="131"/>
                    <a:pt x="35" y="166"/>
                    <a:pt x="70" y="166"/>
                  </a:cubicBezTo>
                  <a:cubicBezTo>
                    <a:pt x="109" y="166"/>
                    <a:pt x="127" y="131"/>
                    <a:pt x="127" y="92"/>
                  </a:cubicBezTo>
                  <a:lnTo>
                    <a:pt x="127" y="74"/>
                  </a:lnTo>
                  <a:cubicBezTo>
                    <a:pt x="127" y="39"/>
                    <a:pt x="109" y="0"/>
                    <a:pt x="70" y="0"/>
                  </a:cubicBezTo>
                  <a:close/>
                  <a:moveTo>
                    <a:pt x="70" y="292"/>
                  </a:moveTo>
                  <a:cubicBezTo>
                    <a:pt x="35" y="292"/>
                    <a:pt x="1" y="327"/>
                    <a:pt x="1" y="366"/>
                  </a:cubicBezTo>
                  <a:lnTo>
                    <a:pt x="1" y="383"/>
                  </a:lnTo>
                  <a:cubicBezTo>
                    <a:pt x="1" y="418"/>
                    <a:pt x="35" y="457"/>
                    <a:pt x="70" y="457"/>
                  </a:cubicBezTo>
                  <a:cubicBezTo>
                    <a:pt x="109" y="457"/>
                    <a:pt x="127" y="418"/>
                    <a:pt x="127" y="383"/>
                  </a:cubicBezTo>
                  <a:lnTo>
                    <a:pt x="127" y="366"/>
                  </a:lnTo>
                  <a:cubicBezTo>
                    <a:pt x="127" y="327"/>
                    <a:pt x="109" y="292"/>
                    <a:pt x="70" y="292"/>
                  </a:cubicBezTo>
                  <a:close/>
                  <a:moveTo>
                    <a:pt x="70" y="583"/>
                  </a:moveTo>
                  <a:cubicBezTo>
                    <a:pt x="35" y="583"/>
                    <a:pt x="1" y="618"/>
                    <a:pt x="1" y="653"/>
                  </a:cubicBezTo>
                  <a:lnTo>
                    <a:pt x="1" y="675"/>
                  </a:lnTo>
                  <a:cubicBezTo>
                    <a:pt x="1" y="709"/>
                    <a:pt x="35" y="744"/>
                    <a:pt x="70" y="744"/>
                  </a:cubicBezTo>
                  <a:cubicBezTo>
                    <a:pt x="109" y="744"/>
                    <a:pt x="127" y="709"/>
                    <a:pt x="127" y="675"/>
                  </a:cubicBezTo>
                  <a:lnTo>
                    <a:pt x="127" y="653"/>
                  </a:lnTo>
                  <a:cubicBezTo>
                    <a:pt x="127" y="618"/>
                    <a:pt x="109" y="583"/>
                    <a:pt x="70" y="583"/>
                  </a:cubicBezTo>
                  <a:close/>
                  <a:moveTo>
                    <a:pt x="70" y="870"/>
                  </a:moveTo>
                  <a:cubicBezTo>
                    <a:pt x="35" y="870"/>
                    <a:pt x="1" y="910"/>
                    <a:pt x="1" y="944"/>
                  </a:cubicBezTo>
                  <a:lnTo>
                    <a:pt x="1" y="962"/>
                  </a:lnTo>
                  <a:cubicBezTo>
                    <a:pt x="1" y="1001"/>
                    <a:pt x="35" y="1036"/>
                    <a:pt x="70" y="1036"/>
                  </a:cubicBezTo>
                  <a:cubicBezTo>
                    <a:pt x="109" y="1036"/>
                    <a:pt x="127" y="1001"/>
                    <a:pt x="127" y="962"/>
                  </a:cubicBezTo>
                  <a:lnTo>
                    <a:pt x="127" y="944"/>
                  </a:lnTo>
                  <a:cubicBezTo>
                    <a:pt x="127" y="910"/>
                    <a:pt x="109" y="870"/>
                    <a:pt x="70" y="870"/>
                  </a:cubicBezTo>
                  <a:close/>
                  <a:moveTo>
                    <a:pt x="70" y="1162"/>
                  </a:moveTo>
                  <a:cubicBezTo>
                    <a:pt x="35" y="1162"/>
                    <a:pt x="1" y="1197"/>
                    <a:pt x="1" y="1236"/>
                  </a:cubicBezTo>
                  <a:lnTo>
                    <a:pt x="1" y="1253"/>
                  </a:lnTo>
                  <a:cubicBezTo>
                    <a:pt x="1" y="1288"/>
                    <a:pt x="35" y="1327"/>
                    <a:pt x="70" y="1327"/>
                  </a:cubicBezTo>
                  <a:cubicBezTo>
                    <a:pt x="109" y="1327"/>
                    <a:pt x="127" y="1288"/>
                    <a:pt x="127" y="1253"/>
                  </a:cubicBezTo>
                  <a:lnTo>
                    <a:pt x="127" y="1236"/>
                  </a:lnTo>
                  <a:cubicBezTo>
                    <a:pt x="127" y="1197"/>
                    <a:pt x="109" y="1162"/>
                    <a:pt x="70" y="1162"/>
                  </a:cubicBezTo>
                  <a:close/>
                  <a:moveTo>
                    <a:pt x="70" y="1453"/>
                  </a:moveTo>
                  <a:cubicBezTo>
                    <a:pt x="35" y="1453"/>
                    <a:pt x="1" y="1488"/>
                    <a:pt x="1" y="1523"/>
                  </a:cubicBezTo>
                  <a:lnTo>
                    <a:pt x="1" y="1545"/>
                  </a:lnTo>
                  <a:cubicBezTo>
                    <a:pt x="1" y="1580"/>
                    <a:pt x="35" y="1614"/>
                    <a:pt x="70" y="1614"/>
                  </a:cubicBezTo>
                  <a:cubicBezTo>
                    <a:pt x="109" y="1614"/>
                    <a:pt x="127" y="1580"/>
                    <a:pt x="127" y="1545"/>
                  </a:cubicBezTo>
                  <a:lnTo>
                    <a:pt x="127" y="1523"/>
                  </a:lnTo>
                  <a:cubicBezTo>
                    <a:pt x="127" y="1488"/>
                    <a:pt x="109" y="1453"/>
                    <a:pt x="70" y="1453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80"/>
                    <a:pt x="1" y="1815"/>
                  </a:cubicBezTo>
                  <a:lnTo>
                    <a:pt x="1" y="1832"/>
                  </a:lnTo>
                  <a:cubicBezTo>
                    <a:pt x="1" y="1871"/>
                    <a:pt x="35" y="1906"/>
                    <a:pt x="70" y="1906"/>
                  </a:cubicBezTo>
                  <a:cubicBezTo>
                    <a:pt x="109" y="1906"/>
                    <a:pt x="127" y="1871"/>
                    <a:pt x="127" y="1832"/>
                  </a:cubicBezTo>
                  <a:lnTo>
                    <a:pt x="127" y="1815"/>
                  </a:lnTo>
                  <a:cubicBezTo>
                    <a:pt x="127" y="1780"/>
                    <a:pt x="109" y="1741"/>
                    <a:pt x="70" y="1741"/>
                  </a:cubicBezTo>
                  <a:close/>
                  <a:moveTo>
                    <a:pt x="70" y="2032"/>
                  </a:moveTo>
                  <a:cubicBezTo>
                    <a:pt x="35" y="2032"/>
                    <a:pt x="1" y="2067"/>
                    <a:pt x="1" y="2106"/>
                  </a:cubicBezTo>
                  <a:lnTo>
                    <a:pt x="1" y="2124"/>
                  </a:lnTo>
                  <a:cubicBezTo>
                    <a:pt x="1" y="2158"/>
                    <a:pt x="35" y="2198"/>
                    <a:pt x="70" y="2198"/>
                  </a:cubicBezTo>
                  <a:cubicBezTo>
                    <a:pt x="109" y="2198"/>
                    <a:pt x="127" y="2158"/>
                    <a:pt x="127" y="2124"/>
                  </a:cubicBezTo>
                  <a:lnTo>
                    <a:pt x="127" y="2106"/>
                  </a:lnTo>
                  <a:cubicBezTo>
                    <a:pt x="127" y="2067"/>
                    <a:pt x="109" y="2032"/>
                    <a:pt x="70" y="2032"/>
                  </a:cubicBezTo>
                  <a:close/>
                  <a:moveTo>
                    <a:pt x="70" y="2324"/>
                  </a:moveTo>
                  <a:cubicBezTo>
                    <a:pt x="35" y="2324"/>
                    <a:pt x="1" y="2359"/>
                    <a:pt x="1" y="2393"/>
                  </a:cubicBezTo>
                  <a:lnTo>
                    <a:pt x="1" y="2415"/>
                  </a:lnTo>
                  <a:cubicBezTo>
                    <a:pt x="1" y="2450"/>
                    <a:pt x="35" y="2485"/>
                    <a:pt x="70" y="2485"/>
                  </a:cubicBezTo>
                  <a:cubicBezTo>
                    <a:pt x="109" y="2485"/>
                    <a:pt x="127" y="2450"/>
                    <a:pt x="127" y="2415"/>
                  </a:cubicBezTo>
                  <a:lnTo>
                    <a:pt x="127" y="2393"/>
                  </a:lnTo>
                  <a:cubicBezTo>
                    <a:pt x="127" y="2359"/>
                    <a:pt x="109" y="2324"/>
                    <a:pt x="70" y="2324"/>
                  </a:cubicBezTo>
                  <a:close/>
                  <a:moveTo>
                    <a:pt x="70" y="2611"/>
                  </a:moveTo>
                  <a:cubicBezTo>
                    <a:pt x="35" y="2611"/>
                    <a:pt x="1" y="2650"/>
                    <a:pt x="1" y="2685"/>
                  </a:cubicBezTo>
                  <a:lnTo>
                    <a:pt x="1" y="2702"/>
                  </a:lnTo>
                  <a:cubicBezTo>
                    <a:pt x="1" y="2741"/>
                    <a:pt x="35" y="2776"/>
                    <a:pt x="70" y="2776"/>
                  </a:cubicBezTo>
                  <a:cubicBezTo>
                    <a:pt x="109" y="2776"/>
                    <a:pt x="127" y="2741"/>
                    <a:pt x="127" y="2702"/>
                  </a:cubicBezTo>
                  <a:lnTo>
                    <a:pt x="127" y="2685"/>
                  </a:lnTo>
                  <a:cubicBezTo>
                    <a:pt x="127" y="2650"/>
                    <a:pt x="109" y="2611"/>
                    <a:pt x="70" y="2611"/>
                  </a:cubicBezTo>
                  <a:close/>
                  <a:moveTo>
                    <a:pt x="70" y="2902"/>
                  </a:moveTo>
                  <a:cubicBezTo>
                    <a:pt x="35" y="2902"/>
                    <a:pt x="1" y="2937"/>
                    <a:pt x="1" y="2976"/>
                  </a:cubicBezTo>
                  <a:lnTo>
                    <a:pt x="1" y="2994"/>
                  </a:lnTo>
                  <a:cubicBezTo>
                    <a:pt x="1" y="3029"/>
                    <a:pt x="35" y="3068"/>
                    <a:pt x="70" y="3068"/>
                  </a:cubicBezTo>
                  <a:cubicBezTo>
                    <a:pt x="109" y="3068"/>
                    <a:pt x="127" y="3029"/>
                    <a:pt x="127" y="2994"/>
                  </a:cubicBezTo>
                  <a:lnTo>
                    <a:pt x="127" y="2976"/>
                  </a:lnTo>
                  <a:cubicBezTo>
                    <a:pt x="127" y="2937"/>
                    <a:pt x="109" y="2902"/>
                    <a:pt x="70" y="2902"/>
                  </a:cubicBezTo>
                  <a:close/>
                  <a:moveTo>
                    <a:pt x="70" y="3194"/>
                  </a:moveTo>
                  <a:cubicBezTo>
                    <a:pt x="35" y="3194"/>
                    <a:pt x="1" y="3229"/>
                    <a:pt x="1" y="3264"/>
                  </a:cubicBezTo>
                  <a:lnTo>
                    <a:pt x="1" y="3285"/>
                  </a:lnTo>
                  <a:cubicBezTo>
                    <a:pt x="1" y="3320"/>
                    <a:pt x="35" y="3355"/>
                    <a:pt x="70" y="3355"/>
                  </a:cubicBezTo>
                  <a:cubicBezTo>
                    <a:pt x="109" y="3355"/>
                    <a:pt x="127" y="3320"/>
                    <a:pt x="127" y="3285"/>
                  </a:cubicBezTo>
                  <a:lnTo>
                    <a:pt x="127" y="3264"/>
                  </a:lnTo>
                  <a:cubicBezTo>
                    <a:pt x="127" y="3229"/>
                    <a:pt x="109" y="3194"/>
                    <a:pt x="70" y="3194"/>
                  </a:cubicBezTo>
                  <a:close/>
                  <a:moveTo>
                    <a:pt x="70" y="3481"/>
                  </a:moveTo>
                  <a:cubicBezTo>
                    <a:pt x="35" y="3481"/>
                    <a:pt x="1" y="3520"/>
                    <a:pt x="1" y="3555"/>
                  </a:cubicBezTo>
                  <a:lnTo>
                    <a:pt x="1" y="3573"/>
                  </a:lnTo>
                  <a:cubicBezTo>
                    <a:pt x="1" y="3612"/>
                    <a:pt x="35" y="3647"/>
                    <a:pt x="70" y="3647"/>
                  </a:cubicBezTo>
                  <a:cubicBezTo>
                    <a:pt x="109" y="3647"/>
                    <a:pt x="127" y="3612"/>
                    <a:pt x="127" y="3573"/>
                  </a:cubicBezTo>
                  <a:lnTo>
                    <a:pt x="127" y="3555"/>
                  </a:lnTo>
                  <a:cubicBezTo>
                    <a:pt x="127" y="3520"/>
                    <a:pt x="109" y="3481"/>
                    <a:pt x="70" y="3481"/>
                  </a:cubicBezTo>
                  <a:close/>
                  <a:moveTo>
                    <a:pt x="70" y="3773"/>
                  </a:moveTo>
                  <a:cubicBezTo>
                    <a:pt x="35" y="3773"/>
                    <a:pt x="1" y="3808"/>
                    <a:pt x="1" y="3847"/>
                  </a:cubicBezTo>
                  <a:lnTo>
                    <a:pt x="1" y="3864"/>
                  </a:lnTo>
                  <a:cubicBezTo>
                    <a:pt x="1" y="3899"/>
                    <a:pt x="35" y="3938"/>
                    <a:pt x="70" y="3938"/>
                  </a:cubicBezTo>
                  <a:cubicBezTo>
                    <a:pt x="109" y="3938"/>
                    <a:pt x="127" y="3899"/>
                    <a:pt x="127" y="3864"/>
                  </a:cubicBezTo>
                  <a:lnTo>
                    <a:pt x="127" y="3847"/>
                  </a:lnTo>
                  <a:cubicBezTo>
                    <a:pt x="127" y="3808"/>
                    <a:pt x="109" y="3773"/>
                    <a:pt x="70" y="3773"/>
                  </a:cubicBezTo>
                  <a:close/>
                  <a:moveTo>
                    <a:pt x="70" y="4064"/>
                  </a:moveTo>
                  <a:cubicBezTo>
                    <a:pt x="35" y="4064"/>
                    <a:pt x="1" y="4099"/>
                    <a:pt x="1" y="4134"/>
                  </a:cubicBezTo>
                  <a:lnTo>
                    <a:pt x="1" y="4156"/>
                  </a:lnTo>
                  <a:cubicBezTo>
                    <a:pt x="1" y="4190"/>
                    <a:pt x="35" y="4225"/>
                    <a:pt x="70" y="4225"/>
                  </a:cubicBezTo>
                  <a:cubicBezTo>
                    <a:pt x="109" y="4225"/>
                    <a:pt x="127" y="4190"/>
                    <a:pt x="127" y="4156"/>
                  </a:cubicBezTo>
                  <a:lnTo>
                    <a:pt x="127" y="4134"/>
                  </a:lnTo>
                  <a:cubicBezTo>
                    <a:pt x="127" y="4099"/>
                    <a:pt x="109" y="4064"/>
                    <a:pt x="70" y="4064"/>
                  </a:cubicBezTo>
                  <a:close/>
                  <a:moveTo>
                    <a:pt x="70" y="4351"/>
                  </a:moveTo>
                  <a:cubicBezTo>
                    <a:pt x="35" y="4351"/>
                    <a:pt x="1" y="4391"/>
                    <a:pt x="1" y="4425"/>
                  </a:cubicBezTo>
                  <a:lnTo>
                    <a:pt x="1" y="4443"/>
                  </a:lnTo>
                  <a:cubicBezTo>
                    <a:pt x="1" y="4482"/>
                    <a:pt x="35" y="4517"/>
                    <a:pt x="70" y="4517"/>
                  </a:cubicBezTo>
                  <a:cubicBezTo>
                    <a:pt x="109" y="4517"/>
                    <a:pt x="127" y="4482"/>
                    <a:pt x="127" y="4443"/>
                  </a:cubicBezTo>
                  <a:lnTo>
                    <a:pt x="127" y="4425"/>
                  </a:lnTo>
                  <a:cubicBezTo>
                    <a:pt x="127" y="4391"/>
                    <a:pt x="109" y="4351"/>
                    <a:pt x="70" y="4351"/>
                  </a:cubicBezTo>
                  <a:close/>
                  <a:moveTo>
                    <a:pt x="70" y="4643"/>
                  </a:moveTo>
                  <a:cubicBezTo>
                    <a:pt x="35" y="4643"/>
                    <a:pt x="1" y="4678"/>
                    <a:pt x="1" y="4717"/>
                  </a:cubicBezTo>
                  <a:lnTo>
                    <a:pt x="1" y="4734"/>
                  </a:lnTo>
                  <a:cubicBezTo>
                    <a:pt x="1" y="4769"/>
                    <a:pt x="35" y="4808"/>
                    <a:pt x="70" y="4808"/>
                  </a:cubicBezTo>
                  <a:cubicBezTo>
                    <a:pt x="109" y="4808"/>
                    <a:pt x="127" y="4769"/>
                    <a:pt x="127" y="4734"/>
                  </a:cubicBezTo>
                  <a:lnTo>
                    <a:pt x="127" y="4717"/>
                  </a:lnTo>
                  <a:cubicBezTo>
                    <a:pt x="127" y="4678"/>
                    <a:pt x="109" y="4643"/>
                    <a:pt x="70" y="4643"/>
                  </a:cubicBezTo>
                  <a:close/>
                  <a:moveTo>
                    <a:pt x="70" y="4935"/>
                  </a:moveTo>
                  <a:cubicBezTo>
                    <a:pt x="35" y="4935"/>
                    <a:pt x="1" y="4969"/>
                    <a:pt x="1" y="5004"/>
                  </a:cubicBezTo>
                  <a:lnTo>
                    <a:pt x="1" y="5026"/>
                  </a:lnTo>
                  <a:cubicBezTo>
                    <a:pt x="1" y="5061"/>
                    <a:pt x="35" y="5096"/>
                    <a:pt x="70" y="5096"/>
                  </a:cubicBezTo>
                  <a:cubicBezTo>
                    <a:pt x="109" y="5096"/>
                    <a:pt x="127" y="5061"/>
                    <a:pt x="127" y="5026"/>
                  </a:cubicBezTo>
                  <a:lnTo>
                    <a:pt x="127" y="5004"/>
                  </a:lnTo>
                  <a:cubicBezTo>
                    <a:pt x="127" y="4969"/>
                    <a:pt x="109" y="4935"/>
                    <a:pt x="70" y="4935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61"/>
                    <a:pt x="1" y="5296"/>
                  </a:cubicBezTo>
                  <a:lnTo>
                    <a:pt x="1" y="5313"/>
                  </a:lnTo>
                  <a:cubicBezTo>
                    <a:pt x="1" y="5352"/>
                    <a:pt x="35" y="5387"/>
                    <a:pt x="70" y="5387"/>
                  </a:cubicBezTo>
                  <a:cubicBezTo>
                    <a:pt x="109" y="5387"/>
                    <a:pt x="127" y="5352"/>
                    <a:pt x="127" y="5313"/>
                  </a:cubicBezTo>
                  <a:lnTo>
                    <a:pt x="127" y="5296"/>
                  </a:lnTo>
                  <a:cubicBezTo>
                    <a:pt x="127" y="5261"/>
                    <a:pt x="109" y="5222"/>
                    <a:pt x="70" y="5222"/>
                  </a:cubicBezTo>
                  <a:close/>
                  <a:moveTo>
                    <a:pt x="70" y="5513"/>
                  </a:moveTo>
                  <a:cubicBezTo>
                    <a:pt x="35" y="5513"/>
                    <a:pt x="1" y="5548"/>
                    <a:pt x="1" y="5587"/>
                  </a:cubicBezTo>
                  <a:lnTo>
                    <a:pt x="1" y="5605"/>
                  </a:lnTo>
                  <a:cubicBezTo>
                    <a:pt x="1" y="5639"/>
                    <a:pt x="35" y="5679"/>
                    <a:pt x="70" y="5679"/>
                  </a:cubicBezTo>
                  <a:cubicBezTo>
                    <a:pt x="109" y="5679"/>
                    <a:pt x="127" y="5639"/>
                    <a:pt x="127" y="5605"/>
                  </a:cubicBezTo>
                  <a:lnTo>
                    <a:pt x="127" y="5587"/>
                  </a:lnTo>
                  <a:cubicBezTo>
                    <a:pt x="127" y="5548"/>
                    <a:pt x="109" y="5513"/>
                    <a:pt x="70" y="5513"/>
                  </a:cubicBezTo>
                  <a:close/>
                  <a:moveTo>
                    <a:pt x="70" y="5805"/>
                  </a:moveTo>
                  <a:cubicBezTo>
                    <a:pt x="35" y="5805"/>
                    <a:pt x="1" y="5840"/>
                    <a:pt x="1" y="5874"/>
                  </a:cubicBezTo>
                  <a:lnTo>
                    <a:pt x="1" y="5896"/>
                  </a:lnTo>
                  <a:cubicBezTo>
                    <a:pt x="1" y="5931"/>
                    <a:pt x="35" y="5966"/>
                    <a:pt x="70" y="5966"/>
                  </a:cubicBezTo>
                  <a:cubicBezTo>
                    <a:pt x="109" y="5966"/>
                    <a:pt x="127" y="5931"/>
                    <a:pt x="127" y="5896"/>
                  </a:cubicBezTo>
                  <a:lnTo>
                    <a:pt x="127" y="5874"/>
                  </a:lnTo>
                  <a:cubicBezTo>
                    <a:pt x="127" y="5840"/>
                    <a:pt x="109" y="5805"/>
                    <a:pt x="70" y="5805"/>
                  </a:cubicBezTo>
                  <a:close/>
                  <a:moveTo>
                    <a:pt x="70" y="6092"/>
                  </a:moveTo>
                  <a:cubicBezTo>
                    <a:pt x="35" y="6092"/>
                    <a:pt x="1" y="6131"/>
                    <a:pt x="1" y="6166"/>
                  </a:cubicBezTo>
                  <a:lnTo>
                    <a:pt x="1" y="6183"/>
                  </a:lnTo>
                  <a:cubicBezTo>
                    <a:pt x="1" y="6223"/>
                    <a:pt x="35" y="6257"/>
                    <a:pt x="70" y="6257"/>
                  </a:cubicBezTo>
                  <a:cubicBezTo>
                    <a:pt x="109" y="6257"/>
                    <a:pt x="127" y="6223"/>
                    <a:pt x="127" y="6183"/>
                  </a:cubicBezTo>
                  <a:lnTo>
                    <a:pt x="127" y="6166"/>
                  </a:lnTo>
                  <a:cubicBezTo>
                    <a:pt x="127" y="6131"/>
                    <a:pt x="109" y="6092"/>
                    <a:pt x="70" y="6092"/>
                  </a:cubicBezTo>
                  <a:close/>
                  <a:moveTo>
                    <a:pt x="70" y="6384"/>
                  </a:moveTo>
                  <a:cubicBezTo>
                    <a:pt x="35" y="6384"/>
                    <a:pt x="1" y="6418"/>
                    <a:pt x="1" y="6457"/>
                  </a:cubicBezTo>
                  <a:lnTo>
                    <a:pt x="1" y="6475"/>
                  </a:lnTo>
                  <a:cubicBezTo>
                    <a:pt x="1" y="6510"/>
                    <a:pt x="35" y="6549"/>
                    <a:pt x="70" y="6549"/>
                  </a:cubicBezTo>
                  <a:cubicBezTo>
                    <a:pt x="109" y="6549"/>
                    <a:pt x="127" y="6510"/>
                    <a:pt x="127" y="6475"/>
                  </a:cubicBezTo>
                  <a:lnTo>
                    <a:pt x="127" y="6457"/>
                  </a:lnTo>
                  <a:cubicBezTo>
                    <a:pt x="127" y="6418"/>
                    <a:pt x="109" y="6384"/>
                    <a:pt x="70" y="6384"/>
                  </a:cubicBezTo>
                  <a:close/>
                  <a:moveTo>
                    <a:pt x="70" y="6675"/>
                  </a:moveTo>
                  <a:cubicBezTo>
                    <a:pt x="35" y="6675"/>
                    <a:pt x="1" y="6710"/>
                    <a:pt x="1" y="6745"/>
                  </a:cubicBezTo>
                  <a:lnTo>
                    <a:pt x="1" y="6766"/>
                  </a:lnTo>
                  <a:cubicBezTo>
                    <a:pt x="1" y="6801"/>
                    <a:pt x="35" y="6836"/>
                    <a:pt x="70" y="6836"/>
                  </a:cubicBezTo>
                  <a:cubicBezTo>
                    <a:pt x="109" y="6836"/>
                    <a:pt x="127" y="6801"/>
                    <a:pt x="127" y="6766"/>
                  </a:cubicBezTo>
                  <a:lnTo>
                    <a:pt x="127" y="6745"/>
                  </a:lnTo>
                  <a:cubicBezTo>
                    <a:pt x="127" y="6710"/>
                    <a:pt x="109" y="6675"/>
                    <a:pt x="70" y="6675"/>
                  </a:cubicBezTo>
                  <a:close/>
                  <a:moveTo>
                    <a:pt x="70" y="6962"/>
                  </a:moveTo>
                  <a:cubicBezTo>
                    <a:pt x="35" y="6962"/>
                    <a:pt x="1" y="7001"/>
                    <a:pt x="1" y="7036"/>
                  </a:cubicBezTo>
                  <a:lnTo>
                    <a:pt x="1" y="7054"/>
                  </a:lnTo>
                  <a:cubicBezTo>
                    <a:pt x="1" y="7093"/>
                    <a:pt x="35" y="7128"/>
                    <a:pt x="70" y="7128"/>
                  </a:cubicBezTo>
                  <a:cubicBezTo>
                    <a:pt x="109" y="7128"/>
                    <a:pt x="127" y="7093"/>
                    <a:pt x="127" y="7054"/>
                  </a:cubicBezTo>
                  <a:lnTo>
                    <a:pt x="127" y="7036"/>
                  </a:lnTo>
                  <a:cubicBezTo>
                    <a:pt x="127" y="7001"/>
                    <a:pt x="109" y="6962"/>
                    <a:pt x="70" y="6962"/>
                  </a:cubicBezTo>
                  <a:close/>
                  <a:moveTo>
                    <a:pt x="70" y="7254"/>
                  </a:moveTo>
                  <a:cubicBezTo>
                    <a:pt x="35" y="7254"/>
                    <a:pt x="1" y="7289"/>
                    <a:pt x="1" y="7328"/>
                  </a:cubicBezTo>
                  <a:lnTo>
                    <a:pt x="1" y="7345"/>
                  </a:lnTo>
                  <a:cubicBezTo>
                    <a:pt x="1" y="7380"/>
                    <a:pt x="35" y="7419"/>
                    <a:pt x="70" y="7419"/>
                  </a:cubicBezTo>
                  <a:cubicBezTo>
                    <a:pt x="109" y="7419"/>
                    <a:pt x="127" y="7380"/>
                    <a:pt x="127" y="7345"/>
                  </a:cubicBezTo>
                  <a:lnTo>
                    <a:pt x="127" y="7328"/>
                  </a:lnTo>
                  <a:cubicBezTo>
                    <a:pt x="127" y="7289"/>
                    <a:pt x="109" y="7254"/>
                    <a:pt x="70" y="7254"/>
                  </a:cubicBezTo>
                  <a:close/>
                  <a:moveTo>
                    <a:pt x="70" y="7545"/>
                  </a:moveTo>
                  <a:cubicBezTo>
                    <a:pt x="35" y="7545"/>
                    <a:pt x="1" y="7580"/>
                    <a:pt x="1" y="7615"/>
                  </a:cubicBezTo>
                  <a:lnTo>
                    <a:pt x="1" y="7637"/>
                  </a:lnTo>
                  <a:cubicBezTo>
                    <a:pt x="1" y="7671"/>
                    <a:pt x="35" y="7706"/>
                    <a:pt x="70" y="7706"/>
                  </a:cubicBezTo>
                  <a:cubicBezTo>
                    <a:pt x="109" y="7706"/>
                    <a:pt x="127" y="7671"/>
                    <a:pt x="127" y="7637"/>
                  </a:cubicBezTo>
                  <a:lnTo>
                    <a:pt x="127" y="7615"/>
                  </a:lnTo>
                  <a:cubicBezTo>
                    <a:pt x="127" y="7580"/>
                    <a:pt x="109" y="7545"/>
                    <a:pt x="70" y="7545"/>
                  </a:cubicBezTo>
                  <a:close/>
                  <a:moveTo>
                    <a:pt x="70" y="7832"/>
                  </a:moveTo>
                  <a:cubicBezTo>
                    <a:pt x="35" y="7832"/>
                    <a:pt x="1" y="7872"/>
                    <a:pt x="1" y="7906"/>
                  </a:cubicBezTo>
                  <a:lnTo>
                    <a:pt x="1" y="7924"/>
                  </a:lnTo>
                  <a:cubicBezTo>
                    <a:pt x="1" y="7963"/>
                    <a:pt x="35" y="7998"/>
                    <a:pt x="70" y="7998"/>
                  </a:cubicBezTo>
                  <a:cubicBezTo>
                    <a:pt x="109" y="7998"/>
                    <a:pt x="127" y="7963"/>
                    <a:pt x="127" y="7924"/>
                  </a:cubicBezTo>
                  <a:lnTo>
                    <a:pt x="127" y="7906"/>
                  </a:lnTo>
                  <a:cubicBezTo>
                    <a:pt x="127" y="7872"/>
                    <a:pt x="109" y="7832"/>
                    <a:pt x="70" y="7832"/>
                  </a:cubicBezTo>
                  <a:close/>
                  <a:moveTo>
                    <a:pt x="70" y="8124"/>
                  </a:moveTo>
                  <a:cubicBezTo>
                    <a:pt x="35" y="8124"/>
                    <a:pt x="1" y="8159"/>
                    <a:pt x="1" y="8198"/>
                  </a:cubicBezTo>
                  <a:lnTo>
                    <a:pt x="1" y="8215"/>
                  </a:lnTo>
                  <a:cubicBezTo>
                    <a:pt x="1" y="8250"/>
                    <a:pt x="35" y="8289"/>
                    <a:pt x="70" y="8289"/>
                  </a:cubicBezTo>
                  <a:cubicBezTo>
                    <a:pt x="109" y="8289"/>
                    <a:pt x="127" y="8250"/>
                    <a:pt x="127" y="8215"/>
                  </a:cubicBezTo>
                  <a:lnTo>
                    <a:pt x="127" y="8198"/>
                  </a:lnTo>
                  <a:cubicBezTo>
                    <a:pt x="127" y="8159"/>
                    <a:pt x="109" y="8124"/>
                    <a:pt x="70" y="8124"/>
                  </a:cubicBezTo>
                  <a:close/>
                  <a:moveTo>
                    <a:pt x="70" y="8416"/>
                  </a:moveTo>
                  <a:cubicBezTo>
                    <a:pt x="35" y="8416"/>
                    <a:pt x="1" y="8450"/>
                    <a:pt x="1" y="8485"/>
                  </a:cubicBezTo>
                  <a:lnTo>
                    <a:pt x="1" y="8507"/>
                  </a:lnTo>
                  <a:cubicBezTo>
                    <a:pt x="1" y="8542"/>
                    <a:pt x="35" y="8577"/>
                    <a:pt x="70" y="8577"/>
                  </a:cubicBezTo>
                  <a:cubicBezTo>
                    <a:pt x="109" y="8577"/>
                    <a:pt x="127" y="8542"/>
                    <a:pt x="127" y="8507"/>
                  </a:cubicBezTo>
                  <a:lnTo>
                    <a:pt x="127" y="8485"/>
                  </a:lnTo>
                  <a:cubicBezTo>
                    <a:pt x="127" y="8450"/>
                    <a:pt x="109" y="8416"/>
                    <a:pt x="70" y="8416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42"/>
                    <a:pt x="1" y="8777"/>
                  </a:cubicBezTo>
                  <a:lnTo>
                    <a:pt x="1" y="8794"/>
                  </a:lnTo>
                  <a:cubicBezTo>
                    <a:pt x="1" y="8833"/>
                    <a:pt x="35" y="8868"/>
                    <a:pt x="70" y="8868"/>
                  </a:cubicBezTo>
                  <a:cubicBezTo>
                    <a:pt x="109" y="8868"/>
                    <a:pt x="127" y="8833"/>
                    <a:pt x="127" y="8794"/>
                  </a:cubicBezTo>
                  <a:lnTo>
                    <a:pt x="127" y="8777"/>
                  </a:lnTo>
                  <a:cubicBezTo>
                    <a:pt x="127" y="8742"/>
                    <a:pt x="109" y="8703"/>
                    <a:pt x="70" y="8703"/>
                  </a:cubicBezTo>
                  <a:close/>
                  <a:moveTo>
                    <a:pt x="70" y="8994"/>
                  </a:moveTo>
                  <a:cubicBezTo>
                    <a:pt x="35" y="8994"/>
                    <a:pt x="1" y="9029"/>
                    <a:pt x="1" y="9068"/>
                  </a:cubicBezTo>
                  <a:lnTo>
                    <a:pt x="1" y="9086"/>
                  </a:lnTo>
                  <a:cubicBezTo>
                    <a:pt x="1" y="9120"/>
                    <a:pt x="35" y="9160"/>
                    <a:pt x="70" y="9160"/>
                  </a:cubicBezTo>
                  <a:cubicBezTo>
                    <a:pt x="109" y="9160"/>
                    <a:pt x="127" y="9120"/>
                    <a:pt x="127" y="9086"/>
                  </a:cubicBezTo>
                  <a:lnTo>
                    <a:pt x="127" y="9068"/>
                  </a:lnTo>
                  <a:cubicBezTo>
                    <a:pt x="127" y="9029"/>
                    <a:pt x="109" y="8994"/>
                    <a:pt x="70" y="8994"/>
                  </a:cubicBezTo>
                  <a:close/>
                  <a:moveTo>
                    <a:pt x="70" y="9286"/>
                  </a:moveTo>
                  <a:cubicBezTo>
                    <a:pt x="35" y="9286"/>
                    <a:pt x="1" y="9321"/>
                    <a:pt x="1" y="9355"/>
                  </a:cubicBezTo>
                  <a:lnTo>
                    <a:pt x="1" y="9377"/>
                  </a:lnTo>
                  <a:cubicBezTo>
                    <a:pt x="1" y="9412"/>
                    <a:pt x="35" y="9447"/>
                    <a:pt x="70" y="9447"/>
                  </a:cubicBezTo>
                  <a:cubicBezTo>
                    <a:pt x="109" y="9447"/>
                    <a:pt x="127" y="9412"/>
                    <a:pt x="127" y="9377"/>
                  </a:cubicBezTo>
                  <a:lnTo>
                    <a:pt x="127" y="9355"/>
                  </a:lnTo>
                  <a:cubicBezTo>
                    <a:pt x="127" y="9321"/>
                    <a:pt x="109" y="9286"/>
                    <a:pt x="70" y="9286"/>
                  </a:cubicBezTo>
                  <a:close/>
                  <a:moveTo>
                    <a:pt x="70" y="9573"/>
                  </a:moveTo>
                  <a:cubicBezTo>
                    <a:pt x="35" y="9573"/>
                    <a:pt x="1" y="9612"/>
                    <a:pt x="1" y="9647"/>
                  </a:cubicBezTo>
                  <a:lnTo>
                    <a:pt x="1" y="9664"/>
                  </a:lnTo>
                  <a:cubicBezTo>
                    <a:pt x="1" y="9704"/>
                    <a:pt x="35" y="9738"/>
                    <a:pt x="70" y="9738"/>
                  </a:cubicBezTo>
                  <a:cubicBezTo>
                    <a:pt x="109" y="9738"/>
                    <a:pt x="127" y="9704"/>
                    <a:pt x="127" y="9664"/>
                  </a:cubicBezTo>
                  <a:lnTo>
                    <a:pt x="127" y="9647"/>
                  </a:lnTo>
                  <a:cubicBezTo>
                    <a:pt x="127" y="9612"/>
                    <a:pt x="109" y="9573"/>
                    <a:pt x="70" y="9573"/>
                  </a:cubicBezTo>
                  <a:close/>
                  <a:moveTo>
                    <a:pt x="70" y="9865"/>
                  </a:moveTo>
                  <a:cubicBezTo>
                    <a:pt x="35" y="9865"/>
                    <a:pt x="1" y="9899"/>
                    <a:pt x="1" y="9939"/>
                  </a:cubicBezTo>
                  <a:lnTo>
                    <a:pt x="1" y="9956"/>
                  </a:lnTo>
                  <a:cubicBezTo>
                    <a:pt x="1" y="9991"/>
                    <a:pt x="35" y="10030"/>
                    <a:pt x="70" y="10030"/>
                  </a:cubicBezTo>
                  <a:cubicBezTo>
                    <a:pt x="109" y="10030"/>
                    <a:pt x="127" y="9991"/>
                    <a:pt x="127" y="9956"/>
                  </a:cubicBezTo>
                  <a:lnTo>
                    <a:pt x="127" y="9939"/>
                  </a:lnTo>
                  <a:cubicBezTo>
                    <a:pt x="127" y="9899"/>
                    <a:pt x="109" y="9865"/>
                    <a:pt x="70" y="9865"/>
                  </a:cubicBezTo>
                  <a:close/>
                  <a:moveTo>
                    <a:pt x="70" y="10156"/>
                  </a:moveTo>
                  <a:cubicBezTo>
                    <a:pt x="35" y="10156"/>
                    <a:pt x="1" y="10191"/>
                    <a:pt x="1" y="10226"/>
                  </a:cubicBezTo>
                  <a:lnTo>
                    <a:pt x="1" y="10247"/>
                  </a:lnTo>
                  <a:cubicBezTo>
                    <a:pt x="1" y="10282"/>
                    <a:pt x="35" y="10317"/>
                    <a:pt x="70" y="10317"/>
                  </a:cubicBezTo>
                  <a:cubicBezTo>
                    <a:pt x="109" y="10317"/>
                    <a:pt x="127" y="10282"/>
                    <a:pt x="127" y="10247"/>
                  </a:cubicBezTo>
                  <a:lnTo>
                    <a:pt x="127" y="10226"/>
                  </a:lnTo>
                  <a:cubicBezTo>
                    <a:pt x="127" y="10191"/>
                    <a:pt x="109" y="10156"/>
                    <a:pt x="70" y="10156"/>
                  </a:cubicBezTo>
                  <a:close/>
                  <a:moveTo>
                    <a:pt x="70" y="10443"/>
                  </a:moveTo>
                  <a:cubicBezTo>
                    <a:pt x="35" y="10443"/>
                    <a:pt x="1" y="10482"/>
                    <a:pt x="1" y="10517"/>
                  </a:cubicBezTo>
                  <a:lnTo>
                    <a:pt x="1" y="10535"/>
                  </a:lnTo>
                  <a:cubicBezTo>
                    <a:pt x="1" y="10574"/>
                    <a:pt x="35" y="10609"/>
                    <a:pt x="70" y="10609"/>
                  </a:cubicBezTo>
                  <a:cubicBezTo>
                    <a:pt x="109" y="10609"/>
                    <a:pt x="127" y="10574"/>
                    <a:pt x="127" y="10535"/>
                  </a:cubicBezTo>
                  <a:lnTo>
                    <a:pt x="127" y="10517"/>
                  </a:lnTo>
                  <a:cubicBezTo>
                    <a:pt x="127" y="10482"/>
                    <a:pt x="109" y="10443"/>
                    <a:pt x="70" y="10443"/>
                  </a:cubicBezTo>
                  <a:close/>
                  <a:moveTo>
                    <a:pt x="70" y="10735"/>
                  </a:moveTo>
                  <a:cubicBezTo>
                    <a:pt x="35" y="10735"/>
                    <a:pt x="1" y="10770"/>
                    <a:pt x="1" y="10809"/>
                  </a:cubicBezTo>
                  <a:lnTo>
                    <a:pt x="1" y="10826"/>
                  </a:lnTo>
                  <a:cubicBezTo>
                    <a:pt x="1" y="10861"/>
                    <a:pt x="35" y="10900"/>
                    <a:pt x="70" y="10900"/>
                  </a:cubicBezTo>
                  <a:cubicBezTo>
                    <a:pt x="109" y="10900"/>
                    <a:pt x="127" y="10861"/>
                    <a:pt x="127" y="10826"/>
                  </a:cubicBezTo>
                  <a:lnTo>
                    <a:pt x="127" y="10809"/>
                  </a:lnTo>
                  <a:cubicBezTo>
                    <a:pt x="127" y="10770"/>
                    <a:pt x="109" y="10735"/>
                    <a:pt x="70" y="10735"/>
                  </a:cubicBezTo>
                  <a:close/>
                  <a:moveTo>
                    <a:pt x="70" y="11026"/>
                  </a:moveTo>
                  <a:cubicBezTo>
                    <a:pt x="35" y="11026"/>
                    <a:pt x="1" y="11061"/>
                    <a:pt x="1" y="11096"/>
                  </a:cubicBezTo>
                  <a:lnTo>
                    <a:pt x="1" y="11118"/>
                  </a:lnTo>
                  <a:cubicBezTo>
                    <a:pt x="1" y="11153"/>
                    <a:pt x="35" y="11187"/>
                    <a:pt x="70" y="11187"/>
                  </a:cubicBezTo>
                  <a:cubicBezTo>
                    <a:pt x="109" y="11187"/>
                    <a:pt x="127" y="11153"/>
                    <a:pt x="127" y="11118"/>
                  </a:cubicBezTo>
                  <a:lnTo>
                    <a:pt x="127" y="11096"/>
                  </a:lnTo>
                  <a:cubicBezTo>
                    <a:pt x="127" y="11061"/>
                    <a:pt x="109" y="11026"/>
                    <a:pt x="70" y="11026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53"/>
                    <a:pt x="1" y="11387"/>
                  </a:cubicBezTo>
                  <a:lnTo>
                    <a:pt x="1" y="11405"/>
                  </a:lnTo>
                  <a:cubicBezTo>
                    <a:pt x="1" y="11444"/>
                    <a:pt x="35" y="11479"/>
                    <a:pt x="70" y="11479"/>
                  </a:cubicBezTo>
                  <a:cubicBezTo>
                    <a:pt x="109" y="11479"/>
                    <a:pt x="127" y="11444"/>
                    <a:pt x="127" y="11405"/>
                  </a:cubicBezTo>
                  <a:lnTo>
                    <a:pt x="127" y="11387"/>
                  </a:lnTo>
                  <a:cubicBezTo>
                    <a:pt x="127" y="11353"/>
                    <a:pt x="109" y="11314"/>
                    <a:pt x="70" y="11314"/>
                  </a:cubicBezTo>
                  <a:close/>
                  <a:moveTo>
                    <a:pt x="70" y="11605"/>
                  </a:moveTo>
                  <a:cubicBezTo>
                    <a:pt x="35" y="11605"/>
                    <a:pt x="1" y="11640"/>
                    <a:pt x="1" y="11679"/>
                  </a:cubicBezTo>
                  <a:lnTo>
                    <a:pt x="1" y="11696"/>
                  </a:lnTo>
                  <a:cubicBezTo>
                    <a:pt x="1" y="11731"/>
                    <a:pt x="35" y="11770"/>
                    <a:pt x="70" y="11770"/>
                  </a:cubicBezTo>
                  <a:cubicBezTo>
                    <a:pt x="109" y="11770"/>
                    <a:pt x="127" y="11731"/>
                    <a:pt x="127" y="11696"/>
                  </a:cubicBezTo>
                  <a:lnTo>
                    <a:pt x="127" y="11679"/>
                  </a:lnTo>
                  <a:cubicBezTo>
                    <a:pt x="127" y="11640"/>
                    <a:pt x="109" y="11605"/>
                    <a:pt x="70" y="11605"/>
                  </a:cubicBezTo>
                  <a:close/>
                  <a:moveTo>
                    <a:pt x="70" y="11897"/>
                  </a:moveTo>
                  <a:cubicBezTo>
                    <a:pt x="35" y="11897"/>
                    <a:pt x="1" y="11931"/>
                    <a:pt x="1" y="11966"/>
                  </a:cubicBezTo>
                  <a:lnTo>
                    <a:pt x="1" y="11988"/>
                  </a:lnTo>
                  <a:cubicBezTo>
                    <a:pt x="1" y="12023"/>
                    <a:pt x="35" y="12058"/>
                    <a:pt x="70" y="12058"/>
                  </a:cubicBezTo>
                  <a:cubicBezTo>
                    <a:pt x="109" y="12058"/>
                    <a:pt x="127" y="12023"/>
                    <a:pt x="127" y="11988"/>
                  </a:cubicBezTo>
                  <a:lnTo>
                    <a:pt x="127" y="11966"/>
                  </a:lnTo>
                  <a:cubicBezTo>
                    <a:pt x="127" y="11931"/>
                    <a:pt x="109" y="11897"/>
                    <a:pt x="70" y="11897"/>
                  </a:cubicBezTo>
                  <a:close/>
                  <a:moveTo>
                    <a:pt x="70" y="12184"/>
                  </a:moveTo>
                  <a:cubicBezTo>
                    <a:pt x="35" y="12184"/>
                    <a:pt x="1" y="12223"/>
                    <a:pt x="1" y="12258"/>
                  </a:cubicBezTo>
                  <a:lnTo>
                    <a:pt x="1" y="12275"/>
                  </a:lnTo>
                  <a:cubicBezTo>
                    <a:pt x="1" y="12314"/>
                    <a:pt x="35" y="12349"/>
                    <a:pt x="70" y="12349"/>
                  </a:cubicBezTo>
                  <a:cubicBezTo>
                    <a:pt x="109" y="12349"/>
                    <a:pt x="127" y="12314"/>
                    <a:pt x="127" y="12275"/>
                  </a:cubicBezTo>
                  <a:lnTo>
                    <a:pt x="127" y="12258"/>
                  </a:lnTo>
                  <a:cubicBezTo>
                    <a:pt x="127" y="12223"/>
                    <a:pt x="109" y="12184"/>
                    <a:pt x="70" y="12184"/>
                  </a:cubicBezTo>
                  <a:close/>
                  <a:moveTo>
                    <a:pt x="70" y="12475"/>
                  </a:moveTo>
                  <a:cubicBezTo>
                    <a:pt x="35" y="12475"/>
                    <a:pt x="1" y="12510"/>
                    <a:pt x="1" y="12549"/>
                  </a:cubicBezTo>
                  <a:lnTo>
                    <a:pt x="1" y="12567"/>
                  </a:lnTo>
                  <a:cubicBezTo>
                    <a:pt x="1" y="12601"/>
                    <a:pt x="35" y="12641"/>
                    <a:pt x="70" y="12641"/>
                  </a:cubicBezTo>
                  <a:cubicBezTo>
                    <a:pt x="109" y="12641"/>
                    <a:pt x="127" y="12601"/>
                    <a:pt x="127" y="12567"/>
                  </a:cubicBezTo>
                  <a:lnTo>
                    <a:pt x="127" y="12549"/>
                  </a:lnTo>
                  <a:cubicBezTo>
                    <a:pt x="127" y="12510"/>
                    <a:pt x="109" y="12475"/>
                    <a:pt x="70" y="12475"/>
                  </a:cubicBezTo>
                  <a:close/>
                  <a:moveTo>
                    <a:pt x="70" y="12767"/>
                  </a:moveTo>
                  <a:cubicBezTo>
                    <a:pt x="35" y="12767"/>
                    <a:pt x="1" y="12802"/>
                    <a:pt x="1" y="12836"/>
                  </a:cubicBezTo>
                  <a:lnTo>
                    <a:pt x="1" y="12858"/>
                  </a:lnTo>
                  <a:cubicBezTo>
                    <a:pt x="1" y="12893"/>
                    <a:pt x="35" y="12928"/>
                    <a:pt x="70" y="12928"/>
                  </a:cubicBezTo>
                  <a:cubicBezTo>
                    <a:pt x="109" y="12928"/>
                    <a:pt x="127" y="12893"/>
                    <a:pt x="127" y="12858"/>
                  </a:cubicBezTo>
                  <a:lnTo>
                    <a:pt x="127" y="12836"/>
                  </a:lnTo>
                  <a:cubicBezTo>
                    <a:pt x="127" y="12802"/>
                    <a:pt x="109" y="12767"/>
                    <a:pt x="70" y="12767"/>
                  </a:cubicBezTo>
                  <a:close/>
                  <a:moveTo>
                    <a:pt x="70" y="13054"/>
                  </a:moveTo>
                  <a:cubicBezTo>
                    <a:pt x="35" y="13054"/>
                    <a:pt x="1" y="13093"/>
                    <a:pt x="1" y="13128"/>
                  </a:cubicBezTo>
                  <a:lnTo>
                    <a:pt x="1" y="13145"/>
                  </a:lnTo>
                  <a:cubicBezTo>
                    <a:pt x="1" y="13185"/>
                    <a:pt x="35" y="13219"/>
                    <a:pt x="70" y="13219"/>
                  </a:cubicBezTo>
                  <a:cubicBezTo>
                    <a:pt x="109" y="13219"/>
                    <a:pt x="127" y="13185"/>
                    <a:pt x="127" y="13145"/>
                  </a:cubicBezTo>
                  <a:lnTo>
                    <a:pt x="127" y="13128"/>
                  </a:lnTo>
                  <a:cubicBezTo>
                    <a:pt x="127" y="13093"/>
                    <a:pt x="109" y="13054"/>
                    <a:pt x="70" y="13054"/>
                  </a:cubicBezTo>
                  <a:close/>
                  <a:moveTo>
                    <a:pt x="70" y="13346"/>
                  </a:moveTo>
                  <a:cubicBezTo>
                    <a:pt x="35" y="13346"/>
                    <a:pt x="1" y="13380"/>
                    <a:pt x="1" y="13420"/>
                  </a:cubicBezTo>
                  <a:lnTo>
                    <a:pt x="1" y="13437"/>
                  </a:lnTo>
                  <a:cubicBezTo>
                    <a:pt x="1" y="13472"/>
                    <a:pt x="35" y="13511"/>
                    <a:pt x="70" y="13511"/>
                  </a:cubicBezTo>
                  <a:cubicBezTo>
                    <a:pt x="109" y="13511"/>
                    <a:pt x="127" y="13472"/>
                    <a:pt x="127" y="13437"/>
                  </a:cubicBezTo>
                  <a:lnTo>
                    <a:pt x="127" y="13420"/>
                  </a:lnTo>
                  <a:cubicBezTo>
                    <a:pt x="127" y="13380"/>
                    <a:pt x="109" y="13346"/>
                    <a:pt x="70" y="13346"/>
                  </a:cubicBezTo>
                  <a:close/>
                  <a:moveTo>
                    <a:pt x="70" y="13637"/>
                  </a:moveTo>
                  <a:cubicBezTo>
                    <a:pt x="35" y="13637"/>
                    <a:pt x="1" y="13672"/>
                    <a:pt x="1" y="13707"/>
                  </a:cubicBezTo>
                  <a:lnTo>
                    <a:pt x="1" y="13728"/>
                  </a:lnTo>
                  <a:cubicBezTo>
                    <a:pt x="1" y="13763"/>
                    <a:pt x="35" y="13798"/>
                    <a:pt x="70" y="13798"/>
                  </a:cubicBezTo>
                  <a:cubicBezTo>
                    <a:pt x="109" y="13798"/>
                    <a:pt x="127" y="13763"/>
                    <a:pt x="127" y="13728"/>
                  </a:cubicBezTo>
                  <a:lnTo>
                    <a:pt x="127" y="13707"/>
                  </a:lnTo>
                  <a:cubicBezTo>
                    <a:pt x="127" y="13672"/>
                    <a:pt x="109" y="13637"/>
                    <a:pt x="70" y="13637"/>
                  </a:cubicBezTo>
                  <a:close/>
                  <a:moveTo>
                    <a:pt x="70" y="13924"/>
                  </a:moveTo>
                  <a:cubicBezTo>
                    <a:pt x="35" y="13924"/>
                    <a:pt x="1" y="13963"/>
                    <a:pt x="1" y="13998"/>
                  </a:cubicBezTo>
                  <a:lnTo>
                    <a:pt x="1" y="14016"/>
                  </a:lnTo>
                  <a:cubicBezTo>
                    <a:pt x="1" y="14055"/>
                    <a:pt x="35" y="14090"/>
                    <a:pt x="70" y="14090"/>
                  </a:cubicBezTo>
                  <a:cubicBezTo>
                    <a:pt x="109" y="14090"/>
                    <a:pt x="127" y="14055"/>
                    <a:pt x="127" y="14016"/>
                  </a:cubicBezTo>
                  <a:lnTo>
                    <a:pt x="127" y="13998"/>
                  </a:lnTo>
                  <a:cubicBezTo>
                    <a:pt x="127" y="13963"/>
                    <a:pt x="109" y="13924"/>
                    <a:pt x="70" y="13924"/>
                  </a:cubicBezTo>
                  <a:close/>
                  <a:moveTo>
                    <a:pt x="70" y="14216"/>
                  </a:moveTo>
                  <a:cubicBezTo>
                    <a:pt x="35" y="14216"/>
                    <a:pt x="1" y="14251"/>
                    <a:pt x="1" y="14290"/>
                  </a:cubicBezTo>
                  <a:lnTo>
                    <a:pt x="1" y="14307"/>
                  </a:lnTo>
                  <a:cubicBezTo>
                    <a:pt x="1" y="14342"/>
                    <a:pt x="35" y="14381"/>
                    <a:pt x="70" y="14381"/>
                  </a:cubicBezTo>
                  <a:cubicBezTo>
                    <a:pt x="109" y="14381"/>
                    <a:pt x="127" y="14342"/>
                    <a:pt x="127" y="14307"/>
                  </a:cubicBezTo>
                  <a:lnTo>
                    <a:pt x="127" y="14290"/>
                  </a:lnTo>
                  <a:cubicBezTo>
                    <a:pt x="127" y="14251"/>
                    <a:pt x="109" y="14216"/>
                    <a:pt x="70" y="14216"/>
                  </a:cubicBezTo>
                  <a:close/>
                  <a:moveTo>
                    <a:pt x="70" y="14507"/>
                  </a:moveTo>
                  <a:cubicBezTo>
                    <a:pt x="35" y="14507"/>
                    <a:pt x="1" y="14542"/>
                    <a:pt x="1" y="14577"/>
                  </a:cubicBezTo>
                  <a:lnTo>
                    <a:pt x="1" y="14599"/>
                  </a:lnTo>
                  <a:cubicBezTo>
                    <a:pt x="1" y="14634"/>
                    <a:pt x="35" y="14668"/>
                    <a:pt x="70" y="14668"/>
                  </a:cubicBezTo>
                  <a:cubicBezTo>
                    <a:pt x="109" y="14668"/>
                    <a:pt x="127" y="14634"/>
                    <a:pt x="127" y="14599"/>
                  </a:cubicBezTo>
                  <a:lnTo>
                    <a:pt x="127" y="14577"/>
                  </a:lnTo>
                  <a:cubicBezTo>
                    <a:pt x="127" y="14542"/>
                    <a:pt x="109" y="14507"/>
                    <a:pt x="70" y="14507"/>
                  </a:cubicBezTo>
                  <a:close/>
                  <a:moveTo>
                    <a:pt x="70" y="14795"/>
                  </a:moveTo>
                  <a:cubicBezTo>
                    <a:pt x="35" y="14795"/>
                    <a:pt x="1" y="14834"/>
                    <a:pt x="1" y="14869"/>
                  </a:cubicBezTo>
                  <a:lnTo>
                    <a:pt x="1" y="14886"/>
                  </a:lnTo>
                  <a:cubicBezTo>
                    <a:pt x="1" y="14925"/>
                    <a:pt x="35" y="14960"/>
                    <a:pt x="70" y="14960"/>
                  </a:cubicBezTo>
                  <a:cubicBezTo>
                    <a:pt x="109" y="14960"/>
                    <a:pt x="127" y="14925"/>
                    <a:pt x="127" y="14886"/>
                  </a:cubicBezTo>
                  <a:lnTo>
                    <a:pt x="127" y="14869"/>
                  </a:lnTo>
                  <a:cubicBezTo>
                    <a:pt x="127" y="14834"/>
                    <a:pt x="109" y="14795"/>
                    <a:pt x="70" y="14795"/>
                  </a:cubicBezTo>
                  <a:close/>
                  <a:moveTo>
                    <a:pt x="70" y="15086"/>
                  </a:moveTo>
                  <a:cubicBezTo>
                    <a:pt x="35" y="15086"/>
                    <a:pt x="1" y="15121"/>
                    <a:pt x="1" y="15160"/>
                  </a:cubicBezTo>
                  <a:lnTo>
                    <a:pt x="1" y="15177"/>
                  </a:lnTo>
                  <a:cubicBezTo>
                    <a:pt x="1" y="15212"/>
                    <a:pt x="35" y="15251"/>
                    <a:pt x="70" y="15251"/>
                  </a:cubicBezTo>
                  <a:cubicBezTo>
                    <a:pt x="109" y="15251"/>
                    <a:pt x="127" y="15212"/>
                    <a:pt x="127" y="15177"/>
                  </a:cubicBezTo>
                  <a:lnTo>
                    <a:pt x="127" y="15160"/>
                  </a:lnTo>
                  <a:cubicBezTo>
                    <a:pt x="127" y="15121"/>
                    <a:pt x="109" y="15086"/>
                    <a:pt x="70" y="15086"/>
                  </a:cubicBezTo>
                  <a:close/>
                  <a:moveTo>
                    <a:pt x="70" y="15378"/>
                  </a:moveTo>
                  <a:cubicBezTo>
                    <a:pt x="35" y="15378"/>
                    <a:pt x="1" y="15412"/>
                    <a:pt x="1" y="15447"/>
                  </a:cubicBezTo>
                  <a:lnTo>
                    <a:pt x="1" y="15469"/>
                  </a:lnTo>
                  <a:cubicBezTo>
                    <a:pt x="1" y="15504"/>
                    <a:pt x="35" y="15539"/>
                    <a:pt x="70" y="15539"/>
                  </a:cubicBezTo>
                  <a:cubicBezTo>
                    <a:pt x="109" y="15539"/>
                    <a:pt x="127" y="15504"/>
                    <a:pt x="127" y="15469"/>
                  </a:cubicBezTo>
                  <a:lnTo>
                    <a:pt x="127" y="15447"/>
                  </a:lnTo>
                  <a:cubicBezTo>
                    <a:pt x="127" y="15412"/>
                    <a:pt x="109" y="15378"/>
                    <a:pt x="70" y="15378"/>
                  </a:cubicBezTo>
                  <a:close/>
                  <a:moveTo>
                    <a:pt x="70" y="15665"/>
                  </a:moveTo>
                  <a:cubicBezTo>
                    <a:pt x="35" y="15665"/>
                    <a:pt x="1" y="15704"/>
                    <a:pt x="1" y="15739"/>
                  </a:cubicBezTo>
                  <a:lnTo>
                    <a:pt x="1" y="15756"/>
                  </a:lnTo>
                  <a:cubicBezTo>
                    <a:pt x="1" y="15795"/>
                    <a:pt x="35" y="15830"/>
                    <a:pt x="70" y="15830"/>
                  </a:cubicBezTo>
                  <a:cubicBezTo>
                    <a:pt x="109" y="15830"/>
                    <a:pt x="127" y="15795"/>
                    <a:pt x="127" y="15756"/>
                  </a:cubicBezTo>
                  <a:lnTo>
                    <a:pt x="127" y="15739"/>
                  </a:lnTo>
                  <a:cubicBezTo>
                    <a:pt x="127" y="15704"/>
                    <a:pt x="109" y="15665"/>
                    <a:pt x="70" y="15665"/>
                  </a:cubicBezTo>
                  <a:close/>
                  <a:moveTo>
                    <a:pt x="70" y="15956"/>
                  </a:moveTo>
                  <a:cubicBezTo>
                    <a:pt x="35" y="15956"/>
                    <a:pt x="1" y="15991"/>
                    <a:pt x="1" y="16030"/>
                  </a:cubicBezTo>
                  <a:lnTo>
                    <a:pt x="1" y="16048"/>
                  </a:lnTo>
                  <a:cubicBezTo>
                    <a:pt x="1" y="16083"/>
                    <a:pt x="35" y="16122"/>
                    <a:pt x="70" y="16122"/>
                  </a:cubicBezTo>
                  <a:cubicBezTo>
                    <a:pt x="109" y="16122"/>
                    <a:pt x="127" y="16083"/>
                    <a:pt x="127" y="16048"/>
                  </a:cubicBezTo>
                  <a:lnTo>
                    <a:pt x="127" y="16030"/>
                  </a:lnTo>
                  <a:cubicBezTo>
                    <a:pt x="127" y="15991"/>
                    <a:pt x="109" y="15956"/>
                    <a:pt x="70" y="15956"/>
                  </a:cubicBezTo>
                  <a:close/>
                  <a:moveTo>
                    <a:pt x="70" y="16248"/>
                  </a:moveTo>
                  <a:cubicBezTo>
                    <a:pt x="35" y="16248"/>
                    <a:pt x="1" y="16283"/>
                    <a:pt x="1" y="16317"/>
                  </a:cubicBezTo>
                  <a:lnTo>
                    <a:pt x="1" y="16339"/>
                  </a:lnTo>
                  <a:cubicBezTo>
                    <a:pt x="1" y="16374"/>
                    <a:pt x="35" y="16409"/>
                    <a:pt x="70" y="16409"/>
                  </a:cubicBezTo>
                  <a:cubicBezTo>
                    <a:pt x="109" y="16409"/>
                    <a:pt x="127" y="16374"/>
                    <a:pt x="127" y="16339"/>
                  </a:cubicBezTo>
                  <a:lnTo>
                    <a:pt x="127" y="16317"/>
                  </a:lnTo>
                  <a:cubicBezTo>
                    <a:pt x="127" y="16283"/>
                    <a:pt x="109" y="16248"/>
                    <a:pt x="70" y="162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6236206" y="4526"/>
              <a:ext cx="31009" cy="3341569"/>
            </a:xfrm>
            <a:custGeom>
              <a:avLst/>
              <a:gdLst/>
              <a:ahLst/>
              <a:cxnLst/>
              <a:rect l="l" t="t" r="r" b="b"/>
              <a:pathLst>
                <a:path w="144" h="15518" extrusionOk="0">
                  <a:moveTo>
                    <a:pt x="70" y="1"/>
                  </a:moveTo>
                  <a:cubicBezTo>
                    <a:pt x="35" y="1"/>
                    <a:pt x="0" y="18"/>
                    <a:pt x="0" y="53"/>
                  </a:cubicBezTo>
                  <a:lnTo>
                    <a:pt x="0" y="88"/>
                  </a:lnTo>
                  <a:cubicBezTo>
                    <a:pt x="0" y="127"/>
                    <a:pt x="35" y="145"/>
                    <a:pt x="70" y="145"/>
                  </a:cubicBezTo>
                  <a:cubicBezTo>
                    <a:pt x="109" y="145"/>
                    <a:pt x="144" y="127"/>
                    <a:pt x="144" y="88"/>
                  </a:cubicBezTo>
                  <a:lnTo>
                    <a:pt x="144" y="53"/>
                  </a:lnTo>
                  <a:cubicBezTo>
                    <a:pt x="144" y="18"/>
                    <a:pt x="109" y="1"/>
                    <a:pt x="70" y="1"/>
                  </a:cubicBezTo>
                  <a:close/>
                  <a:moveTo>
                    <a:pt x="70" y="288"/>
                  </a:moveTo>
                  <a:cubicBezTo>
                    <a:pt x="35" y="288"/>
                    <a:pt x="0" y="306"/>
                    <a:pt x="0" y="345"/>
                  </a:cubicBezTo>
                  <a:lnTo>
                    <a:pt x="0" y="379"/>
                  </a:lnTo>
                  <a:cubicBezTo>
                    <a:pt x="0" y="414"/>
                    <a:pt x="35" y="436"/>
                    <a:pt x="70" y="436"/>
                  </a:cubicBezTo>
                  <a:cubicBezTo>
                    <a:pt x="109" y="436"/>
                    <a:pt x="144" y="414"/>
                    <a:pt x="144" y="379"/>
                  </a:cubicBezTo>
                  <a:lnTo>
                    <a:pt x="144" y="345"/>
                  </a:lnTo>
                  <a:cubicBezTo>
                    <a:pt x="144" y="306"/>
                    <a:pt x="109" y="288"/>
                    <a:pt x="70" y="288"/>
                  </a:cubicBezTo>
                  <a:close/>
                  <a:moveTo>
                    <a:pt x="70" y="580"/>
                  </a:moveTo>
                  <a:cubicBezTo>
                    <a:pt x="35" y="580"/>
                    <a:pt x="0" y="597"/>
                    <a:pt x="0" y="632"/>
                  </a:cubicBezTo>
                  <a:lnTo>
                    <a:pt x="0" y="671"/>
                  </a:lnTo>
                  <a:cubicBezTo>
                    <a:pt x="0" y="706"/>
                    <a:pt x="35" y="723"/>
                    <a:pt x="70" y="723"/>
                  </a:cubicBezTo>
                  <a:cubicBezTo>
                    <a:pt x="109" y="723"/>
                    <a:pt x="144" y="706"/>
                    <a:pt x="144" y="671"/>
                  </a:cubicBezTo>
                  <a:lnTo>
                    <a:pt x="144" y="632"/>
                  </a:lnTo>
                  <a:cubicBezTo>
                    <a:pt x="144" y="597"/>
                    <a:pt x="109" y="580"/>
                    <a:pt x="70" y="580"/>
                  </a:cubicBezTo>
                  <a:close/>
                  <a:moveTo>
                    <a:pt x="70" y="871"/>
                  </a:moveTo>
                  <a:cubicBezTo>
                    <a:pt x="35" y="871"/>
                    <a:pt x="0" y="889"/>
                    <a:pt x="0" y="923"/>
                  </a:cubicBezTo>
                  <a:lnTo>
                    <a:pt x="0" y="958"/>
                  </a:lnTo>
                  <a:cubicBezTo>
                    <a:pt x="0" y="997"/>
                    <a:pt x="35" y="1015"/>
                    <a:pt x="70" y="1015"/>
                  </a:cubicBezTo>
                  <a:cubicBezTo>
                    <a:pt x="109" y="1015"/>
                    <a:pt x="144" y="997"/>
                    <a:pt x="144" y="958"/>
                  </a:cubicBezTo>
                  <a:lnTo>
                    <a:pt x="144" y="923"/>
                  </a:lnTo>
                  <a:cubicBezTo>
                    <a:pt x="144" y="889"/>
                    <a:pt x="109" y="871"/>
                    <a:pt x="70" y="871"/>
                  </a:cubicBezTo>
                  <a:close/>
                  <a:moveTo>
                    <a:pt x="70" y="1158"/>
                  </a:moveTo>
                  <a:cubicBezTo>
                    <a:pt x="35" y="1158"/>
                    <a:pt x="0" y="1176"/>
                    <a:pt x="0" y="1215"/>
                  </a:cubicBezTo>
                  <a:lnTo>
                    <a:pt x="0" y="1250"/>
                  </a:lnTo>
                  <a:cubicBezTo>
                    <a:pt x="0" y="1285"/>
                    <a:pt x="35" y="1306"/>
                    <a:pt x="70" y="1306"/>
                  </a:cubicBezTo>
                  <a:cubicBezTo>
                    <a:pt x="109" y="1306"/>
                    <a:pt x="144" y="1285"/>
                    <a:pt x="144" y="1250"/>
                  </a:cubicBezTo>
                  <a:lnTo>
                    <a:pt x="144" y="1215"/>
                  </a:lnTo>
                  <a:cubicBezTo>
                    <a:pt x="144" y="1176"/>
                    <a:pt x="109" y="1158"/>
                    <a:pt x="70" y="1158"/>
                  </a:cubicBezTo>
                  <a:close/>
                  <a:moveTo>
                    <a:pt x="70" y="1450"/>
                  </a:moveTo>
                  <a:cubicBezTo>
                    <a:pt x="35" y="1450"/>
                    <a:pt x="0" y="1467"/>
                    <a:pt x="0" y="1502"/>
                  </a:cubicBezTo>
                  <a:lnTo>
                    <a:pt x="0" y="1541"/>
                  </a:lnTo>
                  <a:cubicBezTo>
                    <a:pt x="0" y="1576"/>
                    <a:pt x="35" y="1593"/>
                    <a:pt x="70" y="1593"/>
                  </a:cubicBezTo>
                  <a:cubicBezTo>
                    <a:pt x="109" y="1593"/>
                    <a:pt x="144" y="1576"/>
                    <a:pt x="144" y="1541"/>
                  </a:cubicBezTo>
                  <a:lnTo>
                    <a:pt x="144" y="1502"/>
                  </a:lnTo>
                  <a:cubicBezTo>
                    <a:pt x="144" y="1467"/>
                    <a:pt x="109" y="1450"/>
                    <a:pt x="70" y="1450"/>
                  </a:cubicBezTo>
                  <a:close/>
                  <a:moveTo>
                    <a:pt x="70" y="1741"/>
                  </a:moveTo>
                  <a:cubicBezTo>
                    <a:pt x="35" y="1741"/>
                    <a:pt x="0" y="1759"/>
                    <a:pt x="0" y="1794"/>
                  </a:cubicBezTo>
                  <a:lnTo>
                    <a:pt x="0" y="1828"/>
                  </a:lnTo>
                  <a:cubicBezTo>
                    <a:pt x="0" y="1868"/>
                    <a:pt x="35" y="1885"/>
                    <a:pt x="70" y="1885"/>
                  </a:cubicBezTo>
                  <a:cubicBezTo>
                    <a:pt x="109" y="1885"/>
                    <a:pt x="144" y="1868"/>
                    <a:pt x="144" y="1828"/>
                  </a:cubicBezTo>
                  <a:lnTo>
                    <a:pt x="144" y="1794"/>
                  </a:lnTo>
                  <a:cubicBezTo>
                    <a:pt x="144" y="1759"/>
                    <a:pt x="109" y="1741"/>
                    <a:pt x="70" y="1741"/>
                  </a:cubicBezTo>
                  <a:close/>
                  <a:moveTo>
                    <a:pt x="70" y="2029"/>
                  </a:moveTo>
                  <a:cubicBezTo>
                    <a:pt x="35" y="2029"/>
                    <a:pt x="0" y="2046"/>
                    <a:pt x="0" y="2085"/>
                  </a:cubicBezTo>
                  <a:lnTo>
                    <a:pt x="0" y="2120"/>
                  </a:lnTo>
                  <a:cubicBezTo>
                    <a:pt x="0" y="2155"/>
                    <a:pt x="35" y="2177"/>
                    <a:pt x="70" y="2177"/>
                  </a:cubicBezTo>
                  <a:cubicBezTo>
                    <a:pt x="109" y="2177"/>
                    <a:pt x="144" y="2155"/>
                    <a:pt x="144" y="2120"/>
                  </a:cubicBezTo>
                  <a:lnTo>
                    <a:pt x="144" y="2085"/>
                  </a:lnTo>
                  <a:cubicBezTo>
                    <a:pt x="144" y="2046"/>
                    <a:pt x="109" y="2029"/>
                    <a:pt x="70" y="2029"/>
                  </a:cubicBezTo>
                  <a:close/>
                  <a:moveTo>
                    <a:pt x="70" y="2320"/>
                  </a:moveTo>
                  <a:cubicBezTo>
                    <a:pt x="35" y="2320"/>
                    <a:pt x="0" y="2338"/>
                    <a:pt x="0" y="2372"/>
                  </a:cubicBezTo>
                  <a:lnTo>
                    <a:pt x="0" y="2412"/>
                  </a:lnTo>
                  <a:cubicBezTo>
                    <a:pt x="0" y="2446"/>
                    <a:pt x="35" y="2464"/>
                    <a:pt x="70" y="2464"/>
                  </a:cubicBezTo>
                  <a:cubicBezTo>
                    <a:pt x="109" y="2464"/>
                    <a:pt x="144" y="2446"/>
                    <a:pt x="144" y="2412"/>
                  </a:cubicBezTo>
                  <a:lnTo>
                    <a:pt x="144" y="2372"/>
                  </a:lnTo>
                  <a:cubicBezTo>
                    <a:pt x="144" y="2338"/>
                    <a:pt x="109" y="2320"/>
                    <a:pt x="70" y="2320"/>
                  </a:cubicBezTo>
                  <a:close/>
                  <a:moveTo>
                    <a:pt x="70" y="2612"/>
                  </a:moveTo>
                  <a:cubicBezTo>
                    <a:pt x="35" y="2612"/>
                    <a:pt x="0" y="2629"/>
                    <a:pt x="0" y="2664"/>
                  </a:cubicBezTo>
                  <a:lnTo>
                    <a:pt x="0" y="2699"/>
                  </a:lnTo>
                  <a:cubicBezTo>
                    <a:pt x="0" y="2738"/>
                    <a:pt x="35" y="2755"/>
                    <a:pt x="70" y="2755"/>
                  </a:cubicBezTo>
                  <a:cubicBezTo>
                    <a:pt x="109" y="2755"/>
                    <a:pt x="144" y="2738"/>
                    <a:pt x="144" y="2699"/>
                  </a:cubicBezTo>
                  <a:lnTo>
                    <a:pt x="144" y="2664"/>
                  </a:lnTo>
                  <a:cubicBezTo>
                    <a:pt x="144" y="2629"/>
                    <a:pt x="109" y="2612"/>
                    <a:pt x="70" y="2612"/>
                  </a:cubicBezTo>
                  <a:close/>
                  <a:moveTo>
                    <a:pt x="70" y="2899"/>
                  </a:moveTo>
                  <a:cubicBezTo>
                    <a:pt x="35" y="2899"/>
                    <a:pt x="0" y="2916"/>
                    <a:pt x="0" y="2955"/>
                  </a:cubicBezTo>
                  <a:lnTo>
                    <a:pt x="0" y="2990"/>
                  </a:lnTo>
                  <a:cubicBezTo>
                    <a:pt x="0" y="3025"/>
                    <a:pt x="35" y="3047"/>
                    <a:pt x="70" y="3047"/>
                  </a:cubicBezTo>
                  <a:cubicBezTo>
                    <a:pt x="109" y="3047"/>
                    <a:pt x="144" y="3025"/>
                    <a:pt x="144" y="2990"/>
                  </a:cubicBezTo>
                  <a:lnTo>
                    <a:pt x="144" y="2955"/>
                  </a:lnTo>
                  <a:cubicBezTo>
                    <a:pt x="144" y="2916"/>
                    <a:pt x="109" y="2899"/>
                    <a:pt x="70" y="2899"/>
                  </a:cubicBezTo>
                  <a:close/>
                  <a:moveTo>
                    <a:pt x="70" y="3190"/>
                  </a:moveTo>
                  <a:cubicBezTo>
                    <a:pt x="35" y="3190"/>
                    <a:pt x="0" y="3208"/>
                    <a:pt x="0" y="3243"/>
                  </a:cubicBezTo>
                  <a:lnTo>
                    <a:pt x="0" y="3282"/>
                  </a:lnTo>
                  <a:cubicBezTo>
                    <a:pt x="0" y="3317"/>
                    <a:pt x="35" y="3334"/>
                    <a:pt x="70" y="3334"/>
                  </a:cubicBezTo>
                  <a:cubicBezTo>
                    <a:pt x="109" y="3334"/>
                    <a:pt x="144" y="3317"/>
                    <a:pt x="144" y="3282"/>
                  </a:cubicBezTo>
                  <a:lnTo>
                    <a:pt x="144" y="3243"/>
                  </a:lnTo>
                  <a:cubicBezTo>
                    <a:pt x="144" y="3208"/>
                    <a:pt x="109" y="3190"/>
                    <a:pt x="70" y="3190"/>
                  </a:cubicBezTo>
                  <a:close/>
                  <a:moveTo>
                    <a:pt x="70" y="3482"/>
                  </a:moveTo>
                  <a:cubicBezTo>
                    <a:pt x="35" y="3482"/>
                    <a:pt x="0" y="3499"/>
                    <a:pt x="0" y="3534"/>
                  </a:cubicBezTo>
                  <a:lnTo>
                    <a:pt x="0" y="3569"/>
                  </a:lnTo>
                  <a:cubicBezTo>
                    <a:pt x="0" y="3608"/>
                    <a:pt x="35" y="3626"/>
                    <a:pt x="70" y="3626"/>
                  </a:cubicBezTo>
                  <a:cubicBezTo>
                    <a:pt x="109" y="3626"/>
                    <a:pt x="144" y="3608"/>
                    <a:pt x="144" y="3569"/>
                  </a:cubicBezTo>
                  <a:lnTo>
                    <a:pt x="144" y="3534"/>
                  </a:lnTo>
                  <a:cubicBezTo>
                    <a:pt x="144" y="3499"/>
                    <a:pt x="109" y="3482"/>
                    <a:pt x="70" y="3482"/>
                  </a:cubicBezTo>
                  <a:close/>
                  <a:moveTo>
                    <a:pt x="70" y="3769"/>
                  </a:moveTo>
                  <a:cubicBezTo>
                    <a:pt x="35" y="3769"/>
                    <a:pt x="0" y="3787"/>
                    <a:pt x="0" y="3826"/>
                  </a:cubicBezTo>
                  <a:lnTo>
                    <a:pt x="0" y="3861"/>
                  </a:lnTo>
                  <a:cubicBezTo>
                    <a:pt x="0" y="3895"/>
                    <a:pt x="35" y="3917"/>
                    <a:pt x="70" y="3917"/>
                  </a:cubicBezTo>
                  <a:cubicBezTo>
                    <a:pt x="109" y="3917"/>
                    <a:pt x="144" y="3895"/>
                    <a:pt x="144" y="3861"/>
                  </a:cubicBezTo>
                  <a:lnTo>
                    <a:pt x="144" y="3826"/>
                  </a:lnTo>
                  <a:cubicBezTo>
                    <a:pt x="144" y="3787"/>
                    <a:pt x="109" y="3769"/>
                    <a:pt x="70" y="3769"/>
                  </a:cubicBezTo>
                  <a:close/>
                  <a:moveTo>
                    <a:pt x="70" y="4061"/>
                  </a:moveTo>
                  <a:cubicBezTo>
                    <a:pt x="35" y="4061"/>
                    <a:pt x="0" y="4078"/>
                    <a:pt x="0" y="4113"/>
                  </a:cubicBezTo>
                  <a:lnTo>
                    <a:pt x="0" y="4152"/>
                  </a:lnTo>
                  <a:cubicBezTo>
                    <a:pt x="0" y="4187"/>
                    <a:pt x="35" y="4204"/>
                    <a:pt x="70" y="4204"/>
                  </a:cubicBezTo>
                  <a:cubicBezTo>
                    <a:pt x="109" y="4204"/>
                    <a:pt x="144" y="4187"/>
                    <a:pt x="144" y="4152"/>
                  </a:cubicBezTo>
                  <a:lnTo>
                    <a:pt x="144" y="4113"/>
                  </a:lnTo>
                  <a:cubicBezTo>
                    <a:pt x="144" y="4078"/>
                    <a:pt x="109" y="4061"/>
                    <a:pt x="70" y="4061"/>
                  </a:cubicBezTo>
                  <a:close/>
                  <a:moveTo>
                    <a:pt x="70" y="4352"/>
                  </a:moveTo>
                  <a:cubicBezTo>
                    <a:pt x="35" y="4352"/>
                    <a:pt x="0" y="4370"/>
                    <a:pt x="0" y="4404"/>
                  </a:cubicBezTo>
                  <a:lnTo>
                    <a:pt x="0" y="4439"/>
                  </a:lnTo>
                  <a:cubicBezTo>
                    <a:pt x="0" y="4478"/>
                    <a:pt x="35" y="4496"/>
                    <a:pt x="70" y="4496"/>
                  </a:cubicBezTo>
                  <a:cubicBezTo>
                    <a:pt x="109" y="4496"/>
                    <a:pt x="144" y="4478"/>
                    <a:pt x="144" y="4439"/>
                  </a:cubicBezTo>
                  <a:lnTo>
                    <a:pt x="144" y="4404"/>
                  </a:lnTo>
                  <a:cubicBezTo>
                    <a:pt x="144" y="4370"/>
                    <a:pt x="109" y="4352"/>
                    <a:pt x="70" y="4352"/>
                  </a:cubicBezTo>
                  <a:close/>
                  <a:moveTo>
                    <a:pt x="70" y="4639"/>
                  </a:moveTo>
                  <a:cubicBezTo>
                    <a:pt x="35" y="4639"/>
                    <a:pt x="0" y="4657"/>
                    <a:pt x="0" y="4696"/>
                  </a:cubicBezTo>
                  <a:lnTo>
                    <a:pt x="0" y="4731"/>
                  </a:lnTo>
                  <a:cubicBezTo>
                    <a:pt x="0" y="4766"/>
                    <a:pt x="35" y="4787"/>
                    <a:pt x="70" y="4787"/>
                  </a:cubicBezTo>
                  <a:cubicBezTo>
                    <a:pt x="109" y="4787"/>
                    <a:pt x="144" y="4766"/>
                    <a:pt x="144" y="4731"/>
                  </a:cubicBezTo>
                  <a:lnTo>
                    <a:pt x="144" y="4696"/>
                  </a:lnTo>
                  <a:cubicBezTo>
                    <a:pt x="144" y="4657"/>
                    <a:pt x="109" y="4639"/>
                    <a:pt x="70" y="4639"/>
                  </a:cubicBezTo>
                  <a:close/>
                  <a:moveTo>
                    <a:pt x="70" y="4931"/>
                  </a:moveTo>
                  <a:cubicBezTo>
                    <a:pt x="35" y="4931"/>
                    <a:pt x="0" y="4948"/>
                    <a:pt x="0" y="4983"/>
                  </a:cubicBezTo>
                  <a:lnTo>
                    <a:pt x="0" y="5022"/>
                  </a:lnTo>
                  <a:cubicBezTo>
                    <a:pt x="0" y="5057"/>
                    <a:pt x="35" y="5075"/>
                    <a:pt x="70" y="5075"/>
                  </a:cubicBezTo>
                  <a:cubicBezTo>
                    <a:pt x="109" y="5075"/>
                    <a:pt x="144" y="5057"/>
                    <a:pt x="144" y="5022"/>
                  </a:cubicBezTo>
                  <a:lnTo>
                    <a:pt x="144" y="4983"/>
                  </a:lnTo>
                  <a:cubicBezTo>
                    <a:pt x="144" y="4948"/>
                    <a:pt x="109" y="4931"/>
                    <a:pt x="70" y="4931"/>
                  </a:cubicBezTo>
                  <a:close/>
                  <a:moveTo>
                    <a:pt x="70" y="5222"/>
                  </a:moveTo>
                  <a:cubicBezTo>
                    <a:pt x="35" y="5222"/>
                    <a:pt x="0" y="5240"/>
                    <a:pt x="0" y="5275"/>
                  </a:cubicBezTo>
                  <a:lnTo>
                    <a:pt x="0" y="5309"/>
                  </a:lnTo>
                  <a:cubicBezTo>
                    <a:pt x="0" y="5349"/>
                    <a:pt x="35" y="5366"/>
                    <a:pt x="70" y="5366"/>
                  </a:cubicBezTo>
                  <a:cubicBezTo>
                    <a:pt x="109" y="5366"/>
                    <a:pt x="144" y="5349"/>
                    <a:pt x="144" y="5309"/>
                  </a:cubicBezTo>
                  <a:lnTo>
                    <a:pt x="144" y="5275"/>
                  </a:lnTo>
                  <a:cubicBezTo>
                    <a:pt x="144" y="5240"/>
                    <a:pt x="109" y="5222"/>
                    <a:pt x="70" y="5222"/>
                  </a:cubicBezTo>
                  <a:close/>
                  <a:moveTo>
                    <a:pt x="70" y="5510"/>
                  </a:moveTo>
                  <a:cubicBezTo>
                    <a:pt x="35" y="5510"/>
                    <a:pt x="0" y="5527"/>
                    <a:pt x="0" y="5566"/>
                  </a:cubicBezTo>
                  <a:lnTo>
                    <a:pt x="0" y="5601"/>
                  </a:lnTo>
                  <a:cubicBezTo>
                    <a:pt x="0" y="5636"/>
                    <a:pt x="35" y="5658"/>
                    <a:pt x="70" y="5658"/>
                  </a:cubicBezTo>
                  <a:cubicBezTo>
                    <a:pt x="109" y="5658"/>
                    <a:pt x="144" y="5636"/>
                    <a:pt x="144" y="5601"/>
                  </a:cubicBezTo>
                  <a:lnTo>
                    <a:pt x="144" y="5566"/>
                  </a:lnTo>
                  <a:cubicBezTo>
                    <a:pt x="144" y="5527"/>
                    <a:pt x="109" y="5510"/>
                    <a:pt x="70" y="5510"/>
                  </a:cubicBezTo>
                  <a:close/>
                  <a:moveTo>
                    <a:pt x="70" y="5801"/>
                  </a:moveTo>
                  <a:cubicBezTo>
                    <a:pt x="35" y="5801"/>
                    <a:pt x="0" y="5819"/>
                    <a:pt x="0" y="5853"/>
                  </a:cubicBezTo>
                  <a:lnTo>
                    <a:pt x="0" y="5893"/>
                  </a:lnTo>
                  <a:cubicBezTo>
                    <a:pt x="0" y="5927"/>
                    <a:pt x="35" y="5945"/>
                    <a:pt x="70" y="5945"/>
                  </a:cubicBezTo>
                  <a:cubicBezTo>
                    <a:pt x="109" y="5945"/>
                    <a:pt x="144" y="5927"/>
                    <a:pt x="144" y="5893"/>
                  </a:cubicBezTo>
                  <a:lnTo>
                    <a:pt x="144" y="5853"/>
                  </a:lnTo>
                  <a:cubicBezTo>
                    <a:pt x="144" y="5819"/>
                    <a:pt x="109" y="5801"/>
                    <a:pt x="70" y="5801"/>
                  </a:cubicBezTo>
                  <a:close/>
                  <a:moveTo>
                    <a:pt x="70" y="6093"/>
                  </a:moveTo>
                  <a:cubicBezTo>
                    <a:pt x="35" y="6093"/>
                    <a:pt x="0" y="6110"/>
                    <a:pt x="0" y="6145"/>
                  </a:cubicBezTo>
                  <a:lnTo>
                    <a:pt x="0" y="6180"/>
                  </a:lnTo>
                  <a:cubicBezTo>
                    <a:pt x="0" y="6219"/>
                    <a:pt x="35" y="6236"/>
                    <a:pt x="70" y="6236"/>
                  </a:cubicBezTo>
                  <a:cubicBezTo>
                    <a:pt x="109" y="6236"/>
                    <a:pt x="144" y="6219"/>
                    <a:pt x="144" y="6180"/>
                  </a:cubicBezTo>
                  <a:lnTo>
                    <a:pt x="144" y="6145"/>
                  </a:lnTo>
                  <a:cubicBezTo>
                    <a:pt x="144" y="6110"/>
                    <a:pt x="109" y="6093"/>
                    <a:pt x="70" y="6093"/>
                  </a:cubicBezTo>
                  <a:close/>
                  <a:moveTo>
                    <a:pt x="70" y="6380"/>
                  </a:moveTo>
                  <a:cubicBezTo>
                    <a:pt x="35" y="6380"/>
                    <a:pt x="0" y="6397"/>
                    <a:pt x="0" y="6436"/>
                  </a:cubicBezTo>
                  <a:lnTo>
                    <a:pt x="0" y="6471"/>
                  </a:lnTo>
                  <a:cubicBezTo>
                    <a:pt x="0" y="6506"/>
                    <a:pt x="35" y="6528"/>
                    <a:pt x="70" y="6528"/>
                  </a:cubicBezTo>
                  <a:cubicBezTo>
                    <a:pt x="109" y="6528"/>
                    <a:pt x="144" y="6506"/>
                    <a:pt x="144" y="6471"/>
                  </a:cubicBezTo>
                  <a:lnTo>
                    <a:pt x="144" y="6436"/>
                  </a:lnTo>
                  <a:cubicBezTo>
                    <a:pt x="144" y="6397"/>
                    <a:pt x="109" y="6380"/>
                    <a:pt x="70" y="6380"/>
                  </a:cubicBezTo>
                  <a:close/>
                  <a:moveTo>
                    <a:pt x="70" y="6671"/>
                  </a:moveTo>
                  <a:cubicBezTo>
                    <a:pt x="35" y="6671"/>
                    <a:pt x="0" y="6689"/>
                    <a:pt x="0" y="6724"/>
                  </a:cubicBezTo>
                  <a:lnTo>
                    <a:pt x="0" y="6763"/>
                  </a:lnTo>
                  <a:cubicBezTo>
                    <a:pt x="0" y="6798"/>
                    <a:pt x="35" y="6815"/>
                    <a:pt x="70" y="6815"/>
                  </a:cubicBezTo>
                  <a:cubicBezTo>
                    <a:pt x="109" y="6815"/>
                    <a:pt x="144" y="6798"/>
                    <a:pt x="144" y="6763"/>
                  </a:cubicBezTo>
                  <a:lnTo>
                    <a:pt x="144" y="6724"/>
                  </a:lnTo>
                  <a:cubicBezTo>
                    <a:pt x="144" y="6689"/>
                    <a:pt x="109" y="6671"/>
                    <a:pt x="70" y="6671"/>
                  </a:cubicBezTo>
                  <a:close/>
                  <a:moveTo>
                    <a:pt x="70" y="6963"/>
                  </a:moveTo>
                  <a:cubicBezTo>
                    <a:pt x="35" y="6963"/>
                    <a:pt x="0" y="6980"/>
                    <a:pt x="0" y="7015"/>
                  </a:cubicBezTo>
                  <a:lnTo>
                    <a:pt x="0" y="7050"/>
                  </a:lnTo>
                  <a:cubicBezTo>
                    <a:pt x="0" y="7089"/>
                    <a:pt x="35" y="7107"/>
                    <a:pt x="70" y="7107"/>
                  </a:cubicBezTo>
                  <a:cubicBezTo>
                    <a:pt x="109" y="7107"/>
                    <a:pt x="144" y="7089"/>
                    <a:pt x="144" y="7050"/>
                  </a:cubicBezTo>
                  <a:lnTo>
                    <a:pt x="144" y="7015"/>
                  </a:lnTo>
                  <a:cubicBezTo>
                    <a:pt x="144" y="6980"/>
                    <a:pt x="109" y="6963"/>
                    <a:pt x="70" y="6963"/>
                  </a:cubicBezTo>
                  <a:close/>
                  <a:moveTo>
                    <a:pt x="70" y="7250"/>
                  </a:moveTo>
                  <a:cubicBezTo>
                    <a:pt x="35" y="7250"/>
                    <a:pt x="0" y="7268"/>
                    <a:pt x="0" y="7307"/>
                  </a:cubicBezTo>
                  <a:lnTo>
                    <a:pt x="0" y="7342"/>
                  </a:lnTo>
                  <a:cubicBezTo>
                    <a:pt x="0" y="7376"/>
                    <a:pt x="35" y="7398"/>
                    <a:pt x="70" y="7398"/>
                  </a:cubicBezTo>
                  <a:cubicBezTo>
                    <a:pt x="109" y="7398"/>
                    <a:pt x="144" y="7376"/>
                    <a:pt x="144" y="7342"/>
                  </a:cubicBezTo>
                  <a:lnTo>
                    <a:pt x="144" y="7307"/>
                  </a:lnTo>
                  <a:cubicBezTo>
                    <a:pt x="144" y="7268"/>
                    <a:pt x="109" y="7250"/>
                    <a:pt x="70" y="7250"/>
                  </a:cubicBezTo>
                  <a:close/>
                  <a:moveTo>
                    <a:pt x="70" y="7542"/>
                  </a:moveTo>
                  <a:cubicBezTo>
                    <a:pt x="35" y="7542"/>
                    <a:pt x="0" y="7559"/>
                    <a:pt x="0" y="7594"/>
                  </a:cubicBezTo>
                  <a:lnTo>
                    <a:pt x="0" y="7633"/>
                  </a:lnTo>
                  <a:cubicBezTo>
                    <a:pt x="0" y="7668"/>
                    <a:pt x="35" y="7685"/>
                    <a:pt x="70" y="7685"/>
                  </a:cubicBezTo>
                  <a:cubicBezTo>
                    <a:pt x="109" y="7685"/>
                    <a:pt x="144" y="7668"/>
                    <a:pt x="144" y="7633"/>
                  </a:cubicBezTo>
                  <a:lnTo>
                    <a:pt x="144" y="7594"/>
                  </a:lnTo>
                  <a:cubicBezTo>
                    <a:pt x="144" y="7559"/>
                    <a:pt x="109" y="7542"/>
                    <a:pt x="70" y="7542"/>
                  </a:cubicBezTo>
                  <a:close/>
                  <a:moveTo>
                    <a:pt x="70" y="7833"/>
                  </a:moveTo>
                  <a:cubicBezTo>
                    <a:pt x="35" y="7833"/>
                    <a:pt x="0" y="7851"/>
                    <a:pt x="0" y="7885"/>
                  </a:cubicBezTo>
                  <a:lnTo>
                    <a:pt x="0" y="7920"/>
                  </a:lnTo>
                  <a:cubicBezTo>
                    <a:pt x="0" y="7959"/>
                    <a:pt x="35" y="7977"/>
                    <a:pt x="70" y="7977"/>
                  </a:cubicBezTo>
                  <a:cubicBezTo>
                    <a:pt x="109" y="7977"/>
                    <a:pt x="144" y="7959"/>
                    <a:pt x="144" y="7920"/>
                  </a:cubicBezTo>
                  <a:lnTo>
                    <a:pt x="144" y="7885"/>
                  </a:lnTo>
                  <a:cubicBezTo>
                    <a:pt x="144" y="7851"/>
                    <a:pt x="109" y="7833"/>
                    <a:pt x="70" y="7833"/>
                  </a:cubicBezTo>
                  <a:close/>
                  <a:moveTo>
                    <a:pt x="70" y="8120"/>
                  </a:moveTo>
                  <a:cubicBezTo>
                    <a:pt x="35" y="8120"/>
                    <a:pt x="0" y="8138"/>
                    <a:pt x="0" y="8177"/>
                  </a:cubicBezTo>
                  <a:lnTo>
                    <a:pt x="0" y="8212"/>
                  </a:lnTo>
                  <a:cubicBezTo>
                    <a:pt x="0" y="8247"/>
                    <a:pt x="35" y="8268"/>
                    <a:pt x="70" y="8268"/>
                  </a:cubicBezTo>
                  <a:cubicBezTo>
                    <a:pt x="109" y="8268"/>
                    <a:pt x="144" y="8247"/>
                    <a:pt x="144" y="8212"/>
                  </a:cubicBezTo>
                  <a:lnTo>
                    <a:pt x="144" y="8177"/>
                  </a:lnTo>
                  <a:cubicBezTo>
                    <a:pt x="144" y="8138"/>
                    <a:pt x="109" y="8120"/>
                    <a:pt x="70" y="8120"/>
                  </a:cubicBezTo>
                  <a:close/>
                  <a:moveTo>
                    <a:pt x="70" y="8412"/>
                  </a:moveTo>
                  <a:cubicBezTo>
                    <a:pt x="35" y="8412"/>
                    <a:pt x="0" y="8429"/>
                    <a:pt x="0" y="8464"/>
                  </a:cubicBezTo>
                  <a:lnTo>
                    <a:pt x="0" y="8503"/>
                  </a:lnTo>
                  <a:cubicBezTo>
                    <a:pt x="0" y="8538"/>
                    <a:pt x="35" y="8556"/>
                    <a:pt x="70" y="8556"/>
                  </a:cubicBezTo>
                  <a:cubicBezTo>
                    <a:pt x="109" y="8556"/>
                    <a:pt x="144" y="8538"/>
                    <a:pt x="144" y="8503"/>
                  </a:cubicBezTo>
                  <a:lnTo>
                    <a:pt x="144" y="8464"/>
                  </a:lnTo>
                  <a:cubicBezTo>
                    <a:pt x="144" y="8429"/>
                    <a:pt x="109" y="8412"/>
                    <a:pt x="70" y="8412"/>
                  </a:cubicBezTo>
                  <a:close/>
                  <a:moveTo>
                    <a:pt x="70" y="8703"/>
                  </a:moveTo>
                  <a:cubicBezTo>
                    <a:pt x="35" y="8703"/>
                    <a:pt x="0" y="8721"/>
                    <a:pt x="0" y="8756"/>
                  </a:cubicBezTo>
                  <a:lnTo>
                    <a:pt x="0" y="8791"/>
                  </a:lnTo>
                  <a:cubicBezTo>
                    <a:pt x="0" y="8830"/>
                    <a:pt x="35" y="8847"/>
                    <a:pt x="70" y="8847"/>
                  </a:cubicBezTo>
                  <a:cubicBezTo>
                    <a:pt x="109" y="8847"/>
                    <a:pt x="144" y="8830"/>
                    <a:pt x="144" y="8791"/>
                  </a:cubicBezTo>
                  <a:lnTo>
                    <a:pt x="144" y="8756"/>
                  </a:lnTo>
                  <a:cubicBezTo>
                    <a:pt x="144" y="8721"/>
                    <a:pt x="109" y="8703"/>
                    <a:pt x="70" y="8703"/>
                  </a:cubicBezTo>
                  <a:close/>
                  <a:moveTo>
                    <a:pt x="70" y="8991"/>
                  </a:moveTo>
                  <a:cubicBezTo>
                    <a:pt x="35" y="8991"/>
                    <a:pt x="0" y="9008"/>
                    <a:pt x="0" y="9047"/>
                  </a:cubicBezTo>
                  <a:lnTo>
                    <a:pt x="0" y="9082"/>
                  </a:lnTo>
                  <a:cubicBezTo>
                    <a:pt x="0" y="9117"/>
                    <a:pt x="35" y="9139"/>
                    <a:pt x="70" y="9139"/>
                  </a:cubicBezTo>
                  <a:cubicBezTo>
                    <a:pt x="109" y="9139"/>
                    <a:pt x="144" y="9117"/>
                    <a:pt x="144" y="9082"/>
                  </a:cubicBezTo>
                  <a:lnTo>
                    <a:pt x="144" y="9047"/>
                  </a:lnTo>
                  <a:cubicBezTo>
                    <a:pt x="144" y="9008"/>
                    <a:pt x="109" y="8991"/>
                    <a:pt x="70" y="8991"/>
                  </a:cubicBezTo>
                  <a:close/>
                  <a:moveTo>
                    <a:pt x="70" y="9282"/>
                  </a:moveTo>
                  <a:cubicBezTo>
                    <a:pt x="35" y="9282"/>
                    <a:pt x="0" y="9300"/>
                    <a:pt x="0" y="9334"/>
                  </a:cubicBezTo>
                  <a:lnTo>
                    <a:pt x="0" y="9374"/>
                  </a:lnTo>
                  <a:cubicBezTo>
                    <a:pt x="0" y="9408"/>
                    <a:pt x="35" y="9426"/>
                    <a:pt x="70" y="9426"/>
                  </a:cubicBezTo>
                  <a:cubicBezTo>
                    <a:pt x="109" y="9426"/>
                    <a:pt x="144" y="9408"/>
                    <a:pt x="144" y="9374"/>
                  </a:cubicBezTo>
                  <a:lnTo>
                    <a:pt x="144" y="9334"/>
                  </a:lnTo>
                  <a:cubicBezTo>
                    <a:pt x="144" y="9300"/>
                    <a:pt x="109" y="9282"/>
                    <a:pt x="70" y="9282"/>
                  </a:cubicBezTo>
                  <a:close/>
                  <a:moveTo>
                    <a:pt x="70" y="9574"/>
                  </a:moveTo>
                  <a:cubicBezTo>
                    <a:pt x="35" y="9574"/>
                    <a:pt x="0" y="9591"/>
                    <a:pt x="0" y="9626"/>
                  </a:cubicBezTo>
                  <a:lnTo>
                    <a:pt x="0" y="9661"/>
                  </a:lnTo>
                  <a:cubicBezTo>
                    <a:pt x="0" y="9700"/>
                    <a:pt x="35" y="9717"/>
                    <a:pt x="70" y="9717"/>
                  </a:cubicBezTo>
                  <a:cubicBezTo>
                    <a:pt x="109" y="9717"/>
                    <a:pt x="144" y="9700"/>
                    <a:pt x="144" y="9661"/>
                  </a:cubicBezTo>
                  <a:lnTo>
                    <a:pt x="144" y="9626"/>
                  </a:lnTo>
                  <a:cubicBezTo>
                    <a:pt x="144" y="9591"/>
                    <a:pt x="109" y="9574"/>
                    <a:pt x="70" y="9574"/>
                  </a:cubicBezTo>
                  <a:close/>
                  <a:moveTo>
                    <a:pt x="70" y="9861"/>
                  </a:moveTo>
                  <a:cubicBezTo>
                    <a:pt x="35" y="9861"/>
                    <a:pt x="0" y="9878"/>
                    <a:pt x="0" y="9918"/>
                  </a:cubicBezTo>
                  <a:lnTo>
                    <a:pt x="0" y="9952"/>
                  </a:lnTo>
                  <a:cubicBezTo>
                    <a:pt x="0" y="9987"/>
                    <a:pt x="35" y="10009"/>
                    <a:pt x="70" y="10009"/>
                  </a:cubicBezTo>
                  <a:cubicBezTo>
                    <a:pt x="109" y="10009"/>
                    <a:pt x="144" y="9987"/>
                    <a:pt x="144" y="9952"/>
                  </a:cubicBezTo>
                  <a:lnTo>
                    <a:pt x="144" y="9918"/>
                  </a:lnTo>
                  <a:cubicBezTo>
                    <a:pt x="144" y="9878"/>
                    <a:pt x="109" y="9861"/>
                    <a:pt x="70" y="9861"/>
                  </a:cubicBezTo>
                  <a:close/>
                  <a:moveTo>
                    <a:pt x="70" y="10152"/>
                  </a:moveTo>
                  <a:cubicBezTo>
                    <a:pt x="35" y="10152"/>
                    <a:pt x="0" y="10170"/>
                    <a:pt x="0" y="10205"/>
                  </a:cubicBezTo>
                  <a:lnTo>
                    <a:pt x="0" y="10244"/>
                  </a:lnTo>
                  <a:cubicBezTo>
                    <a:pt x="0" y="10279"/>
                    <a:pt x="35" y="10296"/>
                    <a:pt x="70" y="10296"/>
                  </a:cubicBezTo>
                  <a:cubicBezTo>
                    <a:pt x="109" y="10296"/>
                    <a:pt x="144" y="10279"/>
                    <a:pt x="144" y="10244"/>
                  </a:cubicBezTo>
                  <a:lnTo>
                    <a:pt x="144" y="10205"/>
                  </a:lnTo>
                  <a:cubicBezTo>
                    <a:pt x="144" y="10170"/>
                    <a:pt x="109" y="10152"/>
                    <a:pt x="70" y="10152"/>
                  </a:cubicBezTo>
                  <a:close/>
                  <a:moveTo>
                    <a:pt x="70" y="10444"/>
                  </a:moveTo>
                  <a:cubicBezTo>
                    <a:pt x="35" y="10444"/>
                    <a:pt x="0" y="10461"/>
                    <a:pt x="0" y="10496"/>
                  </a:cubicBezTo>
                  <a:lnTo>
                    <a:pt x="0" y="10531"/>
                  </a:lnTo>
                  <a:cubicBezTo>
                    <a:pt x="0" y="10570"/>
                    <a:pt x="35" y="10588"/>
                    <a:pt x="70" y="10588"/>
                  </a:cubicBezTo>
                  <a:cubicBezTo>
                    <a:pt x="109" y="10588"/>
                    <a:pt x="144" y="10570"/>
                    <a:pt x="144" y="10531"/>
                  </a:cubicBezTo>
                  <a:lnTo>
                    <a:pt x="144" y="10496"/>
                  </a:lnTo>
                  <a:cubicBezTo>
                    <a:pt x="144" y="10461"/>
                    <a:pt x="109" y="10444"/>
                    <a:pt x="70" y="10444"/>
                  </a:cubicBezTo>
                  <a:close/>
                  <a:moveTo>
                    <a:pt x="70" y="10731"/>
                  </a:moveTo>
                  <a:cubicBezTo>
                    <a:pt x="35" y="10731"/>
                    <a:pt x="0" y="10749"/>
                    <a:pt x="0" y="10788"/>
                  </a:cubicBezTo>
                  <a:lnTo>
                    <a:pt x="0" y="10823"/>
                  </a:lnTo>
                  <a:cubicBezTo>
                    <a:pt x="0" y="10857"/>
                    <a:pt x="35" y="10879"/>
                    <a:pt x="70" y="10879"/>
                  </a:cubicBezTo>
                  <a:cubicBezTo>
                    <a:pt x="109" y="10879"/>
                    <a:pt x="144" y="10857"/>
                    <a:pt x="144" y="10823"/>
                  </a:cubicBezTo>
                  <a:lnTo>
                    <a:pt x="144" y="10788"/>
                  </a:lnTo>
                  <a:cubicBezTo>
                    <a:pt x="144" y="10749"/>
                    <a:pt x="109" y="10731"/>
                    <a:pt x="70" y="10731"/>
                  </a:cubicBezTo>
                  <a:close/>
                  <a:moveTo>
                    <a:pt x="70" y="11023"/>
                  </a:moveTo>
                  <a:cubicBezTo>
                    <a:pt x="35" y="11023"/>
                    <a:pt x="0" y="11040"/>
                    <a:pt x="0" y="11075"/>
                  </a:cubicBezTo>
                  <a:lnTo>
                    <a:pt x="0" y="11114"/>
                  </a:lnTo>
                  <a:cubicBezTo>
                    <a:pt x="0" y="11149"/>
                    <a:pt x="35" y="11166"/>
                    <a:pt x="70" y="11166"/>
                  </a:cubicBezTo>
                  <a:cubicBezTo>
                    <a:pt x="109" y="11166"/>
                    <a:pt x="144" y="11149"/>
                    <a:pt x="144" y="11114"/>
                  </a:cubicBezTo>
                  <a:lnTo>
                    <a:pt x="144" y="11075"/>
                  </a:lnTo>
                  <a:cubicBezTo>
                    <a:pt x="144" y="11040"/>
                    <a:pt x="109" y="11023"/>
                    <a:pt x="70" y="11023"/>
                  </a:cubicBezTo>
                  <a:close/>
                  <a:moveTo>
                    <a:pt x="70" y="11314"/>
                  </a:moveTo>
                  <a:cubicBezTo>
                    <a:pt x="35" y="11314"/>
                    <a:pt x="0" y="11332"/>
                    <a:pt x="0" y="11366"/>
                  </a:cubicBezTo>
                  <a:lnTo>
                    <a:pt x="0" y="11401"/>
                  </a:lnTo>
                  <a:cubicBezTo>
                    <a:pt x="0" y="11440"/>
                    <a:pt x="35" y="11458"/>
                    <a:pt x="70" y="11458"/>
                  </a:cubicBezTo>
                  <a:cubicBezTo>
                    <a:pt x="109" y="11458"/>
                    <a:pt x="144" y="11440"/>
                    <a:pt x="144" y="11401"/>
                  </a:cubicBezTo>
                  <a:lnTo>
                    <a:pt x="144" y="11366"/>
                  </a:lnTo>
                  <a:cubicBezTo>
                    <a:pt x="144" y="11332"/>
                    <a:pt x="109" y="11314"/>
                    <a:pt x="70" y="11314"/>
                  </a:cubicBezTo>
                  <a:close/>
                  <a:moveTo>
                    <a:pt x="70" y="11601"/>
                  </a:moveTo>
                  <a:cubicBezTo>
                    <a:pt x="35" y="11601"/>
                    <a:pt x="0" y="11619"/>
                    <a:pt x="0" y="11658"/>
                  </a:cubicBezTo>
                  <a:lnTo>
                    <a:pt x="0" y="11693"/>
                  </a:lnTo>
                  <a:cubicBezTo>
                    <a:pt x="0" y="11728"/>
                    <a:pt x="35" y="11749"/>
                    <a:pt x="70" y="11749"/>
                  </a:cubicBezTo>
                  <a:cubicBezTo>
                    <a:pt x="109" y="11749"/>
                    <a:pt x="144" y="11728"/>
                    <a:pt x="144" y="11693"/>
                  </a:cubicBezTo>
                  <a:lnTo>
                    <a:pt x="144" y="11658"/>
                  </a:lnTo>
                  <a:cubicBezTo>
                    <a:pt x="144" y="11619"/>
                    <a:pt x="109" y="11601"/>
                    <a:pt x="70" y="11601"/>
                  </a:cubicBezTo>
                  <a:close/>
                  <a:moveTo>
                    <a:pt x="70" y="11893"/>
                  </a:moveTo>
                  <a:cubicBezTo>
                    <a:pt x="35" y="11893"/>
                    <a:pt x="0" y="11910"/>
                    <a:pt x="0" y="11945"/>
                  </a:cubicBezTo>
                  <a:lnTo>
                    <a:pt x="0" y="11984"/>
                  </a:lnTo>
                  <a:cubicBezTo>
                    <a:pt x="0" y="12019"/>
                    <a:pt x="35" y="12037"/>
                    <a:pt x="70" y="12037"/>
                  </a:cubicBezTo>
                  <a:cubicBezTo>
                    <a:pt x="109" y="12037"/>
                    <a:pt x="144" y="12019"/>
                    <a:pt x="144" y="11984"/>
                  </a:cubicBezTo>
                  <a:lnTo>
                    <a:pt x="144" y="11945"/>
                  </a:lnTo>
                  <a:cubicBezTo>
                    <a:pt x="144" y="11910"/>
                    <a:pt x="109" y="11893"/>
                    <a:pt x="70" y="11893"/>
                  </a:cubicBezTo>
                  <a:close/>
                  <a:moveTo>
                    <a:pt x="70" y="12185"/>
                  </a:moveTo>
                  <a:cubicBezTo>
                    <a:pt x="35" y="12185"/>
                    <a:pt x="0" y="12202"/>
                    <a:pt x="0" y="12237"/>
                  </a:cubicBezTo>
                  <a:lnTo>
                    <a:pt x="0" y="12272"/>
                  </a:lnTo>
                  <a:cubicBezTo>
                    <a:pt x="0" y="12311"/>
                    <a:pt x="35" y="12328"/>
                    <a:pt x="70" y="12328"/>
                  </a:cubicBezTo>
                  <a:cubicBezTo>
                    <a:pt x="109" y="12328"/>
                    <a:pt x="144" y="12311"/>
                    <a:pt x="144" y="12272"/>
                  </a:cubicBezTo>
                  <a:lnTo>
                    <a:pt x="144" y="12237"/>
                  </a:lnTo>
                  <a:cubicBezTo>
                    <a:pt x="144" y="12202"/>
                    <a:pt x="109" y="12185"/>
                    <a:pt x="70" y="12185"/>
                  </a:cubicBezTo>
                  <a:close/>
                  <a:moveTo>
                    <a:pt x="70" y="12472"/>
                  </a:moveTo>
                  <a:cubicBezTo>
                    <a:pt x="35" y="12472"/>
                    <a:pt x="0" y="12489"/>
                    <a:pt x="0" y="12528"/>
                  </a:cubicBezTo>
                  <a:lnTo>
                    <a:pt x="0" y="12563"/>
                  </a:lnTo>
                  <a:cubicBezTo>
                    <a:pt x="0" y="12598"/>
                    <a:pt x="35" y="12620"/>
                    <a:pt x="70" y="12620"/>
                  </a:cubicBezTo>
                  <a:cubicBezTo>
                    <a:pt x="109" y="12620"/>
                    <a:pt x="144" y="12598"/>
                    <a:pt x="144" y="12563"/>
                  </a:cubicBezTo>
                  <a:lnTo>
                    <a:pt x="144" y="12528"/>
                  </a:lnTo>
                  <a:cubicBezTo>
                    <a:pt x="144" y="12489"/>
                    <a:pt x="109" y="12472"/>
                    <a:pt x="70" y="12472"/>
                  </a:cubicBezTo>
                  <a:close/>
                  <a:moveTo>
                    <a:pt x="70" y="12763"/>
                  </a:moveTo>
                  <a:cubicBezTo>
                    <a:pt x="35" y="12763"/>
                    <a:pt x="0" y="12781"/>
                    <a:pt x="0" y="12815"/>
                  </a:cubicBezTo>
                  <a:lnTo>
                    <a:pt x="0" y="12855"/>
                  </a:lnTo>
                  <a:cubicBezTo>
                    <a:pt x="0" y="12889"/>
                    <a:pt x="35" y="12907"/>
                    <a:pt x="70" y="12907"/>
                  </a:cubicBezTo>
                  <a:cubicBezTo>
                    <a:pt x="109" y="12907"/>
                    <a:pt x="144" y="12889"/>
                    <a:pt x="144" y="12855"/>
                  </a:cubicBezTo>
                  <a:lnTo>
                    <a:pt x="144" y="12815"/>
                  </a:lnTo>
                  <a:cubicBezTo>
                    <a:pt x="144" y="12781"/>
                    <a:pt x="109" y="12763"/>
                    <a:pt x="70" y="12763"/>
                  </a:cubicBezTo>
                  <a:close/>
                  <a:moveTo>
                    <a:pt x="70" y="13055"/>
                  </a:moveTo>
                  <a:cubicBezTo>
                    <a:pt x="35" y="13055"/>
                    <a:pt x="0" y="13072"/>
                    <a:pt x="0" y="13107"/>
                  </a:cubicBezTo>
                  <a:lnTo>
                    <a:pt x="0" y="13142"/>
                  </a:lnTo>
                  <a:cubicBezTo>
                    <a:pt x="0" y="13181"/>
                    <a:pt x="35" y="13198"/>
                    <a:pt x="70" y="13198"/>
                  </a:cubicBezTo>
                  <a:cubicBezTo>
                    <a:pt x="109" y="13198"/>
                    <a:pt x="144" y="13181"/>
                    <a:pt x="144" y="13142"/>
                  </a:cubicBezTo>
                  <a:lnTo>
                    <a:pt x="144" y="13107"/>
                  </a:lnTo>
                  <a:cubicBezTo>
                    <a:pt x="144" y="13072"/>
                    <a:pt x="109" y="13055"/>
                    <a:pt x="70" y="13055"/>
                  </a:cubicBezTo>
                  <a:close/>
                  <a:moveTo>
                    <a:pt x="70" y="13342"/>
                  </a:moveTo>
                  <a:cubicBezTo>
                    <a:pt x="35" y="13342"/>
                    <a:pt x="0" y="13359"/>
                    <a:pt x="0" y="13399"/>
                  </a:cubicBezTo>
                  <a:lnTo>
                    <a:pt x="0" y="13433"/>
                  </a:lnTo>
                  <a:cubicBezTo>
                    <a:pt x="0" y="13468"/>
                    <a:pt x="35" y="13490"/>
                    <a:pt x="70" y="13490"/>
                  </a:cubicBezTo>
                  <a:cubicBezTo>
                    <a:pt x="109" y="13490"/>
                    <a:pt x="144" y="13468"/>
                    <a:pt x="144" y="13433"/>
                  </a:cubicBezTo>
                  <a:lnTo>
                    <a:pt x="144" y="13399"/>
                  </a:lnTo>
                  <a:cubicBezTo>
                    <a:pt x="144" y="13359"/>
                    <a:pt x="109" y="13342"/>
                    <a:pt x="70" y="13342"/>
                  </a:cubicBezTo>
                  <a:close/>
                  <a:moveTo>
                    <a:pt x="70" y="13634"/>
                  </a:moveTo>
                  <a:cubicBezTo>
                    <a:pt x="35" y="13634"/>
                    <a:pt x="0" y="13651"/>
                    <a:pt x="0" y="13686"/>
                  </a:cubicBezTo>
                  <a:lnTo>
                    <a:pt x="0" y="13725"/>
                  </a:lnTo>
                  <a:cubicBezTo>
                    <a:pt x="0" y="13760"/>
                    <a:pt x="35" y="13777"/>
                    <a:pt x="70" y="13777"/>
                  </a:cubicBezTo>
                  <a:cubicBezTo>
                    <a:pt x="109" y="13777"/>
                    <a:pt x="144" y="13760"/>
                    <a:pt x="144" y="13725"/>
                  </a:cubicBezTo>
                  <a:lnTo>
                    <a:pt x="144" y="13686"/>
                  </a:lnTo>
                  <a:cubicBezTo>
                    <a:pt x="144" y="13651"/>
                    <a:pt x="109" y="13634"/>
                    <a:pt x="70" y="13634"/>
                  </a:cubicBezTo>
                  <a:close/>
                  <a:moveTo>
                    <a:pt x="70" y="13925"/>
                  </a:moveTo>
                  <a:cubicBezTo>
                    <a:pt x="35" y="13925"/>
                    <a:pt x="0" y="13942"/>
                    <a:pt x="0" y="13977"/>
                  </a:cubicBezTo>
                  <a:lnTo>
                    <a:pt x="0" y="14012"/>
                  </a:lnTo>
                  <a:cubicBezTo>
                    <a:pt x="0" y="14051"/>
                    <a:pt x="35" y="14069"/>
                    <a:pt x="70" y="14069"/>
                  </a:cubicBezTo>
                  <a:cubicBezTo>
                    <a:pt x="109" y="14069"/>
                    <a:pt x="144" y="14051"/>
                    <a:pt x="144" y="14012"/>
                  </a:cubicBezTo>
                  <a:lnTo>
                    <a:pt x="144" y="13977"/>
                  </a:lnTo>
                  <a:cubicBezTo>
                    <a:pt x="144" y="13942"/>
                    <a:pt x="109" y="13925"/>
                    <a:pt x="70" y="13925"/>
                  </a:cubicBezTo>
                  <a:close/>
                  <a:moveTo>
                    <a:pt x="70" y="14212"/>
                  </a:moveTo>
                  <a:cubicBezTo>
                    <a:pt x="35" y="14212"/>
                    <a:pt x="0" y="14230"/>
                    <a:pt x="0" y="14269"/>
                  </a:cubicBezTo>
                  <a:lnTo>
                    <a:pt x="0" y="14304"/>
                  </a:lnTo>
                  <a:cubicBezTo>
                    <a:pt x="0" y="14338"/>
                    <a:pt x="35" y="14360"/>
                    <a:pt x="70" y="14360"/>
                  </a:cubicBezTo>
                  <a:cubicBezTo>
                    <a:pt x="109" y="14360"/>
                    <a:pt x="144" y="14338"/>
                    <a:pt x="144" y="14304"/>
                  </a:cubicBezTo>
                  <a:lnTo>
                    <a:pt x="144" y="14269"/>
                  </a:lnTo>
                  <a:cubicBezTo>
                    <a:pt x="144" y="14230"/>
                    <a:pt x="109" y="14212"/>
                    <a:pt x="70" y="14212"/>
                  </a:cubicBezTo>
                  <a:close/>
                  <a:moveTo>
                    <a:pt x="70" y="14504"/>
                  </a:moveTo>
                  <a:cubicBezTo>
                    <a:pt x="35" y="14504"/>
                    <a:pt x="0" y="14521"/>
                    <a:pt x="0" y="14556"/>
                  </a:cubicBezTo>
                  <a:lnTo>
                    <a:pt x="0" y="14595"/>
                  </a:lnTo>
                  <a:cubicBezTo>
                    <a:pt x="0" y="14630"/>
                    <a:pt x="35" y="14647"/>
                    <a:pt x="70" y="14647"/>
                  </a:cubicBezTo>
                  <a:cubicBezTo>
                    <a:pt x="109" y="14647"/>
                    <a:pt x="144" y="14630"/>
                    <a:pt x="144" y="14595"/>
                  </a:cubicBezTo>
                  <a:lnTo>
                    <a:pt x="144" y="14556"/>
                  </a:lnTo>
                  <a:cubicBezTo>
                    <a:pt x="144" y="14521"/>
                    <a:pt x="109" y="14504"/>
                    <a:pt x="70" y="14504"/>
                  </a:cubicBezTo>
                  <a:close/>
                  <a:moveTo>
                    <a:pt x="70" y="14795"/>
                  </a:moveTo>
                  <a:cubicBezTo>
                    <a:pt x="35" y="14795"/>
                    <a:pt x="0" y="14813"/>
                    <a:pt x="0" y="14848"/>
                  </a:cubicBezTo>
                  <a:lnTo>
                    <a:pt x="0" y="14882"/>
                  </a:lnTo>
                  <a:cubicBezTo>
                    <a:pt x="0" y="14921"/>
                    <a:pt x="35" y="14939"/>
                    <a:pt x="70" y="14939"/>
                  </a:cubicBezTo>
                  <a:cubicBezTo>
                    <a:pt x="109" y="14939"/>
                    <a:pt x="144" y="14921"/>
                    <a:pt x="144" y="14882"/>
                  </a:cubicBezTo>
                  <a:lnTo>
                    <a:pt x="144" y="14848"/>
                  </a:lnTo>
                  <a:cubicBezTo>
                    <a:pt x="144" y="14813"/>
                    <a:pt x="109" y="14795"/>
                    <a:pt x="70" y="14795"/>
                  </a:cubicBezTo>
                  <a:close/>
                  <a:moveTo>
                    <a:pt x="70" y="15082"/>
                  </a:moveTo>
                  <a:cubicBezTo>
                    <a:pt x="35" y="15082"/>
                    <a:pt x="0" y="15100"/>
                    <a:pt x="0" y="15139"/>
                  </a:cubicBezTo>
                  <a:lnTo>
                    <a:pt x="0" y="15174"/>
                  </a:lnTo>
                  <a:cubicBezTo>
                    <a:pt x="0" y="15209"/>
                    <a:pt x="35" y="15230"/>
                    <a:pt x="70" y="15230"/>
                  </a:cubicBezTo>
                  <a:cubicBezTo>
                    <a:pt x="109" y="15230"/>
                    <a:pt x="144" y="15209"/>
                    <a:pt x="144" y="15174"/>
                  </a:cubicBezTo>
                  <a:lnTo>
                    <a:pt x="144" y="15139"/>
                  </a:lnTo>
                  <a:cubicBezTo>
                    <a:pt x="144" y="15100"/>
                    <a:pt x="109" y="15082"/>
                    <a:pt x="70" y="15082"/>
                  </a:cubicBezTo>
                  <a:close/>
                  <a:moveTo>
                    <a:pt x="70" y="15374"/>
                  </a:moveTo>
                  <a:cubicBezTo>
                    <a:pt x="35" y="15374"/>
                    <a:pt x="0" y="15391"/>
                    <a:pt x="0" y="15426"/>
                  </a:cubicBezTo>
                  <a:lnTo>
                    <a:pt x="0" y="15465"/>
                  </a:lnTo>
                  <a:cubicBezTo>
                    <a:pt x="0" y="15500"/>
                    <a:pt x="35" y="15518"/>
                    <a:pt x="70" y="15518"/>
                  </a:cubicBezTo>
                  <a:cubicBezTo>
                    <a:pt x="109" y="15518"/>
                    <a:pt x="144" y="15500"/>
                    <a:pt x="144" y="15465"/>
                  </a:cubicBezTo>
                  <a:lnTo>
                    <a:pt x="144" y="15426"/>
                  </a:lnTo>
                  <a:cubicBezTo>
                    <a:pt x="144" y="15391"/>
                    <a:pt x="109" y="15374"/>
                    <a:pt x="70" y="1537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6329877" y="4526"/>
              <a:ext cx="27348" cy="3157888"/>
            </a:xfrm>
            <a:custGeom>
              <a:avLst/>
              <a:gdLst/>
              <a:ahLst/>
              <a:cxnLst/>
              <a:rect l="l" t="t" r="r" b="b"/>
              <a:pathLst>
                <a:path w="127" h="14665" extrusionOk="0">
                  <a:moveTo>
                    <a:pt x="70" y="1"/>
                  </a:moveTo>
                  <a:cubicBezTo>
                    <a:pt x="35" y="1"/>
                    <a:pt x="1" y="18"/>
                    <a:pt x="1" y="53"/>
                  </a:cubicBezTo>
                  <a:lnTo>
                    <a:pt x="1" y="110"/>
                  </a:lnTo>
                  <a:cubicBezTo>
                    <a:pt x="1" y="145"/>
                    <a:pt x="35" y="162"/>
                    <a:pt x="70" y="162"/>
                  </a:cubicBezTo>
                  <a:cubicBezTo>
                    <a:pt x="109" y="162"/>
                    <a:pt x="127" y="145"/>
                    <a:pt x="127" y="110"/>
                  </a:cubicBezTo>
                  <a:lnTo>
                    <a:pt x="127" y="53"/>
                  </a:lnTo>
                  <a:cubicBezTo>
                    <a:pt x="127" y="18"/>
                    <a:pt x="109" y="1"/>
                    <a:pt x="70" y="1"/>
                  </a:cubicBezTo>
                  <a:close/>
                  <a:moveTo>
                    <a:pt x="70" y="288"/>
                  </a:moveTo>
                  <a:cubicBezTo>
                    <a:pt x="35" y="288"/>
                    <a:pt x="1" y="306"/>
                    <a:pt x="1" y="345"/>
                  </a:cubicBezTo>
                  <a:lnTo>
                    <a:pt x="1" y="397"/>
                  </a:lnTo>
                  <a:cubicBezTo>
                    <a:pt x="1" y="436"/>
                    <a:pt x="35" y="453"/>
                    <a:pt x="70" y="453"/>
                  </a:cubicBezTo>
                  <a:cubicBezTo>
                    <a:pt x="109" y="453"/>
                    <a:pt x="127" y="436"/>
                    <a:pt x="127" y="397"/>
                  </a:cubicBezTo>
                  <a:lnTo>
                    <a:pt x="127" y="345"/>
                  </a:lnTo>
                  <a:cubicBezTo>
                    <a:pt x="127" y="306"/>
                    <a:pt x="109" y="288"/>
                    <a:pt x="70" y="288"/>
                  </a:cubicBezTo>
                  <a:close/>
                  <a:moveTo>
                    <a:pt x="70" y="580"/>
                  </a:moveTo>
                  <a:cubicBezTo>
                    <a:pt x="35" y="580"/>
                    <a:pt x="1" y="597"/>
                    <a:pt x="1" y="632"/>
                  </a:cubicBezTo>
                  <a:lnTo>
                    <a:pt x="1" y="688"/>
                  </a:lnTo>
                  <a:cubicBezTo>
                    <a:pt x="1" y="723"/>
                    <a:pt x="35" y="741"/>
                    <a:pt x="70" y="741"/>
                  </a:cubicBezTo>
                  <a:cubicBezTo>
                    <a:pt x="109" y="741"/>
                    <a:pt x="127" y="723"/>
                    <a:pt x="127" y="688"/>
                  </a:cubicBezTo>
                  <a:lnTo>
                    <a:pt x="127" y="632"/>
                  </a:lnTo>
                  <a:cubicBezTo>
                    <a:pt x="127" y="597"/>
                    <a:pt x="109" y="580"/>
                    <a:pt x="70" y="580"/>
                  </a:cubicBezTo>
                  <a:close/>
                  <a:moveTo>
                    <a:pt x="70" y="871"/>
                  </a:moveTo>
                  <a:cubicBezTo>
                    <a:pt x="35" y="871"/>
                    <a:pt x="1" y="889"/>
                    <a:pt x="1" y="923"/>
                  </a:cubicBezTo>
                  <a:lnTo>
                    <a:pt x="1" y="980"/>
                  </a:lnTo>
                  <a:cubicBezTo>
                    <a:pt x="1" y="1015"/>
                    <a:pt x="35" y="1032"/>
                    <a:pt x="70" y="1032"/>
                  </a:cubicBezTo>
                  <a:cubicBezTo>
                    <a:pt x="109" y="1032"/>
                    <a:pt x="127" y="1015"/>
                    <a:pt x="127" y="980"/>
                  </a:cubicBezTo>
                  <a:lnTo>
                    <a:pt x="127" y="923"/>
                  </a:lnTo>
                  <a:cubicBezTo>
                    <a:pt x="127" y="889"/>
                    <a:pt x="109" y="871"/>
                    <a:pt x="70" y="871"/>
                  </a:cubicBezTo>
                  <a:close/>
                  <a:moveTo>
                    <a:pt x="70" y="1158"/>
                  </a:moveTo>
                  <a:cubicBezTo>
                    <a:pt x="35" y="1158"/>
                    <a:pt x="1" y="1176"/>
                    <a:pt x="1" y="1215"/>
                  </a:cubicBezTo>
                  <a:lnTo>
                    <a:pt x="1" y="1267"/>
                  </a:lnTo>
                  <a:cubicBezTo>
                    <a:pt x="1" y="1306"/>
                    <a:pt x="35" y="1324"/>
                    <a:pt x="70" y="1324"/>
                  </a:cubicBezTo>
                  <a:cubicBezTo>
                    <a:pt x="109" y="1324"/>
                    <a:pt x="127" y="1306"/>
                    <a:pt x="127" y="1267"/>
                  </a:cubicBezTo>
                  <a:lnTo>
                    <a:pt x="127" y="1215"/>
                  </a:lnTo>
                  <a:cubicBezTo>
                    <a:pt x="127" y="1176"/>
                    <a:pt x="109" y="1158"/>
                    <a:pt x="70" y="1158"/>
                  </a:cubicBezTo>
                  <a:close/>
                  <a:moveTo>
                    <a:pt x="70" y="1450"/>
                  </a:moveTo>
                  <a:cubicBezTo>
                    <a:pt x="35" y="1450"/>
                    <a:pt x="1" y="1467"/>
                    <a:pt x="1" y="1502"/>
                  </a:cubicBezTo>
                  <a:lnTo>
                    <a:pt x="1" y="1559"/>
                  </a:lnTo>
                  <a:cubicBezTo>
                    <a:pt x="1" y="1593"/>
                    <a:pt x="35" y="1611"/>
                    <a:pt x="70" y="1611"/>
                  </a:cubicBezTo>
                  <a:cubicBezTo>
                    <a:pt x="109" y="1611"/>
                    <a:pt x="127" y="1593"/>
                    <a:pt x="127" y="1559"/>
                  </a:cubicBezTo>
                  <a:lnTo>
                    <a:pt x="127" y="1502"/>
                  </a:lnTo>
                  <a:cubicBezTo>
                    <a:pt x="127" y="1467"/>
                    <a:pt x="109" y="1450"/>
                    <a:pt x="70" y="1450"/>
                  </a:cubicBezTo>
                  <a:close/>
                  <a:moveTo>
                    <a:pt x="70" y="1741"/>
                  </a:moveTo>
                  <a:cubicBezTo>
                    <a:pt x="35" y="1741"/>
                    <a:pt x="1" y="1759"/>
                    <a:pt x="1" y="1794"/>
                  </a:cubicBezTo>
                  <a:lnTo>
                    <a:pt x="1" y="1850"/>
                  </a:lnTo>
                  <a:cubicBezTo>
                    <a:pt x="1" y="1885"/>
                    <a:pt x="35" y="1902"/>
                    <a:pt x="70" y="1902"/>
                  </a:cubicBezTo>
                  <a:cubicBezTo>
                    <a:pt x="109" y="1902"/>
                    <a:pt x="127" y="1885"/>
                    <a:pt x="127" y="1850"/>
                  </a:cubicBezTo>
                  <a:lnTo>
                    <a:pt x="127" y="1794"/>
                  </a:lnTo>
                  <a:cubicBezTo>
                    <a:pt x="127" y="1759"/>
                    <a:pt x="109" y="1741"/>
                    <a:pt x="70" y="1741"/>
                  </a:cubicBezTo>
                  <a:close/>
                  <a:moveTo>
                    <a:pt x="70" y="2029"/>
                  </a:moveTo>
                  <a:cubicBezTo>
                    <a:pt x="35" y="2029"/>
                    <a:pt x="1" y="2046"/>
                    <a:pt x="1" y="2085"/>
                  </a:cubicBezTo>
                  <a:lnTo>
                    <a:pt x="1" y="2137"/>
                  </a:lnTo>
                  <a:cubicBezTo>
                    <a:pt x="1" y="2177"/>
                    <a:pt x="35" y="2194"/>
                    <a:pt x="70" y="2194"/>
                  </a:cubicBezTo>
                  <a:cubicBezTo>
                    <a:pt x="109" y="2194"/>
                    <a:pt x="127" y="2177"/>
                    <a:pt x="127" y="2137"/>
                  </a:cubicBezTo>
                  <a:lnTo>
                    <a:pt x="127" y="2085"/>
                  </a:lnTo>
                  <a:cubicBezTo>
                    <a:pt x="127" y="2046"/>
                    <a:pt x="109" y="2029"/>
                    <a:pt x="70" y="2029"/>
                  </a:cubicBezTo>
                  <a:close/>
                  <a:moveTo>
                    <a:pt x="70" y="2320"/>
                  </a:moveTo>
                  <a:cubicBezTo>
                    <a:pt x="35" y="2320"/>
                    <a:pt x="1" y="2338"/>
                    <a:pt x="1" y="2372"/>
                  </a:cubicBezTo>
                  <a:lnTo>
                    <a:pt x="1" y="2429"/>
                  </a:lnTo>
                  <a:cubicBezTo>
                    <a:pt x="1" y="2464"/>
                    <a:pt x="35" y="2481"/>
                    <a:pt x="70" y="2481"/>
                  </a:cubicBezTo>
                  <a:cubicBezTo>
                    <a:pt x="109" y="2481"/>
                    <a:pt x="127" y="2464"/>
                    <a:pt x="127" y="2429"/>
                  </a:cubicBezTo>
                  <a:lnTo>
                    <a:pt x="127" y="2372"/>
                  </a:lnTo>
                  <a:cubicBezTo>
                    <a:pt x="127" y="2338"/>
                    <a:pt x="109" y="2320"/>
                    <a:pt x="70" y="2320"/>
                  </a:cubicBezTo>
                  <a:close/>
                  <a:moveTo>
                    <a:pt x="70" y="2612"/>
                  </a:moveTo>
                  <a:cubicBezTo>
                    <a:pt x="35" y="2612"/>
                    <a:pt x="1" y="2629"/>
                    <a:pt x="1" y="2664"/>
                  </a:cubicBezTo>
                  <a:lnTo>
                    <a:pt x="1" y="2720"/>
                  </a:lnTo>
                  <a:cubicBezTo>
                    <a:pt x="1" y="2755"/>
                    <a:pt x="35" y="2773"/>
                    <a:pt x="70" y="2773"/>
                  </a:cubicBezTo>
                  <a:cubicBezTo>
                    <a:pt x="109" y="2773"/>
                    <a:pt x="127" y="2755"/>
                    <a:pt x="127" y="2720"/>
                  </a:cubicBezTo>
                  <a:lnTo>
                    <a:pt x="127" y="2664"/>
                  </a:lnTo>
                  <a:cubicBezTo>
                    <a:pt x="127" y="2629"/>
                    <a:pt x="109" y="2612"/>
                    <a:pt x="70" y="2612"/>
                  </a:cubicBezTo>
                  <a:close/>
                  <a:moveTo>
                    <a:pt x="70" y="2899"/>
                  </a:moveTo>
                  <a:cubicBezTo>
                    <a:pt x="35" y="2899"/>
                    <a:pt x="1" y="2916"/>
                    <a:pt x="1" y="2955"/>
                  </a:cubicBezTo>
                  <a:lnTo>
                    <a:pt x="1" y="3008"/>
                  </a:lnTo>
                  <a:cubicBezTo>
                    <a:pt x="1" y="3047"/>
                    <a:pt x="35" y="3064"/>
                    <a:pt x="70" y="3064"/>
                  </a:cubicBezTo>
                  <a:cubicBezTo>
                    <a:pt x="109" y="3064"/>
                    <a:pt x="127" y="3047"/>
                    <a:pt x="127" y="3008"/>
                  </a:cubicBezTo>
                  <a:lnTo>
                    <a:pt x="127" y="2955"/>
                  </a:lnTo>
                  <a:cubicBezTo>
                    <a:pt x="127" y="2916"/>
                    <a:pt x="109" y="2899"/>
                    <a:pt x="70" y="2899"/>
                  </a:cubicBezTo>
                  <a:close/>
                  <a:moveTo>
                    <a:pt x="70" y="3190"/>
                  </a:moveTo>
                  <a:cubicBezTo>
                    <a:pt x="35" y="3190"/>
                    <a:pt x="1" y="3208"/>
                    <a:pt x="1" y="3243"/>
                  </a:cubicBezTo>
                  <a:lnTo>
                    <a:pt x="1" y="3299"/>
                  </a:lnTo>
                  <a:cubicBezTo>
                    <a:pt x="1" y="3334"/>
                    <a:pt x="35" y="3351"/>
                    <a:pt x="70" y="3351"/>
                  </a:cubicBezTo>
                  <a:cubicBezTo>
                    <a:pt x="109" y="3351"/>
                    <a:pt x="127" y="3334"/>
                    <a:pt x="127" y="3299"/>
                  </a:cubicBezTo>
                  <a:lnTo>
                    <a:pt x="127" y="3243"/>
                  </a:lnTo>
                  <a:cubicBezTo>
                    <a:pt x="127" y="3208"/>
                    <a:pt x="109" y="3190"/>
                    <a:pt x="70" y="3190"/>
                  </a:cubicBezTo>
                  <a:close/>
                  <a:moveTo>
                    <a:pt x="70" y="3482"/>
                  </a:moveTo>
                  <a:cubicBezTo>
                    <a:pt x="35" y="3482"/>
                    <a:pt x="1" y="3499"/>
                    <a:pt x="1" y="3534"/>
                  </a:cubicBezTo>
                  <a:lnTo>
                    <a:pt x="1" y="3591"/>
                  </a:lnTo>
                  <a:cubicBezTo>
                    <a:pt x="1" y="3626"/>
                    <a:pt x="35" y="3643"/>
                    <a:pt x="70" y="3643"/>
                  </a:cubicBezTo>
                  <a:cubicBezTo>
                    <a:pt x="109" y="3643"/>
                    <a:pt x="127" y="3626"/>
                    <a:pt x="127" y="3591"/>
                  </a:cubicBezTo>
                  <a:lnTo>
                    <a:pt x="127" y="3534"/>
                  </a:lnTo>
                  <a:cubicBezTo>
                    <a:pt x="127" y="3499"/>
                    <a:pt x="109" y="3482"/>
                    <a:pt x="70" y="3482"/>
                  </a:cubicBezTo>
                  <a:close/>
                  <a:moveTo>
                    <a:pt x="70" y="3769"/>
                  </a:moveTo>
                  <a:cubicBezTo>
                    <a:pt x="35" y="3769"/>
                    <a:pt x="1" y="3787"/>
                    <a:pt x="1" y="3826"/>
                  </a:cubicBezTo>
                  <a:lnTo>
                    <a:pt x="1" y="3878"/>
                  </a:lnTo>
                  <a:cubicBezTo>
                    <a:pt x="1" y="3917"/>
                    <a:pt x="35" y="3934"/>
                    <a:pt x="70" y="3934"/>
                  </a:cubicBezTo>
                  <a:cubicBezTo>
                    <a:pt x="109" y="3934"/>
                    <a:pt x="127" y="3917"/>
                    <a:pt x="127" y="3878"/>
                  </a:cubicBezTo>
                  <a:lnTo>
                    <a:pt x="127" y="3826"/>
                  </a:lnTo>
                  <a:cubicBezTo>
                    <a:pt x="127" y="3787"/>
                    <a:pt x="109" y="3769"/>
                    <a:pt x="70" y="3769"/>
                  </a:cubicBezTo>
                  <a:close/>
                  <a:moveTo>
                    <a:pt x="70" y="4061"/>
                  </a:moveTo>
                  <a:cubicBezTo>
                    <a:pt x="35" y="4061"/>
                    <a:pt x="1" y="4078"/>
                    <a:pt x="1" y="4113"/>
                  </a:cubicBezTo>
                  <a:lnTo>
                    <a:pt x="1" y="4169"/>
                  </a:lnTo>
                  <a:cubicBezTo>
                    <a:pt x="1" y="4204"/>
                    <a:pt x="35" y="4222"/>
                    <a:pt x="70" y="4222"/>
                  </a:cubicBezTo>
                  <a:cubicBezTo>
                    <a:pt x="109" y="4222"/>
                    <a:pt x="127" y="4204"/>
                    <a:pt x="127" y="4169"/>
                  </a:cubicBezTo>
                  <a:lnTo>
                    <a:pt x="127" y="4113"/>
                  </a:lnTo>
                  <a:cubicBezTo>
                    <a:pt x="127" y="4078"/>
                    <a:pt x="109" y="4061"/>
                    <a:pt x="70" y="4061"/>
                  </a:cubicBezTo>
                  <a:close/>
                  <a:moveTo>
                    <a:pt x="70" y="4352"/>
                  </a:moveTo>
                  <a:cubicBezTo>
                    <a:pt x="35" y="4352"/>
                    <a:pt x="1" y="4370"/>
                    <a:pt x="1" y="4404"/>
                  </a:cubicBezTo>
                  <a:lnTo>
                    <a:pt x="1" y="4461"/>
                  </a:lnTo>
                  <a:cubicBezTo>
                    <a:pt x="1" y="4496"/>
                    <a:pt x="35" y="4513"/>
                    <a:pt x="70" y="4513"/>
                  </a:cubicBezTo>
                  <a:cubicBezTo>
                    <a:pt x="109" y="4513"/>
                    <a:pt x="127" y="4496"/>
                    <a:pt x="127" y="4461"/>
                  </a:cubicBezTo>
                  <a:lnTo>
                    <a:pt x="127" y="4404"/>
                  </a:lnTo>
                  <a:cubicBezTo>
                    <a:pt x="127" y="4370"/>
                    <a:pt x="109" y="4352"/>
                    <a:pt x="70" y="4352"/>
                  </a:cubicBezTo>
                  <a:close/>
                  <a:moveTo>
                    <a:pt x="70" y="4639"/>
                  </a:moveTo>
                  <a:cubicBezTo>
                    <a:pt x="35" y="4639"/>
                    <a:pt x="1" y="4657"/>
                    <a:pt x="1" y="4696"/>
                  </a:cubicBezTo>
                  <a:lnTo>
                    <a:pt x="1" y="4748"/>
                  </a:lnTo>
                  <a:cubicBezTo>
                    <a:pt x="1" y="4787"/>
                    <a:pt x="35" y="4805"/>
                    <a:pt x="70" y="4805"/>
                  </a:cubicBezTo>
                  <a:cubicBezTo>
                    <a:pt x="109" y="4805"/>
                    <a:pt x="127" y="4787"/>
                    <a:pt x="127" y="4748"/>
                  </a:cubicBezTo>
                  <a:lnTo>
                    <a:pt x="127" y="4696"/>
                  </a:lnTo>
                  <a:cubicBezTo>
                    <a:pt x="127" y="4657"/>
                    <a:pt x="109" y="4639"/>
                    <a:pt x="70" y="4639"/>
                  </a:cubicBezTo>
                  <a:close/>
                  <a:moveTo>
                    <a:pt x="70" y="4931"/>
                  </a:moveTo>
                  <a:cubicBezTo>
                    <a:pt x="35" y="4931"/>
                    <a:pt x="1" y="4948"/>
                    <a:pt x="1" y="4983"/>
                  </a:cubicBezTo>
                  <a:lnTo>
                    <a:pt x="1" y="5040"/>
                  </a:lnTo>
                  <a:cubicBezTo>
                    <a:pt x="1" y="5075"/>
                    <a:pt x="35" y="5092"/>
                    <a:pt x="70" y="5092"/>
                  </a:cubicBezTo>
                  <a:cubicBezTo>
                    <a:pt x="109" y="5092"/>
                    <a:pt x="127" y="5075"/>
                    <a:pt x="127" y="5040"/>
                  </a:cubicBezTo>
                  <a:lnTo>
                    <a:pt x="127" y="4983"/>
                  </a:lnTo>
                  <a:cubicBezTo>
                    <a:pt x="127" y="4948"/>
                    <a:pt x="109" y="4931"/>
                    <a:pt x="70" y="4931"/>
                  </a:cubicBezTo>
                  <a:close/>
                  <a:moveTo>
                    <a:pt x="70" y="5222"/>
                  </a:moveTo>
                  <a:cubicBezTo>
                    <a:pt x="35" y="5222"/>
                    <a:pt x="1" y="5240"/>
                    <a:pt x="1" y="5275"/>
                  </a:cubicBezTo>
                  <a:lnTo>
                    <a:pt x="1" y="5331"/>
                  </a:lnTo>
                  <a:cubicBezTo>
                    <a:pt x="1" y="5366"/>
                    <a:pt x="35" y="5383"/>
                    <a:pt x="70" y="5383"/>
                  </a:cubicBezTo>
                  <a:cubicBezTo>
                    <a:pt x="109" y="5383"/>
                    <a:pt x="127" y="5366"/>
                    <a:pt x="127" y="5331"/>
                  </a:cubicBezTo>
                  <a:lnTo>
                    <a:pt x="127" y="5275"/>
                  </a:lnTo>
                  <a:cubicBezTo>
                    <a:pt x="127" y="5240"/>
                    <a:pt x="109" y="5222"/>
                    <a:pt x="70" y="5222"/>
                  </a:cubicBezTo>
                  <a:close/>
                  <a:moveTo>
                    <a:pt x="70" y="5510"/>
                  </a:moveTo>
                  <a:cubicBezTo>
                    <a:pt x="35" y="5510"/>
                    <a:pt x="1" y="5527"/>
                    <a:pt x="1" y="5566"/>
                  </a:cubicBezTo>
                  <a:lnTo>
                    <a:pt x="1" y="5618"/>
                  </a:lnTo>
                  <a:cubicBezTo>
                    <a:pt x="1" y="5658"/>
                    <a:pt x="35" y="5675"/>
                    <a:pt x="70" y="5675"/>
                  </a:cubicBezTo>
                  <a:cubicBezTo>
                    <a:pt x="109" y="5675"/>
                    <a:pt x="127" y="5658"/>
                    <a:pt x="127" y="5618"/>
                  </a:cubicBezTo>
                  <a:lnTo>
                    <a:pt x="127" y="5566"/>
                  </a:lnTo>
                  <a:cubicBezTo>
                    <a:pt x="127" y="5527"/>
                    <a:pt x="109" y="5510"/>
                    <a:pt x="70" y="5510"/>
                  </a:cubicBezTo>
                  <a:close/>
                  <a:moveTo>
                    <a:pt x="70" y="5801"/>
                  </a:moveTo>
                  <a:cubicBezTo>
                    <a:pt x="35" y="5801"/>
                    <a:pt x="1" y="5819"/>
                    <a:pt x="1" y="5853"/>
                  </a:cubicBezTo>
                  <a:lnTo>
                    <a:pt x="1" y="5910"/>
                  </a:lnTo>
                  <a:cubicBezTo>
                    <a:pt x="1" y="5945"/>
                    <a:pt x="35" y="5962"/>
                    <a:pt x="70" y="5962"/>
                  </a:cubicBezTo>
                  <a:cubicBezTo>
                    <a:pt x="109" y="5962"/>
                    <a:pt x="127" y="5945"/>
                    <a:pt x="127" y="5910"/>
                  </a:cubicBezTo>
                  <a:lnTo>
                    <a:pt x="127" y="5853"/>
                  </a:lnTo>
                  <a:cubicBezTo>
                    <a:pt x="127" y="5819"/>
                    <a:pt x="109" y="5801"/>
                    <a:pt x="70" y="5801"/>
                  </a:cubicBezTo>
                  <a:close/>
                  <a:moveTo>
                    <a:pt x="70" y="6093"/>
                  </a:moveTo>
                  <a:cubicBezTo>
                    <a:pt x="35" y="6093"/>
                    <a:pt x="1" y="6110"/>
                    <a:pt x="1" y="6145"/>
                  </a:cubicBezTo>
                  <a:lnTo>
                    <a:pt x="1" y="6202"/>
                  </a:lnTo>
                  <a:cubicBezTo>
                    <a:pt x="1" y="6236"/>
                    <a:pt x="35" y="6254"/>
                    <a:pt x="70" y="6254"/>
                  </a:cubicBezTo>
                  <a:cubicBezTo>
                    <a:pt x="109" y="6254"/>
                    <a:pt x="127" y="6236"/>
                    <a:pt x="127" y="6202"/>
                  </a:cubicBezTo>
                  <a:lnTo>
                    <a:pt x="127" y="6145"/>
                  </a:lnTo>
                  <a:cubicBezTo>
                    <a:pt x="127" y="6110"/>
                    <a:pt x="109" y="6093"/>
                    <a:pt x="70" y="6093"/>
                  </a:cubicBezTo>
                  <a:close/>
                  <a:moveTo>
                    <a:pt x="70" y="6380"/>
                  </a:moveTo>
                  <a:cubicBezTo>
                    <a:pt x="35" y="6380"/>
                    <a:pt x="1" y="6397"/>
                    <a:pt x="1" y="6436"/>
                  </a:cubicBezTo>
                  <a:lnTo>
                    <a:pt x="1" y="6489"/>
                  </a:lnTo>
                  <a:cubicBezTo>
                    <a:pt x="1" y="6528"/>
                    <a:pt x="35" y="6545"/>
                    <a:pt x="70" y="6545"/>
                  </a:cubicBezTo>
                  <a:cubicBezTo>
                    <a:pt x="109" y="6545"/>
                    <a:pt x="127" y="6528"/>
                    <a:pt x="127" y="6489"/>
                  </a:cubicBezTo>
                  <a:lnTo>
                    <a:pt x="127" y="6436"/>
                  </a:lnTo>
                  <a:cubicBezTo>
                    <a:pt x="127" y="6397"/>
                    <a:pt x="109" y="6380"/>
                    <a:pt x="70" y="6380"/>
                  </a:cubicBezTo>
                  <a:close/>
                  <a:moveTo>
                    <a:pt x="70" y="6671"/>
                  </a:moveTo>
                  <a:cubicBezTo>
                    <a:pt x="35" y="6671"/>
                    <a:pt x="1" y="6689"/>
                    <a:pt x="1" y="6724"/>
                  </a:cubicBezTo>
                  <a:lnTo>
                    <a:pt x="1" y="6780"/>
                  </a:lnTo>
                  <a:cubicBezTo>
                    <a:pt x="1" y="6815"/>
                    <a:pt x="35" y="6832"/>
                    <a:pt x="70" y="6832"/>
                  </a:cubicBezTo>
                  <a:cubicBezTo>
                    <a:pt x="109" y="6832"/>
                    <a:pt x="127" y="6815"/>
                    <a:pt x="127" y="6780"/>
                  </a:cubicBezTo>
                  <a:lnTo>
                    <a:pt x="127" y="6724"/>
                  </a:lnTo>
                  <a:cubicBezTo>
                    <a:pt x="127" y="6689"/>
                    <a:pt x="109" y="6671"/>
                    <a:pt x="70" y="6671"/>
                  </a:cubicBezTo>
                  <a:close/>
                  <a:moveTo>
                    <a:pt x="70" y="6963"/>
                  </a:moveTo>
                  <a:cubicBezTo>
                    <a:pt x="35" y="6963"/>
                    <a:pt x="1" y="6980"/>
                    <a:pt x="1" y="7015"/>
                  </a:cubicBezTo>
                  <a:lnTo>
                    <a:pt x="1" y="7072"/>
                  </a:lnTo>
                  <a:cubicBezTo>
                    <a:pt x="1" y="7107"/>
                    <a:pt x="35" y="7124"/>
                    <a:pt x="70" y="7124"/>
                  </a:cubicBezTo>
                  <a:cubicBezTo>
                    <a:pt x="109" y="7124"/>
                    <a:pt x="127" y="7107"/>
                    <a:pt x="127" y="7072"/>
                  </a:cubicBezTo>
                  <a:lnTo>
                    <a:pt x="127" y="7015"/>
                  </a:lnTo>
                  <a:cubicBezTo>
                    <a:pt x="127" y="6980"/>
                    <a:pt x="109" y="6963"/>
                    <a:pt x="70" y="6963"/>
                  </a:cubicBezTo>
                  <a:close/>
                  <a:moveTo>
                    <a:pt x="70" y="7250"/>
                  </a:moveTo>
                  <a:cubicBezTo>
                    <a:pt x="35" y="7250"/>
                    <a:pt x="1" y="7268"/>
                    <a:pt x="1" y="7307"/>
                  </a:cubicBezTo>
                  <a:lnTo>
                    <a:pt x="1" y="7359"/>
                  </a:lnTo>
                  <a:cubicBezTo>
                    <a:pt x="1" y="7398"/>
                    <a:pt x="35" y="7416"/>
                    <a:pt x="70" y="7416"/>
                  </a:cubicBezTo>
                  <a:cubicBezTo>
                    <a:pt x="109" y="7416"/>
                    <a:pt x="127" y="7398"/>
                    <a:pt x="127" y="7359"/>
                  </a:cubicBezTo>
                  <a:lnTo>
                    <a:pt x="127" y="7307"/>
                  </a:lnTo>
                  <a:cubicBezTo>
                    <a:pt x="127" y="7268"/>
                    <a:pt x="109" y="7250"/>
                    <a:pt x="70" y="7250"/>
                  </a:cubicBezTo>
                  <a:close/>
                  <a:moveTo>
                    <a:pt x="70" y="7542"/>
                  </a:moveTo>
                  <a:cubicBezTo>
                    <a:pt x="35" y="7542"/>
                    <a:pt x="1" y="7559"/>
                    <a:pt x="1" y="7594"/>
                  </a:cubicBezTo>
                  <a:lnTo>
                    <a:pt x="1" y="7650"/>
                  </a:lnTo>
                  <a:cubicBezTo>
                    <a:pt x="1" y="7685"/>
                    <a:pt x="35" y="7703"/>
                    <a:pt x="70" y="7703"/>
                  </a:cubicBezTo>
                  <a:cubicBezTo>
                    <a:pt x="109" y="7703"/>
                    <a:pt x="127" y="7685"/>
                    <a:pt x="127" y="7650"/>
                  </a:cubicBezTo>
                  <a:lnTo>
                    <a:pt x="127" y="7594"/>
                  </a:lnTo>
                  <a:cubicBezTo>
                    <a:pt x="127" y="7559"/>
                    <a:pt x="109" y="7542"/>
                    <a:pt x="70" y="7542"/>
                  </a:cubicBezTo>
                  <a:close/>
                  <a:moveTo>
                    <a:pt x="70" y="7833"/>
                  </a:moveTo>
                  <a:cubicBezTo>
                    <a:pt x="35" y="7833"/>
                    <a:pt x="1" y="7851"/>
                    <a:pt x="1" y="7885"/>
                  </a:cubicBezTo>
                  <a:lnTo>
                    <a:pt x="1" y="7942"/>
                  </a:lnTo>
                  <a:cubicBezTo>
                    <a:pt x="1" y="7977"/>
                    <a:pt x="35" y="7994"/>
                    <a:pt x="70" y="7994"/>
                  </a:cubicBezTo>
                  <a:cubicBezTo>
                    <a:pt x="109" y="7994"/>
                    <a:pt x="127" y="7977"/>
                    <a:pt x="127" y="7942"/>
                  </a:cubicBezTo>
                  <a:lnTo>
                    <a:pt x="127" y="7885"/>
                  </a:lnTo>
                  <a:cubicBezTo>
                    <a:pt x="127" y="7851"/>
                    <a:pt x="109" y="7833"/>
                    <a:pt x="70" y="7833"/>
                  </a:cubicBezTo>
                  <a:close/>
                  <a:moveTo>
                    <a:pt x="70" y="8120"/>
                  </a:moveTo>
                  <a:cubicBezTo>
                    <a:pt x="35" y="8120"/>
                    <a:pt x="1" y="8138"/>
                    <a:pt x="1" y="8177"/>
                  </a:cubicBezTo>
                  <a:lnTo>
                    <a:pt x="1" y="8229"/>
                  </a:lnTo>
                  <a:cubicBezTo>
                    <a:pt x="1" y="8268"/>
                    <a:pt x="35" y="8286"/>
                    <a:pt x="70" y="8286"/>
                  </a:cubicBezTo>
                  <a:cubicBezTo>
                    <a:pt x="109" y="8286"/>
                    <a:pt x="127" y="8268"/>
                    <a:pt x="127" y="8229"/>
                  </a:cubicBezTo>
                  <a:lnTo>
                    <a:pt x="127" y="8177"/>
                  </a:lnTo>
                  <a:cubicBezTo>
                    <a:pt x="127" y="8138"/>
                    <a:pt x="109" y="8120"/>
                    <a:pt x="70" y="8120"/>
                  </a:cubicBezTo>
                  <a:close/>
                  <a:moveTo>
                    <a:pt x="70" y="8412"/>
                  </a:moveTo>
                  <a:cubicBezTo>
                    <a:pt x="35" y="8412"/>
                    <a:pt x="1" y="8429"/>
                    <a:pt x="1" y="8464"/>
                  </a:cubicBezTo>
                  <a:lnTo>
                    <a:pt x="1" y="8521"/>
                  </a:lnTo>
                  <a:cubicBezTo>
                    <a:pt x="1" y="8556"/>
                    <a:pt x="35" y="8573"/>
                    <a:pt x="70" y="8573"/>
                  </a:cubicBezTo>
                  <a:cubicBezTo>
                    <a:pt x="109" y="8573"/>
                    <a:pt x="127" y="8556"/>
                    <a:pt x="127" y="8521"/>
                  </a:cubicBezTo>
                  <a:lnTo>
                    <a:pt x="127" y="8464"/>
                  </a:lnTo>
                  <a:cubicBezTo>
                    <a:pt x="127" y="8429"/>
                    <a:pt x="109" y="8412"/>
                    <a:pt x="70" y="8412"/>
                  </a:cubicBezTo>
                  <a:close/>
                  <a:moveTo>
                    <a:pt x="70" y="8703"/>
                  </a:moveTo>
                  <a:cubicBezTo>
                    <a:pt x="35" y="8703"/>
                    <a:pt x="1" y="8721"/>
                    <a:pt x="1" y="8756"/>
                  </a:cubicBezTo>
                  <a:lnTo>
                    <a:pt x="1" y="8812"/>
                  </a:lnTo>
                  <a:cubicBezTo>
                    <a:pt x="1" y="8847"/>
                    <a:pt x="35" y="8864"/>
                    <a:pt x="70" y="8864"/>
                  </a:cubicBezTo>
                  <a:cubicBezTo>
                    <a:pt x="109" y="8864"/>
                    <a:pt x="127" y="8847"/>
                    <a:pt x="127" y="8812"/>
                  </a:cubicBezTo>
                  <a:lnTo>
                    <a:pt x="127" y="8756"/>
                  </a:lnTo>
                  <a:cubicBezTo>
                    <a:pt x="127" y="8721"/>
                    <a:pt x="109" y="8703"/>
                    <a:pt x="70" y="8703"/>
                  </a:cubicBezTo>
                  <a:close/>
                  <a:moveTo>
                    <a:pt x="70" y="8991"/>
                  </a:moveTo>
                  <a:cubicBezTo>
                    <a:pt x="35" y="8991"/>
                    <a:pt x="1" y="9008"/>
                    <a:pt x="1" y="9047"/>
                  </a:cubicBezTo>
                  <a:lnTo>
                    <a:pt x="1" y="9099"/>
                  </a:lnTo>
                  <a:cubicBezTo>
                    <a:pt x="1" y="9139"/>
                    <a:pt x="35" y="9156"/>
                    <a:pt x="70" y="9156"/>
                  </a:cubicBezTo>
                  <a:cubicBezTo>
                    <a:pt x="109" y="9156"/>
                    <a:pt x="127" y="9139"/>
                    <a:pt x="127" y="9099"/>
                  </a:cubicBezTo>
                  <a:lnTo>
                    <a:pt x="127" y="9047"/>
                  </a:lnTo>
                  <a:cubicBezTo>
                    <a:pt x="127" y="9008"/>
                    <a:pt x="109" y="8991"/>
                    <a:pt x="70" y="8991"/>
                  </a:cubicBezTo>
                  <a:close/>
                  <a:moveTo>
                    <a:pt x="70" y="9282"/>
                  </a:moveTo>
                  <a:cubicBezTo>
                    <a:pt x="35" y="9282"/>
                    <a:pt x="1" y="9300"/>
                    <a:pt x="1" y="9334"/>
                  </a:cubicBezTo>
                  <a:lnTo>
                    <a:pt x="1" y="9391"/>
                  </a:lnTo>
                  <a:cubicBezTo>
                    <a:pt x="1" y="9426"/>
                    <a:pt x="35" y="9443"/>
                    <a:pt x="70" y="9443"/>
                  </a:cubicBezTo>
                  <a:cubicBezTo>
                    <a:pt x="109" y="9443"/>
                    <a:pt x="127" y="9426"/>
                    <a:pt x="127" y="9391"/>
                  </a:cubicBezTo>
                  <a:lnTo>
                    <a:pt x="127" y="9334"/>
                  </a:lnTo>
                  <a:cubicBezTo>
                    <a:pt x="127" y="9300"/>
                    <a:pt x="109" y="9282"/>
                    <a:pt x="70" y="9282"/>
                  </a:cubicBezTo>
                  <a:close/>
                  <a:moveTo>
                    <a:pt x="70" y="9574"/>
                  </a:moveTo>
                  <a:cubicBezTo>
                    <a:pt x="35" y="9574"/>
                    <a:pt x="1" y="9591"/>
                    <a:pt x="1" y="9626"/>
                  </a:cubicBezTo>
                  <a:lnTo>
                    <a:pt x="1" y="9683"/>
                  </a:lnTo>
                  <a:cubicBezTo>
                    <a:pt x="1" y="9717"/>
                    <a:pt x="35" y="9735"/>
                    <a:pt x="70" y="9735"/>
                  </a:cubicBezTo>
                  <a:cubicBezTo>
                    <a:pt x="109" y="9735"/>
                    <a:pt x="127" y="9717"/>
                    <a:pt x="127" y="9683"/>
                  </a:cubicBezTo>
                  <a:lnTo>
                    <a:pt x="127" y="9626"/>
                  </a:lnTo>
                  <a:cubicBezTo>
                    <a:pt x="127" y="9591"/>
                    <a:pt x="109" y="9574"/>
                    <a:pt x="70" y="9574"/>
                  </a:cubicBezTo>
                  <a:close/>
                  <a:moveTo>
                    <a:pt x="70" y="9861"/>
                  </a:moveTo>
                  <a:cubicBezTo>
                    <a:pt x="35" y="9861"/>
                    <a:pt x="1" y="9878"/>
                    <a:pt x="1" y="9918"/>
                  </a:cubicBezTo>
                  <a:lnTo>
                    <a:pt x="1" y="9970"/>
                  </a:lnTo>
                  <a:cubicBezTo>
                    <a:pt x="1" y="10009"/>
                    <a:pt x="35" y="10026"/>
                    <a:pt x="70" y="10026"/>
                  </a:cubicBezTo>
                  <a:cubicBezTo>
                    <a:pt x="109" y="10026"/>
                    <a:pt x="127" y="10009"/>
                    <a:pt x="127" y="9970"/>
                  </a:cubicBezTo>
                  <a:lnTo>
                    <a:pt x="127" y="9918"/>
                  </a:lnTo>
                  <a:cubicBezTo>
                    <a:pt x="127" y="9878"/>
                    <a:pt x="109" y="9861"/>
                    <a:pt x="70" y="9861"/>
                  </a:cubicBezTo>
                  <a:close/>
                  <a:moveTo>
                    <a:pt x="70" y="10152"/>
                  </a:moveTo>
                  <a:cubicBezTo>
                    <a:pt x="35" y="10152"/>
                    <a:pt x="1" y="10170"/>
                    <a:pt x="1" y="10205"/>
                  </a:cubicBezTo>
                  <a:lnTo>
                    <a:pt x="1" y="10261"/>
                  </a:lnTo>
                  <a:cubicBezTo>
                    <a:pt x="1" y="10296"/>
                    <a:pt x="35" y="10313"/>
                    <a:pt x="70" y="10313"/>
                  </a:cubicBezTo>
                  <a:cubicBezTo>
                    <a:pt x="109" y="10313"/>
                    <a:pt x="127" y="10296"/>
                    <a:pt x="127" y="10261"/>
                  </a:cubicBezTo>
                  <a:lnTo>
                    <a:pt x="127" y="10205"/>
                  </a:lnTo>
                  <a:cubicBezTo>
                    <a:pt x="127" y="10170"/>
                    <a:pt x="109" y="10152"/>
                    <a:pt x="70" y="10152"/>
                  </a:cubicBezTo>
                  <a:close/>
                  <a:moveTo>
                    <a:pt x="70" y="10444"/>
                  </a:moveTo>
                  <a:cubicBezTo>
                    <a:pt x="35" y="10444"/>
                    <a:pt x="1" y="10461"/>
                    <a:pt x="1" y="10496"/>
                  </a:cubicBezTo>
                  <a:lnTo>
                    <a:pt x="1" y="10553"/>
                  </a:lnTo>
                  <a:cubicBezTo>
                    <a:pt x="1" y="10588"/>
                    <a:pt x="35" y="10605"/>
                    <a:pt x="70" y="10605"/>
                  </a:cubicBezTo>
                  <a:cubicBezTo>
                    <a:pt x="109" y="10605"/>
                    <a:pt x="127" y="10588"/>
                    <a:pt x="127" y="10553"/>
                  </a:cubicBezTo>
                  <a:lnTo>
                    <a:pt x="127" y="10496"/>
                  </a:lnTo>
                  <a:cubicBezTo>
                    <a:pt x="127" y="10461"/>
                    <a:pt x="109" y="10444"/>
                    <a:pt x="70" y="10444"/>
                  </a:cubicBezTo>
                  <a:close/>
                  <a:moveTo>
                    <a:pt x="70" y="10731"/>
                  </a:moveTo>
                  <a:cubicBezTo>
                    <a:pt x="35" y="10731"/>
                    <a:pt x="1" y="10749"/>
                    <a:pt x="1" y="10788"/>
                  </a:cubicBezTo>
                  <a:lnTo>
                    <a:pt x="1" y="10840"/>
                  </a:lnTo>
                  <a:cubicBezTo>
                    <a:pt x="1" y="10879"/>
                    <a:pt x="35" y="10897"/>
                    <a:pt x="70" y="10897"/>
                  </a:cubicBezTo>
                  <a:cubicBezTo>
                    <a:pt x="109" y="10897"/>
                    <a:pt x="127" y="10879"/>
                    <a:pt x="127" y="10840"/>
                  </a:cubicBezTo>
                  <a:lnTo>
                    <a:pt x="127" y="10788"/>
                  </a:lnTo>
                  <a:cubicBezTo>
                    <a:pt x="127" y="10749"/>
                    <a:pt x="109" y="10731"/>
                    <a:pt x="70" y="10731"/>
                  </a:cubicBezTo>
                  <a:close/>
                  <a:moveTo>
                    <a:pt x="70" y="11023"/>
                  </a:moveTo>
                  <a:cubicBezTo>
                    <a:pt x="35" y="11023"/>
                    <a:pt x="1" y="11040"/>
                    <a:pt x="1" y="11075"/>
                  </a:cubicBezTo>
                  <a:lnTo>
                    <a:pt x="1" y="11132"/>
                  </a:lnTo>
                  <a:cubicBezTo>
                    <a:pt x="1" y="11166"/>
                    <a:pt x="35" y="11184"/>
                    <a:pt x="70" y="11184"/>
                  </a:cubicBezTo>
                  <a:cubicBezTo>
                    <a:pt x="109" y="11184"/>
                    <a:pt x="127" y="11166"/>
                    <a:pt x="127" y="11132"/>
                  </a:cubicBezTo>
                  <a:lnTo>
                    <a:pt x="127" y="11075"/>
                  </a:lnTo>
                  <a:cubicBezTo>
                    <a:pt x="127" y="11040"/>
                    <a:pt x="109" y="11023"/>
                    <a:pt x="70" y="11023"/>
                  </a:cubicBezTo>
                  <a:close/>
                  <a:moveTo>
                    <a:pt x="70" y="11314"/>
                  </a:moveTo>
                  <a:cubicBezTo>
                    <a:pt x="35" y="11314"/>
                    <a:pt x="1" y="11332"/>
                    <a:pt x="1" y="11366"/>
                  </a:cubicBezTo>
                  <a:lnTo>
                    <a:pt x="1" y="11423"/>
                  </a:lnTo>
                  <a:cubicBezTo>
                    <a:pt x="1" y="11458"/>
                    <a:pt x="35" y="11475"/>
                    <a:pt x="70" y="11475"/>
                  </a:cubicBezTo>
                  <a:cubicBezTo>
                    <a:pt x="109" y="11475"/>
                    <a:pt x="127" y="11458"/>
                    <a:pt x="127" y="11423"/>
                  </a:cubicBezTo>
                  <a:lnTo>
                    <a:pt x="127" y="11366"/>
                  </a:lnTo>
                  <a:cubicBezTo>
                    <a:pt x="127" y="11332"/>
                    <a:pt x="109" y="11314"/>
                    <a:pt x="70" y="11314"/>
                  </a:cubicBezTo>
                  <a:close/>
                  <a:moveTo>
                    <a:pt x="70" y="11601"/>
                  </a:moveTo>
                  <a:cubicBezTo>
                    <a:pt x="35" y="11601"/>
                    <a:pt x="1" y="11619"/>
                    <a:pt x="1" y="11658"/>
                  </a:cubicBezTo>
                  <a:lnTo>
                    <a:pt x="1" y="11710"/>
                  </a:lnTo>
                  <a:cubicBezTo>
                    <a:pt x="1" y="11749"/>
                    <a:pt x="35" y="11767"/>
                    <a:pt x="70" y="11767"/>
                  </a:cubicBezTo>
                  <a:cubicBezTo>
                    <a:pt x="109" y="11767"/>
                    <a:pt x="127" y="11749"/>
                    <a:pt x="127" y="11710"/>
                  </a:cubicBezTo>
                  <a:lnTo>
                    <a:pt x="127" y="11658"/>
                  </a:lnTo>
                  <a:cubicBezTo>
                    <a:pt x="127" y="11619"/>
                    <a:pt x="109" y="11601"/>
                    <a:pt x="70" y="11601"/>
                  </a:cubicBezTo>
                  <a:close/>
                  <a:moveTo>
                    <a:pt x="70" y="11893"/>
                  </a:moveTo>
                  <a:cubicBezTo>
                    <a:pt x="35" y="11893"/>
                    <a:pt x="1" y="11910"/>
                    <a:pt x="1" y="11945"/>
                  </a:cubicBezTo>
                  <a:lnTo>
                    <a:pt x="1" y="12002"/>
                  </a:lnTo>
                  <a:cubicBezTo>
                    <a:pt x="1" y="12037"/>
                    <a:pt x="35" y="12054"/>
                    <a:pt x="70" y="12054"/>
                  </a:cubicBezTo>
                  <a:cubicBezTo>
                    <a:pt x="109" y="12054"/>
                    <a:pt x="127" y="12037"/>
                    <a:pt x="127" y="12002"/>
                  </a:cubicBezTo>
                  <a:lnTo>
                    <a:pt x="127" y="11945"/>
                  </a:lnTo>
                  <a:cubicBezTo>
                    <a:pt x="127" y="11910"/>
                    <a:pt x="109" y="11893"/>
                    <a:pt x="70" y="11893"/>
                  </a:cubicBezTo>
                  <a:close/>
                  <a:moveTo>
                    <a:pt x="70" y="12185"/>
                  </a:moveTo>
                  <a:cubicBezTo>
                    <a:pt x="35" y="12185"/>
                    <a:pt x="1" y="12202"/>
                    <a:pt x="1" y="12237"/>
                  </a:cubicBezTo>
                  <a:lnTo>
                    <a:pt x="1" y="12293"/>
                  </a:lnTo>
                  <a:cubicBezTo>
                    <a:pt x="1" y="12328"/>
                    <a:pt x="35" y="12346"/>
                    <a:pt x="70" y="12346"/>
                  </a:cubicBezTo>
                  <a:cubicBezTo>
                    <a:pt x="109" y="12346"/>
                    <a:pt x="127" y="12328"/>
                    <a:pt x="127" y="12293"/>
                  </a:cubicBezTo>
                  <a:lnTo>
                    <a:pt x="127" y="12237"/>
                  </a:lnTo>
                  <a:cubicBezTo>
                    <a:pt x="127" y="12202"/>
                    <a:pt x="109" y="12185"/>
                    <a:pt x="70" y="12185"/>
                  </a:cubicBezTo>
                  <a:close/>
                  <a:moveTo>
                    <a:pt x="70" y="12472"/>
                  </a:moveTo>
                  <a:cubicBezTo>
                    <a:pt x="35" y="12472"/>
                    <a:pt x="1" y="12489"/>
                    <a:pt x="1" y="12528"/>
                  </a:cubicBezTo>
                  <a:lnTo>
                    <a:pt x="1" y="12580"/>
                  </a:lnTo>
                  <a:cubicBezTo>
                    <a:pt x="1" y="12620"/>
                    <a:pt x="35" y="12637"/>
                    <a:pt x="70" y="12637"/>
                  </a:cubicBezTo>
                  <a:cubicBezTo>
                    <a:pt x="109" y="12637"/>
                    <a:pt x="127" y="12620"/>
                    <a:pt x="127" y="12580"/>
                  </a:cubicBezTo>
                  <a:lnTo>
                    <a:pt x="127" y="12528"/>
                  </a:lnTo>
                  <a:cubicBezTo>
                    <a:pt x="127" y="12489"/>
                    <a:pt x="109" y="12472"/>
                    <a:pt x="70" y="12472"/>
                  </a:cubicBezTo>
                  <a:close/>
                  <a:moveTo>
                    <a:pt x="70" y="12763"/>
                  </a:moveTo>
                  <a:cubicBezTo>
                    <a:pt x="35" y="12763"/>
                    <a:pt x="1" y="12781"/>
                    <a:pt x="1" y="12815"/>
                  </a:cubicBezTo>
                  <a:lnTo>
                    <a:pt x="1" y="12872"/>
                  </a:lnTo>
                  <a:cubicBezTo>
                    <a:pt x="1" y="12907"/>
                    <a:pt x="35" y="12924"/>
                    <a:pt x="70" y="12924"/>
                  </a:cubicBezTo>
                  <a:cubicBezTo>
                    <a:pt x="109" y="12924"/>
                    <a:pt x="127" y="12907"/>
                    <a:pt x="127" y="12872"/>
                  </a:cubicBezTo>
                  <a:lnTo>
                    <a:pt x="127" y="12815"/>
                  </a:lnTo>
                  <a:cubicBezTo>
                    <a:pt x="127" y="12781"/>
                    <a:pt x="109" y="12763"/>
                    <a:pt x="70" y="12763"/>
                  </a:cubicBezTo>
                  <a:close/>
                  <a:moveTo>
                    <a:pt x="70" y="13055"/>
                  </a:moveTo>
                  <a:cubicBezTo>
                    <a:pt x="35" y="13055"/>
                    <a:pt x="1" y="13072"/>
                    <a:pt x="1" y="13107"/>
                  </a:cubicBezTo>
                  <a:lnTo>
                    <a:pt x="1" y="13164"/>
                  </a:lnTo>
                  <a:cubicBezTo>
                    <a:pt x="1" y="13198"/>
                    <a:pt x="35" y="13216"/>
                    <a:pt x="70" y="13216"/>
                  </a:cubicBezTo>
                  <a:cubicBezTo>
                    <a:pt x="109" y="13216"/>
                    <a:pt x="127" y="13198"/>
                    <a:pt x="127" y="13164"/>
                  </a:cubicBezTo>
                  <a:lnTo>
                    <a:pt x="127" y="13107"/>
                  </a:lnTo>
                  <a:cubicBezTo>
                    <a:pt x="127" y="13072"/>
                    <a:pt x="109" y="13055"/>
                    <a:pt x="70" y="13055"/>
                  </a:cubicBezTo>
                  <a:close/>
                  <a:moveTo>
                    <a:pt x="70" y="13342"/>
                  </a:moveTo>
                  <a:cubicBezTo>
                    <a:pt x="35" y="13342"/>
                    <a:pt x="1" y="13359"/>
                    <a:pt x="1" y="13399"/>
                  </a:cubicBezTo>
                  <a:lnTo>
                    <a:pt x="1" y="13451"/>
                  </a:lnTo>
                  <a:cubicBezTo>
                    <a:pt x="1" y="13490"/>
                    <a:pt x="35" y="13507"/>
                    <a:pt x="70" y="13507"/>
                  </a:cubicBezTo>
                  <a:cubicBezTo>
                    <a:pt x="109" y="13507"/>
                    <a:pt x="127" y="13490"/>
                    <a:pt x="127" y="13451"/>
                  </a:cubicBezTo>
                  <a:lnTo>
                    <a:pt x="127" y="13399"/>
                  </a:lnTo>
                  <a:cubicBezTo>
                    <a:pt x="127" y="13359"/>
                    <a:pt x="109" y="13342"/>
                    <a:pt x="70" y="13342"/>
                  </a:cubicBezTo>
                  <a:close/>
                  <a:moveTo>
                    <a:pt x="70" y="13634"/>
                  </a:moveTo>
                  <a:cubicBezTo>
                    <a:pt x="35" y="13634"/>
                    <a:pt x="1" y="13651"/>
                    <a:pt x="1" y="13686"/>
                  </a:cubicBezTo>
                  <a:lnTo>
                    <a:pt x="1" y="13742"/>
                  </a:lnTo>
                  <a:cubicBezTo>
                    <a:pt x="1" y="13777"/>
                    <a:pt x="35" y="13795"/>
                    <a:pt x="70" y="13795"/>
                  </a:cubicBezTo>
                  <a:cubicBezTo>
                    <a:pt x="109" y="13795"/>
                    <a:pt x="127" y="13777"/>
                    <a:pt x="127" y="13742"/>
                  </a:cubicBezTo>
                  <a:lnTo>
                    <a:pt x="127" y="13686"/>
                  </a:lnTo>
                  <a:cubicBezTo>
                    <a:pt x="127" y="13651"/>
                    <a:pt x="109" y="13634"/>
                    <a:pt x="70" y="13634"/>
                  </a:cubicBezTo>
                  <a:close/>
                  <a:moveTo>
                    <a:pt x="70" y="13925"/>
                  </a:moveTo>
                  <a:cubicBezTo>
                    <a:pt x="35" y="13925"/>
                    <a:pt x="1" y="13942"/>
                    <a:pt x="1" y="13977"/>
                  </a:cubicBezTo>
                  <a:lnTo>
                    <a:pt x="1" y="14034"/>
                  </a:lnTo>
                  <a:cubicBezTo>
                    <a:pt x="1" y="14069"/>
                    <a:pt x="35" y="14086"/>
                    <a:pt x="70" y="14086"/>
                  </a:cubicBezTo>
                  <a:cubicBezTo>
                    <a:pt x="109" y="14086"/>
                    <a:pt x="127" y="14069"/>
                    <a:pt x="127" y="14034"/>
                  </a:cubicBezTo>
                  <a:lnTo>
                    <a:pt x="127" y="13977"/>
                  </a:lnTo>
                  <a:cubicBezTo>
                    <a:pt x="127" y="13942"/>
                    <a:pt x="109" y="13925"/>
                    <a:pt x="70" y="13925"/>
                  </a:cubicBezTo>
                  <a:close/>
                  <a:moveTo>
                    <a:pt x="70" y="14212"/>
                  </a:moveTo>
                  <a:cubicBezTo>
                    <a:pt x="35" y="14212"/>
                    <a:pt x="1" y="14230"/>
                    <a:pt x="1" y="14269"/>
                  </a:cubicBezTo>
                  <a:lnTo>
                    <a:pt x="1" y="14321"/>
                  </a:lnTo>
                  <a:cubicBezTo>
                    <a:pt x="1" y="14360"/>
                    <a:pt x="35" y="14378"/>
                    <a:pt x="70" y="14378"/>
                  </a:cubicBezTo>
                  <a:cubicBezTo>
                    <a:pt x="109" y="14378"/>
                    <a:pt x="127" y="14360"/>
                    <a:pt x="127" y="14321"/>
                  </a:cubicBezTo>
                  <a:lnTo>
                    <a:pt x="127" y="14269"/>
                  </a:lnTo>
                  <a:cubicBezTo>
                    <a:pt x="127" y="14230"/>
                    <a:pt x="109" y="14212"/>
                    <a:pt x="70" y="14212"/>
                  </a:cubicBezTo>
                  <a:close/>
                  <a:moveTo>
                    <a:pt x="70" y="14504"/>
                  </a:moveTo>
                  <a:cubicBezTo>
                    <a:pt x="35" y="14504"/>
                    <a:pt x="1" y="14521"/>
                    <a:pt x="1" y="14556"/>
                  </a:cubicBezTo>
                  <a:lnTo>
                    <a:pt x="1" y="14613"/>
                  </a:lnTo>
                  <a:cubicBezTo>
                    <a:pt x="1" y="14647"/>
                    <a:pt x="35" y="14665"/>
                    <a:pt x="70" y="14665"/>
                  </a:cubicBezTo>
                  <a:cubicBezTo>
                    <a:pt x="109" y="14665"/>
                    <a:pt x="127" y="14647"/>
                    <a:pt x="127" y="14613"/>
                  </a:cubicBezTo>
                  <a:lnTo>
                    <a:pt x="127" y="14556"/>
                  </a:lnTo>
                  <a:cubicBezTo>
                    <a:pt x="127" y="14521"/>
                    <a:pt x="109" y="14504"/>
                    <a:pt x="70" y="1450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6423547" y="4526"/>
              <a:ext cx="23687" cy="2975284"/>
            </a:xfrm>
            <a:custGeom>
              <a:avLst/>
              <a:gdLst/>
              <a:ahLst/>
              <a:cxnLst/>
              <a:rect l="l" t="t" r="r" b="b"/>
              <a:pathLst>
                <a:path w="110" h="13817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lnTo>
                    <a:pt x="1" y="127"/>
                  </a:lnTo>
                  <a:cubicBezTo>
                    <a:pt x="1" y="145"/>
                    <a:pt x="18" y="179"/>
                    <a:pt x="53" y="179"/>
                  </a:cubicBezTo>
                  <a:cubicBezTo>
                    <a:pt x="88" y="179"/>
                    <a:pt x="109" y="145"/>
                    <a:pt x="109" y="127"/>
                  </a:cubicBezTo>
                  <a:lnTo>
                    <a:pt x="109" y="53"/>
                  </a:lnTo>
                  <a:cubicBezTo>
                    <a:pt x="109" y="18"/>
                    <a:pt x="88" y="1"/>
                    <a:pt x="53" y="1"/>
                  </a:cubicBezTo>
                  <a:close/>
                  <a:moveTo>
                    <a:pt x="53" y="288"/>
                  </a:moveTo>
                  <a:cubicBezTo>
                    <a:pt x="18" y="288"/>
                    <a:pt x="1" y="306"/>
                    <a:pt x="1" y="345"/>
                  </a:cubicBezTo>
                  <a:lnTo>
                    <a:pt x="1" y="414"/>
                  </a:lnTo>
                  <a:cubicBezTo>
                    <a:pt x="1" y="436"/>
                    <a:pt x="18" y="471"/>
                    <a:pt x="53" y="471"/>
                  </a:cubicBezTo>
                  <a:cubicBezTo>
                    <a:pt x="88" y="471"/>
                    <a:pt x="109" y="436"/>
                    <a:pt x="109" y="414"/>
                  </a:cubicBezTo>
                  <a:lnTo>
                    <a:pt x="109" y="345"/>
                  </a:lnTo>
                  <a:cubicBezTo>
                    <a:pt x="109" y="306"/>
                    <a:pt x="88" y="288"/>
                    <a:pt x="53" y="288"/>
                  </a:cubicBezTo>
                  <a:close/>
                  <a:moveTo>
                    <a:pt x="53" y="580"/>
                  </a:moveTo>
                  <a:cubicBezTo>
                    <a:pt x="18" y="580"/>
                    <a:pt x="1" y="597"/>
                    <a:pt x="1" y="632"/>
                  </a:cubicBezTo>
                  <a:lnTo>
                    <a:pt x="1" y="706"/>
                  </a:lnTo>
                  <a:cubicBezTo>
                    <a:pt x="1" y="723"/>
                    <a:pt x="18" y="762"/>
                    <a:pt x="53" y="762"/>
                  </a:cubicBezTo>
                  <a:cubicBezTo>
                    <a:pt x="88" y="762"/>
                    <a:pt x="109" y="723"/>
                    <a:pt x="109" y="706"/>
                  </a:cubicBezTo>
                  <a:lnTo>
                    <a:pt x="109" y="632"/>
                  </a:lnTo>
                  <a:cubicBezTo>
                    <a:pt x="109" y="597"/>
                    <a:pt x="88" y="580"/>
                    <a:pt x="53" y="580"/>
                  </a:cubicBezTo>
                  <a:close/>
                  <a:moveTo>
                    <a:pt x="53" y="871"/>
                  </a:moveTo>
                  <a:cubicBezTo>
                    <a:pt x="18" y="871"/>
                    <a:pt x="1" y="889"/>
                    <a:pt x="1" y="923"/>
                  </a:cubicBezTo>
                  <a:lnTo>
                    <a:pt x="1" y="997"/>
                  </a:lnTo>
                  <a:cubicBezTo>
                    <a:pt x="1" y="1015"/>
                    <a:pt x="18" y="1050"/>
                    <a:pt x="53" y="1050"/>
                  </a:cubicBezTo>
                  <a:cubicBezTo>
                    <a:pt x="88" y="1050"/>
                    <a:pt x="109" y="1015"/>
                    <a:pt x="109" y="997"/>
                  </a:cubicBezTo>
                  <a:lnTo>
                    <a:pt x="109" y="923"/>
                  </a:lnTo>
                  <a:cubicBezTo>
                    <a:pt x="109" y="889"/>
                    <a:pt x="88" y="871"/>
                    <a:pt x="53" y="871"/>
                  </a:cubicBezTo>
                  <a:close/>
                  <a:moveTo>
                    <a:pt x="53" y="1158"/>
                  </a:moveTo>
                  <a:cubicBezTo>
                    <a:pt x="18" y="1158"/>
                    <a:pt x="1" y="1176"/>
                    <a:pt x="1" y="1215"/>
                  </a:cubicBezTo>
                  <a:lnTo>
                    <a:pt x="1" y="1285"/>
                  </a:lnTo>
                  <a:cubicBezTo>
                    <a:pt x="1" y="1306"/>
                    <a:pt x="18" y="1341"/>
                    <a:pt x="53" y="1341"/>
                  </a:cubicBezTo>
                  <a:cubicBezTo>
                    <a:pt x="88" y="1341"/>
                    <a:pt x="109" y="1306"/>
                    <a:pt x="109" y="1285"/>
                  </a:cubicBezTo>
                  <a:lnTo>
                    <a:pt x="109" y="1215"/>
                  </a:lnTo>
                  <a:cubicBezTo>
                    <a:pt x="109" y="1176"/>
                    <a:pt x="88" y="1158"/>
                    <a:pt x="53" y="1158"/>
                  </a:cubicBezTo>
                  <a:close/>
                  <a:moveTo>
                    <a:pt x="53" y="1450"/>
                  </a:moveTo>
                  <a:cubicBezTo>
                    <a:pt x="18" y="1450"/>
                    <a:pt x="1" y="1467"/>
                    <a:pt x="1" y="1502"/>
                  </a:cubicBezTo>
                  <a:lnTo>
                    <a:pt x="1" y="1576"/>
                  </a:lnTo>
                  <a:cubicBezTo>
                    <a:pt x="1" y="1593"/>
                    <a:pt x="18" y="1633"/>
                    <a:pt x="53" y="1633"/>
                  </a:cubicBezTo>
                  <a:cubicBezTo>
                    <a:pt x="88" y="1633"/>
                    <a:pt x="109" y="1593"/>
                    <a:pt x="109" y="1576"/>
                  </a:cubicBezTo>
                  <a:lnTo>
                    <a:pt x="109" y="1502"/>
                  </a:lnTo>
                  <a:cubicBezTo>
                    <a:pt x="109" y="1467"/>
                    <a:pt x="88" y="1450"/>
                    <a:pt x="53" y="1450"/>
                  </a:cubicBezTo>
                  <a:close/>
                  <a:moveTo>
                    <a:pt x="53" y="1741"/>
                  </a:moveTo>
                  <a:cubicBezTo>
                    <a:pt x="18" y="1741"/>
                    <a:pt x="1" y="1759"/>
                    <a:pt x="1" y="1794"/>
                  </a:cubicBezTo>
                  <a:lnTo>
                    <a:pt x="1" y="1868"/>
                  </a:lnTo>
                  <a:cubicBezTo>
                    <a:pt x="1" y="1885"/>
                    <a:pt x="18" y="1920"/>
                    <a:pt x="53" y="1920"/>
                  </a:cubicBezTo>
                  <a:cubicBezTo>
                    <a:pt x="88" y="1920"/>
                    <a:pt x="109" y="1885"/>
                    <a:pt x="109" y="1868"/>
                  </a:cubicBezTo>
                  <a:lnTo>
                    <a:pt x="109" y="1794"/>
                  </a:lnTo>
                  <a:cubicBezTo>
                    <a:pt x="109" y="1759"/>
                    <a:pt x="88" y="1741"/>
                    <a:pt x="53" y="1741"/>
                  </a:cubicBezTo>
                  <a:close/>
                  <a:moveTo>
                    <a:pt x="53" y="2029"/>
                  </a:moveTo>
                  <a:cubicBezTo>
                    <a:pt x="18" y="2029"/>
                    <a:pt x="1" y="2046"/>
                    <a:pt x="1" y="2085"/>
                  </a:cubicBezTo>
                  <a:lnTo>
                    <a:pt x="1" y="2155"/>
                  </a:lnTo>
                  <a:cubicBezTo>
                    <a:pt x="1" y="2177"/>
                    <a:pt x="18" y="2211"/>
                    <a:pt x="53" y="2211"/>
                  </a:cubicBezTo>
                  <a:cubicBezTo>
                    <a:pt x="88" y="2211"/>
                    <a:pt x="109" y="2177"/>
                    <a:pt x="109" y="2155"/>
                  </a:cubicBezTo>
                  <a:lnTo>
                    <a:pt x="109" y="2085"/>
                  </a:lnTo>
                  <a:cubicBezTo>
                    <a:pt x="109" y="2046"/>
                    <a:pt x="88" y="2029"/>
                    <a:pt x="53" y="2029"/>
                  </a:cubicBezTo>
                  <a:close/>
                  <a:moveTo>
                    <a:pt x="53" y="2320"/>
                  </a:moveTo>
                  <a:cubicBezTo>
                    <a:pt x="18" y="2320"/>
                    <a:pt x="1" y="2338"/>
                    <a:pt x="1" y="2372"/>
                  </a:cubicBezTo>
                  <a:lnTo>
                    <a:pt x="1" y="2446"/>
                  </a:lnTo>
                  <a:cubicBezTo>
                    <a:pt x="1" y="2464"/>
                    <a:pt x="18" y="2503"/>
                    <a:pt x="53" y="2503"/>
                  </a:cubicBezTo>
                  <a:cubicBezTo>
                    <a:pt x="88" y="2503"/>
                    <a:pt x="109" y="2464"/>
                    <a:pt x="109" y="2446"/>
                  </a:cubicBezTo>
                  <a:lnTo>
                    <a:pt x="109" y="2372"/>
                  </a:lnTo>
                  <a:cubicBezTo>
                    <a:pt x="109" y="2338"/>
                    <a:pt x="88" y="2320"/>
                    <a:pt x="53" y="2320"/>
                  </a:cubicBezTo>
                  <a:close/>
                  <a:moveTo>
                    <a:pt x="53" y="2612"/>
                  </a:moveTo>
                  <a:cubicBezTo>
                    <a:pt x="18" y="2612"/>
                    <a:pt x="1" y="2629"/>
                    <a:pt x="1" y="2664"/>
                  </a:cubicBezTo>
                  <a:lnTo>
                    <a:pt x="1" y="2738"/>
                  </a:lnTo>
                  <a:cubicBezTo>
                    <a:pt x="1" y="2755"/>
                    <a:pt x="18" y="2790"/>
                    <a:pt x="53" y="2790"/>
                  </a:cubicBezTo>
                  <a:cubicBezTo>
                    <a:pt x="88" y="2790"/>
                    <a:pt x="109" y="2755"/>
                    <a:pt x="109" y="2738"/>
                  </a:cubicBezTo>
                  <a:lnTo>
                    <a:pt x="109" y="2664"/>
                  </a:lnTo>
                  <a:cubicBezTo>
                    <a:pt x="109" y="2629"/>
                    <a:pt x="88" y="2612"/>
                    <a:pt x="53" y="2612"/>
                  </a:cubicBezTo>
                  <a:close/>
                  <a:moveTo>
                    <a:pt x="53" y="2899"/>
                  </a:moveTo>
                  <a:cubicBezTo>
                    <a:pt x="18" y="2899"/>
                    <a:pt x="1" y="2916"/>
                    <a:pt x="1" y="2955"/>
                  </a:cubicBezTo>
                  <a:lnTo>
                    <a:pt x="1" y="3025"/>
                  </a:lnTo>
                  <a:cubicBezTo>
                    <a:pt x="1" y="3047"/>
                    <a:pt x="18" y="3082"/>
                    <a:pt x="53" y="3082"/>
                  </a:cubicBezTo>
                  <a:cubicBezTo>
                    <a:pt x="88" y="3082"/>
                    <a:pt x="109" y="3047"/>
                    <a:pt x="109" y="3025"/>
                  </a:cubicBezTo>
                  <a:lnTo>
                    <a:pt x="109" y="2955"/>
                  </a:lnTo>
                  <a:cubicBezTo>
                    <a:pt x="109" y="2916"/>
                    <a:pt x="88" y="2899"/>
                    <a:pt x="53" y="2899"/>
                  </a:cubicBezTo>
                  <a:close/>
                  <a:moveTo>
                    <a:pt x="53" y="3190"/>
                  </a:moveTo>
                  <a:cubicBezTo>
                    <a:pt x="18" y="3190"/>
                    <a:pt x="1" y="3208"/>
                    <a:pt x="1" y="3243"/>
                  </a:cubicBezTo>
                  <a:lnTo>
                    <a:pt x="1" y="3317"/>
                  </a:lnTo>
                  <a:cubicBezTo>
                    <a:pt x="1" y="3334"/>
                    <a:pt x="18" y="3373"/>
                    <a:pt x="53" y="3373"/>
                  </a:cubicBezTo>
                  <a:cubicBezTo>
                    <a:pt x="88" y="3373"/>
                    <a:pt x="109" y="3334"/>
                    <a:pt x="109" y="3317"/>
                  </a:cubicBezTo>
                  <a:lnTo>
                    <a:pt x="109" y="3243"/>
                  </a:lnTo>
                  <a:cubicBezTo>
                    <a:pt x="109" y="3208"/>
                    <a:pt x="88" y="3190"/>
                    <a:pt x="53" y="3190"/>
                  </a:cubicBezTo>
                  <a:close/>
                  <a:moveTo>
                    <a:pt x="53" y="3482"/>
                  </a:moveTo>
                  <a:cubicBezTo>
                    <a:pt x="18" y="3482"/>
                    <a:pt x="1" y="3499"/>
                    <a:pt x="1" y="3534"/>
                  </a:cubicBezTo>
                  <a:lnTo>
                    <a:pt x="1" y="3608"/>
                  </a:lnTo>
                  <a:cubicBezTo>
                    <a:pt x="1" y="3626"/>
                    <a:pt x="18" y="3660"/>
                    <a:pt x="53" y="3660"/>
                  </a:cubicBezTo>
                  <a:cubicBezTo>
                    <a:pt x="88" y="3660"/>
                    <a:pt x="109" y="3626"/>
                    <a:pt x="109" y="3608"/>
                  </a:cubicBezTo>
                  <a:lnTo>
                    <a:pt x="109" y="3534"/>
                  </a:lnTo>
                  <a:cubicBezTo>
                    <a:pt x="109" y="3499"/>
                    <a:pt x="88" y="3482"/>
                    <a:pt x="53" y="3482"/>
                  </a:cubicBezTo>
                  <a:close/>
                  <a:moveTo>
                    <a:pt x="53" y="3769"/>
                  </a:moveTo>
                  <a:cubicBezTo>
                    <a:pt x="18" y="3769"/>
                    <a:pt x="1" y="3787"/>
                    <a:pt x="1" y="3826"/>
                  </a:cubicBezTo>
                  <a:lnTo>
                    <a:pt x="1" y="3895"/>
                  </a:lnTo>
                  <a:cubicBezTo>
                    <a:pt x="1" y="3917"/>
                    <a:pt x="18" y="3952"/>
                    <a:pt x="53" y="3952"/>
                  </a:cubicBezTo>
                  <a:cubicBezTo>
                    <a:pt x="88" y="3952"/>
                    <a:pt x="109" y="3917"/>
                    <a:pt x="109" y="3895"/>
                  </a:cubicBezTo>
                  <a:lnTo>
                    <a:pt x="109" y="3826"/>
                  </a:lnTo>
                  <a:cubicBezTo>
                    <a:pt x="109" y="3787"/>
                    <a:pt x="88" y="3769"/>
                    <a:pt x="53" y="3769"/>
                  </a:cubicBezTo>
                  <a:close/>
                  <a:moveTo>
                    <a:pt x="53" y="4061"/>
                  </a:moveTo>
                  <a:cubicBezTo>
                    <a:pt x="18" y="4061"/>
                    <a:pt x="1" y="4078"/>
                    <a:pt x="1" y="4113"/>
                  </a:cubicBezTo>
                  <a:lnTo>
                    <a:pt x="1" y="4187"/>
                  </a:lnTo>
                  <a:cubicBezTo>
                    <a:pt x="1" y="4204"/>
                    <a:pt x="18" y="4243"/>
                    <a:pt x="53" y="4243"/>
                  </a:cubicBezTo>
                  <a:cubicBezTo>
                    <a:pt x="88" y="4243"/>
                    <a:pt x="109" y="4204"/>
                    <a:pt x="109" y="4187"/>
                  </a:cubicBezTo>
                  <a:lnTo>
                    <a:pt x="109" y="4113"/>
                  </a:lnTo>
                  <a:cubicBezTo>
                    <a:pt x="109" y="4078"/>
                    <a:pt x="88" y="4061"/>
                    <a:pt x="53" y="4061"/>
                  </a:cubicBezTo>
                  <a:close/>
                  <a:moveTo>
                    <a:pt x="53" y="4352"/>
                  </a:moveTo>
                  <a:cubicBezTo>
                    <a:pt x="18" y="4352"/>
                    <a:pt x="1" y="4370"/>
                    <a:pt x="1" y="4404"/>
                  </a:cubicBezTo>
                  <a:lnTo>
                    <a:pt x="1" y="4478"/>
                  </a:lnTo>
                  <a:cubicBezTo>
                    <a:pt x="1" y="4496"/>
                    <a:pt x="18" y="4531"/>
                    <a:pt x="53" y="4531"/>
                  </a:cubicBezTo>
                  <a:cubicBezTo>
                    <a:pt x="88" y="4531"/>
                    <a:pt x="109" y="4496"/>
                    <a:pt x="109" y="4478"/>
                  </a:cubicBezTo>
                  <a:lnTo>
                    <a:pt x="109" y="4404"/>
                  </a:lnTo>
                  <a:cubicBezTo>
                    <a:pt x="109" y="4370"/>
                    <a:pt x="88" y="4352"/>
                    <a:pt x="53" y="4352"/>
                  </a:cubicBezTo>
                  <a:close/>
                  <a:moveTo>
                    <a:pt x="53" y="4639"/>
                  </a:moveTo>
                  <a:cubicBezTo>
                    <a:pt x="18" y="4639"/>
                    <a:pt x="1" y="4657"/>
                    <a:pt x="1" y="4696"/>
                  </a:cubicBezTo>
                  <a:lnTo>
                    <a:pt x="1" y="4766"/>
                  </a:lnTo>
                  <a:cubicBezTo>
                    <a:pt x="1" y="4787"/>
                    <a:pt x="18" y="4822"/>
                    <a:pt x="53" y="4822"/>
                  </a:cubicBezTo>
                  <a:cubicBezTo>
                    <a:pt x="88" y="4822"/>
                    <a:pt x="109" y="4787"/>
                    <a:pt x="109" y="4766"/>
                  </a:cubicBezTo>
                  <a:lnTo>
                    <a:pt x="109" y="4696"/>
                  </a:lnTo>
                  <a:cubicBezTo>
                    <a:pt x="109" y="4657"/>
                    <a:pt x="88" y="4639"/>
                    <a:pt x="53" y="4639"/>
                  </a:cubicBezTo>
                  <a:close/>
                  <a:moveTo>
                    <a:pt x="53" y="4931"/>
                  </a:moveTo>
                  <a:cubicBezTo>
                    <a:pt x="18" y="4931"/>
                    <a:pt x="1" y="4948"/>
                    <a:pt x="1" y="4983"/>
                  </a:cubicBezTo>
                  <a:lnTo>
                    <a:pt x="1" y="5057"/>
                  </a:lnTo>
                  <a:cubicBezTo>
                    <a:pt x="1" y="5075"/>
                    <a:pt x="18" y="5114"/>
                    <a:pt x="53" y="5114"/>
                  </a:cubicBezTo>
                  <a:cubicBezTo>
                    <a:pt x="88" y="5114"/>
                    <a:pt x="109" y="5075"/>
                    <a:pt x="109" y="5057"/>
                  </a:cubicBezTo>
                  <a:lnTo>
                    <a:pt x="109" y="4983"/>
                  </a:lnTo>
                  <a:cubicBezTo>
                    <a:pt x="109" y="4948"/>
                    <a:pt x="88" y="4931"/>
                    <a:pt x="53" y="4931"/>
                  </a:cubicBezTo>
                  <a:close/>
                  <a:moveTo>
                    <a:pt x="53" y="5222"/>
                  </a:moveTo>
                  <a:cubicBezTo>
                    <a:pt x="18" y="5222"/>
                    <a:pt x="1" y="5240"/>
                    <a:pt x="1" y="5275"/>
                  </a:cubicBezTo>
                  <a:lnTo>
                    <a:pt x="1" y="5349"/>
                  </a:lnTo>
                  <a:cubicBezTo>
                    <a:pt x="1" y="5366"/>
                    <a:pt x="18" y="5401"/>
                    <a:pt x="53" y="5401"/>
                  </a:cubicBezTo>
                  <a:cubicBezTo>
                    <a:pt x="88" y="5401"/>
                    <a:pt x="109" y="5366"/>
                    <a:pt x="109" y="5349"/>
                  </a:cubicBezTo>
                  <a:lnTo>
                    <a:pt x="109" y="5275"/>
                  </a:lnTo>
                  <a:cubicBezTo>
                    <a:pt x="109" y="5240"/>
                    <a:pt x="88" y="5222"/>
                    <a:pt x="53" y="5222"/>
                  </a:cubicBezTo>
                  <a:close/>
                  <a:moveTo>
                    <a:pt x="53" y="5510"/>
                  </a:moveTo>
                  <a:cubicBezTo>
                    <a:pt x="18" y="5510"/>
                    <a:pt x="1" y="5527"/>
                    <a:pt x="1" y="5566"/>
                  </a:cubicBezTo>
                  <a:lnTo>
                    <a:pt x="1" y="5636"/>
                  </a:lnTo>
                  <a:cubicBezTo>
                    <a:pt x="1" y="5658"/>
                    <a:pt x="18" y="5692"/>
                    <a:pt x="53" y="5692"/>
                  </a:cubicBezTo>
                  <a:cubicBezTo>
                    <a:pt x="88" y="5692"/>
                    <a:pt x="109" y="5658"/>
                    <a:pt x="109" y="5636"/>
                  </a:cubicBezTo>
                  <a:lnTo>
                    <a:pt x="109" y="5566"/>
                  </a:lnTo>
                  <a:cubicBezTo>
                    <a:pt x="109" y="5527"/>
                    <a:pt x="88" y="5510"/>
                    <a:pt x="53" y="5510"/>
                  </a:cubicBezTo>
                  <a:close/>
                  <a:moveTo>
                    <a:pt x="53" y="5801"/>
                  </a:moveTo>
                  <a:cubicBezTo>
                    <a:pt x="18" y="5801"/>
                    <a:pt x="1" y="5819"/>
                    <a:pt x="1" y="5853"/>
                  </a:cubicBezTo>
                  <a:lnTo>
                    <a:pt x="1" y="5927"/>
                  </a:lnTo>
                  <a:cubicBezTo>
                    <a:pt x="1" y="5945"/>
                    <a:pt x="18" y="5984"/>
                    <a:pt x="53" y="5984"/>
                  </a:cubicBezTo>
                  <a:cubicBezTo>
                    <a:pt x="88" y="5984"/>
                    <a:pt x="109" y="5945"/>
                    <a:pt x="109" y="5927"/>
                  </a:cubicBezTo>
                  <a:lnTo>
                    <a:pt x="109" y="5853"/>
                  </a:lnTo>
                  <a:cubicBezTo>
                    <a:pt x="109" y="5819"/>
                    <a:pt x="88" y="5801"/>
                    <a:pt x="53" y="5801"/>
                  </a:cubicBezTo>
                  <a:close/>
                  <a:moveTo>
                    <a:pt x="53" y="6093"/>
                  </a:moveTo>
                  <a:cubicBezTo>
                    <a:pt x="18" y="6093"/>
                    <a:pt x="1" y="6110"/>
                    <a:pt x="1" y="6145"/>
                  </a:cubicBezTo>
                  <a:lnTo>
                    <a:pt x="1" y="6219"/>
                  </a:lnTo>
                  <a:cubicBezTo>
                    <a:pt x="1" y="6236"/>
                    <a:pt x="18" y="6271"/>
                    <a:pt x="53" y="6271"/>
                  </a:cubicBezTo>
                  <a:cubicBezTo>
                    <a:pt x="88" y="6271"/>
                    <a:pt x="109" y="6236"/>
                    <a:pt x="109" y="6219"/>
                  </a:cubicBezTo>
                  <a:lnTo>
                    <a:pt x="109" y="6145"/>
                  </a:lnTo>
                  <a:cubicBezTo>
                    <a:pt x="109" y="6110"/>
                    <a:pt x="88" y="6093"/>
                    <a:pt x="53" y="6093"/>
                  </a:cubicBezTo>
                  <a:close/>
                  <a:moveTo>
                    <a:pt x="53" y="6380"/>
                  </a:moveTo>
                  <a:cubicBezTo>
                    <a:pt x="18" y="6380"/>
                    <a:pt x="1" y="6397"/>
                    <a:pt x="1" y="6436"/>
                  </a:cubicBezTo>
                  <a:lnTo>
                    <a:pt x="1" y="6506"/>
                  </a:lnTo>
                  <a:cubicBezTo>
                    <a:pt x="1" y="6528"/>
                    <a:pt x="18" y="6563"/>
                    <a:pt x="53" y="6563"/>
                  </a:cubicBezTo>
                  <a:cubicBezTo>
                    <a:pt x="88" y="6563"/>
                    <a:pt x="109" y="6528"/>
                    <a:pt x="109" y="6506"/>
                  </a:cubicBezTo>
                  <a:lnTo>
                    <a:pt x="109" y="6436"/>
                  </a:lnTo>
                  <a:cubicBezTo>
                    <a:pt x="109" y="6397"/>
                    <a:pt x="88" y="6380"/>
                    <a:pt x="53" y="6380"/>
                  </a:cubicBezTo>
                  <a:close/>
                  <a:moveTo>
                    <a:pt x="53" y="6671"/>
                  </a:moveTo>
                  <a:cubicBezTo>
                    <a:pt x="18" y="6671"/>
                    <a:pt x="1" y="6689"/>
                    <a:pt x="1" y="6724"/>
                  </a:cubicBezTo>
                  <a:lnTo>
                    <a:pt x="1" y="6798"/>
                  </a:lnTo>
                  <a:cubicBezTo>
                    <a:pt x="1" y="6815"/>
                    <a:pt x="18" y="6854"/>
                    <a:pt x="53" y="6854"/>
                  </a:cubicBezTo>
                  <a:cubicBezTo>
                    <a:pt x="88" y="6854"/>
                    <a:pt x="109" y="6815"/>
                    <a:pt x="109" y="6798"/>
                  </a:cubicBezTo>
                  <a:lnTo>
                    <a:pt x="109" y="6724"/>
                  </a:lnTo>
                  <a:cubicBezTo>
                    <a:pt x="109" y="6689"/>
                    <a:pt x="88" y="6671"/>
                    <a:pt x="53" y="6671"/>
                  </a:cubicBezTo>
                  <a:close/>
                  <a:moveTo>
                    <a:pt x="53" y="6963"/>
                  </a:moveTo>
                  <a:cubicBezTo>
                    <a:pt x="18" y="6963"/>
                    <a:pt x="1" y="6980"/>
                    <a:pt x="1" y="7015"/>
                  </a:cubicBezTo>
                  <a:lnTo>
                    <a:pt x="1" y="7089"/>
                  </a:lnTo>
                  <a:cubicBezTo>
                    <a:pt x="1" y="7107"/>
                    <a:pt x="18" y="7141"/>
                    <a:pt x="53" y="7141"/>
                  </a:cubicBezTo>
                  <a:cubicBezTo>
                    <a:pt x="88" y="7141"/>
                    <a:pt x="109" y="7107"/>
                    <a:pt x="109" y="7089"/>
                  </a:cubicBezTo>
                  <a:lnTo>
                    <a:pt x="109" y="7015"/>
                  </a:lnTo>
                  <a:cubicBezTo>
                    <a:pt x="109" y="6980"/>
                    <a:pt x="88" y="6963"/>
                    <a:pt x="53" y="6963"/>
                  </a:cubicBezTo>
                  <a:close/>
                  <a:moveTo>
                    <a:pt x="53" y="7250"/>
                  </a:moveTo>
                  <a:cubicBezTo>
                    <a:pt x="18" y="7250"/>
                    <a:pt x="1" y="7268"/>
                    <a:pt x="1" y="7307"/>
                  </a:cubicBezTo>
                  <a:lnTo>
                    <a:pt x="1" y="7376"/>
                  </a:lnTo>
                  <a:cubicBezTo>
                    <a:pt x="1" y="7398"/>
                    <a:pt x="18" y="7433"/>
                    <a:pt x="53" y="7433"/>
                  </a:cubicBezTo>
                  <a:cubicBezTo>
                    <a:pt x="88" y="7433"/>
                    <a:pt x="109" y="7398"/>
                    <a:pt x="109" y="7376"/>
                  </a:cubicBezTo>
                  <a:lnTo>
                    <a:pt x="109" y="7307"/>
                  </a:lnTo>
                  <a:cubicBezTo>
                    <a:pt x="109" y="7268"/>
                    <a:pt x="88" y="7250"/>
                    <a:pt x="53" y="7250"/>
                  </a:cubicBezTo>
                  <a:close/>
                  <a:moveTo>
                    <a:pt x="53" y="7542"/>
                  </a:moveTo>
                  <a:cubicBezTo>
                    <a:pt x="18" y="7542"/>
                    <a:pt x="1" y="7559"/>
                    <a:pt x="1" y="7594"/>
                  </a:cubicBezTo>
                  <a:lnTo>
                    <a:pt x="1" y="7668"/>
                  </a:lnTo>
                  <a:cubicBezTo>
                    <a:pt x="1" y="7685"/>
                    <a:pt x="18" y="7724"/>
                    <a:pt x="53" y="7724"/>
                  </a:cubicBezTo>
                  <a:cubicBezTo>
                    <a:pt x="88" y="7724"/>
                    <a:pt x="109" y="7685"/>
                    <a:pt x="109" y="7668"/>
                  </a:cubicBezTo>
                  <a:lnTo>
                    <a:pt x="109" y="7594"/>
                  </a:lnTo>
                  <a:cubicBezTo>
                    <a:pt x="109" y="7559"/>
                    <a:pt x="88" y="7542"/>
                    <a:pt x="53" y="7542"/>
                  </a:cubicBezTo>
                  <a:close/>
                  <a:moveTo>
                    <a:pt x="53" y="7833"/>
                  </a:moveTo>
                  <a:cubicBezTo>
                    <a:pt x="18" y="7833"/>
                    <a:pt x="1" y="7851"/>
                    <a:pt x="1" y="7885"/>
                  </a:cubicBezTo>
                  <a:lnTo>
                    <a:pt x="1" y="7959"/>
                  </a:lnTo>
                  <a:cubicBezTo>
                    <a:pt x="1" y="7977"/>
                    <a:pt x="18" y="8012"/>
                    <a:pt x="53" y="8012"/>
                  </a:cubicBezTo>
                  <a:cubicBezTo>
                    <a:pt x="88" y="8012"/>
                    <a:pt x="109" y="7977"/>
                    <a:pt x="109" y="7959"/>
                  </a:cubicBezTo>
                  <a:lnTo>
                    <a:pt x="109" y="7885"/>
                  </a:lnTo>
                  <a:cubicBezTo>
                    <a:pt x="109" y="7851"/>
                    <a:pt x="88" y="7833"/>
                    <a:pt x="53" y="7833"/>
                  </a:cubicBezTo>
                  <a:close/>
                  <a:moveTo>
                    <a:pt x="53" y="8120"/>
                  </a:moveTo>
                  <a:cubicBezTo>
                    <a:pt x="18" y="8120"/>
                    <a:pt x="1" y="8138"/>
                    <a:pt x="1" y="8177"/>
                  </a:cubicBezTo>
                  <a:lnTo>
                    <a:pt x="1" y="8247"/>
                  </a:lnTo>
                  <a:cubicBezTo>
                    <a:pt x="1" y="8268"/>
                    <a:pt x="18" y="8303"/>
                    <a:pt x="53" y="8303"/>
                  </a:cubicBezTo>
                  <a:cubicBezTo>
                    <a:pt x="88" y="8303"/>
                    <a:pt x="109" y="8268"/>
                    <a:pt x="109" y="8247"/>
                  </a:cubicBezTo>
                  <a:lnTo>
                    <a:pt x="109" y="8177"/>
                  </a:lnTo>
                  <a:cubicBezTo>
                    <a:pt x="109" y="8138"/>
                    <a:pt x="88" y="8120"/>
                    <a:pt x="53" y="8120"/>
                  </a:cubicBezTo>
                  <a:close/>
                  <a:moveTo>
                    <a:pt x="53" y="8412"/>
                  </a:moveTo>
                  <a:cubicBezTo>
                    <a:pt x="18" y="8412"/>
                    <a:pt x="1" y="8429"/>
                    <a:pt x="1" y="8464"/>
                  </a:cubicBezTo>
                  <a:lnTo>
                    <a:pt x="1" y="8538"/>
                  </a:lnTo>
                  <a:cubicBezTo>
                    <a:pt x="1" y="8556"/>
                    <a:pt x="18" y="8595"/>
                    <a:pt x="53" y="8595"/>
                  </a:cubicBezTo>
                  <a:cubicBezTo>
                    <a:pt x="88" y="8595"/>
                    <a:pt x="109" y="8556"/>
                    <a:pt x="109" y="8538"/>
                  </a:cubicBezTo>
                  <a:lnTo>
                    <a:pt x="109" y="8464"/>
                  </a:lnTo>
                  <a:cubicBezTo>
                    <a:pt x="109" y="8429"/>
                    <a:pt x="88" y="8412"/>
                    <a:pt x="53" y="8412"/>
                  </a:cubicBezTo>
                  <a:close/>
                  <a:moveTo>
                    <a:pt x="53" y="8703"/>
                  </a:moveTo>
                  <a:cubicBezTo>
                    <a:pt x="18" y="8703"/>
                    <a:pt x="1" y="8721"/>
                    <a:pt x="1" y="8756"/>
                  </a:cubicBezTo>
                  <a:lnTo>
                    <a:pt x="1" y="8830"/>
                  </a:lnTo>
                  <a:cubicBezTo>
                    <a:pt x="1" y="8847"/>
                    <a:pt x="18" y="8882"/>
                    <a:pt x="53" y="8882"/>
                  </a:cubicBezTo>
                  <a:cubicBezTo>
                    <a:pt x="88" y="8882"/>
                    <a:pt x="109" y="8847"/>
                    <a:pt x="109" y="8830"/>
                  </a:cubicBezTo>
                  <a:lnTo>
                    <a:pt x="109" y="8756"/>
                  </a:lnTo>
                  <a:cubicBezTo>
                    <a:pt x="109" y="8721"/>
                    <a:pt x="88" y="8703"/>
                    <a:pt x="53" y="8703"/>
                  </a:cubicBezTo>
                  <a:close/>
                  <a:moveTo>
                    <a:pt x="53" y="8991"/>
                  </a:moveTo>
                  <a:cubicBezTo>
                    <a:pt x="18" y="8991"/>
                    <a:pt x="1" y="9008"/>
                    <a:pt x="1" y="9047"/>
                  </a:cubicBezTo>
                  <a:lnTo>
                    <a:pt x="1" y="9117"/>
                  </a:lnTo>
                  <a:cubicBezTo>
                    <a:pt x="1" y="9139"/>
                    <a:pt x="18" y="9173"/>
                    <a:pt x="53" y="9173"/>
                  </a:cubicBezTo>
                  <a:cubicBezTo>
                    <a:pt x="88" y="9173"/>
                    <a:pt x="109" y="9139"/>
                    <a:pt x="109" y="9117"/>
                  </a:cubicBezTo>
                  <a:lnTo>
                    <a:pt x="109" y="9047"/>
                  </a:lnTo>
                  <a:cubicBezTo>
                    <a:pt x="109" y="9008"/>
                    <a:pt x="88" y="8991"/>
                    <a:pt x="53" y="8991"/>
                  </a:cubicBezTo>
                  <a:close/>
                  <a:moveTo>
                    <a:pt x="53" y="9282"/>
                  </a:moveTo>
                  <a:cubicBezTo>
                    <a:pt x="18" y="9282"/>
                    <a:pt x="1" y="9300"/>
                    <a:pt x="1" y="9334"/>
                  </a:cubicBezTo>
                  <a:lnTo>
                    <a:pt x="1" y="9408"/>
                  </a:lnTo>
                  <a:cubicBezTo>
                    <a:pt x="1" y="9426"/>
                    <a:pt x="18" y="9465"/>
                    <a:pt x="53" y="9465"/>
                  </a:cubicBezTo>
                  <a:cubicBezTo>
                    <a:pt x="88" y="9465"/>
                    <a:pt x="109" y="9426"/>
                    <a:pt x="109" y="9408"/>
                  </a:cubicBezTo>
                  <a:lnTo>
                    <a:pt x="109" y="9334"/>
                  </a:lnTo>
                  <a:cubicBezTo>
                    <a:pt x="109" y="9300"/>
                    <a:pt x="88" y="9282"/>
                    <a:pt x="53" y="9282"/>
                  </a:cubicBezTo>
                  <a:close/>
                  <a:moveTo>
                    <a:pt x="53" y="9574"/>
                  </a:moveTo>
                  <a:cubicBezTo>
                    <a:pt x="18" y="9574"/>
                    <a:pt x="1" y="9591"/>
                    <a:pt x="1" y="9626"/>
                  </a:cubicBezTo>
                  <a:lnTo>
                    <a:pt x="1" y="9700"/>
                  </a:lnTo>
                  <a:cubicBezTo>
                    <a:pt x="1" y="9717"/>
                    <a:pt x="18" y="9752"/>
                    <a:pt x="53" y="9752"/>
                  </a:cubicBezTo>
                  <a:cubicBezTo>
                    <a:pt x="88" y="9752"/>
                    <a:pt x="109" y="9717"/>
                    <a:pt x="109" y="9700"/>
                  </a:cubicBezTo>
                  <a:lnTo>
                    <a:pt x="109" y="9626"/>
                  </a:lnTo>
                  <a:cubicBezTo>
                    <a:pt x="109" y="9591"/>
                    <a:pt x="88" y="9574"/>
                    <a:pt x="53" y="9574"/>
                  </a:cubicBezTo>
                  <a:close/>
                  <a:moveTo>
                    <a:pt x="53" y="9861"/>
                  </a:moveTo>
                  <a:cubicBezTo>
                    <a:pt x="18" y="9861"/>
                    <a:pt x="1" y="9878"/>
                    <a:pt x="1" y="9918"/>
                  </a:cubicBezTo>
                  <a:lnTo>
                    <a:pt x="1" y="9987"/>
                  </a:lnTo>
                  <a:cubicBezTo>
                    <a:pt x="1" y="10009"/>
                    <a:pt x="18" y="10044"/>
                    <a:pt x="53" y="10044"/>
                  </a:cubicBezTo>
                  <a:cubicBezTo>
                    <a:pt x="88" y="10044"/>
                    <a:pt x="109" y="10009"/>
                    <a:pt x="109" y="9987"/>
                  </a:cubicBezTo>
                  <a:lnTo>
                    <a:pt x="109" y="9918"/>
                  </a:lnTo>
                  <a:cubicBezTo>
                    <a:pt x="109" y="9878"/>
                    <a:pt x="88" y="9861"/>
                    <a:pt x="53" y="9861"/>
                  </a:cubicBezTo>
                  <a:close/>
                  <a:moveTo>
                    <a:pt x="53" y="10152"/>
                  </a:moveTo>
                  <a:cubicBezTo>
                    <a:pt x="18" y="10152"/>
                    <a:pt x="1" y="10170"/>
                    <a:pt x="1" y="10205"/>
                  </a:cubicBezTo>
                  <a:lnTo>
                    <a:pt x="1" y="10279"/>
                  </a:lnTo>
                  <a:cubicBezTo>
                    <a:pt x="1" y="10296"/>
                    <a:pt x="18" y="10335"/>
                    <a:pt x="53" y="10335"/>
                  </a:cubicBezTo>
                  <a:cubicBezTo>
                    <a:pt x="88" y="10335"/>
                    <a:pt x="109" y="10296"/>
                    <a:pt x="109" y="10279"/>
                  </a:cubicBezTo>
                  <a:lnTo>
                    <a:pt x="109" y="10205"/>
                  </a:lnTo>
                  <a:cubicBezTo>
                    <a:pt x="109" y="10170"/>
                    <a:pt x="88" y="10152"/>
                    <a:pt x="53" y="10152"/>
                  </a:cubicBezTo>
                  <a:close/>
                  <a:moveTo>
                    <a:pt x="53" y="10444"/>
                  </a:moveTo>
                  <a:cubicBezTo>
                    <a:pt x="18" y="10444"/>
                    <a:pt x="1" y="10461"/>
                    <a:pt x="1" y="10496"/>
                  </a:cubicBezTo>
                  <a:lnTo>
                    <a:pt x="1" y="10570"/>
                  </a:lnTo>
                  <a:cubicBezTo>
                    <a:pt x="1" y="10588"/>
                    <a:pt x="18" y="10622"/>
                    <a:pt x="53" y="10622"/>
                  </a:cubicBezTo>
                  <a:cubicBezTo>
                    <a:pt x="88" y="10622"/>
                    <a:pt x="109" y="10588"/>
                    <a:pt x="109" y="10570"/>
                  </a:cubicBezTo>
                  <a:lnTo>
                    <a:pt x="109" y="10496"/>
                  </a:lnTo>
                  <a:cubicBezTo>
                    <a:pt x="109" y="10461"/>
                    <a:pt x="88" y="10444"/>
                    <a:pt x="53" y="10444"/>
                  </a:cubicBezTo>
                  <a:close/>
                  <a:moveTo>
                    <a:pt x="53" y="10731"/>
                  </a:moveTo>
                  <a:cubicBezTo>
                    <a:pt x="18" y="10731"/>
                    <a:pt x="1" y="10749"/>
                    <a:pt x="1" y="10788"/>
                  </a:cubicBezTo>
                  <a:lnTo>
                    <a:pt x="1" y="10857"/>
                  </a:lnTo>
                  <a:cubicBezTo>
                    <a:pt x="1" y="10879"/>
                    <a:pt x="18" y="10914"/>
                    <a:pt x="53" y="10914"/>
                  </a:cubicBezTo>
                  <a:cubicBezTo>
                    <a:pt x="88" y="10914"/>
                    <a:pt x="109" y="10879"/>
                    <a:pt x="109" y="10857"/>
                  </a:cubicBezTo>
                  <a:lnTo>
                    <a:pt x="109" y="10788"/>
                  </a:lnTo>
                  <a:cubicBezTo>
                    <a:pt x="109" y="10749"/>
                    <a:pt x="88" y="10731"/>
                    <a:pt x="53" y="10731"/>
                  </a:cubicBezTo>
                  <a:close/>
                  <a:moveTo>
                    <a:pt x="53" y="11023"/>
                  </a:moveTo>
                  <a:cubicBezTo>
                    <a:pt x="18" y="11023"/>
                    <a:pt x="1" y="11040"/>
                    <a:pt x="1" y="11075"/>
                  </a:cubicBezTo>
                  <a:lnTo>
                    <a:pt x="1" y="11149"/>
                  </a:lnTo>
                  <a:cubicBezTo>
                    <a:pt x="1" y="11166"/>
                    <a:pt x="18" y="11205"/>
                    <a:pt x="53" y="11205"/>
                  </a:cubicBezTo>
                  <a:cubicBezTo>
                    <a:pt x="88" y="11205"/>
                    <a:pt x="109" y="11166"/>
                    <a:pt x="109" y="11149"/>
                  </a:cubicBezTo>
                  <a:lnTo>
                    <a:pt x="109" y="11075"/>
                  </a:lnTo>
                  <a:cubicBezTo>
                    <a:pt x="109" y="11040"/>
                    <a:pt x="88" y="11023"/>
                    <a:pt x="53" y="11023"/>
                  </a:cubicBezTo>
                  <a:close/>
                  <a:moveTo>
                    <a:pt x="53" y="11314"/>
                  </a:moveTo>
                  <a:cubicBezTo>
                    <a:pt x="18" y="11314"/>
                    <a:pt x="1" y="11332"/>
                    <a:pt x="1" y="11366"/>
                  </a:cubicBezTo>
                  <a:lnTo>
                    <a:pt x="1" y="11440"/>
                  </a:lnTo>
                  <a:cubicBezTo>
                    <a:pt x="1" y="11458"/>
                    <a:pt x="18" y="11493"/>
                    <a:pt x="53" y="11493"/>
                  </a:cubicBezTo>
                  <a:cubicBezTo>
                    <a:pt x="88" y="11493"/>
                    <a:pt x="109" y="11458"/>
                    <a:pt x="109" y="11440"/>
                  </a:cubicBezTo>
                  <a:lnTo>
                    <a:pt x="109" y="11366"/>
                  </a:lnTo>
                  <a:cubicBezTo>
                    <a:pt x="109" y="11332"/>
                    <a:pt x="88" y="11314"/>
                    <a:pt x="53" y="11314"/>
                  </a:cubicBezTo>
                  <a:close/>
                  <a:moveTo>
                    <a:pt x="53" y="11601"/>
                  </a:moveTo>
                  <a:cubicBezTo>
                    <a:pt x="18" y="11601"/>
                    <a:pt x="1" y="11619"/>
                    <a:pt x="1" y="11658"/>
                  </a:cubicBezTo>
                  <a:lnTo>
                    <a:pt x="1" y="11728"/>
                  </a:lnTo>
                  <a:cubicBezTo>
                    <a:pt x="1" y="11749"/>
                    <a:pt x="18" y="11784"/>
                    <a:pt x="53" y="11784"/>
                  </a:cubicBezTo>
                  <a:cubicBezTo>
                    <a:pt x="88" y="11784"/>
                    <a:pt x="109" y="11749"/>
                    <a:pt x="109" y="11728"/>
                  </a:cubicBezTo>
                  <a:lnTo>
                    <a:pt x="109" y="11658"/>
                  </a:lnTo>
                  <a:cubicBezTo>
                    <a:pt x="109" y="11619"/>
                    <a:pt x="88" y="11601"/>
                    <a:pt x="53" y="11601"/>
                  </a:cubicBezTo>
                  <a:close/>
                  <a:moveTo>
                    <a:pt x="53" y="11893"/>
                  </a:moveTo>
                  <a:cubicBezTo>
                    <a:pt x="18" y="11893"/>
                    <a:pt x="1" y="11910"/>
                    <a:pt x="1" y="11945"/>
                  </a:cubicBezTo>
                  <a:lnTo>
                    <a:pt x="1" y="12019"/>
                  </a:lnTo>
                  <a:cubicBezTo>
                    <a:pt x="1" y="12037"/>
                    <a:pt x="18" y="12076"/>
                    <a:pt x="53" y="12076"/>
                  </a:cubicBezTo>
                  <a:cubicBezTo>
                    <a:pt x="88" y="12076"/>
                    <a:pt x="109" y="12037"/>
                    <a:pt x="109" y="12019"/>
                  </a:cubicBezTo>
                  <a:lnTo>
                    <a:pt x="109" y="11945"/>
                  </a:lnTo>
                  <a:cubicBezTo>
                    <a:pt x="109" y="11910"/>
                    <a:pt x="88" y="11893"/>
                    <a:pt x="53" y="11893"/>
                  </a:cubicBezTo>
                  <a:close/>
                  <a:moveTo>
                    <a:pt x="53" y="12185"/>
                  </a:moveTo>
                  <a:cubicBezTo>
                    <a:pt x="18" y="12185"/>
                    <a:pt x="1" y="12202"/>
                    <a:pt x="1" y="12237"/>
                  </a:cubicBezTo>
                  <a:lnTo>
                    <a:pt x="1" y="12311"/>
                  </a:lnTo>
                  <a:cubicBezTo>
                    <a:pt x="1" y="12328"/>
                    <a:pt x="18" y="12363"/>
                    <a:pt x="53" y="12363"/>
                  </a:cubicBezTo>
                  <a:cubicBezTo>
                    <a:pt x="88" y="12363"/>
                    <a:pt x="109" y="12328"/>
                    <a:pt x="109" y="12311"/>
                  </a:cubicBezTo>
                  <a:lnTo>
                    <a:pt x="109" y="12237"/>
                  </a:lnTo>
                  <a:cubicBezTo>
                    <a:pt x="109" y="12202"/>
                    <a:pt x="88" y="12185"/>
                    <a:pt x="53" y="12185"/>
                  </a:cubicBezTo>
                  <a:close/>
                  <a:moveTo>
                    <a:pt x="53" y="12472"/>
                  </a:moveTo>
                  <a:cubicBezTo>
                    <a:pt x="18" y="12472"/>
                    <a:pt x="1" y="12489"/>
                    <a:pt x="1" y="12528"/>
                  </a:cubicBezTo>
                  <a:lnTo>
                    <a:pt x="1" y="12598"/>
                  </a:lnTo>
                  <a:cubicBezTo>
                    <a:pt x="1" y="12620"/>
                    <a:pt x="18" y="12654"/>
                    <a:pt x="53" y="12654"/>
                  </a:cubicBezTo>
                  <a:cubicBezTo>
                    <a:pt x="88" y="12654"/>
                    <a:pt x="109" y="12620"/>
                    <a:pt x="109" y="12598"/>
                  </a:cubicBezTo>
                  <a:lnTo>
                    <a:pt x="109" y="12528"/>
                  </a:lnTo>
                  <a:cubicBezTo>
                    <a:pt x="109" y="12489"/>
                    <a:pt x="88" y="12472"/>
                    <a:pt x="53" y="12472"/>
                  </a:cubicBezTo>
                  <a:close/>
                  <a:moveTo>
                    <a:pt x="53" y="12763"/>
                  </a:moveTo>
                  <a:cubicBezTo>
                    <a:pt x="18" y="12763"/>
                    <a:pt x="1" y="12781"/>
                    <a:pt x="1" y="12815"/>
                  </a:cubicBezTo>
                  <a:lnTo>
                    <a:pt x="1" y="12889"/>
                  </a:lnTo>
                  <a:cubicBezTo>
                    <a:pt x="1" y="12907"/>
                    <a:pt x="18" y="12946"/>
                    <a:pt x="53" y="12946"/>
                  </a:cubicBezTo>
                  <a:cubicBezTo>
                    <a:pt x="88" y="12946"/>
                    <a:pt x="109" y="12907"/>
                    <a:pt x="109" y="12889"/>
                  </a:cubicBezTo>
                  <a:lnTo>
                    <a:pt x="109" y="12815"/>
                  </a:lnTo>
                  <a:cubicBezTo>
                    <a:pt x="109" y="12781"/>
                    <a:pt x="88" y="12763"/>
                    <a:pt x="53" y="12763"/>
                  </a:cubicBezTo>
                  <a:close/>
                  <a:moveTo>
                    <a:pt x="53" y="13055"/>
                  </a:moveTo>
                  <a:cubicBezTo>
                    <a:pt x="18" y="13055"/>
                    <a:pt x="1" y="13072"/>
                    <a:pt x="1" y="13107"/>
                  </a:cubicBezTo>
                  <a:lnTo>
                    <a:pt x="1" y="13181"/>
                  </a:lnTo>
                  <a:cubicBezTo>
                    <a:pt x="1" y="13198"/>
                    <a:pt x="18" y="13233"/>
                    <a:pt x="53" y="13233"/>
                  </a:cubicBezTo>
                  <a:cubicBezTo>
                    <a:pt x="88" y="13233"/>
                    <a:pt x="109" y="13198"/>
                    <a:pt x="109" y="13181"/>
                  </a:cubicBezTo>
                  <a:lnTo>
                    <a:pt x="109" y="13107"/>
                  </a:lnTo>
                  <a:cubicBezTo>
                    <a:pt x="109" y="13072"/>
                    <a:pt x="88" y="13055"/>
                    <a:pt x="53" y="13055"/>
                  </a:cubicBezTo>
                  <a:close/>
                  <a:moveTo>
                    <a:pt x="53" y="13342"/>
                  </a:moveTo>
                  <a:cubicBezTo>
                    <a:pt x="18" y="13342"/>
                    <a:pt x="1" y="13359"/>
                    <a:pt x="1" y="13399"/>
                  </a:cubicBezTo>
                  <a:lnTo>
                    <a:pt x="1" y="13468"/>
                  </a:lnTo>
                  <a:cubicBezTo>
                    <a:pt x="1" y="13490"/>
                    <a:pt x="18" y="13525"/>
                    <a:pt x="53" y="13525"/>
                  </a:cubicBezTo>
                  <a:cubicBezTo>
                    <a:pt x="88" y="13525"/>
                    <a:pt x="109" y="13490"/>
                    <a:pt x="109" y="13468"/>
                  </a:cubicBezTo>
                  <a:lnTo>
                    <a:pt x="109" y="13399"/>
                  </a:lnTo>
                  <a:cubicBezTo>
                    <a:pt x="109" y="13359"/>
                    <a:pt x="88" y="13342"/>
                    <a:pt x="53" y="13342"/>
                  </a:cubicBezTo>
                  <a:close/>
                  <a:moveTo>
                    <a:pt x="53" y="13634"/>
                  </a:moveTo>
                  <a:cubicBezTo>
                    <a:pt x="18" y="13634"/>
                    <a:pt x="1" y="13651"/>
                    <a:pt x="1" y="13686"/>
                  </a:cubicBezTo>
                  <a:lnTo>
                    <a:pt x="1" y="13760"/>
                  </a:lnTo>
                  <a:cubicBezTo>
                    <a:pt x="1" y="13777"/>
                    <a:pt x="18" y="13816"/>
                    <a:pt x="53" y="13816"/>
                  </a:cubicBezTo>
                  <a:cubicBezTo>
                    <a:pt x="88" y="13816"/>
                    <a:pt x="109" y="13777"/>
                    <a:pt x="109" y="13760"/>
                  </a:cubicBezTo>
                  <a:lnTo>
                    <a:pt x="109" y="13686"/>
                  </a:lnTo>
                  <a:cubicBezTo>
                    <a:pt x="109" y="13651"/>
                    <a:pt x="88" y="13634"/>
                    <a:pt x="53" y="1363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6517218" y="4526"/>
              <a:ext cx="23687" cy="2787727"/>
            </a:xfrm>
            <a:custGeom>
              <a:avLst/>
              <a:gdLst/>
              <a:ahLst/>
              <a:cxnLst/>
              <a:rect l="l" t="t" r="r" b="b"/>
              <a:pathLst>
                <a:path w="110" h="12946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lnTo>
                    <a:pt x="1" y="127"/>
                  </a:lnTo>
                  <a:cubicBezTo>
                    <a:pt x="1" y="162"/>
                    <a:pt x="18" y="179"/>
                    <a:pt x="53" y="179"/>
                  </a:cubicBezTo>
                  <a:cubicBezTo>
                    <a:pt x="70" y="179"/>
                    <a:pt x="110" y="162"/>
                    <a:pt x="110" y="127"/>
                  </a:cubicBezTo>
                  <a:lnTo>
                    <a:pt x="110" y="53"/>
                  </a:lnTo>
                  <a:cubicBezTo>
                    <a:pt x="110" y="18"/>
                    <a:pt x="70" y="1"/>
                    <a:pt x="53" y="1"/>
                  </a:cubicBezTo>
                  <a:close/>
                  <a:moveTo>
                    <a:pt x="53" y="288"/>
                  </a:moveTo>
                  <a:cubicBezTo>
                    <a:pt x="18" y="288"/>
                    <a:pt x="1" y="306"/>
                    <a:pt x="1" y="345"/>
                  </a:cubicBezTo>
                  <a:lnTo>
                    <a:pt x="1" y="414"/>
                  </a:lnTo>
                  <a:cubicBezTo>
                    <a:pt x="1" y="453"/>
                    <a:pt x="18" y="471"/>
                    <a:pt x="53" y="471"/>
                  </a:cubicBezTo>
                  <a:cubicBezTo>
                    <a:pt x="70" y="471"/>
                    <a:pt x="110" y="453"/>
                    <a:pt x="110" y="414"/>
                  </a:cubicBezTo>
                  <a:lnTo>
                    <a:pt x="110" y="345"/>
                  </a:lnTo>
                  <a:cubicBezTo>
                    <a:pt x="110" y="306"/>
                    <a:pt x="70" y="288"/>
                    <a:pt x="53" y="288"/>
                  </a:cubicBezTo>
                  <a:close/>
                  <a:moveTo>
                    <a:pt x="53" y="580"/>
                  </a:moveTo>
                  <a:cubicBezTo>
                    <a:pt x="18" y="580"/>
                    <a:pt x="1" y="597"/>
                    <a:pt x="1" y="632"/>
                  </a:cubicBezTo>
                  <a:lnTo>
                    <a:pt x="1" y="706"/>
                  </a:lnTo>
                  <a:cubicBezTo>
                    <a:pt x="1" y="741"/>
                    <a:pt x="18" y="762"/>
                    <a:pt x="53" y="762"/>
                  </a:cubicBezTo>
                  <a:cubicBezTo>
                    <a:pt x="70" y="762"/>
                    <a:pt x="110" y="741"/>
                    <a:pt x="110" y="706"/>
                  </a:cubicBezTo>
                  <a:lnTo>
                    <a:pt x="110" y="632"/>
                  </a:lnTo>
                  <a:cubicBezTo>
                    <a:pt x="110" y="597"/>
                    <a:pt x="70" y="580"/>
                    <a:pt x="53" y="580"/>
                  </a:cubicBezTo>
                  <a:close/>
                  <a:moveTo>
                    <a:pt x="53" y="871"/>
                  </a:moveTo>
                  <a:cubicBezTo>
                    <a:pt x="18" y="871"/>
                    <a:pt x="1" y="889"/>
                    <a:pt x="1" y="923"/>
                  </a:cubicBezTo>
                  <a:lnTo>
                    <a:pt x="1" y="997"/>
                  </a:lnTo>
                  <a:cubicBezTo>
                    <a:pt x="1" y="1032"/>
                    <a:pt x="18" y="1050"/>
                    <a:pt x="53" y="1050"/>
                  </a:cubicBezTo>
                  <a:cubicBezTo>
                    <a:pt x="70" y="1050"/>
                    <a:pt x="110" y="1032"/>
                    <a:pt x="110" y="997"/>
                  </a:cubicBezTo>
                  <a:lnTo>
                    <a:pt x="110" y="923"/>
                  </a:lnTo>
                  <a:cubicBezTo>
                    <a:pt x="110" y="889"/>
                    <a:pt x="70" y="871"/>
                    <a:pt x="53" y="871"/>
                  </a:cubicBezTo>
                  <a:close/>
                  <a:moveTo>
                    <a:pt x="53" y="1158"/>
                  </a:moveTo>
                  <a:cubicBezTo>
                    <a:pt x="18" y="1158"/>
                    <a:pt x="1" y="1176"/>
                    <a:pt x="1" y="1215"/>
                  </a:cubicBezTo>
                  <a:lnTo>
                    <a:pt x="1" y="1285"/>
                  </a:lnTo>
                  <a:cubicBezTo>
                    <a:pt x="1" y="1324"/>
                    <a:pt x="18" y="1341"/>
                    <a:pt x="53" y="1341"/>
                  </a:cubicBezTo>
                  <a:cubicBezTo>
                    <a:pt x="70" y="1341"/>
                    <a:pt x="110" y="1324"/>
                    <a:pt x="110" y="1285"/>
                  </a:cubicBezTo>
                  <a:lnTo>
                    <a:pt x="110" y="1215"/>
                  </a:lnTo>
                  <a:cubicBezTo>
                    <a:pt x="110" y="1176"/>
                    <a:pt x="70" y="1158"/>
                    <a:pt x="53" y="1158"/>
                  </a:cubicBezTo>
                  <a:close/>
                  <a:moveTo>
                    <a:pt x="53" y="1450"/>
                  </a:moveTo>
                  <a:cubicBezTo>
                    <a:pt x="18" y="1450"/>
                    <a:pt x="1" y="1467"/>
                    <a:pt x="1" y="1502"/>
                  </a:cubicBezTo>
                  <a:lnTo>
                    <a:pt x="1" y="1576"/>
                  </a:lnTo>
                  <a:cubicBezTo>
                    <a:pt x="1" y="1611"/>
                    <a:pt x="18" y="1633"/>
                    <a:pt x="53" y="1633"/>
                  </a:cubicBezTo>
                  <a:cubicBezTo>
                    <a:pt x="70" y="1633"/>
                    <a:pt x="110" y="1611"/>
                    <a:pt x="110" y="1576"/>
                  </a:cubicBezTo>
                  <a:lnTo>
                    <a:pt x="110" y="1502"/>
                  </a:lnTo>
                  <a:cubicBezTo>
                    <a:pt x="110" y="1467"/>
                    <a:pt x="70" y="1450"/>
                    <a:pt x="53" y="1450"/>
                  </a:cubicBezTo>
                  <a:close/>
                  <a:moveTo>
                    <a:pt x="53" y="1741"/>
                  </a:moveTo>
                  <a:cubicBezTo>
                    <a:pt x="18" y="1741"/>
                    <a:pt x="1" y="1759"/>
                    <a:pt x="1" y="1794"/>
                  </a:cubicBezTo>
                  <a:lnTo>
                    <a:pt x="1" y="1868"/>
                  </a:lnTo>
                  <a:cubicBezTo>
                    <a:pt x="1" y="1902"/>
                    <a:pt x="18" y="1920"/>
                    <a:pt x="53" y="1920"/>
                  </a:cubicBezTo>
                  <a:cubicBezTo>
                    <a:pt x="70" y="1920"/>
                    <a:pt x="110" y="1902"/>
                    <a:pt x="110" y="1868"/>
                  </a:cubicBezTo>
                  <a:lnTo>
                    <a:pt x="110" y="1794"/>
                  </a:lnTo>
                  <a:cubicBezTo>
                    <a:pt x="110" y="1759"/>
                    <a:pt x="70" y="1741"/>
                    <a:pt x="53" y="1741"/>
                  </a:cubicBezTo>
                  <a:close/>
                  <a:moveTo>
                    <a:pt x="53" y="2029"/>
                  </a:moveTo>
                  <a:cubicBezTo>
                    <a:pt x="18" y="2029"/>
                    <a:pt x="1" y="2046"/>
                    <a:pt x="1" y="2085"/>
                  </a:cubicBezTo>
                  <a:lnTo>
                    <a:pt x="1" y="2155"/>
                  </a:lnTo>
                  <a:cubicBezTo>
                    <a:pt x="1" y="2194"/>
                    <a:pt x="18" y="2211"/>
                    <a:pt x="53" y="2211"/>
                  </a:cubicBezTo>
                  <a:cubicBezTo>
                    <a:pt x="70" y="2211"/>
                    <a:pt x="110" y="2194"/>
                    <a:pt x="110" y="2155"/>
                  </a:cubicBezTo>
                  <a:lnTo>
                    <a:pt x="110" y="2085"/>
                  </a:lnTo>
                  <a:cubicBezTo>
                    <a:pt x="110" y="2046"/>
                    <a:pt x="70" y="2029"/>
                    <a:pt x="53" y="2029"/>
                  </a:cubicBezTo>
                  <a:close/>
                  <a:moveTo>
                    <a:pt x="53" y="2320"/>
                  </a:moveTo>
                  <a:cubicBezTo>
                    <a:pt x="18" y="2320"/>
                    <a:pt x="1" y="2338"/>
                    <a:pt x="1" y="2372"/>
                  </a:cubicBezTo>
                  <a:lnTo>
                    <a:pt x="1" y="2446"/>
                  </a:lnTo>
                  <a:cubicBezTo>
                    <a:pt x="1" y="2481"/>
                    <a:pt x="18" y="2503"/>
                    <a:pt x="53" y="2503"/>
                  </a:cubicBezTo>
                  <a:cubicBezTo>
                    <a:pt x="70" y="2503"/>
                    <a:pt x="110" y="2481"/>
                    <a:pt x="110" y="2446"/>
                  </a:cubicBezTo>
                  <a:lnTo>
                    <a:pt x="110" y="2372"/>
                  </a:lnTo>
                  <a:cubicBezTo>
                    <a:pt x="110" y="2338"/>
                    <a:pt x="70" y="2320"/>
                    <a:pt x="53" y="2320"/>
                  </a:cubicBezTo>
                  <a:close/>
                  <a:moveTo>
                    <a:pt x="53" y="2612"/>
                  </a:moveTo>
                  <a:cubicBezTo>
                    <a:pt x="18" y="2612"/>
                    <a:pt x="1" y="2629"/>
                    <a:pt x="1" y="2664"/>
                  </a:cubicBezTo>
                  <a:lnTo>
                    <a:pt x="1" y="2738"/>
                  </a:lnTo>
                  <a:cubicBezTo>
                    <a:pt x="1" y="2773"/>
                    <a:pt x="18" y="2790"/>
                    <a:pt x="53" y="2790"/>
                  </a:cubicBezTo>
                  <a:cubicBezTo>
                    <a:pt x="70" y="2790"/>
                    <a:pt x="110" y="2773"/>
                    <a:pt x="110" y="2738"/>
                  </a:cubicBezTo>
                  <a:lnTo>
                    <a:pt x="110" y="2664"/>
                  </a:lnTo>
                  <a:cubicBezTo>
                    <a:pt x="110" y="2629"/>
                    <a:pt x="70" y="2612"/>
                    <a:pt x="53" y="2612"/>
                  </a:cubicBezTo>
                  <a:close/>
                  <a:moveTo>
                    <a:pt x="53" y="2899"/>
                  </a:moveTo>
                  <a:cubicBezTo>
                    <a:pt x="18" y="2899"/>
                    <a:pt x="1" y="2916"/>
                    <a:pt x="1" y="2955"/>
                  </a:cubicBezTo>
                  <a:lnTo>
                    <a:pt x="1" y="3025"/>
                  </a:lnTo>
                  <a:cubicBezTo>
                    <a:pt x="1" y="3064"/>
                    <a:pt x="18" y="3082"/>
                    <a:pt x="53" y="3082"/>
                  </a:cubicBezTo>
                  <a:cubicBezTo>
                    <a:pt x="70" y="3082"/>
                    <a:pt x="110" y="3064"/>
                    <a:pt x="110" y="3025"/>
                  </a:cubicBezTo>
                  <a:lnTo>
                    <a:pt x="110" y="2955"/>
                  </a:lnTo>
                  <a:cubicBezTo>
                    <a:pt x="110" y="2916"/>
                    <a:pt x="70" y="2899"/>
                    <a:pt x="53" y="2899"/>
                  </a:cubicBezTo>
                  <a:close/>
                  <a:moveTo>
                    <a:pt x="53" y="3190"/>
                  </a:moveTo>
                  <a:cubicBezTo>
                    <a:pt x="18" y="3190"/>
                    <a:pt x="1" y="3208"/>
                    <a:pt x="1" y="3243"/>
                  </a:cubicBezTo>
                  <a:lnTo>
                    <a:pt x="1" y="3317"/>
                  </a:lnTo>
                  <a:cubicBezTo>
                    <a:pt x="1" y="3351"/>
                    <a:pt x="18" y="3373"/>
                    <a:pt x="53" y="3373"/>
                  </a:cubicBezTo>
                  <a:cubicBezTo>
                    <a:pt x="70" y="3373"/>
                    <a:pt x="110" y="3351"/>
                    <a:pt x="110" y="3317"/>
                  </a:cubicBezTo>
                  <a:lnTo>
                    <a:pt x="110" y="3243"/>
                  </a:lnTo>
                  <a:cubicBezTo>
                    <a:pt x="110" y="3208"/>
                    <a:pt x="70" y="3190"/>
                    <a:pt x="53" y="3190"/>
                  </a:cubicBezTo>
                  <a:close/>
                  <a:moveTo>
                    <a:pt x="53" y="3482"/>
                  </a:moveTo>
                  <a:cubicBezTo>
                    <a:pt x="18" y="3482"/>
                    <a:pt x="1" y="3499"/>
                    <a:pt x="1" y="3534"/>
                  </a:cubicBezTo>
                  <a:lnTo>
                    <a:pt x="1" y="3608"/>
                  </a:lnTo>
                  <a:cubicBezTo>
                    <a:pt x="1" y="3643"/>
                    <a:pt x="18" y="3660"/>
                    <a:pt x="53" y="3660"/>
                  </a:cubicBezTo>
                  <a:cubicBezTo>
                    <a:pt x="70" y="3660"/>
                    <a:pt x="110" y="3643"/>
                    <a:pt x="110" y="3608"/>
                  </a:cubicBezTo>
                  <a:lnTo>
                    <a:pt x="110" y="3534"/>
                  </a:lnTo>
                  <a:cubicBezTo>
                    <a:pt x="110" y="3499"/>
                    <a:pt x="70" y="3482"/>
                    <a:pt x="53" y="3482"/>
                  </a:cubicBezTo>
                  <a:close/>
                  <a:moveTo>
                    <a:pt x="53" y="3769"/>
                  </a:moveTo>
                  <a:cubicBezTo>
                    <a:pt x="18" y="3769"/>
                    <a:pt x="1" y="3787"/>
                    <a:pt x="1" y="3826"/>
                  </a:cubicBezTo>
                  <a:lnTo>
                    <a:pt x="1" y="3895"/>
                  </a:lnTo>
                  <a:cubicBezTo>
                    <a:pt x="1" y="3934"/>
                    <a:pt x="18" y="3952"/>
                    <a:pt x="53" y="3952"/>
                  </a:cubicBezTo>
                  <a:cubicBezTo>
                    <a:pt x="70" y="3952"/>
                    <a:pt x="110" y="3934"/>
                    <a:pt x="110" y="3895"/>
                  </a:cubicBezTo>
                  <a:lnTo>
                    <a:pt x="110" y="3826"/>
                  </a:lnTo>
                  <a:cubicBezTo>
                    <a:pt x="110" y="3787"/>
                    <a:pt x="70" y="3769"/>
                    <a:pt x="53" y="3769"/>
                  </a:cubicBezTo>
                  <a:close/>
                  <a:moveTo>
                    <a:pt x="53" y="4061"/>
                  </a:moveTo>
                  <a:cubicBezTo>
                    <a:pt x="18" y="4061"/>
                    <a:pt x="1" y="4078"/>
                    <a:pt x="1" y="4113"/>
                  </a:cubicBezTo>
                  <a:lnTo>
                    <a:pt x="1" y="4187"/>
                  </a:lnTo>
                  <a:cubicBezTo>
                    <a:pt x="1" y="4222"/>
                    <a:pt x="18" y="4243"/>
                    <a:pt x="53" y="4243"/>
                  </a:cubicBezTo>
                  <a:cubicBezTo>
                    <a:pt x="70" y="4243"/>
                    <a:pt x="110" y="4222"/>
                    <a:pt x="110" y="4187"/>
                  </a:cubicBezTo>
                  <a:lnTo>
                    <a:pt x="110" y="4113"/>
                  </a:lnTo>
                  <a:cubicBezTo>
                    <a:pt x="110" y="4078"/>
                    <a:pt x="70" y="4061"/>
                    <a:pt x="53" y="4061"/>
                  </a:cubicBezTo>
                  <a:close/>
                  <a:moveTo>
                    <a:pt x="53" y="4352"/>
                  </a:moveTo>
                  <a:cubicBezTo>
                    <a:pt x="18" y="4352"/>
                    <a:pt x="1" y="4370"/>
                    <a:pt x="1" y="4404"/>
                  </a:cubicBezTo>
                  <a:lnTo>
                    <a:pt x="1" y="4478"/>
                  </a:lnTo>
                  <a:cubicBezTo>
                    <a:pt x="1" y="4513"/>
                    <a:pt x="18" y="4531"/>
                    <a:pt x="53" y="4531"/>
                  </a:cubicBezTo>
                  <a:cubicBezTo>
                    <a:pt x="70" y="4531"/>
                    <a:pt x="110" y="4513"/>
                    <a:pt x="110" y="4478"/>
                  </a:cubicBezTo>
                  <a:lnTo>
                    <a:pt x="110" y="4404"/>
                  </a:lnTo>
                  <a:cubicBezTo>
                    <a:pt x="110" y="4370"/>
                    <a:pt x="70" y="4352"/>
                    <a:pt x="53" y="4352"/>
                  </a:cubicBezTo>
                  <a:close/>
                  <a:moveTo>
                    <a:pt x="53" y="4639"/>
                  </a:moveTo>
                  <a:cubicBezTo>
                    <a:pt x="18" y="4639"/>
                    <a:pt x="1" y="4657"/>
                    <a:pt x="1" y="4696"/>
                  </a:cubicBezTo>
                  <a:lnTo>
                    <a:pt x="1" y="4766"/>
                  </a:lnTo>
                  <a:cubicBezTo>
                    <a:pt x="1" y="4805"/>
                    <a:pt x="18" y="4822"/>
                    <a:pt x="53" y="4822"/>
                  </a:cubicBezTo>
                  <a:cubicBezTo>
                    <a:pt x="70" y="4822"/>
                    <a:pt x="110" y="4805"/>
                    <a:pt x="110" y="4766"/>
                  </a:cubicBezTo>
                  <a:lnTo>
                    <a:pt x="110" y="4696"/>
                  </a:lnTo>
                  <a:cubicBezTo>
                    <a:pt x="110" y="4657"/>
                    <a:pt x="70" y="4639"/>
                    <a:pt x="53" y="4639"/>
                  </a:cubicBezTo>
                  <a:close/>
                  <a:moveTo>
                    <a:pt x="53" y="4931"/>
                  </a:moveTo>
                  <a:cubicBezTo>
                    <a:pt x="18" y="4931"/>
                    <a:pt x="1" y="4948"/>
                    <a:pt x="1" y="4983"/>
                  </a:cubicBezTo>
                  <a:lnTo>
                    <a:pt x="1" y="5057"/>
                  </a:lnTo>
                  <a:cubicBezTo>
                    <a:pt x="1" y="5092"/>
                    <a:pt x="18" y="5114"/>
                    <a:pt x="53" y="5114"/>
                  </a:cubicBezTo>
                  <a:cubicBezTo>
                    <a:pt x="70" y="5114"/>
                    <a:pt x="110" y="5092"/>
                    <a:pt x="110" y="5057"/>
                  </a:cubicBezTo>
                  <a:lnTo>
                    <a:pt x="110" y="4983"/>
                  </a:lnTo>
                  <a:cubicBezTo>
                    <a:pt x="110" y="4948"/>
                    <a:pt x="70" y="4931"/>
                    <a:pt x="53" y="4931"/>
                  </a:cubicBezTo>
                  <a:close/>
                  <a:moveTo>
                    <a:pt x="53" y="5222"/>
                  </a:moveTo>
                  <a:cubicBezTo>
                    <a:pt x="18" y="5222"/>
                    <a:pt x="1" y="5240"/>
                    <a:pt x="1" y="5275"/>
                  </a:cubicBezTo>
                  <a:lnTo>
                    <a:pt x="1" y="5349"/>
                  </a:lnTo>
                  <a:cubicBezTo>
                    <a:pt x="1" y="5383"/>
                    <a:pt x="18" y="5401"/>
                    <a:pt x="53" y="5401"/>
                  </a:cubicBezTo>
                  <a:cubicBezTo>
                    <a:pt x="70" y="5401"/>
                    <a:pt x="110" y="5383"/>
                    <a:pt x="110" y="5349"/>
                  </a:cubicBezTo>
                  <a:lnTo>
                    <a:pt x="110" y="5275"/>
                  </a:lnTo>
                  <a:cubicBezTo>
                    <a:pt x="110" y="5240"/>
                    <a:pt x="70" y="5222"/>
                    <a:pt x="53" y="5222"/>
                  </a:cubicBezTo>
                  <a:close/>
                  <a:moveTo>
                    <a:pt x="53" y="5510"/>
                  </a:moveTo>
                  <a:cubicBezTo>
                    <a:pt x="18" y="5510"/>
                    <a:pt x="1" y="5527"/>
                    <a:pt x="1" y="5566"/>
                  </a:cubicBezTo>
                  <a:lnTo>
                    <a:pt x="1" y="5636"/>
                  </a:lnTo>
                  <a:cubicBezTo>
                    <a:pt x="1" y="5675"/>
                    <a:pt x="18" y="5692"/>
                    <a:pt x="53" y="5692"/>
                  </a:cubicBezTo>
                  <a:cubicBezTo>
                    <a:pt x="70" y="5692"/>
                    <a:pt x="110" y="5675"/>
                    <a:pt x="110" y="5636"/>
                  </a:cubicBezTo>
                  <a:lnTo>
                    <a:pt x="110" y="5566"/>
                  </a:lnTo>
                  <a:cubicBezTo>
                    <a:pt x="110" y="5527"/>
                    <a:pt x="70" y="5510"/>
                    <a:pt x="53" y="5510"/>
                  </a:cubicBezTo>
                  <a:close/>
                  <a:moveTo>
                    <a:pt x="53" y="5801"/>
                  </a:moveTo>
                  <a:cubicBezTo>
                    <a:pt x="18" y="5801"/>
                    <a:pt x="1" y="5819"/>
                    <a:pt x="1" y="5853"/>
                  </a:cubicBezTo>
                  <a:lnTo>
                    <a:pt x="1" y="5927"/>
                  </a:lnTo>
                  <a:cubicBezTo>
                    <a:pt x="1" y="5962"/>
                    <a:pt x="18" y="5984"/>
                    <a:pt x="53" y="5984"/>
                  </a:cubicBezTo>
                  <a:cubicBezTo>
                    <a:pt x="70" y="5984"/>
                    <a:pt x="110" y="5962"/>
                    <a:pt x="110" y="5927"/>
                  </a:cubicBezTo>
                  <a:lnTo>
                    <a:pt x="110" y="5853"/>
                  </a:lnTo>
                  <a:cubicBezTo>
                    <a:pt x="110" y="5819"/>
                    <a:pt x="70" y="5801"/>
                    <a:pt x="53" y="5801"/>
                  </a:cubicBezTo>
                  <a:close/>
                  <a:moveTo>
                    <a:pt x="53" y="6093"/>
                  </a:moveTo>
                  <a:cubicBezTo>
                    <a:pt x="18" y="6093"/>
                    <a:pt x="1" y="6110"/>
                    <a:pt x="1" y="6145"/>
                  </a:cubicBezTo>
                  <a:lnTo>
                    <a:pt x="1" y="6219"/>
                  </a:lnTo>
                  <a:cubicBezTo>
                    <a:pt x="1" y="6254"/>
                    <a:pt x="18" y="6271"/>
                    <a:pt x="53" y="6271"/>
                  </a:cubicBezTo>
                  <a:cubicBezTo>
                    <a:pt x="70" y="6271"/>
                    <a:pt x="110" y="6254"/>
                    <a:pt x="110" y="6219"/>
                  </a:cubicBezTo>
                  <a:lnTo>
                    <a:pt x="110" y="6145"/>
                  </a:lnTo>
                  <a:cubicBezTo>
                    <a:pt x="110" y="6110"/>
                    <a:pt x="70" y="6093"/>
                    <a:pt x="53" y="6093"/>
                  </a:cubicBezTo>
                  <a:close/>
                  <a:moveTo>
                    <a:pt x="53" y="6380"/>
                  </a:moveTo>
                  <a:cubicBezTo>
                    <a:pt x="18" y="6380"/>
                    <a:pt x="1" y="6397"/>
                    <a:pt x="1" y="6436"/>
                  </a:cubicBezTo>
                  <a:lnTo>
                    <a:pt x="1" y="6506"/>
                  </a:lnTo>
                  <a:cubicBezTo>
                    <a:pt x="1" y="6545"/>
                    <a:pt x="18" y="6563"/>
                    <a:pt x="53" y="6563"/>
                  </a:cubicBezTo>
                  <a:cubicBezTo>
                    <a:pt x="70" y="6563"/>
                    <a:pt x="110" y="6545"/>
                    <a:pt x="110" y="6506"/>
                  </a:cubicBezTo>
                  <a:lnTo>
                    <a:pt x="110" y="6436"/>
                  </a:lnTo>
                  <a:cubicBezTo>
                    <a:pt x="110" y="6397"/>
                    <a:pt x="70" y="6380"/>
                    <a:pt x="53" y="6380"/>
                  </a:cubicBezTo>
                  <a:close/>
                  <a:moveTo>
                    <a:pt x="53" y="6671"/>
                  </a:moveTo>
                  <a:cubicBezTo>
                    <a:pt x="18" y="6671"/>
                    <a:pt x="1" y="6689"/>
                    <a:pt x="1" y="6724"/>
                  </a:cubicBezTo>
                  <a:lnTo>
                    <a:pt x="1" y="6798"/>
                  </a:lnTo>
                  <a:cubicBezTo>
                    <a:pt x="1" y="6832"/>
                    <a:pt x="18" y="6854"/>
                    <a:pt x="53" y="6854"/>
                  </a:cubicBezTo>
                  <a:cubicBezTo>
                    <a:pt x="70" y="6854"/>
                    <a:pt x="110" y="6832"/>
                    <a:pt x="110" y="6798"/>
                  </a:cubicBezTo>
                  <a:lnTo>
                    <a:pt x="110" y="6724"/>
                  </a:lnTo>
                  <a:cubicBezTo>
                    <a:pt x="110" y="6689"/>
                    <a:pt x="70" y="6671"/>
                    <a:pt x="53" y="6671"/>
                  </a:cubicBezTo>
                  <a:close/>
                  <a:moveTo>
                    <a:pt x="53" y="6963"/>
                  </a:moveTo>
                  <a:cubicBezTo>
                    <a:pt x="18" y="6963"/>
                    <a:pt x="1" y="6980"/>
                    <a:pt x="1" y="7015"/>
                  </a:cubicBezTo>
                  <a:lnTo>
                    <a:pt x="1" y="7089"/>
                  </a:lnTo>
                  <a:cubicBezTo>
                    <a:pt x="1" y="7124"/>
                    <a:pt x="18" y="7141"/>
                    <a:pt x="53" y="7141"/>
                  </a:cubicBezTo>
                  <a:cubicBezTo>
                    <a:pt x="70" y="7141"/>
                    <a:pt x="110" y="7124"/>
                    <a:pt x="110" y="7089"/>
                  </a:cubicBezTo>
                  <a:lnTo>
                    <a:pt x="110" y="7015"/>
                  </a:lnTo>
                  <a:cubicBezTo>
                    <a:pt x="110" y="6980"/>
                    <a:pt x="70" y="6963"/>
                    <a:pt x="53" y="6963"/>
                  </a:cubicBezTo>
                  <a:close/>
                  <a:moveTo>
                    <a:pt x="53" y="7250"/>
                  </a:moveTo>
                  <a:cubicBezTo>
                    <a:pt x="18" y="7250"/>
                    <a:pt x="1" y="7268"/>
                    <a:pt x="1" y="7307"/>
                  </a:cubicBezTo>
                  <a:lnTo>
                    <a:pt x="1" y="7376"/>
                  </a:lnTo>
                  <a:cubicBezTo>
                    <a:pt x="1" y="7416"/>
                    <a:pt x="18" y="7433"/>
                    <a:pt x="53" y="7433"/>
                  </a:cubicBezTo>
                  <a:cubicBezTo>
                    <a:pt x="70" y="7433"/>
                    <a:pt x="110" y="7416"/>
                    <a:pt x="110" y="7376"/>
                  </a:cubicBezTo>
                  <a:lnTo>
                    <a:pt x="110" y="7307"/>
                  </a:lnTo>
                  <a:cubicBezTo>
                    <a:pt x="110" y="7268"/>
                    <a:pt x="70" y="7250"/>
                    <a:pt x="53" y="7250"/>
                  </a:cubicBezTo>
                  <a:close/>
                  <a:moveTo>
                    <a:pt x="53" y="7542"/>
                  </a:moveTo>
                  <a:cubicBezTo>
                    <a:pt x="18" y="7542"/>
                    <a:pt x="1" y="7559"/>
                    <a:pt x="1" y="7594"/>
                  </a:cubicBezTo>
                  <a:lnTo>
                    <a:pt x="1" y="7668"/>
                  </a:lnTo>
                  <a:cubicBezTo>
                    <a:pt x="1" y="7703"/>
                    <a:pt x="18" y="7724"/>
                    <a:pt x="53" y="7724"/>
                  </a:cubicBezTo>
                  <a:cubicBezTo>
                    <a:pt x="70" y="7724"/>
                    <a:pt x="110" y="7703"/>
                    <a:pt x="110" y="7668"/>
                  </a:cubicBezTo>
                  <a:lnTo>
                    <a:pt x="110" y="7594"/>
                  </a:lnTo>
                  <a:cubicBezTo>
                    <a:pt x="110" y="7559"/>
                    <a:pt x="70" y="7542"/>
                    <a:pt x="53" y="7542"/>
                  </a:cubicBezTo>
                  <a:close/>
                  <a:moveTo>
                    <a:pt x="53" y="7833"/>
                  </a:moveTo>
                  <a:cubicBezTo>
                    <a:pt x="18" y="7833"/>
                    <a:pt x="1" y="7851"/>
                    <a:pt x="1" y="7885"/>
                  </a:cubicBezTo>
                  <a:lnTo>
                    <a:pt x="1" y="7959"/>
                  </a:lnTo>
                  <a:cubicBezTo>
                    <a:pt x="1" y="7994"/>
                    <a:pt x="18" y="8012"/>
                    <a:pt x="53" y="8012"/>
                  </a:cubicBezTo>
                  <a:cubicBezTo>
                    <a:pt x="70" y="8012"/>
                    <a:pt x="110" y="7994"/>
                    <a:pt x="110" y="7959"/>
                  </a:cubicBezTo>
                  <a:lnTo>
                    <a:pt x="110" y="7885"/>
                  </a:lnTo>
                  <a:cubicBezTo>
                    <a:pt x="110" y="7851"/>
                    <a:pt x="70" y="7833"/>
                    <a:pt x="53" y="7833"/>
                  </a:cubicBezTo>
                  <a:close/>
                  <a:moveTo>
                    <a:pt x="53" y="8120"/>
                  </a:moveTo>
                  <a:cubicBezTo>
                    <a:pt x="18" y="8120"/>
                    <a:pt x="1" y="8138"/>
                    <a:pt x="1" y="8177"/>
                  </a:cubicBezTo>
                  <a:lnTo>
                    <a:pt x="1" y="8247"/>
                  </a:lnTo>
                  <a:cubicBezTo>
                    <a:pt x="1" y="8286"/>
                    <a:pt x="18" y="8303"/>
                    <a:pt x="53" y="8303"/>
                  </a:cubicBezTo>
                  <a:cubicBezTo>
                    <a:pt x="70" y="8303"/>
                    <a:pt x="110" y="8286"/>
                    <a:pt x="110" y="8247"/>
                  </a:cubicBezTo>
                  <a:lnTo>
                    <a:pt x="110" y="8177"/>
                  </a:lnTo>
                  <a:cubicBezTo>
                    <a:pt x="110" y="8138"/>
                    <a:pt x="70" y="8120"/>
                    <a:pt x="53" y="8120"/>
                  </a:cubicBezTo>
                  <a:close/>
                  <a:moveTo>
                    <a:pt x="53" y="8412"/>
                  </a:moveTo>
                  <a:cubicBezTo>
                    <a:pt x="18" y="8412"/>
                    <a:pt x="1" y="8429"/>
                    <a:pt x="1" y="8464"/>
                  </a:cubicBezTo>
                  <a:lnTo>
                    <a:pt x="1" y="8538"/>
                  </a:lnTo>
                  <a:cubicBezTo>
                    <a:pt x="1" y="8573"/>
                    <a:pt x="18" y="8595"/>
                    <a:pt x="53" y="8595"/>
                  </a:cubicBezTo>
                  <a:cubicBezTo>
                    <a:pt x="70" y="8595"/>
                    <a:pt x="110" y="8573"/>
                    <a:pt x="110" y="8538"/>
                  </a:cubicBezTo>
                  <a:lnTo>
                    <a:pt x="110" y="8464"/>
                  </a:lnTo>
                  <a:cubicBezTo>
                    <a:pt x="110" y="8429"/>
                    <a:pt x="70" y="8412"/>
                    <a:pt x="53" y="8412"/>
                  </a:cubicBezTo>
                  <a:close/>
                  <a:moveTo>
                    <a:pt x="53" y="8703"/>
                  </a:moveTo>
                  <a:cubicBezTo>
                    <a:pt x="18" y="8703"/>
                    <a:pt x="1" y="8721"/>
                    <a:pt x="1" y="8756"/>
                  </a:cubicBezTo>
                  <a:lnTo>
                    <a:pt x="1" y="8830"/>
                  </a:lnTo>
                  <a:cubicBezTo>
                    <a:pt x="1" y="8864"/>
                    <a:pt x="18" y="8882"/>
                    <a:pt x="53" y="8882"/>
                  </a:cubicBezTo>
                  <a:cubicBezTo>
                    <a:pt x="70" y="8882"/>
                    <a:pt x="110" y="8864"/>
                    <a:pt x="110" y="8830"/>
                  </a:cubicBezTo>
                  <a:lnTo>
                    <a:pt x="110" y="8756"/>
                  </a:lnTo>
                  <a:cubicBezTo>
                    <a:pt x="110" y="8721"/>
                    <a:pt x="70" y="8703"/>
                    <a:pt x="53" y="8703"/>
                  </a:cubicBezTo>
                  <a:close/>
                  <a:moveTo>
                    <a:pt x="53" y="8991"/>
                  </a:moveTo>
                  <a:cubicBezTo>
                    <a:pt x="18" y="8991"/>
                    <a:pt x="1" y="9008"/>
                    <a:pt x="1" y="9047"/>
                  </a:cubicBezTo>
                  <a:lnTo>
                    <a:pt x="1" y="9117"/>
                  </a:lnTo>
                  <a:cubicBezTo>
                    <a:pt x="1" y="9156"/>
                    <a:pt x="18" y="9173"/>
                    <a:pt x="53" y="9173"/>
                  </a:cubicBezTo>
                  <a:cubicBezTo>
                    <a:pt x="70" y="9173"/>
                    <a:pt x="110" y="9156"/>
                    <a:pt x="110" y="9117"/>
                  </a:cubicBezTo>
                  <a:lnTo>
                    <a:pt x="110" y="9047"/>
                  </a:lnTo>
                  <a:cubicBezTo>
                    <a:pt x="110" y="9008"/>
                    <a:pt x="70" y="8991"/>
                    <a:pt x="53" y="8991"/>
                  </a:cubicBezTo>
                  <a:close/>
                  <a:moveTo>
                    <a:pt x="53" y="9282"/>
                  </a:moveTo>
                  <a:cubicBezTo>
                    <a:pt x="18" y="9282"/>
                    <a:pt x="1" y="9300"/>
                    <a:pt x="1" y="9334"/>
                  </a:cubicBezTo>
                  <a:lnTo>
                    <a:pt x="1" y="9408"/>
                  </a:lnTo>
                  <a:cubicBezTo>
                    <a:pt x="1" y="9443"/>
                    <a:pt x="18" y="9465"/>
                    <a:pt x="53" y="9465"/>
                  </a:cubicBezTo>
                  <a:cubicBezTo>
                    <a:pt x="70" y="9465"/>
                    <a:pt x="110" y="9443"/>
                    <a:pt x="110" y="9408"/>
                  </a:cubicBezTo>
                  <a:lnTo>
                    <a:pt x="110" y="9334"/>
                  </a:lnTo>
                  <a:cubicBezTo>
                    <a:pt x="110" y="9300"/>
                    <a:pt x="70" y="9282"/>
                    <a:pt x="53" y="9282"/>
                  </a:cubicBezTo>
                  <a:close/>
                  <a:moveTo>
                    <a:pt x="53" y="9574"/>
                  </a:moveTo>
                  <a:cubicBezTo>
                    <a:pt x="18" y="9574"/>
                    <a:pt x="1" y="9591"/>
                    <a:pt x="1" y="9626"/>
                  </a:cubicBezTo>
                  <a:lnTo>
                    <a:pt x="1" y="9700"/>
                  </a:lnTo>
                  <a:cubicBezTo>
                    <a:pt x="1" y="9735"/>
                    <a:pt x="18" y="9752"/>
                    <a:pt x="53" y="9752"/>
                  </a:cubicBezTo>
                  <a:cubicBezTo>
                    <a:pt x="70" y="9752"/>
                    <a:pt x="110" y="9735"/>
                    <a:pt x="110" y="9700"/>
                  </a:cubicBezTo>
                  <a:lnTo>
                    <a:pt x="110" y="9626"/>
                  </a:lnTo>
                  <a:cubicBezTo>
                    <a:pt x="110" y="9591"/>
                    <a:pt x="70" y="9574"/>
                    <a:pt x="53" y="9574"/>
                  </a:cubicBezTo>
                  <a:close/>
                  <a:moveTo>
                    <a:pt x="53" y="9861"/>
                  </a:moveTo>
                  <a:cubicBezTo>
                    <a:pt x="18" y="9861"/>
                    <a:pt x="1" y="9878"/>
                    <a:pt x="1" y="9918"/>
                  </a:cubicBezTo>
                  <a:lnTo>
                    <a:pt x="1" y="9987"/>
                  </a:lnTo>
                  <a:cubicBezTo>
                    <a:pt x="1" y="10026"/>
                    <a:pt x="18" y="10044"/>
                    <a:pt x="53" y="10044"/>
                  </a:cubicBezTo>
                  <a:cubicBezTo>
                    <a:pt x="70" y="10044"/>
                    <a:pt x="110" y="10026"/>
                    <a:pt x="110" y="9987"/>
                  </a:cubicBezTo>
                  <a:lnTo>
                    <a:pt x="110" y="9918"/>
                  </a:lnTo>
                  <a:cubicBezTo>
                    <a:pt x="110" y="9878"/>
                    <a:pt x="70" y="9861"/>
                    <a:pt x="53" y="9861"/>
                  </a:cubicBezTo>
                  <a:close/>
                  <a:moveTo>
                    <a:pt x="53" y="10152"/>
                  </a:moveTo>
                  <a:cubicBezTo>
                    <a:pt x="18" y="10152"/>
                    <a:pt x="1" y="10170"/>
                    <a:pt x="1" y="10205"/>
                  </a:cubicBezTo>
                  <a:lnTo>
                    <a:pt x="1" y="10279"/>
                  </a:lnTo>
                  <a:cubicBezTo>
                    <a:pt x="1" y="10313"/>
                    <a:pt x="18" y="10335"/>
                    <a:pt x="53" y="10335"/>
                  </a:cubicBezTo>
                  <a:cubicBezTo>
                    <a:pt x="70" y="10335"/>
                    <a:pt x="110" y="10313"/>
                    <a:pt x="110" y="10279"/>
                  </a:cubicBezTo>
                  <a:lnTo>
                    <a:pt x="110" y="10205"/>
                  </a:lnTo>
                  <a:cubicBezTo>
                    <a:pt x="110" y="10170"/>
                    <a:pt x="70" y="10152"/>
                    <a:pt x="53" y="10152"/>
                  </a:cubicBezTo>
                  <a:close/>
                  <a:moveTo>
                    <a:pt x="53" y="10444"/>
                  </a:moveTo>
                  <a:cubicBezTo>
                    <a:pt x="18" y="10444"/>
                    <a:pt x="1" y="10461"/>
                    <a:pt x="1" y="10496"/>
                  </a:cubicBezTo>
                  <a:lnTo>
                    <a:pt x="1" y="10570"/>
                  </a:lnTo>
                  <a:cubicBezTo>
                    <a:pt x="1" y="10605"/>
                    <a:pt x="18" y="10622"/>
                    <a:pt x="53" y="10622"/>
                  </a:cubicBezTo>
                  <a:cubicBezTo>
                    <a:pt x="70" y="10622"/>
                    <a:pt x="110" y="10605"/>
                    <a:pt x="110" y="10570"/>
                  </a:cubicBezTo>
                  <a:lnTo>
                    <a:pt x="110" y="10496"/>
                  </a:lnTo>
                  <a:cubicBezTo>
                    <a:pt x="110" y="10461"/>
                    <a:pt x="70" y="10444"/>
                    <a:pt x="53" y="10444"/>
                  </a:cubicBezTo>
                  <a:close/>
                  <a:moveTo>
                    <a:pt x="53" y="10731"/>
                  </a:moveTo>
                  <a:cubicBezTo>
                    <a:pt x="18" y="10731"/>
                    <a:pt x="1" y="10749"/>
                    <a:pt x="1" y="10788"/>
                  </a:cubicBezTo>
                  <a:lnTo>
                    <a:pt x="1" y="10857"/>
                  </a:lnTo>
                  <a:cubicBezTo>
                    <a:pt x="1" y="10897"/>
                    <a:pt x="18" y="10914"/>
                    <a:pt x="53" y="10914"/>
                  </a:cubicBezTo>
                  <a:cubicBezTo>
                    <a:pt x="70" y="10914"/>
                    <a:pt x="110" y="10897"/>
                    <a:pt x="110" y="10857"/>
                  </a:cubicBezTo>
                  <a:lnTo>
                    <a:pt x="110" y="10788"/>
                  </a:lnTo>
                  <a:cubicBezTo>
                    <a:pt x="110" y="10749"/>
                    <a:pt x="70" y="10731"/>
                    <a:pt x="53" y="10731"/>
                  </a:cubicBezTo>
                  <a:close/>
                  <a:moveTo>
                    <a:pt x="53" y="11023"/>
                  </a:moveTo>
                  <a:cubicBezTo>
                    <a:pt x="18" y="11023"/>
                    <a:pt x="1" y="11040"/>
                    <a:pt x="1" y="11075"/>
                  </a:cubicBezTo>
                  <a:lnTo>
                    <a:pt x="1" y="11149"/>
                  </a:lnTo>
                  <a:cubicBezTo>
                    <a:pt x="1" y="11184"/>
                    <a:pt x="18" y="11205"/>
                    <a:pt x="53" y="11205"/>
                  </a:cubicBezTo>
                  <a:cubicBezTo>
                    <a:pt x="70" y="11205"/>
                    <a:pt x="110" y="11184"/>
                    <a:pt x="110" y="11149"/>
                  </a:cubicBezTo>
                  <a:lnTo>
                    <a:pt x="110" y="11075"/>
                  </a:lnTo>
                  <a:cubicBezTo>
                    <a:pt x="110" y="11040"/>
                    <a:pt x="70" y="11023"/>
                    <a:pt x="53" y="11023"/>
                  </a:cubicBezTo>
                  <a:close/>
                  <a:moveTo>
                    <a:pt x="53" y="11314"/>
                  </a:moveTo>
                  <a:cubicBezTo>
                    <a:pt x="18" y="11314"/>
                    <a:pt x="1" y="11332"/>
                    <a:pt x="1" y="11366"/>
                  </a:cubicBezTo>
                  <a:lnTo>
                    <a:pt x="1" y="11440"/>
                  </a:lnTo>
                  <a:cubicBezTo>
                    <a:pt x="1" y="11475"/>
                    <a:pt x="18" y="11493"/>
                    <a:pt x="53" y="11493"/>
                  </a:cubicBezTo>
                  <a:cubicBezTo>
                    <a:pt x="70" y="11493"/>
                    <a:pt x="110" y="11475"/>
                    <a:pt x="110" y="11440"/>
                  </a:cubicBezTo>
                  <a:lnTo>
                    <a:pt x="110" y="11366"/>
                  </a:lnTo>
                  <a:cubicBezTo>
                    <a:pt x="110" y="11332"/>
                    <a:pt x="70" y="11314"/>
                    <a:pt x="53" y="11314"/>
                  </a:cubicBezTo>
                  <a:close/>
                  <a:moveTo>
                    <a:pt x="53" y="11601"/>
                  </a:moveTo>
                  <a:cubicBezTo>
                    <a:pt x="18" y="11601"/>
                    <a:pt x="1" y="11619"/>
                    <a:pt x="1" y="11658"/>
                  </a:cubicBezTo>
                  <a:lnTo>
                    <a:pt x="1" y="11728"/>
                  </a:lnTo>
                  <a:cubicBezTo>
                    <a:pt x="1" y="11767"/>
                    <a:pt x="18" y="11784"/>
                    <a:pt x="53" y="11784"/>
                  </a:cubicBezTo>
                  <a:cubicBezTo>
                    <a:pt x="70" y="11784"/>
                    <a:pt x="110" y="11767"/>
                    <a:pt x="110" y="11728"/>
                  </a:cubicBezTo>
                  <a:lnTo>
                    <a:pt x="110" y="11658"/>
                  </a:lnTo>
                  <a:cubicBezTo>
                    <a:pt x="110" y="11619"/>
                    <a:pt x="70" y="11601"/>
                    <a:pt x="53" y="11601"/>
                  </a:cubicBezTo>
                  <a:close/>
                  <a:moveTo>
                    <a:pt x="53" y="11893"/>
                  </a:moveTo>
                  <a:cubicBezTo>
                    <a:pt x="18" y="11893"/>
                    <a:pt x="1" y="11910"/>
                    <a:pt x="1" y="11945"/>
                  </a:cubicBezTo>
                  <a:lnTo>
                    <a:pt x="1" y="12019"/>
                  </a:lnTo>
                  <a:cubicBezTo>
                    <a:pt x="1" y="12054"/>
                    <a:pt x="18" y="12076"/>
                    <a:pt x="53" y="12076"/>
                  </a:cubicBezTo>
                  <a:cubicBezTo>
                    <a:pt x="70" y="12076"/>
                    <a:pt x="110" y="12054"/>
                    <a:pt x="110" y="12019"/>
                  </a:cubicBezTo>
                  <a:lnTo>
                    <a:pt x="110" y="11945"/>
                  </a:lnTo>
                  <a:cubicBezTo>
                    <a:pt x="110" y="11910"/>
                    <a:pt x="70" y="11893"/>
                    <a:pt x="53" y="11893"/>
                  </a:cubicBezTo>
                  <a:close/>
                  <a:moveTo>
                    <a:pt x="53" y="12185"/>
                  </a:moveTo>
                  <a:cubicBezTo>
                    <a:pt x="18" y="12185"/>
                    <a:pt x="1" y="12202"/>
                    <a:pt x="1" y="12237"/>
                  </a:cubicBezTo>
                  <a:lnTo>
                    <a:pt x="1" y="12311"/>
                  </a:lnTo>
                  <a:cubicBezTo>
                    <a:pt x="1" y="12346"/>
                    <a:pt x="18" y="12363"/>
                    <a:pt x="53" y="12363"/>
                  </a:cubicBezTo>
                  <a:cubicBezTo>
                    <a:pt x="70" y="12363"/>
                    <a:pt x="110" y="12346"/>
                    <a:pt x="110" y="12311"/>
                  </a:cubicBezTo>
                  <a:lnTo>
                    <a:pt x="110" y="12237"/>
                  </a:lnTo>
                  <a:cubicBezTo>
                    <a:pt x="110" y="12202"/>
                    <a:pt x="70" y="12185"/>
                    <a:pt x="53" y="12185"/>
                  </a:cubicBezTo>
                  <a:close/>
                  <a:moveTo>
                    <a:pt x="53" y="12472"/>
                  </a:moveTo>
                  <a:cubicBezTo>
                    <a:pt x="18" y="12472"/>
                    <a:pt x="1" y="12489"/>
                    <a:pt x="1" y="12528"/>
                  </a:cubicBezTo>
                  <a:lnTo>
                    <a:pt x="1" y="12598"/>
                  </a:lnTo>
                  <a:cubicBezTo>
                    <a:pt x="1" y="12637"/>
                    <a:pt x="18" y="12654"/>
                    <a:pt x="53" y="12654"/>
                  </a:cubicBezTo>
                  <a:cubicBezTo>
                    <a:pt x="70" y="12654"/>
                    <a:pt x="110" y="12637"/>
                    <a:pt x="110" y="12598"/>
                  </a:cubicBezTo>
                  <a:lnTo>
                    <a:pt x="110" y="12528"/>
                  </a:lnTo>
                  <a:cubicBezTo>
                    <a:pt x="110" y="12489"/>
                    <a:pt x="70" y="12472"/>
                    <a:pt x="53" y="12472"/>
                  </a:cubicBezTo>
                  <a:close/>
                  <a:moveTo>
                    <a:pt x="53" y="12763"/>
                  </a:moveTo>
                  <a:cubicBezTo>
                    <a:pt x="18" y="12763"/>
                    <a:pt x="1" y="12781"/>
                    <a:pt x="1" y="12815"/>
                  </a:cubicBezTo>
                  <a:lnTo>
                    <a:pt x="1" y="12889"/>
                  </a:lnTo>
                  <a:cubicBezTo>
                    <a:pt x="1" y="12907"/>
                    <a:pt x="18" y="12946"/>
                    <a:pt x="53" y="12946"/>
                  </a:cubicBezTo>
                  <a:cubicBezTo>
                    <a:pt x="70" y="12946"/>
                    <a:pt x="110" y="12907"/>
                    <a:pt x="110" y="12889"/>
                  </a:cubicBezTo>
                  <a:lnTo>
                    <a:pt x="110" y="12815"/>
                  </a:lnTo>
                  <a:cubicBezTo>
                    <a:pt x="110" y="12781"/>
                    <a:pt x="70" y="12763"/>
                    <a:pt x="53" y="127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6606367" y="4526"/>
              <a:ext cx="23472" cy="2588327"/>
            </a:xfrm>
            <a:custGeom>
              <a:avLst/>
              <a:gdLst/>
              <a:ahLst/>
              <a:cxnLst/>
              <a:rect l="l" t="t" r="r" b="b"/>
              <a:pathLst>
                <a:path w="109" h="12020" extrusionOk="0">
                  <a:moveTo>
                    <a:pt x="57" y="1"/>
                  </a:moveTo>
                  <a:cubicBezTo>
                    <a:pt x="39" y="1"/>
                    <a:pt x="0" y="36"/>
                    <a:pt x="0" y="53"/>
                  </a:cubicBezTo>
                  <a:lnTo>
                    <a:pt x="0" y="145"/>
                  </a:lnTo>
                  <a:cubicBezTo>
                    <a:pt x="0" y="179"/>
                    <a:pt x="39" y="197"/>
                    <a:pt x="57" y="197"/>
                  </a:cubicBezTo>
                  <a:cubicBezTo>
                    <a:pt x="92" y="197"/>
                    <a:pt x="109" y="179"/>
                    <a:pt x="109" y="145"/>
                  </a:cubicBezTo>
                  <a:lnTo>
                    <a:pt x="109" y="53"/>
                  </a:lnTo>
                  <a:cubicBezTo>
                    <a:pt x="109" y="36"/>
                    <a:pt x="92" y="1"/>
                    <a:pt x="57" y="1"/>
                  </a:cubicBezTo>
                  <a:close/>
                  <a:moveTo>
                    <a:pt x="57" y="288"/>
                  </a:moveTo>
                  <a:cubicBezTo>
                    <a:pt x="39" y="288"/>
                    <a:pt x="0" y="327"/>
                    <a:pt x="0" y="345"/>
                  </a:cubicBezTo>
                  <a:lnTo>
                    <a:pt x="0" y="436"/>
                  </a:lnTo>
                  <a:cubicBezTo>
                    <a:pt x="0" y="471"/>
                    <a:pt x="39" y="488"/>
                    <a:pt x="57" y="488"/>
                  </a:cubicBezTo>
                  <a:cubicBezTo>
                    <a:pt x="92" y="488"/>
                    <a:pt x="109" y="471"/>
                    <a:pt x="109" y="436"/>
                  </a:cubicBezTo>
                  <a:lnTo>
                    <a:pt x="109" y="345"/>
                  </a:lnTo>
                  <a:cubicBezTo>
                    <a:pt x="109" y="327"/>
                    <a:pt x="92" y="288"/>
                    <a:pt x="57" y="288"/>
                  </a:cubicBezTo>
                  <a:close/>
                  <a:moveTo>
                    <a:pt x="57" y="580"/>
                  </a:moveTo>
                  <a:cubicBezTo>
                    <a:pt x="39" y="580"/>
                    <a:pt x="0" y="614"/>
                    <a:pt x="0" y="632"/>
                  </a:cubicBezTo>
                  <a:lnTo>
                    <a:pt x="0" y="723"/>
                  </a:lnTo>
                  <a:cubicBezTo>
                    <a:pt x="0" y="762"/>
                    <a:pt x="39" y="780"/>
                    <a:pt x="57" y="780"/>
                  </a:cubicBezTo>
                  <a:cubicBezTo>
                    <a:pt x="92" y="780"/>
                    <a:pt x="109" y="762"/>
                    <a:pt x="109" y="723"/>
                  </a:cubicBezTo>
                  <a:lnTo>
                    <a:pt x="109" y="632"/>
                  </a:lnTo>
                  <a:cubicBezTo>
                    <a:pt x="109" y="614"/>
                    <a:pt x="92" y="580"/>
                    <a:pt x="57" y="580"/>
                  </a:cubicBezTo>
                  <a:close/>
                  <a:moveTo>
                    <a:pt x="57" y="871"/>
                  </a:moveTo>
                  <a:cubicBezTo>
                    <a:pt x="39" y="871"/>
                    <a:pt x="0" y="906"/>
                    <a:pt x="0" y="923"/>
                  </a:cubicBezTo>
                  <a:lnTo>
                    <a:pt x="0" y="1015"/>
                  </a:lnTo>
                  <a:cubicBezTo>
                    <a:pt x="0" y="1050"/>
                    <a:pt x="39" y="1067"/>
                    <a:pt x="57" y="1067"/>
                  </a:cubicBezTo>
                  <a:cubicBezTo>
                    <a:pt x="92" y="1067"/>
                    <a:pt x="109" y="1050"/>
                    <a:pt x="109" y="1015"/>
                  </a:cubicBezTo>
                  <a:lnTo>
                    <a:pt x="109" y="923"/>
                  </a:lnTo>
                  <a:cubicBezTo>
                    <a:pt x="109" y="906"/>
                    <a:pt x="92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39" y="1158"/>
                    <a:pt x="0" y="1198"/>
                    <a:pt x="0" y="1215"/>
                  </a:cubicBezTo>
                  <a:lnTo>
                    <a:pt x="0" y="1306"/>
                  </a:lnTo>
                  <a:cubicBezTo>
                    <a:pt x="0" y="1341"/>
                    <a:pt x="39" y="1359"/>
                    <a:pt x="57" y="1359"/>
                  </a:cubicBezTo>
                  <a:cubicBezTo>
                    <a:pt x="92" y="1359"/>
                    <a:pt x="109" y="1341"/>
                    <a:pt x="109" y="1306"/>
                  </a:cubicBezTo>
                  <a:lnTo>
                    <a:pt x="109" y="1215"/>
                  </a:lnTo>
                  <a:cubicBezTo>
                    <a:pt x="109" y="1198"/>
                    <a:pt x="92" y="1158"/>
                    <a:pt x="57" y="1158"/>
                  </a:cubicBezTo>
                  <a:close/>
                  <a:moveTo>
                    <a:pt x="57" y="1450"/>
                  </a:moveTo>
                  <a:cubicBezTo>
                    <a:pt x="39" y="1450"/>
                    <a:pt x="0" y="1485"/>
                    <a:pt x="0" y="1502"/>
                  </a:cubicBezTo>
                  <a:lnTo>
                    <a:pt x="0" y="1593"/>
                  </a:lnTo>
                  <a:cubicBezTo>
                    <a:pt x="0" y="1633"/>
                    <a:pt x="39" y="1650"/>
                    <a:pt x="57" y="1650"/>
                  </a:cubicBezTo>
                  <a:cubicBezTo>
                    <a:pt x="92" y="1650"/>
                    <a:pt x="109" y="1633"/>
                    <a:pt x="109" y="1593"/>
                  </a:cubicBezTo>
                  <a:lnTo>
                    <a:pt x="109" y="1502"/>
                  </a:lnTo>
                  <a:cubicBezTo>
                    <a:pt x="109" y="1485"/>
                    <a:pt x="92" y="1450"/>
                    <a:pt x="57" y="1450"/>
                  </a:cubicBezTo>
                  <a:close/>
                  <a:moveTo>
                    <a:pt x="57" y="1741"/>
                  </a:moveTo>
                  <a:cubicBezTo>
                    <a:pt x="39" y="1741"/>
                    <a:pt x="0" y="1776"/>
                    <a:pt x="0" y="1794"/>
                  </a:cubicBezTo>
                  <a:lnTo>
                    <a:pt x="0" y="1885"/>
                  </a:lnTo>
                  <a:cubicBezTo>
                    <a:pt x="0" y="1920"/>
                    <a:pt x="39" y="1937"/>
                    <a:pt x="57" y="1937"/>
                  </a:cubicBezTo>
                  <a:cubicBezTo>
                    <a:pt x="92" y="1937"/>
                    <a:pt x="109" y="1920"/>
                    <a:pt x="109" y="1885"/>
                  </a:cubicBezTo>
                  <a:lnTo>
                    <a:pt x="109" y="1794"/>
                  </a:lnTo>
                  <a:cubicBezTo>
                    <a:pt x="109" y="1776"/>
                    <a:pt x="92" y="1741"/>
                    <a:pt x="57" y="1741"/>
                  </a:cubicBezTo>
                  <a:close/>
                  <a:moveTo>
                    <a:pt x="57" y="2029"/>
                  </a:moveTo>
                  <a:cubicBezTo>
                    <a:pt x="39" y="2029"/>
                    <a:pt x="0" y="2068"/>
                    <a:pt x="0" y="2085"/>
                  </a:cubicBezTo>
                  <a:lnTo>
                    <a:pt x="0" y="2177"/>
                  </a:lnTo>
                  <a:cubicBezTo>
                    <a:pt x="0" y="2211"/>
                    <a:pt x="39" y="2229"/>
                    <a:pt x="57" y="2229"/>
                  </a:cubicBezTo>
                  <a:cubicBezTo>
                    <a:pt x="92" y="2229"/>
                    <a:pt x="109" y="2211"/>
                    <a:pt x="109" y="2177"/>
                  </a:cubicBezTo>
                  <a:lnTo>
                    <a:pt x="109" y="2085"/>
                  </a:lnTo>
                  <a:cubicBezTo>
                    <a:pt x="109" y="2068"/>
                    <a:pt x="92" y="2029"/>
                    <a:pt x="57" y="2029"/>
                  </a:cubicBezTo>
                  <a:close/>
                  <a:moveTo>
                    <a:pt x="57" y="2320"/>
                  </a:moveTo>
                  <a:cubicBezTo>
                    <a:pt x="39" y="2320"/>
                    <a:pt x="0" y="2355"/>
                    <a:pt x="0" y="2372"/>
                  </a:cubicBezTo>
                  <a:lnTo>
                    <a:pt x="0" y="2464"/>
                  </a:lnTo>
                  <a:cubicBezTo>
                    <a:pt x="0" y="2503"/>
                    <a:pt x="39" y="2520"/>
                    <a:pt x="57" y="2520"/>
                  </a:cubicBezTo>
                  <a:cubicBezTo>
                    <a:pt x="92" y="2520"/>
                    <a:pt x="109" y="2503"/>
                    <a:pt x="109" y="2464"/>
                  </a:cubicBezTo>
                  <a:lnTo>
                    <a:pt x="109" y="2372"/>
                  </a:lnTo>
                  <a:cubicBezTo>
                    <a:pt x="109" y="2355"/>
                    <a:pt x="92" y="2320"/>
                    <a:pt x="57" y="2320"/>
                  </a:cubicBezTo>
                  <a:close/>
                  <a:moveTo>
                    <a:pt x="57" y="2612"/>
                  </a:moveTo>
                  <a:cubicBezTo>
                    <a:pt x="39" y="2612"/>
                    <a:pt x="0" y="2647"/>
                    <a:pt x="0" y="2664"/>
                  </a:cubicBezTo>
                  <a:lnTo>
                    <a:pt x="0" y="2755"/>
                  </a:lnTo>
                  <a:cubicBezTo>
                    <a:pt x="0" y="2790"/>
                    <a:pt x="39" y="2808"/>
                    <a:pt x="57" y="2808"/>
                  </a:cubicBezTo>
                  <a:cubicBezTo>
                    <a:pt x="92" y="2808"/>
                    <a:pt x="109" y="2790"/>
                    <a:pt x="109" y="2755"/>
                  </a:cubicBezTo>
                  <a:lnTo>
                    <a:pt x="109" y="2664"/>
                  </a:lnTo>
                  <a:cubicBezTo>
                    <a:pt x="109" y="2647"/>
                    <a:pt x="92" y="2612"/>
                    <a:pt x="57" y="2612"/>
                  </a:cubicBezTo>
                  <a:close/>
                  <a:moveTo>
                    <a:pt x="57" y="2899"/>
                  </a:moveTo>
                  <a:cubicBezTo>
                    <a:pt x="39" y="2899"/>
                    <a:pt x="0" y="2938"/>
                    <a:pt x="0" y="2955"/>
                  </a:cubicBezTo>
                  <a:lnTo>
                    <a:pt x="0" y="3047"/>
                  </a:lnTo>
                  <a:cubicBezTo>
                    <a:pt x="0" y="3082"/>
                    <a:pt x="39" y="3099"/>
                    <a:pt x="57" y="3099"/>
                  </a:cubicBezTo>
                  <a:cubicBezTo>
                    <a:pt x="92" y="3099"/>
                    <a:pt x="109" y="3082"/>
                    <a:pt x="109" y="3047"/>
                  </a:cubicBezTo>
                  <a:lnTo>
                    <a:pt x="109" y="2955"/>
                  </a:lnTo>
                  <a:cubicBezTo>
                    <a:pt x="109" y="2938"/>
                    <a:pt x="92" y="2899"/>
                    <a:pt x="57" y="2899"/>
                  </a:cubicBezTo>
                  <a:close/>
                  <a:moveTo>
                    <a:pt x="57" y="3190"/>
                  </a:moveTo>
                  <a:cubicBezTo>
                    <a:pt x="39" y="3190"/>
                    <a:pt x="0" y="3225"/>
                    <a:pt x="0" y="3243"/>
                  </a:cubicBezTo>
                  <a:lnTo>
                    <a:pt x="0" y="3334"/>
                  </a:lnTo>
                  <a:cubicBezTo>
                    <a:pt x="0" y="3373"/>
                    <a:pt x="39" y="3391"/>
                    <a:pt x="57" y="3391"/>
                  </a:cubicBezTo>
                  <a:cubicBezTo>
                    <a:pt x="92" y="3391"/>
                    <a:pt x="109" y="3373"/>
                    <a:pt x="109" y="3334"/>
                  </a:cubicBezTo>
                  <a:lnTo>
                    <a:pt x="109" y="3243"/>
                  </a:lnTo>
                  <a:cubicBezTo>
                    <a:pt x="109" y="3225"/>
                    <a:pt x="92" y="3190"/>
                    <a:pt x="57" y="3190"/>
                  </a:cubicBezTo>
                  <a:close/>
                  <a:moveTo>
                    <a:pt x="57" y="3482"/>
                  </a:moveTo>
                  <a:cubicBezTo>
                    <a:pt x="39" y="3482"/>
                    <a:pt x="0" y="3517"/>
                    <a:pt x="0" y="3534"/>
                  </a:cubicBezTo>
                  <a:lnTo>
                    <a:pt x="0" y="3626"/>
                  </a:lnTo>
                  <a:cubicBezTo>
                    <a:pt x="0" y="3660"/>
                    <a:pt x="39" y="3678"/>
                    <a:pt x="57" y="3678"/>
                  </a:cubicBezTo>
                  <a:cubicBezTo>
                    <a:pt x="92" y="3678"/>
                    <a:pt x="109" y="3660"/>
                    <a:pt x="109" y="3626"/>
                  </a:cubicBezTo>
                  <a:lnTo>
                    <a:pt x="109" y="3534"/>
                  </a:lnTo>
                  <a:cubicBezTo>
                    <a:pt x="109" y="3517"/>
                    <a:pt x="92" y="3482"/>
                    <a:pt x="57" y="3482"/>
                  </a:cubicBezTo>
                  <a:close/>
                  <a:moveTo>
                    <a:pt x="57" y="3769"/>
                  </a:moveTo>
                  <a:cubicBezTo>
                    <a:pt x="39" y="3769"/>
                    <a:pt x="0" y="3808"/>
                    <a:pt x="0" y="3826"/>
                  </a:cubicBezTo>
                  <a:lnTo>
                    <a:pt x="0" y="3917"/>
                  </a:lnTo>
                  <a:cubicBezTo>
                    <a:pt x="0" y="3952"/>
                    <a:pt x="39" y="3969"/>
                    <a:pt x="57" y="3969"/>
                  </a:cubicBezTo>
                  <a:cubicBezTo>
                    <a:pt x="92" y="3969"/>
                    <a:pt x="109" y="3952"/>
                    <a:pt x="109" y="3917"/>
                  </a:cubicBezTo>
                  <a:lnTo>
                    <a:pt x="109" y="3826"/>
                  </a:lnTo>
                  <a:cubicBezTo>
                    <a:pt x="109" y="3808"/>
                    <a:pt x="92" y="3769"/>
                    <a:pt x="57" y="3769"/>
                  </a:cubicBezTo>
                  <a:close/>
                  <a:moveTo>
                    <a:pt x="57" y="4061"/>
                  </a:moveTo>
                  <a:cubicBezTo>
                    <a:pt x="39" y="4061"/>
                    <a:pt x="0" y="4095"/>
                    <a:pt x="0" y="4113"/>
                  </a:cubicBezTo>
                  <a:lnTo>
                    <a:pt x="0" y="4204"/>
                  </a:lnTo>
                  <a:cubicBezTo>
                    <a:pt x="0" y="4243"/>
                    <a:pt x="39" y="4261"/>
                    <a:pt x="57" y="4261"/>
                  </a:cubicBezTo>
                  <a:cubicBezTo>
                    <a:pt x="92" y="4261"/>
                    <a:pt x="109" y="4243"/>
                    <a:pt x="109" y="4204"/>
                  </a:cubicBezTo>
                  <a:lnTo>
                    <a:pt x="109" y="4113"/>
                  </a:lnTo>
                  <a:cubicBezTo>
                    <a:pt x="109" y="4095"/>
                    <a:pt x="92" y="4061"/>
                    <a:pt x="57" y="4061"/>
                  </a:cubicBezTo>
                  <a:close/>
                  <a:moveTo>
                    <a:pt x="57" y="4352"/>
                  </a:moveTo>
                  <a:cubicBezTo>
                    <a:pt x="39" y="4352"/>
                    <a:pt x="0" y="4387"/>
                    <a:pt x="0" y="4404"/>
                  </a:cubicBezTo>
                  <a:lnTo>
                    <a:pt x="0" y="4496"/>
                  </a:lnTo>
                  <a:cubicBezTo>
                    <a:pt x="0" y="4531"/>
                    <a:pt x="39" y="4548"/>
                    <a:pt x="57" y="4548"/>
                  </a:cubicBezTo>
                  <a:cubicBezTo>
                    <a:pt x="92" y="4548"/>
                    <a:pt x="109" y="4531"/>
                    <a:pt x="109" y="4496"/>
                  </a:cubicBezTo>
                  <a:lnTo>
                    <a:pt x="109" y="4404"/>
                  </a:lnTo>
                  <a:cubicBezTo>
                    <a:pt x="109" y="4387"/>
                    <a:pt x="92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39" y="4639"/>
                    <a:pt x="0" y="4679"/>
                    <a:pt x="0" y="4696"/>
                  </a:cubicBezTo>
                  <a:lnTo>
                    <a:pt x="0" y="4787"/>
                  </a:lnTo>
                  <a:cubicBezTo>
                    <a:pt x="0" y="4822"/>
                    <a:pt x="39" y="4840"/>
                    <a:pt x="57" y="4840"/>
                  </a:cubicBezTo>
                  <a:cubicBezTo>
                    <a:pt x="92" y="4840"/>
                    <a:pt x="109" y="4822"/>
                    <a:pt x="109" y="4787"/>
                  </a:cubicBezTo>
                  <a:lnTo>
                    <a:pt x="109" y="4696"/>
                  </a:lnTo>
                  <a:cubicBezTo>
                    <a:pt x="109" y="4679"/>
                    <a:pt x="92" y="4639"/>
                    <a:pt x="57" y="4639"/>
                  </a:cubicBezTo>
                  <a:close/>
                  <a:moveTo>
                    <a:pt x="57" y="4931"/>
                  </a:moveTo>
                  <a:cubicBezTo>
                    <a:pt x="39" y="4931"/>
                    <a:pt x="0" y="4966"/>
                    <a:pt x="0" y="4983"/>
                  </a:cubicBezTo>
                  <a:lnTo>
                    <a:pt x="0" y="5075"/>
                  </a:lnTo>
                  <a:cubicBezTo>
                    <a:pt x="0" y="5114"/>
                    <a:pt x="39" y="5131"/>
                    <a:pt x="57" y="5131"/>
                  </a:cubicBezTo>
                  <a:cubicBezTo>
                    <a:pt x="92" y="5131"/>
                    <a:pt x="109" y="5114"/>
                    <a:pt x="109" y="5075"/>
                  </a:cubicBezTo>
                  <a:lnTo>
                    <a:pt x="109" y="4983"/>
                  </a:lnTo>
                  <a:cubicBezTo>
                    <a:pt x="109" y="4966"/>
                    <a:pt x="92" y="4931"/>
                    <a:pt x="57" y="4931"/>
                  </a:cubicBezTo>
                  <a:close/>
                  <a:moveTo>
                    <a:pt x="57" y="5222"/>
                  </a:moveTo>
                  <a:cubicBezTo>
                    <a:pt x="39" y="5222"/>
                    <a:pt x="0" y="5257"/>
                    <a:pt x="0" y="5275"/>
                  </a:cubicBezTo>
                  <a:lnTo>
                    <a:pt x="0" y="5366"/>
                  </a:lnTo>
                  <a:cubicBezTo>
                    <a:pt x="0" y="5401"/>
                    <a:pt x="39" y="5418"/>
                    <a:pt x="57" y="5418"/>
                  </a:cubicBezTo>
                  <a:cubicBezTo>
                    <a:pt x="92" y="5418"/>
                    <a:pt x="109" y="5401"/>
                    <a:pt x="109" y="5366"/>
                  </a:cubicBezTo>
                  <a:lnTo>
                    <a:pt x="109" y="5275"/>
                  </a:lnTo>
                  <a:cubicBezTo>
                    <a:pt x="109" y="5257"/>
                    <a:pt x="92" y="5222"/>
                    <a:pt x="57" y="5222"/>
                  </a:cubicBezTo>
                  <a:close/>
                  <a:moveTo>
                    <a:pt x="57" y="5510"/>
                  </a:moveTo>
                  <a:cubicBezTo>
                    <a:pt x="39" y="5510"/>
                    <a:pt x="0" y="5549"/>
                    <a:pt x="0" y="5566"/>
                  </a:cubicBezTo>
                  <a:lnTo>
                    <a:pt x="0" y="5658"/>
                  </a:lnTo>
                  <a:cubicBezTo>
                    <a:pt x="0" y="5692"/>
                    <a:pt x="39" y="5710"/>
                    <a:pt x="57" y="5710"/>
                  </a:cubicBezTo>
                  <a:cubicBezTo>
                    <a:pt x="92" y="5710"/>
                    <a:pt x="109" y="5692"/>
                    <a:pt x="109" y="5658"/>
                  </a:cubicBezTo>
                  <a:lnTo>
                    <a:pt x="109" y="5566"/>
                  </a:lnTo>
                  <a:cubicBezTo>
                    <a:pt x="109" y="5549"/>
                    <a:pt x="92" y="5510"/>
                    <a:pt x="57" y="5510"/>
                  </a:cubicBezTo>
                  <a:close/>
                  <a:moveTo>
                    <a:pt x="57" y="5801"/>
                  </a:moveTo>
                  <a:cubicBezTo>
                    <a:pt x="39" y="5801"/>
                    <a:pt x="0" y="5836"/>
                    <a:pt x="0" y="5853"/>
                  </a:cubicBezTo>
                  <a:lnTo>
                    <a:pt x="0" y="5945"/>
                  </a:lnTo>
                  <a:cubicBezTo>
                    <a:pt x="0" y="5984"/>
                    <a:pt x="39" y="6001"/>
                    <a:pt x="57" y="6001"/>
                  </a:cubicBezTo>
                  <a:cubicBezTo>
                    <a:pt x="92" y="6001"/>
                    <a:pt x="109" y="5984"/>
                    <a:pt x="109" y="5945"/>
                  </a:cubicBezTo>
                  <a:lnTo>
                    <a:pt x="109" y="5853"/>
                  </a:lnTo>
                  <a:cubicBezTo>
                    <a:pt x="109" y="5836"/>
                    <a:pt x="92" y="5801"/>
                    <a:pt x="57" y="5801"/>
                  </a:cubicBezTo>
                  <a:close/>
                  <a:moveTo>
                    <a:pt x="57" y="6093"/>
                  </a:moveTo>
                  <a:cubicBezTo>
                    <a:pt x="39" y="6093"/>
                    <a:pt x="0" y="6128"/>
                    <a:pt x="0" y="6145"/>
                  </a:cubicBezTo>
                  <a:lnTo>
                    <a:pt x="0" y="6236"/>
                  </a:lnTo>
                  <a:cubicBezTo>
                    <a:pt x="0" y="6271"/>
                    <a:pt x="39" y="6289"/>
                    <a:pt x="57" y="6289"/>
                  </a:cubicBezTo>
                  <a:cubicBezTo>
                    <a:pt x="92" y="6289"/>
                    <a:pt x="109" y="6271"/>
                    <a:pt x="109" y="6236"/>
                  </a:cubicBezTo>
                  <a:lnTo>
                    <a:pt x="109" y="6145"/>
                  </a:lnTo>
                  <a:cubicBezTo>
                    <a:pt x="109" y="6128"/>
                    <a:pt x="92" y="6093"/>
                    <a:pt x="57" y="6093"/>
                  </a:cubicBezTo>
                  <a:close/>
                  <a:moveTo>
                    <a:pt x="57" y="6380"/>
                  </a:moveTo>
                  <a:cubicBezTo>
                    <a:pt x="39" y="6380"/>
                    <a:pt x="0" y="6419"/>
                    <a:pt x="0" y="6436"/>
                  </a:cubicBezTo>
                  <a:lnTo>
                    <a:pt x="0" y="6528"/>
                  </a:lnTo>
                  <a:cubicBezTo>
                    <a:pt x="0" y="6563"/>
                    <a:pt x="39" y="6580"/>
                    <a:pt x="57" y="6580"/>
                  </a:cubicBezTo>
                  <a:cubicBezTo>
                    <a:pt x="92" y="6580"/>
                    <a:pt x="109" y="6563"/>
                    <a:pt x="109" y="6528"/>
                  </a:cubicBezTo>
                  <a:lnTo>
                    <a:pt x="109" y="6436"/>
                  </a:lnTo>
                  <a:cubicBezTo>
                    <a:pt x="109" y="6419"/>
                    <a:pt x="92" y="6380"/>
                    <a:pt x="57" y="6380"/>
                  </a:cubicBezTo>
                  <a:close/>
                  <a:moveTo>
                    <a:pt x="57" y="6671"/>
                  </a:moveTo>
                  <a:cubicBezTo>
                    <a:pt x="39" y="6671"/>
                    <a:pt x="0" y="6706"/>
                    <a:pt x="0" y="6724"/>
                  </a:cubicBezTo>
                  <a:lnTo>
                    <a:pt x="0" y="6815"/>
                  </a:lnTo>
                  <a:cubicBezTo>
                    <a:pt x="0" y="6854"/>
                    <a:pt x="39" y="6872"/>
                    <a:pt x="57" y="6872"/>
                  </a:cubicBezTo>
                  <a:cubicBezTo>
                    <a:pt x="92" y="6872"/>
                    <a:pt x="109" y="6854"/>
                    <a:pt x="109" y="6815"/>
                  </a:cubicBezTo>
                  <a:lnTo>
                    <a:pt x="109" y="6724"/>
                  </a:lnTo>
                  <a:cubicBezTo>
                    <a:pt x="109" y="6706"/>
                    <a:pt x="92" y="6671"/>
                    <a:pt x="57" y="6671"/>
                  </a:cubicBezTo>
                  <a:close/>
                  <a:moveTo>
                    <a:pt x="57" y="6963"/>
                  </a:moveTo>
                  <a:cubicBezTo>
                    <a:pt x="39" y="6963"/>
                    <a:pt x="0" y="6998"/>
                    <a:pt x="0" y="7015"/>
                  </a:cubicBezTo>
                  <a:lnTo>
                    <a:pt x="0" y="7107"/>
                  </a:lnTo>
                  <a:cubicBezTo>
                    <a:pt x="0" y="7141"/>
                    <a:pt x="39" y="7159"/>
                    <a:pt x="57" y="7159"/>
                  </a:cubicBezTo>
                  <a:cubicBezTo>
                    <a:pt x="92" y="7159"/>
                    <a:pt x="109" y="7141"/>
                    <a:pt x="109" y="7107"/>
                  </a:cubicBezTo>
                  <a:lnTo>
                    <a:pt x="109" y="7015"/>
                  </a:lnTo>
                  <a:cubicBezTo>
                    <a:pt x="109" y="6998"/>
                    <a:pt x="92" y="6963"/>
                    <a:pt x="57" y="6963"/>
                  </a:cubicBezTo>
                  <a:close/>
                  <a:moveTo>
                    <a:pt x="57" y="7250"/>
                  </a:moveTo>
                  <a:cubicBezTo>
                    <a:pt x="39" y="7250"/>
                    <a:pt x="0" y="7289"/>
                    <a:pt x="0" y="7307"/>
                  </a:cubicBezTo>
                  <a:lnTo>
                    <a:pt x="0" y="7398"/>
                  </a:lnTo>
                  <a:cubicBezTo>
                    <a:pt x="0" y="7433"/>
                    <a:pt x="39" y="7450"/>
                    <a:pt x="57" y="7450"/>
                  </a:cubicBezTo>
                  <a:cubicBezTo>
                    <a:pt x="92" y="7450"/>
                    <a:pt x="109" y="7433"/>
                    <a:pt x="109" y="7398"/>
                  </a:cubicBezTo>
                  <a:lnTo>
                    <a:pt x="109" y="7307"/>
                  </a:lnTo>
                  <a:cubicBezTo>
                    <a:pt x="109" y="7289"/>
                    <a:pt x="92" y="7250"/>
                    <a:pt x="57" y="7250"/>
                  </a:cubicBezTo>
                  <a:close/>
                  <a:moveTo>
                    <a:pt x="57" y="7542"/>
                  </a:moveTo>
                  <a:cubicBezTo>
                    <a:pt x="39" y="7542"/>
                    <a:pt x="0" y="7577"/>
                    <a:pt x="0" y="7594"/>
                  </a:cubicBezTo>
                  <a:lnTo>
                    <a:pt x="0" y="7685"/>
                  </a:lnTo>
                  <a:cubicBezTo>
                    <a:pt x="0" y="7724"/>
                    <a:pt x="39" y="7742"/>
                    <a:pt x="57" y="7742"/>
                  </a:cubicBezTo>
                  <a:cubicBezTo>
                    <a:pt x="92" y="7742"/>
                    <a:pt x="109" y="7724"/>
                    <a:pt x="109" y="7685"/>
                  </a:cubicBezTo>
                  <a:lnTo>
                    <a:pt x="109" y="7594"/>
                  </a:lnTo>
                  <a:cubicBezTo>
                    <a:pt x="109" y="7577"/>
                    <a:pt x="92" y="7542"/>
                    <a:pt x="57" y="7542"/>
                  </a:cubicBezTo>
                  <a:close/>
                  <a:moveTo>
                    <a:pt x="57" y="7833"/>
                  </a:moveTo>
                  <a:cubicBezTo>
                    <a:pt x="39" y="7833"/>
                    <a:pt x="0" y="7868"/>
                    <a:pt x="0" y="7885"/>
                  </a:cubicBezTo>
                  <a:lnTo>
                    <a:pt x="0" y="7977"/>
                  </a:lnTo>
                  <a:cubicBezTo>
                    <a:pt x="0" y="8012"/>
                    <a:pt x="39" y="8029"/>
                    <a:pt x="57" y="8029"/>
                  </a:cubicBezTo>
                  <a:cubicBezTo>
                    <a:pt x="92" y="8029"/>
                    <a:pt x="109" y="8012"/>
                    <a:pt x="109" y="7977"/>
                  </a:cubicBezTo>
                  <a:lnTo>
                    <a:pt x="109" y="7885"/>
                  </a:lnTo>
                  <a:cubicBezTo>
                    <a:pt x="109" y="7868"/>
                    <a:pt x="92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39" y="8120"/>
                    <a:pt x="0" y="8160"/>
                    <a:pt x="0" y="8177"/>
                  </a:cubicBezTo>
                  <a:lnTo>
                    <a:pt x="0" y="8268"/>
                  </a:lnTo>
                  <a:cubicBezTo>
                    <a:pt x="0" y="8303"/>
                    <a:pt x="39" y="8321"/>
                    <a:pt x="57" y="8321"/>
                  </a:cubicBezTo>
                  <a:cubicBezTo>
                    <a:pt x="92" y="8321"/>
                    <a:pt x="109" y="8303"/>
                    <a:pt x="109" y="8268"/>
                  </a:cubicBezTo>
                  <a:lnTo>
                    <a:pt x="109" y="8177"/>
                  </a:lnTo>
                  <a:cubicBezTo>
                    <a:pt x="109" y="8160"/>
                    <a:pt x="92" y="8120"/>
                    <a:pt x="57" y="8120"/>
                  </a:cubicBezTo>
                  <a:close/>
                  <a:moveTo>
                    <a:pt x="57" y="8412"/>
                  </a:moveTo>
                  <a:cubicBezTo>
                    <a:pt x="39" y="8412"/>
                    <a:pt x="0" y="8447"/>
                    <a:pt x="0" y="8464"/>
                  </a:cubicBezTo>
                  <a:lnTo>
                    <a:pt x="0" y="8556"/>
                  </a:lnTo>
                  <a:cubicBezTo>
                    <a:pt x="0" y="8595"/>
                    <a:pt x="39" y="8612"/>
                    <a:pt x="57" y="8612"/>
                  </a:cubicBezTo>
                  <a:cubicBezTo>
                    <a:pt x="92" y="8612"/>
                    <a:pt x="109" y="8595"/>
                    <a:pt x="109" y="8556"/>
                  </a:cubicBezTo>
                  <a:lnTo>
                    <a:pt x="109" y="8464"/>
                  </a:lnTo>
                  <a:cubicBezTo>
                    <a:pt x="109" y="8447"/>
                    <a:pt x="92" y="8412"/>
                    <a:pt x="57" y="8412"/>
                  </a:cubicBezTo>
                  <a:close/>
                  <a:moveTo>
                    <a:pt x="57" y="8703"/>
                  </a:moveTo>
                  <a:cubicBezTo>
                    <a:pt x="39" y="8703"/>
                    <a:pt x="0" y="8738"/>
                    <a:pt x="0" y="8756"/>
                  </a:cubicBezTo>
                  <a:lnTo>
                    <a:pt x="0" y="8847"/>
                  </a:lnTo>
                  <a:cubicBezTo>
                    <a:pt x="0" y="8882"/>
                    <a:pt x="39" y="8899"/>
                    <a:pt x="57" y="8899"/>
                  </a:cubicBezTo>
                  <a:cubicBezTo>
                    <a:pt x="92" y="8899"/>
                    <a:pt x="109" y="8882"/>
                    <a:pt x="109" y="8847"/>
                  </a:cubicBezTo>
                  <a:lnTo>
                    <a:pt x="109" y="8756"/>
                  </a:lnTo>
                  <a:cubicBezTo>
                    <a:pt x="109" y="8738"/>
                    <a:pt x="92" y="8703"/>
                    <a:pt x="57" y="8703"/>
                  </a:cubicBezTo>
                  <a:close/>
                  <a:moveTo>
                    <a:pt x="57" y="8991"/>
                  </a:moveTo>
                  <a:cubicBezTo>
                    <a:pt x="39" y="8991"/>
                    <a:pt x="0" y="9030"/>
                    <a:pt x="0" y="9047"/>
                  </a:cubicBezTo>
                  <a:lnTo>
                    <a:pt x="0" y="9139"/>
                  </a:lnTo>
                  <a:cubicBezTo>
                    <a:pt x="0" y="9173"/>
                    <a:pt x="39" y="9191"/>
                    <a:pt x="57" y="9191"/>
                  </a:cubicBezTo>
                  <a:cubicBezTo>
                    <a:pt x="92" y="9191"/>
                    <a:pt x="109" y="9173"/>
                    <a:pt x="109" y="9139"/>
                  </a:cubicBezTo>
                  <a:lnTo>
                    <a:pt x="109" y="9047"/>
                  </a:lnTo>
                  <a:cubicBezTo>
                    <a:pt x="109" y="9030"/>
                    <a:pt x="92" y="8991"/>
                    <a:pt x="57" y="8991"/>
                  </a:cubicBezTo>
                  <a:close/>
                  <a:moveTo>
                    <a:pt x="57" y="9282"/>
                  </a:moveTo>
                  <a:cubicBezTo>
                    <a:pt x="39" y="9282"/>
                    <a:pt x="0" y="9317"/>
                    <a:pt x="0" y="9334"/>
                  </a:cubicBezTo>
                  <a:lnTo>
                    <a:pt x="0" y="9426"/>
                  </a:lnTo>
                  <a:cubicBezTo>
                    <a:pt x="0" y="9465"/>
                    <a:pt x="39" y="9482"/>
                    <a:pt x="57" y="9482"/>
                  </a:cubicBezTo>
                  <a:cubicBezTo>
                    <a:pt x="92" y="9482"/>
                    <a:pt x="109" y="9465"/>
                    <a:pt x="109" y="9426"/>
                  </a:cubicBezTo>
                  <a:lnTo>
                    <a:pt x="109" y="9334"/>
                  </a:lnTo>
                  <a:cubicBezTo>
                    <a:pt x="109" y="9317"/>
                    <a:pt x="92" y="9282"/>
                    <a:pt x="57" y="9282"/>
                  </a:cubicBezTo>
                  <a:close/>
                  <a:moveTo>
                    <a:pt x="57" y="9574"/>
                  </a:moveTo>
                  <a:cubicBezTo>
                    <a:pt x="39" y="9574"/>
                    <a:pt x="0" y="9609"/>
                    <a:pt x="0" y="9626"/>
                  </a:cubicBezTo>
                  <a:lnTo>
                    <a:pt x="0" y="9717"/>
                  </a:lnTo>
                  <a:cubicBezTo>
                    <a:pt x="0" y="9752"/>
                    <a:pt x="39" y="9770"/>
                    <a:pt x="57" y="9770"/>
                  </a:cubicBezTo>
                  <a:cubicBezTo>
                    <a:pt x="92" y="9770"/>
                    <a:pt x="109" y="9752"/>
                    <a:pt x="109" y="9717"/>
                  </a:cubicBezTo>
                  <a:lnTo>
                    <a:pt x="109" y="9626"/>
                  </a:lnTo>
                  <a:cubicBezTo>
                    <a:pt x="109" y="9609"/>
                    <a:pt x="92" y="9574"/>
                    <a:pt x="57" y="9574"/>
                  </a:cubicBezTo>
                  <a:close/>
                  <a:moveTo>
                    <a:pt x="57" y="9861"/>
                  </a:moveTo>
                  <a:cubicBezTo>
                    <a:pt x="39" y="9861"/>
                    <a:pt x="0" y="9900"/>
                    <a:pt x="0" y="9918"/>
                  </a:cubicBezTo>
                  <a:lnTo>
                    <a:pt x="0" y="10009"/>
                  </a:lnTo>
                  <a:cubicBezTo>
                    <a:pt x="0" y="10044"/>
                    <a:pt x="39" y="10061"/>
                    <a:pt x="57" y="10061"/>
                  </a:cubicBezTo>
                  <a:cubicBezTo>
                    <a:pt x="92" y="10061"/>
                    <a:pt x="109" y="10044"/>
                    <a:pt x="109" y="10009"/>
                  </a:cubicBezTo>
                  <a:lnTo>
                    <a:pt x="109" y="9918"/>
                  </a:lnTo>
                  <a:cubicBezTo>
                    <a:pt x="109" y="9900"/>
                    <a:pt x="92" y="9861"/>
                    <a:pt x="57" y="9861"/>
                  </a:cubicBezTo>
                  <a:close/>
                  <a:moveTo>
                    <a:pt x="57" y="10152"/>
                  </a:moveTo>
                  <a:cubicBezTo>
                    <a:pt x="39" y="10152"/>
                    <a:pt x="0" y="10187"/>
                    <a:pt x="0" y="10205"/>
                  </a:cubicBezTo>
                  <a:lnTo>
                    <a:pt x="0" y="10296"/>
                  </a:lnTo>
                  <a:cubicBezTo>
                    <a:pt x="0" y="10335"/>
                    <a:pt x="39" y="10353"/>
                    <a:pt x="57" y="10353"/>
                  </a:cubicBezTo>
                  <a:cubicBezTo>
                    <a:pt x="92" y="10353"/>
                    <a:pt x="109" y="10335"/>
                    <a:pt x="109" y="10296"/>
                  </a:cubicBezTo>
                  <a:lnTo>
                    <a:pt x="109" y="10205"/>
                  </a:lnTo>
                  <a:cubicBezTo>
                    <a:pt x="109" y="10187"/>
                    <a:pt x="92" y="10152"/>
                    <a:pt x="57" y="10152"/>
                  </a:cubicBezTo>
                  <a:close/>
                  <a:moveTo>
                    <a:pt x="57" y="10444"/>
                  </a:moveTo>
                  <a:cubicBezTo>
                    <a:pt x="39" y="10444"/>
                    <a:pt x="0" y="10479"/>
                    <a:pt x="0" y="10496"/>
                  </a:cubicBezTo>
                  <a:lnTo>
                    <a:pt x="0" y="10588"/>
                  </a:lnTo>
                  <a:cubicBezTo>
                    <a:pt x="0" y="10622"/>
                    <a:pt x="39" y="10640"/>
                    <a:pt x="57" y="10640"/>
                  </a:cubicBezTo>
                  <a:cubicBezTo>
                    <a:pt x="92" y="10640"/>
                    <a:pt x="109" y="10622"/>
                    <a:pt x="109" y="10588"/>
                  </a:cubicBezTo>
                  <a:lnTo>
                    <a:pt x="109" y="10496"/>
                  </a:lnTo>
                  <a:cubicBezTo>
                    <a:pt x="109" y="10479"/>
                    <a:pt x="92" y="10444"/>
                    <a:pt x="57" y="10444"/>
                  </a:cubicBezTo>
                  <a:close/>
                  <a:moveTo>
                    <a:pt x="57" y="10731"/>
                  </a:moveTo>
                  <a:cubicBezTo>
                    <a:pt x="39" y="10731"/>
                    <a:pt x="0" y="10770"/>
                    <a:pt x="0" y="10788"/>
                  </a:cubicBezTo>
                  <a:lnTo>
                    <a:pt x="0" y="10879"/>
                  </a:lnTo>
                  <a:cubicBezTo>
                    <a:pt x="0" y="10914"/>
                    <a:pt x="39" y="10931"/>
                    <a:pt x="57" y="10931"/>
                  </a:cubicBezTo>
                  <a:cubicBezTo>
                    <a:pt x="92" y="10931"/>
                    <a:pt x="109" y="10914"/>
                    <a:pt x="109" y="10879"/>
                  </a:cubicBezTo>
                  <a:lnTo>
                    <a:pt x="109" y="10788"/>
                  </a:lnTo>
                  <a:cubicBezTo>
                    <a:pt x="109" y="10770"/>
                    <a:pt x="92" y="10731"/>
                    <a:pt x="57" y="10731"/>
                  </a:cubicBezTo>
                  <a:close/>
                  <a:moveTo>
                    <a:pt x="57" y="11023"/>
                  </a:moveTo>
                  <a:cubicBezTo>
                    <a:pt x="39" y="11023"/>
                    <a:pt x="0" y="11058"/>
                    <a:pt x="0" y="11075"/>
                  </a:cubicBezTo>
                  <a:lnTo>
                    <a:pt x="0" y="11166"/>
                  </a:lnTo>
                  <a:cubicBezTo>
                    <a:pt x="0" y="11205"/>
                    <a:pt x="39" y="11223"/>
                    <a:pt x="57" y="11223"/>
                  </a:cubicBezTo>
                  <a:cubicBezTo>
                    <a:pt x="92" y="11223"/>
                    <a:pt x="109" y="11205"/>
                    <a:pt x="109" y="11166"/>
                  </a:cubicBezTo>
                  <a:lnTo>
                    <a:pt x="109" y="11075"/>
                  </a:lnTo>
                  <a:cubicBezTo>
                    <a:pt x="109" y="11058"/>
                    <a:pt x="92" y="11023"/>
                    <a:pt x="57" y="11023"/>
                  </a:cubicBezTo>
                  <a:close/>
                  <a:moveTo>
                    <a:pt x="57" y="11314"/>
                  </a:moveTo>
                  <a:cubicBezTo>
                    <a:pt x="39" y="11314"/>
                    <a:pt x="0" y="11349"/>
                    <a:pt x="0" y="11366"/>
                  </a:cubicBezTo>
                  <a:lnTo>
                    <a:pt x="0" y="11458"/>
                  </a:lnTo>
                  <a:cubicBezTo>
                    <a:pt x="0" y="11493"/>
                    <a:pt x="39" y="11510"/>
                    <a:pt x="57" y="11510"/>
                  </a:cubicBezTo>
                  <a:cubicBezTo>
                    <a:pt x="92" y="11510"/>
                    <a:pt x="109" y="11493"/>
                    <a:pt x="109" y="11458"/>
                  </a:cubicBezTo>
                  <a:lnTo>
                    <a:pt x="109" y="11366"/>
                  </a:lnTo>
                  <a:cubicBezTo>
                    <a:pt x="109" y="11349"/>
                    <a:pt x="92" y="11314"/>
                    <a:pt x="57" y="11314"/>
                  </a:cubicBezTo>
                  <a:close/>
                  <a:moveTo>
                    <a:pt x="57" y="11601"/>
                  </a:moveTo>
                  <a:cubicBezTo>
                    <a:pt x="39" y="11601"/>
                    <a:pt x="0" y="11641"/>
                    <a:pt x="0" y="11658"/>
                  </a:cubicBezTo>
                  <a:lnTo>
                    <a:pt x="0" y="11749"/>
                  </a:lnTo>
                  <a:cubicBezTo>
                    <a:pt x="0" y="11784"/>
                    <a:pt x="39" y="11802"/>
                    <a:pt x="57" y="11802"/>
                  </a:cubicBezTo>
                  <a:cubicBezTo>
                    <a:pt x="92" y="11802"/>
                    <a:pt x="109" y="11784"/>
                    <a:pt x="109" y="11749"/>
                  </a:cubicBezTo>
                  <a:lnTo>
                    <a:pt x="109" y="11658"/>
                  </a:lnTo>
                  <a:cubicBezTo>
                    <a:pt x="109" y="11641"/>
                    <a:pt x="92" y="11601"/>
                    <a:pt x="57" y="11601"/>
                  </a:cubicBezTo>
                  <a:close/>
                  <a:moveTo>
                    <a:pt x="57" y="11893"/>
                  </a:moveTo>
                  <a:cubicBezTo>
                    <a:pt x="39" y="11893"/>
                    <a:pt x="0" y="11928"/>
                    <a:pt x="0" y="11945"/>
                  </a:cubicBezTo>
                  <a:lnTo>
                    <a:pt x="0" y="11967"/>
                  </a:lnTo>
                  <a:cubicBezTo>
                    <a:pt x="0" y="12002"/>
                    <a:pt x="39" y="12019"/>
                    <a:pt x="57" y="12019"/>
                  </a:cubicBezTo>
                  <a:cubicBezTo>
                    <a:pt x="92" y="12019"/>
                    <a:pt x="109" y="12002"/>
                    <a:pt x="109" y="11967"/>
                  </a:cubicBezTo>
                  <a:lnTo>
                    <a:pt x="109" y="11945"/>
                  </a:lnTo>
                  <a:cubicBezTo>
                    <a:pt x="109" y="11928"/>
                    <a:pt x="92" y="11893"/>
                    <a:pt x="57" y="1189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6700038" y="4526"/>
              <a:ext cx="19811" cy="2357703"/>
            </a:xfrm>
            <a:custGeom>
              <a:avLst/>
              <a:gdLst/>
              <a:ahLst/>
              <a:cxnLst/>
              <a:rect l="l" t="t" r="r" b="b"/>
              <a:pathLst>
                <a:path w="92" h="10949" extrusionOk="0">
                  <a:moveTo>
                    <a:pt x="57" y="1"/>
                  </a:moveTo>
                  <a:cubicBezTo>
                    <a:pt x="22" y="1"/>
                    <a:pt x="0" y="36"/>
                    <a:pt x="0" y="53"/>
                  </a:cubicBezTo>
                  <a:lnTo>
                    <a:pt x="0" y="162"/>
                  </a:lnTo>
                  <a:cubicBezTo>
                    <a:pt x="0" y="197"/>
                    <a:pt x="22" y="218"/>
                    <a:pt x="57" y="218"/>
                  </a:cubicBezTo>
                  <a:cubicBezTo>
                    <a:pt x="74" y="218"/>
                    <a:pt x="92" y="197"/>
                    <a:pt x="92" y="162"/>
                  </a:cubicBezTo>
                  <a:lnTo>
                    <a:pt x="92" y="53"/>
                  </a:lnTo>
                  <a:cubicBezTo>
                    <a:pt x="92" y="36"/>
                    <a:pt x="74" y="1"/>
                    <a:pt x="57" y="1"/>
                  </a:cubicBezTo>
                  <a:close/>
                  <a:moveTo>
                    <a:pt x="57" y="288"/>
                  </a:moveTo>
                  <a:cubicBezTo>
                    <a:pt x="22" y="288"/>
                    <a:pt x="0" y="327"/>
                    <a:pt x="0" y="345"/>
                  </a:cubicBezTo>
                  <a:lnTo>
                    <a:pt x="0" y="453"/>
                  </a:lnTo>
                  <a:cubicBezTo>
                    <a:pt x="0" y="488"/>
                    <a:pt x="22" y="506"/>
                    <a:pt x="57" y="506"/>
                  </a:cubicBezTo>
                  <a:cubicBezTo>
                    <a:pt x="74" y="506"/>
                    <a:pt x="92" y="488"/>
                    <a:pt x="92" y="453"/>
                  </a:cubicBezTo>
                  <a:lnTo>
                    <a:pt x="92" y="345"/>
                  </a:lnTo>
                  <a:cubicBezTo>
                    <a:pt x="92" y="327"/>
                    <a:pt x="74" y="288"/>
                    <a:pt x="57" y="288"/>
                  </a:cubicBezTo>
                  <a:close/>
                  <a:moveTo>
                    <a:pt x="57" y="580"/>
                  </a:moveTo>
                  <a:cubicBezTo>
                    <a:pt x="22" y="580"/>
                    <a:pt x="0" y="614"/>
                    <a:pt x="0" y="632"/>
                  </a:cubicBezTo>
                  <a:lnTo>
                    <a:pt x="0" y="741"/>
                  </a:lnTo>
                  <a:cubicBezTo>
                    <a:pt x="0" y="780"/>
                    <a:pt x="22" y="797"/>
                    <a:pt x="57" y="797"/>
                  </a:cubicBezTo>
                  <a:cubicBezTo>
                    <a:pt x="74" y="797"/>
                    <a:pt x="92" y="780"/>
                    <a:pt x="92" y="741"/>
                  </a:cubicBezTo>
                  <a:lnTo>
                    <a:pt x="92" y="632"/>
                  </a:lnTo>
                  <a:cubicBezTo>
                    <a:pt x="92" y="614"/>
                    <a:pt x="74" y="580"/>
                    <a:pt x="57" y="580"/>
                  </a:cubicBezTo>
                  <a:close/>
                  <a:moveTo>
                    <a:pt x="57" y="871"/>
                  </a:moveTo>
                  <a:cubicBezTo>
                    <a:pt x="22" y="871"/>
                    <a:pt x="0" y="906"/>
                    <a:pt x="0" y="923"/>
                  </a:cubicBezTo>
                  <a:lnTo>
                    <a:pt x="0" y="1032"/>
                  </a:lnTo>
                  <a:cubicBezTo>
                    <a:pt x="0" y="1067"/>
                    <a:pt x="22" y="1089"/>
                    <a:pt x="57" y="1089"/>
                  </a:cubicBezTo>
                  <a:cubicBezTo>
                    <a:pt x="74" y="1089"/>
                    <a:pt x="92" y="1067"/>
                    <a:pt x="92" y="1032"/>
                  </a:cubicBezTo>
                  <a:lnTo>
                    <a:pt x="92" y="923"/>
                  </a:lnTo>
                  <a:cubicBezTo>
                    <a:pt x="92" y="906"/>
                    <a:pt x="74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22" y="1158"/>
                    <a:pt x="0" y="1198"/>
                    <a:pt x="0" y="1215"/>
                  </a:cubicBezTo>
                  <a:lnTo>
                    <a:pt x="0" y="1324"/>
                  </a:lnTo>
                  <a:cubicBezTo>
                    <a:pt x="0" y="1359"/>
                    <a:pt x="22" y="1376"/>
                    <a:pt x="57" y="1376"/>
                  </a:cubicBezTo>
                  <a:cubicBezTo>
                    <a:pt x="74" y="1376"/>
                    <a:pt x="92" y="1359"/>
                    <a:pt x="92" y="1324"/>
                  </a:cubicBezTo>
                  <a:lnTo>
                    <a:pt x="92" y="1215"/>
                  </a:lnTo>
                  <a:cubicBezTo>
                    <a:pt x="92" y="1198"/>
                    <a:pt x="74" y="1158"/>
                    <a:pt x="57" y="1158"/>
                  </a:cubicBezTo>
                  <a:close/>
                  <a:moveTo>
                    <a:pt x="57" y="1450"/>
                  </a:moveTo>
                  <a:cubicBezTo>
                    <a:pt x="22" y="1450"/>
                    <a:pt x="0" y="1485"/>
                    <a:pt x="0" y="1502"/>
                  </a:cubicBezTo>
                  <a:lnTo>
                    <a:pt x="0" y="1611"/>
                  </a:lnTo>
                  <a:cubicBezTo>
                    <a:pt x="0" y="1650"/>
                    <a:pt x="22" y="1667"/>
                    <a:pt x="57" y="1667"/>
                  </a:cubicBezTo>
                  <a:cubicBezTo>
                    <a:pt x="74" y="1667"/>
                    <a:pt x="92" y="1650"/>
                    <a:pt x="92" y="1611"/>
                  </a:cubicBezTo>
                  <a:lnTo>
                    <a:pt x="92" y="1502"/>
                  </a:lnTo>
                  <a:cubicBezTo>
                    <a:pt x="92" y="1485"/>
                    <a:pt x="74" y="1450"/>
                    <a:pt x="57" y="1450"/>
                  </a:cubicBezTo>
                  <a:close/>
                  <a:moveTo>
                    <a:pt x="57" y="1741"/>
                  </a:moveTo>
                  <a:cubicBezTo>
                    <a:pt x="22" y="1741"/>
                    <a:pt x="0" y="1776"/>
                    <a:pt x="0" y="1794"/>
                  </a:cubicBezTo>
                  <a:lnTo>
                    <a:pt x="0" y="1902"/>
                  </a:lnTo>
                  <a:cubicBezTo>
                    <a:pt x="0" y="1937"/>
                    <a:pt x="22" y="1959"/>
                    <a:pt x="57" y="1959"/>
                  </a:cubicBezTo>
                  <a:cubicBezTo>
                    <a:pt x="74" y="1959"/>
                    <a:pt x="92" y="1937"/>
                    <a:pt x="92" y="1902"/>
                  </a:cubicBezTo>
                  <a:lnTo>
                    <a:pt x="92" y="1794"/>
                  </a:lnTo>
                  <a:cubicBezTo>
                    <a:pt x="92" y="1776"/>
                    <a:pt x="74" y="1741"/>
                    <a:pt x="57" y="1741"/>
                  </a:cubicBezTo>
                  <a:close/>
                  <a:moveTo>
                    <a:pt x="57" y="2029"/>
                  </a:moveTo>
                  <a:cubicBezTo>
                    <a:pt x="22" y="2029"/>
                    <a:pt x="0" y="2068"/>
                    <a:pt x="0" y="2085"/>
                  </a:cubicBezTo>
                  <a:lnTo>
                    <a:pt x="0" y="2194"/>
                  </a:lnTo>
                  <a:cubicBezTo>
                    <a:pt x="0" y="2229"/>
                    <a:pt x="22" y="2246"/>
                    <a:pt x="57" y="2246"/>
                  </a:cubicBezTo>
                  <a:cubicBezTo>
                    <a:pt x="74" y="2246"/>
                    <a:pt x="92" y="2229"/>
                    <a:pt x="92" y="2194"/>
                  </a:cubicBezTo>
                  <a:lnTo>
                    <a:pt x="92" y="2085"/>
                  </a:lnTo>
                  <a:cubicBezTo>
                    <a:pt x="92" y="2068"/>
                    <a:pt x="74" y="2029"/>
                    <a:pt x="57" y="2029"/>
                  </a:cubicBezTo>
                  <a:close/>
                  <a:moveTo>
                    <a:pt x="57" y="2320"/>
                  </a:moveTo>
                  <a:cubicBezTo>
                    <a:pt x="22" y="2320"/>
                    <a:pt x="0" y="2355"/>
                    <a:pt x="0" y="2372"/>
                  </a:cubicBezTo>
                  <a:lnTo>
                    <a:pt x="0" y="2481"/>
                  </a:lnTo>
                  <a:cubicBezTo>
                    <a:pt x="0" y="2520"/>
                    <a:pt x="22" y="2538"/>
                    <a:pt x="57" y="2538"/>
                  </a:cubicBezTo>
                  <a:cubicBezTo>
                    <a:pt x="74" y="2538"/>
                    <a:pt x="92" y="2520"/>
                    <a:pt x="92" y="2481"/>
                  </a:cubicBezTo>
                  <a:lnTo>
                    <a:pt x="92" y="2372"/>
                  </a:lnTo>
                  <a:cubicBezTo>
                    <a:pt x="92" y="2355"/>
                    <a:pt x="74" y="2320"/>
                    <a:pt x="57" y="2320"/>
                  </a:cubicBezTo>
                  <a:close/>
                  <a:moveTo>
                    <a:pt x="57" y="2612"/>
                  </a:moveTo>
                  <a:cubicBezTo>
                    <a:pt x="22" y="2612"/>
                    <a:pt x="0" y="2647"/>
                    <a:pt x="0" y="2664"/>
                  </a:cubicBezTo>
                  <a:lnTo>
                    <a:pt x="0" y="2773"/>
                  </a:lnTo>
                  <a:cubicBezTo>
                    <a:pt x="0" y="2808"/>
                    <a:pt x="22" y="2829"/>
                    <a:pt x="57" y="2829"/>
                  </a:cubicBezTo>
                  <a:cubicBezTo>
                    <a:pt x="74" y="2829"/>
                    <a:pt x="92" y="2808"/>
                    <a:pt x="92" y="2773"/>
                  </a:cubicBezTo>
                  <a:lnTo>
                    <a:pt x="92" y="2664"/>
                  </a:lnTo>
                  <a:cubicBezTo>
                    <a:pt x="92" y="2647"/>
                    <a:pt x="74" y="2612"/>
                    <a:pt x="57" y="2612"/>
                  </a:cubicBezTo>
                  <a:close/>
                  <a:moveTo>
                    <a:pt x="57" y="2899"/>
                  </a:moveTo>
                  <a:cubicBezTo>
                    <a:pt x="22" y="2899"/>
                    <a:pt x="0" y="2938"/>
                    <a:pt x="0" y="2955"/>
                  </a:cubicBezTo>
                  <a:lnTo>
                    <a:pt x="0" y="3064"/>
                  </a:lnTo>
                  <a:cubicBezTo>
                    <a:pt x="0" y="3099"/>
                    <a:pt x="22" y="3116"/>
                    <a:pt x="57" y="3116"/>
                  </a:cubicBezTo>
                  <a:cubicBezTo>
                    <a:pt x="74" y="3116"/>
                    <a:pt x="92" y="3099"/>
                    <a:pt x="92" y="3064"/>
                  </a:cubicBezTo>
                  <a:lnTo>
                    <a:pt x="92" y="2955"/>
                  </a:lnTo>
                  <a:cubicBezTo>
                    <a:pt x="92" y="2938"/>
                    <a:pt x="74" y="2899"/>
                    <a:pt x="57" y="2899"/>
                  </a:cubicBezTo>
                  <a:close/>
                  <a:moveTo>
                    <a:pt x="57" y="3190"/>
                  </a:moveTo>
                  <a:cubicBezTo>
                    <a:pt x="22" y="3190"/>
                    <a:pt x="0" y="3225"/>
                    <a:pt x="0" y="3243"/>
                  </a:cubicBezTo>
                  <a:lnTo>
                    <a:pt x="0" y="3351"/>
                  </a:lnTo>
                  <a:cubicBezTo>
                    <a:pt x="0" y="3391"/>
                    <a:pt x="22" y="3408"/>
                    <a:pt x="57" y="3408"/>
                  </a:cubicBezTo>
                  <a:cubicBezTo>
                    <a:pt x="74" y="3408"/>
                    <a:pt x="92" y="3391"/>
                    <a:pt x="92" y="3351"/>
                  </a:cubicBezTo>
                  <a:lnTo>
                    <a:pt x="92" y="3243"/>
                  </a:lnTo>
                  <a:cubicBezTo>
                    <a:pt x="92" y="3225"/>
                    <a:pt x="74" y="3190"/>
                    <a:pt x="57" y="3190"/>
                  </a:cubicBezTo>
                  <a:close/>
                  <a:moveTo>
                    <a:pt x="57" y="3482"/>
                  </a:moveTo>
                  <a:cubicBezTo>
                    <a:pt x="22" y="3482"/>
                    <a:pt x="0" y="3517"/>
                    <a:pt x="0" y="3534"/>
                  </a:cubicBezTo>
                  <a:lnTo>
                    <a:pt x="0" y="3643"/>
                  </a:lnTo>
                  <a:cubicBezTo>
                    <a:pt x="0" y="3678"/>
                    <a:pt x="22" y="3700"/>
                    <a:pt x="57" y="3700"/>
                  </a:cubicBezTo>
                  <a:cubicBezTo>
                    <a:pt x="74" y="3700"/>
                    <a:pt x="92" y="3678"/>
                    <a:pt x="92" y="3643"/>
                  </a:cubicBezTo>
                  <a:lnTo>
                    <a:pt x="92" y="3534"/>
                  </a:lnTo>
                  <a:cubicBezTo>
                    <a:pt x="92" y="3517"/>
                    <a:pt x="74" y="3482"/>
                    <a:pt x="57" y="3482"/>
                  </a:cubicBezTo>
                  <a:close/>
                  <a:moveTo>
                    <a:pt x="57" y="3769"/>
                  </a:moveTo>
                  <a:cubicBezTo>
                    <a:pt x="22" y="3769"/>
                    <a:pt x="0" y="3808"/>
                    <a:pt x="0" y="3826"/>
                  </a:cubicBezTo>
                  <a:lnTo>
                    <a:pt x="0" y="3934"/>
                  </a:lnTo>
                  <a:cubicBezTo>
                    <a:pt x="0" y="3969"/>
                    <a:pt x="22" y="3987"/>
                    <a:pt x="57" y="3987"/>
                  </a:cubicBezTo>
                  <a:cubicBezTo>
                    <a:pt x="74" y="3987"/>
                    <a:pt x="92" y="3969"/>
                    <a:pt x="92" y="3934"/>
                  </a:cubicBezTo>
                  <a:lnTo>
                    <a:pt x="92" y="3826"/>
                  </a:lnTo>
                  <a:cubicBezTo>
                    <a:pt x="92" y="3808"/>
                    <a:pt x="74" y="3769"/>
                    <a:pt x="57" y="3769"/>
                  </a:cubicBezTo>
                  <a:close/>
                  <a:moveTo>
                    <a:pt x="57" y="4061"/>
                  </a:moveTo>
                  <a:cubicBezTo>
                    <a:pt x="22" y="4061"/>
                    <a:pt x="0" y="4095"/>
                    <a:pt x="0" y="4113"/>
                  </a:cubicBezTo>
                  <a:lnTo>
                    <a:pt x="0" y="4222"/>
                  </a:lnTo>
                  <a:cubicBezTo>
                    <a:pt x="0" y="4261"/>
                    <a:pt x="22" y="4278"/>
                    <a:pt x="57" y="4278"/>
                  </a:cubicBezTo>
                  <a:cubicBezTo>
                    <a:pt x="74" y="4278"/>
                    <a:pt x="92" y="4261"/>
                    <a:pt x="92" y="4222"/>
                  </a:cubicBezTo>
                  <a:lnTo>
                    <a:pt x="92" y="4113"/>
                  </a:lnTo>
                  <a:cubicBezTo>
                    <a:pt x="92" y="4095"/>
                    <a:pt x="74" y="4061"/>
                    <a:pt x="57" y="4061"/>
                  </a:cubicBezTo>
                  <a:close/>
                  <a:moveTo>
                    <a:pt x="57" y="4352"/>
                  </a:moveTo>
                  <a:cubicBezTo>
                    <a:pt x="22" y="4352"/>
                    <a:pt x="0" y="4387"/>
                    <a:pt x="0" y="4404"/>
                  </a:cubicBezTo>
                  <a:lnTo>
                    <a:pt x="0" y="4513"/>
                  </a:lnTo>
                  <a:cubicBezTo>
                    <a:pt x="0" y="4548"/>
                    <a:pt x="22" y="4570"/>
                    <a:pt x="57" y="4570"/>
                  </a:cubicBezTo>
                  <a:cubicBezTo>
                    <a:pt x="74" y="4570"/>
                    <a:pt x="92" y="4548"/>
                    <a:pt x="92" y="4513"/>
                  </a:cubicBezTo>
                  <a:lnTo>
                    <a:pt x="92" y="4404"/>
                  </a:lnTo>
                  <a:cubicBezTo>
                    <a:pt x="92" y="4387"/>
                    <a:pt x="74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22" y="4639"/>
                    <a:pt x="0" y="4679"/>
                    <a:pt x="0" y="4696"/>
                  </a:cubicBezTo>
                  <a:lnTo>
                    <a:pt x="0" y="4805"/>
                  </a:lnTo>
                  <a:cubicBezTo>
                    <a:pt x="0" y="4840"/>
                    <a:pt x="22" y="4857"/>
                    <a:pt x="57" y="4857"/>
                  </a:cubicBezTo>
                  <a:cubicBezTo>
                    <a:pt x="74" y="4857"/>
                    <a:pt x="92" y="4840"/>
                    <a:pt x="92" y="4805"/>
                  </a:cubicBezTo>
                  <a:lnTo>
                    <a:pt x="92" y="4696"/>
                  </a:lnTo>
                  <a:cubicBezTo>
                    <a:pt x="92" y="4679"/>
                    <a:pt x="74" y="4639"/>
                    <a:pt x="57" y="4639"/>
                  </a:cubicBezTo>
                  <a:close/>
                  <a:moveTo>
                    <a:pt x="57" y="4931"/>
                  </a:moveTo>
                  <a:cubicBezTo>
                    <a:pt x="22" y="4931"/>
                    <a:pt x="0" y="4966"/>
                    <a:pt x="0" y="4983"/>
                  </a:cubicBezTo>
                  <a:lnTo>
                    <a:pt x="0" y="5092"/>
                  </a:lnTo>
                  <a:cubicBezTo>
                    <a:pt x="0" y="5131"/>
                    <a:pt x="22" y="5148"/>
                    <a:pt x="57" y="5148"/>
                  </a:cubicBezTo>
                  <a:cubicBezTo>
                    <a:pt x="74" y="5148"/>
                    <a:pt x="92" y="5131"/>
                    <a:pt x="92" y="5092"/>
                  </a:cubicBezTo>
                  <a:lnTo>
                    <a:pt x="92" y="4983"/>
                  </a:lnTo>
                  <a:cubicBezTo>
                    <a:pt x="92" y="4966"/>
                    <a:pt x="74" y="4931"/>
                    <a:pt x="57" y="4931"/>
                  </a:cubicBezTo>
                  <a:close/>
                  <a:moveTo>
                    <a:pt x="57" y="5222"/>
                  </a:moveTo>
                  <a:cubicBezTo>
                    <a:pt x="22" y="5222"/>
                    <a:pt x="0" y="5257"/>
                    <a:pt x="0" y="5275"/>
                  </a:cubicBezTo>
                  <a:lnTo>
                    <a:pt x="0" y="5383"/>
                  </a:lnTo>
                  <a:cubicBezTo>
                    <a:pt x="0" y="5418"/>
                    <a:pt x="22" y="5440"/>
                    <a:pt x="57" y="5440"/>
                  </a:cubicBezTo>
                  <a:cubicBezTo>
                    <a:pt x="74" y="5440"/>
                    <a:pt x="92" y="5418"/>
                    <a:pt x="92" y="5383"/>
                  </a:cubicBezTo>
                  <a:lnTo>
                    <a:pt x="92" y="5275"/>
                  </a:lnTo>
                  <a:cubicBezTo>
                    <a:pt x="92" y="5257"/>
                    <a:pt x="74" y="5222"/>
                    <a:pt x="57" y="5222"/>
                  </a:cubicBezTo>
                  <a:close/>
                  <a:moveTo>
                    <a:pt x="57" y="5510"/>
                  </a:moveTo>
                  <a:cubicBezTo>
                    <a:pt x="22" y="5510"/>
                    <a:pt x="0" y="5549"/>
                    <a:pt x="0" y="5566"/>
                  </a:cubicBezTo>
                  <a:lnTo>
                    <a:pt x="0" y="5675"/>
                  </a:lnTo>
                  <a:cubicBezTo>
                    <a:pt x="0" y="5710"/>
                    <a:pt x="22" y="5727"/>
                    <a:pt x="57" y="5727"/>
                  </a:cubicBezTo>
                  <a:cubicBezTo>
                    <a:pt x="74" y="5727"/>
                    <a:pt x="92" y="5710"/>
                    <a:pt x="92" y="5675"/>
                  </a:cubicBezTo>
                  <a:lnTo>
                    <a:pt x="92" y="5566"/>
                  </a:lnTo>
                  <a:cubicBezTo>
                    <a:pt x="92" y="5549"/>
                    <a:pt x="74" y="5510"/>
                    <a:pt x="57" y="5510"/>
                  </a:cubicBezTo>
                  <a:close/>
                  <a:moveTo>
                    <a:pt x="57" y="5801"/>
                  </a:moveTo>
                  <a:cubicBezTo>
                    <a:pt x="22" y="5801"/>
                    <a:pt x="0" y="5836"/>
                    <a:pt x="0" y="5853"/>
                  </a:cubicBezTo>
                  <a:lnTo>
                    <a:pt x="0" y="5962"/>
                  </a:lnTo>
                  <a:cubicBezTo>
                    <a:pt x="0" y="6001"/>
                    <a:pt x="22" y="6019"/>
                    <a:pt x="57" y="6019"/>
                  </a:cubicBezTo>
                  <a:cubicBezTo>
                    <a:pt x="74" y="6019"/>
                    <a:pt x="92" y="6001"/>
                    <a:pt x="92" y="5962"/>
                  </a:cubicBezTo>
                  <a:lnTo>
                    <a:pt x="92" y="5853"/>
                  </a:lnTo>
                  <a:cubicBezTo>
                    <a:pt x="92" y="5836"/>
                    <a:pt x="74" y="5801"/>
                    <a:pt x="57" y="5801"/>
                  </a:cubicBezTo>
                  <a:close/>
                  <a:moveTo>
                    <a:pt x="57" y="6093"/>
                  </a:moveTo>
                  <a:cubicBezTo>
                    <a:pt x="22" y="6093"/>
                    <a:pt x="0" y="6128"/>
                    <a:pt x="0" y="6145"/>
                  </a:cubicBezTo>
                  <a:lnTo>
                    <a:pt x="0" y="6254"/>
                  </a:lnTo>
                  <a:cubicBezTo>
                    <a:pt x="0" y="6289"/>
                    <a:pt x="22" y="6310"/>
                    <a:pt x="57" y="6310"/>
                  </a:cubicBezTo>
                  <a:cubicBezTo>
                    <a:pt x="74" y="6310"/>
                    <a:pt x="92" y="6289"/>
                    <a:pt x="92" y="6254"/>
                  </a:cubicBezTo>
                  <a:lnTo>
                    <a:pt x="92" y="6145"/>
                  </a:lnTo>
                  <a:cubicBezTo>
                    <a:pt x="92" y="6128"/>
                    <a:pt x="74" y="6093"/>
                    <a:pt x="57" y="6093"/>
                  </a:cubicBezTo>
                  <a:close/>
                  <a:moveTo>
                    <a:pt x="57" y="6380"/>
                  </a:moveTo>
                  <a:cubicBezTo>
                    <a:pt x="22" y="6380"/>
                    <a:pt x="0" y="6419"/>
                    <a:pt x="0" y="6436"/>
                  </a:cubicBezTo>
                  <a:lnTo>
                    <a:pt x="0" y="6545"/>
                  </a:lnTo>
                  <a:cubicBezTo>
                    <a:pt x="0" y="6580"/>
                    <a:pt x="22" y="6597"/>
                    <a:pt x="57" y="6597"/>
                  </a:cubicBezTo>
                  <a:cubicBezTo>
                    <a:pt x="74" y="6597"/>
                    <a:pt x="92" y="6580"/>
                    <a:pt x="92" y="6545"/>
                  </a:cubicBezTo>
                  <a:lnTo>
                    <a:pt x="92" y="6436"/>
                  </a:lnTo>
                  <a:cubicBezTo>
                    <a:pt x="92" y="6419"/>
                    <a:pt x="74" y="6380"/>
                    <a:pt x="57" y="6380"/>
                  </a:cubicBezTo>
                  <a:close/>
                  <a:moveTo>
                    <a:pt x="57" y="6671"/>
                  </a:moveTo>
                  <a:cubicBezTo>
                    <a:pt x="22" y="6671"/>
                    <a:pt x="0" y="6706"/>
                    <a:pt x="0" y="6724"/>
                  </a:cubicBezTo>
                  <a:lnTo>
                    <a:pt x="0" y="6832"/>
                  </a:lnTo>
                  <a:cubicBezTo>
                    <a:pt x="0" y="6872"/>
                    <a:pt x="22" y="6889"/>
                    <a:pt x="57" y="6889"/>
                  </a:cubicBezTo>
                  <a:cubicBezTo>
                    <a:pt x="74" y="6889"/>
                    <a:pt x="92" y="6872"/>
                    <a:pt x="92" y="6832"/>
                  </a:cubicBezTo>
                  <a:lnTo>
                    <a:pt x="92" y="6724"/>
                  </a:lnTo>
                  <a:cubicBezTo>
                    <a:pt x="92" y="6706"/>
                    <a:pt x="74" y="6671"/>
                    <a:pt x="57" y="6671"/>
                  </a:cubicBezTo>
                  <a:close/>
                  <a:moveTo>
                    <a:pt x="57" y="6963"/>
                  </a:moveTo>
                  <a:cubicBezTo>
                    <a:pt x="22" y="6963"/>
                    <a:pt x="0" y="6998"/>
                    <a:pt x="0" y="7015"/>
                  </a:cubicBezTo>
                  <a:lnTo>
                    <a:pt x="0" y="7124"/>
                  </a:lnTo>
                  <a:cubicBezTo>
                    <a:pt x="0" y="7159"/>
                    <a:pt x="22" y="7181"/>
                    <a:pt x="57" y="7181"/>
                  </a:cubicBezTo>
                  <a:cubicBezTo>
                    <a:pt x="74" y="7181"/>
                    <a:pt x="92" y="7159"/>
                    <a:pt x="92" y="7124"/>
                  </a:cubicBezTo>
                  <a:lnTo>
                    <a:pt x="92" y="7015"/>
                  </a:lnTo>
                  <a:cubicBezTo>
                    <a:pt x="92" y="6998"/>
                    <a:pt x="74" y="6963"/>
                    <a:pt x="57" y="6963"/>
                  </a:cubicBezTo>
                  <a:close/>
                  <a:moveTo>
                    <a:pt x="57" y="7250"/>
                  </a:moveTo>
                  <a:cubicBezTo>
                    <a:pt x="22" y="7250"/>
                    <a:pt x="0" y="7289"/>
                    <a:pt x="0" y="7307"/>
                  </a:cubicBezTo>
                  <a:lnTo>
                    <a:pt x="0" y="7416"/>
                  </a:lnTo>
                  <a:cubicBezTo>
                    <a:pt x="0" y="7450"/>
                    <a:pt x="22" y="7468"/>
                    <a:pt x="57" y="7468"/>
                  </a:cubicBezTo>
                  <a:cubicBezTo>
                    <a:pt x="74" y="7468"/>
                    <a:pt x="92" y="7450"/>
                    <a:pt x="92" y="7416"/>
                  </a:cubicBezTo>
                  <a:lnTo>
                    <a:pt x="92" y="7307"/>
                  </a:lnTo>
                  <a:cubicBezTo>
                    <a:pt x="92" y="7289"/>
                    <a:pt x="74" y="7250"/>
                    <a:pt x="57" y="7250"/>
                  </a:cubicBezTo>
                  <a:close/>
                  <a:moveTo>
                    <a:pt x="57" y="7542"/>
                  </a:moveTo>
                  <a:cubicBezTo>
                    <a:pt x="22" y="7542"/>
                    <a:pt x="0" y="7577"/>
                    <a:pt x="0" y="7594"/>
                  </a:cubicBezTo>
                  <a:lnTo>
                    <a:pt x="0" y="7703"/>
                  </a:lnTo>
                  <a:cubicBezTo>
                    <a:pt x="0" y="7742"/>
                    <a:pt x="22" y="7759"/>
                    <a:pt x="57" y="7759"/>
                  </a:cubicBezTo>
                  <a:cubicBezTo>
                    <a:pt x="74" y="7759"/>
                    <a:pt x="92" y="7742"/>
                    <a:pt x="92" y="7703"/>
                  </a:cubicBezTo>
                  <a:lnTo>
                    <a:pt x="92" y="7594"/>
                  </a:lnTo>
                  <a:cubicBezTo>
                    <a:pt x="92" y="7577"/>
                    <a:pt x="74" y="7542"/>
                    <a:pt x="57" y="7542"/>
                  </a:cubicBezTo>
                  <a:close/>
                  <a:moveTo>
                    <a:pt x="57" y="7833"/>
                  </a:moveTo>
                  <a:cubicBezTo>
                    <a:pt x="22" y="7833"/>
                    <a:pt x="0" y="7868"/>
                    <a:pt x="0" y="7885"/>
                  </a:cubicBezTo>
                  <a:lnTo>
                    <a:pt x="0" y="7994"/>
                  </a:lnTo>
                  <a:cubicBezTo>
                    <a:pt x="0" y="8029"/>
                    <a:pt x="22" y="8051"/>
                    <a:pt x="57" y="8051"/>
                  </a:cubicBezTo>
                  <a:cubicBezTo>
                    <a:pt x="74" y="8051"/>
                    <a:pt x="92" y="8029"/>
                    <a:pt x="92" y="7994"/>
                  </a:cubicBezTo>
                  <a:lnTo>
                    <a:pt x="92" y="7885"/>
                  </a:lnTo>
                  <a:cubicBezTo>
                    <a:pt x="92" y="7868"/>
                    <a:pt x="74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22" y="8120"/>
                    <a:pt x="0" y="8160"/>
                    <a:pt x="0" y="8177"/>
                  </a:cubicBezTo>
                  <a:lnTo>
                    <a:pt x="0" y="8286"/>
                  </a:lnTo>
                  <a:cubicBezTo>
                    <a:pt x="0" y="8321"/>
                    <a:pt x="22" y="8338"/>
                    <a:pt x="57" y="8338"/>
                  </a:cubicBezTo>
                  <a:cubicBezTo>
                    <a:pt x="74" y="8338"/>
                    <a:pt x="92" y="8321"/>
                    <a:pt x="92" y="8286"/>
                  </a:cubicBezTo>
                  <a:lnTo>
                    <a:pt x="92" y="8177"/>
                  </a:lnTo>
                  <a:cubicBezTo>
                    <a:pt x="92" y="8160"/>
                    <a:pt x="74" y="8120"/>
                    <a:pt x="57" y="8120"/>
                  </a:cubicBezTo>
                  <a:close/>
                  <a:moveTo>
                    <a:pt x="57" y="8412"/>
                  </a:moveTo>
                  <a:cubicBezTo>
                    <a:pt x="22" y="8412"/>
                    <a:pt x="0" y="8447"/>
                    <a:pt x="0" y="8464"/>
                  </a:cubicBezTo>
                  <a:lnTo>
                    <a:pt x="0" y="8573"/>
                  </a:lnTo>
                  <a:cubicBezTo>
                    <a:pt x="0" y="8612"/>
                    <a:pt x="22" y="8630"/>
                    <a:pt x="57" y="8630"/>
                  </a:cubicBezTo>
                  <a:cubicBezTo>
                    <a:pt x="74" y="8630"/>
                    <a:pt x="92" y="8612"/>
                    <a:pt x="92" y="8573"/>
                  </a:cubicBezTo>
                  <a:lnTo>
                    <a:pt x="92" y="8464"/>
                  </a:lnTo>
                  <a:cubicBezTo>
                    <a:pt x="92" y="8447"/>
                    <a:pt x="74" y="8412"/>
                    <a:pt x="57" y="8412"/>
                  </a:cubicBezTo>
                  <a:close/>
                  <a:moveTo>
                    <a:pt x="57" y="8703"/>
                  </a:moveTo>
                  <a:cubicBezTo>
                    <a:pt x="22" y="8703"/>
                    <a:pt x="0" y="8738"/>
                    <a:pt x="0" y="8756"/>
                  </a:cubicBezTo>
                  <a:lnTo>
                    <a:pt x="0" y="8864"/>
                  </a:lnTo>
                  <a:cubicBezTo>
                    <a:pt x="0" y="8899"/>
                    <a:pt x="22" y="8921"/>
                    <a:pt x="57" y="8921"/>
                  </a:cubicBezTo>
                  <a:cubicBezTo>
                    <a:pt x="74" y="8921"/>
                    <a:pt x="92" y="8899"/>
                    <a:pt x="92" y="8864"/>
                  </a:cubicBezTo>
                  <a:lnTo>
                    <a:pt x="92" y="8756"/>
                  </a:lnTo>
                  <a:cubicBezTo>
                    <a:pt x="92" y="8738"/>
                    <a:pt x="74" y="8703"/>
                    <a:pt x="57" y="8703"/>
                  </a:cubicBezTo>
                  <a:close/>
                  <a:moveTo>
                    <a:pt x="57" y="8991"/>
                  </a:moveTo>
                  <a:cubicBezTo>
                    <a:pt x="22" y="8991"/>
                    <a:pt x="0" y="9030"/>
                    <a:pt x="0" y="9047"/>
                  </a:cubicBezTo>
                  <a:lnTo>
                    <a:pt x="0" y="9156"/>
                  </a:lnTo>
                  <a:cubicBezTo>
                    <a:pt x="0" y="9191"/>
                    <a:pt x="22" y="9208"/>
                    <a:pt x="57" y="9208"/>
                  </a:cubicBezTo>
                  <a:cubicBezTo>
                    <a:pt x="74" y="9208"/>
                    <a:pt x="92" y="9191"/>
                    <a:pt x="92" y="9156"/>
                  </a:cubicBezTo>
                  <a:lnTo>
                    <a:pt x="92" y="9047"/>
                  </a:lnTo>
                  <a:cubicBezTo>
                    <a:pt x="92" y="9030"/>
                    <a:pt x="74" y="8991"/>
                    <a:pt x="57" y="8991"/>
                  </a:cubicBezTo>
                  <a:close/>
                  <a:moveTo>
                    <a:pt x="57" y="9282"/>
                  </a:moveTo>
                  <a:cubicBezTo>
                    <a:pt x="22" y="9282"/>
                    <a:pt x="0" y="9317"/>
                    <a:pt x="0" y="9334"/>
                  </a:cubicBezTo>
                  <a:lnTo>
                    <a:pt x="0" y="9443"/>
                  </a:lnTo>
                  <a:cubicBezTo>
                    <a:pt x="0" y="9482"/>
                    <a:pt x="22" y="9500"/>
                    <a:pt x="57" y="9500"/>
                  </a:cubicBezTo>
                  <a:cubicBezTo>
                    <a:pt x="74" y="9500"/>
                    <a:pt x="92" y="9482"/>
                    <a:pt x="92" y="9443"/>
                  </a:cubicBezTo>
                  <a:lnTo>
                    <a:pt x="92" y="9334"/>
                  </a:lnTo>
                  <a:cubicBezTo>
                    <a:pt x="92" y="9317"/>
                    <a:pt x="74" y="9282"/>
                    <a:pt x="57" y="9282"/>
                  </a:cubicBezTo>
                  <a:close/>
                  <a:moveTo>
                    <a:pt x="57" y="9574"/>
                  </a:moveTo>
                  <a:cubicBezTo>
                    <a:pt x="22" y="9574"/>
                    <a:pt x="0" y="9609"/>
                    <a:pt x="0" y="9626"/>
                  </a:cubicBezTo>
                  <a:lnTo>
                    <a:pt x="0" y="9735"/>
                  </a:lnTo>
                  <a:cubicBezTo>
                    <a:pt x="0" y="9770"/>
                    <a:pt x="22" y="9791"/>
                    <a:pt x="57" y="9791"/>
                  </a:cubicBezTo>
                  <a:cubicBezTo>
                    <a:pt x="74" y="9791"/>
                    <a:pt x="92" y="9770"/>
                    <a:pt x="92" y="9735"/>
                  </a:cubicBezTo>
                  <a:lnTo>
                    <a:pt x="92" y="9626"/>
                  </a:lnTo>
                  <a:cubicBezTo>
                    <a:pt x="92" y="9609"/>
                    <a:pt x="74" y="9574"/>
                    <a:pt x="57" y="9574"/>
                  </a:cubicBezTo>
                  <a:close/>
                  <a:moveTo>
                    <a:pt x="57" y="9861"/>
                  </a:moveTo>
                  <a:cubicBezTo>
                    <a:pt x="22" y="9861"/>
                    <a:pt x="0" y="9900"/>
                    <a:pt x="0" y="9918"/>
                  </a:cubicBezTo>
                  <a:lnTo>
                    <a:pt x="0" y="10026"/>
                  </a:lnTo>
                  <a:cubicBezTo>
                    <a:pt x="0" y="10061"/>
                    <a:pt x="22" y="10079"/>
                    <a:pt x="57" y="10079"/>
                  </a:cubicBezTo>
                  <a:cubicBezTo>
                    <a:pt x="74" y="10079"/>
                    <a:pt x="92" y="10061"/>
                    <a:pt x="92" y="10026"/>
                  </a:cubicBezTo>
                  <a:lnTo>
                    <a:pt x="92" y="9918"/>
                  </a:lnTo>
                  <a:cubicBezTo>
                    <a:pt x="92" y="9900"/>
                    <a:pt x="74" y="9861"/>
                    <a:pt x="57" y="9861"/>
                  </a:cubicBezTo>
                  <a:close/>
                  <a:moveTo>
                    <a:pt x="57" y="10152"/>
                  </a:moveTo>
                  <a:cubicBezTo>
                    <a:pt x="22" y="10152"/>
                    <a:pt x="0" y="10187"/>
                    <a:pt x="0" y="10205"/>
                  </a:cubicBezTo>
                  <a:lnTo>
                    <a:pt x="0" y="10313"/>
                  </a:lnTo>
                  <a:cubicBezTo>
                    <a:pt x="0" y="10353"/>
                    <a:pt x="22" y="10370"/>
                    <a:pt x="57" y="10370"/>
                  </a:cubicBezTo>
                  <a:cubicBezTo>
                    <a:pt x="74" y="10370"/>
                    <a:pt x="92" y="10353"/>
                    <a:pt x="92" y="10313"/>
                  </a:cubicBezTo>
                  <a:lnTo>
                    <a:pt x="92" y="10205"/>
                  </a:lnTo>
                  <a:cubicBezTo>
                    <a:pt x="92" y="10187"/>
                    <a:pt x="74" y="10152"/>
                    <a:pt x="57" y="10152"/>
                  </a:cubicBezTo>
                  <a:close/>
                  <a:moveTo>
                    <a:pt x="57" y="10444"/>
                  </a:moveTo>
                  <a:cubicBezTo>
                    <a:pt x="22" y="10444"/>
                    <a:pt x="0" y="10479"/>
                    <a:pt x="0" y="10496"/>
                  </a:cubicBezTo>
                  <a:lnTo>
                    <a:pt x="0" y="10605"/>
                  </a:lnTo>
                  <a:cubicBezTo>
                    <a:pt x="0" y="10640"/>
                    <a:pt x="22" y="10662"/>
                    <a:pt x="57" y="10662"/>
                  </a:cubicBezTo>
                  <a:cubicBezTo>
                    <a:pt x="74" y="10662"/>
                    <a:pt x="92" y="10640"/>
                    <a:pt x="92" y="10605"/>
                  </a:cubicBezTo>
                  <a:lnTo>
                    <a:pt x="92" y="10496"/>
                  </a:lnTo>
                  <a:cubicBezTo>
                    <a:pt x="92" y="10479"/>
                    <a:pt x="74" y="10444"/>
                    <a:pt x="57" y="10444"/>
                  </a:cubicBezTo>
                  <a:close/>
                  <a:moveTo>
                    <a:pt x="57" y="10731"/>
                  </a:moveTo>
                  <a:cubicBezTo>
                    <a:pt x="22" y="10731"/>
                    <a:pt x="0" y="10770"/>
                    <a:pt x="0" y="10788"/>
                  </a:cubicBezTo>
                  <a:lnTo>
                    <a:pt x="0" y="10897"/>
                  </a:lnTo>
                  <a:cubicBezTo>
                    <a:pt x="0" y="10931"/>
                    <a:pt x="22" y="10949"/>
                    <a:pt x="57" y="10949"/>
                  </a:cubicBezTo>
                  <a:cubicBezTo>
                    <a:pt x="74" y="10949"/>
                    <a:pt x="92" y="10931"/>
                    <a:pt x="92" y="10897"/>
                  </a:cubicBezTo>
                  <a:lnTo>
                    <a:pt x="92" y="10788"/>
                  </a:lnTo>
                  <a:cubicBezTo>
                    <a:pt x="92" y="10770"/>
                    <a:pt x="74" y="10731"/>
                    <a:pt x="57" y="1073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6793708" y="8402"/>
              <a:ext cx="19811" cy="2166485"/>
            </a:xfrm>
            <a:custGeom>
              <a:avLst/>
              <a:gdLst/>
              <a:ahLst/>
              <a:cxnLst/>
              <a:rect l="l" t="t" r="r" b="b"/>
              <a:pathLst>
                <a:path w="92" h="10061" extrusionOk="0">
                  <a:moveTo>
                    <a:pt x="40" y="0"/>
                  </a:moveTo>
                  <a:cubicBezTo>
                    <a:pt x="22" y="0"/>
                    <a:pt x="0" y="18"/>
                    <a:pt x="0" y="35"/>
                  </a:cubicBezTo>
                  <a:lnTo>
                    <a:pt x="0" y="161"/>
                  </a:lnTo>
                  <a:cubicBezTo>
                    <a:pt x="0" y="179"/>
                    <a:pt x="22" y="200"/>
                    <a:pt x="40" y="200"/>
                  </a:cubicBezTo>
                  <a:cubicBezTo>
                    <a:pt x="74" y="200"/>
                    <a:pt x="92" y="179"/>
                    <a:pt x="92" y="161"/>
                  </a:cubicBezTo>
                  <a:lnTo>
                    <a:pt x="92" y="35"/>
                  </a:lnTo>
                  <a:cubicBezTo>
                    <a:pt x="92" y="18"/>
                    <a:pt x="74" y="0"/>
                    <a:pt x="40" y="0"/>
                  </a:cubicBezTo>
                  <a:close/>
                  <a:moveTo>
                    <a:pt x="40" y="288"/>
                  </a:moveTo>
                  <a:cubicBezTo>
                    <a:pt x="22" y="288"/>
                    <a:pt x="0" y="309"/>
                    <a:pt x="0" y="327"/>
                  </a:cubicBezTo>
                  <a:lnTo>
                    <a:pt x="0" y="453"/>
                  </a:lnTo>
                  <a:cubicBezTo>
                    <a:pt x="0" y="470"/>
                    <a:pt x="22" y="488"/>
                    <a:pt x="40" y="488"/>
                  </a:cubicBezTo>
                  <a:cubicBezTo>
                    <a:pt x="74" y="488"/>
                    <a:pt x="92" y="470"/>
                    <a:pt x="92" y="453"/>
                  </a:cubicBezTo>
                  <a:lnTo>
                    <a:pt x="92" y="327"/>
                  </a:lnTo>
                  <a:cubicBezTo>
                    <a:pt x="92" y="309"/>
                    <a:pt x="74" y="288"/>
                    <a:pt x="40" y="288"/>
                  </a:cubicBezTo>
                  <a:close/>
                  <a:moveTo>
                    <a:pt x="40" y="579"/>
                  </a:moveTo>
                  <a:cubicBezTo>
                    <a:pt x="22" y="579"/>
                    <a:pt x="0" y="596"/>
                    <a:pt x="0" y="614"/>
                  </a:cubicBezTo>
                  <a:lnTo>
                    <a:pt x="0" y="744"/>
                  </a:lnTo>
                  <a:cubicBezTo>
                    <a:pt x="0" y="762"/>
                    <a:pt x="22" y="779"/>
                    <a:pt x="40" y="779"/>
                  </a:cubicBezTo>
                  <a:cubicBezTo>
                    <a:pt x="74" y="779"/>
                    <a:pt x="92" y="762"/>
                    <a:pt x="92" y="744"/>
                  </a:cubicBezTo>
                  <a:lnTo>
                    <a:pt x="92" y="614"/>
                  </a:lnTo>
                  <a:cubicBezTo>
                    <a:pt x="92" y="596"/>
                    <a:pt x="74" y="579"/>
                    <a:pt x="40" y="579"/>
                  </a:cubicBezTo>
                  <a:close/>
                  <a:moveTo>
                    <a:pt x="40" y="871"/>
                  </a:moveTo>
                  <a:cubicBezTo>
                    <a:pt x="22" y="871"/>
                    <a:pt x="0" y="888"/>
                    <a:pt x="0" y="905"/>
                  </a:cubicBezTo>
                  <a:lnTo>
                    <a:pt x="0" y="1032"/>
                  </a:lnTo>
                  <a:cubicBezTo>
                    <a:pt x="0" y="1049"/>
                    <a:pt x="22" y="1071"/>
                    <a:pt x="40" y="1071"/>
                  </a:cubicBezTo>
                  <a:cubicBezTo>
                    <a:pt x="74" y="1071"/>
                    <a:pt x="92" y="1049"/>
                    <a:pt x="92" y="1032"/>
                  </a:cubicBezTo>
                  <a:lnTo>
                    <a:pt x="92" y="905"/>
                  </a:lnTo>
                  <a:cubicBezTo>
                    <a:pt x="92" y="888"/>
                    <a:pt x="74" y="871"/>
                    <a:pt x="40" y="871"/>
                  </a:cubicBezTo>
                  <a:close/>
                  <a:moveTo>
                    <a:pt x="40" y="1158"/>
                  </a:moveTo>
                  <a:cubicBezTo>
                    <a:pt x="22" y="1158"/>
                    <a:pt x="0" y="1180"/>
                    <a:pt x="0" y="1197"/>
                  </a:cubicBezTo>
                  <a:lnTo>
                    <a:pt x="0" y="1323"/>
                  </a:lnTo>
                  <a:cubicBezTo>
                    <a:pt x="0" y="1341"/>
                    <a:pt x="22" y="1358"/>
                    <a:pt x="40" y="1358"/>
                  </a:cubicBezTo>
                  <a:cubicBezTo>
                    <a:pt x="74" y="1358"/>
                    <a:pt x="92" y="1341"/>
                    <a:pt x="92" y="1323"/>
                  </a:cubicBezTo>
                  <a:lnTo>
                    <a:pt x="92" y="1197"/>
                  </a:lnTo>
                  <a:cubicBezTo>
                    <a:pt x="92" y="1180"/>
                    <a:pt x="74" y="1158"/>
                    <a:pt x="40" y="1158"/>
                  </a:cubicBezTo>
                  <a:close/>
                  <a:moveTo>
                    <a:pt x="40" y="1449"/>
                  </a:moveTo>
                  <a:cubicBezTo>
                    <a:pt x="22" y="1449"/>
                    <a:pt x="0" y="1467"/>
                    <a:pt x="0" y="1484"/>
                  </a:cubicBezTo>
                  <a:lnTo>
                    <a:pt x="0" y="1615"/>
                  </a:lnTo>
                  <a:cubicBezTo>
                    <a:pt x="0" y="1632"/>
                    <a:pt x="22" y="1649"/>
                    <a:pt x="40" y="1649"/>
                  </a:cubicBezTo>
                  <a:cubicBezTo>
                    <a:pt x="74" y="1649"/>
                    <a:pt x="92" y="1632"/>
                    <a:pt x="92" y="1615"/>
                  </a:cubicBezTo>
                  <a:lnTo>
                    <a:pt x="92" y="1484"/>
                  </a:lnTo>
                  <a:cubicBezTo>
                    <a:pt x="92" y="1467"/>
                    <a:pt x="74" y="1449"/>
                    <a:pt x="40" y="1449"/>
                  </a:cubicBezTo>
                  <a:close/>
                  <a:moveTo>
                    <a:pt x="40" y="1741"/>
                  </a:moveTo>
                  <a:cubicBezTo>
                    <a:pt x="22" y="1741"/>
                    <a:pt x="0" y="1758"/>
                    <a:pt x="0" y="1776"/>
                  </a:cubicBezTo>
                  <a:lnTo>
                    <a:pt x="0" y="1902"/>
                  </a:lnTo>
                  <a:cubicBezTo>
                    <a:pt x="0" y="1919"/>
                    <a:pt x="22" y="1941"/>
                    <a:pt x="40" y="1941"/>
                  </a:cubicBezTo>
                  <a:cubicBezTo>
                    <a:pt x="74" y="1941"/>
                    <a:pt x="92" y="1919"/>
                    <a:pt x="92" y="1902"/>
                  </a:cubicBezTo>
                  <a:lnTo>
                    <a:pt x="92" y="1776"/>
                  </a:lnTo>
                  <a:cubicBezTo>
                    <a:pt x="92" y="1758"/>
                    <a:pt x="74" y="1741"/>
                    <a:pt x="40" y="1741"/>
                  </a:cubicBezTo>
                  <a:close/>
                  <a:moveTo>
                    <a:pt x="40" y="2028"/>
                  </a:moveTo>
                  <a:cubicBezTo>
                    <a:pt x="22" y="2028"/>
                    <a:pt x="0" y="2050"/>
                    <a:pt x="0" y="2067"/>
                  </a:cubicBezTo>
                  <a:lnTo>
                    <a:pt x="0" y="2193"/>
                  </a:lnTo>
                  <a:cubicBezTo>
                    <a:pt x="0" y="2211"/>
                    <a:pt x="22" y="2228"/>
                    <a:pt x="40" y="2228"/>
                  </a:cubicBezTo>
                  <a:cubicBezTo>
                    <a:pt x="74" y="2228"/>
                    <a:pt x="92" y="2211"/>
                    <a:pt x="92" y="2193"/>
                  </a:cubicBezTo>
                  <a:lnTo>
                    <a:pt x="92" y="2067"/>
                  </a:lnTo>
                  <a:cubicBezTo>
                    <a:pt x="92" y="2050"/>
                    <a:pt x="74" y="2028"/>
                    <a:pt x="40" y="2028"/>
                  </a:cubicBezTo>
                  <a:close/>
                  <a:moveTo>
                    <a:pt x="40" y="2320"/>
                  </a:moveTo>
                  <a:cubicBezTo>
                    <a:pt x="22" y="2320"/>
                    <a:pt x="0" y="2337"/>
                    <a:pt x="0" y="2354"/>
                  </a:cubicBezTo>
                  <a:lnTo>
                    <a:pt x="0" y="2485"/>
                  </a:lnTo>
                  <a:cubicBezTo>
                    <a:pt x="0" y="2502"/>
                    <a:pt x="22" y="2520"/>
                    <a:pt x="40" y="2520"/>
                  </a:cubicBezTo>
                  <a:cubicBezTo>
                    <a:pt x="74" y="2520"/>
                    <a:pt x="92" y="2502"/>
                    <a:pt x="92" y="2485"/>
                  </a:cubicBezTo>
                  <a:lnTo>
                    <a:pt x="92" y="2354"/>
                  </a:lnTo>
                  <a:cubicBezTo>
                    <a:pt x="92" y="2337"/>
                    <a:pt x="74" y="2320"/>
                    <a:pt x="40" y="2320"/>
                  </a:cubicBezTo>
                  <a:close/>
                  <a:moveTo>
                    <a:pt x="40" y="2611"/>
                  </a:moveTo>
                  <a:cubicBezTo>
                    <a:pt x="22" y="2611"/>
                    <a:pt x="0" y="2629"/>
                    <a:pt x="0" y="2646"/>
                  </a:cubicBezTo>
                  <a:lnTo>
                    <a:pt x="0" y="2772"/>
                  </a:lnTo>
                  <a:cubicBezTo>
                    <a:pt x="0" y="2790"/>
                    <a:pt x="22" y="2811"/>
                    <a:pt x="40" y="2811"/>
                  </a:cubicBezTo>
                  <a:cubicBezTo>
                    <a:pt x="74" y="2811"/>
                    <a:pt x="92" y="2790"/>
                    <a:pt x="92" y="2772"/>
                  </a:cubicBezTo>
                  <a:lnTo>
                    <a:pt x="92" y="2646"/>
                  </a:lnTo>
                  <a:cubicBezTo>
                    <a:pt x="92" y="2629"/>
                    <a:pt x="74" y="2611"/>
                    <a:pt x="40" y="2611"/>
                  </a:cubicBezTo>
                  <a:close/>
                  <a:moveTo>
                    <a:pt x="40" y="2898"/>
                  </a:moveTo>
                  <a:cubicBezTo>
                    <a:pt x="22" y="2898"/>
                    <a:pt x="0" y="2920"/>
                    <a:pt x="0" y="2937"/>
                  </a:cubicBezTo>
                  <a:lnTo>
                    <a:pt x="0" y="3064"/>
                  </a:lnTo>
                  <a:cubicBezTo>
                    <a:pt x="0" y="3081"/>
                    <a:pt x="22" y="3098"/>
                    <a:pt x="40" y="3098"/>
                  </a:cubicBezTo>
                  <a:cubicBezTo>
                    <a:pt x="74" y="3098"/>
                    <a:pt x="92" y="3081"/>
                    <a:pt x="92" y="3064"/>
                  </a:cubicBezTo>
                  <a:lnTo>
                    <a:pt x="92" y="2937"/>
                  </a:lnTo>
                  <a:cubicBezTo>
                    <a:pt x="92" y="2920"/>
                    <a:pt x="74" y="2898"/>
                    <a:pt x="40" y="2898"/>
                  </a:cubicBezTo>
                  <a:close/>
                  <a:moveTo>
                    <a:pt x="40" y="3190"/>
                  </a:moveTo>
                  <a:cubicBezTo>
                    <a:pt x="22" y="3190"/>
                    <a:pt x="0" y="3207"/>
                    <a:pt x="0" y="3225"/>
                  </a:cubicBezTo>
                  <a:lnTo>
                    <a:pt x="0" y="3355"/>
                  </a:lnTo>
                  <a:cubicBezTo>
                    <a:pt x="0" y="3373"/>
                    <a:pt x="22" y="3390"/>
                    <a:pt x="40" y="3390"/>
                  </a:cubicBezTo>
                  <a:cubicBezTo>
                    <a:pt x="74" y="3390"/>
                    <a:pt x="92" y="3373"/>
                    <a:pt x="92" y="3355"/>
                  </a:cubicBezTo>
                  <a:lnTo>
                    <a:pt x="92" y="3225"/>
                  </a:lnTo>
                  <a:cubicBezTo>
                    <a:pt x="92" y="3207"/>
                    <a:pt x="74" y="3190"/>
                    <a:pt x="40" y="3190"/>
                  </a:cubicBezTo>
                  <a:close/>
                  <a:moveTo>
                    <a:pt x="40" y="3481"/>
                  </a:moveTo>
                  <a:cubicBezTo>
                    <a:pt x="22" y="3481"/>
                    <a:pt x="0" y="3499"/>
                    <a:pt x="0" y="3516"/>
                  </a:cubicBezTo>
                  <a:lnTo>
                    <a:pt x="0" y="3642"/>
                  </a:lnTo>
                  <a:cubicBezTo>
                    <a:pt x="0" y="3660"/>
                    <a:pt x="22" y="3682"/>
                    <a:pt x="40" y="3682"/>
                  </a:cubicBezTo>
                  <a:cubicBezTo>
                    <a:pt x="74" y="3682"/>
                    <a:pt x="92" y="3660"/>
                    <a:pt x="92" y="3642"/>
                  </a:cubicBezTo>
                  <a:lnTo>
                    <a:pt x="92" y="3516"/>
                  </a:lnTo>
                  <a:cubicBezTo>
                    <a:pt x="92" y="3499"/>
                    <a:pt x="74" y="3481"/>
                    <a:pt x="40" y="3481"/>
                  </a:cubicBezTo>
                  <a:close/>
                  <a:moveTo>
                    <a:pt x="40" y="3769"/>
                  </a:moveTo>
                  <a:cubicBezTo>
                    <a:pt x="22" y="3769"/>
                    <a:pt x="0" y="3790"/>
                    <a:pt x="0" y="3808"/>
                  </a:cubicBezTo>
                  <a:lnTo>
                    <a:pt x="0" y="3934"/>
                  </a:lnTo>
                  <a:cubicBezTo>
                    <a:pt x="0" y="3951"/>
                    <a:pt x="22" y="3969"/>
                    <a:pt x="40" y="3969"/>
                  </a:cubicBezTo>
                  <a:cubicBezTo>
                    <a:pt x="74" y="3969"/>
                    <a:pt x="92" y="3951"/>
                    <a:pt x="92" y="3934"/>
                  </a:cubicBezTo>
                  <a:lnTo>
                    <a:pt x="92" y="3808"/>
                  </a:lnTo>
                  <a:cubicBezTo>
                    <a:pt x="92" y="3790"/>
                    <a:pt x="74" y="3769"/>
                    <a:pt x="40" y="3769"/>
                  </a:cubicBezTo>
                  <a:close/>
                  <a:moveTo>
                    <a:pt x="40" y="4060"/>
                  </a:moveTo>
                  <a:cubicBezTo>
                    <a:pt x="22" y="4060"/>
                    <a:pt x="0" y="4077"/>
                    <a:pt x="0" y="4095"/>
                  </a:cubicBezTo>
                  <a:lnTo>
                    <a:pt x="0" y="4225"/>
                  </a:lnTo>
                  <a:cubicBezTo>
                    <a:pt x="0" y="4243"/>
                    <a:pt x="22" y="4260"/>
                    <a:pt x="40" y="4260"/>
                  </a:cubicBezTo>
                  <a:cubicBezTo>
                    <a:pt x="74" y="4260"/>
                    <a:pt x="92" y="4243"/>
                    <a:pt x="92" y="4225"/>
                  </a:cubicBezTo>
                  <a:lnTo>
                    <a:pt x="92" y="4095"/>
                  </a:lnTo>
                  <a:cubicBezTo>
                    <a:pt x="92" y="4077"/>
                    <a:pt x="74" y="4060"/>
                    <a:pt x="40" y="4060"/>
                  </a:cubicBezTo>
                  <a:close/>
                  <a:moveTo>
                    <a:pt x="40" y="4352"/>
                  </a:moveTo>
                  <a:cubicBezTo>
                    <a:pt x="22" y="4352"/>
                    <a:pt x="0" y="4369"/>
                    <a:pt x="0" y="4386"/>
                  </a:cubicBezTo>
                  <a:lnTo>
                    <a:pt x="0" y="4513"/>
                  </a:lnTo>
                  <a:cubicBezTo>
                    <a:pt x="0" y="4530"/>
                    <a:pt x="22" y="4552"/>
                    <a:pt x="40" y="4552"/>
                  </a:cubicBezTo>
                  <a:cubicBezTo>
                    <a:pt x="74" y="4552"/>
                    <a:pt x="92" y="4530"/>
                    <a:pt x="92" y="4513"/>
                  </a:cubicBezTo>
                  <a:lnTo>
                    <a:pt x="92" y="4386"/>
                  </a:lnTo>
                  <a:cubicBezTo>
                    <a:pt x="92" y="4369"/>
                    <a:pt x="74" y="4352"/>
                    <a:pt x="40" y="4352"/>
                  </a:cubicBezTo>
                  <a:close/>
                  <a:moveTo>
                    <a:pt x="40" y="4639"/>
                  </a:moveTo>
                  <a:cubicBezTo>
                    <a:pt x="22" y="4639"/>
                    <a:pt x="0" y="4661"/>
                    <a:pt x="0" y="4678"/>
                  </a:cubicBezTo>
                  <a:lnTo>
                    <a:pt x="0" y="4804"/>
                  </a:lnTo>
                  <a:cubicBezTo>
                    <a:pt x="0" y="4822"/>
                    <a:pt x="22" y="4839"/>
                    <a:pt x="40" y="4839"/>
                  </a:cubicBezTo>
                  <a:cubicBezTo>
                    <a:pt x="74" y="4839"/>
                    <a:pt x="92" y="4822"/>
                    <a:pt x="92" y="4804"/>
                  </a:cubicBezTo>
                  <a:lnTo>
                    <a:pt x="92" y="4678"/>
                  </a:lnTo>
                  <a:cubicBezTo>
                    <a:pt x="92" y="4661"/>
                    <a:pt x="74" y="4639"/>
                    <a:pt x="40" y="4639"/>
                  </a:cubicBezTo>
                  <a:close/>
                  <a:moveTo>
                    <a:pt x="40" y="4930"/>
                  </a:moveTo>
                  <a:cubicBezTo>
                    <a:pt x="22" y="4930"/>
                    <a:pt x="0" y="4948"/>
                    <a:pt x="0" y="4965"/>
                  </a:cubicBezTo>
                  <a:lnTo>
                    <a:pt x="0" y="5096"/>
                  </a:lnTo>
                  <a:cubicBezTo>
                    <a:pt x="0" y="5113"/>
                    <a:pt x="22" y="5130"/>
                    <a:pt x="40" y="5130"/>
                  </a:cubicBezTo>
                  <a:cubicBezTo>
                    <a:pt x="74" y="5130"/>
                    <a:pt x="92" y="5113"/>
                    <a:pt x="92" y="5096"/>
                  </a:cubicBezTo>
                  <a:lnTo>
                    <a:pt x="92" y="4965"/>
                  </a:lnTo>
                  <a:cubicBezTo>
                    <a:pt x="92" y="4948"/>
                    <a:pt x="74" y="4930"/>
                    <a:pt x="40" y="4930"/>
                  </a:cubicBezTo>
                  <a:close/>
                  <a:moveTo>
                    <a:pt x="40" y="5222"/>
                  </a:moveTo>
                  <a:cubicBezTo>
                    <a:pt x="22" y="5222"/>
                    <a:pt x="0" y="5239"/>
                    <a:pt x="0" y="5257"/>
                  </a:cubicBezTo>
                  <a:lnTo>
                    <a:pt x="0" y="5383"/>
                  </a:lnTo>
                  <a:cubicBezTo>
                    <a:pt x="0" y="5400"/>
                    <a:pt x="22" y="5422"/>
                    <a:pt x="40" y="5422"/>
                  </a:cubicBezTo>
                  <a:cubicBezTo>
                    <a:pt x="74" y="5422"/>
                    <a:pt x="92" y="5400"/>
                    <a:pt x="92" y="5383"/>
                  </a:cubicBezTo>
                  <a:lnTo>
                    <a:pt x="92" y="5257"/>
                  </a:lnTo>
                  <a:cubicBezTo>
                    <a:pt x="92" y="5239"/>
                    <a:pt x="74" y="5222"/>
                    <a:pt x="40" y="5222"/>
                  </a:cubicBezTo>
                  <a:close/>
                  <a:moveTo>
                    <a:pt x="40" y="5509"/>
                  </a:moveTo>
                  <a:cubicBezTo>
                    <a:pt x="22" y="5509"/>
                    <a:pt x="0" y="5531"/>
                    <a:pt x="0" y="5548"/>
                  </a:cubicBezTo>
                  <a:lnTo>
                    <a:pt x="0" y="5674"/>
                  </a:lnTo>
                  <a:cubicBezTo>
                    <a:pt x="0" y="5692"/>
                    <a:pt x="22" y="5709"/>
                    <a:pt x="40" y="5709"/>
                  </a:cubicBezTo>
                  <a:cubicBezTo>
                    <a:pt x="74" y="5709"/>
                    <a:pt x="92" y="5692"/>
                    <a:pt x="92" y="5674"/>
                  </a:cubicBezTo>
                  <a:lnTo>
                    <a:pt x="92" y="5548"/>
                  </a:lnTo>
                  <a:cubicBezTo>
                    <a:pt x="92" y="5531"/>
                    <a:pt x="74" y="5509"/>
                    <a:pt x="40" y="5509"/>
                  </a:cubicBezTo>
                  <a:close/>
                  <a:moveTo>
                    <a:pt x="40" y="5801"/>
                  </a:moveTo>
                  <a:cubicBezTo>
                    <a:pt x="22" y="5801"/>
                    <a:pt x="0" y="5818"/>
                    <a:pt x="0" y="5835"/>
                  </a:cubicBezTo>
                  <a:lnTo>
                    <a:pt x="0" y="5966"/>
                  </a:lnTo>
                  <a:cubicBezTo>
                    <a:pt x="0" y="5983"/>
                    <a:pt x="22" y="6001"/>
                    <a:pt x="40" y="6001"/>
                  </a:cubicBezTo>
                  <a:cubicBezTo>
                    <a:pt x="74" y="6001"/>
                    <a:pt x="92" y="5983"/>
                    <a:pt x="92" y="5966"/>
                  </a:cubicBezTo>
                  <a:lnTo>
                    <a:pt x="92" y="5835"/>
                  </a:lnTo>
                  <a:cubicBezTo>
                    <a:pt x="92" y="5818"/>
                    <a:pt x="74" y="5801"/>
                    <a:pt x="40" y="5801"/>
                  </a:cubicBezTo>
                  <a:close/>
                  <a:moveTo>
                    <a:pt x="40" y="6092"/>
                  </a:moveTo>
                  <a:cubicBezTo>
                    <a:pt x="22" y="6092"/>
                    <a:pt x="0" y="6110"/>
                    <a:pt x="0" y="6127"/>
                  </a:cubicBezTo>
                  <a:lnTo>
                    <a:pt x="0" y="6253"/>
                  </a:lnTo>
                  <a:cubicBezTo>
                    <a:pt x="0" y="6271"/>
                    <a:pt x="22" y="6292"/>
                    <a:pt x="40" y="6292"/>
                  </a:cubicBezTo>
                  <a:cubicBezTo>
                    <a:pt x="74" y="6292"/>
                    <a:pt x="92" y="6271"/>
                    <a:pt x="92" y="6253"/>
                  </a:cubicBezTo>
                  <a:lnTo>
                    <a:pt x="92" y="6127"/>
                  </a:lnTo>
                  <a:cubicBezTo>
                    <a:pt x="92" y="6110"/>
                    <a:pt x="74" y="6092"/>
                    <a:pt x="40" y="6092"/>
                  </a:cubicBezTo>
                  <a:close/>
                  <a:moveTo>
                    <a:pt x="40" y="6379"/>
                  </a:moveTo>
                  <a:cubicBezTo>
                    <a:pt x="22" y="6379"/>
                    <a:pt x="0" y="6401"/>
                    <a:pt x="0" y="6418"/>
                  </a:cubicBezTo>
                  <a:lnTo>
                    <a:pt x="0" y="6545"/>
                  </a:lnTo>
                  <a:cubicBezTo>
                    <a:pt x="0" y="6562"/>
                    <a:pt x="22" y="6579"/>
                    <a:pt x="40" y="6579"/>
                  </a:cubicBezTo>
                  <a:cubicBezTo>
                    <a:pt x="74" y="6579"/>
                    <a:pt x="92" y="6562"/>
                    <a:pt x="92" y="6545"/>
                  </a:cubicBezTo>
                  <a:lnTo>
                    <a:pt x="92" y="6418"/>
                  </a:lnTo>
                  <a:cubicBezTo>
                    <a:pt x="92" y="6401"/>
                    <a:pt x="74" y="6379"/>
                    <a:pt x="40" y="6379"/>
                  </a:cubicBezTo>
                  <a:close/>
                  <a:moveTo>
                    <a:pt x="40" y="6671"/>
                  </a:moveTo>
                  <a:cubicBezTo>
                    <a:pt x="22" y="6671"/>
                    <a:pt x="0" y="6688"/>
                    <a:pt x="0" y="6706"/>
                  </a:cubicBezTo>
                  <a:lnTo>
                    <a:pt x="0" y="6836"/>
                  </a:lnTo>
                  <a:cubicBezTo>
                    <a:pt x="0" y="6854"/>
                    <a:pt x="22" y="6871"/>
                    <a:pt x="40" y="6871"/>
                  </a:cubicBezTo>
                  <a:cubicBezTo>
                    <a:pt x="74" y="6871"/>
                    <a:pt x="92" y="6854"/>
                    <a:pt x="92" y="6836"/>
                  </a:cubicBezTo>
                  <a:lnTo>
                    <a:pt x="92" y="6706"/>
                  </a:lnTo>
                  <a:cubicBezTo>
                    <a:pt x="92" y="6688"/>
                    <a:pt x="74" y="6671"/>
                    <a:pt x="40" y="6671"/>
                  </a:cubicBezTo>
                  <a:close/>
                  <a:moveTo>
                    <a:pt x="40" y="6962"/>
                  </a:moveTo>
                  <a:cubicBezTo>
                    <a:pt x="22" y="6962"/>
                    <a:pt x="0" y="6980"/>
                    <a:pt x="0" y="6997"/>
                  </a:cubicBezTo>
                  <a:lnTo>
                    <a:pt x="0" y="7123"/>
                  </a:lnTo>
                  <a:cubicBezTo>
                    <a:pt x="0" y="7141"/>
                    <a:pt x="22" y="7163"/>
                    <a:pt x="40" y="7163"/>
                  </a:cubicBezTo>
                  <a:cubicBezTo>
                    <a:pt x="74" y="7163"/>
                    <a:pt x="92" y="7141"/>
                    <a:pt x="92" y="7123"/>
                  </a:cubicBezTo>
                  <a:lnTo>
                    <a:pt x="92" y="6997"/>
                  </a:lnTo>
                  <a:cubicBezTo>
                    <a:pt x="92" y="6980"/>
                    <a:pt x="74" y="6962"/>
                    <a:pt x="40" y="6962"/>
                  </a:cubicBezTo>
                  <a:close/>
                  <a:moveTo>
                    <a:pt x="40" y="7250"/>
                  </a:moveTo>
                  <a:cubicBezTo>
                    <a:pt x="22" y="7250"/>
                    <a:pt x="0" y="7271"/>
                    <a:pt x="0" y="7289"/>
                  </a:cubicBezTo>
                  <a:lnTo>
                    <a:pt x="0" y="7415"/>
                  </a:lnTo>
                  <a:cubicBezTo>
                    <a:pt x="0" y="7432"/>
                    <a:pt x="22" y="7450"/>
                    <a:pt x="40" y="7450"/>
                  </a:cubicBezTo>
                  <a:cubicBezTo>
                    <a:pt x="74" y="7450"/>
                    <a:pt x="92" y="7432"/>
                    <a:pt x="92" y="7415"/>
                  </a:cubicBezTo>
                  <a:lnTo>
                    <a:pt x="92" y="7289"/>
                  </a:lnTo>
                  <a:cubicBezTo>
                    <a:pt x="92" y="7271"/>
                    <a:pt x="74" y="7250"/>
                    <a:pt x="40" y="7250"/>
                  </a:cubicBezTo>
                  <a:close/>
                  <a:moveTo>
                    <a:pt x="40" y="7541"/>
                  </a:moveTo>
                  <a:cubicBezTo>
                    <a:pt x="22" y="7541"/>
                    <a:pt x="0" y="7559"/>
                    <a:pt x="0" y="7576"/>
                  </a:cubicBezTo>
                  <a:lnTo>
                    <a:pt x="0" y="7706"/>
                  </a:lnTo>
                  <a:cubicBezTo>
                    <a:pt x="0" y="7724"/>
                    <a:pt x="22" y="7741"/>
                    <a:pt x="40" y="7741"/>
                  </a:cubicBezTo>
                  <a:cubicBezTo>
                    <a:pt x="74" y="7741"/>
                    <a:pt x="92" y="7724"/>
                    <a:pt x="92" y="7706"/>
                  </a:cubicBezTo>
                  <a:lnTo>
                    <a:pt x="92" y="7576"/>
                  </a:lnTo>
                  <a:cubicBezTo>
                    <a:pt x="92" y="7559"/>
                    <a:pt x="74" y="7541"/>
                    <a:pt x="40" y="7541"/>
                  </a:cubicBezTo>
                  <a:close/>
                  <a:moveTo>
                    <a:pt x="40" y="7833"/>
                  </a:moveTo>
                  <a:cubicBezTo>
                    <a:pt x="22" y="7833"/>
                    <a:pt x="0" y="7850"/>
                    <a:pt x="0" y="7867"/>
                  </a:cubicBezTo>
                  <a:lnTo>
                    <a:pt x="0" y="7994"/>
                  </a:lnTo>
                  <a:cubicBezTo>
                    <a:pt x="0" y="8011"/>
                    <a:pt x="22" y="8033"/>
                    <a:pt x="40" y="8033"/>
                  </a:cubicBezTo>
                  <a:cubicBezTo>
                    <a:pt x="74" y="8033"/>
                    <a:pt x="92" y="8011"/>
                    <a:pt x="92" y="7994"/>
                  </a:cubicBezTo>
                  <a:lnTo>
                    <a:pt x="92" y="7867"/>
                  </a:lnTo>
                  <a:cubicBezTo>
                    <a:pt x="92" y="7850"/>
                    <a:pt x="74" y="7833"/>
                    <a:pt x="40" y="7833"/>
                  </a:cubicBezTo>
                  <a:close/>
                  <a:moveTo>
                    <a:pt x="40" y="8120"/>
                  </a:moveTo>
                  <a:cubicBezTo>
                    <a:pt x="22" y="8120"/>
                    <a:pt x="0" y="8142"/>
                    <a:pt x="0" y="8159"/>
                  </a:cubicBezTo>
                  <a:lnTo>
                    <a:pt x="0" y="8285"/>
                  </a:lnTo>
                  <a:cubicBezTo>
                    <a:pt x="0" y="8303"/>
                    <a:pt x="22" y="8320"/>
                    <a:pt x="40" y="8320"/>
                  </a:cubicBezTo>
                  <a:cubicBezTo>
                    <a:pt x="74" y="8320"/>
                    <a:pt x="92" y="8303"/>
                    <a:pt x="92" y="8285"/>
                  </a:cubicBezTo>
                  <a:lnTo>
                    <a:pt x="92" y="8159"/>
                  </a:lnTo>
                  <a:cubicBezTo>
                    <a:pt x="92" y="8142"/>
                    <a:pt x="74" y="8120"/>
                    <a:pt x="40" y="8120"/>
                  </a:cubicBezTo>
                  <a:close/>
                  <a:moveTo>
                    <a:pt x="40" y="8411"/>
                  </a:moveTo>
                  <a:cubicBezTo>
                    <a:pt x="22" y="8411"/>
                    <a:pt x="0" y="8429"/>
                    <a:pt x="0" y="8446"/>
                  </a:cubicBezTo>
                  <a:lnTo>
                    <a:pt x="0" y="8577"/>
                  </a:lnTo>
                  <a:cubicBezTo>
                    <a:pt x="0" y="8594"/>
                    <a:pt x="22" y="8612"/>
                    <a:pt x="40" y="8612"/>
                  </a:cubicBezTo>
                  <a:cubicBezTo>
                    <a:pt x="74" y="8612"/>
                    <a:pt x="92" y="8594"/>
                    <a:pt x="92" y="8577"/>
                  </a:cubicBezTo>
                  <a:lnTo>
                    <a:pt x="92" y="8446"/>
                  </a:lnTo>
                  <a:cubicBezTo>
                    <a:pt x="92" y="8429"/>
                    <a:pt x="74" y="8411"/>
                    <a:pt x="40" y="8411"/>
                  </a:cubicBezTo>
                  <a:close/>
                  <a:moveTo>
                    <a:pt x="40" y="8703"/>
                  </a:moveTo>
                  <a:cubicBezTo>
                    <a:pt x="22" y="8703"/>
                    <a:pt x="0" y="8720"/>
                    <a:pt x="0" y="8738"/>
                  </a:cubicBezTo>
                  <a:lnTo>
                    <a:pt x="0" y="8864"/>
                  </a:lnTo>
                  <a:cubicBezTo>
                    <a:pt x="0" y="8881"/>
                    <a:pt x="22" y="8903"/>
                    <a:pt x="40" y="8903"/>
                  </a:cubicBezTo>
                  <a:cubicBezTo>
                    <a:pt x="74" y="8903"/>
                    <a:pt x="92" y="8881"/>
                    <a:pt x="92" y="8864"/>
                  </a:cubicBezTo>
                  <a:lnTo>
                    <a:pt x="92" y="8738"/>
                  </a:lnTo>
                  <a:cubicBezTo>
                    <a:pt x="92" y="8720"/>
                    <a:pt x="74" y="8703"/>
                    <a:pt x="40" y="8703"/>
                  </a:cubicBezTo>
                  <a:close/>
                  <a:moveTo>
                    <a:pt x="40" y="8990"/>
                  </a:moveTo>
                  <a:cubicBezTo>
                    <a:pt x="22" y="8990"/>
                    <a:pt x="0" y="9012"/>
                    <a:pt x="0" y="9029"/>
                  </a:cubicBezTo>
                  <a:lnTo>
                    <a:pt x="0" y="9155"/>
                  </a:lnTo>
                  <a:cubicBezTo>
                    <a:pt x="0" y="9173"/>
                    <a:pt x="22" y="9190"/>
                    <a:pt x="40" y="9190"/>
                  </a:cubicBezTo>
                  <a:cubicBezTo>
                    <a:pt x="74" y="9190"/>
                    <a:pt x="92" y="9173"/>
                    <a:pt x="92" y="9155"/>
                  </a:cubicBezTo>
                  <a:lnTo>
                    <a:pt x="92" y="9029"/>
                  </a:lnTo>
                  <a:cubicBezTo>
                    <a:pt x="92" y="9012"/>
                    <a:pt x="74" y="8990"/>
                    <a:pt x="40" y="8990"/>
                  </a:cubicBezTo>
                  <a:close/>
                  <a:moveTo>
                    <a:pt x="40" y="9282"/>
                  </a:moveTo>
                  <a:cubicBezTo>
                    <a:pt x="22" y="9282"/>
                    <a:pt x="0" y="9299"/>
                    <a:pt x="0" y="9316"/>
                  </a:cubicBezTo>
                  <a:lnTo>
                    <a:pt x="0" y="9447"/>
                  </a:lnTo>
                  <a:cubicBezTo>
                    <a:pt x="0" y="9464"/>
                    <a:pt x="22" y="9482"/>
                    <a:pt x="40" y="9482"/>
                  </a:cubicBezTo>
                  <a:cubicBezTo>
                    <a:pt x="74" y="9482"/>
                    <a:pt x="92" y="9464"/>
                    <a:pt x="92" y="9447"/>
                  </a:cubicBezTo>
                  <a:lnTo>
                    <a:pt x="92" y="9316"/>
                  </a:lnTo>
                  <a:cubicBezTo>
                    <a:pt x="92" y="9299"/>
                    <a:pt x="74" y="9282"/>
                    <a:pt x="40" y="9282"/>
                  </a:cubicBezTo>
                  <a:close/>
                  <a:moveTo>
                    <a:pt x="40" y="9573"/>
                  </a:moveTo>
                  <a:cubicBezTo>
                    <a:pt x="22" y="9573"/>
                    <a:pt x="0" y="9591"/>
                    <a:pt x="0" y="9608"/>
                  </a:cubicBezTo>
                  <a:lnTo>
                    <a:pt x="0" y="9734"/>
                  </a:lnTo>
                  <a:cubicBezTo>
                    <a:pt x="0" y="9752"/>
                    <a:pt x="22" y="9773"/>
                    <a:pt x="40" y="9773"/>
                  </a:cubicBezTo>
                  <a:cubicBezTo>
                    <a:pt x="74" y="9773"/>
                    <a:pt x="92" y="9752"/>
                    <a:pt x="92" y="9734"/>
                  </a:cubicBezTo>
                  <a:lnTo>
                    <a:pt x="92" y="9608"/>
                  </a:lnTo>
                  <a:cubicBezTo>
                    <a:pt x="92" y="9591"/>
                    <a:pt x="74" y="9573"/>
                    <a:pt x="40" y="9573"/>
                  </a:cubicBezTo>
                  <a:close/>
                  <a:moveTo>
                    <a:pt x="40" y="9860"/>
                  </a:moveTo>
                  <a:cubicBezTo>
                    <a:pt x="22" y="9860"/>
                    <a:pt x="0" y="9882"/>
                    <a:pt x="0" y="9900"/>
                  </a:cubicBezTo>
                  <a:lnTo>
                    <a:pt x="0" y="10026"/>
                  </a:lnTo>
                  <a:cubicBezTo>
                    <a:pt x="0" y="10043"/>
                    <a:pt x="22" y="10061"/>
                    <a:pt x="40" y="10061"/>
                  </a:cubicBezTo>
                  <a:cubicBezTo>
                    <a:pt x="74" y="10061"/>
                    <a:pt x="92" y="10043"/>
                    <a:pt x="92" y="10026"/>
                  </a:cubicBezTo>
                  <a:lnTo>
                    <a:pt x="92" y="9900"/>
                  </a:lnTo>
                  <a:cubicBezTo>
                    <a:pt x="92" y="9882"/>
                    <a:pt x="74" y="9860"/>
                    <a:pt x="40" y="986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6883718" y="8402"/>
              <a:ext cx="19811" cy="1982805"/>
            </a:xfrm>
            <a:custGeom>
              <a:avLst/>
              <a:gdLst/>
              <a:ahLst/>
              <a:cxnLst/>
              <a:rect l="l" t="t" r="r" b="b"/>
              <a:pathLst>
                <a:path w="92" h="9208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179"/>
                  </a:lnTo>
                  <a:cubicBezTo>
                    <a:pt x="0" y="200"/>
                    <a:pt x="18" y="218"/>
                    <a:pt x="57" y="218"/>
                  </a:cubicBezTo>
                  <a:cubicBezTo>
                    <a:pt x="74" y="218"/>
                    <a:pt x="92" y="200"/>
                    <a:pt x="92" y="179"/>
                  </a:cubicBezTo>
                  <a:lnTo>
                    <a:pt x="92" y="35"/>
                  </a:lnTo>
                  <a:cubicBezTo>
                    <a:pt x="92" y="18"/>
                    <a:pt x="74" y="0"/>
                    <a:pt x="57" y="0"/>
                  </a:cubicBezTo>
                  <a:close/>
                  <a:moveTo>
                    <a:pt x="57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70"/>
                  </a:lnTo>
                  <a:cubicBezTo>
                    <a:pt x="0" y="488"/>
                    <a:pt x="18" y="505"/>
                    <a:pt x="57" y="505"/>
                  </a:cubicBezTo>
                  <a:cubicBezTo>
                    <a:pt x="74" y="505"/>
                    <a:pt x="92" y="488"/>
                    <a:pt x="92" y="470"/>
                  </a:cubicBezTo>
                  <a:lnTo>
                    <a:pt x="92" y="327"/>
                  </a:lnTo>
                  <a:cubicBezTo>
                    <a:pt x="92" y="309"/>
                    <a:pt x="74" y="288"/>
                    <a:pt x="57" y="288"/>
                  </a:cubicBezTo>
                  <a:close/>
                  <a:moveTo>
                    <a:pt x="57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62"/>
                  </a:lnTo>
                  <a:cubicBezTo>
                    <a:pt x="0" y="779"/>
                    <a:pt x="18" y="797"/>
                    <a:pt x="57" y="797"/>
                  </a:cubicBezTo>
                  <a:cubicBezTo>
                    <a:pt x="74" y="797"/>
                    <a:pt x="92" y="779"/>
                    <a:pt x="92" y="762"/>
                  </a:cubicBezTo>
                  <a:lnTo>
                    <a:pt x="92" y="614"/>
                  </a:lnTo>
                  <a:cubicBezTo>
                    <a:pt x="92" y="596"/>
                    <a:pt x="74" y="579"/>
                    <a:pt x="57" y="579"/>
                  </a:cubicBezTo>
                  <a:close/>
                  <a:moveTo>
                    <a:pt x="57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49"/>
                  </a:lnTo>
                  <a:cubicBezTo>
                    <a:pt x="0" y="1071"/>
                    <a:pt x="18" y="1088"/>
                    <a:pt x="57" y="1088"/>
                  </a:cubicBezTo>
                  <a:cubicBezTo>
                    <a:pt x="74" y="1088"/>
                    <a:pt x="92" y="1071"/>
                    <a:pt x="92" y="1049"/>
                  </a:cubicBezTo>
                  <a:lnTo>
                    <a:pt x="92" y="905"/>
                  </a:lnTo>
                  <a:cubicBezTo>
                    <a:pt x="92" y="888"/>
                    <a:pt x="74" y="871"/>
                    <a:pt x="57" y="871"/>
                  </a:cubicBezTo>
                  <a:close/>
                  <a:moveTo>
                    <a:pt x="57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41"/>
                  </a:lnTo>
                  <a:cubicBezTo>
                    <a:pt x="0" y="1358"/>
                    <a:pt x="18" y="1375"/>
                    <a:pt x="57" y="1375"/>
                  </a:cubicBezTo>
                  <a:cubicBezTo>
                    <a:pt x="74" y="1375"/>
                    <a:pt x="92" y="1358"/>
                    <a:pt x="92" y="1341"/>
                  </a:cubicBezTo>
                  <a:lnTo>
                    <a:pt x="92" y="1197"/>
                  </a:lnTo>
                  <a:cubicBezTo>
                    <a:pt x="92" y="1180"/>
                    <a:pt x="74" y="1158"/>
                    <a:pt x="57" y="1158"/>
                  </a:cubicBezTo>
                  <a:close/>
                  <a:moveTo>
                    <a:pt x="57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32"/>
                  </a:lnTo>
                  <a:cubicBezTo>
                    <a:pt x="0" y="1649"/>
                    <a:pt x="18" y="1667"/>
                    <a:pt x="57" y="1667"/>
                  </a:cubicBezTo>
                  <a:cubicBezTo>
                    <a:pt x="74" y="1667"/>
                    <a:pt x="92" y="1649"/>
                    <a:pt x="92" y="1632"/>
                  </a:cubicBezTo>
                  <a:lnTo>
                    <a:pt x="92" y="1484"/>
                  </a:lnTo>
                  <a:cubicBezTo>
                    <a:pt x="92" y="1467"/>
                    <a:pt x="74" y="1449"/>
                    <a:pt x="57" y="1449"/>
                  </a:cubicBezTo>
                  <a:close/>
                  <a:moveTo>
                    <a:pt x="57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19"/>
                  </a:lnTo>
                  <a:cubicBezTo>
                    <a:pt x="0" y="1941"/>
                    <a:pt x="18" y="1958"/>
                    <a:pt x="57" y="1958"/>
                  </a:cubicBezTo>
                  <a:cubicBezTo>
                    <a:pt x="74" y="1958"/>
                    <a:pt x="92" y="1941"/>
                    <a:pt x="92" y="1919"/>
                  </a:cubicBezTo>
                  <a:lnTo>
                    <a:pt x="92" y="1776"/>
                  </a:lnTo>
                  <a:cubicBezTo>
                    <a:pt x="92" y="1758"/>
                    <a:pt x="74" y="1741"/>
                    <a:pt x="57" y="1741"/>
                  </a:cubicBezTo>
                  <a:close/>
                  <a:moveTo>
                    <a:pt x="57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11"/>
                  </a:lnTo>
                  <a:cubicBezTo>
                    <a:pt x="0" y="2228"/>
                    <a:pt x="18" y="2246"/>
                    <a:pt x="57" y="2246"/>
                  </a:cubicBezTo>
                  <a:cubicBezTo>
                    <a:pt x="74" y="2246"/>
                    <a:pt x="92" y="2228"/>
                    <a:pt x="92" y="2211"/>
                  </a:cubicBezTo>
                  <a:lnTo>
                    <a:pt x="92" y="2067"/>
                  </a:lnTo>
                  <a:cubicBezTo>
                    <a:pt x="92" y="2050"/>
                    <a:pt x="74" y="2028"/>
                    <a:pt x="57" y="2028"/>
                  </a:cubicBezTo>
                  <a:close/>
                  <a:moveTo>
                    <a:pt x="57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02"/>
                  </a:lnTo>
                  <a:cubicBezTo>
                    <a:pt x="0" y="2520"/>
                    <a:pt x="18" y="2537"/>
                    <a:pt x="57" y="2537"/>
                  </a:cubicBezTo>
                  <a:cubicBezTo>
                    <a:pt x="74" y="2537"/>
                    <a:pt x="92" y="2520"/>
                    <a:pt x="92" y="2502"/>
                  </a:cubicBezTo>
                  <a:lnTo>
                    <a:pt x="92" y="2354"/>
                  </a:lnTo>
                  <a:cubicBezTo>
                    <a:pt x="92" y="2337"/>
                    <a:pt x="74" y="2320"/>
                    <a:pt x="57" y="2320"/>
                  </a:cubicBezTo>
                  <a:close/>
                  <a:moveTo>
                    <a:pt x="57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790"/>
                  </a:lnTo>
                  <a:cubicBezTo>
                    <a:pt x="0" y="2811"/>
                    <a:pt x="18" y="2829"/>
                    <a:pt x="57" y="2829"/>
                  </a:cubicBezTo>
                  <a:cubicBezTo>
                    <a:pt x="74" y="2829"/>
                    <a:pt x="92" y="2811"/>
                    <a:pt x="92" y="2790"/>
                  </a:cubicBezTo>
                  <a:lnTo>
                    <a:pt x="92" y="2646"/>
                  </a:lnTo>
                  <a:cubicBezTo>
                    <a:pt x="92" y="2629"/>
                    <a:pt x="74" y="2611"/>
                    <a:pt x="57" y="2611"/>
                  </a:cubicBezTo>
                  <a:close/>
                  <a:moveTo>
                    <a:pt x="57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81"/>
                  </a:lnTo>
                  <a:cubicBezTo>
                    <a:pt x="0" y="3098"/>
                    <a:pt x="18" y="3116"/>
                    <a:pt x="57" y="3116"/>
                  </a:cubicBezTo>
                  <a:cubicBezTo>
                    <a:pt x="74" y="3116"/>
                    <a:pt x="92" y="3098"/>
                    <a:pt x="92" y="3081"/>
                  </a:cubicBezTo>
                  <a:lnTo>
                    <a:pt x="92" y="2937"/>
                  </a:lnTo>
                  <a:cubicBezTo>
                    <a:pt x="92" y="2920"/>
                    <a:pt x="74" y="2898"/>
                    <a:pt x="57" y="2898"/>
                  </a:cubicBezTo>
                  <a:close/>
                  <a:moveTo>
                    <a:pt x="57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73"/>
                  </a:lnTo>
                  <a:cubicBezTo>
                    <a:pt x="0" y="3390"/>
                    <a:pt x="18" y="3407"/>
                    <a:pt x="57" y="3407"/>
                  </a:cubicBezTo>
                  <a:cubicBezTo>
                    <a:pt x="74" y="3407"/>
                    <a:pt x="92" y="3390"/>
                    <a:pt x="92" y="3373"/>
                  </a:cubicBezTo>
                  <a:lnTo>
                    <a:pt x="92" y="3225"/>
                  </a:lnTo>
                  <a:cubicBezTo>
                    <a:pt x="92" y="3207"/>
                    <a:pt x="74" y="3190"/>
                    <a:pt x="57" y="3190"/>
                  </a:cubicBezTo>
                  <a:close/>
                  <a:moveTo>
                    <a:pt x="57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60"/>
                  </a:lnTo>
                  <a:cubicBezTo>
                    <a:pt x="0" y="3682"/>
                    <a:pt x="18" y="3699"/>
                    <a:pt x="57" y="3699"/>
                  </a:cubicBezTo>
                  <a:cubicBezTo>
                    <a:pt x="74" y="3699"/>
                    <a:pt x="92" y="3682"/>
                    <a:pt x="92" y="3660"/>
                  </a:cubicBezTo>
                  <a:lnTo>
                    <a:pt x="92" y="3516"/>
                  </a:lnTo>
                  <a:cubicBezTo>
                    <a:pt x="92" y="3499"/>
                    <a:pt x="74" y="3481"/>
                    <a:pt x="57" y="3481"/>
                  </a:cubicBezTo>
                  <a:close/>
                  <a:moveTo>
                    <a:pt x="57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51"/>
                  </a:lnTo>
                  <a:cubicBezTo>
                    <a:pt x="0" y="3969"/>
                    <a:pt x="18" y="3986"/>
                    <a:pt x="57" y="3986"/>
                  </a:cubicBezTo>
                  <a:cubicBezTo>
                    <a:pt x="74" y="3986"/>
                    <a:pt x="92" y="3969"/>
                    <a:pt x="92" y="3951"/>
                  </a:cubicBezTo>
                  <a:lnTo>
                    <a:pt x="92" y="3808"/>
                  </a:lnTo>
                  <a:cubicBezTo>
                    <a:pt x="92" y="3790"/>
                    <a:pt x="74" y="3769"/>
                    <a:pt x="57" y="3769"/>
                  </a:cubicBezTo>
                  <a:close/>
                  <a:moveTo>
                    <a:pt x="57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43"/>
                  </a:lnTo>
                  <a:cubicBezTo>
                    <a:pt x="0" y="4260"/>
                    <a:pt x="18" y="4278"/>
                    <a:pt x="57" y="4278"/>
                  </a:cubicBezTo>
                  <a:cubicBezTo>
                    <a:pt x="74" y="4278"/>
                    <a:pt x="92" y="4260"/>
                    <a:pt x="92" y="4243"/>
                  </a:cubicBezTo>
                  <a:lnTo>
                    <a:pt x="92" y="4095"/>
                  </a:lnTo>
                  <a:cubicBezTo>
                    <a:pt x="92" y="4077"/>
                    <a:pt x="74" y="4060"/>
                    <a:pt x="57" y="4060"/>
                  </a:cubicBezTo>
                  <a:close/>
                  <a:moveTo>
                    <a:pt x="57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30"/>
                  </a:lnTo>
                  <a:cubicBezTo>
                    <a:pt x="0" y="4552"/>
                    <a:pt x="18" y="4569"/>
                    <a:pt x="57" y="4569"/>
                  </a:cubicBezTo>
                  <a:cubicBezTo>
                    <a:pt x="74" y="4569"/>
                    <a:pt x="92" y="4552"/>
                    <a:pt x="92" y="4530"/>
                  </a:cubicBezTo>
                  <a:lnTo>
                    <a:pt x="92" y="4386"/>
                  </a:lnTo>
                  <a:cubicBezTo>
                    <a:pt x="92" y="4369"/>
                    <a:pt x="74" y="4352"/>
                    <a:pt x="57" y="4352"/>
                  </a:cubicBezTo>
                  <a:close/>
                  <a:moveTo>
                    <a:pt x="57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22"/>
                  </a:lnTo>
                  <a:cubicBezTo>
                    <a:pt x="0" y="4839"/>
                    <a:pt x="18" y="4856"/>
                    <a:pt x="57" y="4856"/>
                  </a:cubicBezTo>
                  <a:cubicBezTo>
                    <a:pt x="74" y="4856"/>
                    <a:pt x="92" y="4839"/>
                    <a:pt x="92" y="4822"/>
                  </a:cubicBezTo>
                  <a:lnTo>
                    <a:pt x="92" y="4678"/>
                  </a:lnTo>
                  <a:cubicBezTo>
                    <a:pt x="92" y="4661"/>
                    <a:pt x="74" y="4639"/>
                    <a:pt x="57" y="4639"/>
                  </a:cubicBezTo>
                  <a:close/>
                  <a:moveTo>
                    <a:pt x="57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13"/>
                  </a:lnTo>
                  <a:cubicBezTo>
                    <a:pt x="0" y="5130"/>
                    <a:pt x="18" y="5148"/>
                    <a:pt x="57" y="5148"/>
                  </a:cubicBezTo>
                  <a:cubicBezTo>
                    <a:pt x="74" y="5148"/>
                    <a:pt x="92" y="5130"/>
                    <a:pt x="92" y="5113"/>
                  </a:cubicBezTo>
                  <a:lnTo>
                    <a:pt x="92" y="4965"/>
                  </a:lnTo>
                  <a:cubicBezTo>
                    <a:pt x="92" y="4948"/>
                    <a:pt x="74" y="4930"/>
                    <a:pt x="57" y="4930"/>
                  </a:cubicBezTo>
                  <a:close/>
                  <a:moveTo>
                    <a:pt x="57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00"/>
                  </a:lnTo>
                  <a:cubicBezTo>
                    <a:pt x="0" y="5422"/>
                    <a:pt x="18" y="5439"/>
                    <a:pt x="57" y="5439"/>
                  </a:cubicBezTo>
                  <a:cubicBezTo>
                    <a:pt x="74" y="5439"/>
                    <a:pt x="92" y="5422"/>
                    <a:pt x="92" y="5400"/>
                  </a:cubicBezTo>
                  <a:lnTo>
                    <a:pt x="92" y="5257"/>
                  </a:lnTo>
                  <a:cubicBezTo>
                    <a:pt x="92" y="5239"/>
                    <a:pt x="74" y="5222"/>
                    <a:pt x="57" y="5222"/>
                  </a:cubicBezTo>
                  <a:close/>
                  <a:moveTo>
                    <a:pt x="57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692"/>
                  </a:lnTo>
                  <a:cubicBezTo>
                    <a:pt x="0" y="5709"/>
                    <a:pt x="18" y="5727"/>
                    <a:pt x="57" y="5727"/>
                  </a:cubicBezTo>
                  <a:cubicBezTo>
                    <a:pt x="74" y="5727"/>
                    <a:pt x="92" y="5709"/>
                    <a:pt x="92" y="5692"/>
                  </a:cubicBezTo>
                  <a:lnTo>
                    <a:pt x="92" y="5548"/>
                  </a:lnTo>
                  <a:cubicBezTo>
                    <a:pt x="92" y="5531"/>
                    <a:pt x="74" y="5509"/>
                    <a:pt x="57" y="5509"/>
                  </a:cubicBezTo>
                  <a:close/>
                  <a:moveTo>
                    <a:pt x="57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5983"/>
                  </a:lnTo>
                  <a:cubicBezTo>
                    <a:pt x="0" y="6001"/>
                    <a:pt x="18" y="6018"/>
                    <a:pt x="57" y="6018"/>
                  </a:cubicBezTo>
                  <a:cubicBezTo>
                    <a:pt x="74" y="6018"/>
                    <a:pt x="92" y="6001"/>
                    <a:pt x="92" y="5983"/>
                  </a:cubicBezTo>
                  <a:lnTo>
                    <a:pt x="92" y="5835"/>
                  </a:lnTo>
                  <a:cubicBezTo>
                    <a:pt x="92" y="5818"/>
                    <a:pt x="74" y="5801"/>
                    <a:pt x="57" y="5801"/>
                  </a:cubicBezTo>
                  <a:close/>
                  <a:moveTo>
                    <a:pt x="57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71"/>
                  </a:lnTo>
                  <a:cubicBezTo>
                    <a:pt x="0" y="6292"/>
                    <a:pt x="18" y="6310"/>
                    <a:pt x="57" y="6310"/>
                  </a:cubicBezTo>
                  <a:cubicBezTo>
                    <a:pt x="74" y="6310"/>
                    <a:pt x="92" y="6292"/>
                    <a:pt x="92" y="6271"/>
                  </a:cubicBezTo>
                  <a:lnTo>
                    <a:pt x="92" y="6127"/>
                  </a:lnTo>
                  <a:cubicBezTo>
                    <a:pt x="92" y="6110"/>
                    <a:pt x="74" y="6092"/>
                    <a:pt x="57" y="6092"/>
                  </a:cubicBezTo>
                  <a:close/>
                  <a:moveTo>
                    <a:pt x="57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62"/>
                  </a:lnTo>
                  <a:cubicBezTo>
                    <a:pt x="0" y="6579"/>
                    <a:pt x="18" y="6597"/>
                    <a:pt x="57" y="6597"/>
                  </a:cubicBezTo>
                  <a:cubicBezTo>
                    <a:pt x="74" y="6597"/>
                    <a:pt x="92" y="6579"/>
                    <a:pt x="92" y="6562"/>
                  </a:cubicBezTo>
                  <a:lnTo>
                    <a:pt x="92" y="6418"/>
                  </a:lnTo>
                  <a:cubicBezTo>
                    <a:pt x="92" y="6401"/>
                    <a:pt x="74" y="6379"/>
                    <a:pt x="57" y="6379"/>
                  </a:cubicBezTo>
                  <a:close/>
                  <a:moveTo>
                    <a:pt x="57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54"/>
                  </a:lnTo>
                  <a:cubicBezTo>
                    <a:pt x="0" y="6871"/>
                    <a:pt x="18" y="6888"/>
                    <a:pt x="57" y="6888"/>
                  </a:cubicBezTo>
                  <a:cubicBezTo>
                    <a:pt x="74" y="6888"/>
                    <a:pt x="92" y="6871"/>
                    <a:pt x="92" y="6854"/>
                  </a:cubicBezTo>
                  <a:lnTo>
                    <a:pt x="92" y="6706"/>
                  </a:lnTo>
                  <a:cubicBezTo>
                    <a:pt x="92" y="6688"/>
                    <a:pt x="74" y="6671"/>
                    <a:pt x="57" y="6671"/>
                  </a:cubicBezTo>
                  <a:close/>
                  <a:moveTo>
                    <a:pt x="57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41"/>
                  </a:lnTo>
                  <a:cubicBezTo>
                    <a:pt x="0" y="7163"/>
                    <a:pt x="18" y="7180"/>
                    <a:pt x="57" y="7180"/>
                  </a:cubicBezTo>
                  <a:cubicBezTo>
                    <a:pt x="74" y="7180"/>
                    <a:pt x="92" y="7163"/>
                    <a:pt x="92" y="7141"/>
                  </a:cubicBezTo>
                  <a:lnTo>
                    <a:pt x="92" y="6997"/>
                  </a:lnTo>
                  <a:cubicBezTo>
                    <a:pt x="92" y="6980"/>
                    <a:pt x="74" y="6962"/>
                    <a:pt x="57" y="6962"/>
                  </a:cubicBezTo>
                  <a:close/>
                  <a:moveTo>
                    <a:pt x="57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432"/>
                  </a:lnTo>
                  <a:cubicBezTo>
                    <a:pt x="0" y="7450"/>
                    <a:pt x="18" y="7467"/>
                    <a:pt x="57" y="7467"/>
                  </a:cubicBezTo>
                  <a:cubicBezTo>
                    <a:pt x="74" y="7467"/>
                    <a:pt x="92" y="7450"/>
                    <a:pt x="92" y="7432"/>
                  </a:cubicBezTo>
                  <a:lnTo>
                    <a:pt x="92" y="7289"/>
                  </a:lnTo>
                  <a:cubicBezTo>
                    <a:pt x="92" y="7271"/>
                    <a:pt x="74" y="7250"/>
                    <a:pt x="57" y="7250"/>
                  </a:cubicBezTo>
                  <a:close/>
                  <a:moveTo>
                    <a:pt x="57" y="7541"/>
                  </a:moveTo>
                  <a:cubicBezTo>
                    <a:pt x="18" y="7541"/>
                    <a:pt x="0" y="7559"/>
                    <a:pt x="0" y="7576"/>
                  </a:cubicBezTo>
                  <a:lnTo>
                    <a:pt x="0" y="7724"/>
                  </a:lnTo>
                  <a:cubicBezTo>
                    <a:pt x="0" y="7741"/>
                    <a:pt x="18" y="7759"/>
                    <a:pt x="57" y="7759"/>
                  </a:cubicBezTo>
                  <a:cubicBezTo>
                    <a:pt x="74" y="7759"/>
                    <a:pt x="92" y="7741"/>
                    <a:pt x="92" y="7724"/>
                  </a:cubicBezTo>
                  <a:lnTo>
                    <a:pt x="92" y="7576"/>
                  </a:lnTo>
                  <a:cubicBezTo>
                    <a:pt x="92" y="7559"/>
                    <a:pt x="74" y="7541"/>
                    <a:pt x="57" y="7541"/>
                  </a:cubicBezTo>
                  <a:close/>
                  <a:moveTo>
                    <a:pt x="57" y="7833"/>
                  </a:moveTo>
                  <a:cubicBezTo>
                    <a:pt x="18" y="7833"/>
                    <a:pt x="0" y="7850"/>
                    <a:pt x="0" y="7867"/>
                  </a:cubicBezTo>
                  <a:lnTo>
                    <a:pt x="0" y="8011"/>
                  </a:lnTo>
                  <a:cubicBezTo>
                    <a:pt x="0" y="8033"/>
                    <a:pt x="18" y="8050"/>
                    <a:pt x="57" y="8050"/>
                  </a:cubicBezTo>
                  <a:cubicBezTo>
                    <a:pt x="74" y="8050"/>
                    <a:pt x="92" y="8033"/>
                    <a:pt x="92" y="8011"/>
                  </a:cubicBezTo>
                  <a:lnTo>
                    <a:pt x="92" y="7867"/>
                  </a:lnTo>
                  <a:cubicBezTo>
                    <a:pt x="92" y="7850"/>
                    <a:pt x="74" y="7833"/>
                    <a:pt x="57" y="7833"/>
                  </a:cubicBezTo>
                  <a:close/>
                  <a:moveTo>
                    <a:pt x="57" y="8120"/>
                  </a:moveTo>
                  <a:cubicBezTo>
                    <a:pt x="18" y="8120"/>
                    <a:pt x="0" y="8142"/>
                    <a:pt x="0" y="8159"/>
                  </a:cubicBezTo>
                  <a:lnTo>
                    <a:pt x="0" y="8303"/>
                  </a:lnTo>
                  <a:cubicBezTo>
                    <a:pt x="0" y="8320"/>
                    <a:pt x="18" y="8337"/>
                    <a:pt x="57" y="8337"/>
                  </a:cubicBezTo>
                  <a:cubicBezTo>
                    <a:pt x="74" y="8337"/>
                    <a:pt x="92" y="8320"/>
                    <a:pt x="92" y="8303"/>
                  </a:cubicBezTo>
                  <a:lnTo>
                    <a:pt x="92" y="8159"/>
                  </a:lnTo>
                  <a:cubicBezTo>
                    <a:pt x="92" y="8142"/>
                    <a:pt x="74" y="8120"/>
                    <a:pt x="57" y="8120"/>
                  </a:cubicBezTo>
                  <a:close/>
                  <a:moveTo>
                    <a:pt x="57" y="8411"/>
                  </a:moveTo>
                  <a:cubicBezTo>
                    <a:pt x="18" y="8411"/>
                    <a:pt x="0" y="8429"/>
                    <a:pt x="0" y="8446"/>
                  </a:cubicBezTo>
                  <a:lnTo>
                    <a:pt x="0" y="8594"/>
                  </a:lnTo>
                  <a:cubicBezTo>
                    <a:pt x="0" y="8612"/>
                    <a:pt x="18" y="8629"/>
                    <a:pt x="57" y="8629"/>
                  </a:cubicBezTo>
                  <a:cubicBezTo>
                    <a:pt x="74" y="8629"/>
                    <a:pt x="92" y="8612"/>
                    <a:pt x="92" y="8594"/>
                  </a:cubicBezTo>
                  <a:lnTo>
                    <a:pt x="92" y="8446"/>
                  </a:lnTo>
                  <a:cubicBezTo>
                    <a:pt x="92" y="8429"/>
                    <a:pt x="74" y="8411"/>
                    <a:pt x="57" y="8411"/>
                  </a:cubicBezTo>
                  <a:close/>
                  <a:moveTo>
                    <a:pt x="57" y="8703"/>
                  </a:moveTo>
                  <a:cubicBezTo>
                    <a:pt x="18" y="8703"/>
                    <a:pt x="0" y="8720"/>
                    <a:pt x="0" y="8738"/>
                  </a:cubicBezTo>
                  <a:lnTo>
                    <a:pt x="0" y="8881"/>
                  </a:lnTo>
                  <a:cubicBezTo>
                    <a:pt x="0" y="8903"/>
                    <a:pt x="18" y="8920"/>
                    <a:pt x="57" y="8920"/>
                  </a:cubicBezTo>
                  <a:cubicBezTo>
                    <a:pt x="74" y="8920"/>
                    <a:pt x="92" y="8903"/>
                    <a:pt x="92" y="8881"/>
                  </a:cubicBezTo>
                  <a:lnTo>
                    <a:pt x="92" y="8738"/>
                  </a:lnTo>
                  <a:cubicBezTo>
                    <a:pt x="92" y="8720"/>
                    <a:pt x="74" y="8703"/>
                    <a:pt x="57" y="8703"/>
                  </a:cubicBezTo>
                  <a:close/>
                  <a:moveTo>
                    <a:pt x="57" y="8990"/>
                  </a:moveTo>
                  <a:cubicBezTo>
                    <a:pt x="18" y="8990"/>
                    <a:pt x="0" y="9012"/>
                    <a:pt x="0" y="9029"/>
                  </a:cubicBezTo>
                  <a:lnTo>
                    <a:pt x="0" y="9173"/>
                  </a:lnTo>
                  <a:cubicBezTo>
                    <a:pt x="0" y="9190"/>
                    <a:pt x="18" y="9208"/>
                    <a:pt x="57" y="9208"/>
                  </a:cubicBezTo>
                  <a:cubicBezTo>
                    <a:pt x="74" y="9208"/>
                    <a:pt x="92" y="9190"/>
                    <a:pt x="92" y="9173"/>
                  </a:cubicBezTo>
                  <a:lnTo>
                    <a:pt x="92" y="9029"/>
                  </a:lnTo>
                  <a:cubicBezTo>
                    <a:pt x="92" y="9012"/>
                    <a:pt x="74" y="8990"/>
                    <a:pt x="57" y="899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6977389" y="8402"/>
              <a:ext cx="16150" cy="1791587"/>
            </a:xfrm>
            <a:custGeom>
              <a:avLst/>
              <a:gdLst/>
              <a:ahLst/>
              <a:cxnLst/>
              <a:rect l="l" t="t" r="r" b="b"/>
              <a:pathLst>
                <a:path w="75" h="8320" extrusionOk="0">
                  <a:moveTo>
                    <a:pt x="39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00"/>
                  </a:lnTo>
                  <a:cubicBezTo>
                    <a:pt x="0" y="218"/>
                    <a:pt x="18" y="235"/>
                    <a:pt x="39" y="235"/>
                  </a:cubicBezTo>
                  <a:cubicBezTo>
                    <a:pt x="57" y="235"/>
                    <a:pt x="74" y="218"/>
                    <a:pt x="74" y="200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39" y="0"/>
                  </a:cubicBezTo>
                  <a:close/>
                  <a:moveTo>
                    <a:pt x="39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88"/>
                  </a:lnTo>
                  <a:cubicBezTo>
                    <a:pt x="0" y="505"/>
                    <a:pt x="18" y="527"/>
                    <a:pt x="39" y="527"/>
                  </a:cubicBezTo>
                  <a:cubicBezTo>
                    <a:pt x="57" y="527"/>
                    <a:pt x="74" y="505"/>
                    <a:pt x="74" y="488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39" y="288"/>
                  </a:cubicBezTo>
                  <a:close/>
                  <a:moveTo>
                    <a:pt x="39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79"/>
                  </a:lnTo>
                  <a:cubicBezTo>
                    <a:pt x="0" y="797"/>
                    <a:pt x="18" y="814"/>
                    <a:pt x="39" y="814"/>
                  </a:cubicBezTo>
                  <a:cubicBezTo>
                    <a:pt x="57" y="814"/>
                    <a:pt x="74" y="797"/>
                    <a:pt x="74" y="779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39" y="579"/>
                  </a:cubicBezTo>
                  <a:close/>
                  <a:moveTo>
                    <a:pt x="39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71"/>
                  </a:lnTo>
                  <a:cubicBezTo>
                    <a:pt x="0" y="1088"/>
                    <a:pt x="18" y="1106"/>
                    <a:pt x="39" y="1106"/>
                  </a:cubicBezTo>
                  <a:cubicBezTo>
                    <a:pt x="57" y="1106"/>
                    <a:pt x="74" y="1088"/>
                    <a:pt x="74" y="1071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39" y="871"/>
                  </a:cubicBezTo>
                  <a:close/>
                  <a:moveTo>
                    <a:pt x="39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58"/>
                  </a:lnTo>
                  <a:cubicBezTo>
                    <a:pt x="0" y="1375"/>
                    <a:pt x="18" y="1397"/>
                    <a:pt x="39" y="1397"/>
                  </a:cubicBezTo>
                  <a:cubicBezTo>
                    <a:pt x="57" y="1397"/>
                    <a:pt x="74" y="1375"/>
                    <a:pt x="74" y="1358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39" y="1158"/>
                  </a:cubicBezTo>
                  <a:close/>
                  <a:moveTo>
                    <a:pt x="39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49"/>
                  </a:lnTo>
                  <a:cubicBezTo>
                    <a:pt x="0" y="1667"/>
                    <a:pt x="18" y="1684"/>
                    <a:pt x="39" y="1684"/>
                  </a:cubicBezTo>
                  <a:cubicBezTo>
                    <a:pt x="57" y="1684"/>
                    <a:pt x="74" y="1667"/>
                    <a:pt x="74" y="1649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39" y="1449"/>
                  </a:cubicBezTo>
                  <a:close/>
                  <a:moveTo>
                    <a:pt x="39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41"/>
                  </a:lnTo>
                  <a:cubicBezTo>
                    <a:pt x="0" y="1958"/>
                    <a:pt x="18" y="1976"/>
                    <a:pt x="39" y="1976"/>
                  </a:cubicBezTo>
                  <a:cubicBezTo>
                    <a:pt x="57" y="1976"/>
                    <a:pt x="74" y="1958"/>
                    <a:pt x="74" y="1941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39" y="1741"/>
                  </a:cubicBezTo>
                  <a:close/>
                  <a:moveTo>
                    <a:pt x="39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28"/>
                  </a:lnTo>
                  <a:cubicBezTo>
                    <a:pt x="0" y="2246"/>
                    <a:pt x="18" y="2267"/>
                    <a:pt x="39" y="2267"/>
                  </a:cubicBezTo>
                  <a:cubicBezTo>
                    <a:pt x="57" y="2267"/>
                    <a:pt x="74" y="2246"/>
                    <a:pt x="74" y="2228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39" y="2028"/>
                  </a:cubicBezTo>
                  <a:close/>
                  <a:moveTo>
                    <a:pt x="39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20"/>
                  </a:lnTo>
                  <a:cubicBezTo>
                    <a:pt x="0" y="2537"/>
                    <a:pt x="18" y="2555"/>
                    <a:pt x="39" y="2555"/>
                  </a:cubicBezTo>
                  <a:cubicBezTo>
                    <a:pt x="57" y="2555"/>
                    <a:pt x="74" y="2537"/>
                    <a:pt x="74" y="2520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39" y="2320"/>
                  </a:cubicBezTo>
                  <a:close/>
                  <a:moveTo>
                    <a:pt x="39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11"/>
                  </a:lnTo>
                  <a:cubicBezTo>
                    <a:pt x="0" y="2829"/>
                    <a:pt x="18" y="2846"/>
                    <a:pt x="39" y="2846"/>
                  </a:cubicBezTo>
                  <a:cubicBezTo>
                    <a:pt x="57" y="2846"/>
                    <a:pt x="74" y="2829"/>
                    <a:pt x="74" y="2811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39" y="2611"/>
                  </a:cubicBezTo>
                  <a:close/>
                  <a:moveTo>
                    <a:pt x="39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98"/>
                  </a:lnTo>
                  <a:cubicBezTo>
                    <a:pt x="0" y="3116"/>
                    <a:pt x="18" y="3138"/>
                    <a:pt x="39" y="3138"/>
                  </a:cubicBezTo>
                  <a:cubicBezTo>
                    <a:pt x="57" y="3138"/>
                    <a:pt x="74" y="3116"/>
                    <a:pt x="74" y="3098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39" y="2898"/>
                  </a:cubicBezTo>
                  <a:close/>
                  <a:moveTo>
                    <a:pt x="39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90"/>
                  </a:lnTo>
                  <a:cubicBezTo>
                    <a:pt x="0" y="3407"/>
                    <a:pt x="18" y="3425"/>
                    <a:pt x="39" y="3425"/>
                  </a:cubicBezTo>
                  <a:cubicBezTo>
                    <a:pt x="57" y="3425"/>
                    <a:pt x="74" y="3407"/>
                    <a:pt x="74" y="3390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39" y="3190"/>
                  </a:cubicBezTo>
                  <a:close/>
                  <a:moveTo>
                    <a:pt x="39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82"/>
                  </a:lnTo>
                  <a:cubicBezTo>
                    <a:pt x="0" y="3699"/>
                    <a:pt x="18" y="3716"/>
                    <a:pt x="39" y="3716"/>
                  </a:cubicBezTo>
                  <a:cubicBezTo>
                    <a:pt x="57" y="3716"/>
                    <a:pt x="74" y="3699"/>
                    <a:pt x="74" y="3682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39" y="3481"/>
                  </a:cubicBezTo>
                  <a:close/>
                  <a:moveTo>
                    <a:pt x="39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69"/>
                  </a:lnTo>
                  <a:cubicBezTo>
                    <a:pt x="0" y="3986"/>
                    <a:pt x="18" y="4008"/>
                    <a:pt x="39" y="4008"/>
                  </a:cubicBezTo>
                  <a:cubicBezTo>
                    <a:pt x="57" y="4008"/>
                    <a:pt x="74" y="3986"/>
                    <a:pt x="74" y="3969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39" y="3769"/>
                  </a:cubicBezTo>
                  <a:close/>
                  <a:moveTo>
                    <a:pt x="39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60"/>
                  </a:lnTo>
                  <a:cubicBezTo>
                    <a:pt x="0" y="4278"/>
                    <a:pt x="18" y="4295"/>
                    <a:pt x="39" y="4295"/>
                  </a:cubicBezTo>
                  <a:cubicBezTo>
                    <a:pt x="57" y="4295"/>
                    <a:pt x="74" y="4278"/>
                    <a:pt x="74" y="4260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39" y="4060"/>
                  </a:cubicBezTo>
                  <a:close/>
                  <a:moveTo>
                    <a:pt x="39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52"/>
                  </a:lnTo>
                  <a:cubicBezTo>
                    <a:pt x="0" y="4569"/>
                    <a:pt x="18" y="4587"/>
                    <a:pt x="39" y="4587"/>
                  </a:cubicBezTo>
                  <a:cubicBezTo>
                    <a:pt x="57" y="4587"/>
                    <a:pt x="74" y="4569"/>
                    <a:pt x="74" y="4552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39" y="4352"/>
                  </a:cubicBezTo>
                  <a:close/>
                  <a:moveTo>
                    <a:pt x="39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39"/>
                  </a:lnTo>
                  <a:cubicBezTo>
                    <a:pt x="0" y="4856"/>
                    <a:pt x="18" y="4878"/>
                    <a:pt x="39" y="4878"/>
                  </a:cubicBezTo>
                  <a:cubicBezTo>
                    <a:pt x="57" y="4878"/>
                    <a:pt x="74" y="4856"/>
                    <a:pt x="74" y="4839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39" y="4639"/>
                  </a:cubicBezTo>
                  <a:close/>
                  <a:moveTo>
                    <a:pt x="39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30"/>
                  </a:lnTo>
                  <a:cubicBezTo>
                    <a:pt x="0" y="5148"/>
                    <a:pt x="18" y="5165"/>
                    <a:pt x="39" y="5165"/>
                  </a:cubicBezTo>
                  <a:cubicBezTo>
                    <a:pt x="57" y="5165"/>
                    <a:pt x="74" y="5148"/>
                    <a:pt x="74" y="5130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39" y="4930"/>
                  </a:cubicBezTo>
                  <a:close/>
                  <a:moveTo>
                    <a:pt x="39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22"/>
                  </a:lnTo>
                  <a:cubicBezTo>
                    <a:pt x="0" y="5439"/>
                    <a:pt x="18" y="5457"/>
                    <a:pt x="39" y="5457"/>
                  </a:cubicBezTo>
                  <a:cubicBezTo>
                    <a:pt x="57" y="5457"/>
                    <a:pt x="74" y="5439"/>
                    <a:pt x="74" y="5422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39" y="5222"/>
                  </a:cubicBezTo>
                  <a:close/>
                  <a:moveTo>
                    <a:pt x="39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09"/>
                  </a:lnTo>
                  <a:cubicBezTo>
                    <a:pt x="0" y="5727"/>
                    <a:pt x="18" y="5748"/>
                    <a:pt x="39" y="5748"/>
                  </a:cubicBezTo>
                  <a:cubicBezTo>
                    <a:pt x="57" y="5748"/>
                    <a:pt x="74" y="5727"/>
                    <a:pt x="74" y="5709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39" y="5509"/>
                  </a:cubicBezTo>
                  <a:close/>
                  <a:moveTo>
                    <a:pt x="39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01"/>
                  </a:lnTo>
                  <a:cubicBezTo>
                    <a:pt x="0" y="6018"/>
                    <a:pt x="18" y="6036"/>
                    <a:pt x="39" y="6036"/>
                  </a:cubicBezTo>
                  <a:cubicBezTo>
                    <a:pt x="57" y="6036"/>
                    <a:pt x="74" y="6018"/>
                    <a:pt x="74" y="6001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39" y="5801"/>
                  </a:cubicBezTo>
                  <a:close/>
                  <a:moveTo>
                    <a:pt x="39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92"/>
                  </a:lnTo>
                  <a:cubicBezTo>
                    <a:pt x="0" y="6310"/>
                    <a:pt x="18" y="6327"/>
                    <a:pt x="39" y="6327"/>
                  </a:cubicBezTo>
                  <a:cubicBezTo>
                    <a:pt x="57" y="6327"/>
                    <a:pt x="74" y="6310"/>
                    <a:pt x="74" y="6292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39" y="6092"/>
                  </a:cubicBezTo>
                  <a:close/>
                  <a:moveTo>
                    <a:pt x="39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79"/>
                  </a:lnTo>
                  <a:cubicBezTo>
                    <a:pt x="0" y="6597"/>
                    <a:pt x="18" y="6619"/>
                    <a:pt x="39" y="6619"/>
                  </a:cubicBezTo>
                  <a:cubicBezTo>
                    <a:pt x="57" y="6619"/>
                    <a:pt x="74" y="6597"/>
                    <a:pt x="74" y="6579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39" y="6379"/>
                  </a:cubicBezTo>
                  <a:close/>
                  <a:moveTo>
                    <a:pt x="39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71"/>
                  </a:lnTo>
                  <a:cubicBezTo>
                    <a:pt x="0" y="6888"/>
                    <a:pt x="18" y="6906"/>
                    <a:pt x="39" y="6906"/>
                  </a:cubicBezTo>
                  <a:cubicBezTo>
                    <a:pt x="57" y="6906"/>
                    <a:pt x="74" y="6888"/>
                    <a:pt x="74" y="6871"/>
                  </a:cubicBezTo>
                  <a:lnTo>
                    <a:pt x="74" y="6706"/>
                  </a:lnTo>
                  <a:cubicBezTo>
                    <a:pt x="74" y="6688"/>
                    <a:pt x="57" y="6671"/>
                    <a:pt x="39" y="6671"/>
                  </a:cubicBezTo>
                  <a:close/>
                  <a:moveTo>
                    <a:pt x="39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63"/>
                  </a:lnTo>
                  <a:cubicBezTo>
                    <a:pt x="0" y="7180"/>
                    <a:pt x="18" y="7197"/>
                    <a:pt x="39" y="7197"/>
                  </a:cubicBezTo>
                  <a:cubicBezTo>
                    <a:pt x="57" y="7197"/>
                    <a:pt x="74" y="7180"/>
                    <a:pt x="74" y="7163"/>
                  </a:cubicBezTo>
                  <a:lnTo>
                    <a:pt x="74" y="6997"/>
                  </a:lnTo>
                  <a:cubicBezTo>
                    <a:pt x="74" y="6980"/>
                    <a:pt x="57" y="6962"/>
                    <a:pt x="39" y="6962"/>
                  </a:cubicBezTo>
                  <a:close/>
                  <a:moveTo>
                    <a:pt x="39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450"/>
                  </a:lnTo>
                  <a:cubicBezTo>
                    <a:pt x="0" y="7467"/>
                    <a:pt x="18" y="7489"/>
                    <a:pt x="39" y="7489"/>
                  </a:cubicBezTo>
                  <a:cubicBezTo>
                    <a:pt x="57" y="7489"/>
                    <a:pt x="74" y="7467"/>
                    <a:pt x="74" y="7450"/>
                  </a:cubicBezTo>
                  <a:lnTo>
                    <a:pt x="74" y="7289"/>
                  </a:lnTo>
                  <a:cubicBezTo>
                    <a:pt x="74" y="7271"/>
                    <a:pt x="57" y="7250"/>
                    <a:pt x="39" y="7250"/>
                  </a:cubicBezTo>
                  <a:close/>
                  <a:moveTo>
                    <a:pt x="39" y="7541"/>
                  </a:moveTo>
                  <a:cubicBezTo>
                    <a:pt x="18" y="7541"/>
                    <a:pt x="0" y="7559"/>
                    <a:pt x="0" y="7576"/>
                  </a:cubicBezTo>
                  <a:lnTo>
                    <a:pt x="0" y="7741"/>
                  </a:lnTo>
                  <a:cubicBezTo>
                    <a:pt x="0" y="7759"/>
                    <a:pt x="18" y="7776"/>
                    <a:pt x="39" y="7776"/>
                  </a:cubicBezTo>
                  <a:cubicBezTo>
                    <a:pt x="57" y="7776"/>
                    <a:pt x="74" y="7759"/>
                    <a:pt x="74" y="7741"/>
                  </a:cubicBezTo>
                  <a:lnTo>
                    <a:pt x="74" y="7576"/>
                  </a:lnTo>
                  <a:cubicBezTo>
                    <a:pt x="74" y="7559"/>
                    <a:pt x="57" y="7541"/>
                    <a:pt x="39" y="7541"/>
                  </a:cubicBezTo>
                  <a:close/>
                  <a:moveTo>
                    <a:pt x="39" y="7833"/>
                  </a:moveTo>
                  <a:cubicBezTo>
                    <a:pt x="18" y="7833"/>
                    <a:pt x="0" y="7850"/>
                    <a:pt x="0" y="7867"/>
                  </a:cubicBezTo>
                  <a:lnTo>
                    <a:pt x="0" y="8033"/>
                  </a:lnTo>
                  <a:cubicBezTo>
                    <a:pt x="0" y="8050"/>
                    <a:pt x="18" y="8068"/>
                    <a:pt x="39" y="8068"/>
                  </a:cubicBezTo>
                  <a:cubicBezTo>
                    <a:pt x="57" y="8068"/>
                    <a:pt x="74" y="8050"/>
                    <a:pt x="74" y="8033"/>
                  </a:cubicBezTo>
                  <a:lnTo>
                    <a:pt x="74" y="7867"/>
                  </a:lnTo>
                  <a:cubicBezTo>
                    <a:pt x="74" y="7850"/>
                    <a:pt x="57" y="7833"/>
                    <a:pt x="39" y="7833"/>
                  </a:cubicBezTo>
                  <a:close/>
                  <a:moveTo>
                    <a:pt x="39" y="8120"/>
                  </a:moveTo>
                  <a:cubicBezTo>
                    <a:pt x="18" y="8120"/>
                    <a:pt x="0" y="8142"/>
                    <a:pt x="0" y="8159"/>
                  </a:cubicBezTo>
                  <a:lnTo>
                    <a:pt x="0" y="8285"/>
                  </a:lnTo>
                  <a:cubicBezTo>
                    <a:pt x="0" y="8303"/>
                    <a:pt x="18" y="8320"/>
                    <a:pt x="39" y="8320"/>
                  </a:cubicBezTo>
                  <a:cubicBezTo>
                    <a:pt x="57" y="8320"/>
                    <a:pt x="74" y="8303"/>
                    <a:pt x="74" y="8285"/>
                  </a:cubicBezTo>
                  <a:lnTo>
                    <a:pt x="74" y="8159"/>
                  </a:lnTo>
                  <a:cubicBezTo>
                    <a:pt x="74" y="8142"/>
                    <a:pt x="57" y="8120"/>
                    <a:pt x="39" y="812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7071060" y="8402"/>
              <a:ext cx="16150" cy="1593048"/>
            </a:xfrm>
            <a:custGeom>
              <a:avLst/>
              <a:gdLst/>
              <a:ahLst/>
              <a:cxnLst/>
              <a:rect l="l" t="t" r="r" b="b"/>
              <a:pathLst>
                <a:path w="75" h="7398" extrusionOk="0">
                  <a:moveTo>
                    <a:pt x="40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00"/>
                  </a:lnTo>
                  <a:cubicBezTo>
                    <a:pt x="0" y="235"/>
                    <a:pt x="18" y="235"/>
                    <a:pt x="40" y="235"/>
                  </a:cubicBezTo>
                  <a:cubicBezTo>
                    <a:pt x="57" y="235"/>
                    <a:pt x="74" y="235"/>
                    <a:pt x="74" y="200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40" y="0"/>
                  </a:cubicBezTo>
                  <a:close/>
                  <a:moveTo>
                    <a:pt x="40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488"/>
                  </a:lnTo>
                  <a:cubicBezTo>
                    <a:pt x="0" y="527"/>
                    <a:pt x="18" y="527"/>
                    <a:pt x="40" y="527"/>
                  </a:cubicBezTo>
                  <a:cubicBezTo>
                    <a:pt x="57" y="527"/>
                    <a:pt x="74" y="527"/>
                    <a:pt x="74" y="488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40" y="288"/>
                  </a:cubicBezTo>
                  <a:close/>
                  <a:moveTo>
                    <a:pt x="40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79"/>
                  </a:lnTo>
                  <a:cubicBezTo>
                    <a:pt x="0" y="814"/>
                    <a:pt x="18" y="814"/>
                    <a:pt x="40" y="814"/>
                  </a:cubicBezTo>
                  <a:cubicBezTo>
                    <a:pt x="57" y="814"/>
                    <a:pt x="74" y="814"/>
                    <a:pt x="74" y="779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40" y="579"/>
                  </a:cubicBezTo>
                  <a:close/>
                  <a:moveTo>
                    <a:pt x="40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71"/>
                  </a:lnTo>
                  <a:cubicBezTo>
                    <a:pt x="0" y="1106"/>
                    <a:pt x="18" y="1106"/>
                    <a:pt x="40" y="1106"/>
                  </a:cubicBezTo>
                  <a:cubicBezTo>
                    <a:pt x="57" y="1106"/>
                    <a:pt x="74" y="1106"/>
                    <a:pt x="74" y="1071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40" y="871"/>
                  </a:cubicBezTo>
                  <a:close/>
                  <a:moveTo>
                    <a:pt x="40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58"/>
                  </a:lnTo>
                  <a:cubicBezTo>
                    <a:pt x="0" y="1397"/>
                    <a:pt x="18" y="1397"/>
                    <a:pt x="40" y="1397"/>
                  </a:cubicBezTo>
                  <a:cubicBezTo>
                    <a:pt x="57" y="1397"/>
                    <a:pt x="74" y="1397"/>
                    <a:pt x="74" y="1358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40" y="1158"/>
                  </a:cubicBezTo>
                  <a:close/>
                  <a:moveTo>
                    <a:pt x="40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49"/>
                  </a:lnTo>
                  <a:cubicBezTo>
                    <a:pt x="0" y="1684"/>
                    <a:pt x="18" y="1684"/>
                    <a:pt x="40" y="1684"/>
                  </a:cubicBezTo>
                  <a:cubicBezTo>
                    <a:pt x="57" y="1684"/>
                    <a:pt x="74" y="1684"/>
                    <a:pt x="74" y="1649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40" y="1449"/>
                  </a:cubicBezTo>
                  <a:close/>
                  <a:moveTo>
                    <a:pt x="40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41"/>
                  </a:lnTo>
                  <a:cubicBezTo>
                    <a:pt x="0" y="1976"/>
                    <a:pt x="18" y="1976"/>
                    <a:pt x="40" y="1976"/>
                  </a:cubicBezTo>
                  <a:cubicBezTo>
                    <a:pt x="57" y="1976"/>
                    <a:pt x="74" y="1976"/>
                    <a:pt x="74" y="1941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40" y="1741"/>
                  </a:cubicBezTo>
                  <a:close/>
                  <a:moveTo>
                    <a:pt x="40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28"/>
                  </a:lnTo>
                  <a:cubicBezTo>
                    <a:pt x="0" y="2267"/>
                    <a:pt x="18" y="2267"/>
                    <a:pt x="40" y="2267"/>
                  </a:cubicBezTo>
                  <a:cubicBezTo>
                    <a:pt x="57" y="2267"/>
                    <a:pt x="74" y="2267"/>
                    <a:pt x="74" y="2228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40" y="2028"/>
                  </a:cubicBezTo>
                  <a:close/>
                  <a:moveTo>
                    <a:pt x="40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20"/>
                  </a:lnTo>
                  <a:cubicBezTo>
                    <a:pt x="0" y="2555"/>
                    <a:pt x="18" y="2555"/>
                    <a:pt x="40" y="2555"/>
                  </a:cubicBezTo>
                  <a:cubicBezTo>
                    <a:pt x="57" y="2555"/>
                    <a:pt x="74" y="2555"/>
                    <a:pt x="74" y="2520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40" y="2320"/>
                  </a:cubicBezTo>
                  <a:close/>
                  <a:moveTo>
                    <a:pt x="40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11"/>
                  </a:lnTo>
                  <a:cubicBezTo>
                    <a:pt x="0" y="2846"/>
                    <a:pt x="18" y="2846"/>
                    <a:pt x="40" y="2846"/>
                  </a:cubicBezTo>
                  <a:cubicBezTo>
                    <a:pt x="57" y="2846"/>
                    <a:pt x="74" y="2846"/>
                    <a:pt x="74" y="2811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40" y="2611"/>
                  </a:cubicBezTo>
                  <a:close/>
                  <a:moveTo>
                    <a:pt x="40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098"/>
                  </a:lnTo>
                  <a:cubicBezTo>
                    <a:pt x="0" y="3138"/>
                    <a:pt x="18" y="3138"/>
                    <a:pt x="40" y="3138"/>
                  </a:cubicBezTo>
                  <a:cubicBezTo>
                    <a:pt x="57" y="3138"/>
                    <a:pt x="74" y="3138"/>
                    <a:pt x="74" y="3098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40" y="2898"/>
                  </a:cubicBezTo>
                  <a:close/>
                  <a:moveTo>
                    <a:pt x="40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390"/>
                  </a:lnTo>
                  <a:cubicBezTo>
                    <a:pt x="0" y="3425"/>
                    <a:pt x="18" y="3425"/>
                    <a:pt x="40" y="3425"/>
                  </a:cubicBezTo>
                  <a:cubicBezTo>
                    <a:pt x="57" y="3425"/>
                    <a:pt x="74" y="3425"/>
                    <a:pt x="74" y="3390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40" y="3190"/>
                  </a:cubicBezTo>
                  <a:close/>
                  <a:moveTo>
                    <a:pt x="40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82"/>
                  </a:lnTo>
                  <a:cubicBezTo>
                    <a:pt x="0" y="3716"/>
                    <a:pt x="18" y="3716"/>
                    <a:pt x="40" y="3716"/>
                  </a:cubicBezTo>
                  <a:cubicBezTo>
                    <a:pt x="57" y="3716"/>
                    <a:pt x="74" y="3716"/>
                    <a:pt x="74" y="3682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40" y="3481"/>
                  </a:cubicBezTo>
                  <a:close/>
                  <a:moveTo>
                    <a:pt x="40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69"/>
                  </a:lnTo>
                  <a:cubicBezTo>
                    <a:pt x="0" y="4008"/>
                    <a:pt x="18" y="4008"/>
                    <a:pt x="40" y="4008"/>
                  </a:cubicBezTo>
                  <a:cubicBezTo>
                    <a:pt x="57" y="4008"/>
                    <a:pt x="74" y="4008"/>
                    <a:pt x="74" y="3969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40" y="3769"/>
                  </a:cubicBezTo>
                  <a:close/>
                  <a:moveTo>
                    <a:pt x="40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60"/>
                  </a:lnTo>
                  <a:cubicBezTo>
                    <a:pt x="0" y="4295"/>
                    <a:pt x="18" y="4295"/>
                    <a:pt x="40" y="4295"/>
                  </a:cubicBezTo>
                  <a:cubicBezTo>
                    <a:pt x="57" y="4295"/>
                    <a:pt x="74" y="4295"/>
                    <a:pt x="74" y="4260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40" y="4060"/>
                  </a:cubicBezTo>
                  <a:close/>
                  <a:moveTo>
                    <a:pt x="40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52"/>
                  </a:lnTo>
                  <a:cubicBezTo>
                    <a:pt x="0" y="4587"/>
                    <a:pt x="18" y="4587"/>
                    <a:pt x="40" y="4587"/>
                  </a:cubicBezTo>
                  <a:cubicBezTo>
                    <a:pt x="57" y="4587"/>
                    <a:pt x="74" y="4587"/>
                    <a:pt x="74" y="4552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40" y="4352"/>
                  </a:cubicBezTo>
                  <a:close/>
                  <a:moveTo>
                    <a:pt x="40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39"/>
                  </a:lnTo>
                  <a:cubicBezTo>
                    <a:pt x="0" y="4878"/>
                    <a:pt x="18" y="4878"/>
                    <a:pt x="40" y="4878"/>
                  </a:cubicBezTo>
                  <a:cubicBezTo>
                    <a:pt x="57" y="4878"/>
                    <a:pt x="74" y="4878"/>
                    <a:pt x="74" y="4839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40" y="4639"/>
                  </a:cubicBezTo>
                  <a:close/>
                  <a:moveTo>
                    <a:pt x="40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30"/>
                  </a:lnTo>
                  <a:cubicBezTo>
                    <a:pt x="0" y="5165"/>
                    <a:pt x="18" y="5165"/>
                    <a:pt x="40" y="5165"/>
                  </a:cubicBezTo>
                  <a:cubicBezTo>
                    <a:pt x="57" y="5165"/>
                    <a:pt x="74" y="5165"/>
                    <a:pt x="74" y="5130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40" y="4930"/>
                  </a:cubicBezTo>
                  <a:close/>
                  <a:moveTo>
                    <a:pt x="40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22"/>
                  </a:lnTo>
                  <a:cubicBezTo>
                    <a:pt x="0" y="5457"/>
                    <a:pt x="18" y="5457"/>
                    <a:pt x="40" y="5457"/>
                  </a:cubicBezTo>
                  <a:cubicBezTo>
                    <a:pt x="57" y="5457"/>
                    <a:pt x="74" y="5457"/>
                    <a:pt x="74" y="5422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40" y="5222"/>
                  </a:cubicBezTo>
                  <a:close/>
                  <a:moveTo>
                    <a:pt x="40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09"/>
                  </a:lnTo>
                  <a:cubicBezTo>
                    <a:pt x="0" y="5748"/>
                    <a:pt x="18" y="5748"/>
                    <a:pt x="40" y="5748"/>
                  </a:cubicBezTo>
                  <a:cubicBezTo>
                    <a:pt x="57" y="5748"/>
                    <a:pt x="74" y="5748"/>
                    <a:pt x="74" y="5709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40" y="5509"/>
                  </a:cubicBezTo>
                  <a:close/>
                  <a:moveTo>
                    <a:pt x="40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01"/>
                  </a:lnTo>
                  <a:cubicBezTo>
                    <a:pt x="0" y="6036"/>
                    <a:pt x="18" y="6036"/>
                    <a:pt x="40" y="6036"/>
                  </a:cubicBezTo>
                  <a:cubicBezTo>
                    <a:pt x="57" y="6036"/>
                    <a:pt x="74" y="6036"/>
                    <a:pt x="74" y="6001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40" y="5801"/>
                  </a:cubicBezTo>
                  <a:close/>
                  <a:moveTo>
                    <a:pt x="40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292"/>
                  </a:lnTo>
                  <a:cubicBezTo>
                    <a:pt x="0" y="6327"/>
                    <a:pt x="18" y="6327"/>
                    <a:pt x="40" y="6327"/>
                  </a:cubicBezTo>
                  <a:cubicBezTo>
                    <a:pt x="57" y="6327"/>
                    <a:pt x="74" y="6327"/>
                    <a:pt x="74" y="6292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40" y="6092"/>
                  </a:cubicBezTo>
                  <a:close/>
                  <a:moveTo>
                    <a:pt x="40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579"/>
                  </a:lnTo>
                  <a:cubicBezTo>
                    <a:pt x="0" y="6619"/>
                    <a:pt x="18" y="6619"/>
                    <a:pt x="40" y="6619"/>
                  </a:cubicBezTo>
                  <a:cubicBezTo>
                    <a:pt x="57" y="6619"/>
                    <a:pt x="74" y="6619"/>
                    <a:pt x="74" y="6579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40" y="6379"/>
                  </a:cubicBezTo>
                  <a:close/>
                  <a:moveTo>
                    <a:pt x="40" y="6671"/>
                  </a:moveTo>
                  <a:cubicBezTo>
                    <a:pt x="18" y="6671"/>
                    <a:pt x="0" y="6688"/>
                    <a:pt x="0" y="6706"/>
                  </a:cubicBezTo>
                  <a:lnTo>
                    <a:pt x="0" y="6871"/>
                  </a:lnTo>
                  <a:cubicBezTo>
                    <a:pt x="0" y="6906"/>
                    <a:pt x="18" y="6906"/>
                    <a:pt x="40" y="6906"/>
                  </a:cubicBezTo>
                  <a:cubicBezTo>
                    <a:pt x="57" y="6906"/>
                    <a:pt x="74" y="6906"/>
                    <a:pt x="74" y="6871"/>
                  </a:cubicBezTo>
                  <a:lnTo>
                    <a:pt x="74" y="6706"/>
                  </a:lnTo>
                  <a:cubicBezTo>
                    <a:pt x="74" y="6688"/>
                    <a:pt x="57" y="6671"/>
                    <a:pt x="40" y="6671"/>
                  </a:cubicBezTo>
                  <a:close/>
                  <a:moveTo>
                    <a:pt x="40" y="6962"/>
                  </a:moveTo>
                  <a:cubicBezTo>
                    <a:pt x="18" y="6962"/>
                    <a:pt x="0" y="6980"/>
                    <a:pt x="0" y="6997"/>
                  </a:cubicBezTo>
                  <a:lnTo>
                    <a:pt x="0" y="7163"/>
                  </a:lnTo>
                  <a:cubicBezTo>
                    <a:pt x="0" y="7197"/>
                    <a:pt x="18" y="7197"/>
                    <a:pt x="40" y="7197"/>
                  </a:cubicBezTo>
                  <a:cubicBezTo>
                    <a:pt x="57" y="7197"/>
                    <a:pt x="74" y="7197"/>
                    <a:pt x="74" y="7163"/>
                  </a:cubicBezTo>
                  <a:lnTo>
                    <a:pt x="74" y="6997"/>
                  </a:lnTo>
                  <a:cubicBezTo>
                    <a:pt x="74" y="6980"/>
                    <a:pt x="57" y="6962"/>
                    <a:pt x="40" y="6962"/>
                  </a:cubicBezTo>
                  <a:close/>
                  <a:moveTo>
                    <a:pt x="40" y="7250"/>
                  </a:moveTo>
                  <a:cubicBezTo>
                    <a:pt x="18" y="7250"/>
                    <a:pt x="0" y="7271"/>
                    <a:pt x="0" y="7289"/>
                  </a:cubicBezTo>
                  <a:lnTo>
                    <a:pt x="0" y="7358"/>
                  </a:lnTo>
                  <a:cubicBezTo>
                    <a:pt x="0" y="7380"/>
                    <a:pt x="18" y="7398"/>
                    <a:pt x="40" y="7398"/>
                  </a:cubicBezTo>
                  <a:cubicBezTo>
                    <a:pt x="57" y="7398"/>
                    <a:pt x="74" y="7380"/>
                    <a:pt x="74" y="7358"/>
                  </a:cubicBezTo>
                  <a:lnTo>
                    <a:pt x="74" y="7289"/>
                  </a:lnTo>
                  <a:cubicBezTo>
                    <a:pt x="74" y="7271"/>
                    <a:pt x="57" y="7250"/>
                    <a:pt x="40" y="725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7161070" y="8402"/>
              <a:ext cx="16150" cy="1397309"/>
            </a:xfrm>
            <a:custGeom>
              <a:avLst/>
              <a:gdLst/>
              <a:ahLst/>
              <a:cxnLst/>
              <a:rect l="l" t="t" r="r" b="b"/>
              <a:pathLst>
                <a:path w="75" h="6489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lnTo>
                    <a:pt x="0" y="218"/>
                  </a:lnTo>
                  <a:cubicBezTo>
                    <a:pt x="0" y="235"/>
                    <a:pt x="18" y="253"/>
                    <a:pt x="35" y="253"/>
                  </a:cubicBezTo>
                  <a:cubicBezTo>
                    <a:pt x="57" y="253"/>
                    <a:pt x="74" y="235"/>
                    <a:pt x="74" y="218"/>
                  </a:cubicBezTo>
                  <a:lnTo>
                    <a:pt x="74" y="35"/>
                  </a:lnTo>
                  <a:cubicBezTo>
                    <a:pt x="74" y="18"/>
                    <a:pt x="57" y="0"/>
                    <a:pt x="35" y="0"/>
                  </a:cubicBezTo>
                  <a:close/>
                  <a:moveTo>
                    <a:pt x="35" y="288"/>
                  </a:moveTo>
                  <a:cubicBezTo>
                    <a:pt x="18" y="288"/>
                    <a:pt x="0" y="309"/>
                    <a:pt x="0" y="327"/>
                  </a:cubicBezTo>
                  <a:lnTo>
                    <a:pt x="0" y="505"/>
                  </a:lnTo>
                  <a:cubicBezTo>
                    <a:pt x="0" y="527"/>
                    <a:pt x="18" y="544"/>
                    <a:pt x="35" y="544"/>
                  </a:cubicBezTo>
                  <a:cubicBezTo>
                    <a:pt x="57" y="544"/>
                    <a:pt x="74" y="527"/>
                    <a:pt x="74" y="505"/>
                  </a:cubicBezTo>
                  <a:lnTo>
                    <a:pt x="74" y="327"/>
                  </a:lnTo>
                  <a:cubicBezTo>
                    <a:pt x="74" y="309"/>
                    <a:pt x="57" y="288"/>
                    <a:pt x="35" y="288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96"/>
                    <a:pt x="0" y="614"/>
                  </a:cubicBezTo>
                  <a:lnTo>
                    <a:pt x="0" y="797"/>
                  </a:lnTo>
                  <a:cubicBezTo>
                    <a:pt x="0" y="814"/>
                    <a:pt x="18" y="831"/>
                    <a:pt x="35" y="831"/>
                  </a:cubicBezTo>
                  <a:cubicBezTo>
                    <a:pt x="57" y="831"/>
                    <a:pt x="74" y="814"/>
                    <a:pt x="74" y="797"/>
                  </a:cubicBezTo>
                  <a:lnTo>
                    <a:pt x="74" y="614"/>
                  </a:lnTo>
                  <a:cubicBezTo>
                    <a:pt x="74" y="596"/>
                    <a:pt x="57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88"/>
                    <a:pt x="0" y="905"/>
                  </a:cubicBezTo>
                  <a:lnTo>
                    <a:pt x="0" y="1088"/>
                  </a:lnTo>
                  <a:cubicBezTo>
                    <a:pt x="0" y="1106"/>
                    <a:pt x="18" y="1123"/>
                    <a:pt x="35" y="1123"/>
                  </a:cubicBezTo>
                  <a:cubicBezTo>
                    <a:pt x="57" y="1123"/>
                    <a:pt x="74" y="1106"/>
                    <a:pt x="74" y="1088"/>
                  </a:cubicBezTo>
                  <a:lnTo>
                    <a:pt x="74" y="905"/>
                  </a:lnTo>
                  <a:cubicBezTo>
                    <a:pt x="74" y="888"/>
                    <a:pt x="57" y="871"/>
                    <a:pt x="35" y="871"/>
                  </a:cubicBezTo>
                  <a:close/>
                  <a:moveTo>
                    <a:pt x="35" y="1158"/>
                  </a:moveTo>
                  <a:cubicBezTo>
                    <a:pt x="18" y="1158"/>
                    <a:pt x="0" y="1180"/>
                    <a:pt x="0" y="1197"/>
                  </a:cubicBezTo>
                  <a:lnTo>
                    <a:pt x="0" y="1375"/>
                  </a:lnTo>
                  <a:cubicBezTo>
                    <a:pt x="0" y="1397"/>
                    <a:pt x="18" y="1414"/>
                    <a:pt x="35" y="1414"/>
                  </a:cubicBezTo>
                  <a:cubicBezTo>
                    <a:pt x="57" y="1414"/>
                    <a:pt x="74" y="1397"/>
                    <a:pt x="74" y="1375"/>
                  </a:cubicBezTo>
                  <a:lnTo>
                    <a:pt x="74" y="1197"/>
                  </a:lnTo>
                  <a:cubicBezTo>
                    <a:pt x="74" y="1180"/>
                    <a:pt x="57" y="1158"/>
                    <a:pt x="35" y="1158"/>
                  </a:cubicBezTo>
                  <a:close/>
                  <a:moveTo>
                    <a:pt x="35" y="1449"/>
                  </a:moveTo>
                  <a:cubicBezTo>
                    <a:pt x="18" y="1449"/>
                    <a:pt x="0" y="1467"/>
                    <a:pt x="0" y="1484"/>
                  </a:cubicBezTo>
                  <a:lnTo>
                    <a:pt x="0" y="1667"/>
                  </a:lnTo>
                  <a:cubicBezTo>
                    <a:pt x="0" y="1684"/>
                    <a:pt x="18" y="1702"/>
                    <a:pt x="35" y="1702"/>
                  </a:cubicBezTo>
                  <a:cubicBezTo>
                    <a:pt x="57" y="1702"/>
                    <a:pt x="74" y="1684"/>
                    <a:pt x="74" y="1667"/>
                  </a:cubicBezTo>
                  <a:lnTo>
                    <a:pt x="74" y="1484"/>
                  </a:lnTo>
                  <a:cubicBezTo>
                    <a:pt x="74" y="1467"/>
                    <a:pt x="57" y="1449"/>
                    <a:pt x="35" y="1449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58"/>
                    <a:pt x="0" y="1776"/>
                  </a:cubicBezTo>
                  <a:lnTo>
                    <a:pt x="0" y="1958"/>
                  </a:lnTo>
                  <a:cubicBezTo>
                    <a:pt x="0" y="1976"/>
                    <a:pt x="18" y="1993"/>
                    <a:pt x="35" y="1993"/>
                  </a:cubicBezTo>
                  <a:cubicBezTo>
                    <a:pt x="57" y="1993"/>
                    <a:pt x="74" y="1976"/>
                    <a:pt x="74" y="1958"/>
                  </a:cubicBezTo>
                  <a:lnTo>
                    <a:pt x="74" y="1776"/>
                  </a:lnTo>
                  <a:cubicBezTo>
                    <a:pt x="74" y="1758"/>
                    <a:pt x="57" y="1741"/>
                    <a:pt x="35" y="1741"/>
                  </a:cubicBezTo>
                  <a:close/>
                  <a:moveTo>
                    <a:pt x="35" y="2028"/>
                  </a:moveTo>
                  <a:cubicBezTo>
                    <a:pt x="18" y="2028"/>
                    <a:pt x="0" y="2050"/>
                    <a:pt x="0" y="2067"/>
                  </a:cubicBezTo>
                  <a:lnTo>
                    <a:pt x="0" y="2246"/>
                  </a:lnTo>
                  <a:cubicBezTo>
                    <a:pt x="0" y="2267"/>
                    <a:pt x="18" y="2285"/>
                    <a:pt x="35" y="2285"/>
                  </a:cubicBezTo>
                  <a:cubicBezTo>
                    <a:pt x="57" y="2285"/>
                    <a:pt x="74" y="2267"/>
                    <a:pt x="74" y="2246"/>
                  </a:cubicBezTo>
                  <a:lnTo>
                    <a:pt x="74" y="2067"/>
                  </a:lnTo>
                  <a:cubicBezTo>
                    <a:pt x="74" y="2050"/>
                    <a:pt x="57" y="2028"/>
                    <a:pt x="35" y="2028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37"/>
                    <a:pt x="0" y="2354"/>
                  </a:cubicBezTo>
                  <a:lnTo>
                    <a:pt x="0" y="2537"/>
                  </a:lnTo>
                  <a:cubicBezTo>
                    <a:pt x="0" y="2555"/>
                    <a:pt x="18" y="2572"/>
                    <a:pt x="35" y="2572"/>
                  </a:cubicBezTo>
                  <a:cubicBezTo>
                    <a:pt x="57" y="2572"/>
                    <a:pt x="74" y="2555"/>
                    <a:pt x="74" y="2537"/>
                  </a:cubicBezTo>
                  <a:lnTo>
                    <a:pt x="74" y="2354"/>
                  </a:lnTo>
                  <a:cubicBezTo>
                    <a:pt x="74" y="2337"/>
                    <a:pt x="57" y="2320"/>
                    <a:pt x="35" y="2320"/>
                  </a:cubicBezTo>
                  <a:close/>
                  <a:moveTo>
                    <a:pt x="35" y="2611"/>
                  </a:moveTo>
                  <a:cubicBezTo>
                    <a:pt x="18" y="2611"/>
                    <a:pt x="0" y="2629"/>
                    <a:pt x="0" y="2646"/>
                  </a:cubicBezTo>
                  <a:lnTo>
                    <a:pt x="0" y="2829"/>
                  </a:lnTo>
                  <a:cubicBezTo>
                    <a:pt x="0" y="2846"/>
                    <a:pt x="18" y="2863"/>
                    <a:pt x="35" y="2863"/>
                  </a:cubicBezTo>
                  <a:cubicBezTo>
                    <a:pt x="57" y="2863"/>
                    <a:pt x="74" y="2846"/>
                    <a:pt x="74" y="2829"/>
                  </a:cubicBezTo>
                  <a:lnTo>
                    <a:pt x="74" y="2646"/>
                  </a:lnTo>
                  <a:cubicBezTo>
                    <a:pt x="74" y="2629"/>
                    <a:pt x="57" y="2611"/>
                    <a:pt x="35" y="2611"/>
                  </a:cubicBezTo>
                  <a:close/>
                  <a:moveTo>
                    <a:pt x="35" y="2898"/>
                  </a:moveTo>
                  <a:cubicBezTo>
                    <a:pt x="18" y="2898"/>
                    <a:pt x="0" y="2920"/>
                    <a:pt x="0" y="2937"/>
                  </a:cubicBezTo>
                  <a:lnTo>
                    <a:pt x="0" y="3116"/>
                  </a:lnTo>
                  <a:cubicBezTo>
                    <a:pt x="0" y="3138"/>
                    <a:pt x="18" y="3155"/>
                    <a:pt x="35" y="3155"/>
                  </a:cubicBezTo>
                  <a:cubicBezTo>
                    <a:pt x="57" y="3155"/>
                    <a:pt x="74" y="3138"/>
                    <a:pt x="74" y="3116"/>
                  </a:cubicBezTo>
                  <a:lnTo>
                    <a:pt x="74" y="2937"/>
                  </a:lnTo>
                  <a:cubicBezTo>
                    <a:pt x="74" y="2920"/>
                    <a:pt x="57" y="2898"/>
                    <a:pt x="35" y="2898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207"/>
                    <a:pt x="0" y="3225"/>
                  </a:cubicBezTo>
                  <a:lnTo>
                    <a:pt x="0" y="3407"/>
                  </a:lnTo>
                  <a:cubicBezTo>
                    <a:pt x="0" y="3425"/>
                    <a:pt x="18" y="3442"/>
                    <a:pt x="35" y="3442"/>
                  </a:cubicBezTo>
                  <a:cubicBezTo>
                    <a:pt x="57" y="3442"/>
                    <a:pt x="74" y="3425"/>
                    <a:pt x="74" y="3407"/>
                  </a:cubicBezTo>
                  <a:lnTo>
                    <a:pt x="74" y="3225"/>
                  </a:lnTo>
                  <a:cubicBezTo>
                    <a:pt x="74" y="3207"/>
                    <a:pt x="57" y="3190"/>
                    <a:pt x="35" y="3190"/>
                  </a:cubicBezTo>
                  <a:close/>
                  <a:moveTo>
                    <a:pt x="35" y="3481"/>
                  </a:moveTo>
                  <a:cubicBezTo>
                    <a:pt x="18" y="3481"/>
                    <a:pt x="0" y="3499"/>
                    <a:pt x="0" y="3516"/>
                  </a:cubicBezTo>
                  <a:lnTo>
                    <a:pt x="0" y="3699"/>
                  </a:lnTo>
                  <a:cubicBezTo>
                    <a:pt x="0" y="3716"/>
                    <a:pt x="18" y="3734"/>
                    <a:pt x="35" y="3734"/>
                  </a:cubicBezTo>
                  <a:cubicBezTo>
                    <a:pt x="57" y="3734"/>
                    <a:pt x="74" y="3716"/>
                    <a:pt x="74" y="3699"/>
                  </a:cubicBezTo>
                  <a:lnTo>
                    <a:pt x="74" y="3516"/>
                  </a:lnTo>
                  <a:cubicBezTo>
                    <a:pt x="74" y="3499"/>
                    <a:pt x="57" y="3481"/>
                    <a:pt x="35" y="3481"/>
                  </a:cubicBezTo>
                  <a:close/>
                  <a:moveTo>
                    <a:pt x="35" y="3769"/>
                  </a:moveTo>
                  <a:cubicBezTo>
                    <a:pt x="18" y="3769"/>
                    <a:pt x="0" y="3790"/>
                    <a:pt x="0" y="3808"/>
                  </a:cubicBezTo>
                  <a:lnTo>
                    <a:pt x="0" y="3986"/>
                  </a:lnTo>
                  <a:cubicBezTo>
                    <a:pt x="0" y="4008"/>
                    <a:pt x="18" y="4025"/>
                    <a:pt x="35" y="4025"/>
                  </a:cubicBezTo>
                  <a:cubicBezTo>
                    <a:pt x="57" y="4025"/>
                    <a:pt x="74" y="4008"/>
                    <a:pt x="74" y="3986"/>
                  </a:cubicBezTo>
                  <a:lnTo>
                    <a:pt x="74" y="3808"/>
                  </a:lnTo>
                  <a:cubicBezTo>
                    <a:pt x="74" y="3790"/>
                    <a:pt x="57" y="3769"/>
                    <a:pt x="35" y="3769"/>
                  </a:cubicBezTo>
                  <a:close/>
                  <a:moveTo>
                    <a:pt x="35" y="4060"/>
                  </a:moveTo>
                  <a:cubicBezTo>
                    <a:pt x="18" y="4060"/>
                    <a:pt x="0" y="4077"/>
                    <a:pt x="0" y="4095"/>
                  </a:cubicBezTo>
                  <a:lnTo>
                    <a:pt x="0" y="4278"/>
                  </a:lnTo>
                  <a:cubicBezTo>
                    <a:pt x="0" y="4295"/>
                    <a:pt x="18" y="4312"/>
                    <a:pt x="35" y="4312"/>
                  </a:cubicBezTo>
                  <a:cubicBezTo>
                    <a:pt x="57" y="4312"/>
                    <a:pt x="74" y="4295"/>
                    <a:pt x="74" y="4278"/>
                  </a:cubicBezTo>
                  <a:lnTo>
                    <a:pt x="74" y="4095"/>
                  </a:lnTo>
                  <a:cubicBezTo>
                    <a:pt x="74" y="4077"/>
                    <a:pt x="57" y="4060"/>
                    <a:pt x="35" y="4060"/>
                  </a:cubicBezTo>
                  <a:close/>
                  <a:moveTo>
                    <a:pt x="35" y="4352"/>
                  </a:moveTo>
                  <a:cubicBezTo>
                    <a:pt x="18" y="4352"/>
                    <a:pt x="0" y="4369"/>
                    <a:pt x="0" y="4386"/>
                  </a:cubicBezTo>
                  <a:lnTo>
                    <a:pt x="0" y="4569"/>
                  </a:lnTo>
                  <a:cubicBezTo>
                    <a:pt x="0" y="4587"/>
                    <a:pt x="18" y="4604"/>
                    <a:pt x="35" y="4604"/>
                  </a:cubicBezTo>
                  <a:cubicBezTo>
                    <a:pt x="57" y="4604"/>
                    <a:pt x="74" y="4587"/>
                    <a:pt x="74" y="4569"/>
                  </a:cubicBezTo>
                  <a:lnTo>
                    <a:pt x="74" y="4386"/>
                  </a:lnTo>
                  <a:cubicBezTo>
                    <a:pt x="74" y="4369"/>
                    <a:pt x="57" y="4352"/>
                    <a:pt x="35" y="4352"/>
                  </a:cubicBezTo>
                  <a:close/>
                  <a:moveTo>
                    <a:pt x="35" y="4639"/>
                  </a:moveTo>
                  <a:cubicBezTo>
                    <a:pt x="18" y="4639"/>
                    <a:pt x="0" y="4661"/>
                    <a:pt x="0" y="4678"/>
                  </a:cubicBezTo>
                  <a:lnTo>
                    <a:pt x="0" y="4856"/>
                  </a:lnTo>
                  <a:cubicBezTo>
                    <a:pt x="0" y="4878"/>
                    <a:pt x="18" y="4896"/>
                    <a:pt x="35" y="4896"/>
                  </a:cubicBezTo>
                  <a:cubicBezTo>
                    <a:pt x="57" y="4896"/>
                    <a:pt x="74" y="4878"/>
                    <a:pt x="74" y="4856"/>
                  </a:cubicBezTo>
                  <a:lnTo>
                    <a:pt x="74" y="4678"/>
                  </a:lnTo>
                  <a:cubicBezTo>
                    <a:pt x="74" y="4661"/>
                    <a:pt x="57" y="4639"/>
                    <a:pt x="35" y="4639"/>
                  </a:cubicBezTo>
                  <a:close/>
                  <a:moveTo>
                    <a:pt x="35" y="4930"/>
                  </a:moveTo>
                  <a:cubicBezTo>
                    <a:pt x="18" y="4930"/>
                    <a:pt x="0" y="4948"/>
                    <a:pt x="0" y="4965"/>
                  </a:cubicBezTo>
                  <a:lnTo>
                    <a:pt x="0" y="5148"/>
                  </a:lnTo>
                  <a:cubicBezTo>
                    <a:pt x="0" y="5165"/>
                    <a:pt x="18" y="5183"/>
                    <a:pt x="35" y="5183"/>
                  </a:cubicBezTo>
                  <a:cubicBezTo>
                    <a:pt x="57" y="5183"/>
                    <a:pt x="74" y="5165"/>
                    <a:pt x="74" y="5148"/>
                  </a:cubicBezTo>
                  <a:lnTo>
                    <a:pt x="74" y="4965"/>
                  </a:lnTo>
                  <a:cubicBezTo>
                    <a:pt x="74" y="4948"/>
                    <a:pt x="57" y="4930"/>
                    <a:pt x="35" y="4930"/>
                  </a:cubicBezTo>
                  <a:close/>
                  <a:moveTo>
                    <a:pt x="35" y="5222"/>
                  </a:moveTo>
                  <a:cubicBezTo>
                    <a:pt x="18" y="5222"/>
                    <a:pt x="0" y="5239"/>
                    <a:pt x="0" y="5257"/>
                  </a:cubicBezTo>
                  <a:lnTo>
                    <a:pt x="0" y="5439"/>
                  </a:lnTo>
                  <a:cubicBezTo>
                    <a:pt x="0" y="5457"/>
                    <a:pt x="18" y="5474"/>
                    <a:pt x="35" y="5474"/>
                  </a:cubicBezTo>
                  <a:cubicBezTo>
                    <a:pt x="57" y="5474"/>
                    <a:pt x="74" y="5457"/>
                    <a:pt x="74" y="5439"/>
                  </a:cubicBezTo>
                  <a:lnTo>
                    <a:pt x="74" y="5257"/>
                  </a:lnTo>
                  <a:cubicBezTo>
                    <a:pt x="74" y="5239"/>
                    <a:pt x="57" y="5222"/>
                    <a:pt x="35" y="5222"/>
                  </a:cubicBezTo>
                  <a:close/>
                  <a:moveTo>
                    <a:pt x="35" y="5509"/>
                  </a:moveTo>
                  <a:cubicBezTo>
                    <a:pt x="18" y="5509"/>
                    <a:pt x="0" y="5531"/>
                    <a:pt x="0" y="5548"/>
                  </a:cubicBezTo>
                  <a:lnTo>
                    <a:pt x="0" y="5727"/>
                  </a:lnTo>
                  <a:cubicBezTo>
                    <a:pt x="0" y="5748"/>
                    <a:pt x="18" y="5766"/>
                    <a:pt x="35" y="5766"/>
                  </a:cubicBezTo>
                  <a:cubicBezTo>
                    <a:pt x="57" y="5766"/>
                    <a:pt x="74" y="5748"/>
                    <a:pt x="74" y="5727"/>
                  </a:cubicBezTo>
                  <a:lnTo>
                    <a:pt x="74" y="5548"/>
                  </a:lnTo>
                  <a:cubicBezTo>
                    <a:pt x="74" y="5531"/>
                    <a:pt x="57" y="5509"/>
                    <a:pt x="35" y="5509"/>
                  </a:cubicBezTo>
                  <a:close/>
                  <a:moveTo>
                    <a:pt x="35" y="5801"/>
                  </a:moveTo>
                  <a:cubicBezTo>
                    <a:pt x="18" y="5801"/>
                    <a:pt x="0" y="5818"/>
                    <a:pt x="0" y="5835"/>
                  </a:cubicBezTo>
                  <a:lnTo>
                    <a:pt x="0" y="6018"/>
                  </a:lnTo>
                  <a:cubicBezTo>
                    <a:pt x="0" y="6036"/>
                    <a:pt x="18" y="6053"/>
                    <a:pt x="35" y="6053"/>
                  </a:cubicBezTo>
                  <a:cubicBezTo>
                    <a:pt x="57" y="6053"/>
                    <a:pt x="74" y="6036"/>
                    <a:pt x="74" y="6018"/>
                  </a:cubicBezTo>
                  <a:lnTo>
                    <a:pt x="74" y="5835"/>
                  </a:lnTo>
                  <a:cubicBezTo>
                    <a:pt x="74" y="5818"/>
                    <a:pt x="57" y="5801"/>
                    <a:pt x="35" y="5801"/>
                  </a:cubicBezTo>
                  <a:close/>
                  <a:moveTo>
                    <a:pt x="35" y="6092"/>
                  </a:moveTo>
                  <a:cubicBezTo>
                    <a:pt x="18" y="6092"/>
                    <a:pt x="0" y="6110"/>
                    <a:pt x="0" y="6127"/>
                  </a:cubicBezTo>
                  <a:lnTo>
                    <a:pt x="0" y="6310"/>
                  </a:lnTo>
                  <a:cubicBezTo>
                    <a:pt x="0" y="6327"/>
                    <a:pt x="18" y="6345"/>
                    <a:pt x="35" y="6345"/>
                  </a:cubicBezTo>
                  <a:cubicBezTo>
                    <a:pt x="57" y="6345"/>
                    <a:pt x="74" y="6327"/>
                    <a:pt x="74" y="6310"/>
                  </a:cubicBezTo>
                  <a:lnTo>
                    <a:pt x="74" y="6127"/>
                  </a:lnTo>
                  <a:cubicBezTo>
                    <a:pt x="74" y="6110"/>
                    <a:pt x="57" y="6092"/>
                    <a:pt x="35" y="6092"/>
                  </a:cubicBezTo>
                  <a:close/>
                  <a:moveTo>
                    <a:pt x="35" y="6379"/>
                  </a:moveTo>
                  <a:cubicBezTo>
                    <a:pt x="18" y="6379"/>
                    <a:pt x="0" y="6401"/>
                    <a:pt x="0" y="6418"/>
                  </a:cubicBezTo>
                  <a:lnTo>
                    <a:pt x="0" y="6453"/>
                  </a:lnTo>
                  <a:cubicBezTo>
                    <a:pt x="0" y="6471"/>
                    <a:pt x="18" y="6488"/>
                    <a:pt x="35" y="6488"/>
                  </a:cubicBezTo>
                  <a:cubicBezTo>
                    <a:pt x="57" y="6488"/>
                    <a:pt x="74" y="6471"/>
                    <a:pt x="74" y="6453"/>
                  </a:cubicBezTo>
                  <a:lnTo>
                    <a:pt x="74" y="6418"/>
                  </a:lnTo>
                  <a:cubicBezTo>
                    <a:pt x="74" y="6401"/>
                    <a:pt x="57" y="6379"/>
                    <a:pt x="35" y="637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7254741" y="12062"/>
              <a:ext cx="12274" cy="1178959"/>
            </a:xfrm>
            <a:custGeom>
              <a:avLst/>
              <a:gdLst/>
              <a:ahLst/>
              <a:cxnLst/>
              <a:rect l="l" t="t" r="r" b="b"/>
              <a:pathLst>
                <a:path w="57" h="5475" extrusionOk="0">
                  <a:moveTo>
                    <a:pt x="35" y="1"/>
                  </a:moveTo>
                  <a:cubicBezTo>
                    <a:pt x="18" y="1"/>
                    <a:pt x="0" y="1"/>
                    <a:pt x="0" y="18"/>
                  </a:cubicBezTo>
                  <a:lnTo>
                    <a:pt x="0" y="218"/>
                  </a:lnTo>
                  <a:cubicBezTo>
                    <a:pt x="0" y="236"/>
                    <a:pt x="18" y="253"/>
                    <a:pt x="35" y="253"/>
                  </a:cubicBezTo>
                  <a:cubicBezTo>
                    <a:pt x="57" y="253"/>
                    <a:pt x="57" y="236"/>
                    <a:pt x="57" y="218"/>
                  </a:cubicBezTo>
                  <a:lnTo>
                    <a:pt x="57" y="18"/>
                  </a:lnTo>
                  <a:cubicBezTo>
                    <a:pt x="57" y="1"/>
                    <a:pt x="57" y="1"/>
                    <a:pt x="35" y="1"/>
                  </a:cubicBezTo>
                  <a:close/>
                  <a:moveTo>
                    <a:pt x="35" y="292"/>
                  </a:moveTo>
                  <a:cubicBezTo>
                    <a:pt x="18" y="292"/>
                    <a:pt x="0" y="292"/>
                    <a:pt x="0" y="310"/>
                  </a:cubicBezTo>
                  <a:lnTo>
                    <a:pt x="0" y="510"/>
                  </a:lnTo>
                  <a:cubicBezTo>
                    <a:pt x="0" y="527"/>
                    <a:pt x="18" y="545"/>
                    <a:pt x="35" y="545"/>
                  </a:cubicBezTo>
                  <a:cubicBezTo>
                    <a:pt x="57" y="545"/>
                    <a:pt x="57" y="527"/>
                    <a:pt x="57" y="510"/>
                  </a:cubicBezTo>
                  <a:lnTo>
                    <a:pt x="57" y="310"/>
                  </a:lnTo>
                  <a:cubicBezTo>
                    <a:pt x="57" y="292"/>
                    <a:pt x="57" y="292"/>
                    <a:pt x="35" y="292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79"/>
                    <a:pt x="0" y="597"/>
                  </a:cubicBezTo>
                  <a:lnTo>
                    <a:pt x="0" y="797"/>
                  </a:lnTo>
                  <a:cubicBezTo>
                    <a:pt x="0" y="814"/>
                    <a:pt x="18" y="836"/>
                    <a:pt x="35" y="836"/>
                  </a:cubicBezTo>
                  <a:cubicBezTo>
                    <a:pt x="57" y="836"/>
                    <a:pt x="57" y="814"/>
                    <a:pt x="57" y="797"/>
                  </a:cubicBezTo>
                  <a:lnTo>
                    <a:pt x="57" y="597"/>
                  </a:lnTo>
                  <a:cubicBezTo>
                    <a:pt x="57" y="579"/>
                    <a:pt x="57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71"/>
                    <a:pt x="0" y="888"/>
                  </a:cubicBezTo>
                  <a:lnTo>
                    <a:pt x="0" y="1089"/>
                  </a:lnTo>
                  <a:cubicBezTo>
                    <a:pt x="0" y="1106"/>
                    <a:pt x="18" y="1123"/>
                    <a:pt x="35" y="1123"/>
                  </a:cubicBezTo>
                  <a:cubicBezTo>
                    <a:pt x="57" y="1123"/>
                    <a:pt x="57" y="1106"/>
                    <a:pt x="57" y="1089"/>
                  </a:cubicBezTo>
                  <a:lnTo>
                    <a:pt x="57" y="888"/>
                  </a:lnTo>
                  <a:cubicBezTo>
                    <a:pt x="57" y="871"/>
                    <a:pt x="57" y="871"/>
                    <a:pt x="35" y="871"/>
                  </a:cubicBezTo>
                  <a:close/>
                  <a:moveTo>
                    <a:pt x="35" y="1163"/>
                  </a:moveTo>
                  <a:cubicBezTo>
                    <a:pt x="18" y="1163"/>
                    <a:pt x="0" y="1163"/>
                    <a:pt x="0" y="1180"/>
                  </a:cubicBezTo>
                  <a:lnTo>
                    <a:pt x="0" y="1380"/>
                  </a:lnTo>
                  <a:cubicBezTo>
                    <a:pt x="0" y="1397"/>
                    <a:pt x="18" y="1415"/>
                    <a:pt x="35" y="1415"/>
                  </a:cubicBezTo>
                  <a:cubicBezTo>
                    <a:pt x="57" y="1415"/>
                    <a:pt x="57" y="1397"/>
                    <a:pt x="57" y="1380"/>
                  </a:cubicBezTo>
                  <a:lnTo>
                    <a:pt x="57" y="1180"/>
                  </a:lnTo>
                  <a:cubicBezTo>
                    <a:pt x="57" y="1163"/>
                    <a:pt x="57" y="1163"/>
                    <a:pt x="35" y="1163"/>
                  </a:cubicBezTo>
                  <a:close/>
                  <a:moveTo>
                    <a:pt x="35" y="1450"/>
                  </a:moveTo>
                  <a:cubicBezTo>
                    <a:pt x="18" y="1450"/>
                    <a:pt x="0" y="1450"/>
                    <a:pt x="0" y="1467"/>
                  </a:cubicBezTo>
                  <a:lnTo>
                    <a:pt x="0" y="1667"/>
                  </a:lnTo>
                  <a:cubicBezTo>
                    <a:pt x="0" y="1685"/>
                    <a:pt x="18" y="1706"/>
                    <a:pt x="35" y="1706"/>
                  </a:cubicBezTo>
                  <a:cubicBezTo>
                    <a:pt x="57" y="1706"/>
                    <a:pt x="57" y="1685"/>
                    <a:pt x="57" y="1667"/>
                  </a:cubicBezTo>
                  <a:lnTo>
                    <a:pt x="57" y="1467"/>
                  </a:lnTo>
                  <a:cubicBezTo>
                    <a:pt x="57" y="1450"/>
                    <a:pt x="57" y="1450"/>
                    <a:pt x="35" y="1450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41"/>
                    <a:pt x="0" y="1759"/>
                  </a:cubicBezTo>
                  <a:lnTo>
                    <a:pt x="0" y="1959"/>
                  </a:lnTo>
                  <a:cubicBezTo>
                    <a:pt x="0" y="1976"/>
                    <a:pt x="18" y="1994"/>
                    <a:pt x="35" y="1994"/>
                  </a:cubicBezTo>
                  <a:cubicBezTo>
                    <a:pt x="57" y="1994"/>
                    <a:pt x="57" y="1976"/>
                    <a:pt x="57" y="1959"/>
                  </a:cubicBezTo>
                  <a:lnTo>
                    <a:pt x="57" y="1759"/>
                  </a:lnTo>
                  <a:cubicBezTo>
                    <a:pt x="57" y="1741"/>
                    <a:pt x="57" y="1741"/>
                    <a:pt x="35" y="1741"/>
                  </a:cubicBezTo>
                  <a:close/>
                  <a:moveTo>
                    <a:pt x="35" y="2033"/>
                  </a:moveTo>
                  <a:cubicBezTo>
                    <a:pt x="18" y="2033"/>
                    <a:pt x="0" y="2033"/>
                    <a:pt x="0" y="2050"/>
                  </a:cubicBezTo>
                  <a:lnTo>
                    <a:pt x="0" y="2250"/>
                  </a:lnTo>
                  <a:cubicBezTo>
                    <a:pt x="0" y="2268"/>
                    <a:pt x="18" y="2285"/>
                    <a:pt x="35" y="2285"/>
                  </a:cubicBezTo>
                  <a:cubicBezTo>
                    <a:pt x="57" y="2285"/>
                    <a:pt x="57" y="2268"/>
                    <a:pt x="57" y="2250"/>
                  </a:cubicBezTo>
                  <a:lnTo>
                    <a:pt x="57" y="2050"/>
                  </a:lnTo>
                  <a:cubicBezTo>
                    <a:pt x="57" y="2033"/>
                    <a:pt x="57" y="2033"/>
                    <a:pt x="35" y="2033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20"/>
                    <a:pt x="0" y="2337"/>
                  </a:cubicBezTo>
                  <a:lnTo>
                    <a:pt x="0" y="2538"/>
                  </a:lnTo>
                  <a:cubicBezTo>
                    <a:pt x="0" y="2555"/>
                    <a:pt x="18" y="2577"/>
                    <a:pt x="35" y="2577"/>
                  </a:cubicBezTo>
                  <a:cubicBezTo>
                    <a:pt x="57" y="2577"/>
                    <a:pt x="57" y="2555"/>
                    <a:pt x="57" y="2538"/>
                  </a:cubicBezTo>
                  <a:lnTo>
                    <a:pt x="57" y="2337"/>
                  </a:lnTo>
                  <a:cubicBezTo>
                    <a:pt x="57" y="2320"/>
                    <a:pt x="57" y="2320"/>
                    <a:pt x="35" y="2320"/>
                  </a:cubicBezTo>
                  <a:close/>
                  <a:moveTo>
                    <a:pt x="35" y="2612"/>
                  </a:moveTo>
                  <a:cubicBezTo>
                    <a:pt x="18" y="2612"/>
                    <a:pt x="0" y="2612"/>
                    <a:pt x="0" y="2629"/>
                  </a:cubicBezTo>
                  <a:lnTo>
                    <a:pt x="0" y="2829"/>
                  </a:lnTo>
                  <a:cubicBezTo>
                    <a:pt x="0" y="2846"/>
                    <a:pt x="18" y="2864"/>
                    <a:pt x="35" y="2864"/>
                  </a:cubicBezTo>
                  <a:cubicBezTo>
                    <a:pt x="57" y="2864"/>
                    <a:pt x="57" y="2846"/>
                    <a:pt x="57" y="2829"/>
                  </a:cubicBezTo>
                  <a:lnTo>
                    <a:pt x="57" y="2629"/>
                  </a:lnTo>
                  <a:cubicBezTo>
                    <a:pt x="57" y="2612"/>
                    <a:pt x="57" y="2612"/>
                    <a:pt x="35" y="2612"/>
                  </a:cubicBezTo>
                  <a:close/>
                  <a:moveTo>
                    <a:pt x="35" y="2903"/>
                  </a:moveTo>
                  <a:cubicBezTo>
                    <a:pt x="18" y="2903"/>
                    <a:pt x="0" y="2903"/>
                    <a:pt x="0" y="2920"/>
                  </a:cubicBezTo>
                  <a:lnTo>
                    <a:pt x="0" y="3121"/>
                  </a:lnTo>
                  <a:cubicBezTo>
                    <a:pt x="0" y="3138"/>
                    <a:pt x="18" y="3155"/>
                    <a:pt x="35" y="3155"/>
                  </a:cubicBezTo>
                  <a:cubicBezTo>
                    <a:pt x="57" y="3155"/>
                    <a:pt x="57" y="3138"/>
                    <a:pt x="57" y="3121"/>
                  </a:cubicBezTo>
                  <a:lnTo>
                    <a:pt x="57" y="2920"/>
                  </a:lnTo>
                  <a:cubicBezTo>
                    <a:pt x="57" y="2903"/>
                    <a:pt x="57" y="2903"/>
                    <a:pt x="35" y="2903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190"/>
                    <a:pt x="0" y="3208"/>
                  </a:cubicBezTo>
                  <a:lnTo>
                    <a:pt x="0" y="3408"/>
                  </a:lnTo>
                  <a:cubicBezTo>
                    <a:pt x="0" y="3425"/>
                    <a:pt x="18" y="3447"/>
                    <a:pt x="35" y="3447"/>
                  </a:cubicBezTo>
                  <a:cubicBezTo>
                    <a:pt x="57" y="3447"/>
                    <a:pt x="57" y="3425"/>
                    <a:pt x="57" y="3408"/>
                  </a:cubicBezTo>
                  <a:lnTo>
                    <a:pt x="57" y="3208"/>
                  </a:lnTo>
                  <a:cubicBezTo>
                    <a:pt x="57" y="3190"/>
                    <a:pt x="57" y="3190"/>
                    <a:pt x="35" y="3190"/>
                  </a:cubicBezTo>
                  <a:close/>
                  <a:moveTo>
                    <a:pt x="35" y="3482"/>
                  </a:moveTo>
                  <a:cubicBezTo>
                    <a:pt x="18" y="3482"/>
                    <a:pt x="0" y="3482"/>
                    <a:pt x="0" y="3499"/>
                  </a:cubicBezTo>
                  <a:lnTo>
                    <a:pt x="0" y="3699"/>
                  </a:lnTo>
                  <a:cubicBezTo>
                    <a:pt x="0" y="3717"/>
                    <a:pt x="18" y="3734"/>
                    <a:pt x="35" y="3734"/>
                  </a:cubicBezTo>
                  <a:cubicBezTo>
                    <a:pt x="57" y="3734"/>
                    <a:pt x="57" y="3717"/>
                    <a:pt x="57" y="3699"/>
                  </a:cubicBezTo>
                  <a:lnTo>
                    <a:pt x="57" y="3499"/>
                  </a:lnTo>
                  <a:cubicBezTo>
                    <a:pt x="57" y="3482"/>
                    <a:pt x="57" y="3482"/>
                    <a:pt x="35" y="3482"/>
                  </a:cubicBezTo>
                  <a:close/>
                  <a:moveTo>
                    <a:pt x="35" y="3773"/>
                  </a:moveTo>
                  <a:cubicBezTo>
                    <a:pt x="18" y="3773"/>
                    <a:pt x="0" y="3773"/>
                    <a:pt x="0" y="3791"/>
                  </a:cubicBezTo>
                  <a:lnTo>
                    <a:pt x="0" y="3991"/>
                  </a:lnTo>
                  <a:cubicBezTo>
                    <a:pt x="0" y="4008"/>
                    <a:pt x="18" y="4026"/>
                    <a:pt x="35" y="4026"/>
                  </a:cubicBezTo>
                  <a:cubicBezTo>
                    <a:pt x="57" y="4026"/>
                    <a:pt x="57" y="4008"/>
                    <a:pt x="57" y="3991"/>
                  </a:cubicBezTo>
                  <a:lnTo>
                    <a:pt x="57" y="3791"/>
                  </a:lnTo>
                  <a:cubicBezTo>
                    <a:pt x="57" y="3773"/>
                    <a:pt x="57" y="3773"/>
                    <a:pt x="35" y="3773"/>
                  </a:cubicBezTo>
                  <a:close/>
                  <a:moveTo>
                    <a:pt x="35" y="4060"/>
                  </a:moveTo>
                  <a:cubicBezTo>
                    <a:pt x="18" y="4060"/>
                    <a:pt x="0" y="4060"/>
                    <a:pt x="0" y="4078"/>
                  </a:cubicBezTo>
                  <a:lnTo>
                    <a:pt x="0" y="4278"/>
                  </a:lnTo>
                  <a:cubicBezTo>
                    <a:pt x="0" y="4295"/>
                    <a:pt x="18" y="4317"/>
                    <a:pt x="35" y="4317"/>
                  </a:cubicBezTo>
                  <a:cubicBezTo>
                    <a:pt x="57" y="4317"/>
                    <a:pt x="57" y="4295"/>
                    <a:pt x="57" y="4278"/>
                  </a:cubicBezTo>
                  <a:lnTo>
                    <a:pt x="57" y="4078"/>
                  </a:lnTo>
                  <a:cubicBezTo>
                    <a:pt x="57" y="4060"/>
                    <a:pt x="57" y="4060"/>
                    <a:pt x="35" y="4060"/>
                  </a:cubicBezTo>
                  <a:close/>
                  <a:moveTo>
                    <a:pt x="35" y="4352"/>
                  </a:moveTo>
                  <a:cubicBezTo>
                    <a:pt x="18" y="4352"/>
                    <a:pt x="0" y="4352"/>
                    <a:pt x="0" y="4369"/>
                  </a:cubicBezTo>
                  <a:lnTo>
                    <a:pt x="0" y="4570"/>
                  </a:lnTo>
                  <a:cubicBezTo>
                    <a:pt x="0" y="4587"/>
                    <a:pt x="18" y="4604"/>
                    <a:pt x="35" y="4604"/>
                  </a:cubicBezTo>
                  <a:cubicBezTo>
                    <a:pt x="57" y="4604"/>
                    <a:pt x="57" y="4587"/>
                    <a:pt x="57" y="4570"/>
                  </a:cubicBezTo>
                  <a:lnTo>
                    <a:pt x="57" y="4369"/>
                  </a:lnTo>
                  <a:cubicBezTo>
                    <a:pt x="57" y="4352"/>
                    <a:pt x="57" y="4352"/>
                    <a:pt x="35" y="4352"/>
                  </a:cubicBezTo>
                  <a:close/>
                  <a:moveTo>
                    <a:pt x="35" y="4644"/>
                  </a:moveTo>
                  <a:cubicBezTo>
                    <a:pt x="18" y="4644"/>
                    <a:pt x="0" y="4644"/>
                    <a:pt x="0" y="4661"/>
                  </a:cubicBezTo>
                  <a:lnTo>
                    <a:pt x="0" y="4861"/>
                  </a:lnTo>
                  <a:cubicBezTo>
                    <a:pt x="0" y="4879"/>
                    <a:pt x="18" y="4896"/>
                    <a:pt x="35" y="4896"/>
                  </a:cubicBezTo>
                  <a:cubicBezTo>
                    <a:pt x="57" y="4896"/>
                    <a:pt x="57" y="4879"/>
                    <a:pt x="57" y="4861"/>
                  </a:cubicBezTo>
                  <a:lnTo>
                    <a:pt x="57" y="4661"/>
                  </a:lnTo>
                  <a:cubicBezTo>
                    <a:pt x="57" y="4644"/>
                    <a:pt x="57" y="4644"/>
                    <a:pt x="35" y="4644"/>
                  </a:cubicBezTo>
                  <a:close/>
                  <a:moveTo>
                    <a:pt x="35" y="4931"/>
                  </a:moveTo>
                  <a:cubicBezTo>
                    <a:pt x="18" y="4931"/>
                    <a:pt x="0" y="4931"/>
                    <a:pt x="0" y="4948"/>
                  </a:cubicBezTo>
                  <a:lnTo>
                    <a:pt x="0" y="5148"/>
                  </a:lnTo>
                  <a:cubicBezTo>
                    <a:pt x="0" y="5166"/>
                    <a:pt x="18" y="5187"/>
                    <a:pt x="35" y="5187"/>
                  </a:cubicBezTo>
                  <a:cubicBezTo>
                    <a:pt x="57" y="5187"/>
                    <a:pt x="57" y="5166"/>
                    <a:pt x="57" y="5148"/>
                  </a:cubicBezTo>
                  <a:lnTo>
                    <a:pt x="57" y="4948"/>
                  </a:lnTo>
                  <a:cubicBezTo>
                    <a:pt x="57" y="4931"/>
                    <a:pt x="57" y="4931"/>
                    <a:pt x="35" y="4931"/>
                  </a:cubicBezTo>
                  <a:close/>
                  <a:moveTo>
                    <a:pt x="35" y="5222"/>
                  </a:moveTo>
                  <a:cubicBezTo>
                    <a:pt x="18" y="5222"/>
                    <a:pt x="0" y="5222"/>
                    <a:pt x="0" y="5240"/>
                  </a:cubicBezTo>
                  <a:lnTo>
                    <a:pt x="0" y="5440"/>
                  </a:lnTo>
                  <a:cubicBezTo>
                    <a:pt x="0" y="5457"/>
                    <a:pt x="18" y="5475"/>
                    <a:pt x="35" y="5475"/>
                  </a:cubicBezTo>
                  <a:cubicBezTo>
                    <a:pt x="57" y="5475"/>
                    <a:pt x="57" y="5457"/>
                    <a:pt x="57" y="5440"/>
                  </a:cubicBezTo>
                  <a:lnTo>
                    <a:pt x="57" y="5240"/>
                  </a:lnTo>
                  <a:cubicBezTo>
                    <a:pt x="57" y="5222"/>
                    <a:pt x="57" y="5222"/>
                    <a:pt x="35" y="522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7348411" y="12062"/>
              <a:ext cx="12274" cy="991618"/>
            </a:xfrm>
            <a:custGeom>
              <a:avLst/>
              <a:gdLst/>
              <a:ahLst/>
              <a:cxnLst/>
              <a:rect l="l" t="t" r="r" b="b"/>
              <a:pathLst>
                <a:path w="57" h="4605" extrusionOk="0">
                  <a:moveTo>
                    <a:pt x="18" y="1"/>
                  </a:moveTo>
                  <a:cubicBezTo>
                    <a:pt x="0" y="1"/>
                    <a:pt x="0" y="1"/>
                    <a:pt x="0" y="18"/>
                  </a:cubicBezTo>
                  <a:lnTo>
                    <a:pt x="0" y="236"/>
                  </a:lnTo>
                  <a:cubicBezTo>
                    <a:pt x="0" y="253"/>
                    <a:pt x="0" y="253"/>
                    <a:pt x="18" y="253"/>
                  </a:cubicBezTo>
                  <a:cubicBezTo>
                    <a:pt x="35" y="253"/>
                    <a:pt x="57" y="253"/>
                    <a:pt x="57" y="236"/>
                  </a:cubicBezTo>
                  <a:lnTo>
                    <a:pt x="57" y="18"/>
                  </a:lnTo>
                  <a:cubicBezTo>
                    <a:pt x="57" y="1"/>
                    <a:pt x="35" y="1"/>
                    <a:pt x="18" y="1"/>
                  </a:cubicBezTo>
                  <a:close/>
                  <a:moveTo>
                    <a:pt x="18" y="292"/>
                  </a:moveTo>
                  <a:cubicBezTo>
                    <a:pt x="0" y="292"/>
                    <a:pt x="0" y="292"/>
                    <a:pt x="0" y="310"/>
                  </a:cubicBezTo>
                  <a:lnTo>
                    <a:pt x="0" y="527"/>
                  </a:lnTo>
                  <a:cubicBezTo>
                    <a:pt x="0" y="545"/>
                    <a:pt x="0" y="545"/>
                    <a:pt x="18" y="545"/>
                  </a:cubicBezTo>
                  <a:cubicBezTo>
                    <a:pt x="35" y="545"/>
                    <a:pt x="57" y="545"/>
                    <a:pt x="57" y="527"/>
                  </a:cubicBezTo>
                  <a:lnTo>
                    <a:pt x="57" y="310"/>
                  </a:lnTo>
                  <a:cubicBezTo>
                    <a:pt x="57" y="292"/>
                    <a:pt x="35" y="292"/>
                    <a:pt x="18" y="292"/>
                  </a:cubicBezTo>
                  <a:close/>
                  <a:moveTo>
                    <a:pt x="18" y="579"/>
                  </a:moveTo>
                  <a:cubicBezTo>
                    <a:pt x="0" y="579"/>
                    <a:pt x="0" y="579"/>
                    <a:pt x="0" y="597"/>
                  </a:cubicBezTo>
                  <a:lnTo>
                    <a:pt x="0" y="814"/>
                  </a:lnTo>
                  <a:cubicBezTo>
                    <a:pt x="0" y="836"/>
                    <a:pt x="0" y="836"/>
                    <a:pt x="18" y="836"/>
                  </a:cubicBezTo>
                  <a:cubicBezTo>
                    <a:pt x="35" y="836"/>
                    <a:pt x="57" y="836"/>
                    <a:pt x="57" y="814"/>
                  </a:cubicBezTo>
                  <a:lnTo>
                    <a:pt x="57" y="597"/>
                  </a:lnTo>
                  <a:cubicBezTo>
                    <a:pt x="57" y="579"/>
                    <a:pt x="35" y="579"/>
                    <a:pt x="18" y="579"/>
                  </a:cubicBezTo>
                  <a:close/>
                  <a:moveTo>
                    <a:pt x="18" y="871"/>
                  </a:moveTo>
                  <a:cubicBezTo>
                    <a:pt x="0" y="871"/>
                    <a:pt x="0" y="871"/>
                    <a:pt x="0" y="888"/>
                  </a:cubicBezTo>
                  <a:lnTo>
                    <a:pt x="0" y="1106"/>
                  </a:lnTo>
                  <a:cubicBezTo>
                    <a:pt x="0" y="1123"/>
                    <a:pt x="0" y="1123"/>
                    <a:pt x="18" y="1123"/>
                  </a:cubicBezTo>
                  <a:cubicBezTo>
                    <a:pt x="35" y="1123"/>
                    <a:pt x="57" y="1123"/>
                    <a:pt x="57" y="1106"/>
                  </a:cubicBezTo>
                  <a:lnTo>
                    <a:pt x="57" y="888"/>
                  </a:lnTo>
                  <a:cubicBezTo>
                    <a:pt x="57" y="871"/>
                    <a:pt x="35" y="871"/>
                    <a:pt x="18" y="871"/>
                  </a:cubicBezTo>
                  <a:close/>
                  <a:moveTo>
                    <a:pt x="18" y="1163"/>
                  </a:moveTo>
                  <a:cubicBezTo>
                    <a:pt x="0" y="1163"/>
                    <a:pt x="0" y="1163"/>
                    <a:pt x="0" y="1180"/>
                  </a:cubicBezTo>
                  <a:lnTo>
                    <a:pt x="0" y="1397"/>
                  </a:lnTo>
                  <a:cubicBezTo>
                    <a:pt x="0" y="1415"/>
                    <a:pt x="0" y="1415"/>
                    <a:pt x="18" y="1415"/>
                  </a:cubicBezTo>
                  <a:cubicBezTo>
                    <a:pt x="35" y="1415"/>
                    <a:pt x="57" y="1415"/>
                    <a:pt x="57" y="1397"/>
                  </a:cubicBezTo>
                  <a:lnTo>
                    <a:pt x="57" y="1180"/>
                  </a:lnTo>
                  <a:cubicBezTo>
                    <a:pt x="57" y="1163"/>
                    <a:pt x="35" y="1163"/>
                    <a:pt x="18" y="1163"/>
                  </a:cubicBezTo>
                  <a:close/>
                  <a:moveTo>
                    <a:pt x="18" y="1450"/>
                  </a:moveTo>
                  <a:cubicBezTo>
                    <a:pt x="0" y="1450"/>
                    <a:pt x="0" y="1450"/>
                    <a:pt x="0" y="1467"/>
                  </a:cubicBezTo>
                  <a:lnTo>
                    <a:pt x="0" y="1685"/>
                  </a:lnTo>
                  <a:cubicBezTo>
                    <a:pt x="0" y="1706"/>
                    <a:pt x="0" y="1706"/>
                    <a:pt x="18" y="1706"/>
                  </a:cubicBezTo>
                  <a:cubicBezTo>
                    <a:pt x="35" y="1706"/>
                    <a:pt x="57" y="1706"/>
                    <a:pt x="57" y="1685"/>
                  </a:cubicBezTo>
                  <a:lnTo>
                    <a:pt x="57" y="1467"/>
                  </a:lnTo>
                  <a:cubicBezTo>
                    <a:pt x="57" y="1450"/>
                    <a:pt x="35" y="1450"/>
                    <a:pt x="18" y="1450"/>
                  </a:cubicBezTo>
                  <a:close/>
                  <a:moveTo>
                    <a:pt x="18" y="1741"/>
                  </a:moveTo>
                  <a:cubicBezTo>
                    <a:pt x="0" y="1741"/>
                    <a:pt x="0" y="1741"/>
                    <a:pt x="0" y="1759"/>
                  </a:cubicBezTo>
                  <a:lnTo>
                    <a:pt x="0" y="1976"/>
                  </a:lnTo>
                  <a:cubicBezTo>
                    <a:pt x="0" y="1994"/>
                    <a:pt x="0" y="1994"/>
                    <a:pt x="18" y="1994"/>
                  </a:cubicBezTo>
                  <a:cubicBezTo>
                    <a:pt x="35" y="1994"/>
                    <a:pt x="57" y="1994"/>
                    <a:pt x="57" y="1976"/>
                  </a:cubicBezTo>
                  <a:lnTo>
                    <a:pt x="57" y="1759"/>
                  </a:lnTo>
                  <a:cubicBezTo>
                    <a:pt x="57" y="1741"/>
                    <a:pt x="35" y="1741"/>
                    <a:pt x="18" y="1741"/>
                  </a:cubicBezTo>
                  <a:close/>
                  <a:moveTo>
                    <a:pt x="18" y="2033"/>
                  </a:moveTo>
                  <a:cubicBezTo>
                    <a:pt x="0" y="2033"/>
                    <a:pt x="0" y="2033"/>
                    <a:pt x="0" y="2050"/>
                  </a:cubicBezTo>
                  <a:lnTo>
                    <a:pt x="0" y="2268"/>
                  </a:lnTo>
                  <a:cubicBezTo>
                    <a:pt x="0" y="2285"/>
                    <a:pt x="0" y="2285"/>
                    <a:pt x="18" y="2285"/>
                  </a:cubicBezTo>
                  <a:cubicBezTo>
                    <a:pt x="35" y="2285"/>
                    <a:pt x="57" y="2285"/>
                    <a:pt x="57" y="2268"/>
                  </a:cubicBezTo>
                  <a:lnTo>
                    <a:pt x="57" y="2050"/>
                  </a:lnTo>
                  <a:cubicBezTo>
                    <a:pt x="57" y="2033"/>
                    <a:pt x="35" y="2033"/>
                    <a:pt x="18" y="2033"/>
                  </a:cubicBezTo>
                  <a:close/>
                  <a:moveTo>
                    <a:pt x="18" y="2320"/>
                  </a:moveTo>
                  <a:cubicBezTo>
                    <a:pt x="0" y="2320"/>
                    <a:pt x="0" y="2320"/>
                    <a:pt x="0" y="2337"/>
                  </a:cubicBezTo>
                  <a:lnTo>
                    <a:pt x="0" y="2555"/>
                  </a:lnTo>
                  <a:cubicBezTo>
                    <a:pt x="0" y="2577"/>
                    <a:pt x="0" y="2577"/>
                    <a:pt x="18" y="2577"/>
                  </a:cubicBezTo>
                  <a:cubicBezTo>
                    <a:pt x="35" y="2577"/>
                    <a:pt x="57" y="2577"/>
                    <a:pt x="57" y="2555"/>
                  </a:cubicBezTo>
                  <a:lnTo>
                    <a:pt x="57" y="2337"/>
                  </a:lnTo>
                  <a:cubicBezTo>
                    <a:pt x="57" y="2320"/>
                    <a:pt x="35" y="2320"/>
                    <a:pt x="18" y="2320"/>
                  </a:cubicBezTo>
                  <a:close/>
                  <a:moveTo>
                    <a:pt x="18" y="2612"/>
                  </a:moveTo>
                  <a:cubicBezTo>
                    <a:pt x="0" y="2612"/>
                    <a:pt x="0" y="2612"/>
                    <a:pt x="0" y="2629"/>
                  </a:cubicBezTo>
                  <a:lnTo>
                    <a:pt x="0" y="2846"/>
                  </a:lnTo>
                  <a:cubicBezTo>
                    <a:pt x="0" y="2864"/>
                    <a:pt x="0" y="2864"/>
                    <a:pt x="18" y="2864"/>
                  </a:cubicBezTo>
                  <a:cubicBezTo>
                    <a:pt x="35" y="2864"/>
                    <a:pt x="57" y="2864"/>
                    <a:pt x="57" y="2846"/>
                  </a:cubicBezTo>
                  <a:lnTo>
                    <a:pt x="57" y="2629"/>
                  </a:lnTo>
                  <a:cubicBezTo>
                    <a:pt x="57" y="2612"/>
                    <a:pt x="35" y="2612"/>
                    <a:pt x="18" y="2612"/>
                  </a:cubicBezTo>
                  <a:close/>
                  <a:moveTo>
                    <a:pt x="18" y="2903"/>
                  </a:moveTo>
                  <a:cubicBezTo>
                    <a:pt x="0" y="2903"/>
                    <a:pt x="0" y="2903"/>
                    <a:pt x="0" y="2920"/>
                  </a:cubicBezTo>
                  <a:lnTo>
                    <a:pt x="0" y="3138"/>
                  </a:lnTo>
                  <a:cubicBezTo>
                    <a:pt x="0" y="3155"/>
                    <a:pt x="0" y="3155"/>
                    <a:pt x="18" y="3155"/>
                  </a:cubicBezTo>
                  <a:cubicBezTo>
                    <a:pt x="35" y="3155"/>
                    <a:pt x="57" y="3155"/>
                    <a:pt x="57" y="3138"/>
                  </a:cubicBezTo>
                  <a:lnTo>
                    <a:pt x="57" y="2920"/>
                  </a:lnTo>
                  <a:cubicBezTo>
                    <a:pt x="57" y="2903"/>
                    <a:pt x="35" y="2903"/>
                    <a:pt x="18" y="2903"/>
                  </a:cubicBezTo>
                  <a:close/>
                  <a:moveTo>
                    <a:pt x="18" y="3190"/>
                  </a:moveTo>
                  <a:cubicBezTo>
                    <a:pt x="0" y="3190"/>
                    <a:pt x="0" y="3190"/>
                    <a:pt x="0" y="3208"/>
                  </a:cubicBezTo>
                  <a:lnTo>
                    <a:pt x="0" y="3425"/>
                  </a:lnTo>
                  <a:cubicBezTo>
                    <a:pt x="0" y="3447"/>
                    <a:pt x="0" y="3447"/>
                    <a:pt x="18" y="3447"/>
                  </a:cubicBezTo>
                  <a:cubicBezTo>
                    <a:pt x="35" y="3447"/>
                    <a:pt x="57" y="3447"/>
                    <a:pt x="57" y="3425"/>
                  </a:cubicBezTo>
                  <a:lnTo>
                    <a:pt x="57" y="3208"/>
                  </a:lnTo>
                  <a:cubicBezTo>
                    <a:pt x="57" y="3190"/>
                    <a:pt x="35" y="3190"/>
                    <a:pt x="18" y="3190"/>
                  </a:cubicBezTo>
                  <a:close/>
                  <a:moveTo>
                    <a:pt x="18" y="3482"/>
                  </a:moveTo>
                  <a:cubicBezTo>
                    <a:pt x="0" y="3482"/>
                    <a:pt x="0" y="3482"/>
                    <a:pt x="0" y="3499"/>
                  </a:cubicBezTo>
                  <a:lnTo>
                    <a:pt x="0" y="3717"/>
                  </a:lnTo>
                  <a:cubicBezTo>
                    <a:pt x="0" y="3734"/>
                    <a:pt x="0" y="3734"/>
                    <a:pt x="18" y="3734"/>
                  </a:cubicBezTo>
                  <a:cubicBezTo>
                    <a:pt x="35" y="3734"/>
                    <a:pt x="57" y="3734"/>
                    <a:pt x="57" y="3717"/>
                  </a:cubicBezTo>
                  <a:lnTo>
                    <a:pt x="57" y="3499"/>
                  </a:lnTo>
                  <a:cubicBezTo>
                    <a:pt x="57" y="3482"/>
                    <a:pt x="35" y="3482"/>
                    <a:pt x="18" y="3482"/>
                  </a:cubicBezTo>
                  <a:close/>
                  <a:moveTo>
                    <a:pt x="18" y="3773"/>
                  </a:moveTo>
                  <a:cubicBezTo>
                    <a:pt x="0" y="3773"/>
                    <a:pt x="0" y="3773"/>
                    <a:pt x="0" y="3791"/>
                  </a:cubicBezTo>
                  <a:lnTo>
                    <a:pt x="0" y="4008"/>
                  </a:lnTo>
                  <a:cubicBezTo>
                    <a:pt x="0" y="4026"/>
                    <a:pt x="0" y="4026"/>
                    <a:pt x="18" y="4026"/>
                  </a:cubicBezTo>
                  <a:cubicBezTo>
                    <a:pt x="35" y="4026"/>
                    <a:pt x="57" y="4026"/>
                    <a:pt x="57" y="4008"/>
                  </a:cubicBezTo>
                  <a:lnTo>
                    <a:pt x="57" y="3791"/>
                  </a:lnTo>
                  <a:cubicBezTo>
                    <a:pt x="57" y="3773"/>
                    <a:pt x="35" y="3773"/>
                    <a:pt x="18" y="3773"/>
                  </a:cubicBezTo>
                  <a:close/>
                  <a:moveTo>
                    <a:pt x="18" y="4060"/>
                  </a:moveTo>
                  <a:cubicBezTo>
                    <a:pt x="0" y="4060"/>
                    <a:pt x="0" y="4060"/>
                    <a:pt x="0" y="4078"/>
                  </a:cubicBezTo>
                  <a:lnTo>
                    <a:pt x="0" y="4295"/>
                  </a:lnTo>
                  <a:cubicBezTo>
                    <a:pt x="0" y="4317"/>
                    <a:pt x="0" y="4317"/>
                    <a:pt x="18" y="4317"/>
                  </a:cubicBezTo>
                  <a:cubicBezTo>
                    <a:pt x="35" y="4317"/>
                    <a:pt x="57" y="4317"/>
                    <a:pt x="57" y="4295"/>
                  </a:cubicBezTo>
                  <a:lnTo>
                    <a:pt x="57" y="4078"/>
                  </a:lnTo>
                  <a:cubicBezTo>
                    <a:pt x="57" y="4060"/>
                    <a:pt x="35" y="4060"/>
                    <a:pt x="18" y="4060"/>
                  </a:cubicBezTo>
                  <a:close/>
                  <a:moveTo>
                    <a:pt x="18" y="4352"/>
                  </a:moveTo>
                  <a:cubicBezTo>
                    <a:pt x="0" y="4352"/>
                    <a:pt x="0" y="4352"/>
                    <a:pt x="0" y="4369"/>
                  </a:cubicBezTo>
                  <a:lnTo>
                    <a:pt x="0" y="4587"/>
                  </a:lnTo>
                  <a:cubicBezTo>
                    <a:pt x="0" y="4604"/>
                    <a:pt x="0" y="4604"/>
                    <a:pt x="18" y="4604"/>
                  </a:cubicBezTo>
                  <a:cubicBezTo>
                    <a:pt x="35" y="4604"/>
                    <a:pt x="57" y="4604"/>
                    <a:pt x="57" y="4587"/>
                  </a:cubicBezTo>
                  <a:lnTo>
                    <a:pt x="57" y="4369"/>
                  </a:lnTo>
                  <a:cubicBezTo>
                    <a:pt x="57" y="4352"/>
                    <a:pt x="35" y="4352"/>
                    <a:pt x="18" y="435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7438421" y="12062"/>
              <a:ext cx="11413" cy="800400"/>
            </a:xfrm>
            <a:custGeom>
              <a:avLst/>
              <a:gdLst/>
              <a:ahLst/>
              <a:cxnLst/>
              <a:rect l="l" t="t" r="r" b="b"/>
              <a:pathLst>
                <a:path w="53" h="3717" extrusionOk="0">
                  <a:moveTo>
                    <a:pt x="35" y="1"/>
                  </a:moveTo>
                  <a:cubicBezTo>
                    <a:pt x="18" y="1"/>
                    <a:pt x="0" y="1"/>
                    <a:pt x="0" y="18"/>
                  </a:cubicBezTo>
                  <a:lnTo>
                    <a:pt x="0" y="253"/>
                  </a:lnTo>
                  <a:cubicBezTo>
                    <a:pt x="0" y="253"/>
                    <a:pt x="18" y="271"/>
                    <a:pt x="35" y="271"/>
                  </a:cubicBezTo>
                  <a:lnTo>
                    <a:pt x="52" y="253"/>
                  </a:lnTo>
                  <a:lnTo>
                    <a:pt x="52" y="18"/>
                  </a:lnTo>
                  <a:cubicBezTo>
                    <a:pt x="52" y="1"/>
                    <a:pt x="35" y="1"/>
                    <a:pt x="35" y="1"/>
                  </a:cubicBezTo>
                  <a:close/>
                  <a:moveTo>
                    <a:pt x="35" y="292"/>
                  </a:moveTo>
                  <a:cubicBezTo>
                    <a:pt x="18" y="292"/>
                    <a:pt x="0" y="292"/>
                    <a:pt x="0" y="310"/>
                  </a:cubicBezTo>
                  <a:lnTo>
                    <a:pt x="0" y="545"/>
                  </a:lnTo>
                  <a:cubicBezTo>
                    <a:pt x="0" y="545"/>
                    <a:pt x="18" y="562"/>
                    <a:pt x="35" y="562"/>
                  </a:cubicBezTo>
                  <a:lnTo>
                    <a:pt x="52" y="545"/>
                  </a:lnTo>
                  <a:lnTo>
                    <a:pt x="52" y="310"/>
                  </a:lnTo>
                  <a:cubicBezTo>
                    <a:pt x="52" y="292"/>
                    <a:pt x="35" y="292"/>
                    <a:pt x="35" y="292"/>
                  </a:cubicBezTo>
                  <a:close/>
                  <a:moveTo>
                    <a:pt x="35" y="579"/>
                  </a:moveTo>
                  <a:cubicBezTo>
                    <a:pt x="18" y="579"/>
                    <a:pt x="0" y="579"/>
                    <a:pt x="0" y="597"/>
                  </a:cubicBezTo>
                  <a:lnTo>
                    <a:pt x="0" y="836"/>
                  </a:lnTo>
                  <a:cubicBezTo>
                    <a:pt x="0" y="836"/>
                    <a:pt x="18" y="854"/>
                    <a:pt x="35" y="854"/>
                  </a:cubicBezTo>
                  <a:lnTo>
                    <a:pt x="52" y="836"/>
                  </a:lnTo>
                  <a:lnTo>
                    <a:pt x="52" y="597"/>
                  </a:lnTo>
                  <a:cubicBezTo>
                    <a:pt x="52" y="579"/>
                    <a:pt x="35" y="579"/>
                    <a:pt x="35" y="579"/>
                  </a:cubicBezTo>
                  <a:close/>
                  <a:moveTo>
                    <a:pt x="35" y="871"/>
                  </a:moveTo>
                  <a:cubicBezTo>
                    <a:pt x="18" y="871"/>
                    <a:pt x="0" y="871"/>
                    <a:pt x="0" y="888"/>
                  </a:cubicBezTo>
                  <a:lnTo>
                    <a:pt x="0" y="1123"/>
                  </a:lnTo>
                  <a:cubicBezTo>
                    <a:pt x="0" y="1123"/>
                    <a:pt x="18" y="1141"/>
                    <a:pt x="35" y="1141"/>
                  </a:cubicBezTo>
                  <a:lnTo>
                    <a:pt x="52" y="1123"/>
                  </a:lnTo>
                  <a:lnTo>
                    <a:pt x="52" y="888"/>
                  </a:lnTo>
                  <a:cubicBezTo>
                    <a:pt x="52" y="871"/>
                    <a:pt x="35" y="871"/>
                    <a:pt x="35" y="871"/>
                  </a:cubicBezTo>
                  <a:close/>
                  <a:moveTo>
                    <a:pt x="35" y="1163"/>
                  </a:moveTo>
                  <a:cubicBezTo>
                    <a:pt x="18" y="1163"/>
                    <a:pt x="0" y="1163"/>
                    <a:pt x="0" y="1180"/>
                  </a:cubicBezTo>
                  <a:lnTo>
                    <a:pt x="0" y="1415"/>
                  </a:lnTo>
                  <a:cubicBezTo>
                    <a:pt x="0" y="1415"/>
                    <a:pt x="18" y="1432"/>
                    <a:pt x="35" y="1432"/>
                  </a:cubicBezTo>
                  <a:lnTo>
                    <a:pt x="52" y="1415"/>
                  </a:lnTo>
                  <a:lnTo>
                    <a:pt x="52" y="1180"/>
                  </a:lnTo>
                  <a:cubicBezTo>
                    <a:pt x="52" y="1163"/>
                    <a:pt x="35" y="1163"/>
                    <a:pt x="35" y="1163"/>
                  </a:cubicBezTo>
                  <a:close/>
                  <a:moveTo>
                    <a:pt x="35" y="1450"/>
                  </a:moveTo>
                  <a:cubicBezTo>
                    <a:pt x="18" y="1450"/>
                    <a:pt x="0" y="1450"/>
                    <a:pt x="0" y="1467"/>
                  </a:cubicBezTo>
                  <a:lnTo>
                    <a:pt x="0" y="1706"/>
                  </a:lnTo>
                  <a:cubicBezTo>
                    <a:pt x="0" y="1706"/>
                    <a:pt x="18" y="1724"/>
                    <a:pt x="35" y="1724"/>
                  </a:cubicBezTo>
                  <a:lnTo>
                    <a:pt x="52" y="1706"/>
                  </a:lnTo>
                  <a:lnTo>
                    <a:pt x="52" y="1467"/>
                  </a:lnTo>
                  <a:cubicBezTo>
                    <a:pt x="52" y="1450"/>
                    <a:pt x="35" y="1450"/>
                    <a:pt x="35" y="1450"/>
                  </a:cubicBezTo>
                  <a:close/>
                  <a:moveTo>
                    <a:pt x="35" y="1741"/>
                  </a:moveTo>
                  <a:cubicBezTo>
                    <a:pt x="18" y="1741"/>
                    <a:pt x="0" y="1741"/>
                    <a:pt x="0" y="1759"/>
                  </a:cubicBezTo>
                  <a:lnTo>
                    <a:pt x="0" y="1994"/>
                  </a:lnTo>
                  <a:cubicBezTo>
                    <a:pt x="0" y="1994"/>
                    <a:pt x="18" y="2011"/>
                    <a:pt x="35" y="2011"/>
                  </a:cubicBezTo>
                  <a:lnTo>
                    <a:pt x="52" y="1994"/>
                  </a:lnTo>
                  <a:lnTo>
                    <a:pt x="52" y="1759"/>
                  </a:lnTo>
                  <a:cubicBezTo>
                    <a:pt x="52" y="1741"/>
                    <a:pt x="35" y="1741"/>
                    <a:pt x="35" y="1741"/>
                  </a:cubicBezTo>
                  <a:close/>
                  <a:moveTo>
                    <a:pt x="35" y="2033"/>
                  </a:moveTo>
                  <a:cubicBezTo>
                    <a:pt x="18" y="2033"/>
                    <a:pt x="0" y="2033"/>
                    <a:pt x="0" y="2050"/>
                  </a:cubicBezTo>
                  <a:lnTo>
                    <a:pt x="0" y="2285"/>
                  </a:lnTo>
                  <a:cubicBezTo>
                    <a:pt x="0" y="2285"/>
                    <a:pt x="18" y="2303"/>
                    <a:pt x="35" y="2303"/>
                  </a:cubicBezTo>
                  <a:lnTo>
                    <a:pt x="52" y="2285"/>
                  </a:lnTo>
                  <a:lnTo>
                    <a:pt x="52" y="2050"/>
                  </a:lnTo>
                  <a:cubicBezTo>
                    <a:pt x="52" y="2033"/>
                    <a:pt x="35" y="2033"/>
                    <a:pt x="35" y="2033"/>
                  </a:cubicBezTo>
                  <a:close/>
                  <a:moveTo>
                    <a:pt x="35" y="2320"/>
                  </a:moveTo>
                  <a:cubicBezTo>
                    <a:pt x="18" y="2320"/>
                    <a:pt x="0" y="2320"/>
                    <a:pt x="0" y="2337"/>
                  </a:cubicBezTo>
                  <a:lnTo>
                    <a:pt x="0" y="2577"/>
                  </a:lnTo>
                  <a:cubicBezTo>
                    <a:pt x="0" y="2577"/>
                    <a:pt x="18" y="2594"/>
                    <a:pt x="35" y="2594"/>
                  </a:cubicBezTo>
                  <a:lnTo>
                    <a:pt x="52" y="2577"/>
                  </a:lnTo>
                  <a:lnTo>
                    <a:pt x="52" y="2337"/>
                  </a:lnTo>
                  <a:cubicBezTo>
                    <a:pt x="52" y="2320"/>
                    <a:pt x="35" y="2320"/>
                    <a:pt x="35" y="2320"/>
                  </a:cubicBezTo>
                  <a:close/>
                  <a:moveTo>
                    <a:pt x="35" y="2612"/>
                  </a:moveTo>
                  <a:cubicBezTo>
                    <a:pt x="18" y="2612"/>
                    <a:pt x="0" y="2612"/>
                    <a:pt x="0" y="2629"/>
                  </a:cubicBezTo>
                  <a:lnTo>
                    <a:pt x="0" y="2864"/>
                  </a:lnTo>
                  <a:cubicBezTo>
                    <a:pt x="0" y="2864"/>
                    <a:pt x="18" y="2881"/>
                    <a:pt x="35" y="2881"/>
                  </a:cubicBezTo>
                  <a:lnTo>
                    <a:pt x="52" y="2864"/>
                  </a:lnTo>
                  <a:lnTo>
                    <a:pt x="52" y="2629"/>
                  </a:lnTo>
                  <a:cubicBezTo>
                    <a:pt x="52" y="2612"/>
                    <a:pt x="35" y="2612"/>
                    <a:pt x="35" y="2612"/>
                  </a:cubicBezTo>
                  <a:close/>
                  <a:moveTo>
                    <a:pt x="35" y="2903"/>
                  </a:moveTo>
                  <a:cubicBezTo>
                    <a:pt x="18" y="2903"/>
                    <a:pt x="0" y="2903"/>
                    <a:pt x="0" y="2920"/>
                  </a:cubicBezTo>
                  <a:lnTo>
                    <a:pt x="0" y="3155"/>
                  </a:lnTo>
                  <a:cubicBezTo>
                    <a:pt x="0" y="3155"/>
                    <a:pt x="18" y="3173"/>
                    <a:pt x="35" y="3173"/>
                  </a:cubicBezTo>
                  <a:lnTo>
                    <a:pt x="52" y="3155"/>
                  </a:lnTo>
                  <a:lnTo>
                    <a:pt x="52" y="2920"/>
                  </a:lnTo>
                  <a:cubicBezTo>
                    <a:pt x="52" y="2903"/>
                    <a:pt x="35" y="2903"/>
                    <a:pt x="35" y="2903"/>
                  </a:cubicBezTo>
                  <a:close/>
                  <a:moveTo>
                    <a:pt x="35" y="3190"/>
                  </a:moveTo>
                  <a:cubicBezTo>
                    <a:pt x="18" y="3190"/>
                    <a:pt x="0" y="3190"/>
                    <a:pt x="0" y="3208"/>
                  </a:cubicBezTo>
                  <a:lnTo>
                    <a:pt x="0" y="3447"/>
                  </a:lnTo>
                  <a:cubicBezTo>
                    <a:pt x="0" y="3447"/>
                    <a:pt x="18" y="3464"/>
                    <a:pt x="35" y="3464"/>
                  </a:cubicBezTo>
                  <a:lnTo>
                    <a:pt x="52" y="3447"/>
                  </a:lnTo>
                  <a:lnTo>
                    <a:pt x="52" y="3208"/>
                  </a:lnTo>
                  <a:cubicBezTo>
                    <a:pt x="52" y="3190"/>
                    <a:pt x="35" y="3190"/>
                    <a:pt x="35" y="3190"/>
                  </a:cubicBezTo>
                  <a:close/>
                  <a:moveTo>
                    <a:pt x="35" y="3482"/>
                  </a:moveTo>
                  <a:cubicBezTo>
                    <a:pt x="18" y="3482"/>
                    <a:pt x="0" y="3482"/>
                    <a:pt x="0" y="3499"/>
                  </a:cubicBezTo>
                  <a:lnTo>
                    <a:pt x="0" y="3682"/>
                  </a:lnTo>
                  <a:cubicBezTo>
                    <a:pt x="0" y="3699"/>
                    <a:pt x="18" y="3717"/>
                    <a:pt x="35" y="3717"/>
                  </a:cubicBezTo>
                  <a:cubicBezTo>
                    <a:pt x="35" y="3717"/>
                    <a:pt x="52" y="3699"/>
                    <a:pt x="52" y="3682"/>
                  </a:cubicBezTo>
                  <a:lnTo>
                    <a:pt x="52" y="3499"/>
                  </a:lnTo>
                  <a:cubicBezTo>
                    <a:pt x="52" y="3482"/>
                    <a:pt x="35" y="3482"/>
                    <a:pt x="35" y="348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7532092" y="12062"/>
              <a:ext cx="7752" cy="601861"/>
            </a:xfrm>
            <a:custGeom>
              <a:avLst/>
              <a:gdLst/>
              <a:ahLst/>
              <a:cxnLst/>
              <a:rect l="l" t="t" r="r" b="b"/>
              <a:pathLst>
                <a:path w="36" h="2795" extrusionOk="0">
                  <a:moveTo>
                    <a:pt x="18" y="1"/>
                  </a:moveTo>
                  <a:lnTo>
                    <a:pt x="0" y="18"/>
                  </a:lnTo>
                  <a:lnTo>
                    <a:pt x="0" y="271"/>
                  </a:lnTo>
                  <a:lnTo>
                    <a:pt x="18" y="292"/>
                  </a:lnTo>
                  <a:cubicBezTo>
                    <a:pt x="35" y="292"/>
                    <a:pt x="35" y="271"/>
                    <a:pt x="35" y="271"/>
                  </a:cubicBezTo>
                  <a:lnTo>
                    <a:pt x="35" y="18"/>
                  </a:lnTo>
                  <a:cubicBezTo>
                    <a:pt x="35" y="18"/>
                    <a:pt x="35" y="1"/>
                    <a:pt x="18" y="1"/>
                  </a:cubicBezTo>
                  <a:close/>
                  <a:moveTo>
                    <a:pt x="18" y="292"/>
                  </a:moveTo>
                  <a:lnTo>
                    <a:pt x="0" y="310"/>
                  </a:lnTo>
                  <a:lnTo>
                    <a:pt x="0" y="562"/>
                  </a:lnTo>
                  <a:lnTo>
                    <a:pt x="18" y="579"/>
                  </a:lnTo>
                  <a:cubicBezTo>
                    <a:pt x="35" y="579"/>
                    <a:pt x="35" y="562"/>
                    <a:pt x="35" y="562"/>
                  </a:cubicBezTo>
                  <a:lnTo>
                    <a:pt x="35" y="310"/>
                  </a:lnTo>
                  <a:cubicBezTo>
                    <a:pt x="35" y="310"/>
                    <a:pt x="35" y="292"/>
                    <a:pt x="18" y="292"/>
                  </a:cubicBezTo>
                  <a:close/>
                  <a:moveTo>
                    <a:pt x="18" y="579"/>
                  </a:moveTo>
                  <a:lnTo>
                    <a:pt x="0" y="597"/>
                  </a:lnTo>
                  <a:lnTo>
                    <a:pt x="0" y="854"/>
                  </a:lnTo>
                  <a:lnTo>
                    <a:pt x="18" y="871"/>
                  </a:lnTo>
                  <a:cubicBezTo>
                    <a:pt x="35" y="871"/>
                    <a:pt x="35" y="854"/>
                    <a:pt x="35" y="854"/>
                  </a:cubicBezTo>
                  <a:lnTo>
                    <a:pt x="35" y="597"/>
                  </a:lnTo>
                  <a:cubicBezTo>
                    <a:pt x="35" y="597"/>
                    <a:pt x="35" y="579"/>
                    <a:pt x="18" y="579"/>
                  </a:cubicBezTo>
                  <a:close/>
                  <a:moveTo>
                    <a:pt x="18" y="871"/>
                  </a:moveTo>
                  <a:lnTo>
                    <a:pt x="0" y="888"/>
                  </a:lnTo>
                  <a:lnTo>
                    <a:pt x="0" y="1141"/>
                  </a:lnTo>
                  <a:lnTo>
                    <a:pt x="18" y="1163"/>
                  </a:lnTo>
                  <a:cubicBezTo>
                    <a:pt x="35" y="1163"/>
                    <a:pt x="35" y="1141"/>
                    <a:pt x="35" y="1141"/>
                  </a:cubicBezTo>
                  <a:lnTo>
                    <a:pt x="35" y="888"/>
                  </a:lnTo>
                  <a:cubicBezTo>
                    <a:pt x="35" y="888"/>
                    <a:pt x="35" y="871"/>
                    <a:pt x="18" y="871"/>
                  </a:cubicBezTo>
                  <a:close/>
                  <a:moveTo>
                    <a:pt x="18" y="1163"/>
                  </a:moveTo>
                  <a:lnTo>
                    <a:pt x="0" y="1180"/>
                  </a:lnTo>
                  <a:lnTo>
                    <a:pt x="0" y="1432"/>
                  </a:lnTo>
                  <a:lnTo>
                    <a:pt x="18" y="1450"/>
                  </a:lnTo>
                  <a:cubicBezTo>
                    <a:pt x="35" y="1450"/>
                    <a:pt x="35" y="1432"/>
                    <a:pt x="35" y="1432"/>
                  </a:cubicBezTo>
                  <a:lnTo>
                    <a:pt x="35" y="1180"/>
                  </a:lnTo>
                  <a:cubicBezTo>
                    <a:pt x="35" y="1180"/>
                    <a:pt x="35" y="1163"/>
                    <a:pt x="18" y="1163"/>
                  </a:cubicBezTo>
                  <a:close/>
                  <a:moveTo>
                    <a:pt x="18" y="1450"/>
                  </a:moveTo>
                  <a:lnTo>
                    <a:pt x="0" y="1467"/>
                  </a:lnTo>
                  <a:lnTo>
                    <a:pt x="0" y="1724"/>
                  </a:lnTo>
                  <a:lnTo>
                    <a:pt x="18" y="1741"/>
                  </a:lnTo>
                  <a:cubicBezTo>
                    <a:pt x="35" y="1741"/>
                    <a:pt x="35" y="1724"/>
                    <a:pt x="35" y="1724"/>
                  </a:cubicBezTo>
                  <a:lnTo>
                    <a:pt x="35" y="1467"/>
                  </a:lnTo>
                  <a:cubicBezTo>
                    <a:pt x="35" y="1467"/>
                    <a:pt x="35" y="1450"/>
                    <a:pt x="18" y="1450"/>
                  </a:cubicBezTo>
                  <a:close/>
                  <a:moveTo>
                    <a:pt x="18" y="1741"/>
                  </a:moveTo>
                  <a:lnTo>
                    <a:pt x="0" y="1759"/>
                  </a:lnTo>
                  <a:lnTo>
                    <a:pt x="0" y="2011"/>
                  </a:lnTo>
                  <a:lnTo>
                    <a:pt x="18" y="2033"/>
                  </a:lnTo>
                  <a:cubicBezTo>
                    <a:pt x="35" y="2033"/>
                    <a:pt x="35" y="2011"/>
                    <a:pt x="35" y="2011"/>
                  </a:cubicBezTo>
                  <a:lnTo>
                    <a:pt x="35" y="1759"/>
                  </a:lnTo>
                  <a:cubicBezTo>
                    <a:pt x="35" y="1759"/>
                    <a:pt x="35" y="1741"/>
                    <a:pt x="18" y="1741"/>
                  </a:cubicBezTo>
                  <a:close/>
                  <a:moveTo>
                    <a:pt x="18" y="2033"/>
                  </a:moveTo>
                  <a:lnTo>
                    <a:pt x="0" y="2050"/>
                  </a:lnTo>
                  <a:lnTo>
                    <a:pt x="0" y="2303"/>
                  </a:lnTo>
                  <a:lnTo>
                    <a:pt x="18" y="2320"/>
                  </a:lnTo>
                  <a:cubicBezTo>
                    <a:pt x="35" y="2320"/>
                    <a:pt x="35" y="2303"/>
                    <a:pt x="35" y="2303"/>
                  </a:cubicBezTo>
                  <a:lnTo>
                    <a:pt x="35" y="2050"/>
                  </a:lnTo>
                  <a:cubicBezTo>
                    <a:pt x="35" y="2050"/>
                    <a:pt x="35" y="2033"/>
                    <a:pt x="18" y="2033"/>
                  </a:cubicBezTo>
                  <a:close/>
                  <a:moveTo>
                    <a:pt x="18" y="2320"/>
                  </a:moveTo>
                  <a:lnTo>
                    <a:pt x="0" y="2337"/>
                  </a:lnTo>
                  <a:lnTo>
                    <a:pt x="0" y="2594"/>
                  </a:lnTo>
                  <a:lnTo>
                    <a:pt x="18" y="2612"/>
                  </a:lnTo>
                  <a:cubicBezTo>
                    <a:pt x="35" y="2612"/>
                    <a:pt x="35" y="2594"/>
                    <a:pt x="35" y="2594"/>
                  </a:cubicBezTo>
                  <a:lnTo>
                    <a:pt x="35" y="2337"/>
                  </a:lnTo>
                  <a:cubicBezTo>
                    <a:pt x="35" y="2337"/>
                    <a:pt x="35" y="2320"/>
                    <a:pt x="18" y="2320"/>
                  </a:cubicBezTo>
                  <a:close/>
                  <a:moveTo>
                    <a:pt x="18" y="2612"/>
                  </a:moveTo>
                  <a:lnTo>
                    <a:pt x="0" y="2629"/>
                  </a:lnTo>
                  <a:lnTo>
                    <a:pt x="0" y="2773"/>
                  </a:lnTo>
                  <a:lnTo>
                    <a:pt x="18" y="2794"/>
                  </a:lnTo>
                  <a:cubicBezTo>
                    <a:pt x="35" y="2794"/>
                    <a:pt x="35" y="2773"/>
                    <a:pt x="35" y="2773"/>
                  </a:cubicBezTo>
                  <a:lnTo>
                    <a:pt x="35" y="2629"/>
                  </a:lnTo>
                  <a:cubicBezTo>
                    <a:pt x="35" y="2629"/>
                    <a:pt x="35" y="2612"/>
                    <a:pt x="18" y="261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7625763" y="12062"/>
              <a:ext cx="7752" cy="402246"/>
            </a:xfrm>
            <a:custGeom>
              <a:avLst/>
              <a:gdLst/>
              <a:ahLst/>
              <a:cxnLst/>
              <a:rect l="l" t="t" r="r" b="b"/>
              <a:pathLst>
                <a:path w="36" h="1868" extrusionOk="0">
                  <a:moveTo>
                    <a:pt x="18" y="1"/>
                  </a:moveTo>
                  <a:cubicBezTo>
                    <a:pt x="0" y="1"/>
                    <a:pt x="0" y="18"/>
                    <a:pt x="0" y="18"/>
                  </a:cubicBezTo>
                  <a:lnTo>
                    <a:pt x="0" y="271"/>
                  </a:lnTo>
                  <a:lnTo>
                    <a:pt x="0" y="292"/>
                  </a:lnTo>
                  <a:lnTo>
                    <a:pt x="0" y="310"/>
                  </a:lnTo>
                  <a:lnTo>
                    <a:pt x="0" y="562"/>
                  </a:lnTo>
                  <a:lnTo>
                    <a:pt x="0" y="579"/>
                  </a:lnTo>
                  <a:lnTo>
                    <a:pt x="0" y="597"/>
                  </a:lnTo>
                  <a:lnTo>
                    <a:pt x="0" y="854"/>
                  </a:lnTo>
                  <a:lnTo>
                    <a:pt x="0" y="871"/>
                  </a:lnTo>
                  <a:lnTo>
                    <a:pt x="0" y="888"/>
                  </a:lnTo>
                  <a:lnTo>
                    <a:pt x="0" y="1141"/>
                  </a:lnTo>
                  <a:lnTo>
                    <a:pt x="0" y="1163"/>
                  </a:lnTo>
                  <a:lnTo>
                    <a:pt x="0" y="1180"/>
                  </a:lnTo>
                  <a:lnTo>
                    <a:pt x="0" y="1432"/>
                  </a:lnTo>
                  <a:lnTo>
                    <a:pt x="0" y="1450"/>
                  </a:lnTo>
                  <a:lnTo>
                    <a:pt x="0" y="1467"/>
                  </a:lnTo>
                  <a:lnTo>
                    <a:pt x="0" y="1724"/>
                  </a:lnTo>
                  <a:lnTo>
                    <a:pt x="0" y="1741"/>
                  </a:lnTo>
                  <a:lnTo>
                    <a:pt x="0" y="1759"/>
                  </a:lnTo>
                  <a:lnTo>
                    <a:pt x="0" y="1850"/>
                  </a:lnTo>
                  <a:cubicBezTo>
                    <a:pt x="0" y="1867"/>
                    <a:pt x="0" y="1867"/>
                    <a:pt x="18" y="1867"/>
                  </a:cubicBezTo>
                  <a:cubicBezTo>
                    <a:pt x="18" y="1867"/>
                    <a:pt x="35" y="1867"/>
                    <a:pt x="35" y="1850"/>
                  </a:cubicBezTo>
                  <a:lnTo>
                    <a:pt x="35" y="1759"/>
                  </a:lnTo>
                  <a:lnTo>
                    <a:pt x="18" y="1741"/>
                  </a:lnTo>
                  <a:cubicBezTo>
                    <a:pt x="18" y="1741"/>
                    <a:pt x="35" y="1741"/>
                    <a:pt x="35" y="1724"/>
                  </a:cubicBezTo>
                  <a:lnTo>
                    <a:pt x="35" y="1467"/>
                  </a:lnTo>
                  <a:lnTo>
                    <a:pt x="18" y="1450"/>
                  </a:lnTo>
                  <a:cubicBezTo>
                    <a:pt x="18" y="1450"/>
                    <a:pt x="35" y="1450"/>
                    <a:pt x="35" y="1432"/>
                  </a:cubicBezTo>
                  <a:lnTo>
                    <a:pt x="35" y="1180"/>
                  </a:lnTo>
                  <a:lnTo>
                    <a:pt x="18" y="1163"/>
                  </a:lnTo>
                  <a:cubicBezTo>
                    <a:pt x="18" y="1163"/>
                    <a:pt x="35" y="1163"/>
                    <a:pt x="35" y="1141"/>
                  </a:cubicBezTo>
                  <a:lnTo>
                    <a:pt x="35" y="888"/>
                  </a:lnTo>
                  <a:lnTo>
                    <a:pt x="18" y="871"/>
                  </a:lnTo>
                  <a:cubicBezTo>
                    <a:pt x="18" y="871"/>
                    <a:pt x="35" y="871"/>
                    <a:pt x="35" y="854"/>
                  </a:cubicBezTo>
                  <a:lnTo>
                    <a:pt x="35" y="597"/>
                  </a:lnTo>
                  <a:lnTo>
                    <a:pt x="18" y="579"/>
                  </a:lnTo>
                  <a:cubicBezTo>
                    <a:pt x="18" y="579"/>
                    <a:pt x="35" y="579"/>
                    <a:pt x="35" y="562"/>
                  </a:cubicBezTo>
                  <a:lnTo>
                    <a:pt x="35" y="310"/>
                  </a:lnTo>
                  <a:lnTo>
                    <a:pt x="18" y="292"/>
                  </a:lnTo>
                  <a:cubicBezTo>
                    <a:pt x="18" y="292"/>
                    <a:pt x="35" y="292"/>
                    <a:pt x="35" y="271"/>
                  </a:cubicBezTo>
                  <a:lnTo>
                    <a:pt x="35" y="18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7719433" y="12062"/>
              <a:ext cx="3876" cy="203492"/>
            </a:xfrm>
            <a:custGeom>
              <a:avLst/>
              <a:gdLst/>
              <a:ahLst/>
              <a:cxnLst/>
              <a:rect l="l" t="t" r="r" b="b"/>
              <a:pathLst>
                <a:path w="18" h="945" extrusionOk="0">
                  <a:moveTo>
                    <a:pt x="1" y="1"/>
                  </a:moveTo>
                  <a:lnTo>
                    <a:pt x="1" y="18"/>
                  </a:lnTo>
                  <a:lnTo>
                    <a:pt x="1" y="292"/>
                  </a:lnTo>
                  <a:lnTo>
                    <a:pt x="1" y="310"/>
                  </a:lnTo>
                  <a:lnTo>
                    <a:pt x="1" y="579"/>
                  </a:lnTo>
                  <a:lnTo>
                    <a:pt x="1" y="597"/>
                  </a:lnTo>
                  <a:lnTo>
                    <a:pt x="1" y="871"/>
                  </a:lnTo>
                  <a:lnTo>
                    <a:pt x="1" y="888"/>
                  </a:lnTo>
                  <a:lnTo>
                    <a:pt x="1" y="945"/>
                  </a:lnTo>
                  <a:lnTo>
                    <a:pt x="18" y="945"/>
                  </a:lnTo>
                  <a:lnTo>
                    <a:pt x="18" y="888"/>
                  </a:lnTo>
                  <a:lnTo>
                    <a:pt x="18" y="871"/>
                  </a:lnTo>
                  <a:lnTo>
                    <a:pt x="18" y="597"/>
                  </a:lnTo>
                  <a:lnTo>
                    <a:pt x="18" y="579"/>
                  </a:lnTo>
                  <a:lnTo>
                    <a:pt x="18" y="310"/>
                  </a:lnTo>
                  <a:lnTo>
                    <a:pt x="18" y="292"/>
                  </a:lnTo>
                  <a:lnTo>
                    <a:pt x="18" y="18"/>
                  </a:lnTo>
                  <a:cubicBezTo>
                    <a:pt x="18" y="18"/>
                    <a:pt x="18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7" name="Google Shape;947;p19"/>
          <p:cNvGrpSpPr/>
          <p:nvPr/>
        </p:nvGrpSpPr>
        <p:grpSpPr>
          <a:xfrm>
            <a:off x="7991792" y="377127"/>
            <a:ext cx="864417" cy="1023431"/>
            <a:chOff x="7595029" y="282856"/>
            <a:chExt cx="1179125" cy="1047024"/>
          </a:xfrm>
        </p:grpSpPr>
        <p:sp>
          <p:nvSpPr>
            <p:cNvPr id="948" name="Google Shape;948;p19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19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19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0" name="Google Shape;980;p19"/>
          <p:cNvGrpSpPr/>
          <p:nvPr/>
        </p:nvGrpSpPr>
        <p:grpSpPr>
          <a:xfrm>
            <a:off x="339076" y="5753752"/>
            <a:ext cx="1214593" cy="781413"/>
            <a:chOff x="5747281" y="232051"/>
            <a:chExt cx="1696122" cy="818406"/>
          </a:xfrm>
        </p:grpSpPr>
        <p:sp>
          <p:nvSpPr>
            <p:cNvPr id="981" name="Google Shape;981;p19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9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9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9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9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9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87" name="Google Shape;987;p19"/>
          <p:cNvSpPr/>
          <p:nvPr/>
        </p:nvSpPr>
        <p:spPr>
          <a:xfrm rot="5807779">
            <a:off x="1083454" y="1102829"/>
            <a:ext cx="959945" cy="719959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8" name="Google Shape;988;p19"/>
          <p:cNvSpPr/>
          <p:nvPr/>
        </p:nvSpPr>
        <p:spPr>
          <a:xfrm>
            <a:off x="1441268" y="472667"/>
            <a:ext cx="471539" cy="62871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232791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0" name="Google Shape;99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91" name="Google Shape;991;p20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2" name="Google Shape;992;p20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3" name="Google Shape;993;p20"/>
          <p:cNvGrpSpPr/>
          <p:nvPr/>
        </p:nvGrpSpPr>
        <p:grpSpPr>
          <a:xfrm>
            <a:off x="217503" y="2537955"/>
            <a:ext cx="1004968" cy="1189839"/>
            <a:chOff x="7595029" y="282856"/>
            <a:chExt cx="1179125" cy="1047024"/>
          </a:xfrm>
        </p:grpSpPr>
        <p:sp>
          <p:nvSpPr>
            <p:cNvPr id="994" name="Google Shape;994;p2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2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2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2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6" name="Google Shape;1026;p20"/>
          <p:cNvGrpSpPr/>
          <p:nvPr/>
        </p:nvGrpSpPr>
        <p:grpSpPr>
          <a:xfrm rot="-5400000">
            <a:off x="-243741" y="1058491"/>
            <a:ext cx="1927473" cy="697527"/>
            <a:chOff x="5747281" y="232051"/>
            <a:chExt cx="1696122" cy="818406"/>
          </a:xfrm>
        </p:grpSpPr>
        <p:sp>
          <p:nvSpPr>
            <p:cNvPr id="1027" name="Google Shape;1027;p2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33" name="Google Shape;1033;p20"/>
          <p:cNvSpPr/>
          <p:nvPr/>
        </p:nvSpPr>
        <p:spPr>
          <a:xfrm>
            <a:off x="8243965" y="4166293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4" name="Google Shape;1034;p20"/>
          <p:cNvGrpSpPr/>
          <p:nvPr/>
        </p:nvGrpSpPr>
        <p:grpSpPr>
          <a:xfrm rot="-2688823">
            <a:off x="5687941" y="5006715"/>
            <a:ext cx="5472118" cy="1865125"/>
            <a:chOff x="640550" y="3765075"/>
            <a:chExt cx="7862936" cy="1028898"/>
          </a:xfrm>
        </p:grpSpPr>
        <p:sp>
          <p:nvSpPr>
            <p:cNvPr id="1035" name="Google Shape;1035;p20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0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0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0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0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29644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Google Shape;1060;p21"/>
          <p:cNvSpPr/>
          <p:nvPr/>
        </p:nvSpPr>
        <p:spPr>
          <a:xfrm rot="5400000">
            <a:off x="7935484" y="416158"/>
            <a:ext cx="608572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061" name="Google Shape;1061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2" name="Google Shape;1062;p21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3" name="Google Shape;1063;p21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64" name="Google Shape;1064;p21"/>
          <p:cNvGrpSpPr/>
          <p:nvPr/>
        </p:nvGrpSpPr>
        <p:grpSpPr>
          <a:xfrm>
            <a:off x="249422" y="555716"/>
            <a:ext cx="1265986" cy="814477"/>
            <a:chOff x="5747281" y="232051"/>
            <a:chExt cx="1696122" cy="818406"/>
          </a:xfrm>
        </p:grpSpPr>
        <p:sp>
          <p:nvSpPr>
            <p:cNvPr id="1065" name="Google Shape;1065;p21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1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1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1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1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1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71" name="Google Shape;1071;p21"/>
          <p:cNvSpPr/>
          <p:nvPr/>
        </p:nvSpPr>
        <p:spPr>
          <a:xfrm rot="5400000">
            <a:off x="7427135" y="618553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2" name="Google Shape;1072;p21"/>
          <p:cNvSpPr/>
          <p:nvPr/>
        </p:nvSpPr>
        <p:spPr>
          <a:xfrm rot="5400000">
            <a:off x="8386675" y="81617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73" name="Google Shape;1073;p21"/>
          <p:cNvGrpSpPr/>
          <p:nvPr/>
        </p:nvGrpSpPr>
        <p:grpSpPr>
          <a:xfrm>
            <a:off x="7720584" y="5791905"/>
            <a:ext cx="1213703" cy="779095"/>
            <a:chOff x="-1327369" y="4336727"/>
            <a:chExt cx="1213703" cy="584321"/>
          </a:xfrm>
        </p:grpSpPr>
        <p:sp>
          <p:nvSpPr>
            <p:cNvPr id="1074" name="Google Shape;1074;p21"/>
            <p:cNvSpPr/>
            <p:nvPr/>
          </p:nvSpPr>
          <p:spPr>
            <a:xfrm>
              <a:off x="-1047769" y="433672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1"/>
            <p:cNvSpPr/>
            <p:nvPr/>
          </p:nvSpPr>
          <p:spPr>
            <a:xfrm>
              <a:off x="-1047769" y="433672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1"/>
            <p:cNvSpPr/>
            <p:nvPr/>
          </p:nvSpPr>
          <p:spPr>
            <a:xfrm>
              <a:off x="-766387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1"/>
            <p:cNvSpPr/>
            <p:nvPr/>
          </p:nvSpPr>
          <p:spPr>
            <a:xfrm>
              <a:off x="-766387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1"/>
            <p:cNvSpPr/>
            <p:nvPr/>
          </p:nvSpPr>
          <p:spPr>
            <a:xfrm>
              <a:off x="-486855" y="433672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1"/>
            <p:cNvSpPr/>
            <p:nvPr/>
          </p:nvSpPr>
          <p:spPr>
            <a:xfrm>
              <a:off x="-486855" y="433672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1"/>
            <p:cNvSpPr/>
            <p:nvPr/>
          </p:nvSpPr>
          <p:spPr>
            <a:xfrm>
              <a:off x="-207221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1"/>
            <p:cNvSpPr/>
            <p:nvPr/>
          </p:nvSpPr>
          <p:spPr>
            <a:xfrm>
              <a:off x="-207221" y="433672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1"/>
            <p:cNvSpPr/>
            <p:nvPr/>
          </p:nvSpPr>
          <p:spPr>
            <a:xfrm>
              <a:off x="-1047769" y="4582746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1"/>
            <p:cNvSpPr/>
            <p:nvPr/>
          </p:nvSpPr>
          <p:spPr>
            <a:xfrm>
              <a:off x="-1047769" y="4582746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1"/>
            <p:cNvSpPr/>
            <p:nvPr/>
          </p:nvSpPr>
          <p:spPr>
            <a:xfrm>
              <a:off x="-766387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1"/>
            <p:cNvSpPr/>
            <p:nvPr/>
          </p:nvSpPr>
          <p:spPr>
            <a:xfrm>
              <a:off x="-766387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1"/>
            <p:cNvSpPr/>
            <p:nvPr/>
          </p:nvSpPr>
          <p:spPr>
            <a:xfrm>
              <a:off x="-486855" y="4582746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1"/>
            <p:cNvSpPr/>
            <p:nvPr/>
          </p:nvSpPr>
          <p:spPr>
            <a:xfrm>
              <a:off x="-486855" y="4582746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1"/>
            <p:cNvSpPr/>
            <p:nvPr/>
          </p:nvSpPr>
          <p:spPr>
            <a:xfrm>
              <a:off x="-207221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1"/>
            <p:cNvSpPr/>
            <p:nvPr/>
          </p:nvSpPr>
          <p:spPr>
            <a:xfrm>
              <a:off x="-207221" y="4582746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1"/>
            <p:cNvSpPr/>
            <p:nvPr/>
          </p:nvSpPr>
          <p:spPr>
            <a:xfrm>
              <a:off x="-1047769" y="482701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1"/>
            <p:cNvSpPr/>
            <p:nvPr/>
          </p:nvSpPr>
          <p:spPr>
            <a:xfrm>
              <a:off x="-1047769" y="4827017"/>
              <a:ext cx="95406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1"/>
            <p:cNvSpPr/>
            <p:nvPr/>
          </p:nvSpPr>
          <p:spPr>
            <a:xfrm>
              <a:off x="-766387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1"/>
            <p:cNvSpPr/>
            <p:nvPr/>
          </p:nvSpPr>
          <p:spPr>
            <a:xfrm>
              <a:off x="-766387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1"/>
            <p:cNvSpPr/>
            <p:nvPr/>
          </p:nvSpPr>
          <p:spPr>
            <a:xfrm>
              <a:off x="-486855" y="482701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1"/>
            <p:cNvSpPr/>
            <p:nvPr/>
          </p:nvSpPr>
          <p:spPr>
            <a:xfrm>
              <a:off x="-486855" y="4827017"/>
              <a:ext cx="93658" cy="93144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1"/>
            <p:cNvSpPr/>
            <p:nvPr/>
          </p:nvSpPr>
          <p:spPr>
            <a:xfrm>
              <a:off x="-207221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1"/>
            <p:cNvSpPr/>
            <p:nvPr/>
          </p:nvSpPr>
          <p:spPr>
            <a:xfrm>
              <a:off x="-207221" y="4827017"/>
              <a:ext cx="93555" cy="93144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1"/>
            <p:cNvSpPr/>
            <p:nvPr/>
          </p:nvSpPr>
          <p:spPr>
            <a:xfrm>
              <a:off x="-1327369" y="433761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1"/>
            <p:cNvSpPr/>
            <p:nvPr/>
          </p:nvSpPr>
          <p:spPr>
            <a:xfrm>
              <a:off x="-1327369" y="433761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1"/>
            <p:cNvSpPr/>
            <p:nvPr/>
          </p:nvSpPr>
          <p:spPr>
            <a:xfrm>
              <a:off x="-1327369" y="4583634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1"/>
            <p:cNvSpPr/>
            <p:nvPr/>
          </p:nvSpPr>
          <p:spPr>
            <a:xfrm>
              <a:off x="-1327369" y="4583634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1"/>
            <p:cNvSpPr/>
            <p:nvPr/>
          </p:nvSpPr>
          <p:spPr>
            <a:xfrm>
              <a:off x="-1327369" y="482790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1"/>
            <p:cNvSpPr/>
            <p:nvPr/>
          </p:nvSpPr>
          <p:spPr>
            <a:xfrm>
              <a:off x="-1327369" y="4827905"/>
              <a:ext cx="95405" cy="93144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887561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" name="Google Shape;1105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6" name="Google Shape;1106;p22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07" name="Google Shape;1107;p22"/>
          <p:cNvSpPr txBox="1">
            <a:spLocks noGrp="1"/>
          </p:cNvSpPr>
          <p:nvPr>
            <p:ph type="title"/>
          </p:nvPr>
        </p:nvSpPr>
        <p:spPr>
          <a:xfrm>
            <a:off x="2645999" y="720000"/>
            <a:ext cx="38520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22"/>
          <p:cNvSpPr txBox="1">
            <a:spLocks noGrp="1"/>
          </p:cNvSpPr>
          <p:nvPr>
            <p:ph type="subTitle" idx="1"/>
          </p:nvPr>
        </p:nvSpPr>
        <p:spPr>
          <a:xfrm>
            <a:off x="2645999" y="2092900"/>
            <a:ext cx="3852000" cy="40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1109" name="Google Shape;1109;p22"/>
          <p:cNvGrpSpPr/>
          <p:nvPr/>
        </p:nvGrpSpPr>
        <p:grpSpPr>
          <a:xfrm>
            <a:off x="7796632" y="4955341"/>
            <a:ext cx="1179125" cy="1396032"/>
            <a:chOff x="7595029" y="282856"/>
            <a:chExt cx="1179125" cy="1047024"/>
          </a:xfrm>
        </p:grpSpPr>
        <p:sp>
          <p:nvSpPr>
            <p:cNvPr id="1110" name="Google Shape;1110;p2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2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2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2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2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2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2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2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2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2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2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2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2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2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2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2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2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2" name="Google Shape;1142;p22"/>
          <p:cNvGrpSpPr/>
          <p:nvPr/>
        </p:nvGrpSpPr>
        <p:grpSpPr>
          <a:xfrm rot="-5400000">
            <a:off x="7293244" y="3087069"/>
            <a:ext cx="2261496" cy="818406"/>
            <a:chOff x="5747281" y="232051"/>
            <a:chExt cx="1696122" cy="818406"/>
          </a:xfrm>
        </p:grpSpPr>
        <p:sp>
          <p:nvSpPr>
            <p:cNvPr id="1143" name="Google Shape;1143;p22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2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2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2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2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2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90211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" name="Google Shape;286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87" name="Google Shape;287;p6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" name="Google Shape;288;p6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9" name="Google Shape;289;p6"/>
          <p:cNvGrpSpPr/>
          <p:nvPr/>
        </p:nvGrpSpPr>
        <p:grpSpPr>
          <a:xfrm>
            <a:off x="7966387" y="377131"/>
            <a:ext cx="915237" cy="1083600"/>
            <a:chOff x="7595029" y="282856"/>
            <a:chExt cx="1179125" cy="1047024"/>
          </a:xfrm>
        </p:grpSpPr>
        <p:sp>
          <p:nvSpPr>
            <p:cNvPr id="290" name="Google Shape;290;p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" name="Google Shape;322;p6"/>
          <p:cNvGrpSpPr/>
          <p:nvPr/>
        </p:nvGrpSpPr>
        <p:grpSpPr>
          <a:xfrm rot="10800000">
            <a:off x="6429982" y="347364"/>
            <a:ext cx="1432036" cy="921307"/>
            <a:chOff x="5747281" y="232051"/>
            <a:chExt cx="1696122" cy="818406"/>
          </a:xfrm>
        </p:grpSpPr>
        <p:sp>
          <p:nvSpPr>
            <p:cNvPr id="323" name="Google Shape;323;p6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9" name="Google Shape;329;p6"/>
          <p:cNvGrpSpPr/>
          <p:nvPr/>
        </p:nvGrpSpPr>
        <p:grpSpPr>
          <a:xfrm>
            <a:off x="408306" y="377124"/>
            <a:ext cx="623386" cy="861781"/>
            <a:chOff x="3948618" y="3970418"/>
            <a:chExt cx="623386" cy="646336"/>
          </a:xfrm>
        </p:grpSpPr>
        <p:sp>
          <p:nvSpPr>
            <p:cNvPr id="330" name="Google Shape;330;p6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724910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0" name="Google Shape;1150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1" name="Google Shape;1151;p23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2" name="Google Shape;1152;p23"/>
          <p:cNvSpPr txBox="1">
            <a:spLocks noGrp="1"/>
          </p:cNvSpPr>
          <p:nvPr>
            <p:ph type="title"/>
          </p:nvPr>
        </p:nvSpPr>
        <p:spPr>
          <a:xfrm>
            <a:off x="4572000" y="2058300"/>
            <a:ext cx="3852000" cy="17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1"/>
          </p:nvPr>
        </p:nvSpPr>
        <p:spPr>
          <a:xfrm>
            <a:off x="4572000" y="3727700"/>
            <a:ext cx="3671400" cy="10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400"/>
              <a:buFont typeface="Lato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1154" name="Google Shape;1154;p23"/>
          <p:cNvGrpSpPr/>
          <p:nvPr/>
        </p:nvGrpSpPr>
        <p:grpSpPr>
          <a:xfrm>
            <a:off x="7553488" y="5218406"/>
            <a:ext cx="1032206" cy="1222087"/>
            <a:chOff x="7595029" y="282856"/>
            <a:chExt cx="1179125" cy="1047024"/>
          </a:xfrm>
        </p:grpSpPr>
        <p:sp>
          <p:nvSpPr>
            <p:cNvPr id="1155" name="Google Shape;1155;p2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3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3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3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3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3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3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3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3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3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3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3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3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3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3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3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3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87" name="Google Shape;1187;p23"/>
          <p:cNvGrpSpPr/>
          <p:nvPr/>
        </p:nvGrpSpPr>
        <p:grpSpPr>
          <a:xfrm>
            <a:off x="5935973" y="5351823"/>
            <a:ext cx="1484785" cy="955244"/>
            <a:chOff x="5747281" y="232051"/>
            <a:chExt cx="1696122" cy="818406"/>
          </a:xfrm>
        </p:grpSpPr>
        <p:sp>
          <p:nvSpPr>
            <p:cNvPr id="1188" name="Google Shape;1188;p23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3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94" name="Google Shape;1194;p23"/>
          <p:cNvSpPr/>
          <p:nvPr/>
        </p:nvSpPr>
        <p:spPr>
          <a:xfrm>
            <a:off x="7808881" y="973489"/>
            <a:ext cx="1177161" cy="1569160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5" name="Google Shape;1195;p23"/>
          <p:cNvSpPr/>
          <p:nvPr/>
        </p:nvSpPr>
        <p:spPr>
          <a:xfrm>
            <a:off x="7836004" y="172436"/>
            <a:ext cx="782903" cy="1043601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6" name="Google Shape;1196;p23"/>
          <p:cNvSpPr/>
          <p:nvPr/>
        </p:nvSpPr>
        <p:spPr>
          <a:xfrm>
            <a:off x="7659650" y="834180"/>
            <a:ext cx="647985" cy="86400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83253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" name="Google Shape;1198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99" name="Google Shape;1199;p24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0" name="Google Shape;1200;p24"/>
          <p:cNvSpPr txBox="1">
            <a:spLocks noGrp="1"/>
          </p:cNvSpPr>
          <p:nvPr>
            <p:ph type="title" hasCustomPrompt="1"/>
          </p:nvPr>
        </p:nvSpPr>
        <p:spPr>
          <a:xfrm>
            <a:off x="720075" y="987133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1" name="Google Shape;1201;p24"/>
          <p:cNvSpPr txBox="1">
            <a:spLocks noGrp="1"/>
          </p:cNvSpPr>
          <p:nvPr>
            <p:ph type="subTitle" idx="1"/>
          </p:nvPr>
        </p:nvSpPr>
        <p:spPr>
          <a:xfrm>
            <a:off x="720022" y="2023967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202" name="Google Shape;1202;p24"/>
          <p:cNvSpPr txBox="1">
            <a:spLocks noGrp="1"/>
          </p:cNvSpPr>
          <p:nvPr>
            <p:ph type="title" idx="2" hasCustomPrompt="1"/>
          </p:nvPr>
        </p:nvSpPr>
        <p:spPr>
          <a:xfrm>
            <a:off x="720125" y="2675116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3" name="Google Shape;1203;p24"/>
          <p:cNvSpPr txBox="1">
            <a:spLocks noGrp="1"/>
          </p:cNvSpPr>
          <p:nvPr>
            <p:ph type="subTitle" idx="3"/>
          </p:nvPr>
        </p:nvSpPr>
        <p:spPr>
          <a:xfrm>
            <a:off x="720000" y="3711984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204" name="Google Shape;1204;p24"/>
          <p:cNvSpPr txBox="1">
            <a:spLocks noGrp="1"/>
          </p:cNvSpPr>
          <p:nvPr>
            <p:ph type="title" idx="4" hasCustomPrompt="1"/>
          </p:nvPr>
        </p:nvSpPr>
        <p:spPr>
          <a:xfrm>
            <a:off x="720125" y="4363133"/>
            <a:ext cx="4177500" cy="11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05" name="Google Shape;1205;p24"/>
          <p:cNvSpPr txBox="1">
            <a:spLocks noGrp="1"/>
          </p:cNvSpPr>
          <p:nvPr>
            <p:ph type="subTitle" idx="5"/>
          </p:nvPr>
        </p:nvSpPr>
        <p:spPr>
          <a:xfrm>
            <a:off x="720022" y="5400000"/>
            <a:ext cx="4177500" cy="5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36958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7" name="Google Shape;120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08" name="Google Shape;1208;p25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9" name="Google Shape;1209;p25"/>
          <p:cNvSpPr txBox="1">
            <a:spLocks noGrp="1"/>
          </p:cNvSpPr>
          <p:nvPr>
            <p:ph type="title"/>
          </p:nvPr>
        </p:nvSpPr>
        <p:spPr>
          <a:xfrm>
            <a:off x="2604163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10" name="Google Shape;1210;p25"/>
          <p:cNvSpPr txBox="1">
            <a:spLocks noGrp="1"/>
          </p:cNvSpPr>
          <p:nvPr>
            <p:ph type="subTitle" idx="1"/>
          </p:nvPr>
        </p:nvSpPr>
        <p:spPr>
          <a:xfrm>
            <a:off x="2201566" y="3102697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1" name="Google Shape;1211;p25"/>
          <p:cNvSpPr txBox="1">
            <a:spLocks noGrp="1"/>
          </p:cNvSpPr>
          <p:nvPr>
            <p:ph type="title" idx="2"/>
          </p:nvPr>
        </p:nvSpPr>
        <p:spPr>
          <a:xfrm>
            <a:off x="2201475" y="2575600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2" name="Google Shape;1212;p25"/>
          <p:cNvSpPr txBox="1">
            <a:spLocks noGrp="1"/>
          </p:cNvSpPr>
          <p:nvPr>
            <p:ph type="subTitle" idx="3"/>
          </p:nvPr>
        </p:nvSpPr>
        <p:spPr>
          <a:xfrm>
            <a:off x="4844001" y="3102697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2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3" name="Google Shape;1213;p25"/>
          <p:cNvSpPr txBox="1">
            <a:spLocks noGrp="1"/>
          </p:cNvSpPr>
          <p:nvPr>
            <p:ph type="title" idx="4"/>
          </p:nvPr>
        </p:nvSpPr>
        <p:spPr>
          <a:xfrm>
            <a:off x="4843926" y="2575600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4" name="Google Shape;1214;p25"/>
          <p:cNvSpPr txBox="1">
            <a:spLocks noGrp="1"/>
          </p:cNvSpPr>
          <p:nvPr>
            <p:ph type="subTitle" idx="5"/>
          </p:nvPr>
        </p:nvSpPr>
        <p:spPr>
          <a:xfrm>
            <a:off x="2201475" y="5253100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5" name="Google Shape;1215;p25"/>
          <p:cNvSpPr txBox="1">
            <a:spLocks noGrp="1"/>
          </p:cNvSpPr>
          <p:nvPr>
            <p:ph type="title" idx="6"/>
          </p:nvPr>
        </p:nvSpPr>
        <p:spPr>
          <a:xfrm>
            <a:off x="2201475" y="4725999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6" name="Google Shape;1216;p25"/>
          <p:cNvSpPr txBox="1">
            <a:spLocks noGrp="1"/>
          </p:cNvSpPr>
          <p:nvPr>
            <p:ph type="subTitle" idx="7"/>
          </p:nvPr>
        </p:nvSpPr>
        <p:spPr>
          <a:xfrm>
            <a:off x="4843875" y="5253100"/>
            <a:ext cx="20985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7357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17" name="Google Shape;1217;p25"/>
          <p:cNvSpPr txBox="1">
            <a:spLocks noGrp="1"/>
          </p:cNvSpPr>
          <p:nvPr>
            <p:ph type="title" idx="8"/>
          </p:nvPr>
        </p:nvSpPr>
        <p:spPr>
          <a:xfrm>
            <a:off x="4843901" y="4725999"/>
            <a:ext cx="2098500" cy="5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218" name="Google Shape;1218;p25"/>
          <p:cNvSpPr/>
          <p:nvPr/>
        </p:nvSpPr>
        <p:spPr>
          <a:xfrm>
            <a:off x="7662411" y="3141205"/>
            <a:ext cx="1349400" cy="17992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242888" dist="85725" dir="1740000" algn="bl" rotWithShape="0">
              <a:schemeClr val="accent2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9" name="Google Shape;1219;p25"/>
          <p:cNvSpPr/>
          <p:nvPr/>
        </p:nvSpPr>
        <p:spPr>
          <a:xfrm rot="-5400000">
            <a:off x="157758" y="3377689"/>
            <a:ext cx="1764095" cy="1326256"/>
          </a:xfrm>
          <a:custGeom>
            <a:avLst/>
            <a:gdLst/>
            <a:ahLst/>
            <a:cxnLst/>
            <a:rect l="l" t="t" r="r" b="b"/>
            <a:pathLst>
              <a:path w="5680" h="5693" extrusionOk="0">
                <a:moveTo>
                  <a:pt x="2851" y="1"/>
                </a:moveTo>
                <a:cubicBezTo>
                  <a:pt x="1271" y="1"/>
                  <a:pt x="1" y="1267"/>
                  <a:pt x="1" y="2847"/>
                </a:cubicBezTo>
                <a:cubicBezTo>
                  <a:pt x="1" y="4422"/>
                  <a:pt x="1271" y="5692"/>
                  <a:pt x="2851" y="5692"/>
                </a:cubicBezTo>
                <a:cubicBezTo>
                  <a:pt x="4409" y="5692"/>
                  <a:pt x="5679" y="4422"/>
                  <a:pt x="5679" y="2847"/>
                </a:cubicBezTo>
                <a:cubicBezTo>
                  <a:pt x="5679" y="1267"/>
                  <a:pt x="4409" y="1"/>
                  <a:pt x="28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20" name="Google Shape;1220;p25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1221" name="Google Shape;1221;p2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5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5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5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5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5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5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5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5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5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5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5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5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5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5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5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5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3" name="Google Shape;1253;p25"/>
          <p:cNvGrpSpPr/>
          <p:nvPr/>
        </p:nvGrpSpPr>
        <p:grpSpPr>
          <a:xfrm>
            <a:off x="228431" y="529552"/>
            <a:ext cx="1696122" cy="1091208"/>
            <a:chOff x="5747281" y="232051"/>
            <a:chExt cx="1696122" cy="818406"/>
          </a:xfrm>
        </p:grpSpPr>
        <p:sp>
          <p:nvSpPr>
            <p:cNvPr id="1254" name="Google Shape;1254;p25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5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5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5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5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5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0" name="Google Shape;1260;p25"/>
          <p:cNvGrpSpPr/>
          <p:nvPr/>
        </p:nvGrpSpPr>
        <p:grpSpPr>
          <a:xfrm rot="-5400000">
            <a:off x="6671458" y="4385439"/>
            <a:ext cx="3141033" cy="1804075"/>
            <a:chOff x="299275" y="249900"/>
            <a:chExt cx="2355775" cy="1804075"/>
          </a:xfrm>
        </p:grpSpPr>
        <p:sp>
          <p:nvSpPr>
            <p:cNvPr id="1261" name="Google Shape;1261;p25"/>
            <p:cNvSpPr/>
            <p:nvPr/>
          </p:nvSpPr>
          <p:spPr>
            <a:xfrm>
              <a:off x="2191415" y="1527701"/>
              <a:ext cx="13494" cy="19636"/>
            </a:xfrm>
            <a:custGeom>
              <a:avLst/>
              <a:gdLst/>
              <a:ahLst/>
              <a:cxnLst/>
              <a:rect l="l" t="t" r="r" b="b"/>
              <a:pathLst>
                <a:path w="75" h="106" extrusionOk="0">
                  <a:moveTo>
                    <a:pt x="50" y="0"/>
                  </a:moveTo>
                  <a:cubicBezTo>
                    <a:pt x="46" y="0"/>
                    <a:pt x="42" y="2"/>
                    <a:pt x="35" y="8"/>
                  </a:cubicBezTo>
                  <a:cubicBezTo>
                    <a:pt x="18" y="8"/>
                    <a:pt x="1" y="42"/>
                    <a:pt x="1" y="64"/>
                  </a:cubicBezTo>
                  <a:cubicBezTo>
                    <a:pt x="1" y="90"/>
                    <a:pt x="10" y="106"/>
                    <a:pt x="22" y="106"/>
                  </a:cubicBezTo>
                  <a:cubicBezTo>
                    <a:pt x="26" y="106"/>
                    <a:pt x="31" y="104"/>
                    <a:pt x="35" y="99"/>
                  </a:cubicBezTo>
                  <a:cubicBezTo>
                    <a:pt x="57" y="99"/>
                    <a:pt x="75" y="64"/>
                    <a:pt x="57" y="25"/>
                  </a:cubicBezTo>
                  <a:cubicBezTo>
                    <a:pt x="57" y="13"/>
                    <a:pt x="57" y="0"/>
                    <a:pt x="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5"/>
            <p:cNvSpPr/>
            <p:nvPr/>
          </p:nvSpPr>
          <p:spPr>
            <a:xfrm>
              <a:off x="2240711" y="1488615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18" y="1"/>
                  </a:moveTo>
                  <a:cubicBezTo>
                    <a:pt x="18" y="18"/>
                    <a:pt x="1" y="58"/>
                    <a:pt x="1" y="92"/>
                  </a:cubicBezTo>
                  <a:cubicBezTo>
                    <a:pt x="1" y="105"/>
                    <a:pt x="9" y="117"/>
                    <a:pt x="21" y="117"/>
                  </a:cubicBezTo>
                  <a:cubicBezTo>
                    <a:pt x="25" y="117"/>
                    <a:pt x="30" y="115"/>
                    <a:pt x="36" y="110"/>
                  </a:cubicBezTo>
                  <a:cubicBezTo>
                    <a:pt x="53" y="110"/>
                    <a:pt x="53" y="75"/>
                    <a:pt x="53" y="36"/>
                  </a:cubicBezTo>
                  <a:cubicBezTo>
                    <a:pt x="53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5"/>
            <p:cNvSpPr/>
            <p:nvPr/>
          </p:nvSpPr>
          <p:spPr>
            <a:xfrm>
              <a:off x="2286229" y="14484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0"/>
                  </a:moveTo>
                  <a:cubicBezTo>
                    <a:pt x="18" y="18"/>
                    <a:pt x="0" y="57"/>
                    <a:pt x="0" y="92"/>
                  </a:cubicBezTo>
                  <a:cubicBezTo>
                    <a:pt x="18" y="109"/>
                    <a:pt x="18" y="127"/>
                    <a:pt x="35" y="127"/>
                  </a:cubicBezTo>
                  <a:cubicBezTo>
                    <a:pt x="52" y="109"/>
                    <a:pt x="74" y="74"/>
                    <a:pt x="52" y="35"/>
                  </a:cubicBezTo>
                  <a:cubicBezTo>
                    <a:pt x="52" y="0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5"/>
            <p:cNvSpPr/>
            <p:nvPr/>
          </p:nvSpPr>
          <p:spPr>
            <a:xfrm>
              <a:off x="2334626" y="1410073"/>
              <a:ext cx="13494" cy="24823"/>
            </a:xfrm>
            <a:custGeom>
              <a:avLst/>
              <a:gdLst/>
              <a:ahLst/>
              <a:cxnLst/>
              <a:rect l="l" t="t" r="r" b="b"/>
              <a:pathLst>
                <a:path w="75" h="134" extrusionOk="0">
                  <a:moveTo>
                    <a:pt x="36" y="0"/>
                  </a:moveTo>
                  <a:cubicBezTo>
                    <a:pt x="32" y="0"/>
                    <a:pt x="27" y="3"/>
                    <a:pt x="23" y="7"/>
                  </a:cubicBezTo>
                  <a:cubicBezTo>
                    <a:pt x="1" y="25"/>
                    <a:pt x="1" y="64"/>
                    <a:pt x="1" y="81"/>
                  </a:cubicBezTo>
                  <a:cubicBezTo>
                    <a:pt x="1" y="116"/>
                    <a:pt x="23" y="133"/>
                    <a:pt x="40" y="133"/>
                  </a:cubicBezTo>
                  <a:cubicBezTo>
                    <a:pt x="58" y="116"/>
                    <a:pt x="75" y="81"/>
                    <a:pt x="58" y="46"/>
                  </a:cubicBezTo>
                  <a:cubicBezTo>
                    <a:pt x="58" y="18"/>
                    <a:pt x="48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5"/>
            <p:cNvSpPr/>
            <p:nvPr/>
          </p:nvSpPr>
          <p:spPr>
            <a:xfrm>
              <a:off x="2387160" y="1381545"/>
              <a:ext cx="16552" cy="24452"/>
            </a:xfrm>
            <a:custGeom>
              <a:avLst/>
              <a:gdLst/>
              <a:ahLst/>
              <a:cxnLst/>
              <a:rect l="l" t="t" r="r" b="b"/>
              <a:pathLst>
                <a:path w="92" h="132" extrusionOk="0">
                  <a:moveTo>
                    <a:pt x="35" y="0"/>
                  </a:moveTo>
                  <a:cubicBezTo>
                    <a:pt x="18" y="18"/>
                    <a:pt x="0" y="52"/>
                    <a:pt x="18" y="70"/>
                  </a:cubicBezTo>
                  <a:cubicBezTo>
                    <a:pt x="18" y="102"/>
                    <a:pt x="44" y="131"/>
                    <a:pt x="63" y="131"/>
                  </a:cubicBezTo>
                  <a:cubicBezTo>
                    <a:pt x="67" y="131"/>
                    <a:pt x="71" y="130"/>
                    <a:pt x="74" y="126"/>
                  </a:cubicBezTo>
                  <a:cubicBezTo>
                    <a:pt x="92" y="126"/>
                    <a:pt x="92" y="92"/>
                    <a:pt x="92" y="52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5"/>
            <p:cNvSpPr/>
            <p:nvPr/>
          </p:nvSpPr>
          <p:spPr>
            <a:xfrm>
              <a:off x="2456067" y="13678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4"/>
                  </a:cubicBezTo>
                  <a:cubicBezTo>
                    <a:pt x="18" y="109"/>
                    <a:pt x="53" y="126"/>
                    <a:pt x="70" y="126"/>
                  </a:cubicBezTo>
                  <a:cubicBezTo>
                    <a:pt x="87" y="126"/>
                    <a:pt x="109" y="92"/>
                    <a:pt x="109" y="74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5"/>
            <p:cNvSpPr/>
            <p:nvPr/>
          </p:nvSpPr>
          <p:spPr>
            <a:xfrm>
              <a:off x="2197712" y="1606429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22" y="0"/>
                  </a:moveTo>
                  <a:cubicBezTo>
                    <a:pt x="0" y="18"/>
                    <a:pt x="0" y="35"/>
                    <a:pt x="0" y="74"/>
                  </a:cubicBezTo>
                  <a:cubicBezTo>
                    <a:pt x="0" y="100"/>
                    <a:pt x="12" y="116"/>
                    <a:pt x="25" y="116"/>
                  </a:cubicBezTo>
                  <a:cubicBezTo>
                    <a:pt x="30" y="116"/>
                    <a:pt x="35" y="114"/>
                    <a:pt x="40" y="109"/>
                  </a:cubicBezTo>
                  <a:cubicBezTo>
                    <a:pt x="57" y="109"/>
                    <a:pt x="74" y="74"/>
                    <a:pt x="74" y="35"/>
                  </a:cubicBezTo>
                  <a:cubicBezTo>
                    <a:pt x="57" y="18"/>
                    <a:pt x="40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5"/>
            <p:cNvSpPr/>
            <p:nvPr/>
          </p:nvSpPr>
          <p:spPr>
            <a:xfrm>
              <a:off x="2250067" y="1574568"/>
              <a:ext cx="13494" cy="23156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52" y="0"/>
                  </a:moveTo>
                  <a:cubicBezTo>
                    <a:pt x="47" y="0"/>
                    <a:pt x="42" y="2"/>
                    <a:pt x="36" y="7"/>
                  </a:cubicBezTo>
                  <a:cubicBezTo>
                    <a:pt x="18" y="7"/>
                    <a:pt x="1" y="46"/>
                    <a:pt x="18" y="81"/>
                  </a:cubicBezTo>
                  <a:cubicBezTo>
                    <a:pt x="18" y="106"/>
                    <a:pt x="28" y="124"/>
                    <a:pt x="41" y="124"/>
                  </a:cubicBezTo>
                  <a:cubicBezTo>
                    <a:pt x="46" y="124"/>
                    <a:pt x="52" y="122"/>
                    <a:pt x="58" y="116"/>
                  </a:cubicBezTo>
                  <a:cubicBezTo>
                    <a:pt x="75" y="116"/>
                    <a:pt x="75" y="81"/>
                    <a:pt x="75" y="46"/>
                  </a:cubicBezTo>
                  <a:cubicBezTo>
                    <a:pt x="75" y="17"/>
                    <a:pt x="66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5"/>
            <p:cNvSpPr/>
            <p:nvPr/>
          </p:nvSpPr>
          <p:spPr>
            <a:xfrm>
              <a:off x="2302601" y="1541409"/>
              <a:ext cx="16552" cy="24823"/>
            </a:xfrm>
            <a:custGeom>
              <a:avLst/>
              <a:gdLst/>
              <a:ahLst/>
              <a:cxnLst/>
              <a:rect l="l" t="t" r="r" b="b"/>
              <a:pathLst>
                <a:path w="92" h="134" extrusionOk="0">
                  <a:moveTo>
                    <a:pt x="49" y="1"/>
                  </a:moveTo>
                  <a:cubicBezTo>
                    <a:pt x="45" y="1"/>
                    <a:pt x="40" y="3"/>
                    <a:pt x="35" y="8"/>
                  </a:cubicBezTo>
                  <a:cubicBezTo>
                    <a:pt x="18" y="8"/>
                    <a:pt x="1" y="42"/>
                    <a:pt x="18" y="77"/>
                  </a:cubicBezTo>
                  <a:cubicBezTo>
                    <a:pt x="18" y="116"/>
                    <a:pt x="35" y="134"/>
                    <a:pt x="53" y="134"/>
                  </a:cubicBezTo>
                  <a:cubicBezTo>
                    <a:pt x="70" y="116"/>
                    <a:pt x="92" y="77"/>
                    <a:pt x="70" y="42"/>
                  </a:cubicBezTo>
                  <a:cubicBezTo>
                    <a:pt x="70" y="17"/>
                    <a:pt x="61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5"/>
            <p:cNvSpPr/>
            <p:nvPr/>
          </p:nvSpPr>
          <p:spPr>
            <a:xfrm>
              <a:off x="2358194" y="1508807"/>
              <a:ext cx="15833" cy="26861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18" y="1"/>
                  </a:moveTo>
                  <a:cubicBezTo>
                    <a:pt x="0" y="18"/>
                    <a:pt x="0" y="57"/>
                    <a:pt x="0" y="92"/>
                  </a:cubicBezTo>
                  <a:cubicBezTo>
                    <a:pt x="18" y="127"/>
                    <a:pt x="35" y="144"/>
                    <a:pt x="53" y="144"/>
                  </a:cubicBezTo>
                  <a:cubicBezTo>
                    <a:pt x="70" y="144"/>
                    <a:pt x="88" y="92"/>
                    <a:pt x="70" y="57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5"/>
            <p:cNvSpPr/>
            <p:nvPr/>
          </p:nvSpPr>
          <p:spPr>
            <a:xfrm>
              <a:off x="2416846" y="1485466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36" y="1"/>
                  </a:moveTo>
                  <a:cubicBezTo>
                    <a:pt x="1" y="1"/>
                    <a:pt x="1" y="35"/>
                    <a:pt x="18" y="92"/>
                  </a:cubicBezTo>
                  <a:cubicBezTo>
                    <a:pt x="32" y="120"/>
                    <a:pt x="47" y="149"/>
                    <a:pt x="61" y="149"/>
                  </a:cubicBezTo>
                  <a:cubicBezTo>
                    <a:pt x="64" y="149"/>
                    <a:pt x="67" y="147"/>
                    <a:pt x="70" y="144"/>
                  </a:cubicBezTo>
                  <a:cubicBezTo>
                    <a:pt x="88" y="144"/>
                    <a:pt x="110" y="109"/>
                    <a:pt x="88" y="75"/>
                  </a:cubicBezTo>
                  <a:cubicBezTo>
                    <a:pt x="70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5"/>
            <p:cNvSpPr/>
            <p:nvPr/>
          </p:nvSpPr>
          <p:spPr>
            <a:xfrm>
              <a:off x="2488091" y="1471758"/>
              <a:ext cx="19791" cy="30751"/>
            </a:xfrm>
            <a:custGeom>
              <a:avLst/>
              <a:gdLst/>
              <a:ahLst/>
              <a:cxnLst/>
              <a:rect l="l" t="t" r="r" b="b"/>
              <a:pathLst>
                <a:path w="110" h="166" extrusionOk="0">
                  <a:moveTo>
                    <a:pt x="18" y="1"/>
                  </a:moveTo>
                  <a:cubicBezTo>
                    <a:pt x="1" y="1"/>
                    <a:pt x="1" y="40"/>
                    <a:pt x="1" y="92"/>
                  </a:cubicBezTo>
                  <a:cubicBezTo>
                    <a:pt x="18" y="127"/>
                    <a:pt x="57" y="166"/>
                    <a:pt x="75" y="166"/>
                  </a:cubicBezTo>
                  <a:cubicBezTo>
                    <a:pt x="110" y="166"/>
                    <a:pt x="110" y="127"/>
                    <a:pt x="92" y="75"/>
                  </a:cubicBezTo>
                  <a:cubicBezTo>
                    <a:pt x="92" y="40"/>
                    <a:pt x="57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5"/>
            <p:cNvSpPr/>
            <p:nvPr/>
          </p:nvSpPr>
          <p:spPr>
            <a:xfrm>
              <a:off x="2204729" y="1690159"/>
              <a:ext cx="16552" cy="21303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35" y="1"/>
                  </a:moveTo>
                  <a:cubicBezTo>
                    <a:pt x="18" y="1"/>
                    <a:pt x="1" y="36"/>
                    <a:pt x="18" y="75"/>
                  </a:cubicBezTo>
                  <a:cubicBezTo>
                    <a:pt x="18" y="89"/>
                    <a:pt x="29" y="114"/>
                    <a:pt x="43" y="114"/>
                  </a:cubicBezTo>
                  <a:cubicBezTo>
                    <a:pt x="46" y="114"/>
                    <a:pt x="50" y="113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5"/>
            <p:cNvSpPr/>
            <p:nvPr/>
          </p:nvSpPr>
          <p:spPr>
            <a:xfrm>
              <a:off x="2269677" y="16668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1"/>
                  </a:moveTo>
                  <a:cubicBezTo>
                    <a:pt x="1" y="18"/>
                    <a:pt x="1" y="53"/>
                    <a:pt x="1" y="75"/>
                  </a:cubicBezTo>
                  <a:cubicBezTo>
                    <a:pt x="1" y="109"/>
                    <a:pt x="36" y="127"/>
                    <a:pt x="57" y="127"/>
                  </a:cubicBezTo>
                  <a:cubicBezTo>
                    <a:pt x="75" y="127"/>
                    <a:pt x="75" y="92"/>
                    <a:pt x="75" y="53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5"/>
            <p:cNvSpPr/>
            <p:nvPr/>
          </p:nvSpPr>
          <p:spPr>
            <a:xfrm>
              <a:off x="2328509" y="1642552"/>
              <a:ext cx="16552" cy="25379"/>
            </a:xfrm>
            <a:custGeom>
              <a:avLst/>
              <a:gdLst/>
              <a:ahLst/>
              <a:cxnLst/>
              <a:rect l="l" t="t" r="r" b="b"/>
              <a:pathLst>
                <a:path w="92" h="137" extrusionOk="0">
                  <a:moveTo>
                    <a:pt x="47" y="1"/>
                  </a:moveTo>
                  <a:cubicBezTo>
                    <a:pt x="43" y="1"/>
                    <a:pt x="39" y="2"/>
                    <a:pt x="35" y="5"/>
                  </a:cubicBezTo>
                  <a:cubicBezTo>
                    <a:pt x="18" y="5"/>
                    <a:pt x="0" y="40"/>
                    <a:pt x="18" y="75"/>
                  </a:cubicBezTo>
                  <a:cubicBezTo>
                    <a:pt x="18" y="107"/>
                    <a:pt x="44" y="136"/>
                    <a:pt x="63" y="136"/>
                  </a:cubicBezTo>
                  <a:cubicBezTo>
                    <a:pt x="67" y="136"/>
                    <a:pt x="71" y="135"/>
                    <a:pt x="74" y="132"/>
                  </a:cubicBezTo>
                  <a:cubicBezTo>
                    <a:pt x="92" y="132"/>
                    <a:pt x="92" y="97"/>
                    <a:pt x="92" y="58"/>
                  </a:cubicBezTo>
                  <a:cubicBezTo>
                    <a:pt x="77" y="29"/>
                    <a:pt x="6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5"/>
            <p:cNvSpPr/>
            <p:nvPr/>
          </p:nvSpPr>
          <p:spPr>
            <a:xfrm>
              <a:off x="2390219" y="1620137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18" y="0"/>
                  </a:moveTo>
                  <a:cubicBezTo>
                    <a:pt x="1" y="0"/>
                    <a:pt x="1" y="52"/>
                    <a:pt x="18" y="87"/>
                  </a:cubicBezTo>
                  <a:cubicBezTo>
                    <a:pt x="18" y="119"/>
                    <a:pt x="45" y="148"/>
                    <a:pt x="64" y="148"/>
                  </a:cubicBezTo>
                  <a:cubicBezTo>
                    <a:pt x="68" y="148"/>
                    <a:pt x="72" y="147"/>
                    <a:pt x="75" y="144"/>
                  </a:cubicBezTo>
                  <a:cubicBezTo>
                    <a:pt x="92" y="144"/>
                    <a:pt x="110" y="109"/>
                    <a:pt x="92" y="70"/>
                  </a:cubicBezTo>
                  <a:cubicBezTo>
                    <a:pt x="75" y="18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5"/>
            <p:cNvSpPr/>
            <p:nvPr/>
          </p:nvSpPr>
          <p:spPr>
            <a:xfrm>
              <a:off x="2456067" y="1603095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35" y="1"/>
                  </a:moveTo>
                  <a:cubicBezTo>
                    <a:pt x="18" y="1"/>
                    <a:pt x="0" y="36"/>
                    <a:pt x="18" y="92"/>
                  </a:cubicBezTo>
                  <a:cubicBezTo>
                    <a:pt x="35" y="127"/>
                    <a:pt x="70" y="162"/>
                    <a:pt x="87" y="162"/>
                  </a:cubicBezTo>
                  <a:cubicBezTo>
                    <a:pt x="109" y="144"/>
                    <a:pt x="127" y="110"/>
                    <a:pt x="109" y="70"/>
                  </a:cubicBezTo>
                  <a:cubicBezTo>
                    <a:pt x="87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5"/>
            <p:cNvSpPr/>
            <p:nvPr/>
          </p:nvSpPr>
          <p:spPr>
            <a:xfrm>
              <a:off x="2530371" y="1592721"/>
              <a:ext cx="23749" cy="34085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40" y="0"/>
                  </a:moveTo>
                  <a:cubicBezTo>
                    <a:pt x="1" y="0"/>
                    <a:pt x="1" y="57"/>
                    <a:pt x="23" y="92"/>
                  </a:cubicBezTo>
                  <a:cubicBezTo>
                    <a:pt x="40" y="148"/>
                    <a:pt x="75" y="183"/>
                    <a:pt x="92" y="183"/>
                  </a:cubicBezTo>
                  <a:cubicBezTo>
                    <a:pt x="131" y="166"/>
                    <a:pt x="131" y="126"/>
                    <a:pt x="110" y="92"/>
                  </a:cubicBezTo>
                  <a:cubicBezTo>
                    <a:pt x="92" y="39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5"/>
            <p:cNvSpPr/>
            <p:nvPr/>
          </p:nvSpPr>
          <p:spPr>
            <a:xfrm>
              <a:off x="2217323" y="1774074"/>
              <a:ext cx="16552" cy="21118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39" y="0"/>
                  </a:moveTo>
                  <a:cubicBezTo>
                    <a:pt x="0" y="18"/>
                    <a:pt x="0" y="39"/>
                    <a:pt x="0" y="74"/>
                  </a:cubicBezTo>
                  <a:cubicBezTo>
                    <a:pt x="0" y="88"/>
                    <a:pt x="14" y="114"/>
                    <a:pt x="29" y="114"/>
                  </a:cubicBezTo>
                  <a:cubicBezTo>
                    <a:pt x="33" y="114"/>
                    <a:pt x="36" y="112"/>
                    <a:pt x="39" y="109"/>
                  </a:cubicBezTo>
                  <a:cubicBezTo>
                    <a:pt x="74" y="109"/>
                    <a:pt x="92" y="92"/>
                    <a:pt x="74" y="57"/>
                  </a:cubicBezTo>
                  <a:cubicBezTo>
                    <a:pt x="74" y="18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5"/>
            <p:cNvSpPr/>
            <p:nvPr/>
          </p:nvSpPr>
          <p:spPr>
            <a:xfrm>
              <a:off x="2286229" y="1761107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8" y="18"/>
                    <a:pt x="0" y="36"/>
                    <a:pt x="18" y="70"/>
                  </a:cubicBezTo>
                  <a:cubicBezTo>
                    <a:pt x="18" y="109"/>
                    <a:pt x="35" y="127"/>
                    <a:pt x="52" y="127"/>
                  </a:cubicBezTo>
                  <a:cubicBezTo>
                    <a:pt x="92" y="127"/>
                    <a:pt x="92" y="88"/>
                    <a:pt x="92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5"/>
            <p:cNvSpPr/>
            <p:nvPr/>
          </p:nvSpPr>
          <p:spPr>
            <a:xfrm>
              <a:off x="2354236" y="174739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40" y="1"/>
                  </a:moveTo>
                  <a:cubicBezTo>
                    <a:pt x="22" y="1"/>
                    <a:pt x="1" y="36"/>
                    <a:pt x="22" y="75"/>
                  </a:cubicBezTo>
                  <a:cubicBezTo>
                    <a:pt x="22" y="110"/>
                    <a:pt x="57" y="127"/>
                    <a:pt x="75" y="127"/>
                  </a:cubicBezTo>
                  <a:cubicBezTo>
                    <a:pt x="92" y="127"/>
                    <a:pt x="110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5"/>
            <p:cNvSpPr/>
            <p:nvPr/>
          </p:nvSpPr>
          <p:spPr>
            <a:xfrm>
              <a:off x="2426381" y="1733691"/>
              <a:ext cx="19611" cy="27602"/>
            </a:xfrm>
            <a:custGeom>
              <a:avLst/>
              <a:gdLst/>
              <a:ahLst/>
              <a:cxnLst/>
              <a:rect l="l" t="t" r="r" b="b"/>
              <a:pathLst>
                <a:path w="109" h="149" extrusionOk="0">
                  <a:moveTo>
                    <a:pt x="35" y="1"/>
                  </a:moveTo>
                  <a:cubicBezTo>
                    <a:pt x="0" y="1"/>
                    <a:pt x="0" y="40"/>
                    <a:pt x="17" y="75"/>
                  </a:cubicBezTo>
                  <a:cubicBezTo>
                    <a:pt x="17" y="110"/>
                    <a:pt x="57" y="149"/>
                    <a:pt x="74" y="149"/>
                  </a:cubicBezTo>
                  <a:cubicBezTo>
                    <a:pt x="91" y="149"/>
                    <a:pt x="109" y="110"/>
                    <a:pt x="91" y="57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5"/>
            <p:cNvSpPr/>
            <p:nvPr/>
          </p:nvSpPr>
          <p:spPr>
            <a:xfrm>
              <a:off x="2498346" y="1724058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35" y="1"/>
                  </a:moveTo>
                  <a:cubicBezTo>
                    <a:pt x="18" y="1"/>
                    <a:pt x="0" y="35"/>
                    <a:pt x="18" y="70"/>
                  </a:cubicBezTo>
                  <a:cubicBezTo>
                    <a:pt x="35" y="127"/>
                    <a:pt x="70" y="144"/>
                    <a:pt x="92" y="144"/>
                  </a:cubicBezTo>
                  <a:cubicBezTo>
                    <a:pt x="109" y="144"/>
                    <a:pt x="127" y="109"/>
                    <a:pt x="109" y="70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2576608" y="1720909"/>
              <a:ext cx="26088" cy="30010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26"/>
                    <a:pt x="70" y="161"/>
                    <a:pt x="109" y="161"/>
                  </a:cubicBezTo>
                  <a:cubicBezTo>
                    <a:pt x="127" y="161"/>
                    <a:pt x="144" y="126"/>
                    <a:pt x="127" y="70"/>
                  </a:cubicBezTo>
                  <a:cubicBezTo>
                    <a:pt x="109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2224339" y="185780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0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2302601" y="185150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1"/>
                    <a:pt x="35" y="109"/>
                    <a:pt x="53" y="109"/>
                  </a:cubicBezTo>
                  <a:cubicBezTo>
                    <a:pt x="70" y="109"/>
                    <a:pt x="92" y="91"/>
                    <a:pt x="92" y="57"/>
                  </a:cubicBezTo>
                  <a:cubicBezTo>
                    <a:pt x="92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2377805" y="1845021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109"/>
                    <a:pt x="35" y="126"/>
                    <a:pt x="70" y="126"/>
                  </a:cubicBezTo>
                  <a:cubicBezTo>
                    <a:pt x="87" y="126"/>
                    <a:pt x="109" y="92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2456067" y="1841687"/>
              <a:ext cx="19791" cy="23711"/>
            </a:xfrm>
            <a:custGeom>
              <a:avLst/>
              <a:gdLst/>
              <a:ahLst/>
              <a:cxnLst/>
              <a:rect l="l" t="t" r="r" b="b"/>
              <a:pathLst>
                <a:path w="110" h="128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3" y="127"/>
                    <a:pt x="70" y="127"/>
                  </a:cubicBezTo>
                  <a:cubicBezTo>
                    <a:pt x="87" y="127"/>
                    <a:pt x="109" y="88"/>
                    <a:pt x="109" y="53"/>
                  </a:cubicBezTo>
                  <a:cubicBezTo>
                    <a:pt x="87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2534329" y="1836871"/>
              <a:ext cx="22849" cy="25193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2" y="1"/>
                  </a:moveTo>
                  <a:cubicBezTo>
                    <a:pt x="47" y="1"/>
                    <a:pt x="41" y="2"/>
                    <a:pt x="35" y="5"/>
                  </a:cubicBezTo>
                  <a:cubicBezTo>
                    <a:pt x="18" y="5"/>
                    <a:pt x="1" y="27"/>
                    <a:pt x="18" y="62"/>
                  </a:cubicBezTo>
                  <a:cubicBezTo>
                    <a:pt x="18" y="96"/>
                    <a:pt x="53" y="136"/>
                    <a:pt x="70" y="136"/>
                  </a:cubicBezTo>
                  <a:cubicBezTo>
                    <a:pt x="109" y="136"/>
                    <a:pt x="127" y="96"/>
                    <a:pt x="109" y="62"/>
                  </a:cubicBezTo>
                  <a:cubicBezTo>
                    <a:pt x="91" y="33"/>
                    <a:pt x="76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2616369" y="1836871"/>
              <a:ext cx="22309" cy="25193"/>
            </a:xfrm>
            <a:custGeom>
              <a:avLst/>
              <a:gdLst/>
              <a:ahLst/>
              <a:cxnLst/>
              <a:rect l="l" t="t" r="r" b="b"/>
              <a:pathLst>
                <a:path w="124" h="136" extrusionOk="0">
                  <a:moveTo>
                    <a:pt x="33" y="1"/>
                  </a:moveTo>
                  <a:cubicBezTo>
                    <a:pt x="10" y="1"/>
                    <a:pt x="0" y="33"/>
                    <a:pt x="14" y="62"/>
                  </a:cubicBezTo>
                  <a:cubicBezTo>
                    <a:pt x="32" y="96"/>
                    <a:pt x="49" y="136"/>
                    <a:pt x="88" y="136"/>
                  </a:cubicBezTo>
                  <a:cubicBezTo>
                    <a:pt x="106" y="136"/>
                    <a:pt x="123" y="114"/>
                    <a:pt x="106" y="62"/>
                  </a:cubicBezTo>
                  <a:cubicBezTo>
                    <a:pt x="106" y="27"/>
                    <a:pt x="67" y="5"/>
                    <a:pt x="49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2227398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23088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5"/>
            <p:cNvSpPr/>
            <p:nvPr/>
          </p:nvSpPr>
          <p:spPr>
            <a:xfrm>
              <a:off x="2390219" y="193208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40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7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5"/>
            <p:cNvSpPr/>
            <p:nvPr/>
          </p:nvSpPr>
          <p:spPr>
            <a:xfrm>
              <a:off x="247171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18"/>
                    <a:pt x="0" y="57"/>
                  </a:cubicBezTo>
                  <a:cubicBezTo>
                    <a:pt x="0" y="92"/>
                    <a:pt x="22" y="109"/>
                    <a:pt x="57" y="109"/>
                  </a:cubicBezTo>
                  <a:cubicBezTo>
                    <a:pt x="74" y="109"/>
                    <a:pt x="109" y="92"/>
                    <a:pt x="92" y="57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5"/>
            <p:cNvSpPr/>
            <p:nvPr/>
          </p:nvSpPr>
          <p:spPr>
            <a:xfrm>
              <a:off x="255393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18" y="92"/>
                    <a:pt x="35" y="109"/>
                    <a:pt x="53" y="109"/>
                  </a:cubicBezTo>
                  <a:cubicBezTo>
                    <a:pt x="87" y="109"/>
                    <a:pt x="109" y="92"/>
                    <a:pt x="109" y="57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5"/>
            <p:cNvSpPr/>
            <p:nvPr/>
          </p:nvSpPr>
          <p:spPr>
            <a:xfrm>
              <a:off x="26384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5"/>
            <p:cNvSpPr/>
            <p:nvPr/>
          </p:nvSpPr>
          <p:spPr>
            <a:xfrm>
              <a:off x="2227398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5"/>
            <p:cNvSpPr/>
            <p:nvPr/>
          </p:nvSpPr>
          <p:spPr>
            <a:xfrm>
              <a:off x="2305660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8" y="18"/>
                    <a:pt x="18" y="39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110" y="74"/>
                    <a:pt x="110" y="39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5"/>
            <p:cNvSpPr/>
            <p:nvPr/>
          </p:nvSpPr>
          <p:spPr>
            <a:xfrm>
              <a:off x="2387160" y="1128319"/>
              <a:ext cx="19071" cy="14820"/>
            </a:xfrm>
            <a:custGeom>
              <a:avLst/>
              <a:gdLst/>
              <a:ahLst/>
              <a:cxnLst/>
              <a:rect l="l" t="t" r="r" b="b"/>
              <a:pathLst>
                <a:path w="106" h="80" extrusionOk="0">
                  <a:moveTo>
                    <a:pt x="75" y="1"/>
                  </a:moveTo>
                  <a:cubicBezTo>
                    <a:pt x="70" y="1"/>
                    <a:pt x="64" y="2"/>
                    <a:pt x="57" y="5"/>
                  </a:cubicBezTo>
                  <a:cubicBezTo>
                    <a:pt x="35" y="5"/>
                    <a:pt x="0" y="23"/>
                    <a:pt x="0" y="44"/>
                  </a:cubicBezTo>
                  <a:cubicBezTo>
                    <a:pt x="0" y="62"/>
                    <a:pt x="18" y="79"/>
                    <a:pt x="35" y="79"/>
                  </a:cubicBezTo>
                  <a:cubicBezTo>
                    <a:pt x="74" y="79"/>
                    <a:pt x="92" y="62"/>
                    <a:pt x="92" y="44"/>
                  </a:cubicBezTo>
                  <a:cubicBezTo>
                    <a:pt x="106" y="27"/>
                    <a:pt x="97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5"/>
            <p:cNvSpPr/>
            <p:nvPr/>
          </p:nvSpPr>
          <p:spPr>
            <a:xfrm>
              <a:off x="2468661" y="112591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7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17" y="75"/>
                    <a:pt x="39" y="75"/>
                  </a:cubicBezTo>
                  <a:cubicBezTo>
                    <a:pt x="57" y="75"/>
                    <a:pt x="91" y="57"/>
                    <a:pt x="91" y="36"/>
                  </a:cubicBezTo>
                  <a:cubicBezTo>
                    <a:pt x="109" y="18"/>
                    <a:pt x="91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5"/>
            <p:cNvSpPr/>
            <p:nvPr/>
          </p:nvSpPr>
          <p:spPr>
            <a:xfrm>
              <a:off x="254998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7"/>
                    <a:pt x="22" y="75"/>
                    <a:pt x="40" y="75"/>
                  </a:cubicBezTo>
                  <a:cubicBezTo>
                    <a:pt x="57" y="75"/>
                    <a:pt x="92" y="57"/>
                    <a:pt x="92" y="36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5"/>
            <p:cNvSpPr/>
            <p:nvPr/>
          </p:nvSpPr>
          <p:spPr>
            <a:xfrm>
              <a:off x="263220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57"/>
                    <a:pt x="18" y="75"/>
                    <a:pt x="35" y="75"/>
                  </a:cubicBezTo>
                  <a:cubicBezTo>
                    <a:pt x="70" y="75"/>
                    <a:pt x="87" y="75"/>
                    <a:pt x="109" y="36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5"/>
            <p:cNvSpPr/>
            <p:nvPr/>
          </p:nvSpPr>
          <p:spPr>
            <a:xfrm>
              <a:off x="2221281" y="1198896"/>
              <a:ext cx="15833" cy="14264"/>
            </a:xfrm>
            <a:custGeom>
              <a:avLst/>
              <a:gdLst/>
              <a:ahLst/>
              <a:cxnLst/>
              <a:rect l="l" t="t" r="r" b="b"/>
              <a:pathLst>
                <a:path w="88" h="77" extrusionOk="0">
                  <a:moveTo>
                    <a:pt x="66" y="0"/>
                  </a:moveTo>
                  <a:cubicBezTo>
                    <a:pt x="62" y="0"/>
                    <a:pt x="57" y="3"/>
                    <a:pt x="52" y="7"/>
                  </a:cubicBezTo>
                  <a:cubicBezTo>
                    <a:pt x="35" y="7"/>
                    <a:pt x="0" y="25"/>
                    <a:pt x="0" y="42"/>
                  </a:cubicBezTo>
                  <a:cubicBezTo>
                    <a:pt x="0" y="59"/>
                    <a:pt x="17" y="77"/>
                    <a:pt x="35" y="77"/>
                  </a:cubicBezTo>
                  <a:cubicBezTo>
                    <a:pt x="70" y="77"/>
                    <a:pt x="87" y="59"/>
                    <a:pt x="87" y="42"/>
                  </a:cubicBezTo>
                  <a:cubicBezTo>
                    <a:pt x="87" y="17"/>
                    <a:pt x="78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2295585" y="1191487"/>
              <a:ext cx="18891" cy="15375"/>
            </a:xfrm>
            <a:custGeom>
              <a:avLst/>
              <a:gdLst/>
              <a:ahLst/>
              <a:cxnLst/>
              <a:rect l="l" t="t" r="r" b="b"/>
              <a:pathLst>
                <a:path w="105" h="83" extrusionOk="0">
                  <a:moveTo>
                    <a:pt x="82" y="1"/>
                  </a:moveTo>
                  <a:cubicBezTo>
                    <a:pt x="75" y="1"/>
                    <a:pt x="67" y="3"/>
                    <a:pt x="57" y="8"/>
                  </a:cubicBezTo>
                  <a:cubicBezTo>
                    <a:pt x="40" y="8"/>
                    <a:pt x="22" y="30"/>
                    <a:pt x="0" y="47"/>
                  </a:cubicBezTo>
                  <a:cubicBezTo>
                    <a:pt x="0" y="65"/>
                    <a:pt x="22" y="82"/>
                    <a:pt x="40" y="82"/>
                  </a:cubicBezTo>
                  <a:cubicBezTo>
                    <a:pt x="74" y="82"/>
                    <a:pt x="92" y="65"/>
                    <a:pt x="92" y="30"/>
                  </a:cubicBezTo>
                  <a:cubicBezTo>
                    <a:pt x="104" y="14"/>
                    <a:pt x="99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2370788" y="118315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4" y="1"/>
                  </a:moveTo>
                  <a:cubicBezTo>
                    <a:pt x="39" y="1"/>
                    <a:pt x="18" y="18"/>
                    <a:pt x="0" y="36"/>
                  </a:cubicBezTo>
                  <a:cubicBezTo>
                    <a:pt x="0" y="53"/>
                    <a:pt x="18" y="75"/>
                    <a:pt x="39" y="75"/>
                  </a:cubicBezTo>
                  <a:cubicBezTo>
                    <a:pt x="57" y="75"/>
                    <a:pt x="91" y="53"/>
                    <a:pt x="91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2445812" y="1176852"/>
              <a:ext cx="19791" cy="9818"/>
            </a:xfrm>
            <a:custGeom>
              <a:avLst/>
              <a:gdLst/>
              <a:ahLst/>
              <a:cxnLst/>
              <a:rect l="l" t="t" r="r" b="b"/>
              <a:pathLst>
                <a:path w="110" h="53" extrusionOk="0">
                  <a:moveTo>
                    <a:pt x="75" y="0"/>
                  </a:moveTo>
                  <a:cubicBezTo>
                    <a:pt x="57" y="0"/>
                    <a:pt x="18" y="17"/>
                    <a:pt x="1" y="35"/>
                  </a:cubicBezTo>
                  <a:cubicBezTo>
                    <a:pt x="1" y="52"/>
                    <a:pt x="1" y="52"/>
                    <a:pt x="36" y="52"/>
                  </a:cubicBezTo>
                  <a:cubicBezTo>
                    <a:pt x="57" y="52"/>
                    <a:pt x="92" y="35"/>
                    <a:pt x="92" y="35"/>
                  </a:cubicBezTo>
                  <a:cubicBezTo>
                    <a:pt x="110" y="17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2521015" y="1172777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5" y="0"/>
                    <a:pt x="35" y="22"/>
                    <a:pt x="18" y="22"/>
                  </a:cubicBezTo>
                  <a:cubicBezTo>
                    <a:pt x="1" y="39"/>
                    <a:pt x="18" y="57"/>
                    <a:pt x="35" y="57"/>
                  </a:cubicBezTo>
                  <a:cubicBezTo>
                    <a:pt x="75" y="39"/>
                    <a:pt x="109" y="39"/>
                    <a:pt x="109" y="22"/>
                  </a:cubicBezTo>
                  <a:cubicBezTo>
                    <a:pt x="127" y="22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2602515" y="1172777"/>
              <a:ext cx="22849" cy="7410"/>
            </a:xfrm>
            <a:custGeom>
              <a:avLst/>
              <a:gdLst/>
              <a:ahLst/>
              <a:cxnLst/>
              <a:rect l="l" t="t" r="r" b="b"/>
              <a:pathLst>
                <a:path w="127" h="40" extrusionOk="0">
                  <a:moveTo>
                    <a:pt x="91" y="0"/>
                  </a:moveTo>
                  <a:cubicBezTo>
                    <a:pt x="74" y="0"/>
                    <a:pt x="35" y="0"/>
                    <a:pt x="17" y="22"/>
                  </a:cubicBezTo>
                  <a:cubicBezTo>
                    <a:pt x="0" y="39"/>
                    <a:pt x="17" y="39"/>
                    <a:pt x="35" y="39"/>
                  </a:cubicBezTo>
                  <a:cubicBezTo>
                    <a:pt x="74" y="39"/>
                    <a:pt x="109" y="39"/>
                    <a:pt x="109" y="22"/>
                  </a:cubicBezTo>
                  <a:cubicBezTo>
                    <a:pt x="126" y="22"/>
                    <a:pt x="126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2211026" y="126058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35" y="18"/>
                    <a:pt x="18" y="35"/>
                    <a:pt x="18" y="53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70"/>
                    <a:pt x="92" y="53"/>
                    <a:pt x="92" y="35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2279932" y="1246874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5" y="1"/>
                    <a:pt x="18" y="18"/>
                    <a:pt x="0" y="35"/>
                  </a:cubicBezTo>
                  <a:cubicBezTo>
                    <a:pt x="0" y="57"/>
                    <a:pt x="18" y="75"/>
                    <a:pt x="35" y="75"/>
                  </a:cubicBezTo>
                  <a:lnTo>
                    <a:pt x="87" y="18"/>
                  </a:lnTo>
                  <a:cubicBezTo>
                    <a:pt x="87" y="1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5"/>
            <p:cNvSpPr/>
            <p:nvPr/>
          </p:nvSpPr>
          <p:spPr>
            <a:xfrm>
              <a:off x="2344881" y="1230017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74" y="0"/>
                  </a:moveTo>
                  <a:cubicBezTo>
                    <a:pt x="53" y="0"/>
                    <a:pt x="18" y="18"/>
                    <a:pt x="18" y="39"/>
                  </a:cubicBezTo>
                  <a:cubicBezTo>
                    <a:pt x="1" y="57"/>
                    <a:pt x="18" y="57"/>
                    <a:pt x="35" y="57"/>
                  </a:cubicBezTo>
                  <a:cubicBezTo>
                    <a:pt x="53" y="57"/>
                    <a:pt x="74" y="39"/>
                    <a:pt x="92" y="18"/>
                  </a:cubicBezTo>
                  <a:cubicBezTo>
                    <a:pt x="109" y="0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5"/>
            <p:cNvSpPr/>
            <p:nvPr/>
          </p:nvSpPr>
          <p:spPr>
            <a:xfrm>
              <a:off x="2413068" y="1212975"/>
              <a:ext cx="19611" cy="10744"/>
            </a:xfrm>
            <a:custGeom>
              <a:avLst/>
              <a:gdLst/>
              <a:ahLst/>
              <a:cxnLst/>
              <a:rect l="l" t="t" r="r" b="b"/>
              <a:pathLst>
                <a:path w="109" h="58" extrusionOk="0">
                  <a:moveTo>
                    <a:pt x="74" y="1"/>
                  </a:moveTo>
                  <a:cubicBezTo>
                    <a:pt x="57" y="23"/>
                    <a:pt x="22" y="23"/>
                    <a:pt x="0" y="40"/>
                  </a:cubicBezTo>
                  <a:cubicBezTo>
                    <a:pt x="0" y="57"/>
                    <a:pt x="0" y="57"/>
                    <a:pt x="22" y="57"/>
                  </a:cubicBezTo>
                  <a:cubicBezTo>
                    <a:pt x="57" y="57"/>
                    <a:pt x="74" y="40"/>
                    <a:pt x="91" y="23"/>
                  </a:cubicBezTo>
                  <a:cubicBezTo>
                    <a:pt x="109" y="23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5"/>
            <p:cNvSpPr/>
            <p:nvPr/>
          </p:nvSpPr>
          <p:spPr>
            <a:xfrm>
              <a:off x="2481794" y="1203342"/>
              <a:ext cx="23029" cy="6669"/>
            </a:xfrm>
            <a:custGeom>
              <a:avLst/>
              <a:gdLst/>
              <a:ahLst/>
              <a:cxnLst/>
              <a:rect l="l" t="t" r="r" b="b"/>
              <a:pathLst>
                <a:path w="128" h="36" extrusionOk="0">
                  <a:moveTo>
                    <a:pt x="92" y="1"/>
                  </a:moveTo>
                  <a:cubicBezTo>
                    <a:pt x="75" y="1"/>
                    <a:pt x="36" y="18"/>
                    <a:pt x="18" y="18"/>
                  </a:cubicBezTo>
                  <a:cubicBezTo>
                    <a:pt x="1" y="35"/>
                    <a:pt x="18" y="35"/>
                    <a:pt x="36" y="35"/>
                  </a:cubicBezTo>
                  <a:cubicBezTo>
                    <a:pt x="53" y="35"/>
                    <a:pt x="92" y="18"/>
                    <a:pt x="110" y="18"/>
                  </a:cubicBezTo>
                  <a:cubicBezTo>
                    <a:pt x="127" y="1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5"/>
            <p:cNvSpPr/>
            <p:nvPr/>
          </p:nvSpPr>
          <p:spPr>
            <a:xfrm>
              <a:off x="2563294" y="1200193"/>
              <a:ext cx="19791" cy="3334"/>
            </a:xfrm>
            <a:custGeom>
              <a:avLst/>
              <a:gdLst/>
              <a:ahLst/>
              <a:cxnLst/>
              <a:rect l="l" t="t" r="r" b="b"/>
              <a:pathLst>
                <a:path w="110" h="18" extrusionOk="0">
                  <a:moveTo>
                    <a:pt x="74" y="0"/>
                  </a:moveTo>
                  <a:cubicBezTo>
                    <a:pt x="57" y="0"/>
                    <a:pt x="18" y="0"/>
                    <a:pt x="1" y="18"/>
                  </a:cubicBezTo>
                  <a:lnTo>
                    <a:pt x="92" y="18"/>
                  </a:lnTo>
                  <a:cubicBezTo>
                    <a:pt x="109" y="0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5"/>
            <p:cNvSpPr/>
            <p:nvPr/>
          </p:nvSpPr>
          <p:spPr>
            <a:xfrm>
              <a:off x="2201670" y="1320971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92"/>
                    <a:pt x="18" y="92"/>
                    <a:pt x="35" y="92"/>
                  </a:cubicBezTo>
                  <a:cubicBezTo>
                    <a:pt x="52" y="71"/>
                    <a:pt x="70" y="53"/>
                    <a:pt x="70" y="36"/>
                  </a:cubicBezTo>
                  <a:cubicBezTo>
                    <a:pt x="87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5"/>
            <p:cNvSpPr/>
            <p:nvPr/>
          </p:nvSpPr>
          <p:spPr>
            <a:xfrm>
              <a:off x="2261221" y="1297630"/>
              <a:ext cx="14933" cy="14449"/>
            </a:xfrm>
            <a:custGeom>
              <a:avLst/>
              <a:gdLst/>
              <a:ahLst/>
              <a:cxnLst/>
              <a:rect l="l" t="t" r="r" b="b"/>
              <a:pathLst>
                <a:path w="83" h="78" extrusionOk="0">
                  <a:moveTo>
                    <a:pt x="48" y="1"/>
                  </a:moveTo>
                  <a:cubicBezTo>
                    <a:pt x="30" y="18"/>
                    <a:pt x="13" y="36"/>
                    <a:pt x="13" y="53"/>
                  </a:cubicBezTo>
                  <a:cubicBezTo>
                    <a:pt x="1" y="65"/>
                    <a:pt x="6" y="78"/>
                    <a:pt x="16" y="78"/>
                  </a:cubicBezTo>
                  <a:cubicBezTo>
                    <a:pt x="20" y="78"/>
                    <a:pt x="25" y="75"/>
                    <a:pt x="30" y="70"/>
                  </a:cubicBezTo>
                  <a:cubicBezTo>
                    <a:pt x="48" y="70"/>
                    <a:pt x="65" y="36"/>
                    <a:pt x="83" y="18"/>
                  </a:cubicBezTo>
                  <a:cubicBezTo>
                    <a:pt x="83" y="1"/>
                    <a:pt x="65" y="1"/>
                    <a:pt x="4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5"/>
            <p:cNvSpPr/>
            <p:nvPr/>
          </p:nvSpPr>
          <p:spPr>
            <a:xfrm>
              <a:off x="2318973" y="1270215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8"/>
                    <a:pt x="18" y="40"/>
                    <a:pt x="1" y="57"/>
                  </a:cubicBezTo>
                  <a:cubicBezTo>
                    <a:pt x="1" y="75"/>
                    <a:pt x="1" y="75"/>
                    <a:pt x="18" y="75"/>
                  </a:cubicBezTo>
                  <a:cubicBezTo>
                    <a:pt x="36" y="57"/>
                    <a:pt x="71" y="40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5"/>
            <p:cNvSpPr/>
            <p:nvPr/>
          </p:nvSpPr>
          <p:spPr>
            <a:xfrm>
              <a:off x="2377805" y="1246874"/>
              <a:ext cx="15833" cy="10744"/>
            </a:xfrm>
            <a:custGeom>
              <a:avLst/>
              <a:gdLst/>
              <a:ahLst/>
              <a:cxnLst/>
              <a:rect l="l" t="t" r="r" b="b"/>
              <a:pathLst>
                <a:path w="88" h="58" extrusionOk="0">
                  <a:moveTo>
                    <a:pt x="70" y="1"/>
                  </a:moveTo>
                  <a:cubicBezTo>
                    <a:pt x="52" y="18"/>
                    <a:pt x="18" y="18"/>
                    <a:pt x="18" y="35"/>
                  </a:cubicBezTo>
                  <a:cubicBezTo>
                    <a:pt x="0" y="57"/>
                    <a:pt x="0" y="57"/>
                    <a:pt x="18" y="57"/>
                  </a:cubicBezTo>
                  <a:cubicBezTo>
                    <a:pt x="35" y="35"/>
                    <a:pt x="70" y="18"/>
                    <a:pt x="70" y="18"/>
                  </a:cubicBezTo>
                  <a:cubicBezTo>
                    <a:pt x="87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5"/>
            <p:cNvSpPr/>
            <p:nvPr/>
          </p:nvSpPr>
          <p:spPr>
            <a:xfrm>
              <a:off x="2439695" y="1228535"/>
              <a:ext cx="19251" cy="8892"/>
            </a:xfrm>
            <a:custGeom>
              <a:avLst/>
              <a:gdLst/>
              <a:ahLst/>
              <a:cxnLst/>
              <a:rect l="l" t="t" r="r" b="b"/>
              <a:pathLst>
                <a:path w="107" h="48" extrusionOk="0">
                  <a:moveTo>
                    <a:pt x="103" y="0"/>
                  </a:moveTo>
                  <a:cubicBezTo>
                    <a:pt x="101" y="0"/>
                    <a:pt x="97" y="2"/>
                    <a:pt x="91" y="8"/>
                  </a:cubicBezTo>
                  <a:cubicBezTo>
                    <a:pt x="103" y="8"/>
                    <a:pt x="107" y="0"/>
                    <a:pt x="103" y="0"/>
                  </a:cubicBezTo>
                  <a:close/>
                  <a:moveTo>
                    <a:pt x="91" y="8"/>
                  </a:moveTo>
                  <a:cubicBezTo>
                    <a:pt x="70" y="8"/>
                    <a:pt x="35" y="26"/>
                    <a:pt x="17" y="26"/>
                  </a:cubicBezTo>
                  <a:cubicBezTo>
                    <a:pt x="0" y="47"/>
                    <a:pt x="17" y="47"/>
                    <a:pt x="35" y="47"/>
                  </a:cubicBezTo>
                  <a:cubicBezTo>
                    <a:pt x="52" y="26"/>
                    <a:pt x="91" y="26"/>
                    <a:pt x="91" y="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5"/>
            <p:cNvSpPr/>
            <p:nvPr/>
          </p:nvSpPr>
          <p:spPr>
            <a:xfrm>
              <a:off x="2510760" y="1220199"/>
              <a:ext cx="23749" cy="6669"/>
            </a:xfrm>
            <a:custGeom>
              <a:avLst/>
              <a:gdLst/>
              <a:ahLst/>
              <a:cxnLst/>
              <a:rect l="l" t="t" r="r" b="b"/>
              <a:pathLst>
                <a:path w="132" h="36" extrusionOk="0">
                  <a:moveTo>
                    <a:pt x="110" y="1"/>
                  </a:moveTo>
                  <a:cubicBezTo>
                    <a:pt x="75" y="1"/>
                    <a:pt x="40" y="18"/>
                    <a:pt x="23" y="18"/>
                  </a:cubicBezTo>
                  <a:cubicBezTo>
                    <a:pt x="1" y="18"/>
                    <a:pt x="23" y="36"/>
                    <a:pt x="40" y="36"/>
                  </a:cubicBezTo>
                  <a:cubicBezTo>
                    <a:pt x="75" y="36"/>
                    <a:pt x="110" y="18"/>
                    <a:pt x="110" y="18"/>
                  </a:cubicBezTo>
                  <a:cubicBezTo>
                    <a:pt x="132" y="1"/>
                    <a:pt x="132" y="1"/>
                    <a:pt x="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5"/>
            <p:cNvSpPr/>
            <p:nvPr/>
          </p:nvSpPr>
          <p:spPr>
            <a:xfrm>
              <a:off x="2194654" y="1384694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9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92"/>
                    <a:pt x="17" y="92"/>
                    <a:pt x="39" y="92"/>
                  </a:cubicBezTo>
                  <a:cubicBezTo>
                    <a:pt x="39" y="75"/>
                    <a:pt x="57" y="53"/>
                    <a:pt x="74" y="35"/>
                  </a:cubicBezTo>
                  <a:cubicBezTo>
                    <a:pt x="74" y="1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5"/>
            <p:cNvSpPr/>
            <p:nvPr/>
          </p:nvSpPr>
          <p:spPr>
            <a:xfrm>
              <a:off x="2247008" y="1350795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5" y="1"/>
                  </a:moveTo>
                  <a:cubicBezTo>
                    <a:pt x="18" y="18"/>
                    <a:pt x="1" y="40"/>
                    <a:pt x="1" y="75"/>
                  </a:cubicBezTo>
                  <a:cubicBezTo>
                    <a:pt x="1" y="92"/>
                    <a:pt x="1" y="92"/>
                    <a:pt x="18" y="92"/>
                  </a:cubicBezTo>
                  <a:cubicBezTo>
                    <a:pt x="35" y="75"/>
                    <a:pt x="53" y="57"/>
                    <a:pt x="53" y="18"/>
                  </a:cubicBezTo>
                  <a:cubicBezTo>
                    <a:pt x="75" y="1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5"/>
            <p:cNvSpPr/>
            <p:nvPr/>
          </p:nvSpPr>
          <p:spPr>
            <a:xfrm>
              <a:off x="2295585" y="1316155"/>
              <a:ext cx="13134" cy="14820"/>
            </a:xfrm>
            <a:custGeom>
              <a:avLst/>
              <a:gdLst/>
              <a:ahLst/>
              <a:cxnLst/>
              <a:rect l="l" t="t" r="r" b="b"/>
              <a:pathLst>
                <a:path w="73" h="80" extrusionOk="0">
                  <a:moveTo>
                    <a:pt x="68" y="0"/>
                  </a:moveTo>
                  <a:cubicBezTo>
                    <a:pt x="66" y="0"/>
                    <a:pt x="62" y="3"/>
                    <a:pt x="57" y="9"/>
                  </a:cubicBezTo>
                  <a:cubicBezTo>
                    <a:pt x="40" y="27"/>
                    <a:pt x="22" y="44"/>
                    <a:pt x="0" y="62"/>
                  </a:cubicBezTo>
                  <a:cubicBezTo>
                    <a:pt x="0" y="79"/>
                    <a:pt x="0" y="79"/>
                    <a:pt x="22" y="79"/>
                  </a:cubicBezTo>
                  <a:cubicBezTo>
                    <a:pt x="40" y="62"/>
                    <a:pt x="57" y="44"/>
                    <a:pt x="57" y="27"/>
                  </a:cubicBezTo>
                  <a:cubicBezTo>
                    <a:pt x="69" y="15"/>
                    <a:pt x="7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5"/>
            <p:cNvSpPr/>
            <p:nvPr/>
          </p:nvSpPr>
          <p:spPr>
            <a:xfrm>
              <a:off x="2346500" y="1283923"/>
              <a:ext cx="14933" cy="12967"/>
            </a:xfrm>
            <a:custGeom>
              <a:avLst/>
              <a:gdLst/>
              <a:ahLst/>
              <a:cxnLst/>
              <a:rect l="l" t="t" r="r" b="b"/>
              <a:pathLst>
                <a:path w="83" h="70" extrusionOk="0">
                  <a:moveTo>
                    <a:pt x="65" y="1"/>
                  </a:moveTo>
                  <a:cubicBezTo>
                    <a:pt x="44" y="18"/>
                    <a:pt x="26" y="36"/>
                    <a:pt x="9" y="53"/>
                  </a:cubicBezTo>
                  <a:cubicBezTo>
                    <a:pt x="0" y="64"/>
                    <a:pt x="0" y="69"/>
                    <a:pt x="5" y="69"/>
                  </a:cubicBezTo>
                  <a:cubicBezTo>
                    <a:pt x="9" y="69"/>
                    <a:pt x="18" y="64"/>
                    <a:pt x="26" y="53"/>
                  </a:cubicBezTo>
                  <a:cubicBezTo>
                    <a:pt x="44" y="53"/>
                    <a:pt x="65" y="36"/>
                    <a:pt x="65" y="18"/>
                  </a:cubicBezTo>
                  <a:cubicBezTo>
                    <a:pt x="83" y="1"/>
                    <a:pt x="83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5"/>
            <p:cNvSpPr/>
            <p:nvPr/>
          </p:nvSpPr>
          <p:spPr>
            <a:xfrm>
              <a:off x="2403892" y="1259100"/>
              <a:ext cx="16372" cy="9633"/>
            </a:xfrm>
            <a:custGeom>
              <a:avLst/>
              <a:gdLst/>
              <a:ahLst/>
              <a:cxnLst/>
              <a:rect l="l" t="t" r="r" b="b"/>
              <a:pathLst>
                <a:path w="91" h="52" extrusionOk="0">
                  <a:moveTo>
                    <a:pt x="85" y="1"/>
                  </a:moveTo>
                  <a:cubicBezTo>
                    <a:pt x="82" y="1"/>
                    <a:pt x="79" y="3"/>
                    <a:pt x="73" y="9"/>
                  </a:cubicBezTo>
                  <a:cubicBezTo>
                    <a:pt x="51" y="9"/>
                    <a:pt x="16" y="26"/>
                    <a:pt x="16" y="43"/>
                  </a:cubicBezTo>
                  <a:cubicBezTo>
                    <a:pt x="5" y="43"/>
                    <a:pt x="1" y="51"/>
                    <a:pt x="10" y="51"/>
                  </a:cubicBezTo>
                  <a:cubicBezTo>
                    <a:pt x="14" y="51"/>
                    <a:pt x="22" y="49"/>
                    <a:pt x="34" y="43"/>
                  </a:cubicBezTo>
                  <a:cubicBezTo>
                    <a:pt x="51" y="43"/>
                    <a:pt x="73" y="26"/>
                    <a:pt x="90" y="9"/>
                  </a:cubicBezTo>
                  <a:cubicBezTo>
                    <a:pt x="90" y="9"/>
                    <a:pt x="90" y="1"/>
                    <a:pt x="8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471719" y="1246874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1"/>
                  </a:moveTo>
                  <a:cubicBezTo>
                    <a:pt x="57" y="1"/>
                    <a:pt x="40" y="18"/>
                    <a:pt x="22" y="18"/>
                  </a:cubicBezTo>
                  <a:cubicBezTo>
                    <a:pt x="0" y="35"/>
                    <a:pt x="22" y="57"/>
                    <a:pt x="40" y="57"/>
                  </a:cubicBezTo>
                  <a:cubicBezTo>
                    <a:pt x="74" y="35"/>
                    <a:pt x="92" y="35"/>
                    <a:pt x="109" y="18"/>
                  </a:cubicBezTo>
                  <a:cubicBezTo>
                    <a:pt x="131" y="1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2191415" y="1451567"/>
              <a:ext cx="10435" cy="20377"/>
            </a:xfrm>
            <a:custGeom>
              <a:avLst/>
              <a:gdLst/>
              <a:ahLst/>
              <a:cxnLst/>
              <a:rect l="l" t="t" r="r" b="b"/>
              <a:pathLst>
                <a:path w="58" h="110" extrusionOk="0">
                  <a:moveTo>
                    <a:pt x="35" y="1"/>
                  </a:moveTo>
                  <a:cubicBezTo>
                    <a:pt x="18" y="18"/>
                    <a:pt x="1" y="57"/>
                    <a:pt x="1" y="75"/>
                  </a:cubicBezTo>
                  <a:cubicBezTo>
                    <a:pt x="1" y="92"/>
                    <a:pt x="18" y="110"/>
                    <a:pt x="35" y="110"/>
                  </a:cubicBezTo>
                  <a:cubicBezTo>
                    <a:pt x="57" y="92"/>
                    <a:pt x="57" y="57"/>
                    <a:pt x="57" y="40"/>
                  </a:cubicBezTo>
                  <a:cubicBezTo>
                    <a:pt x="57" y="1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240711" y="1413222"/>
              <a:ext cx="9535" cy="19821"/>
            </a:xfrm>
            <a:custGeom>
              <a:avLst/>
              <a:gdLst/>
              <a:ahLst/>
              <a:cxnLst/>
              <a:rect l="l" t="t" r="r" b="b"/>
              <a:pathLst>
                <a:path w="53" h="107" extrusionOk="0">
                  <a:moveTo>
                    <a:pt x="33" y="1"/>
                  </a:moveTo>
                  <a:cubicBezTo>
                    <a:pt x="28" y="1"/>
                    <a:pt x="23" y="3"/>
                    <a:pt x="18" y="8"/>
                  </a:cubicBezTo>
                  <a:cubicBezTo>
                    <a:pt x="1" y="29"/>
                    <a:pt x="1" y="47"/>
                    <a:pt x="1" y="82"/>
                  </a:cubicBezTo>
                  <a:cubicBezTo>
                    <a:pt x="1" y="94"/>
                    <a:pt x="1" y="106"/>
                    <a:pt x="7" y="106"/>
                  </a:cubicBezTo>
                  <a:cubicBezTo>
                    <a:pt x="9" y="106"/>
                    <a:pt x="13" y="104"/>
                    <a:pt x="18" y="99"/>
                  </a:cubicBezTo>
                  <a:cubicBezTo>
                    <a:pt x="36" y="82"/>
                    <a:pt x="36" y="64"/>
                    <a:pt x="53" y="29"/>
                  </a:cubicBezTo>
                  <a:cubicBezTo>
                    <a:pt x="53" y="14"/>
                    <a:pt x="44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5"/>
            <p:cNvSpPr/>
            <p:nvPr/>
          </p:nvSpPr>
          <p:spPr>
            <a:xfrm>
              <a:off x="2282991" y="1372098"/>
              <a:ext cx="9535" cy="18154"/>
            </a:xfrm>
            <a:custGeom>
              <a:avLst/>
              <a:gdLst/>
              <a:ahLst/>
              <a:cxnLst/>
              <a:rect l="l" t="t" r="r" b="b"/>
              <a:pathLst>
                <a:path w="53" h="98" extrusionOk="0">
                  <a:moveTo>
                    <a:pt x="49" y="1"/>
                  </a:moveTo>
                  <a:cubicBezTo>
                    <a:pt x="47" y="1"/>
                    <a:pt x="43" y="5"/>
                    <a:pt x="36" y="12"/>
                  </a:cubicBezTo>
                  <a:cubicBezTo>
                    <a:pt x="18" y="12"/>
                    <a:pt x="1" y="51"/>
                    <a:pt x="1" y="69"/>
                  </a:cubicBezTo>
                  <a:cubicBezTo>
                    <a:pt x="1" y="89"/>
                    <a:pt x="7" y="97"/>
                    <a:pt x="12" y="97"/>
                  </a:cubicBezTo>
                  <a:cubicBezTo>
                    <a:pt x="15" y="97"/>
                    <a:pt x="18" y="93"/>
                    <a:pt x="18" y="86"/>
                  </a:cubicBezTo>
                  <a:cubicBezTo>
                    <a:pt x="36" y="86"/>
                    <a:pt x="53" y="51"/>
                    <a:pt x="53" y="34"/>
                  </a:cubicBezTo>
                  <a:cubicBezTo>
                    <a:pt x="53" y="10"/>
                    <a:pt x="5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5"/>
            <p:cNvSpPr/>
            <p:nvPr/>
          </p:nvSpPr>
          <p:spPr>
            <a:xfrm>
              <a:off x="2328509" y="13326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52" y="0"/>
                  </a:moveTo>
                  <a:cubicBezTo>
                    <a:pt x="47" y="0"/>
                    <a:pt x="41" y="3"/>
                    <a:pt x="35" y="8"/>
                  </a:cubicBezTo>
                  <a:cubicBezTo>
                    <a:pt x="18" y="29"/>
                    <a:pt x="18" y="47"/>
                    <a:pt x="0" y="64"/>
                  </a:cubicBezTo>
                  <a:cubicBezTo>
                    <a:pt x="0" y="99"/>
                    <a:pt x="18" y="99"/>
                    <a:pt x="35" y="99"/>
                  </a:cubicBezTo>
                  <a:cubicBezTo>
                    <a:pt x="35" y="81"/>
                    <a:pt x="57" y="47"/>
                    <a:pt x="74" y="29"/>
                  </a:cubicBezTo>
                  <a:cubicBezTo>
                    <a:pt x="74" y="14"/>
                    <a:pt x="65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2384102" y="130411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74"/>
                    <a:pt x="0" y="92"/>
                    <a:pt x="35" y="92"/>
                  </a:cubicBezTo>
                  <a:cubicBezTo>
                    <a:pt x="52" y="74"/>
                    <a:pt x="74" y="53"/>
                    <a:pt x="74" y="35"/>
                  </a:cubicBezTo>
                  <a:cubicBezTo>
                    <a:pt x="74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2452109" y="129040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92" y="75"/>
                    <a:pt x="92" y="40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2347939" y="58185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36" y="110"/>
                  </a:cubicBezTo>
                  <a:cubicBezTo>
                    <a:pt x="57" y="110"/>
                    <a:pt x="75" y="92"/>
                    <a:pt x="75" y="75"/>
                  </a:cubicBezTo>
                  <a:cubicBezTo>
                    <a:pt x="75" y="36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2403532" y="607232"/>
              <a:ext cx="9715" cy="19636"/>
            </a:xfrm>
            <a:custGeom>
              <a:avLst/>
              <a:gdLst/>
              <a:ahLst/>
              <a:cxnLst/>
              <a:rect l="l" t="t" r="r" b="b"/>
              <a:pathLst>
                <a:path w="54" h="106" extrusionOk="0">
                  <a:moveTo>
                    <a:pt x="22" y="1"/>
                  </a:moveTo>
                  <a:cubicBezTo>
                    <a:pt x="10" y="1"/>
                    <a:pt x="1" y="18"/>
                    <a:pt x="1" y="47"/>
                  </a:cubicBezTo>
                  <a:cubicBezTo>
                    <a:pt x="1" y="64"/>
                    <a:pt x="1" y="99"/>
                    <a:pt x="18" y="99"/>
                  </a:cubicBezTo>
                  <a:cubicBezTo>
                    <a:pt x="23" y="103"/>
                    <a:pt x="28" y="106"/>
                    <a:pt x="32" y="106"/>
                  </a:cubicBezTo>
                  <a:cubicBezTo>
                    <a:pt x="44" y="106"/>
                    <a:pt x="53" y="89"/>
                    <a:pt x="53" y="64"/>
                  </a:cubicBezTo>
                  <a:cubicBezTo>
                    <a:pt x="53" y="47"/>
                    <a:pt x="53" y="7"/>
                    <a:pt x="36" y="7"/>
                  </a:cubicBezTo>
                  <a:cubicBezTo>
                    <a:pt x="31" y="3"/>
                    <a:pt x="27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2456067" y="635945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0" y="92"/>
                    <a:pt x="18" y="92"/>
                  </a:cubicBezTo>
                  <a:cubicBezTo>
                    <a:pt x="23" y="97"/>
                    <a:pt x="28" y="99"/>
                    <a:pt x="32" y="99"/>
                  </a:cubicBezTo>
                  <a:cubicBezTo>
                    <a:pt x="44" y="99"/>
                    <a:pt x="53" y="85"/>
                    <a:pt x="53" y="70"/>
                  </a:cubicBezTo>
                  <a:cubicBezTo>
                    <a:pt x="53" y="35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5"/>
            <p:cNvSpPr/>
            <p:nvPr/>
          </p:nvSpPr>
          <p:spPr>
            <a:xfrm>
              <a:off x="2507702" y="661323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23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3"/>
                    <a:pt x="18" y="98"/>
                    <a:pt x="40" y="98"/>
                  </a:cubicBezTo>
                  <a:cubicBezTo>
                    <a:pt x="57" y="98"/>
                    <a:pt x="75" y="98"/>
                    <a:pt x="75" y="63"/>
                  </a:cubicBezTo>
                  <a:cubicBezTo>
                    <a:pt x="75" y="42"/>
                    <a:pt x="57" y="7"/>
                    <a:pt x="40" y="7"/>
                  </a:cubicBezTo>
                  <a:cubicBezTo>
                    <a:pt x="34" y="2"/>
                    <a:pt x="28" y="0"/>
                    <a:pt x="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5"/>
            <p:cNvSpPr/>
            <p:nvPr/>
          </p:nvSpPr>
          <p:spPr>
            <a:xfrm>
              <a:off x="2566353" y="681329"/>
              <a:ext cx="13494" cy="18524"/>
            </a:xfrm>
            <a:custGeom>
              <a:avLst/>
              <a:gdLst/>
              <a:ahLst/>
              <a:cxnLst/>
              <a:rect l="l" t="t" r="r" b="b"/>
              <a:pathLst>
                <a:path w="75" h="100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99"/>
                    <a:pt x="40" y="99"/>
                  </a:cubicBezTo>
                  <a:cubicBezTo>
                    <a:pt x="75" y="99"/>
                    <a:pt x="75" y="82"/>
                    <a:pt x="75" y="64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5"/>
            <p:cNvSpPr/>
            <p:nvPr/>
          </p:nvSpPr>
          <p:spPr>
            <a:xfrm>
              <a:off x="2638498" y="689109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35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7"/>
                    <a:pt x="64" y="97"/>
                  </a:cubicBezTo>
                  <a:cubicBezTo>
                    <a:pt x="80" y="97"/>
                    <a:pt x="92" y="71"/>
                    <a:pt x="92" y="57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5"/>
            <p:cNvSpPr/>
            <p:nvPr/>
          </p:nvSpPr>
          <p:spPr>
            <a:xfrm>
              <a:off x="2331567" y="665769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0"/>
                  </a:moveTo>
                  <a:cubicBezTo>
                    <a:pt x="40" y="0"/>
                    <a:pt x="18" y="18"/>
                    <a:pt x="1" y="57"/>
                  </a:cubicBezTo>
                  <a:cubicBezTo>
                    <a:pt x="1" y="92"/>
                    <a:pt x="1" y="126"/>
                    <a:pt x="40" y="126"/>
                  </a:cubicBezTo>
                  <a:cubicBezTo>
                    <a:pt x="57" y="126"/>
                    <a:pt x="75" y="109"/>
                    <a:pt x="75" y="74"/>
                  </a:cubicBezTo>
                  <a:cubicBezTo>
                    <a:pt x="92" y="57"/>
                    <a:pt x="75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5"/>
            <p:cNvSpPr/>
            <p:nvPr/>
          </p:nvSpPr>
          <p:spPr>
            <a:xfrm>
              <a:off x="2390219" y="689109"/>
              <a:ext cx="13494" cy="21859"/>
            </a:xfrm>
            <a:custGeom>
              <a:avLst/>
              <a:gdLst/>
              <a:ahLst/>
              <a:cxnLst/>
              <a:rect l="l" t="t" r="r" b="b"/>
              <a:pathLst>
                <a:path w="75" h="118" extrusionOk="0">
                  <a:moveTo>
                    <a:pt x="57" y="0"/>
                  </a:moveTo>
                  <a:cubicBezTo>
                    <a:pt x="40" y="0"/>
                    <a:pt x="18" y="22"/>
                    <a:pt x="1" y="57"/>
                  </a:cubicBezTo>
                  <a:cubicBezTo>
                    <a:pt x="1" y="74"/>
                    <a:pt x="1" y="109"/>
                    <a:pt x="18" y="109"/>
                  </a:cubicBezTo>
                  <a:cubicBezTo>
                    <a:pt x="24" y="115"/>
                    <a:pt x="31" y="118"/>
                    <a:pt x="38" y="118"/>
                  </a:cubicBezTo>
                  <a:cubicBezTo>
                    <a:pt x="57" y="118"/>
                    <a:pt x="75" y="100"/>
                    <a:pt x="75" y="74"/>
                  </a:cubicBezTo>
                  <a:cubicBezTo>
                    <a:pt x="75" y="40"/>
                    <a:pt x="75" y="22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5"/>
            <p:cNvSpPr/>
            <p:nvPr/>
          </p:nvSpPr>
          <p:spPr>
            <a:xfrm>
              <a:off x="2445812" y="713376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57" y="0"/>
                  </a:moveTo>
                  <a:cubicBezTo>
                    <a:pt x="36" y="0"/>
                    <a:pt x="18" y="17"/>
                    <a:pt x="1" y="52"/>
                  </a:cubicBezTo>
                  <a:cubicBezTo>
                    <a:pt x="1" y="70"/>
                    <a:pt x="18" y="109"/>
                    <a:pt x="36" y="109"/>
                  </a:cubicBezTo>
                  <a:cubicBezTo>
                    <a:pt x="41" y="113"/>
                    <a:pt x="47" y="116"/>
                    <a:pt x="52" y="116"/>
                  </a:cubicBezTo>
                  <a:cubicBezTo>
                    <a:pt x="65" y="116"/>
                    <a:pt x="75" y="99"/>
                    <a:pt x="75" y="70"/>
                  </a:cubicBezTo>
                  <a:cubicBezTo>
                    <a:pt x="75" y="35"/>
                    <a:pt x="75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5"/>
            <p:cNvSpPr/>
            <p:nvPr/>
          </p:nvSpPr>
          <p:spPr>
            <a:xfrm>
              <a:off x="2504643" y="736717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109"/>
                  </a:cubicBezTo>
                  <a:cubicBezTo>
                    <a:pt x="57" y="109"/>
                    <a:pt x="74" y="92"/>
                    <a:pt x="74" y="70"/>
                  </a:cubicBezTo>
                  <a:cubicBezTo>
                    <a:pt x="74" y="35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5"/>
            <p:cNvSpPr/>
            <p:nvPr/>
          </p:nvSpPr>
          <p:spPr>
            <a:xfrm>
              <a:off x="2566353" y="75357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40" y="109"/>
                  </a:cubicBezTo>
                  <a:cubicBezTo>
                    <a:pt x="57" y="109"/>
                    <a:pt x="75" y="88"/>
                    <a:pt x="75" y="53"/>
                  </a:cubicBezTo>
                  <a:cubicBezTo>
                    <a:pt x="75" y="35"/>
                    <a:pt x="57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5"/>
            <p:cNvSpPr/>
            <p:nvPr/>
          </p:nvSpPr>
          <p:spPr>
            <a:xfrm>
              <a:off x="2638498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2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2" y="92"/>
                  </a:cubicBezTo>
                  <a:cubicBezTo>
                    <a:pt x="74" y="92"/>
                    <a:pt x="92" y="75"/>
                    <a:pt x="92" y="57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5"/>
            <p:cNvSpPr/>
            <p:nvPr/>
          </p:nvSpPr>
          <p:spPr>
            <a:xfrm>
              <a:off x="2305660" y="763206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8" y="18"/>
                    <a:pt x="1" y="57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6" y="127"/>
                    <a:pt x="75" y="110"/>
                    <a:pt x="75" y="75"/>
                  </a:cubicBezTo>
                  <a:cubicBezTo>
                    <a:pt x="92" y="36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5"/>
            <p:cNvSpPr/>
            <p:nvPr/>
          </p:nvSpPr>
          <p:spPr>
            <a:xfrm>
              <a:off x="2367550" y="780249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75" y="0"/>
                  </a:moveTo>
                  <a:cubicBezTo>
                    <a:pt x="57" y="0"/>
                    <a:pt x="18" y="18"/>
                    <a:pt x="18" y="52"/>
                  </a:cubicBezTo>
                  <a:cubicBezTo>
                    <a:pt x="1" y="92"/>
                    <a:pt x="18" y="109"/>
                    <a:pt x="36" y="126"/>
                  </a:cubicBezTo>
                  <a:cubicBezTo>
                    <a:pt x="57" y="126"/>
                    <a:pt x="75" y="109"/>
                    <a:pt x="92" y="74"/>
                  </a:cubicBezTo>
                  <a:cubicBezTo>
                    <a:pt x="92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5"/>
            <p:cNvSpPr/>
            <p:nvPr/>
          </p:nvSpPr>
          <p:spPr>
            <a:xfrm>
              <a:off x="2432498" y="799143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32" y="0"/>
                  </a:moveTo>
                  <a:cubicBezTo>
                    <a:pt x="13" y="0"/>
                    <a:pt x="1" y="16"/>
                    <a:pt x="1" y="42"/>
                  </a:cubicBezTo>
                  <a:cubicBezTo>
                    <a:pt x="1" y="81"/>
                    <a:pt x="1" y="116"/>
                    <a:pt x="23" y="116"/>
                  </a:cubicBezTo>
                  <a:cubicBezTo>
                    <a:pt x="57" y="116"/>
                    <a:pt x="75" y="98"/>
                    <a:pt x="75" y="59"/>
                  </a:cubicBezTo>
                  <a:cubicBezTo>
                    <a:pt x="75" y="24"/>
                    <a:pt x="75" y="7"/>
                    <a:pt x="57" y="7"/>
                  </a:cubicBezTo>
                  <a:cubicBezTo>
                    <a:pt x="48" y="2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5"/>
            <p:cNvSpPr/>
            <p:nvPr/>
          </p:nvSpPr>
          <p:spPr>
            <a:xfrm>
              <a:off x="2495108" y="816371"/>
              <a:ext cx="15833" cy="21303"/>
            </a:xfrm>
            <a:custGeom>
              <a:avLst/>
              <a:gdLst/>
              <a:ahLst/>
              <a:cxnLst/>
              <a:rect l="l" t="t" r="r" b="b"/>
              <a:pathLst>
                <a:path w="88" h="115" extrusionOk="0">
                  <a:moveTo>
                    <a:pt x="43" y="1"/>
                  </a:moveTo>
                  <a:cubicBezTo>
                    <a:pt x="29" y="1"/>
                    <a:pt x="15" y="26"/>
                    <a:pt x="1" y="40"/>
                  </a:cubicBezTo>
                  <a:cubicBezTo>
                    <a:pt x="1" y="75"/>
                    <a:pt x="18" y="97"/>
                    <a:pt x="36" y="114"/>
                  </a:cubicBezTo>
                  <a:cubicBezTo>
                    <a:pt x="53" y="114"/>
                    <a:pt x="71" y="97"/>
                    <a:pt x="88" y="58"/>
                  </a:cubicBezTo>
                  <a:cubicBezTo>
                    <a:pt x="88" y="40"/>
                    <a:pt x="71" y="5"/>
                    <a:pt x="53" y="5"/>
                  </a:cubicBezTo>
                  <a:cubicBezTo>
                    <a:pt x="50" y="2"/>
                    <a:pt x="47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5"/>
            <p:cNvSpPr/>
            <p:nvPr/>
          </p:nvSpPr>
          <p:spPr>
            <a:xfrm>
              <a:off x="2563294" y="830079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57" y="92"/>
                    <a:pt x="92" y="75"/>
                    <a:pt x="92" y="58"/>
                  </a:cubicBezTo>
                  <a:cubicBezTo>
                    <a:pt x="92" y="23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5"/>
            <p:cNvSpPr/>
            <p:nvPr/>
          </p:nvSpPr>
          <p:spPr>
            <a:xfrm>
              <a:off x="2638498" y="83748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5"/>
            <p:cNvSpPr/>
            <p:nvPr/>
          </p:nvSpPr>
          <p:spPr>
            <a:xfrm>
              <a:off x="2272916" y="860829"/>
              <a:ext cx="19611" cy="26675"/>
            </a:xfrm>
            <a:custGeom>
              <a:avLst/>
              <a:gdLst/>
              <a:ahLst/>
              <a:cxnLst/>
              <a:rect l="l" t="t" r="r" b="b"/>
              <a:pathLst>
                <a:path w="109" h="144" extrusionOk="0">
                  <a:moveTo>
                    <a:pt x="74" y="0"/>
                  </a:moveTo>
                  <a:cubicBezTo>
                    <a:pt x="57" y="0"/>
                    <a:pt x="39" y="35"/>
                    <a:pt x="18" y="74"/>
                  </a:cubicBezTo>
                  <a:cubicBezTo>
                    <a:pt x="0" y="109"/>
                    <a:pt x="18" y="127"/>
                    <a:pt x="39" y="144"/>
                  </a:cubicBezTo>
                  <a:cubicBezTo>
                    <a:pt x="57" y="144"/>
                    <a:pt x="92" y="109"/>
                    <a:pt x="92" y="74"/>
                  </a:cubicBezTo>
                  <a:cubicBezTo>
                    <a:pt x="109" y="35"/>
                    <a:pt x="109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5"/>
            <p:cNvSpPr/>
            <p:nvPr/>
          </p:nvSpPr>
          <p:spPr>
            <a:xfrm>
              <a:off x="2344881" y="8745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35" y="0"/>
                    <a:pt x="18" y="18"/>
                    <a:pt x="18" y="53"/>
                  </a:cubicBezTo>
                  <a:cubicBezTo>
                    <a:pt x="1" y="87"/>
                    <a:pt x="18" y="109"/>
                    <a:pt x="35" y="126"/>
                  </a:cubicBezTo>
                  <a:cubicBezTo>
                    <a:pt x="53" y="126"/>
                    <a:pt x="92" y="87"/>
                    <a:pt x="92" y="70"/>
                  </a:cubicBezTo>
                  <a:cubicBezTo>
                    <a:pt x="109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5"/>
            <p:cNvSpPr/>
            <p:nvPr/>
          </p:nvSpPr>
          <p:spPr>
            <a:xfrm>
              <a:off x="2416846" y="884170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18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0" y="109"/>
                    <a:pt x="70" y="74"/>
                  </a:cubicBezTo>
                  <a:cubicBezTo>
                    <a:pt x="88" y="35"/>
                    <a:pt x="70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5"/>
            <p:cNvSpPr/>
            <p:nvPr/>
          </p:nvSpPr>
          <p:spPr>
            <a:xfrm>
              <a:off x="2485033" y="89787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35" y="0"/>
                    <a:pt x="18" y="18"/>
                    <a:pt x="0" y="53"/>
                  </a:cubicBezTo>
                  <a:cubicBezTo>
                    <a:pt x="0" y="70"/>
                    <a:pt x="18" y="109"/>
                    <a:pt x="35" y="109"/>
                  </a:cubicBezTo>
                  <a:cubicBezTo>
                    <a:pt x="74" y="109"/>
                    <a:pt x="92" y="92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5"/>
            <p:cNvSpPr/>
            <p:nvPr/>
          </p:nvSpPr>
          <p:spPr>
            <a:xfrm>
              <a:off x="2560236" y="904361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52" y="109"/>
                    <a:pt x="91" y="92"/>
                    <a:pt x="91" y="57"/>
                  </a:cubicBezTo>
                  <a:cubicBezTo>
                    <a:pt x="91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5"/>
            <p:cNvSpPr/>
            <p:nvPr/>
          </p:nvSpPr>
          <p:spPr>
            <a:xfrm>
              <a:off x="2638498" y="90751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5"/>
            <p:cNvSpPr/>
            <p:nvPr/>
          </p:nvSpPr>
          <p:spPr>
            <a:xfrm>
              <a:off x="2247008" y="96160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5" y="0"/>
                    <a:pt x="18" y="18"/>
                    <a:pt x="1" y="52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92" y="92"/>
                    <a:pt x="92" y="52"/>
                  </a:cubicBezTo>
                  <a:cubicBezTo>
                    <a:pt x="109" y="18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5"/>
            <p:cNvSpPr/>
            <p:nvPr/>
          </p:nvSpPr>
          <p:spPr>
            <a:xfrm>
              <a:off x="2325270" y="964750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5" y="92"/>
                    <a:pt x="92" y="75"/>
                  </a:cubicBezTo>
                  <a:cubicBezTo>
                    <a:pt x="92" y="35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5"/>
            <p:cNvSpPr/>
            <p:nvPr/>
          </p:nvSpPr>
          <p:spPr>
            <a:xfrm>
              <a:off x="2400474" y="97123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3" y="0"/>
                  </a:moveTo>
                  <a:cubicBezTo>
                    <a:pt x="35" y="0"/>
                    <a:pt x="18" y="22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0" y="109"/>
                    <a:pt x="92" y="92"/>
                    <a:pt x="92" y="57"/>
                  </a:cubicBezTo>
                  <a:cubicBezTo>
                    <a:pt x="92" y="4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2478736" y="97845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92"/>
                    <a:pt x="35" y="109"/>
                  </a:cubicBezTo>
                  <a:cubicBezTo>
                    <a:pt x="53" y="109"/>
                    <a:pt x="92" y="70"/>
                    <a:pt x="92" y="53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5"/>
            <p:cNvSpPr/>
            <p:nvPr/>
          </p:nvSpPr>
          <p:spPr>
            <a:xfrm>
              <a:off x="2556998" y="981792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" y="74"/>
                    <a:pt x="18" y="91"/>
                    <a:pt x="36" y="91"/>
                  </a:cubicBezTo>
                  <a:cubicBezTo>
                    <a:pt x="70" y="91"/>
                    <a:pt x="92" y="74"/>
                    <a:pt x="92" y="52"/>
                  </a:cubicBezTo>
                  <a:cubicBezTo>
                    <a:pt x="92" y="17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5"/>
            <p:cNvSpPr/>
            <p:nvPr/>
          </p:nvSpPr>
          <p:spPr>
            <a:xfrm>
              <a:off x="2638498" y="98179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2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5"/>
            <p:cNvSpPr/>
            <p:nvPr/>
          </p:nvSpPr>
          <p:spPr>
            <a:xfrm>
              <a:off x="2227398" y="1051073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57" y="0"/>
                  </a:moveTo>
                  <a:cubicBezTo>
                    <a:pt x="30" y="0"/>
                    <a:pt x="18" y="32"/>
                    <a:pt x="18" y="61"/>
                  </a:cubicBezTo>
                  <a:cubicBezTo>
                    <a:pt x="1" y="79"/>
                    <a:pt x="18" y="96"/>
                    <a:pt x="53" y="113"/>
                  </a:cubicBezTo>
                  <a:cubicBezTo>
                    <a:pt x="75" y="113"/>
                    <a:pt x="110" y="79"/>
                    <a:pt x="110" y="61"/>
                  </a:cubicBezTo>
                  <a:cubicBezTo>
                    <a:pt x="110" y="26"/>
                    <a:pt x="92" y="5"/>
                    <a:pt x="75" y="5"/>
                  </a:cubicBezTo>
                  <a:cubicBezTo>
                    <a:pt x="68" y="2"/>
                    <a:pt x="6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5"/>
            <p:cNvSpPr/>
            <p:nvPr/>
          </p:nvSpPr>
          <p:spPr>
            <a:xfrm>
              <a:off x="2308898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4" y="1"/>
                  </a:moveTo>
                  <a:cubicBezTo>
                    <a:pt x="35" y="1"/>
                    <a:pt x="18" y="22"/>
                    <a:pt x="18" y="57"/>
                  </a:cubicBezTo>
                  <a:cubicBezTo>
                    <a:pt x="0" y="75"/>
                    <a:pt x="18" y="109"/>
                    <a:pt x="57" y="109"/>
                  </a:cubicBezTo>
                  <a:cubicBezTo>
                    <a:pt x="74" y="109"/>
                    <a:pt x="109" y="75"/>
                    <a:pt x="109" y="57"/>
                  </a:cubicBezTo>
                  <a:cubicBezTo>
                    <a:pt x="109" y="22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5"/>
            <p:cNvSpPr/>
            <p:nvPr/>
          </p:nvSpPr>
          <p:spPr>
            <a:xfrm>
              <a:off x="2390219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8" y="40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10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5"/>
            <p:cNvSpPr/>
            <p:nvPr/>
          </p:nvSpPr>
          <p:spPr>
            <a:xfrm>
              <a:off x="247171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74" y="87"/>
                    <a:pt x="92" y="70"/>
                    <a:pt x="92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5"/>
            <p:cNvSpPr/>
            <p:nvPr/>
          </p:nvSpPr>
          <p:spPr>
            <a:xfrm>
              <a:off x="255393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70" y="87"/>
                    <a:pt x="109" y="70"/>
                    <a:pt x="109" y="53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5"/>
            <p:cNvSpPr/>
            <p:nvPr/>
          </p:nvSpPr>
          <p:spPr>
            <a:xfrm>
              <a:off x="2638498" y="1055889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74" y="87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5"/>
            <p:cNvSpPr/>
            <p:nvPr/>
          </p:nvSpPr>
          <p:spPr>
            <a:xfrm>
              <a:off x="2227398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5"/>
            <p:cNvSpPr/>
            <p:nvPr/>
          </p:nvSpPr>
          <p:spPr>
            <a:xfrm>
              <a:off x="23088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7" y="109"/>
                  </a:cubicBezTo>
                  <a:cubicBezTo>
                    <a:pt x="74" y="109"/>
                    <a:pt x="92" y="70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5"/>
            <p:cNvSpPr/>
            <p:nvPr/>
          </p:nvSpPr>
          <p:spPr>
            <a:xfrm>
              <a:off x="2390219" y="249900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92" y="87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5"/>
            <p:cNvSpPr/>
            <p:nvPr/>
          </p:nvSpPr>
          <p:spPr>
            <a:xfrm>
              <a:off x="247171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57" y="109"/>
                  </a:cubicBezTo>
                  <a:cubicBezTo>
                    <a:pt x="74" y="109"/>
                    <a:pt x="92" y="87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5"/>
            <p:cNvSpPr/>
            <p:nvPr/>
          </p:nvSpPr>
          <p:spPr>
            <a:xfrm>
              <a:off x="255393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35"/>
                    <a:pt x="0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87" y="109"/>
                    <a:pt x="109" y="87"/>
                    <a:pt x="109" y="52"/>
                  </a:cubicBezTo>
                  <a:cubicBezTo>
                    <a:pt x="109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5"/>
            <p:cNvSpPr/>
            <p:nvPr/>
          </p:nvSpPr>
          <p:spPr>
            <a:xfrm>
              <a:off x="26384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7"/>
                    <a:pt x="18" y="109"/>
                    <a:pt x="35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5"/>
            <p:cNvSpPr/>
            <p:nvPr/>
          </p:nvSpPr>
          <p:spPr>
            <a:xfrm>
              <a:off x="2236933" y="313438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57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22" y="53"/>
                    <a:pt x="57" y="70"/>
                    <a:pt x="74" y="70"/>
                  </a:cubicBezTo>
                  <a:cubicBezTo>
                    <a:pt x="91" y="70"/>
                    <a:pt x="109" y="70"/>
                    <a:pt x="109" y="36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5"/>
            <p:cNvSpPr/>
            <p:nvPr/>
          </p:nvSpPr>
          <p:spPr>
            <a:xfrm>
              <a:off x="2318973" y="31677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6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36" y="74"/>
                    <a:pt x="53" y="74"/>
                  </a:cubicBezTo>
                  <a:cubicBezTo>
                    <a:pt x="71" y="74"/>
                    <a:pt x="88" y="74"/>
                    <a:pt x="88" y="35"/>
                  </a:cubicBezTo>
                  <a:cubicBezTo>
                    <a:pt x="88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5"/>
            <p:cNvSpPr/>
            <p:nvPr/>
          </p:nvSpPr>
          <p:spPr>
            <a:xfrm>
              <a:off x="2397415" y="319922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1"/>
                  </a:moveTo>
                  <a:cubicBezTo>
                    <a:pt x="17" y="1"/>
                    <a:pt x="0" y="18"/>
                    <a:pt x="0" y="35"/>
                  </a:cubicBezTo>
                  <a:cubicBezTo>
                    <a:pt x="0" y="57"/>
                    <a:pt x="17" y="92"/>
                    <a:pt x="52" y="92"/>
                  </a:cubicBezTo>
                  <a:cubicBezTo>
                    <a:pt x="70" y="92"/>
                    <a:pt x="87" y="75"/>
                    <a:pt x="87" y="35"/>
                  </a:cubicBezTo>
                  <a:cubicBezTo>
                    <a:pt x="87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5"/>
            <p:cNvSpPr/>
            <p:nvPr/>
          </p:nvSpPr>
          <p:spPr>
            <a:xfrm>
              <a:off x="2475677" y="323256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74"/>
                    <a:pt x="18" y="91"/>
                    <a:pt x="52" y="91"/>
                  </a:cubicBezTo>
                  <a:cubicBezTo>
                    <a:pt x="70" y="91"/>
                    <a:pt x="87" y="74"/>
                    <a:pt x="87" y="39"/>
                  </a:cubicBezTo>
                  <a:cubicBezTo>
                    <a:pt x="87" y="17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5"/>
            <p:cNvSpPr/>
            <p:nvPr/>
          </p:nvSpPr>
          <p:spPr>
            <a:xfrm>
              <a:off x="2553939" y="32325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0" y="17"/>
                    <a:pt x="0" y="57"/>
                  </a:cubicBezTo>
                  <a:cubicBezTo>
                    <a:pt x="18" y="74"/>
                    <a:pt x="35" y="91"/>
                    <a:pt x="53" y="91"/>
                  </a:cubicBezTo>
                  <a:cubicBezTo>
                    <a:pt x="87" y="91"/>
                    <a:pt x="109" y="74"/>
                    <a:pt x="109" y="57"/>
                  </a:cubicBezTo>
                  <a:cubicBezTo>
                    <a:pt x="109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5"/>
            <p:cNvSpPr/>
            <p:nvPr/>
          </p:nvSpPr>
          <p:spPr>
            <a:xfrm>
              <a:off x="2638498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5"/>
            <p:cNvSpPr/>
            <p:nvPr/>
          </p:nvSpPr>
          <p:spPr>
            <a:xfrm>
              <a:off x="2263380" y="366603"/>
              <a:ext cx="19791" cy="10744"/>
            </a:xfrm>
            <a:custGeom>
              <a:avLst/>
              <a:gdLst/>
              <a:ahLst/>
              <a:cxnLst/>
              <a:rect l="l" t="t" r="r" b="b"/>
              <a:pathLst>
                <a:path w="110" h="58" extrusionOk="0">
                  <a:moveTo>
                    <a:pt x="36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8" y="40"/>
                    <a:pt x="36" y="58"/>
                    <a:pt x="71" y="58"/>
                  </a:cubicBezTo>
                  <a:cubicBezTo>
                    <a:pt x="92" y="58"/>
                    <a:pt x="110" y="58"/>
                    <a:pt x="92" y="40"/>
                  </a:cubicBezTo>
                  <a:cubicBezTo>
                    <a:pt x="92" y="23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5"/>
            <p:cNvSpPr/>
            <p:nvPr/>
          </p:nvSpPr>
          <p:spPr>
            <a:xfrm>
              <a:off x="2334626" y="374012"/>
              <a:ext cx="19791" cy="12967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40" y="0"/>
                  </a:moveTo>
                  <a:cubicBezTo>
                    <a:pt x="23" y="0"/>
                    <a:pt x="1" y="18"/>
                    <a:pt x="23" y="35"/>
                  </a:cubicBezTo>
                  <a:cubicBezTo>
                    <a:pt x="23" y="52"/>
                    <a:pt x="58" y="70"/>
                    <a:pt x="75" y="70"/>
                  </a:cubicBezTo>
                  <a:cubicBezTo>
                    <a:pt x="92" y="70"/>
                    <a:pt x="110" y="52"/>
                    <a:pt x="92" y="35"/>
                  </a:cubicBezTo>
                  <a:cubicBezTo>
                    <a:pt x="92" y="18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5"/>
            <p:cNvSpPr/>
            <p:nvPr/>
          </p:nvSpPr>
          <p:spPr>
            <a:xfrm>
              <a:off x="2409829" y="382348"/>
              <a:ext cx="16732" cy="15190"/>
            </a:xfrm>
            <a:custGeom>
              <a:avLst/>
              <a:gdLst/>
              <a:ahLst/>
              <a:cxnLst/>
              <a:rect l="l" t="t" r="r" b="b"/>
              <a:pathLst>
                <a:path w="93" h="82" extrusionOk="0">
                  <a:moveTo>
                    <a:pt x="15" y="0"/>
                  </a:moveTo>
                  <a:cubicBezTo>
                    <a:pt x="1" y="0"/>
                    <a:pt x="1" y="12"/>
                    <a:pt x="1" y="25"/>
                  </a:cubicBezTo>
                  <a:cubicBezTo>
                    <a:pt x="1" y="64"/>
                    <a:pt x="40" y="81"/>
                    <a:pt x="57" y="81"/>
                  </a:cubicBezTo>
                  <a:cubicBezTo>
                    <a:pt x="75" y="81"/>
                    <a:pt x="92" y="64"/>
                    <a:pt x="92" y="47"/>
                  </a:cubicBezTo>
                  <a:cubicBezTo>
                    <a:pt x="75" y="25"/>
                    <a:pt x="57" y="7"/>
                    <a:pt x="40" y="7"/>
                  </a:cubicBezTo>
                  <a:cubicBezTo>
                    <a:pt x="28" y="2"/>
                    <a:pt x="20" y="0"/>
                    <a:pt x="1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5"/>
            <p:cNvSpPr/>
            <p:nvPr/>
          </p:nvSpPr>
          <p:spPr>
            <a:xfrm>
              <a:off x="2481794" y="390869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53"/>
                    <a:pt x="36" y="70"/>
                    <a:pt x="53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5"/>
            <p:cNvSpPr/>
            <p:nvPr/>
          </p:nvSpPr>
          <p:spPr>
            <a:xfrm>
              <a:off x="2556998" y="39401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36" y="92"/>
                    <a:pt x="53" y="92"/>
                  </a:cubicBezTo>
                  <a:cubicBezTo>
                    <a:pt x="56" y="95"/>
                    <a:pt x="59" y="97"/>
                    <a:pt x="62" y="97"/>
                  </a:cubicBezTo>
                  <a:cubicBezTo>
                    <a:pt x="77" y="97"/>
                    <a:pt x="92" y="67"/>
                    <a:pt x="92" y="53"/>
                  </a:cubicBezTo>
                  <a:cubicBezTo>
                    <a:pt x="92" y="36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5"/>
            <p:cNvSpPr/>
            <p:nvPr/>
          </p:nvSpPr>
          <p:spPr>
            <a:xfrm>
              <a:off x="2638498" y="39735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5"/>
            <p:cNvSpPr/>
            <p:nvPr/>
          </p:nvSpPr>
          <p:spPr>
            <a:xfrm>
              <a:off x="2292706" y="412913"/>
              <a:ext cx="19431" cy="11115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3" y="0"/>
                  </a:moveTo>
                  <a:cubicBezTo>
                    <a:pt x="0" y="0"/>
                    <a:pt x="4" y="13"/>
                    <a:pt x="16" y="25"/>
                  </a:cubicBezTo>
                  <a:cubicBezTo>
                    <a:pt x="16" y="43"/>
                    <a:pt x="56" y="60"/>
                    <a:pt x="73" y="60"/>
                  </a:cubicBezTo>
                  <a:cubicBezTo>
                    <a:pt x="90" y="60"/>
                    <a:pt x="108" y="60"/>
                    <a:pt x="90" y="43"/>
                  </a:cubicBezTo>
                  <a:cubicBezTo>
                    <a:pt x="73" y="25"/>
                    <a:pt x="56" y="8"/>
                    <a:pt x="38" y="8"/>
                  </a:cubicBezTo>
                  <a:cubicBezTo>
                    <a:pt x="27" y="3"/>
                    <a:pt x="19" y="0"/>
                    <a:pt x="1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5"/>
            <p:cNvSpPr/>
            <p:nvPr/>
          </p:nvSpPr>
          <p:spPr>
            <a:xfrm>
              <a:off x="2361253" y="425880"/>
              <a:ext cx="15473" cy="13338"/>
            </a:xfrm>
            <a:custGeom>
              <a:avLst/>
              <a:gdLst/>
              <a:ahLst/>
              <a:cxnLst/>
              <a:rect l="l" t="t" r="r" b="b"/>
              <a:pathLst>
                <a:path w="86" h="72" extrusionOk="0">
                  <a:moveTo>
                    <a:pt x="7" y="0"/>
                  </a:moveTo>
                  <a:cubicBezTo>
                    <a:pt x="1" y="0"/>
                    <a:pt x="1" y="14"/>
                    <a:pt x="1" y="29"/>
                  </a:cubicBezTo>
                  <a:cubicBezTo>
                    <a:pt x="18" y="46"/>
                    <a:pt x="36" y="64"/>
                    <a:pt x="53" y="64"/>
                  </a:cubicBezTo>
                  <a:cubicBezTo>
                    <a:pt x="58" y="69"/>
                    <a:pt x="64" y="71"/>
                    <a:pt x="68" y="71"/>
                  </a:cubicBezTo>
                  <a:cubicBezTo>
                    <a:pt x="80" y="71"/>
                    <a:pt x="86" y="59"/>
                    <a:pt x="71" y="46"/>
                  </a:cubicBezTo>
                  <a:cubicBezTo>
                    <a:pt x="71" y="29"/>
                    <a:pt x="36" y="7"/>
                    <a:pt x="18" y="7"/>
                  </a:cubicBezTo>
                  <a:cubicBezTo>
                    <a:pt x="13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5"/>
            <p:cNvSpPr/>
            <p:nvPr/>
          </p:nvSpPr>
          <p:spPr>
            <a:xfrm>
              <a:off x="2426381" y="440885"/>
              <a:ext cx="15653" cy="15190"/>
            </a:xfrm>
            <a:custGeom>
              <a:avLst/>
              <a:gdLst/>
              <a:ahLst/>
              <a:cxnLst/>
              <a:rect l="l" t="t" r="r" b="b"/>
              <a:pathLst>
                <a:path w="87" h="82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7"/>
                    <a:pt x="35" y="74"/>
                    <a:pt x="57" y="74"/>
                  </a:cubicBezTo>
                  <a:cubicBezTo>
                    <a:pt x="62" y="79"/>
                    <a:pt x="67" y="81"/>
                    <a:pt x="71" y="81"/>
                  </a:cubicBezTo>
                  <a:cubicBezTo>
                    <a:pt x="81" y="81"/>
                    <a:pt x="86" y="69"/>
                    <a:pt x="74" y="57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5"/>
            <p:cNvSpPr/>
            <p:nvPr/>
          </p:nvSpPr>
          <p:spPr>
            <a:xfrm>
              <a:off x="2491329" y="45459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39" y="92"/>
                    <a:pt x="57" y="92"/>
                  </a:cubicBezTo>
                  <a:cubicBezTo>
                    <a:pt x="74" y="92"/>
                    <a:pt x="92" y="70"/>
                    <a:pt x="92" y="52"/>
                  </a:cubicBezTo>
                  <a:cubicBezTo>
                    <a:pt x="74" y="35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5"/>
            <p:cNvSpPr/>
            <p:nvPr/>
          </p:nvSpPr>
          <p:spPr>
            <a:xfrm>
              <a:off x="2563294" y="464225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0"/>
                  </a:moveTo>
                  <a:cubicBezTo>
                    <a:pt x="1" y="0"/>
                    <a:pt x="1" y="18"/>
                    <a:pt x="1" y="40"/>
                  </a:cubicBezTo>
                  <a:cubicBezTo>
                    <a:pt x="1" y="74"/>
                    <a:pt x="18" y="92"/>
                    <a:pt x="35" y="92"/>
                  </a:cubicBezTo>
                  <a:cubicBezTo>
                    <a:pt x="57" y="92"/>
                    <a:pt x="74" y="74"/>
                    <a:pt x="74" y="57"/>
                  </a:cubicBezTo>
                  <a:cubicBezTo>
                    <a:pt x="74" y="40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5"/>
            <p:cNvSpPr/>
            <p:nvPr/>
          </p:nvSpPr>
          <p:spPr>
            <a:xfrm>
              <a:off x="2638498" y="471450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88"/>
                    <a:pt x="35" y="88"/>
                  </a:cubicBezTo>
                  <a:cubicBezTo>
                    <a:pt x="74" y="88"/>
                    <a:pt x="92" y="70"/>
                    <a:pt x="92" y="35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5"/>
            <p:cNvSpPr/>
            <p:nvPr/>
          </p:nvSpPr>
          <p:spPr>
            <a:xfrm>
              <a:off x="2322392" y="459594"/>
              <a:ext cx="16012" cy="13338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12" y="1"/>
                  </a:moveTo>
                  <a:cubicBezTo>
                    <a:pt x="1" y="1"/>
                    <a:pt x="4" y="13"/>
                    <a:pt x="17" y="25"/>
                  </a:cubicBezTo>
                  <a:cubicBezTo>
                    <a:pt x="17" y="43"/>
                    <a:pt x="34" y="65"/>
                    <a:pt x="52" y="65"/>
                  </a:cubicBezTo>
                  <a:cubicBezTo>
                    <a:pt x="63" y="70"/>
                    <a:pt x="71" y="72"/>
                    <a:pt x="76" y="72"/>
                  </a:cubicBezTo>
                  <a:cubicBezTo>
                    <a:pt x="89" y="72"/>
                    <a:pt x="84" y="58"/>
                    <a:pt x="69" y="43"/>
                  </a:cubicBezTo>
                  <a:cubicBezTo>
                    <a:pt x="69" y="25"/>
                    <a:pt x="52" y="8"/>
                    <a:pt x="34" y="8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5"/>
            <p:cNvSpPr/>
            <p:nvPr/>
          </p:nvSpPr>
          <p:spPr>
            <a:xfrm>
              <a:off x="2384102" y="477933"/>
              <a:ext cx="13494" cy="15190"/>
            </a:xfrm>
            <a:custGeom>
              <a:avLst/>
              <a:gdLst/>
              <a:ahLst/>
              <a:cxnLst/>
              <a:rect l="l" t="t" r="r" b="b"/>
              <a:pathLst>
                <a:path w="75" h="82" extrusionOk="0">
                  <a:moveTo>
                    <a:pt x="17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3"/>
                    <a:pt x="35" y="74"/>
                    <a:pt x="52" y="74"/>
                  </a:cubicBezTo>
                  <a:cubicBezTo>
                    <a:pt x="59" y="79"/>
                    <a:pt x="63" y="82"/>
                    <a:pt x="66" y="82"/>
                  </a:cubicBezTo>
                  <a:cubicBezTo>
                    <a:pt x="74" y="82"/>
                    <a:pt x="74" y="68"/>
                    <a:pt x="74" y="53"/>
                  </a:cubicBezTo>
                  <a:cubicBezTo>
                    <a:pt x="52" y="35"/>
                    <a:pt x="35" y="18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5"/>
            <p:cNvSpPr/>
            <p:nvPr/>
          </p:nvSpPr>
          <p:spPr>
            <a:xfrm>
              <a:off x="2442753" y="499977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7" y="0"/>
                  </a:moveTo>
                  <a:cubicBezTo>
                    <a:pt x="0" y="0"/>
                    <a:pt x="0" y="13"/>
                    <a:pt x="0" y="25"/>
                  </a:cubicBezTo>
                  <a:cubicBezTo>
                    <a:pt x="0" y="42"/>
                    <a:pt x="18" y="82"/>
                    <a:pt x="35" y="82"/>
                  </a:cubicBezTo>
                  <a:cubicBezTo>
                    <a:pt x="40" y="87"/>
                    <a:pt x="46" y="89"/>
                    <a:pt x="51" y="89"/>
                  </a:cubicBezTo>
                  <a:cubicBezTo>
                    <a:pt x="64" y="89"/>
                    <a:pt x="74" y="77"/>
                    <a:pt x="74" y="64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5"/>
            <p:cNvSpPr/>
            <p:nvPr/>
          </p:nvSpPr>
          <p:spPr>
            <a:xfrm>
              <a:off x="2501405" y="5201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1" y="0"/>
                  </a:moveTo>
                  <a:cubicBezTo>
                    <a:pt x="9" y="0"/>
                    <a:pt x="1" y="13"/>
                    <a:pt x="1" y="25"/>
                  </a:cubicBezTo>
                  <a:cubicBezTo>
                    <a:pt x="1" y="64"/>
                    <a:pt x="18" y="81"/>
                    <a:pt x="36" y="81"/>
                  </a:cubicBezTo>
                  <a:cubicBezTo>
                    <a:pt x="40" y="86"/>
                    <a:pt x="45" y="88"/>
                    <a:pt x="50" y="88"/>
                  </a:cubicBezTo>
                  <a:cubicBezTo>
                    <a:pt x="63" y="88"/>
                    <a:pt x="75" y="71"/>
                    <a:pt x="75" y="42"/>
                  </a:cubicBezTo>
                  <a:cubicBezTo>
                    <a:pt x="75" y="25"/>
                    <a:pt x="53" y="7"/>
                    <a:pt x="36" y="7"/>
                  </a:cubicBezTo>
                  <a:cubicBezTo>
                    <a:pt x="30" y="2"/>
                    <a:pt x="25" y="0"/>
                    <a:pt x="2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5"/>
            <p:cNvSpPr/>
            <p:nvPr/>
          </p:nvSpPr>
          <p:spPr>
            <a:xfrm>
              <a:off x="2566353" y="535173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40" y="92"/>
                  </a:cubicBezTo>
                  <a:cubicBezTo>
                    <a:pt x="57" y="92"/>
                    <a:pt x="75" y="70"/>
                    <a:pt x="75" y="53"/>
                  </a:cubicBezTo>
                  <a:cubicBezTo>
                    <a:pt x="75" y="35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5"/>
            <p:cNvSpPr/>
            <p:nvPr/>
          </p:nvSpPr>
          <p:spPr>
            <a:xfrm>
              <a:off x="2638498" y="54165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52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6"/>
                    <a:pt x="64" y="96"/>
                  </a:cubicBezTo>
                  <a:cubicBezTo>
                    <a:pt x="80" y="96"/>
                    <a:pt x="92" y="71"/>
                    <a:pt x="92" y="57"/>
                  </a:cubicBezTo>
                  <a:cubicBezTo>
                    <a:pt x="92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5"/>
            <p:cNvSpPr/>
            <p:nvPr/>
          </p:nvSpPr>
          <p:spPr>
            <a:xfrm>
              <a:off x="2344881" y="513685"/>
              <a:ext cx="13494" cy="14449"/>
            </a:xfrm>
            <a:custGeom>
              <a:avLst/>
              <a:gdLst/>
              <a:ahLst/>
              <a:cxnLst/>
              <a:rect l="l" t="t" r="r" b="b"/>
              <a:pathLst>
                <a:path w="75" h="78" extrusionOk="0">
                  <a:moveTo>
                    <a:pt x="7" y="0"/>
                  </a:moveTo>
                  <a:cubicBezTo>
                    <a:pt x="1" y="0"/>
                    <a:pt x="1" y="13"/>
                    <a:pt x="1" y="25"/>
                  </a:cubicBezTo>
                  <a:cubicBezTo>
                    <a:pt x="1" y="42"/>
                    <a:pt x="18" y="77"/>
                    <a:pt x="35" y="77"/>
                  </a:cubicBezTo>
                  <a:cubicBezTo>
                    <a:pt x="53" y="77"/>
                    <a:pt x="74" y="77"/>
                    <a:pt x="74" y="42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5"/>
            <p:cNvSpPr/>
            <p:nvPr/>
          </p:nvSpPr>
          <p:spPr>
            <a:xfrm>
              <a:off x="2400474" y="537026"/>
              <a:ext cx="11874" cy="16487"/>
            </a:xfrm>
            <a:custGeom>
              <a:avLst/>
              <a:gdLst/>
              <a:ahLst/>
              <a:cxnLst/>
              <a:rect l="l" t="t" r="r" b="b"/>
              <a:pathLst>
                <a:path w="66" h="89" extrusionOk="0">
                  <a:moveTo>
                    <a:pt x="7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0" y="60"/>
                    <a:pt x="18" y="82"/>
                    <a:pt x="35" y="82"/>
                  </a:cubicBezTo>
                  <a:cubicBezTo>
                    <a:pt x="40" y="87"/>
                    <a:pt x="45" y="89"/>
                    <a:pt x="49" y="89"/>
                  </a:cubicBezTo>
                  <a:cubicBezTo>
                    <a:pt x="60" y="89"/>
                    <a:pt x="65" y="76"/>
                    <a:pt x="53" y="60"/>
                  </a:cubicBezTo>
                  <a:cubicBezTo>
                    <a:pt x="53" y="43"/>
                    <a:pt x="35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5"/>
            <p:cNvSpPr/>
            <p:nvPr/>
          </p:nvSpPr>
          <p:spPr>
            <a:xfrm>
              <a:off x="2452109" y="563700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4" y="0"/>
                  </a:moveTo>
                  <a:cubicBezTo>
                    <a:pt x="12" y="0"/>
                    <a:pt x="1" y="12"/>
                    <a:pt x="1" y="25"/>
                  </a:cubicBezTo>
                  <a:cubicBezTo>
                    <a:pt x="1" y="47"/>
                    <a:pt x="22" y="81"/>
                    <a:pt x="40" y="81"/>
                  </a:cubicBezTo>
                  <a:cubicBezTo>
                    <a:pt x="45" y="86"/>
                    <a:pt x="50" y="89"/>
                    <a:pt x="55" y="89"/>
                  </a:cubicBezTo>
                  <a:cubicBezTo>
                    <a:pt x="66" y="89"/>
                    <a:pt x="75" y="76"/>
                    <a:pt x="75" y="64"/>
                  </a:cubicBezTo>
                  <a:cubicBezTo>
                    <a:pt x="57" y="25"/>
                    <a:pt x="57" y="7"/>
                    <a:pt x="40" y="7"/>
                  </a:cubicBezTo>
                  <a:cubicBezTo>
                    <a:pt x="35" y="2"/>
                    <a:pt x="29" y="0"/>
                    <a:pt x="2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5"/>
            <p:cNvSpPr/>
            <p:nvPr/>
          </p:nvSpPr>
          <p:spPr>
            <a:xfrm>
              <a:off x="2507702" y="5870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16" y="1"/>
                  </a:moveTo>
                  <a:cubicBezTo>
                    <a:pt x="1" y="1"/>
                    <a:pt x="1" y="18"/>
                    <a:pt x="1" y="47"/>
                  </a:cubicBezTo>
                  <a:cubicBezTo>
                    <a:pt x="1" y="64"/>
                    <a:pt x="18" y="82"/>
                    <a:pt x="40" y="99"/>
                  </a:cubicBezTo>
                  <a:cubicBezTo>
                    <a:pt x="57" y="99"/>
                    <a:pt x="75" y="82"/>
                    <a:pt x="57" y="64"/>
                  </a:cubicBezTo>
                  <a:cubicBezTo>
                    <a:pt x="57" y="47"/>
                    <a:pt x="57" y="8"/>
                    <a:pt x="40" y="8"/>
                  </a:cubicBezTo>
                  <a:cubicBezTo>
                    <a:pt x="29" y="3"/>
                    <a:pt x="22" y="1"/>
                    <a:pt x="1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5"/>
            <p:cNvSpPr/>
            <p:nvPr/>
          </p:nvSpPr>
          <p:spPr>
            <a:xfrm>
              <a:off x="2566353" y="605195"/>
              <a:ext cx="16732" cy="18524"/>
            </a:xfrm>
            <a:custGeom>
              <a:avLst/>
              <a:gdLst/>
              <a:ahLst/>
              <a:cxnLst/>
              <a:rect l="l" t="t" r="r" b="b"/>
              <a:pathLst>
                <a:path w="93" h="100" extrusionOk="0">
                  <a:moveTo>
                    <a:pt x="40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40" y="92"/>
                  </a:cubicBezTo>
                  <a:cubicBezTo>
                    <a:pt x="49" y="97"/>
                    <a:pt x="57" y="99"/>
                    <a:pt x="64" y="99"/>
                  </a:cubicBezTo>
                  <a:cubicBezTo>
                    <a:pt x="83" y="99"/>
                    <a:pt x="92" y="83"/>
                    <a:pt x="92" y="58"/>
                  </a:cubicBezTo>
                  <a:cubicBezTo>
                    <a:pt x="92" y="40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5"/>
            <p:cNvSpPr/>
            <p:nvPr/>
          </p:nvSpPr>
          <p:spPr>
            <a:xfrm>
              <a:off x="2638498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2" y="92"/>
                  </a:cubicBezTo>
                  <a:cubicBezTo>
                    <a:pt x="74" y="92"/>
                    <a:pt x="92" y="70"/>
                    <a:pt x="92" y="53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5"/>
            <p:cNvSpPr/>
            <p:nvPr/>
          </p:nvSpPr>
          <p:spPr>
            <a:xfrm>
              <a:off x="1891681" y="1522515"/>
              <a:ext cx="6297" cy="20377"/>
            </a:xfrm>
            <a:custGeom>
              <a:avLst/>
              <a:gdLst/>
              <a:ahLst/>
              <a:cxnLst/>
              <a:rect l="l" t="t" r="r" b="b"/>
              <a:pathLst>
                <a:path w="35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lnTo>
                    <a:pt x="0" y="110"/>
                  </a:lnTo>
                  <a:cubicBezTo>
                    <a:pt x="18" y="110"/>
                    <a:pt x="35" y="92"/>
                    <a:pt x="35" y="70"/>
                  </a:cubicBezTo>
                  <a:cubicBezTo>
                    <a:pt x="35" y="36"/>
                    <a:pt x="18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5"/>
            <p:cNvSpPr/>
            <p:nvPr/>
          </p:nvSpPr>
          <p:spPr>
            <a:xfrm>
              <a:off x="1920647" y="1539557"/>
              <a:ext cx="7197" cy="20192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0" y="109"/>
                    <a:pt x="18" y="109"/>
                  </a:cubicBezTo>
                  <a:cubicBezTo>
                    <a:pt x="18" y="109"/>
                    <a:pt x="39" y="87"/>
                    <a:pt x="39" y="52"/>
                  </a:cubicBezTo>
                  <a:cubicBezTo>
                    <a:pt x="39" y="35"/>
                    <a:pt x="18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5"/>
            <p:cNvSpPr/>
            <p:nvPr/>
          </p:nvSpPr>
          <p:spPr>
            <a:xfrm>
              <a:off x="1956629" y="1554376"/>
              <a:ext cx="6477" cy="18339"/>
            </a:xfrm>
            <a:custGeom>
              <a:avLst/>
              <a:gdLst/>
              <a:ahLst/>
              <a:cxnLst/>
              <a:rect l="l" t="t" r="r" b="b"/>
              <a:pathLst>
                <a:path w="36" h="99" extrusionOk="0">
                  <a:moveTo>
                    <a:pt x="7" y="0"/>
                  </a:moveTo>
                  <a:cubicBezTo>
                    <a:pt x="0" y="0"/>
                    <a:pt x="0" y="17"/>
                    <a:pt x="0" y="46"/>
                  </a:cubicBezTo>
                  <a:cubicBezTo>
                    <a:pt x="0" y="64"/>
                    <a:pt x="0" y="99"/>
                    <a:pt x="18" y="99"/>
                  </a:cubicBezTo>
                  <a:cubicBezTo>
                    <a:pt x="35" y="99"/>
                    <a:pt x="35" y="81"/>
                    <a:pt x="35" y="64"/>
                  </a:cubicBezTo>
                  <a:cubicBezTo>
                    <a:pt x="35" y="29"/>
                    <a:pt x="35" y="7"/>
                    <a:pt x="18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5"/>
            <p:cNvSpPr/>
            <p:nvPr/>
          </p:nvSpPr>
          <p:spPr>
            <a:xfrm>
              <a:off x="2005925" y="1566047"/>
              <a:ext cx="12594" cy="17228"/>
            </a:xfrm>
            <a:custGeom>
              <a:avLst/>
              <a:gdLst/>
              <a:ahLst/>
              <a:cxnLst/>
              <a:rect l="l" t="t" r="r" b="b"/>
              <a:pathLst>
                <a:path w="70" h="93" extrusionOk="0">
                  <a:moveTo>
                    <a:pt x="35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0" y="75"/>
                    <a:pt x="0" y="92"/>
                    <a:pt x="35" y="92"/>
                  </a:cubicBezTo>
                  <a:cubicBezTo>
                    <a:pt x="53" y="92"/>
                    <a:pt x="70" y="75"/>
                    <a:pt x="70" y="53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5"/>
            <p:cNvSpPr/>
            <p:nvPr/>
          </p:nvSpPr>
          <p:spPr>
            <a:xfrm>
              <a:off x="2073932" y="1569381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1"/>
                    <a:pt x="58" y="91"/>
                  </a:cubicBezTo>
                  <a:cubicBezTo>
                    <a:pt x="75" y="91"/>
                    <a:pt x="92" y="57"/>
                    <a:pt x="92" y="35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5"/>
            <p:cNvSpPr/>
            <p:nvPr/>
          </p:nvSpPr>
          <p:spPr>
            <a:xfrm>
              <a:off x="2146077" y="1552339"/>
              <a:ext cx="12594" cy="18339"/>
            </a:xfrm>
            <a:custGeom>
              <a:avLst/>
              <a:gdLst/>
              <a:ahLst/>
              <a:cxnLst/>
              <a:rect l="l" t="t" r="r" b="b"/>
              <a:pathLst>
                <a:path w="70" h="99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83"/>
                    <a:pt x="10" y="99"/>
                    <a:pt x="21" y="99"/>
                  </a:cubicBezTo>
                  <a:cubicBezTo>
                    <a:pt x="26" y="99"/>
                    <a:pt x="30" y="97"/>
                    <a:pt x="35" y="92"/>
                  </a:cubicBezTo>
                  <a:cubicBezTo>
                    <a:pt x="52" y="92"/>
                    <a:pt x="70" y="57"/>
                    <a:pt x="70" y="40"/>
                  </a:cubicBezTo>
                  <a:cubicBezTo>
                    <a:pt x="52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5"/>
            <p:cNvSpPr/>
            <p:nvPr/>
          </p:nvSpPr>
          <p:spPr>
            <a:xfrm>
              <a:off x="1881426" y="1609578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40" y="1"/>
                  </a:moveTo>
                  <a:cubicBezTo>
                    <a:pt x="18" y="1"/>
                    <a:pt x="18" y="35"/>
                    <a:pt x="18" y="75"/>
                  </a:cubicBezTo>
                  <a:cubicBezTo>
                    <a:pt x="1" y="92"/>
                    <a:pt x="18" y="127"/>
                    <a:pt x="18" y="127"/>
                  </a:cubicBezTo>
                  <a:cubicBezTo>
                    <a:pt x="40" y="127"/>
                    <a:pt x="40" y="109"/>
                    <a:pt x="57" y="75"/>
                  </a:cubicBezTo>
                  <a:cubicBezTo>
                    <a:pt x="57" y="35"/>
                    <a:pt x="40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5"/>
            <p:cNvSpPr/>
            <p:nvPr/>
          </p:nvSpPr>
          <p:spPr>
            <a:xfrm>
              <a:off x="1914350" y="1622360"/>
              <a:ext cx="9535" cy="21303"/>
            </a:xfrm>
            <a:custGeom>
              <a:avLst/>
              <a:gdLst/>
              <a:ahLst/>
              <a:cxnLst/>
              <a:rect l="l" t="t" r="r" b="b"/>
              <a:pathLst>
                <a:path w="53" h="115" extrusionOk="0">
                  <a:moveTo>
                    <a:pt x="27" y="1"/>
                  </a:moveTo>
                  <a:cubicBezTo>
                    <a:pt x="17" y="1"/>
                    <a:pt x="14" y="26"/>
                    <a:pt x="0" y="40"/>
                  </a:cubicBezTo>
                  <a:cubicBezTo>
                    <a:pt x="0" y="75"/>
                    <a:pt x="18" y="114"/>
                    <a:pt x="18" y="114"/>
                  </a:cubicBezTo>
                  <a:cubicBezTo>
                    <a:pt x="35" y="114"/>
                    <a:pt x="53" y="97"/>
                    <a:pt x="53" y="58"/>
                  </a:cubicBezTo>
                  <a:cubicBezTo>
                    <a:pt x="53" y="23"/>
                    <a:pt x="35" y="6"/>
                    <a:pt x="35" y="6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5"/>
            <p:cNvSpPr/>
            <p:nvPr/>
          </p:nvSpPr>
          <p:spPr>
            <a:xfrm>
              <a:off x="1953391" y="1632178"/>
              <a:ext cx="9715" cy="17969"/>
            </a:xfrm>
            <a:custGeom>
              <a:avLst/>
              <a:gdLst/>
              <a:ahLst/>
              <a:cxnLst/>
              <a:rect l="l" t="t" r="r" b="b"/>
              <a:pathLst>
                <a:path w="54" h="97" extrusionOk="0">
                  <a:moveTo>
                    <a:pt x="17" y="0"/>
                  </a:moveTo>
                  <a:cubicBezTo>
                    <a:pt x="12" y="0"/>
                    <a:pt x="1" y="26"/>
                    <a:pt x="1" y="44"/>
                  </a:cubicBezTo>
                  <a:cubicBezTo>
                    <a:pt x="1" y="79"/>
                    <a:pt x="1" y="96"/>
                    <a:pt x="18" y="96"/>
                  </a:cubicBezTo>
                  <a:cubicBezTo>
                    <a:pt x="36" y="96"/>
                    <a:pt x="53" y="79"/>
                    <a:pt x="53" y="61"/>
                  </a:cubicBezTo>
                  <a:cubicBezTo>
                    <a:pt x="53" y="22"/>
                    <a:pt x="36" y="5"/>
                    <a:pt x="18" y="5"/>
                  </a:cubicBezTo>
                  <a:cubicBezTo>
                    <a:pt x="18" y="2"/>
                    <a:pt x="18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5"/>
            <p:cNvSpPr/>
            <p:nvPr/>
          </p:nvSpPr>
          <p:spPr>
            <a:xfrm>
              <a:off x="2001967" y="1640329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0"/>
                  </a:moveTo>
                  <a:cubicBezTo>
                    <a:pt x="22" y="0"/>
                    <a:pt x="22" y="17"/>
                    <a:pt x="1" y="35"/>
                  </a:cubicBezTo>
                  <a:cubicBezTo>
                    <a:pt x="1" y="70"/>
                    <a:pt x="22" y="87"/>
                    <a:pt x="40" y="87"/>
                  </a:cubicBezTo>
                  <a:cubicBezTo>
                    <a:pt x="75" y="87"/>
                    <a:pt x="75" y="70"/>
                    <a:pt x="75" y="52"/>
                  </a:cubicBezTo>
                  <a:cubicBezTo>
                    <a:pt x="75" y="17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5"/>
            <p:cNvSpPr/>
            <p:nvPr/>
          </p:nvSpPr>
          <p:spPr>
            <a:xfrm>
              <a:off x="2073932" y="1640329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8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8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7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5"/>
            <p:cNvSpPr/>
            <p:nvPr/>
          </p:nvSpPr>
          <p:spPr>
            <a:xfrm>
              <a:off x="2146077" y="1626621"/>
              <a:ext cx="12594" cy="20192"/>
            </a:xfrm>
            <a:custGeom>
              <a:avLst/>
              <a:gdLst/>
              <a:ahLst/>
              <a:cxnLst/>
              <a:rect l="l" t="t" r="r" b="b"/>
              <a:pathLst>
                <a:path w="70" h="109" extrusionOk="0">
                  <a:moveTo>
                    <a:pt x="35" y="0"/>
                  </a:moveTo>
                  <a:cubicBezTo>
                    <a:pt x="18" y="17"/>
                    <a:pt x="0" y="35"/>
                    <a:pt x="0" y="74"/>
                  </a:cubicBezTo>
                  <a:cubicBezTo>
                    <a:pt x="0" y="91"/>
                    <a:pt x="18" y="109"/>
                    <a:pt x="35" y="109"/>
                  </a:cubicBezTo>
                  <a:cubicBezTo>
                    <a:pt x="70" y="109"/>
                    <a:pt x="70" y="74"/>
                    <a:pt x="70" y="35"/>
                  </a:cubicBezTo>
                  <a:cubicBezTo>
                    <a:pt x="70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5"/>
            <p:cNvSpPr/>
            <p:nvPr/>
          </p:nvSpPr>
          <p:spPr>
            <a:xfrm>
              <a:off x="1872070" y="1707201"/>
              <a:ext cx="9535" cy="23526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35" y="0"/>
                  </a:moveTo>
                  <a:cubicBezTo>
                    <a:pt x="18" y="0"/>
                    <a:pt x="18" y="35"/>
                    <a:pt x="0" y="74"/>
                  </a:cubicBezTo>
                  <a:cubicBezTo>
                    <a:pt x="0" y="109"/>
                    <a:pt x="0" y="126"/>
                    <a:pt x="18" y="126"/>
                  </a:cubicBezTo>
                  <a:cubicBezTo>
                    <a:pt x="35" y="126"/>
                    <a:pt x="35" y="109"/>
                    <a:pt x="53" y="74"/>
                  </a:cubicBezTo>
                  <a:cubicBezTo>
                    <a:pt x="53" y="35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5"/>
            <p:cNvSpPr/>
            <p:nvPr/>
          </p:nvSpPr>
          <p:spPr>
            <a:xfrm>
              <a:off x="1908053" y="1710350"/>
              <a:ext cx="9535" cy="20377"/>
            </a:xfrm>
            <a:custGeom>
              <a:avLst/>
              <a:gdLst/>
              <a:ahLst/>
              <a:cxnLst/>
              <a:rect l="l" t="t" r="r" b="b"/>
              <a:pathLst>
                <a:path w="53" h="110" extrusionOk="0">
                  <a:moveTo>
                    <a:pt x="35" y="1"/>
                  </a:moveTo>
                  <a:cubicBezTo>
                    <a:pt x="18" y="1"/>
                    <a:pt x="0" y="18"/>
                    <a:pt x="0" y="57"/>
                  </a:cubicBezTo>
                  <a:cubicBezTo>
                    <a:pt x="0" y="92"/>
                    <a:pt x="18" y="109"/>
                    <a:pt x="18" y="109"/>
                  </a:cubicBezTo>
                  <a:cubicBezTo>
                    <a:pt x="35" y="109"/>
                    <a:pt x="53" y="92"/>
                    <a:pt x="53" y="57"/>
                  </a:cubicBezTo>
                  <a:cubicBezTo>
                    <a:pt x="53" y="18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5"/>
            <p:cNvSpPr/>
            <p:nvPr/>
          </p:nvSpPr>
          <p:spPr>
            <a:xfrm>
              <a:off x="1950332" y="1713499"/>
              <a:ext cx="9535" cy="17228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8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0" y="92"/>
                    <a:pt x="18" y="92"/>
                  </a:cubicBezTo>
                  <a:cubicBezTo>
                    <a:pt x="35" y="92"/>
                    <a:pt x="53" y="75"/>
                    <a:pt x="53" y="58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5"/>
            <p:cNvSpPr/>
            <p:nvPr/>
          </p:nvSpPr>
          <p:spPr>
            <a:xfrm>
              <a:off x="2001967" y="1713499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22" y="1"/>
                    <a:pt x="1" y="18"/>
                    <a:pt x="1" y="58"/>
                  </a:cubicBezTo>
                  <a:cubicBezTo>
                    <a:pt x="1" y="75"/>
                    <a:pt x="22" y="110"/>
                    <a:pt x="40" y="110"/>
                  </a:cubicBezTo>
                  <a:cubicBezTo>
                    <a:pt x="57" y="110"/>
                    <a:pt x="75" y="75"/>
                    <a:pt x="75" y="58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5"/>
            <p:cNvSpPr/>
            <p:nvPr/>
          </p:nvSpPr>
          <p:spPr>
            <a:xfrm>
              <a:off x="2073932" y="171349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18" y="1"/>
                    <a:pt x="1" y="18"/>
                    <a:pt x="1" y="58"/>
                  </a:cubicBezTo>
                  <a:cubicBezTo>
                    <a:pt x="1" y="75"/>
                    <a:pt x="36" y="110"/>
                    <a:pt x="58" y="110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5"/>
            <p:cNvSpPr/>
            <p:nvPr/>
          </p:nvSpPr>
          <p:spPr>
            <a:xfrm>
              <a:off x="2149136" y="1703867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8" y="92"/>
                    <a:pt x="35" y="110"/>
                    <a:pt x="53" y="110"/>
                  </a:cubicBezTo>
                  <a:cubicBezTo>
                    <a:pt x="75" y="110"/>
                    <a:pt x="92" y="70"/>
                    <a:pt x="92" y="53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5"/>
            <p:cNvSpPr/>
            <p:nvPr/>
          </p:nvSpPr>
          <p:spPr>
            <a:xfrm>
              <a:off x="1861815" y="1804639"/>
              <a:ext cx="10435" cy="24452"/>
            </a:xfrm>
            <a:custGeom>
              <a:avLst/>
              <a:gdLst/>
              <a:ahLst/>
              <a:cxnLst/>
              <a:rect l="l" t="t" r="r" b="b"/>
              <a:pathLst>
                <a:path w="58" h="132" extrusionOk="0">
                  <a:moveTo>
                    <a:pt x="40" y="1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2"/>
                    <a:pt x="1" y="131"/>
                    <a:pt x="10" y="131"/>
                  </a:cubicBezTo>
                  <a:cubicBezTo>
                    <a:pt x="12" y="131"/>
                    <a:pt x="15" y="130"/>
                    <a:pt x="18" y="127"/>
                  </a:cubicBezTo>
                  <a:cubicBezTo>
                    <a:pt x="40" y="127"/>
                    <a:pt x="40" y="109"/>
                    <a:pt x="57" y="70"/>
                  </a:cubicBezTo>
                  <a:cubicBezTo>
                    <a:pt x="57" y="35"/>
                    <a:pt x="40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5"/>
            <p:cNvSpPr/>
            <p:nvPr/>
          </p:nvSpPr>
          <p:spPr>
            <a:xfrm>
              <a:off x="1901036" y="1800378"/>
              <a:ext cx="10255" cy="21488"/>
            </a:xfrm>
            <a:custGeom>
              <a:avLst/>
              <a:gdLst/>
              <a:ahLst/>
              <a:cxnLst/>
              <a:rect l="l" t="t" r="r" b="b"/>
              <a:pathLst>
                <a:path w="57" h="116" extrusionOk="0">
                  <a:moveTo>
                    <a:pt x="41" y="0"/>
                  </a:moveTo>
                  <a:cubicBezTo>
                    <a:pt x="40" y="0"/>
                    <a:pt x="39" y="2"/>
                    <a:pt x="39" y="6"/>
                  </a:cubicBezTo>
                  <a:cubicBezTo>
                    <a:pt x="18" y="6"/>
                    <a:pt x="0" y="24"/>
                    <a:pt x="0" y="58"/>
                  </a:cubicBezTo>
                  <a:cubicBezTo>
                    <a:pt x="0" y="93"/>
                    <a:pt x="0" y="115"/>
                    <a:pt x="18" y="115"/>
                  </a:cubicBezTo>
                  <a:cubicBezTo>
                    <a:pt x="39" y="115"/>
                    <a:pt x="57" y="76"/>
                    <a:pt x="57" y="58"/>
                  </a:cubicBezTo>
                  <a:cubicBezTo>
                    <a:pt x="57" y="31"/>
                    <a:pt x="46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5"/>
            <p:cNvSpPr/>
            <p:nvPr/>
          </p:nvSpPr>
          <p:spPr>
            <a:xfrm>
              <a:off x="1947274" y="1794265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17" y="0"/>
                  </a:moveTo>
                  <a:cubicBezTo>
                    <a:pt x="0" y="0"/>
                    <a:pt x="0" y="18"/>
                    <a:pt x="0" y="57"/>
                  </a:cubicBezTo>
                  <a:cubicBezTo>
                    <a:pt x="0" y="91"/>
                    <a:pt x="0" y="109"/>
                    <a:pt x="17" y="109"/>
                  </a:cubicBezTo>
                  <a:cubicBezTo>
                    <a:pt x="35" y="109"/>
                    <a:pt x="52" y="74"/>
                    <a:pt x="52" y="57"/>
                  </a:cubicBezTo>
                  <a:cubicBezTo>
                    <a:pt x="52" y="18"/>
                    <a:pt x="35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5"/>
            <p:cNvSpPr/>
            <p:nvPr/>
          </p:nvSpPr>
          <p:spPr>
            <a:xfrm>
              <a:off x="2001967" y="1790931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75" y="75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5"/>
            <p:cNvSpPr/>
            <p:nvPr/>
          </p:nvSpPr>
          <p:spPr>
            <a:xfrm>
              <a:off x="2073932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0"/>
                  </a:moveTo>
                  <a:cubicBezTo>
                    <a:pt x="36" y="0"/>
                    <a:pt x="1" y="18"/>
                    <a:pt x="1" y="53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92" y="92"/>
                    <a:pt x="110" y="74"/>
                    <a:pt x="110" y="53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5"/>
            <p:cNvSpPr/>
            <p:nvPr/>
          </p:nvSpPr>
          <p:spPr>
            <a:xfrm>
              <a:off x="2155433" y="178444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40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67"/>
                    <a:pt x="12" y="97"/>
                    <a:pt x="29" y="97"/>
                  </a:cubicBezTo>
                  <a:cubicBezTo>
                    <a:pt x="32" y="97"/>
                    <a:pt x="36" y="95"/>
                    <a:pt x="40" y="92"/>
                  </a:cubicBezTo>
                  <a:cubicBezTo>
                    <a:pt x="74" y="92"/>
                    <a:pt x="92" y="71"/>
                    <a:pt x="92" y="36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5"/>
            <p:cNvSpPr/>
            <p:nvPr/>
          </p:nvSpPr>
          <p:spPr>
            <a:xfrm>
              <a:off x="1852460" y="1900965"/>
              <a:ext cx="9535" cy="21488"/>
            </a:xfrm>
            <a:custGeom>
              <a:avLst/>
              <a:gdLst/>
              <a:ahLst/>
              <a:cxnLst/>
              <a:rect l="l" t="t" r="r" b="b"/>
              <a:pathLst>
                <a:path w="53" h="116" extrusionOk="0">
                  <a:moveTo>
                    <a:pt x="44" y="1"/>
                  </a:moveTo>
                  <a:cubicBezTo>
                    <a:pt x="42" y="1"/>
                    <a:pt x="39" y="3"/>
                    <a:pt x="35" y="7"/>
                  </a:cubicBezTo>
                  <a:cubicBezTo>
                    <a:pt x="18" y="7"/>
                    <a:pt x="18" y="25"/>
                    <a:pt x="1" y="59"/>
                  </a:cubicBezTo>
                  <a:cubicBezTo>
                    <a:pt x="1" y="94"/>
                    <a:pt x="18" y="116"/>
                    <a:pt x="35" y="116"/>
                  </a:cubicBezTo>
                  <a:cubicBezTo>
                    <a:pt x="35" y="116"/>
                    <a:pt x="53" y="77"/>
                    <a:pt x="53" y="42"/>
                  </a:cubicBezTo>
                  <a:cubicBezTo>
                    <a:pt x="53" y="28"/>
                    <a:pt x="53" y="1"/>
                    <a:pt x="4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5"/>
            <p:cNvSpPr/>
            <p:nvPr/>
          </p:nvSpPr>
          <p:spPr>
            <a:xfrm>
              <a:off x="1894739" y="1885219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35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" y="99"/>
                    <a:pt x="10" y="116"/>
                    <a:pt x="22" y="116"/>
                  </a:cubicBezTo>
                  <a:cubicBezTo>
                    <a:pt x="26" y="116"/>
                    <a:pt x="31" y="114"/>
                    <a:pt x="35" y="110"/>
                  </a:cubicBezTo>
                  <a:cubicBezTo>
                    <a:pt x="35" y="110"/>
                    <a:pt x="53" y="92"/>
                    <a:pt x="53" y="53"/>
                  </a:cubicBezTo>
                  <a:cubicBezTo>
                    <a:pt x="53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5"/>
            <p:cNvSpPr/>
            <p:nvPr/>
          </p:nvSpPr>
          <p:spPr>
            <a:xfrm>
              <a:off x="1943316" y="1873919"/>
              <a:ext cx="10255" cy="17969"/>
            </a:xfrm>
            <a:custGeom>
              <a:avLst/>
              <a:gdLst/>
              <a:ahLst/>
              <a:cxnLst/>
              <a:rect l="l" t="t" r="r" b="b"/>
              <a:pathLst>
                <a:path w="57" h="97" extrusionOk="0">
                  <a:moveTo>
                    <a:pt x="32" y="1"/>
                  </a:moveTo>
                  <a:cubicBezTo>
                    <a:pt x="29" y="1"/>
                    <a:pt x="25" y="2"/>
                    <a:pt x="22" y="5"/>
                  </a:cubicBezTo>
                  <a:cubicBezTo>
                    <a:pt x="22" y="5"/>
                    <a:pt x="0" y="23"/>
                    <a:pt x="0" y="62"/>
                  </a:cubicBezTo>
                  <a:cubicBezTo>
                    <a:pt x="0" y="79"/>
                    <a:pt x="0" y="97"/>
                    <a:pt x="22" y="97"/>
                  </a:cubicBezTo>
                  <a:cubicBezTo>
                    <a:pt x="39" y="97"/>
                    <a:pt x="57" y="79"/>
                    <a:pt x="57" y="44"/>
                  </a:cubicBezTo>
                  <a:cubicBezTo>
                    <a:pt x="57" y="27"/>
                    <a:pt x="45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5"/>
            <p:cNvSpPr/>
            <p:nvPr/>
          </p:nvSpPr>
          <p:spPr>
            <a:xfrm>
              <a:off x="1998909" y="186521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0"/>
                    <a:pt x="18" y="91"/>
                    <a:pt x="57" y="91"/>
                  </a:cubicBezTo>
                  <a:cubicBezTo>
                    <a:pt x="74" y="91"/>
                    <a:pt x="92" y="70"/>
                    <a:pt x="92" y="35"/>
                  </a:cubicBezTo>
                  <a:cubicBezTo>
                    <a:pt x="92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5"/>
            <p:cNvSpPr/>
            <p:nvPr/>
          </p:nvSpPr>
          <p:spPr>
            <a:xfrm>
              <a:off x="2073932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0"/>
                    <a:pt x="36" y="88"/>
                    <a:pt x="58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5"/>
            <p:cNvSpPr/>
            <p:nvPr/>
          </p:nvSpPr>
          <p:spPr>
            <a:xfrm>
              <a:off x="2158491" y="1861878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5"/>
            <p:cNvSpPr/>
            <p:nvPr/>
          </p:nvSpPr>
          <p:spPr>
            <a:xfrm>
              <a:off x="1849401" y="1984694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38" y="1"/>
                  </a:moveTo>
                  <a:cubicBezTo>
                    <a:pt x="36" y="1"/>
                    <a:pt x="35" y="3"/>
                    <a:pt x="35" y="8"/>
                  </a:cubicBezTo>
                  <a:cubicBezTo>
                    <a:pt x="18" y="8"/>
                    <a:pt x="0" y="43"/>
                    <a:pt x="0" y="60"/>
                  </a:cubicBezTo>
                  <a:cubicBezTo>
                    <a:pt x="0" y="99"/>
                    <a:pt x="18" y="99"/>
                    <a:pt x="18" y="99"/>
                  </a:cubicBezTo>
                  <a:cubicBezTo>
                    <a:pt x="35" y="99"/>
                    <a:pt x="52" y="60"/>
                    <a:pt x="52" y="43"/>
                  </a:cubicBezTo>
                  <a:cubicBezTo>
                    <a:pt x="52" y="17"/>
                    <a:pt x="43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5"/>
            <p:cNvSpPr/>
            <p:nvPr/>
          </p:nvSpPr>
          <p:spPr>
            <a:xfrm>
              <a:off x="1894739" y="1965799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18" y="1"/>
                  </a:moveTo>
                  <a:cubicBezTo>
                    <a:pt x="1" y="1"/>
                    <a:pt x="1" y="36"/>
                    <a:pt x="1" y="53"/>
                  </a:cubicBezTo>
                  <a:cubicBezTo>
                    <a:pt x="1" y="82"/>
                    <a:pt x="1" y="99"/>
                    <a:pt x="7" y="99"/>
                  </a:cubicBezTo>
                  <a:cubicBezTo>
                    <a:pt x="10" y="99"/>
                    <a:pt x="13" y="97"/>
                    <a:pt x="18" y="92"/>
                  </a:cubicBezTo>
                  <a:cubicBezTo>
                    <a:pt x="35" y="92"/>
                    <a:pt x="53" y="71"/>
                    <a:pt x="53" y="36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5"/>
            <p:cNvSpPr/>
            <p:nvPr/>
          </p:nvSpPr>
          <p:spPr>
            <a:xfrm>
              <a:off x="1943316" y="1948942"/>
              <a:ext cx="10255" cy="17043"/>
            </a:xfrm>
            <a:custGeom>
              <a:avLst/>
              <a:gdLst/>
              <a:ahLst/>
              <a:cxnLst/>
              <a:rect l="l" t="t" r="r" b="b"/>
              <a:pathLst>
                <a:path w="57" h="92" extrusionOk="0">
                  <a:moveTo>
                    <a:pt x="22" y="1"/>
                  </a:moveTo>
                  <a:cubicBezTo>
                    <a:pt x="0" y="1"/>
                    <a:pt x="0" y="35"/>
                    <a:pt x="0" y="53"/>
                  </a:cubicBezTo>
                  <a:cubicBezTo>
                    <a:pt x="0" y="92"/>
                    <a:pt x="0" y="92"/>
                    <a:pt x="22" y="92"/>
                  </a:cubicBezTo>
                  <a:cubicBezTo>
                    <a:pt x="39" y="92"/>
                    <a:pt x="57" y="75"/>
                    <a:pt x="57" y="35"/>
                  </a:cubicBezTo>
                  <a:cubicBezTo>
                    <a:pt x="57" y="18"/>
                    <a:pt x="39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5"/>
            <p:cNvSpPr/>
            <p:nvPr/>
          </p:nvSpPr>
          <p:spPr>
            <a:xfrm>
              <a:off x="1998909" y="1937643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66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18" y="5"/>
                    <a:pt x="0" y="27"/>
                    <a:pt x="0" y="44"/>
                  </a:cubicBezTo>
                  <a:cubicBezTo>
                    <a:pt x="18" y="79"/>
                    <a:pt x="18" y="96"/>
                    <a:pt x="57" y="96"/>
                  </a:cubicBezTo>
                  <a:cubicBezTo>
                    <a:pt x="74" y="96"/>
                    <a:pt x="92" y="62"/>
                    <a:pt x="92" y="44"/>
                  </a:cubicBezTo>
                  <a:cubicBezTo>
                    <a:pt x="92" y="30"/>
                    <a:pt x="80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5"/>
            <p:cNvSpPr/>
            <p:nvPr/>
          </p:nvSpPr>
          <p:spPr>
            <a:xfrm>
              <a:off x="2073932" y="1935234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40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75" y="92"/>
                    <a:pt x="110" y="75"/>
                    <a:pt x="110" y="40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5"/>
            <p:cNvSpPr/>
            <p:nvPr/>
          </p:nvSpPr>
          <p:spPr>
            <a:xfrm>
              <a:off x="2158491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1"/>
                  </a:moveTo>
                  <a:cubicBezTo>
                    <a:pt x="23" y="1"/>
                    <a:pt x="1" y="18"/>
                    <a:pt x="1" y="40"/>
                  </a:cubicBezTo>
                  <a:cubicBezTo>
                    <a:pt x="1" y="75"/>
                    <a:pt x="23" y="92"/>
                    <a:pt x="40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5"/>
            <p:cNvSpPr/>
            <p:nvPr/>
          </p:nvSpPr>
          <p:spPr>
            <a:xfrm>
              <a:off x="1747571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74"/>
                    <a:pt x="40" y="92"/>
                    <a:pt x="74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5"/>
            <p:cNvSpPr/>
            <p:nvPr/>
          </p:nvSpPr>
          <p:spPr>
            <a:xfrm>
              <a:off x="1829791" y="1129245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57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5"/>
            <p:cNvSpPr/>
            <p:nvPr/>
          </p:nvSpPr>
          <p:spPr>
            <a:xfrm>
              <a:off x="1911112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18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5"/>
            <p:cNvSpPr/>
            <p:nvPr/>
          </p:nvSpPr>
          <p:spPr>
            <a:xfrm>
              <a:off x="1992612" y="11292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7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5"/>
            <p:cNvSpPr/>
            <p:nvPr/>
          </p:nvSpPr>
          <p:spPr>
            <a:xfrm>
              <a:off x="2073932" y="112924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8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64" y="95"/>
                    <a:pt x="70" y="96"/>
                    <a:pt x="76" y="96"/>
                  </a:cubicBezTo>
                  <a:cubicBezTo>
                    <a:pt x="98" y="96"/>
                    <a:pt x="110" y="71"/>
                    <a:pt x="110" y="57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5"/>
            <p:cNvSpPr/>
            <p:nvPr/>
          </p:nvSpPr>
          <p:spPr>
            <a:xfrm>
              <a:off x="2158491" y="1129245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0"/>
                  </a:moveTo>
                  <a:cubicBezTo>
                    <a:pt x="23" y="0"/>
                    <a:pt x="1" y="39"/>
                    <a:pt x="1" y="57"/>
                  </a:cubicBezTo>
                  <a:cubicBezTo>
                    <a:pt x="1" y="74"/>
                    <a:pt x="23" y="109"/>
                    <a:pt x="57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39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5"/>
            <p:cNvSpPr/>
            <p:nvPr/>
          </p:nvSpPr>
          <p:spPr>
            <a:xfrm>
              <a:off x="1767181" y="1196859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9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39" y="53"/>
                    <a:pt x="57" y="70"/>
                    <a:pt x="74" y="70"/>
                  </a:cubicBezTo>
                  <a:cubicBezTo>
                    <a:pt x="109" y="70"/>
                    <a:pt x="109" y="53"/>
                    <a:pt x="109" y="36"/>
                  </a:cubicBezTo>
                  <a:cubicBezTo>
                    <a:pt x="92" y="18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5"/>
            <p:cNvSpPr/>
            <p:nvPr/>
          </p:nvSpPr>
          <p:spPr>
            <a:xfrm>
              <a:off x="1842205" y="1200193"/>
              <a:ext cx="16732" cy="14634"/>
            </a:xfrm>
            <a:custGeom>
              <a:avLst/>
              <a:gdLst/>
              <a:ahLst/>
              <a:cxnLst/>
              <a:rect l="l" t="t" r="r" b="b"/>
              <a:pathLst>
                <a:path w="93" h="79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40" y="70"/>
                    <a:pt x="58" y="70"/>
                  </a:cubicBezTo>
                  <a:cubicBezTo>
                    <a:pt x="62" y="76"/>
                    <a:pt x="67" y="79"/>
                    <a:pt x="72" y="79"/>
                  </a:cubicBezTo>
                  <a:cubicBezTo>
                    <a:pt x="83" y="79"/>
                    <a:pt x="92" y="60"/>
                    <a:pt x="92" y="35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5"/>
            <p:cNvSpPr/>
            <p:nvPr/>
          </p:nvSpPr>
          <p:spPr>
            <a:xfrm>
              <a:off x="1914350" y="1200193"/>
              <a:ext cx="16552" cy="17784"/>
            </a:xfrm>
            <a:custGeom>
              <a:avLst/>
              <a:gdLst/>
              <a:ahLst/>
              <a:cxnLst/>
              <a:rect l="l" t="t" r="r" b="b"/>
              <a:pathLst>
                <a:path w="92" h="96" extrusionOk="0">
                  <a:moveTo>
                    <a:pt x="53" y="0"/>
                  </a:moveTo>
                  <a:cubicBezTo>
                    <a:pt x="18" y="0"/>
                    <a:pt x="0" y="35"/>
                    <a:pt x="18" y="52"/>
                  </a:cubicBezTo>
                  <a:cubicBezTo>
                    <a:pt x="18" y="70"/>
                    <a:pt x="35" y="92"/>
                    <a:pt x="53" y="92"/>
                  </a:cubicBezTo>
                  <a:cubicBezTo>
                    <a:pt x="59" y="95"/>
                    <a:pt x="65" y="96"/>
                    <a:pt x="70" y="96"/>
                  </a:cubicBezTo>
                  <a:cubicBezTo>
                    <a:pt x="92" y="96"/>
                    <a:pt x="92" y="67"/>
                    <a:pt x="92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5"/>
            <p:cNvSpPr/>
            <p:nvPr/>
          </p:nvSpPr>
          <p:spPr>
            <a:xfrm>
              <a:off x="1992612" y="120334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74" y="92"/>
                    <a:pt x="92" y="75"/>
                    <a:pt x="92" y="53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5"/>
            <p:cNvSpPr/>
            <p:nvPr/>
          </p:nvSpPr>
          <p:spPr>
            <a:xfrm>
              <a:off x="2073932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92" y="92"/>
                    <a:pt x="110" y="75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5"/>
            <p:cNvSpPr/>
            <p:nvPr/>
          </p:nvSpPr>
          <p:spPr>
            <a:xfrm>
              <a:off x="2155433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8" y="18"/>
                    <a:pt x="0" y="35"/>
                  </a:cubicBezTo>
                  <a:cubicBezTo>
                    <a:pt x="0" y="75"/>
                    <a:pt x="40" y="92"/>
                    <a:pt x="57" y="92"/>
                  </a:cubicBezTo>
                  <a:cubicBezTo>
                    <a:pt x="74" y="92"/>
                    <a:pt x="92" y="53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5"/>
            <p:cNvSpPr/>
            <p:nvPr/>
          </p:nvSpPr>
          <p:spPr>
            <a:xfrm>
              <a:off x="1803164" y="1257433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2"/>
                    <a:pt x="57" y="70"/>
                    <a:pt x="74" y="87"/>
                  </a:cubicBezTo>
                  <a:cubicBezTo>
                    <a:pt x="92" y="87"/>
                    <a:pt x="92" y="70"/>
                    <a:pt x="74" y="52"/>
                  </a:cubicBezTo>
                  <a:cubicBezTo>
                    <a:pt x="57" y="18"/>
                    <a:pt x="40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5"/>
            <p:cNvSpPr/>
            <p:nvPr/>
          </p:nvSpPr>
          <p:spPr>
            <a:xfrm>
              <a:off x="1861815" y="1263731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40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75"/>
                    <a:pt x="57" y="92"/>
                    <a:pt x="75" y="92"/>
                  </a:cubicBezTo>
                  <a:cubicBezTo>
                    <a:pt x="92" y="92"/>
                    <a:pt x="92" y="75"/>
                    <a:pt x="92" y="53"/>
                  </a:cubicBezTo>
                  <a:cubicBezTo>
                    <a:pt x="75" y="36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5"/>
            <p:cNvSpPr/>
            <p:nvPr/>
          </p:nvSpPr>
          <p:spPr>
            <a:xfrm>
              <a:off x="1927663" y="1270215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35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70" y="92"/>
                    <a:pt x="87" y="75"/>
                    <a:pt x="70" y="57"/>
                  </a:cubicBezTo>
                  <a:cubicBezTo>
                    <a:pt x="70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5"/>
            <p:cNvSpPr/>
            <p:nvPr/>
          </p:nvSpPr>
          <p:spPr>
            <a:xfrm>
              <a:off x="1995670" y="127354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1" y="95"/>
                    <a:pt x="64" y="96"/>
                    <a:pt x="67" y="96"/>
                  </a:cubicBezTo>
                  <a:cubicBezTo>
                    <a:pt x="81" y="96"/>
                    <a:pt x="92" y="71"/>
                    <a:pt x="92" y="57"/>
                  </a:cubicBezTo>
                  <a:cubicBezTo>
                    <a:pt x="92" y="39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5"/>
            <p:cNvSpPr/>
            <p:nvPr/>
          </p:nvSpPr>
          <p:spPr>
            <a:xfrm>
              <a:off x="2073932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36"/>
                  </a:cubicBezTo>
                  <a:cubicBezTo>
                    <a:pt x="1" y="71"/>
                    <a:pt x="36" y="88"/>
                    <a:pt x="58" y="88"/>
                  </a:cubicBezTo>
                  <a:cubicBezTo>
                    <a:pt x="75" y="88"/>
                    <a:pt x="110" y="71"/>
                    <a:pt x="110" y="36"/>
                  </a:cubicBezTo>
                  <a:cubicBezTo>
                    <a:pt x="110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5"/>
            <p:cNvSpPr/>
            <p:nvPr/>
          </p:nvSpPr>
          <p:spPr>
            <a:xfrm>
              <a:off x="2152374" y="127021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35" y="1"/>
                    <a:pt x="0" y="18"/>
                    <a:pt x="0" y="57"/>
                  </a:cubicBezTo>
                  <a:cubicBezTo>
                    <a:pt x="0" y="75"/>
                    <a:pt x="17" y="92"/>
                    <a:pt x="57" y="92"/>
                  </a:cubicBezTo>
                  <a:cubicBezTo>
                    <a:pt x="74" y="92"/>
                    <a:pt x="91" y="75"/>
                    <a:pt x="91" y="40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5"/>
            <p:cNvSpPr/>
            <p:nvPr/>
          </p:nvSpPr>
          <p:spPr>
            <a:xfrm>
              <a:off x="1839146" y="1317822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18" y="0"/>
                  </a:moveTo>
                  <a:cubicBezTo>
                    <a:pt x="1" y="0"/>
                    <a:pt x="1" y="18"/>
                    <a:pt x="18" y="35"/>
                  </a:cubicBezTo>
                  <a:cubicBezTo>
                    <a:pt x="18" y="53"/>
                    <a:pt x="57" y="70"/>
                    <a:pt x="57" y="88"/>
                  </a:cubicBezTo>
                  <a:cubicBezTo>
                    <a:pt x="75" y="88"/>
                    <a:pt x="75" y="70"/>
                    <a:pt x="75" y="53"/>
                  </a:cubicBezTo>
                  <a:cubicBezTo>
                    <a:pt x="57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5"/>
            <p:cNvSpPr/>
            <p:nvPr/>
          </p:nvSpPr>
          <p:spPr>
            <a:xfrm>
              <a:off x="1888443" y="1329492"/>
              <a:ext cx="12774" cy="15190"/>
            </a:xfrm>
            <a:custGeom>
              <a:avLst/>
              <a:gdLst/>
              <a:ahLst/>
              <a:cxnLst/>
              <a:rect l="l" t="t" r="r" b="b"/>
              <a:pathLst>
                <a:path w="71" h="82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8" y="64"/>
                    <a:pt x="36" y="81"/>
                    <a:pt x="53" y="81"/>
                  </a:cubicBezTo>
                  <a:cubicBezTo>
                    <a:pt x="70" y="81"/>
                    <a:pt x="70" y="81"/>
                    <a:pt x="70" y="46"/>
                  </a:cubicBezTo>
                  <a:cubicBezTo>
                    <a:pt x="53" y="25"/>
                    <a:pt x="36" y="7"/>
                    <a:pt x="18" y="7"/>
                  </a:cubicBezTo>
                  <a:cubicBezTo>
                    <a:pt x="14" y="3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5"/>
            <p:cNvSpPr/>
            <p:nvPr/>
          </p:nvSpPr>
          <p:spPr>
            <a:xfrm>
              <a:off x="1940077" y="1339866"/>
              <a:ext cx="13494" cy="15931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40" y="77"/>
                  </a:cubicBezTo>
                  <a:cubicBezTo>
                    <a:pt x="45" y="83"/>
                    <a:pt x="50" y="86"/>
                    <a:pt x="54" y="86"/>
                  </a:cubicBezTo>
                  <a:cubicBezTo>
                    <a:pt x="66" y="86"/>
                    <a:pt x="75" y="68"/>
                    <a:pt x="75" y="42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5"/>
            <p:cNvSpPr/>
            <p:nvPr/>
          </p:nvSpPr>
          <p:spPr>
            <a:xfrm>
              <a:off x="2001967" y="1347646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7"/>
                    <a:pt x="22" y="92"/>
                    <a:pt x="40" y="92"/>
                  </a:cubicBezTo>
                  <a:cubicBezTo>
                    <a:pt x="57" y="92"/>
                    <a:pt x="75" y="74"/>
                    <a:pt x="75" y="35"/>
                  </a:cubicBezTo>
                  <a:cubicBezTo>
                    <a:pt x="75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5"/>
            <p:cNvSpPr/>
            <p:nvPr/>
          </p:nvSpPr>
          <p:spPr>
            <a:xfrm>
              <a:off x="2073932" y="134764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8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5"/>
            <p:cNvSpPr/>
            <p:nvPr/>
          </p:nvSpPr>
          <p:spPr>
            <a:xfrm>
              <a:off x="2149136" y="1338013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35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35" y="87"/>
                  </a:cubicBezTo>
                  <a:cubicBezTo>
                    <a:pt x="53" y="87"/>
                    <a:pt x="75" y="52"/>
                    <a:pt x="75" y="35"/>
                  </a:cubicBezTo>
                  <a:cubicBezTo>
                    <a:pt x="75" y="18"/>
                    <a:pt x="75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5"/>
            <p:cNvSpPr/>
            <p:nvPr/>
          </p:nvSpPr>
          <p:spPr>
            <a:xfrm>
              <a:off x="1872070" y="1380248"/>
              <a:ext cx="9535" cy="14264"/>
            </a:xfrm>
            <a:custGeom>
              <a:avLst/>
              <a:gdLst/>
              <a:ahLst/>
              <a:cxnLst/>
              <a:rect l="l" t="t" r="r" b="b"/>
              <a:pathLst>
                <a:path w="53" h="77" extrusionOk="0">
                  <a:moveTo>
                    <a:pt x="6" y="0"/>
                  </a:moveTo>
                  <a:cubicBezTo>
                    <a:pt x="0" y="0"/>
                    <a:pt x="0" y="12"/>
                    <a:pt x="0" y="25"/>
                  </a:cubicBezTo>
                  <a:cubicBezTo>
                    <a:pt x="18" y="59"/>
                    <a:pt x="35" y="77"/>
                    <a:pt x="35" y="77"/>
                  </a:cubicBezTo>
                  <a:cubicBezTo>
                    <a:pt x="53" y="77"/>
                    <a:pt x="53" y="77"/>
                    <a:pt x="53" y="42"/>
                  </a:cubicBezTo>
                  <a:cubicBezTo>
                    <a:pt x="35" y="25"/>
                    <a:pt x="18" y="7"/>
                    <a:pt x="18" y="7"/>
                  </a:cubicBezTo>
                  <a:cubicBezTo>
                    <a:pt x="13" y="2"/>
                    <a:pt x="9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5"/>
            <p:cNvSpPr/>
            <p:nvPr/>
          </p:nvSpPr>
          <p:spPr>
            <a:xfrm>
              <a:off x="1908053" y="1394327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18" y="1"/>
                  </a:moveTo>
                  <a:cubicBezTo>
                    <a:pt x="18" y="1"/>
                    <a:pt x="0" y="23"/>
                    <a:pt x="18" y="40"/>
                  </a:cubicBezTo>
                  <a:cubicBezTo>
                    <a:pt x="18" y="57"/>
                    <a:pt x="35" y="92"/>
                    <a:pt x="53" y="92"/>
                  </a:cubicBezTo>
                  <a:cubicBezTo>
                    <a:pt x="53" y="92"/>
                    <a:pt x="70" y="75"/>
                    <a:pt x="53" y="57"/>
                  </a:cubicBezTo>
                  <a:cubicBezTo>
                    <a:pt x="53" y="40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5"/>
            <p:cNvSpPr/>
            <p:nvPr/>
          </p:nvSpPr>
          <p:spPr>
            <a:xfrm>
              <a:off x="1950332" y="1408035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5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18" y="92"/>
                    <a:pt x="35" y="92"/>
                  </a:cubicBezTo>
                  <a:cubicBezTo>
                    <a:pt x="53" y="92"/>
                    <a:pt x="70" y="75"/>
                    <a:pt x="70" y="57"/>
                  </a:cubicBezTo>
                  <a:cubicBezTo>
                    <a:pt x="53" y="36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5"/>
            <p:cNvSpPr/>
            <p:nvPr/>
          </p:nvSpPr>
          <p:spPr>
            <a:xfrm>
              <a:off x="2005925" y="1418594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53" y="87"/>
                    <a:pt x="70" y="70"/>
                    <a:pt x="70" y="53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5"/>
            <p:cNvSpPr/>
            <p:nvPr/>
          </p:nvSpPr>
          <p:spPr>
            <a:xfrm>
              <a:off x="2073932" y="142174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8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8" y="92"/>
                  </a:cubicBezTo>
                  <a:cubicBezTo>
                    <a:pt x="75" y="92"/>
                    <a:pt x="92" y="70"/>
                    <a:pt x="92" y="36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5"/>
            <p:cNvSpPr/>
            <p:nvPr/>
          </p:nvSpPr>
          <p:spPr>
            <a:xfrm>
              <a:off x="2146077" y="1404886"/>
              <a:ext cx="12594" cy="18525"/>
            </a:xfrm>
            <a:custGeom>
              <a:avLst/>
              <a:gdLst/>
              <a:ahLst/>
              <a:cxnLst/>
              <a:rect l="l" t="t" r="r" b="b"/>
              <a:pathLst>
                <a:path w="70" h="100" extrusionOk="0">
                  <a:moveTo>
                    <a:pt x="35" y="0"/>
                  </a:moveTo>
                  <a:cubicBezTo>
                    <a:pt x="18" y="18"/>
                    <a:pt x="0" y="35"/>
                    <a:pt x="0" y="74"/>
                  </a:cubicBezTo>
                  <a:cubicBezTo>
                    <a:pt x="0" y="87"/>
                    <a:pt x="9" y="99"/>
                    <a:pt x="20" y="99"/>
                  </a:cubicBezTo>
                  <a:cubicBezTo>
                    <a:pt x="25" y="99"/>
                    <a:pt x="30" y="97"/>
                    <a:pt x="35" y="92"/>
                  </a:cubicBezTo>
                  <a:cubicBezTo>
                    <a:pt x="52" y="92"/>
                    <a:pt x="70" y="74"/>
                    <a:pt x="70" y="35"/>
                  </a:cubicBezTo>
                  <a:cubicBezTo>
                    <a:pt x="70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5"/>
            <p:cNvSpPr/>
            <p:nvPr/>
          </p:nvSpPr>
          <p:spPr>
            <a:xfrm>
              <a:off x="1891681" y="1445083"/>
              <a:ext cx="6297" cy="18525"/>
            </a:xfrm>
            <a:custGeom>
              <a:avLst/>
              <a:gdLst/>
              <a:ahLst/>
              <a:cxnLst/>
              <a:rect l="l" t="t" r="r" b="b"/>
              <a:pathLst>
                <a:path w="35" h="100" extrusionOk="0">
                  <a:moveTo>
                    <a:pt x="0" y="1"/>
                  </a:moveTo>
                  <a:lnTo>
                    <a:pt x="0" y="36"/>
                  </a:lnTo>
                  <a:cubicBezTo>
                    <a:pt x="0" y="75"/>
                    <a:pt x="18" y="92"/>
                    <a:pt x="18" y="92"/>
                  </a:cubicBezTo>
                  <a:cubicBezTo>
                    <a:pt x="22" y="97"/>
                    <a:pt x="25" y="99"/>
                    <a:pt x="28" y="99"/>
                  </a:cubicBezTo>
                  <a:cubicBezTo>
                    <a:pt x="35" y="99"/>
                    <a:pt x="35" y="82"/>
                    <a:pt x="35" y="53"/>
                  </a:cubicBezTo>
                  <a:cubicBezTo>
                    <a:pt x="35" y="36"/>
                    <a:pt x="18" y="18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5"/>
            <p:cNvSpPr/>
            <p:nvPr/>
          </p:nvSpPr>
          <p:spPr>
            <a:xfrm>
              <a:off x="1920647" y="1463978"/>
              <a:ext cx="7197" cy="18525"/>
            </a:xfrm>
            <a:custGeom>
              <a:avLst/>
              <a:gdLst/>
              <a:ahLst/>
              <a:cxnLst/>
              <a:rect l="l" t="t" r="r" b="b"/>
              <a:pathLst>
                <a:path w="40" h="100" extrusionOk="0">
                  <a:moveTo>
                    <a:pt x="7" y="1"/>
                  </a:moveTo>
                  <a:cubicBezTo>
                    <a:pt x="0" y="1"/>
                    <a:pt x="0" y="17"/>
                    <a:pt x="0" y="43"/>
                  </a:cubicBezTo>
                  <a:cubicBezTo>
                    <a:pt x="0" y="60"/>
                    <a:pt x="18" y="99"/>
                    <a:pt x="18" y="99"/>
                  </a:cubicBezTo>
                  <a:cubicBezTo>
                    <a:pt x="39" y="99"/>
                    <a:pt x="39" y="82"/>
                    <a:pt x="39" y="60"/>
                  </a:cubicBezTo>
                  <a:cubicBezTo>
                    <a:pt x="39" y="25"/>
                    <a:pt x="18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5"/>
            <p:cNvSpPr/>
            <p:nvPr/>
          </p:nvSpPr>
          <p:spPr>
            <a:xfrm>
              <a:off x="1956629" y="1478983"/>
              <a:ext cx="10255" cy="20377"/>
            </a:xfrm>
            <a:custGeom>
              <a:avLst/>
              <a:gdLst/>
              <a:ahLst/>
              <a:cxnLst/>
              <a:rect l="l" t="t" r="r" b="b"/>
              <a:pathLst>
                <a:path w="57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cubicBezTo>
                    <a:pt x="0" y="70"/>
                    <a:pt x="0" y="88"/>
                    <a:pt x="18" y="110"/>
                  </a:cubicBezTo>
                  <a:cubicBezTo>
                    <a:pt x="35" y="110"/>
                    <a:pt x="57" y="88"/>
                    <a:pt x="57" y="53"/>
                  </a:cubicBezTo>
                  <a:cubicBezTo>
                    <a:pt x="57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5"/>
            <p:cNvSpPr/>
            <p:nvPr/>
          </p:nvSpPr>
          <p:spPr>
            <a:xfrm>
              <a:off x="2005925" y="1491950"/>
              <a:ext cx="12594" cy="17043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35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53" y="92"/>
                    <a:pt x="70" y="74"/>
                    <a:pt x="70" y="57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5"/>
            <p:cNvSpPr/>
            <p:nvPr/>
          </p:nvSpPr>
          <p:spPr>
            <a:xfrm>
              <a:off x="2073932" y="1491950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0"/>
                  </a:moveTo>
                  <a:cubicBezTo>
                    <a:pt x="18" y="18"/>
                    <a:pt x="1" y="40"/>
                    <a:pt x="1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5"/>
            <p:cNvSpPr/>
            <p:nvPr/>
          </p:nvSpPr>
          <p:spPr>
            <a:xfrm>
              <a:off x="2146077" y="1477501"/>
              <a:ext cx="12594" cy="17784"/>
            </a:xfrm>
            <a:custGeom>
              <a:avLst/>
              <a:gdLst/>
              <a:ahLst/>
              <a:cxnLst/>
              <a:rect l="l" t="t" r="r" b="b"/>
              <a:pathLst>
                <a:path w="70" h="96" extrusionOk="0">
                  <a:moveTo>
                    <a:pt x="49" y="0"/>
                  </a:moveTo>
                  <a:cubicBezTo>
                    <a:pt x="45" y="0"/>
                    <a:pt x="40" y="3"/>
                    <a:pt x="35" y="9"/>
                  </a:cubicBezTo>
                  <a:cubicBezTo>
                    <a:pt x="18" y="9"/>
                    <a:pt x="0" y="44"/>
                    <a:pt x="0" y="61"/>
                  </a:cubicBezTo>
                  <a:cubicBezTo>
                    <a:pt x="0" y="96"/>
                    <a:pt x="18" y="96"/>
                    <a:pt x="35" y="96"/>
                  </a:cubicBezTo>
                  <a:cubicBezTo>
                    <a:pt x="52" y="96"/>
                    <a:pt x="70" y="61"/>
                    <a:pt x="70" y="44"/>
                  </a:cubicBezTo>
                  <a:cubicBezTo>
                    <a:pt x="70" y="18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5"/>
            <p:cNvSpPr/>
            <p:nvPr/>
          </p:nvSpPr>
          <p:spPr>
            <a:xfrm>
              <a:off x="1810181" y="627424"/>
              <a:ext cx="26088" cy="19636"/>
            </a:xfrm>
            <a:custGeom>
              <a:avLst/>
              <a:gdLst/>
              <a:ahLst/>
              <a:cxnLst/>
              <a:rect l="l" t="t" r="r" b="b"/>
              <a:pathLst>
                <a:path w="145" h="106" extrusionOk="0">
                  <a:moveTo>
                    <a:pt x="100" y="0"/>
                  </a:moveTo>
                  <a:cubicBezTo>
                    <a:pt x="90" y="0"/>
                    <a:pt x="80" y="3"/>
                    <a:pt x="70" y="7"/>
                  </a:cubicBezTo>
                  <a:cubicBezTo>
                    <a:pt x="35" y="7"/>
                    <a:pt x="18" y="46"/>
                    <a:pt x="1" y="64"/>
                  </a:cubicBezTo>
                  <a:cubicBezTo>
                    <a:pt x="1" y="89"/>
                    <a:pt x="19" y="105"/>
                    <a:pt x="43" y="105"/>
                  </a:cubicBezTo>
                  <a:cubicBezTo>
                    <a:pt x="52" y="105"/>
                    <a:pt x="61" y="103"/>
                    <a:pt x="70" y="99"/>
                  </a:cubicBezTo>
                  <a:cubicBezTo>
                    <a:pt x="109" y="99"/>
                    <a:pt x="144" y="64"/>
                    <a:pt x="144" y="46"/>
                  </a:cubicBezTo>
                  <a:cubicBezTo>
                    <a:pt x="144" y="17"/>
                    <a:pt x="125" y="0"/>
                    <a:pt x="1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5"/>
            <p:cNvSpPr/>
            <p:nvPr/>
          </p:nvSpPr>
          <p:spPr>
            <a:xfrm>
              <a:off x="1923705" y="600749"/>
              <a:ext cx="25908" cy="19636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102" y="1"/>
                  </a:moveTo>
                  <a:cubicBezTo>
                    <a:pt x="93" y="1"/>
                    <a:pt x="84" y="3"/>
                    <a:pt x="74" y="8"/>
                  </a:cubicBezTo>
                  <a:cubicBezTo>
                    <a:pt x="40" y="8"/>
                    <a:pt x="1" y="42"/>
                    <a:pt x="1" y="64"/>
                  </a:cubicBezTo>
                  <a:cubicBezTo>
                    <a:pt x="1" y="90"/>
                    <a:pt x="21" y="106"/>
                    <a:pt x="46" y="106"/>
                  </a:cubicBezTo>
                  <a:cubicBezTo>
                    <a:pt x="56" y="106"/>
                    <a:pt x="65" y="104"/>
                    <a:pt x="74" y="99"/>
                  </a:cubicBezTo>
                  <a:cubicBezTo>
                    <a:pt x="109" y="99"/>
                    <a:pt x="131" y="64"/>
                    <a:pt x="131" y="42"/>
                  </a:cubicBezTo>
                  <a:cubicBezTo>
                    <a:pt x="144" y="17"/>
                    <a:pt x="126" y="1"/>
                    <a:pt x="1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5"/>
            <p:cNvSpPr/>
            <p:nvPr/>
          </p:nvSpPr>
          <p:spPr>
            <a:xfrm>
              <a:off x="2034891" y="575371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74" y="1"/>
                  </a:moveTo>
                  <a:cubicBezTo>
                    <a:pt x="35" y="18"/>
                    <a:pt x="0" y="36"/>
                    <a:pt x="0" y="71"/>
                  </a:cubicBezTo>
                  <a:cubicBezTo>
                    <a:pt x="0" y="88"/>
                    <a:pt x="12" y="114"/>
                    <a:pt x="37" y="114"/>
                  </a:cubicBezTo>
                  <a:cubicBezTo>
                    <a:pt x="43" y="114"/>
                    <a:pt x="50" y="113"/>
                    <a:pt x="57" y="110"/>
                  </a:cubicBezTo>
                  <a:cubicBezTo>
                    <a:pt x="92" y="110"/>
                    <a:pt x="127" y="71"/>
                    <a:pt x="127" y="53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5"/>
            <p:cNvSpPr/>
            <p:nvPr/>
          </p:nvSpPr>
          <p:spPr>
            <a:xfrm>
              <a:off x="2135822" y="55851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5" y="1"/>
                  </a:moveTo>
                  <a:cubicBezTo>
                    <a:pt x="40" y="18"/>
                    <a:pt x="1" y="35"/>
                    <a:pt x="1" y="75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3"/>
                  </a:cubicBezTo>
                  <a:cubicBezTo>
                    <a:pt x="127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5"/>
            <p:cNvSpPr/>
            <p:nvPr/>
          </p:nvSpPr>
          <p:spPr>
            <a:xfrm>
              <a:off x="2224339" y="5553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92" y="92"/>
                    <a:pt x="109" y="52"/>
                  </a:cubicBezTo>
                  <a:cubicBezTo>
                    <a:pt x="109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5"/>
            <p:cNvSpPr/>
            <p:nvPr/>
          </p:nvSpPr>
          <p:spPr>
            <a:xfrm>
              <a:off x="2299543" y="564997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0" y="109"/>
                    <a:pt x="18" y="109"/>
                  </a:cubicBezTo>
                  <a:cubicBezTo>
                    <a:pt x="52" y="109"/>
                    <a:pt x="70" y="92"/>
                    <a:pt x="70" y="74"/>
                  </a:cubicBezTo>
                  <a:cubicBezTo>
                    <a:pt x="70" y="40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5"/>
            <p:cNvSpPr/>
            <p:nvPr/>
          </p:nvSpPr>
          <p:spPr>
            <a:xfrm>
              <a:off x="1803164" y="708004"/>
              <a:ext cx="22849" cy="21674"/>
            </a:xfrm>
            <a:custGeom>
              <a:avLst/>
              <a:gdLst/>
              <a:ahLst/>
              <a:cxnLst/>
              <a:rect l="l" t="t" r="r" b="b"/>
              <a:pathLst>
                <a:path w="127" h="117" extrusionOk="0">
                  <a:moveTo>
                    <a:pt x="98" y="1"/>
                  </a:moveTo>
                  <a:cubicBezTo>
                    <a:pt x="91" y="1"/>
                    <a:pt x="84" y="3"/>
                    <a:pt x="74" y="7"/>
                  </a:cubicBezTo>
                  <a:cubicBezTo>
                    <a:pt x="40" y="7"/>
                    <a:pt x="0" y="46"/>
                    <a:pt x="0" y="64"/>
                  </a:cubicBezTo>
                  <a:cubicBezTo>
                    <a:pt x="0" y="99"/>
                    <a:pt x="18" y="116"/>
                    <a:pt x="57" y="116"/>
                  </a:cubicBezTo>
                  <a:cubicBezTo>
                    <a:pt x="92" y="99"/>
                    <a:pt x="127" y="64"/>
                    <a:pt x="127" y="46"/>
                  </a:cubicBezTo>
                  <a:cubicBezTo>
                    <a:pt x="127" y="18"/>
                    <a:pt x="117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5"/>
            <p:cNvSpPr/>
            <p:nvPr/>
          </p:nvSpPr>
          <p:spPr>
            <a:xfrm>
              <a:off x="1911112" y="682626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92" y="1"/>
                  </a:moveTo>
                  <a:cubicBezTo>
                    <a:pt x="53" y="18"/>
                    <a:pt x="18" y="35"/>
                    <a:pt x="1" y="75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27" y="92"/>
                    <a:pt x="127" y="57"/>
                  </a:cubicBezTo>
                  <a:cubicBezTo>
                    <a:pt x="144" y="18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5"/>
            <p:cNvSpPr/>
            <p:nvPr/>
          </p:nvSpPr>
          <p:spPr>
            <a:xfrm>
              <a:off x="2018519" y="662435"/>
              <a:ext cx="22849" cy="23711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74" y="1"/>
                  </a:moveTo>
                  <a:cubicBezTo>
                    <a:pt x="39" y="1"/>
                    <a:pt x="17" y="36"/>
                    <a:pt x="0" y="75"/>
                  </a:cubicBezTo>
                  <a:cubicBezTo>
                    <a:pt x="0" y="110"/>
                    <a:pt x="17" y="127"/>
                    <a:pt x="39" y="127"/>
                  </a:cubicBezTo>
                  <a:cubicBezTo>
                    <a:pt x="74" y="110"/>
                    <a:pt x="109" y="92"/>
                    <a:pt x="126" y="57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5"/>
            <p:cNvSpPr/>
            <p:nvPr/>
          </p:nvSpPr>
          <p:spPr>
            <a:xfrm>
              <a:off x="2116931" y="645578"/>
              <a:ext cx="22309" cy="24638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88" y="1"/>
                  </a:moveTo>
                  <a:cubicBezTo>
                    <a:pt x="53" y="18"/>
                    <a:pt x="14" y="40"/>
                    <a:pt x="14" y="74"/>
                  </a:cubicBezTo>
                  <a:cubicBezTo>
                    <a:pt x="0" y="102"/>
                    <a:pt x="9" y="133"/>
                    <a:pt x="33" y="133"/>
                  </a:cubicBezTo>
                  <a:cubicBezTo>
                    <a:pt x="39" y="133"/>
                    <a:pt x="46" y="131"/>
                    <a:pt x="53" y="127"/>
                  </a:cubicBezTo>
                  <a:cubicBezTo>
                    <a:pt x="71" y="127"/>
                    <a:pt x="106" y="109"/>
                    <a:pt x="123" y="74"/>
                  </a:cubicBezTo>
                  <a:cubicBezTo>
                    <a:pt x="123" y="40"/>
                    <a:pt x="106" y="1"/>
                    <a:pt x="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5"/>
            <p:cNvSpPr/>
            <p:nvPr/>
          </p:nvSpPr>
          <p:spPr>
            <a:xfrm>
              <a:off x="2204729" y="642428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0"/>
                  </a:moveTo>
                  <a:cubicBezTo>
                    <a:pt x="53" y="0"/>
                    <a:pt x="18" y="35"/>
                    <a:pt x="18" y="57"/>
                  </a:cubicBezTo>
                  <a:cubicBezTo>
                    <a:pt x="1" y="91"/>
                    <a:pt x="18" y="126"/>
                    <a:pt x="35" y="126"/>
                  </a:cubicBezTo>
                  <a:cubicBezTo>
                    <a:pt x="70" y="126"/>
                    <a:pt x="92" y="109"/>
                    <a:pt x="109" y="74"/>
                  </a:cubicBezTo>
                  <a:cubicBezTo>
                    <a:pt x="109" y="35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5"/>
            <p:cNvSpPr/>
            <p:nvPr/>
          </p:nvSpPr>
          <p:spPr>
            <a:xfrm>
              <a:off x="2279932" y="652802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35" y="1"/>
                    <a:pt x="18" y="18"/>
                    <a:pt x="0" y="53"/>
                  </a:cubicBezTo>
                  <a:cubicBezTo>
                    <a:pt x="0" y="88"/>
                    <a:pt x="0" y="127"/>
                    <a:pt x="18" y="127"/>
                  </a:cubicBezTo>
                  <a:cubicBezTo>
                    <a:pt x="53" y="127"/>
                    <a:pt x="70" y="109"/>
                    <a:pt x="70" y="70"/>
                  </a:cubicBezTo>
                  <a:cubicBezTo>
                    <a:pt x="87" y="35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5"/>
            <p:cNvSpPr/>
            <p:nvPr/>
          </p:nvSpPr>
          <p:spPr>
            <a:xfrm>
              <a:off x="1787691" y="793957"/>
              <a:ext cx="25728" cy="21488"/>
            </a:xfrm>
            <a:custGeom>
              <a:avLst/>
              <a:gdLst/>
              <a:ahLst/>
              <a:cxnLst/>
              <a:rect l="l" t="t" r="r" b="b"/>
              <a:pathLst>
                <a:path w="143" h="116" extrusionOk="0">
                  <a:moveTo>
                    <a:pt x="86" y="0"/>
                  </a:moveTo>
                  <a:cubicBezTo>
                    <a:pt x="52" y="0"/>
                    <a:pt x="17" y="35"/>
                    <a:pt x="17" y="70"/>
                  </a:cubicBezTo>
                  <a:cubicBezTo>
                    <a:pt x="1" y="99"/>
                    <a:pt x="8" y="116"/>
                    <a:pt x="27" y="116"/>
                  </a:cubicBezTo>
                  <a:cubicBezTo>
                    <a:pt x="34" y="116"/>
                    <a:pt x="42" y="114"/>
                    <a:pt x="52" y="109"/>
                  </a:cubicBezTo>
                  <a:cubicBezTo>
                    <a:pt x="86" y="109"/>
                    <a:pt x="126" y="87"/>
                    <a:pt x="126" y="52"/>
                  </a:cubicBezTo>
                  <a:cubicBezTo>
                    <a:pt x="143" y="18"/>
                    <a:pt x="104" y="0"/>
                    <a:pt x="8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5"/>
            <p:cNvSpPr/>
            <p:nvPr/>
          </p:nvSpPr>
          <p:spPr>
            <a:xfrm>
              <a:off x="1891681" y="776173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90" y="0"/>
                  </a:moveTo>
                  <a:cubicBezTo>
                    <a:pt x="84" y="0"/>
                    <a:pt x="77" y="1"/>
                    <a:pt x="70" y="5"/>
                  </a:cubicBezTo>
                  <a:cubicBezTo>
                    <a:pt x="35" y="5"/>
                    <a:pt x="18" y="40"/>
                    <a:pt x="0" y="74"/>
                  </a:cubicBezTo>
                  <a:cubicBezTo>
                    <a:pt x="0" y="92"/>
                    <a:pt x="12" y="118"/>
                    <a:pt x="25" y="118"/>
                  </a:cubicBezTo>
                  <a:cubicBezTo>
                    <a:pt x="28" y="118"/>
                    <a:pt x="32" y="117"/>
                    <a:pt x="35" y="114"/>
                  </a:cubicBezTo>
                  <a:cubicBezTo>
                    <a:pt x="70" y="114"/>
                    <a:pt x="109" y="74"/>
                    <a:pt x="126" y="40"/>
                  </a:cubicBezTo>
                  <a:cubicBezTo>
                    <a:pt x="126" y="26"/>
                    <a:pt x="115" y="0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5"/>
            <p:cNvSpPr/>
            <p:nvPr/>
          </p:nvSpPr>
          <p:spPr>
            <a:xfrm>
              <a:off x="1989553" y="759131"/>
              <a:ext cx="25368" cy="24452"/>
            </a:xfrm>
            <a:custGeom>
              <a:avLst/>
              <a:gdLst/>
              <a:ahLst/>
              <a:cxnLst/>
              <a:rect l="l" t="t" r="r" b="b"/>
              <a:pathLst>
                <a:path w="141" h="132" extrusionOk="0">
                  <a:moveTo>
                    <a:pt x="109" y="1"/>
                  </a:moveTo>
                  <a:cubicBezTo>
                    <a:pt x="104" y="1"/>
                    <a:pt x="98" y="2"/>
                    <a:pt x="91" y="5"/>
                  </a:cubicBezTo>
                  <a:cubicBezTo>
                    <a:pt x="52" y="5"/>
                    <a:pt x="17" y="40"/>
                    <a:pt x="17" y="79"/>
                  </a:cubicBezTo>
                  <a:cubicBezTo>
                    <a:pt x="0" y="114"/>
                    <a:pt x="17" y="132"/>
                    <a:pt x="52" y="132"/>
                  </a:cubicBezTo>
                  <a:cubicBezTo>
                    <a:pt x="91" y="132"/>
                    <a:pt x="109" y="97"/>
                    <a:pt x="126" y="58"/>
                  </a:cubicBezTo>
                  <a:cubicBezTo>
                    <a:pt x="140" y="29"/>
                    <a:pt x="131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5"/>
            <p:cNvSpPr/>
            <p:nvPr/>
          </p:nvSpPr>
          <p:spPr>
            <a:xfrm>
              <a:off x="2084187" y="746349"/>
              <a:ext cx="26088" cy="27602"/>
            </a:xfrm>
            <a:custGeom>
              <a:avLst/>
              <a:gdLst/>
              <a:ahLst/>
              <a:cxnLst/>
              <a:rect l="l" t="t" r="r" b="b"/>
              <a:pathLst>
                <a:path w="145" h="149" extrusionOk="0">
                  <a:moveTo>
                    <a:pt x="88" y="0"/>
                  </a:moveTo>
                  <a:cubicBezTo>
                    <a:pt x="70" y="0"/>
                    <a:pt x="35" y="40"/>
                    <a:pt x="18" y="74"/>
                  </a:cubicBezTo>
                  <a:cubicBezTo>
                    <a:pt x="1" y="109"/>
                    <a:pt x="18" y="148"/>
                    <a:pt x="53" y="148"/>
                  </a:cubicBezTo>
                  <a:cubicBezTo>
                    <a:pt x="70" y="148"/>
                    <a:pt x="109" y="109"/>
                    <a:pt x="127" y="74"/>
                  </a:cubicBezTo>
                  <a:cubicBezTo>
                    <a:pt x="144" y="40"/>
                    <a:pt x="127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5"/>
            <p:cNvSpPr/>
            <p:nvPr/>
          </p:nvSpPr>
          <p:spPr>
            <a:xfrm>
              <a:off x="2171805" y="743200"/>
              <a:ext cx="23029" cy="26675"/>
            </a:xfrm>
            <a:custGeom>
              <a:avLst/>
              <a:gdLst/>
              <a:ahLst/>
              <a:cxnLst/>
              <a:rect l="l" t="t" r="r" b="b"/>
              <a:pathLst>
                <a:path w="128" h="144" extrusionOk="0">
                  <a:moveTo>
                    <a:pt x="92" y="0"/>
                  </a:moveTo>
                  <a:cubicBezTo>
                    <a:pt x="57" y="0"/>
                    <a:pt x="36" y="35"/>
                    <a:pt x="18" y="74"/>
                  </a:cubicBezTo>
                  <a:cubicBezTo>
                    <a:pt x="1" y="109"/>
                    <a:pt x="1" y="144"/>
                    <a:pt x="36" y="144"/>
                  </a:cubicBezTo>
                  <a:cubicBezTo>
                    <a:pt x="57" y="144"/>
                    <a:pt x="92" y="109"/>
                    <a:pt x="110" y="74"/>
                  </a:cubicBezTo>
                  <a:cubicBezTo>
                    <a:pt x="127" y="35"/>
                    <a:pt x="110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5"/>
            <p:cNvSpPr/>
            <p:nvPr/>
          </p:nvSpPr>
          <p:spPr>
            <a:xfrm>
              <a:off x="2247008" y="749498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75" y="1"/>
                  </a:moveTo>
                  <a:cubicBezTo>
                    <a:pt x="53" y="1"/>
                    <a:pt x="35" y="40"/>
                    <a:pt x="18" y="75"/>
                  </a:cubicBezTo>
                  <a:cubicBezTo>
                    <a:pt x="1" y="110"/>
                    <a:pt x="18" y="149"/>
                    <a:pt x="35" y="149"/>
                  </a:cubicBezTo>
                  <a:cubicBezTo>
                    <a:pt x="53" y="149"/>
                    <a:pt x="92" y="131"/>
                    <a:pt x="92" y="92"/>
                  </a:cubicBezTo>
                  <a:cubicBezTo>
                    <a:pt x="109" y="40"/>
                    <a:pt x="109" y="23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5"/>
            <p:cNvSpPr/>
            <p:nvPr/>
          </p:nvSpPr>
          <p:spPr>
            <a:xfrm>
              <a:off x="1771140" y="883243"/>
              <a:ext cx="22130" cy="21303"/>
            </a:xfrm>
            <a:custGeom>
              <a:avLst/>
              <a:gdLst/>
              <a:ahLst/>
              <a:cxnLst/>
              <a:rect l="l" t="t" r="r" b="b"/>
              <a:pathLst>
                <a:path w="123" h="115" extrusionOk="0">
                  <a:moveTo>
                    <a:pt x="90" y="1"/>
                  </a:moveTo>
                  <a:cubicBezTo>
                    <a:pt x="84" y="1"/>
                    <a:pt x="77" y="2"/>
                    <a:pt x="70" y="6"/>
                  </a:cubicBezTo>
                  <a:cubicBezTo>
                    <a:pt x="35" y="6"/>
                    <a:pt x="17" y="23"/>
                    <a:pt x="0" y="62"/>
                  </a:cubicBezTo>
                  <a:cubicBezTo>
                    <a:pt x="0" y="97"/>
                    <a:pt x="17" y="114"/>
                    <a:pt x="52" y="114"/>
                  </a:cubicBezTo>
                  <a:cubicBezTo>
                    <a:pt x="70" y="114"/>
                    <a:pt x="109" y="79"/>
                    <a:pt x="109" y="40"/>
                  </a:cubicBezTo>
                  <a:cubicBezTo>
                    <a:pt x="123" y="26"/>
                    <a:pt x="114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5"/>
            <p:cNvSpPr/>
            <p:nvPr/>
          </p:nvSpPr>
          <p:spPr>
            <a:xfrm>
              <a:off x="1865054" y="870462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92" y="1"/>
                  </a:moveTo>
                  <a:cubicBezTo>
                    <a:pt x="57" y="1"/>
                    <a:pt x="22" y="40"/>
                    <a:pt x="22" y="75"/>
                  </a:cubicBezTo>
                  <a:cubicBezTo>
                    <a:pt x="0" y="109"/>
                    <a:pt x="22" y="131"/>
                    <a:pt x="57" y="131"/>
                  </a:cubicBezTo>
                  <a:cubicBezTo>
                    <a:pt x="74" y="131"/>
                    <a:pt x="109" y="92"/>
                    <a:pt x="131" y="57"/>
                  </a:cubicBezTo>
                  <a:cubicBezTo>
                    <a:pt x="131" y="22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5"/>
            <p:cNvSpPr/>
            <p:nvPr/>
          </p:nvSpPr>
          <p:spPr>
            <a:xfrm>
              <a:off x="1959688" y="860829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5" y="0"/>
                  </a:moveTo>
                  <a:cubicBezTo>
                    <a:pt x="57" y="0"/>
                    <a:pt x="18" y="35"/>
                    <a:pt x="1" y="74"/>
                  </a:cubicBezTo>
                  <a:cubicBezTo>
                    <a:pt x="1" y="109"/>
                    <a:pt x="18" y="127"/>
                    <a:pt x="40" y="127"/>
                  </a:cubicBezTo>
                  <a:cubicBezTo>
                    <a:pt x="75" y="127"/>
                    <a:pt x="109" y="92"/>
                    <a:pt x="109" y="53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5"/>
            <p:cNvSpPr/>
            <p:nvPr/>
          </p:nvSpPr>
          <p:spPr>
            <a:xfrm>
              <a:off x="2048205" y="854346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92" y="1"/>
                  </a:moveTo>
                  <a:cubicBezTo>
                    <a:pt x="70" y="1"/>
                    <a:pt x="35" y="18"/>
                    <a:pt x="18" y="70"/>
                  </a:cubicBezTo>
                  <a:cubicBezTo>
                    <a:pt x="0" y="109"/>
                    <a:pt x="18" y="127"/>
                    <a:pt x="35" y="127"/>
                  </a:cubicBezTo>
                  <a:cubicBezTo>
                    <a:pt x="70" y="127"/>
                    <a:pt x="109" y="88"/>
                    <a:pt x="127" y="53"/>
                  </a:cubicBezTo>
                  <a:cubicBezTo>
                    <a:pt x="127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5"/>
            <p:cNvSpPr/>
            <p:nvPr/>
          </p:nvSpPr>
          <p:spPr>
            <a:xfrm>
              <a:off x="2132764" y="850270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92" y="1"/>
                  </a:moveTo>
                  <a:cubicBezTo>
                    <a:pt x="74" y="1"/>
                    <a:pt x="35" y="40"/>
                    <a:pt x="18" y="75"/>
                  </a:cubicBezTo>
                  <a:cubicBezTo>
                    <a:pt x="0" y="110"/>
                    <a:pt x="18" y="149"/>
                    <a:pt x="35" y="149"/>
                  </a:cubicBezTo>
                  <a:cubicBezTo>
                    <a:pt x="74" y="149"/>
                    <a:pt x="92" y="110"/>
                    <a:pt x="109" y="75"/>
                  </a:cubicBezTo>
                  <a:cubicBezTo>
                    <a:pt x="126" y="40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2211026" y="854346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92" y="1"/>
                  </a:moveTo>
                  <a:cubicBezTo>
                    <a:pt x="57" y="1"/>
                    <a:pt x="35" y="35"/>
                    <a:pt x="18" y="70"/>
                  </a:cubicBezTo>
                  <a:cubicBezTo>
                    <a:pt x="0" y="109"/>
                    <a:pt x="18" y="144"/>
                    <a:pt x="35" y="144"/>
                  </a:cubicBezTo>
                  <a:cubicBezTo>
                    <a:pt x="74" y="144"/>
                    <a:pt x="92" y="109"/>
                    <a:pt x="109" y="70"/>
                  </a:cubicBezTo>
                  <a:cubicBezTo>
                    <a:pt x="127" y="35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1754588" y="9712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0" y="0"/>
                  </a:moveTo>
                  <a:cubicBezTo>
                    <a:pt x="35" y="0"/>
                    <a:pt x="18" y="22"/>
                    <a:pt x="18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27" y="22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1842205" y="964750"/>
              <a:ext cx="23029" cy="20377"/>
            </a:xfrm>
            <a:custGeom>
              <a:avLst/>
              <a:gdLst/>
              <a:ahLst/>
              <a:cxnLst/>
              <a:rect l="l" t="t" r="r" b="b"/>
              <a:pathLst>
                <a:path w="128" h="110" extrusionOk="0">
                  <a:moveTo>
                    <a:pt x="75" y="1"/>
                  </a:moveTo>
                  <a:cubicBezTo>
                    <a:pt x="58" y="1"/>
                    <a:pt x="18" y="18"/>
                    <a:pt x="18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1930722" y="958267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0" y="1"/>
                  </a:moveTo>
                  <a:cubicBezTo>
                    <a:pt x="53" y="1"/>
                    <a:pt x="18" y="36"/>
                    <a:pt x="18" y="70"/>
                  </a:cubicBezTo>
                  <a:cubicBezTo>
                    <a:pt x="1" y="110"/>
                    <a:pt x="18" y="127"/>
                    <a:pt x="53" y="127"/>
                  </a:cubicBezTo>
                  <a:cubicBezTo>
                    <a:pt x="70" y="127"/>
                    <a:pt x="109" y="110"/>
                    <a:pt x="109" y="70"/>
                  </a:cubicBezTo>
                  <a:cubicBezTo>
                    <a:pt x="127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2015821" y="95511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89" y="0"/>
                  </a:moveTo>
                  <a:cubicBezTo>
                    <a:pt x="54" y="0"/>
                    <a:pt x="32" y="35"/>
                    <a:pt x="15" y="70"/>
                  </a:cubicBezTo>
                  <a:cubicBezTo>
                    <a:pt x="1" y="102"/>
                    <a:pt x="10" y="131"/>
                    <a:pt x="35" y="131"/>
                  </a:cubicBezTo>
                  <a:cubicBezTo>
                    <a:pt x="41" y="131"/>
                    <a:pt x="47" y="130"/>
                    <a:pt x="54" y="127"/>
                  </a:cubicBezTo>
                  <a:cubicBezTo>
                    <a:pt x="72" y="127"/>
                    <a:pt x="106" y="109"/>
                    <a:pt x="106" y="70"/>
                  </a:cubicBezTo>
                  <a:cubicBezTo>
                    <a:pt x="124" y="35"/>
                    <a:pt x="106" y="0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2099840" y="955117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75" y="0"/>
                  </a:moveTo>
                  <a:cubicBezTo>
                    <a:pt x="57" y="0"/>
                    <a:pt x="22" y="35"/>
                    <a:pt x="1" y="70"/>
                  </a:cubicBezTo>
                  <a:cubicBezTo>
                    <a:pt x="1" y="102"/>
                    <a:pt x="1" y="131"/>
                    <a:pt x="22" y="131"/>
                  </a:cubicBezTo>
                  <a:cubicBezTo>
                    <a:pt x="27" y="131"/>
                    <a:pt x="33" y="130"/>
                    <a:pt x="40" y="127"/>
                  </a:cubicBezTo>
                  <a:cubicBezTo>
                    <a:pt x="57" y="127"/>
                    <a:pt x="92" y="109"/>
                    <a:pt x="109" y="70"/>
                  </a:cubicBezTo>
                  <a:cubicBezTo>
                    <a:pt x="109" y="35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2182060" y="95826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53" y="1"/>
                    <a:pt x="18" y="18"/>
                    <a:pt x="0" y="53"/>
                  </a:cubicBezTo>
                  <a:cubicBezTo>
                    <a:pt x="0" y="92"/>
                    <a:pt x="0" y="127"/>
                    <a:pt x="35" y="127"/>
                  </a:cubicBezTo>
                  <a:cubicBezTo>
                    <a:pt x="53" y="127"/>
                    <a:pt x="87" y="92"/>
                    <a:pt x="87" y="53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1747571" y="105181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22" y="1"/>
                    <a:pt x="0" y="40"/>
                    <a:pt x="0" y="57"/>
                  </a:cubicBezTo>
                  <a:cubicBezTo>
                    <a:pt x="0" y="92"/>
                    <a:pt x="22" y="109"/>
                    <a:pt x="40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1829791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35" y="1"/>
                    <a:pt x="18" y="22"/>
                    <a:pt x="0" y="57"/>
                  </a:cubicBezTo>
                  <a:cubicBezTo>
                    <a:pt x="0" y="75"/>
                    <a:pt x="18" y="109"/>
                    <a:pt x="53" y="109"/>
                  </a:cubicBezTo>
                  <a:cubicBezTo>
                    <a:pt x="70" y="109"/>
                    <a:pt x="109" y="75"/>
                    <a:pt x="109" y="57"/>
                  </a:cubicBezTo>
                  <a:cubicBezTo>
                    <a:pt x="109" y="22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191435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0" y="39"/>
                    <a:pt x="0" y="74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109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199567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6" y="0"/>
                    <a:pt x="18" y="39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110" y="57"/>
                  </a:cubicBezTo>
                  <a:cubicBezTo>
                    <a:pt x="110" y="39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2077171" y="1048665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40" y="0"/>
                    <a:pt x="18" y="39"/>
                    <a:pt x="0" y="74"/>
                  </a:cubicBezTo>
                  <a:cubicBezTo>
                    <a:pt x="0" y="92"/>
                    <a:pt x="18" y="126"/>
                    <a:pt x="57" y="126"/>
                  </a:cubicBezTo>
                  <a:cubicBezTo>
                    <a:pt x="74" y="126"/>
                    <a:pt x="109" y="92"/>
                    <a:pt x="109" y="57"/>
                  </a:cubicBezTo>
                  <a:cubicBezTo>
                    <a:pt x="109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2162449" y="104866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70" y="109"/>
                    <a:pt x="88" y="92"/>
                    <a:pt x="88" y="57"/>
                  </a:cubicBezTo>
                  <a:cubicBezTo>
                    <a:pt x="88" y="39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1744512" y="249900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39" y="0"/>
                    <a:pt x="0" y="35"/>
                    <a:pt x="0" y="52"/>
                  </a:cubicBezTo>
                  <a:cubicBezTo>
                    <a:pt x="0" y="87"/>
                    <a:pt x="39" y="109"/>
                    <a:pt x="57" y="109"/>
                  </a:cubicBezTo>
                  <a:cubicBezTo>
                    <a:pt x="91" y="109"/>
                    <a:pt x="109" y="70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1829791" y="249900"/>
              <a:ext cx="15833" cy="17413"/>
            </a:xfrm>
            <a:custGeom>
              <a:avLst/>
              <a:gdLst/>
              <a:ahLst/>
              <a:cxnLst/>
              <a:rect l="l" t="t" r="r" b="b"/>
              <a:pathLst>
                <a:path w="88" h="94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66"/>
                    <a:pt x="11" y="93"/>
                    <a:pt x="33" y="93"/>
                  </a:cubicBezTo>
                  <a:cubicBezTo>
                    <a:pt x="39" y="93"/>
                    <a:pt x="45" y="92"/>
                    <a:pt x="53" y="87"/>
                  </a:cubicBezTo>
                  <a:cubicBezTo>
                    <a:pt x="70" y="87"/>
                    <a:pt x="87" y="70"/>
                    <a:pt x="87" y="52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1911112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3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1" y="87"/>
                    <a:pt x="92" y="70"/>
                    <a:pt x="92" y="52"/>
                  </a:cubicBezTo>
                  <a:cubicBezTo>
                    <a:pt x="92" y="35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199261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92" y="87"/>
                    <a:pt x="109" y="70"/>
                    <a:pt x="109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07393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0"/>
                  </a:moveTo>
                  <a:cubicBezTo>
                    <a:pt x="36" y="0"/>
                    <a:pt x="1" y="35"/>
                    <a:pt x="1" y="52"/>
                  </a:cubicBezTo>
                  <a:cubicBezTo>
                    <a:pt x="18" y="70"/>
                    <a:pt x="36" y="87"/>
                    <a:pt x="58" y="87"/>
                  </a:cubicBezTo>
                  <a:cubicBezTo>
                    <a:pt x="92" y="87"/>
                    <a:pt x="110" y="70"/>
                    <a:pt x="110" y="52"/>
                  </a:cubicBezTo>
                  <a:cubicBezTo>
                    <a:pt x="110" y="35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2158491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0"/>
                  </a:moveTo>
                  <a:cubicBezTo>
                    <a:pt x="23" y="0"/>
                    <a:pt x="1" y="35"/>
                    <a:pt x="1" y="52"/>
                  </a:cubicBezTo>
                  <a:cubicBezTo>
                    <a:pt x="1" y="70"/>
                    <a:pt x="23" y="87"/>
                    <a:pt x="57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1751529" y="319922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109" y="57"/>
                    <a:pt x="109" y="35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1836088" y="316772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18" y="52"/>
                    <a:pt x="52" y="74"/>
                    <a:pt x="74" y="74"/>
                  </a:cubicBezTo>
                  <a:cubicBezTo>
                    <a:pt x="109" y="74"/>
                    <a:pt x="126" y="52"/>
                    <a:pt x="109" y="35"/>
                  </a:cubicBezTo>
                  <a:cubicBezTo>
                    <a:pt x="109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19237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53"/>
                    <a:pt x="40" y="70"/>
                    <a:pt x="74" y="70"/>
                  </a:cubicBezTo>
                  <a:cubicBezTo>
                    <a:pt x="92" y="70"/>
                    <a:pt x="109" y="53"/>
                    <a:pt x="92" y="36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2005925" y="313438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53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53"/>
                    <a:pt x="53" y="70"/>
                    <a:pt x="70" y="70"/>
                  </a:cubicBezTo>
                  <a:cubicBezTo>
                    <a:pt x="109" y="70"/>
                    <a:pt x="127" y="53"/>
                    <a:pt x="109" y="36"/>
                  </a:cubicBezTo>
                  <a:cubicBezTo>
                    <a:pt x="109" y="18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087246" y="31343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53"/>
                    <a:pt x="53" y="70"/>
                    <a:pt x="92" y="70"/>
                  </a:cubicBezTo>
                  <a:cubicBezTo>
                    <a:pt x="110" y="70"/>
                    <a:pt x="127" y="53"/>
                    <a:pt x="110" y="36"/>
                  </a:cubicBezTo>
                  <a:cubicBezTo>
                    <a:pt x="110" y="18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21718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3"/>
                    <a:pt x="36" y="70"/>
                    <a:pt x="75" y="70"/>
                  </a:cubicBezTo>
                  <a:cubicBezTo>
                    <a:pt x="92" y="70"/>
                    <a:pt x="110" y="53"/>
                    <a:pt x="92" y="36"/>
                  </a:cubicBezTo>
                  <a:cubicBezTo>
                    <a:pt x="92" y="18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1763943" y="380311"/>
              <a:ext cx="23029" cy="13893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57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8"/>
                    <a:pt x="40" y="75"/>
                    <a:pt x="75" y="75"/>
                  </a:cubicBezTo>
                  <a:cubicBezTo>
                    <a:pt x="110" y="75"/>
                    <a:pt x="127" y="58"/>
                    <a:pt x="110" y="36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1855519" y="37067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8"/>
                    <a:pt x="1" y="36"/>
                    <a:pt x="18" y="53"/>
                  </a:cubicBezTo>
                  <a:cubicBezTo>
                    <a:pt x="18" y="70"/>
                    <a:pt x="53" y="70"/>
                    <a:pt x="92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1947274" y="36345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1"/>
                  </a:moveTo>
                  <a:cubicBezTo>
                    <a:pt x="17" y="1"/>
                    <a:pt x="0" y="18"/>
                    <a:pt x="17" y="40"/>
                  </a:cubicBezTo>
                  <a:cubicBezTo>
                    <a:pt x="17" y="57"/>
                    <a:pt x="52" y="75"/>
                    <a:pt x="87" y="75"/>
                  </a:cubicBezTo>
                  <a:cubicBezTo>
                    <a:pt x="109" y="75"/>
                    <a:pt x="126" y="57"/>
                    <a:pt x="126" y="40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2034891" y="360304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35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35" y="35"/>
                    <a:pt x="57" y="57"/>
                    <a:pt x="92" y="57"/>
                  </a:cubicBezTo>
                  <a:cubicBezTo>
                    <a:pt x="109" y="57"/>
                    <a:pt x="127" y="35"/>
                    <a:pt x="109" y="18"/>
                  </a:cubicBezTo>
                  <a:cubicBezTo>
                    <a:pt x="109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2119450" y="360304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3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22" y="35"/>
                    <a:pt x="57" y="57"/>
                    <a:pt x="74" y="57"/>
                  </a:cubicBezTo>
                  <a:cubicBezTo>
                    <a:pt x="109" y="57"/>
                    <a:pt x="109" y="35"/>
                    <a:pt x="109" y="18"/>
                  </a:cubicBezTo>
                  <a:cubicBezTo>
                    <a:pt x="92" y="0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2197712" y="360304"/>
              <a:ext cx="23569" cy="13893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40" y="0"/>
                  </a:moveTo>
                  <a:cubicBezTo>
                    <a:pt x="22" y="0"/>
                    <a:pt x="0" y="18"/>
                    <a:pt x="22" y="35"/>
                  </a:cubicBezTo>
                  <a:cubicBezTo>
                    <a:pt x="40" y="57"/>
                    <a:pt x="57" y="74"/>
                    <a:pt x="92" y="74"/>
                  </a:cubicBezTo>
                  <a:cubicBezTo>
                    <a:pt x="109" y="74"/>
                    <a:pt x="131" y="57"/>
                    <a:pt x="109" y="35"/>
                  </a:cubicBezTo>
                  <a:cubicBezTo>
                    <a:pt x="92" y="18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1780495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7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57" y="75"/>
                    <a:pt x="74" y="75"/>
                  </a:cubicBezTo>
                  <a:cubicBezTo>
                    <a:pt x="109" y="75"/>
                    <a:pt x="126" y="53"/>
                    <a:pt x="126" y="36"/>
                  </a:cubicBezTo>
                  <a:cubicBezTo>
                    <a:pt x="126" y="1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1881426" y="422546"/>
              <a:ext cx="22849" cy="13338"/>
            </a:xfrm>
            <a:custGeom>
              <a:avLst/>
              <a:gdLst/>
              <a:ahLst/>
              <a:cxnLst/>
              <a:rect l="l" t="t" r="r" b="b"/>
              <a:pathLst>
                <a:path w="127" h="72" extrusionOk="0">
                  <a:moveTo>
                    <a:pt x="69" y="1"/>
                  </a:moveTo>
                  <a:cubicBezTo>
                    <a:pt x="60" y="1"/>
                    <a:pt x="50" y="3"/>
                    <a:pt x="40" y="8"/>
                  </a:cubicBezTo>
                  <a:cubicBezTo>
                    <a:pt x="18" y="8"/>
                    <a:pt x="1" y="25"/>
                    <a:pt x="1" y="47"/>
                  </a:cubicBezTo>
                  <a:cubicBezTo>
                    <a:pt x="13" y="59"/>
                    <a:pt x="27" y="72"/>
                    <a:pt x="47" y="72"/>
                  </a:cubicBezTo>
                  <a:cubicBezTo>
                    <a:pt x="55" y="72"/>
                    <a:pt x="64" y="70"/>
                    <a:pt x="75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2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1979298" y="411061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40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3"/>
                    <a:pt x="57" y="53"/>
                    <a:pt x="74" y="53"/>
                  </a:cubicBezTo>
                  <a:cubicBezTo>
                    <a:pt x="109" y="53"/>
                    <a:pt x="127" y="35"/>
                    <a:pt x="109" y="18"/>
                  </a:cubicBezTo>
                  <a:cubicBezTo>
                    <a:pt x="109" y="0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5"/>
            <p:cNvSpPr/>
            <p:nvPr/>
          </p:nvSpPr>
          <p:spPr>
            <a:xfrm>
              <a:off x="2070874" y="400502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35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35" y="57"/>
                    <a:pt x="53" y="57"/>
                    <a:pt x="92" y="57"/>
                  </a:cubicBezTo>
                  <a:cubicBezTo>
                    <a:pt x="127" y="57"/>
                    <a:pt x="127" y="36"/>
                    <a:pt x="109" y="18"/>
                  </a:cubicBezTo>
                  <a:cubicBezTo>
                    <a:pt x="109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5"/>
            <p:cNvSpPr/>
            <p:nvPr/>
          </p:nvSpPr>
          <p:spPr>
            <a:xfrm>
              <a:off x="2156332" y="399205"/>
              <a:ext cx="21950" cy="7966"/>
            </a:xfrm>
            <a:custGeom>
              <a:avLst/>
              <a:gdLst/>
              <a:ahLst/>
              <a:cxnLst/>
              <a:rect l="l" t="t" r="r" b="b"/>
              <a:pathLst>
                <a:path w="122" h="43" extrusionOk="0">
                  <a:moveTo>
                    <a:pt x="17" y="1"/>
                  </a:moveTo>
                  <a:cubicBezTo>
                    <a:pt x="6" y="1"/>
                    <a:pt x="1" y="13"/>
                    <a:pt x="13" y="25"/>
                  </a:cubicBezTo>
                  <a:cubicBezTo>
                    <a:pt x="35" y="43"/>
                    <a:pt x="69" y="43"/>
                    <a:pt x="87" y="43"/>
                  </a:cubicBezTo>
                  <a:cubicBezTo>
                    <a:pt x="122" y="43"/>
                    <a:pt x="122" y="43"/>
                    <a:pt x="104" y="25"/>
                  </a:cubicBezTo>
                  <a:cubicBezTo>
                    <a:pt x="87" y="8"/>
                    <a:pt x="69" y="8"/>
                    <a:pt x="35" y="8"/>
                  </a:cubicBezTo>
                  <a:cubicBezTo>
                    <a:pt x="28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5"/>
            <p:cNvSpPr/>
            <p:nvPr/>
          </p:nvSpPr>
          <p:spPr>
            <a:xfrm>
              <a:off x="2233695" y="403836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40" y="0"/>
                  </a:moveTo>
                  <a:cubicBezTo>
                    <a:pt x="1" y="0"/>
                    <a:pt x="1" y="18"/>
                    <a:pt x="18" y="18"/>
                  </a:cubicBezTo>
                  <a:cubicBezTo>
                    <a:pt x="18" y="39"/>
                    <a:pt x="57" y="57"/>
                    <a:pt x="75" y="57"/>
                  </a:cubicBezTo>
                  <a:cubicBezTo>
                    <a:pt x="109" y="57"/>
                    <a:pt x="109" y="57"/>
                    <a:pt x="92" y="39"/>
                  </a:cubicBezTo>
                  <a:cubicBezTo>
                    <a:pt x="92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5"/>
            <p:cNvSpPr/>
            <p:nvPr/>
          </p:nvSpPr>
          <p:spPr>
            <a:xfrm>
              <a:off x="1796867" y="494790"/>
              <a:ext cx="26088" cy="14820"/>
            </a:xfrm>
            <a:custGeom>
              <a:avLst/>
              <a:gdLst/>
              <a:ahLst/>
              <a:cxnLst/>
              <a:rect l="l" t="t" r="r" b="b"/>
              <a:pathLst>
                <a:path w="145" h="80" extrusionOk="0">
                  <a:moveTo>
                    <a:pt x="53" y="1"/>
                  </a:moveTo>
                  <a:cubicBezTo>
                    <a:pt x="18" y="1"/>
                    <a:pt x="1" y="36"/>
                    <a:pt x="18" y="53"/>
                  </a:cubicBezTo>
                  <a:cubicBezTo>
                    <a:pt x="18" y="65"/>
                    <a:pt x="35" y="80"/>
                    <a:pt x="53" y="80"/>
                  </a:cubicBezTo>
                  <a:cubicBezTo>
                    <a:pt x="60" y="80"/>
                    <a:pt x="68" y="77"/>
                    <a:pt x="75" y="70"/>
                  </a:cubicBezTo>
                  <a:cubicBezTo>
                    <a:pt x="109" y="70"/>
                    <a:pt x="144" y="53"/>
                    <a:pt x="127" y="36"/>
                  </a:cubicBezTo>
                  <a:cubicBezTo>
                    <a:pt x="127" y="1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5"/>
            <p:cNvSpPr/>
            <p:nvPr/>
          </p:nvSpPr>
          <p:spPr>
            <a:xfrm>
              <a:off x="1904095" y="474784"/>
              <a:ext cx="23749" cy="12967"/>
            </a:xfrm>
            <a:custGeom>
              <a:avLst/>
              <a:gdLst/>
              <a:ahLst/>
              <a:cxnLst/>
              <a:rect l="l" t="t" r="r" b="b"/>
              <a:pathLst>
                <a:path w="132" h="70" extrusionOk="0">
                  <a:moveTo>
                    <a:pt x="57" y="0"/>
                  </a:moveTo>
                  <a:cubicBezTo>
                    <a:pt x="22" y="0"/>
                    <a:pt x="1" y="17"/>
                    <a:pt x="1" y="52"/>
                  </a:cubicBezTo>
                  <a:cubicBezTo>
                    <a:pt x="22" y="70"/>
                    <a:pt x="40" y="70"/>
                    <a:pt x="75" y="70"/>
                  </a:cubicBezTo>
                  <a:cubicBezTo>
                    <a:pt x="110" y="52"/>
                    <a:pt x="131" y="35"/>
                    <a:pt x="131" y="17"/>
                  </a:cubicBezTo>
                  <a:cubicBezTo>
                    <a:pt x="110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5"/>
            <p:cNvSpPr/>
            <p:nvPr/>
          </p:nvSpPr>
          <p:spPr>
            <a:xfrm>
              <a:off x="2008984" y="454593"/>
              <a:ext cx="22849" cy="12967"/>
            </a:xfrm>
            <a:custGeom>
              <a:avLst/>
              <a:gdLst/>
              <a:ahLst/>
              <a:cxnLst/>
              <a:rect l="l" t="t" r="r" b="b"/>
              <a:pathLst>
                <a:path w="127" h="70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8" y="70"/>
                    <a:pt x="53" y="70"/>
                    <a:pt x="70" y="70"/>
                  </a:cubicBezTo>
                  <a:cubicBezTo>
                    <a:pt x="110" y="70"/>
                    <a:pt x="127" y="52"/>
                    <a:pt x="127" y="35"/>
                  </a:cubicBezTo>
                  <a:cubicBezTo>
                    <a:pt x="110" y="18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5"/>
            <p:cNvSpPr/>
            <p:nvPr/>
          </p:nvSpPr>
          <p:spPr>
            <a:xfrm>
              <a:off x="2106856" y="442737"/>
              <a:ext cx="22849" cy="1204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6" y="0"/>
                  </a:moveTo>
                  <a:cubicBezTo>
                    <a:pt x="56" y="0"/>
                    <a:pt x="46" y="3"/>
                    <a:pt x="36" y="8"/>
                  </a:cubicBezTo>
                  <a:cubicBezTo>
                    <a:pt x="1" y="8"/>
                    <a:pt x="1" y="25"/>
                    <a:pt x="1" y="47"/>
                  </a:cubicBezTo>
                  <a:cubicBezTo>
                    <a:pt x="18" y="47"/>
                    <a:pt x="53" y="64"/>
                    <a:pt x="70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0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5"/>
            <p:cNvSpPr/>
            <p:nvPr/>
          </p:nvSpPr>
          <p:spPr>
            <a:xfrm>
              <a:off x="2194654" y="437550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17" y="53"/>
                    <a:pt x="57" y="75"/>
                    <a:pt x="74" y="75"/>
                  </a:cubicBezTo>
                  <a:cubicBezTo>
                    <a:pt x="91" y="75"/>
                    <a:pt x="109" y="53"/>
                    <a:pt x="91" y="36"/>
                  </a:cubicBezTo>
                  <a:cubicBezTo>
                    <a:pt x="91" y="18"/>
                    <a:pt x="57" y="18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5"/>
            <p:cNvSpPr/>
            <p:nvPr/>
          </p:nvSpPr>
          <p:spPr>
            <a:xfrm>
              <a:off x="2266619" y="447368"/>
              <a:ext cx="18891" cy="11856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35" y="0"/>
                  </a:moveTo>
                  <a:cubicBezTo>
                    <a:pt x="18" y="0"/>
                    <a:pt x="0" y="0"/>
                    <a:pt x="18" y="22"/>
                  </a:cubicBezTo>
                  <a:cubicBezTo>
                    <a:pt x="18" y="39"/>
                    <a:pt x="53" y="57"/>
                    <a:pt x="74" y="57"/>
                  </a:cubicBezTo>
                  <a:cubicBezTo>
                    <a:pt x="79" y="62"/>
                    <a:pt x="85" y="64"/>
                    <a:pt x="89" y="64"/>
                  </a:cubicBezTo>
                  <a:cubicBezTo>
                    <a:pt x="99" y="64"/>
                    <a:pt x="104" y="52"/>
                    <a:pt x="92" y="39"/>
                  </a:cubicBezTo>
                  <a:cubicBezTo>
                    <a:pt x="92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5"/>
            <p:cNvSpPr/>
            <p:nvPr/>
          </p:nvSpPr>
          <p:spPr>
            <a:xfrm>
              <a:off x="1810181" y="557217"/>
              <a:ext cx="22849" cy="16487"/>
            </a:xfrm>
            <a:custGeom>
              <a:avLst/>
              <a:gdLst/>
              <a:ahLst/>
              <a:cxnLst/>
              <a:rect l="l" t="t" r="r" b="b"/>
              <a:pathLst>
                <a:path w="127" h="89" extrusionOk="0">
                  <a:moveTo>
                    <a:pt x="83" y="0"/>
                  </a:moveTo>
                  <a:cubicBezTo>
                    <a:pt x="74" y="0"/>
                    <a:pt x="63" y="2"/>
                    <a:pt x="53" y="8"/>
                  </a:cubicBezTo>
                  <a:cubicBezTo>
                    <a:pt x="18" y="8"/>
                    <a:pt x="1" y="25"/>
                    <a:pt x="1" y="60"/>
                  </a:cubicBezTo>
                  <a:cubicBezTo>
                    <a:pt x="1" y="75"/>
                    <a:pt x="18" y="89"/>
                    <a:pt x="41" y="89"/>
                  </a:cubicBezTo>
                  <a:cubicBezTo>
                    <a:pt x="50" y="89"/>
                    <a:pt x="60" y="87"/>
                    <a:pt x="70" y="82"/>
                  </a:cubicBezTo>
                  <a:cubicBezTo>
                    <a:pt x="109" y="82"/>
                    <a:pt x="127" y="42"/>
                    <a:pt x="127" y="25"/>
                  </a:cubicBezTo>
                  <a:cubicBezTo>
                    <a:pt x="127" y="13"/>
                    <a:pt x="107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5"/>
            <p:cNvSpPr/>
            <p:nvPr/>
          </p:nvSpPr>
          <p:spPr>
            <a:xfrm>
              <a:off x="1920647" y="530172"/>
              <a:ext cx="26807" cy="16116"/>
            </a:xfrm>
            <a:custGeom>
              <a:avLst/>
              <a:gdLst/>
              <a:ahLst/>
              <a:cxnLst/>
              <a:rect l="l" t="t" r="r" b="b"/>
              <a:pathLst>
                <a:path w="149" h="87" extrusionOk="0">
                  <a:moveTo>
                    <a:pt x="87" y="1"/>
                  </a:moveTo>
                  <a:cubicBezTo>
                    <a:pt x="78" y="1"/>
                    <a:pt x="67" y="3"/>
                    <a:pt x="57" y="10"/>
                  </a:cubicBezTo>
                  <a:cubicBezTo>
                    <a:pt x="18" y="10"/>
                    <a:pt x="0" y="45"/>
                    <a:pt x="0" y="62"/>
                  </a:cubicBezTo>
                  <a:cubicBezTo>
                    <a:pt x="0" y="75"/>
                    <a:pt x="20" y="87"/>
                    <a:pt x="43" y="87"/>
                  </a:cubicBezTo>
                  <a:cubicBezTo>
                    <a:pt x="53" y="87"/>
                    <a:pt x="64" y="85"/>
                    <a:pt x="74" y="80"/>
                  </a:cubicBezTo>
                  <a:cubicBezTo>
                    <a:pt x="109" y="80"/>
                    <a:pt x="148" y="62"/>
                    <a:pt x="126" y="27"/>
                  </a:cubicBezTo>
                  <a:cubicBezTo>
                    <a:pt x="126" y="15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5"/>
            <p:cNvSpPr/>
            <p:nvPr/>
          </p:nvSpPr>
          <p:spPr>
            <a:xfrm>
              <a:off x="2028594" y="507757"/>
              <a:ext cx="26088" cy="15190"/>
            </a:xfrm>
            <a:custGeom>
              <a:avLst/>
              <a:gdLst/>
              <a:ahLst/>
              <a:cxnLst/>
              <a:rect l="l" t="t" r="r" b="b"/>
              <a:pathLst>
                <a:path w="145" h="82" extrusionOk="0">
                  <a:moveTo>
                    <a:pt x="53" y="0"/>
                  </a:moveTo>
                  <a:cubicBezTo>
                    <a:pt x="18" y="0"/>
                    <a:pt x="1" y="40"/>
                    <a:pt x="18" y="57"/>
                  </a:cubicBezTo>
                  <a:cubicBezTo>
                    <a:pt x="18" y="69"/>
                    <a:pt x="35" y="82"/>
                    <a:pt x="52" y="82"/>
                  </a:cubicBezTo>
                  <a:cubicBezTo>
                    <a:pt x="59" y="82"/>
                    <a:pt x="65" y="80"/>
                    <a:pt x="70" y="74"/>
                  </a:cubicBezTo>
                  <a:cubicBezTo>
                    <a:pt x="109" y="74"/>
                    <a:pt x="144" y="57"/>
                    <a:pt x="127" y="40"/>
                  </a:cubicBezTo>
                  <a:cubicBezTo>
                    <a:pt x="127" y="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5"/>
            <p:cNvSpPr/>
            <p:nvPr/>
          </p:nvSpPr>
          <p:spPr>
            <a:xfrm>
              <a:off x="2129525" y="491641"/>
              <a:ext cx="23029" cy="16302"/>
            </a:xfrm>
            <a:custGeom>
              <a:avLst/>
              <a:gdLst/>
              <a:ahLst/>
              <a:cxnLst/>
              <a:rect l="l" t="t" r="r" b="b"/>
              <a:pathLst>
                <a:path w="128" h="88" extrusionOk="0">
                  <a:moveTo>
                    <a:pt x="53" y="0"/>
                  </a:moveTo>
                  <a:cubicBezTo>
                    <a:pt x="18" y="18"/>
                    <a:pt x="1" y="35"/>
                    <a:pt x="18" y="53"/>
                  </a:cubicBezTo>
                  <a:cubicBezTo>
                    <a:pt x="18" y="70"/>
                    <a:pt x="53" y="87"/>
                    <a:pt x="75" y="87"/>
                  </a:cubicBezTo>
                  <a:cubicBezTo>
                    <a:pt x="110" y="70"/>
                    <a:pt x="127" y="53"/>
                    <a:pt x="127" y="35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5"/>
            <p:cNvSpPr/>
            <p:nvPr/>
          </p:nvSpPr>
          <p:spPr>
            <a:xfrm>
              <a:off x="2221281" y="487566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5" y="1"/>
                  </a:moveTo>
                  <a:cubicBezTo>
                    <a:pt x="17" y="1"/>
                    <a:pt x="0" y="22"/>
                    <a:pt x="0" y="40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87" y="57"/>
                    <a:pt x="87" y="40"/>
                  </a:cubicBezTo>
                  <a:cubicBezTo>
                    <a:pt x="87" y="22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5"/>
            <p:cNvSpPr/>
            <p:nvPr/>
          </p:nvSpPr>
          <p:spPr>
            <a:xfrm>
              <a:off x="2292346" y="498125"/>
              <a:ext cx="15833" cy="15190"/>
            </a:xfrm>
            <a:custGeom>
              <a:avLst/>
              <a:gdLst/>
              <a:ahLst/>
              <a:cxnLst/>
              <a:rect l="l" t="t" r="r" b="b"/>
              <a:pathLst>
                <a:path w="88" h="82" extrusionOk="0">
                  <a:moveTo>
                    <a:pt x="40" y="0"/>
                  </a:moveTo>
                  <a:cubicBezTo>
                    <a:pt x="1" y="0"/>
                    <a:pt x="1" y="0"/>
                    <a:pt x="1" y="35"/>
                  </a:cubicBezTo>
                  <a:cubicBezTo>
                    <a:pt x="1" y="52"/>
                    <a:pt x="40" y="74"/>
                    <a:pt x="58" y="74"/>
                  </a:cubicBezTo>
                  <a:cubicBezTo>
                    <a:pt x="63" y="79"/>
                    <a:pt x="67" y="81"/>
                    <a:pt x="72" y="81"/>
                  </a:cubicBezTo>
                  <a:cubicBezTo>
                    <a:pt x="82" y="81"/>
                    <a:pt x="87" y="68"/>
                    <a:pt x="75" y="52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5"/>
            <p:cNvSpPr/>
            <p:nvPr/>
          </p:nvSpPr>
          <p:spPr>
            <a:xfrm>
              <a:off x="1483819" y="1537890"/>
              <a:ext cx="22849" cy="23156"/>
            </a:xfrm>
            <a:custGeom>
              <a:avLst/>
              <a:gdLst/>
              <a:ahLst/>
              <a:cxnLst/>
              <a:rect l="l" t="t" r="r" b="b"/>
              <a:pathLst>
                <a:path w="127" h="125" extrusionOk="0">
                  <a:moveTo>
                    <a:pt x="91" y="0"/>
                  </a:moveTo>
                  <a:cubicBezTo>
                    <a:pt x="85" y="0"/>
                    <a:pt x="79" y="3"/>
                    <a:pt x="74" y="9"/>
                  </a:cubicBezTo>
                  <a:cubicBezTo>
                    <a:pt x="35" y="27"/>
                    <a:pt x="0" y="44"/>
                    <a:pt x="0" y="79"/>
                  </a:cubicBezTo>
                  <a:cubicBezTo>
                    <a:pt x="0" y="108"/>
                    <a:pt x="10" y="125"/>
                    <a:pt x="28" y="125"/>
                  </a:cubicBezTo>
                  <a:cubicBezTo>
                    <a:pt x="35" y="125"/>
                    <a:pt x="43" y="122"/>
                    <a:pt x="52" y="118"/>
                  </a:cubicBezTo>
                  <a:cubicBezTo>
                    <a:pt x="91" y="118"/>
                    <a:pt x="109" y="79"/>
                    <a:pt x="126" y="44"/>
                  </a:cubicBezTo>
                  <a:cubicBezTo>
                    <a:pt x="126" y="19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5"/>
            <p:cNvSpPr/>
            <p:nvPr/>
          </p:nvSpPr>
          <p:spPr>
            <a:xfrm>
              <a:off x="1584750" y="1507510"/>
              <a:ext cx="19791" cy="22600"/>
            </a:xfrm>
            <a:custGeom>
              <a:avLst/>
              <a:gdLst/>
              <a:ahLst/>
              <a:cxnLst/>
              <a:rect l="l" t="t" r="r" b="b"/>
              <a:pathLst>
                <a:path w="110" h="122" extrusionOk="0">
                  <a:moveTo>
                    <a:pt x="81" y="1"/>
                  </a:moveTo>
                  <a:cubicBezTo>
                    <a:pt x="74" y="1"/>
                    <a:pt x="66" y="3"/>
                    <a:pt x="57" y="8"/>
                  </a:cubicBezTo>
                  <a:cubicBezTo>
                    <a:pt x="18" y="8"/>
                    <a:pt x="0" y="43"/>
                    <a:pt x="0" y="82"/>
                  </a:cubicBezTo>
                  <a:cubicBezTo>
                    <a:pt x="0" y="96"/>
                    <a:pt x="12" y="121"/>
                    <a:pt x="37" y="121"/>
                  </a:cubicBezTo>
                  <a:cubicBezTo>
                    <a:pt x="43" y="121"/>
                    <a:pt x="49" y="120"/>
                    <a:pt x="57" y="117"/>
                  </a:cubicBezTo>
                  <a:cubicBezTo>
                    <a:pt x="74" y="117"/>
                    <a:pt x="109" y="82"/>
                    <a:pt x="109" y="43"/>
                  </a:cubicBezTo>
                  <a:cubicBezTo>
                    <a:pt x="109" y="17"/>
                    <a:pt x="100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5"/>
            <p:cNvSpPr/>
            <p:nvPr/>
          </p:nvSpPr>
          <p:spPr>
            <a:xfrm>
              <a:off x="1679384" y="1487874"/>
              <a:ext cx="19251" cy="22044"/>
            </a:xfrm>
            <a:custGeom>
              <a:avLst/>
              <a:gdLst/>
              <a:ahLst/>
              <a:cxnLst/>
              <a:rect l="l" t="t" r="r" b="b"/>
              <a:pathLst>
                <a:path w="107" h="119" extrusionOk="0">
                  <a:moveTo>
                    <a:pt x="66" y="0"/>
                  </a:moveTo>
                  <a:cubicBezTo>
                    <a:pt x="61" y="0"/>
                    <a:pt x="57" y="2"/>
                    <a:pt x="53" y="5"/>
                  </a:cubicBezTo>
                  <a:cubicBezTo>
                    <a:pt x="18" y="5"/>
                    <a:pt x="1" y="40"/>
                    <a:pt x="1" y="62"/>
                  </a:cubicBezTo>
                  <a:cubicBezTo>
                    <a:pt x="1" y="90"/>
                    <a:pt x="13" y="118"/>
                    <a:pt x="26" y="118"/>
                  </a:cubicBezTo>
                  <a:cubicBezTo>
                    <a:pt x="29" y="118"/>
                    <a:pt x="33" y="117"/>
                    <a:pt x="36" y="114"/>
                  </a:cubicBezTo>
                  <a:cubicBezTo>
                    <a:pt x="75" y="114"/>
                    <a:pt x="92" y="79"/>
                    <a:pt x="92" y="62"/>
                  </a:cubicBezTo>
                  <a:cubicBezTo>
                    <a:pt x="107" y="29"/>
                    <a:pt x="86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5"/>
            <p:cNvSpPr/>
            <p:nvPr/>
          </p:nvSpPr>
          <p:spPr>
            <a:xfrm>
              <a:off x="1760885" y="148546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92"/>
                    <a:pt x="18" y="127"/>
                    <a:pt x="35" y="127"/>
                  </a:cubicBezTo>
                  <a:cubicBezTo>
                    <a:pt x="57" y="127"/>
                    <a:pt x="74" y="92"/>
                    <a:pt x="74" y="75"/>
                  </a:cubicBezTo>
                  <a:cubicBezTo>
                    <a:pt x="92" y="35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5"/>
            <p:cNvSpPr/>
            <p:nvPr/>
          </p:nvSpPr>
          <p:spPr>
            <a:xfrm>
              <a:off x="1819536" y="1494358"/>
              <a:ext cx="13494" cy="22229"/>
            </a:xfrm>
            <a:custGeom>
              <a:avLst/>
              <a:gdLst/>
              <a:ahLst/>
              <a:cxnLst/>
              <a:rect l="l" t="t" r="r" b="b"/>
              <a:pathLst>
                <a:path w="75" h="120" extrusionOk="0">
                  <a:moveTo>
                    <a:pt x="28" y="1"/>
                  </a:moveTo>
                  <a:cubicBezTo>
                    <a:pt x="18" y="1"/>
                    <a:pt x="15" y="32"/>
                    <a:pt x="1" y="61"/>
                  </a:cubicBezTo>
                  <a:cubicBezTo>
                    <a:pt x="1" y="79"/>
                    <a:pt x="18" y="114"/>
                    <a:pt x="36" y="114"/>
                  </a:cubicBezTo>
                  <a:cubicBezTo>
                    <a:pt x="36" y="118"/>
                    <a:pt x="36" y="120"/>
                    <a:pt x="38" y="120"/>
                  </a:cubicBezTo>
                  <a:cubicBezTo>
                    <a:pt x="43" y="120"/>
                    <a:pt x="57" y="89"/>
                    <a:pt x="57" y="61"/>
                  </a:cubicBezTo>
                  <a:cubicBezTo>
                    <a:pt x="75" y="44"/>
                    <a:pt x="57" y="5"/>
                    <a:pt x="36" y="5"/>
                  </a:cubicBezTo>
                  <a:cubicBezTo>
                    <a:pt x="33" y="2"/>
                    <a:pt x="30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5"/>
            <p:cNvSpPr/>
            <p:nvPr/>
          </p:nvSpPr>
          <p:spPr>
            <a:xfrm>
              <a:off x="1861815" y="1508807"/>
              <a:ext cx="7197" cy="20377"/>
            </a:xfrm>
            <a:custGeom>
              <a:avLst/>
              <a:gdLst/>
              <a:ahLst/>
              <a:cxnLst/>
              <a:rect l="l" t="t" r="r" b="b"/>
              <a:pathLst>
                <a:path w="40" h="110" extrusionOk="0">
                  <a:moveTo>
                    <a:pt x="18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" y="110"/>
                    <a:pt x="18" y="110"/>
                  </a:cubicBezTo>
                  <a:cubicBezTo>
                    <a:pt x="40" y="110"/>
                    <a:pt x="40" y="92"/>
                    <a:pt x="40" y="57"/>
                  </a:cubicBezTo>
                  <a:cubicBezTo>
                    <a:pt x="40" y="36"/>
                    <a:pt x="40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5"/>
            <p:cNvSpPr/>
            <p:nvPr/>
          </p:nvSpPr>
          <p:spPr>
            <a:xfrm>
              <a:off x="1473564" y="1631808"/>
              <a:ext cx="23749" cy="24823"/>
            </a:xfrm>
            <a:custGeom>
              <a:avLst/>
              <a:gdLst/>
              <a:ahLst/>
              <a:cxnLst/>
              <a:rect l="l" t="t" r="r" b="b"/>
              <a:pathLst>
                <a:path w="132" h="134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1" y="81"/>
                  </a:cubicBezTo>
                  <a:cubicBezTo>
                    <a:pt x="1" y="116"/>
                    <a:pt x="22" y="133"/>
                    <a:pt x="57" y="133"/>
                  </a:cubicBezTo>
                  <a:cubicBezTo>
                    <a:pt x="92" y="133"/>
                    <a:pt x="109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5"/>
            <p:cNvSpPr/>
            <p:nvPr/>
          </p:nvSpPr>
          <p:spPr>
            <a:xfrm>
              <a:off x="1571437" y="1605503"/>
              <a:ext cx="23569" cy="27602"/>
            </a:xfrm>
            <a:custGeom>
              <a:avLst/>
              <a:gdLst/>
              <a:ahLst/>
              <a:cxnLst/>
              <a:rect l="l" t="t" r="r" b="b"/>
              <a:pathLst>
                <a:path w="131" h="149" extrusionOk="0">
                  <a:moveTo>
                    <a:pt x="92" y="1"/>
                  </a:moveTo>
                  <a:cubicBezTo>
                    <a:pt x="87" y="1"/>
                    <a:pt x="81" y="2"/>
                    <a:pt x="74" y="5"/>
                  </a:cubicBezTo>
                  <a:cubicBezTo>
                    <a:pt x="40" y="5"/>
                    <a:pt x="22" y="40"/>
                    <a:pt x="0" y="79"/>
                  </a:cubicBezTo>
                  <a:cubicBezTo>
                    <a:pt x="0" y="114"/>
                    <a:pt x="22" y="149"/>
                    <a:pt x="57" y="149"/>
                  </a:cubicBezTo>
                  <a:cubicBezTo>
                    <a:pt x="92" y="131"/>
                    <a:pt x="109" y="97"/>
                    <a:pt x="131" y="57"/>
                  </a:cubicBezTo>
                  <a:cubicBezTo>
                    <a:pt x="131" y="29"/>
                    <a:pt x="116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5"/>
            <p:cNvSpPr/>
            <p:nvPr/>
          </p:nvSpPr>
          <p:spPr>
            <a:xfrm>
              <a:off x="1666071" y="1589387"/>
              <a:ext cx="19791" cy="26861"/>
            </a:xfrm>
            <a:custGeom>
              <a:avLst/>
              <a:gdLst/>
              <a:ahLst/>
              <a:cxnLst/>
              <a:rect l="l" t="t" r="r" b="b"/>
              <a:pathLst>
                <a:path w="110" h="145" extrusionOk="0">
                  <a:moveTo>
                    <a:pt x="57" y="1"/>
                  </a:moveTo>
                  <a:cubicBezTo>
                    <a:pt x="40" y="1"/>
                    <a:pt x="1" y="36"/>
                    <a:pt x="1" y="75"/>
                  </a:cubicBezTo>
                  <a:cubicBezTo>
                    <a:pt x="1" y="110"/>
                    <a:pt x="18" y="144"/>
                    <a:pt x="40" y="144"/>
                  </a:cubicBezTo>
                  <a:cubicBezTo>
                    <a:pt x="75" y="144"/>
                    <a:pt x="92" y="110"/>
                    <a:pt x="110" y="57"/>
                  </a:cubicBezTo>
                  <a:cubicBezTo>
                    <a:pt x="110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5"/>
            <p:cNvSpPr/>
            <p:nvPr/>
          </p:nvSpPr>
          <p:spPr>
            <a:xfrm>
              <a:off x="1747571" y="1586238"/>
              <a:ext cx="16552" cy="26861"/>
            </a:xfrm>
            <a:custGeom>
              <a:avLst/>
              <a:gdLst/>
              <a:ahLst/>
              <a:cxnLst/>
              <a:rect l="l" t="t" r="r" b="b"/>
              <a:pathLst>
                <a:path w="92" h="145" extrusionOk="0">
                  <a:moveTo>
                    <a:pt x="57" y="0"/>
                  </a:moveTo>
                  <a:cubicBezTo>
                    <a:pt x="40" y="0"/>
                    <a:pt x="22" y="35"/>
                    <a:pt x="0" y="74"/>
                  </a:cubicBezTo>
                  <a:cubicBezTo>
                    <a:pt x="0" y="109"/>
                    <a:pt x="22" y="144"/>
                    <a:pt x="40" y="144"/>
                  </a:cubicBezTo>
                  <a:cubicBezTo>
                    <a:pt x="57" y="144"/>
                    <a:pt x="74" y="127"/>
                    <a:pt x="92" y="74"/>
                  </a:cubicBezTo>
                  <a:cubicBezTo>
                    <a:pt x="92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5"/>
            <p:cNvSpPr/>
            <p:nvPr/>
          </p:nvSpPr>
          <p:spPr>
            <a:xfrm>
              <a:off x="1810181" y="1592721"/>
              <a:ext cx="9535" cy="27602"/>
            </a:xfrm>
            <a:custGeom>
              <a:avLst/>
              <a:gdLst/>
              <a:ahLst/>
              <a:cxnLst/>
              <a:rect l="l" t="t" r="r" b="b"/>
              <a:pathLst>
                <a:path w="53" h="149" extrusionOk="0">
                  <a:moveTo>
                    <a:pt x="35" y="0"/>
                  </a:moveTo>
                  <a:cubicBezTo>
                    <a:pt x="18" y="0"/>
                    <a:pt x="1" y="39"/>
                    <a:pt x="1" y="74"/>
                  </a:cubicBezTo>
                  <a:cubicBezTo>
                    <a:pt x="1" y="109"/>
                    <a:pt x="1" y="148"/>
                    <a:pt x="18" y="148"/>
                  </a:cubicBezTo>
                  <a:cubicBezTo>
                    <a:pt x="35" y="148"/>
                    <a:pt x="53" y="109"/>
                    <a:pt x="53" y="74"/>
                  </a:cubicBezTo>
                  <a:cubicBezTo>
                    <a:pt x="53" y="39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5"/>
            <p:cNvSpPr/>
            <p:nvPr/>
          </p:nvSpPr>
          <p:spPr>
            <a:xfrm>
              <a:off x="1852460" y="1603095"/>
              <a:ext cx="9535" cy="23711"/>
            </a:xfrm>
            <a:custGeom>
              <a:avLst/>
              <a:gdLst/>
              <a:ahLst/>
              <a:cxnLst/>
              <a:rect l="l" t="t" r="r" b="b"/>
              <a:pathLst>
                <a:path w="53" h="128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5" y="127"/>
                    <a:pt x="35" y="110"/>
                    <a:pt x="35" y="70"/>
                  </a:cubicBezTo>
                  <a:cubicBezTo>
                    <a:pt x="53" y="36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5"/>
            <p:cNvSpPr/>
            <p:nvPr/>
          </p:nvSpPr>
          <p:spPr>
            <a:xfrm>
              <a:off x="1460970" y="1733691"/>
              <a:ext cx="23029" cy="27602"/>
            </a:xfrm>
            <a:custGeom>
              <a:avLst/>
              <a:gdLst/>
              <a:ahLst/>
              <a:cxnLst/>
              <a:rect l="l" t="t" r="r" b="b"/>
              <a:pathLst>
                <a:path w="128" h="149" extrusionOk="0">
                  <a:moveTo>
                    <a:pt x="71" y="1"/>
                  </a:moveTo>
                  <a:cubicBezTo>
                    <a:pt x="36" y="18"/>
                    <a:pt x="18" y="57"/>
                    <a:pt x="18" y="92"/>
                  </a:cubicBezTo>
                  <a:cubicBezTo>
                    <a:pt x="1" y="127"/>
                    <a:pt x="18" y="149"/>
                    <a:pt x="53" y="149"/>
                  </a:cubicBezTo>
                  <a:cubicBezTo>
                    <a:pt x="92" y="149"/>
                    <a:pt x="110" y="110"/>
                    <a:pt x="127" y="75"/>
                  </a:cubicBezTo>
                  <a:cubicBezTo>
                    <a:pt x="127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5"/>
            <p:cNvSpPr/>
            <p:nvPr/>
          </p:nvSpPr>
          <p:spPr>
            <a:xfrm>
              <a:off x="1555784" y="1716093"/>
              <a:ext cx="22849" cy="28342"/>
            </a:xfrm>
            <a:custGeom>
              <a:avLst/>
              <a:gdLst/>
              <a:ahLst/>
              <a:cxnLst/>
              <a:rect l="l" t="t" r="r" b="b"/>
              <a:pathLst>
                <a:path w="127" h="153" extrusionOk="0">
                  <a:moveTo>
                    <a:pt x="88" y="0"/>
                  </a:moveTo>
                  <a:cubicBezTo>
                    <a:pt x="83" y="0"/>
                    <a:pt x="77" y="1"/>
                    <a:pt x="70" y="4"/>
                  </a:cubicBezTo>
                  <a:cubicBezTo>
                    <a:pt x="53" y="4"/>
                    <a:pt x="18" y="44"/>
                    <a:pt x="18" y="78"/>
                  </a:cubicBezTo>
                  <a:cubicBezTo>
                    <a:pt x="0" y="113"/>
                    <a:pt x="18" y="152"/>
                    <a:pt x="53" y="152"/>
                  </a:cubicBezTo>
                  <a:cubicBezTo>
                    <a:pt x="87" y="152"/>
                    <a:pt x="109" y="96"/>
                    <a:pt x="127" y="61"/>
                  </a:cubicBezTo>
                  <a:cubicBezTo>
                    <a:pt x="127" y="32"/>
                    <a:pt x="115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5"/>
            <p:cNvSpPr/>
            <p:nvPr/>
          </p:nvSpPr>
          <p:spPr>
            <a:xfrm>
              <a:off x="1646640" y="1703867"/>
              <a:ext cx="19611" cy="30010"/>
            </a:xfrm>
            <a:custGeom>
              <a:avLst/>
              <a:gdLst/>
              <a:ahLst/>
              <a:cxnLst/>
              <a:rect l="l" t="t" r="r" b="b"/>
              <a:pathLst>
                <a:path w="109" h="162" extrusionOk="0">
                  <a:moveTo>
                    <a:pt x="74" y="1"/>
                  </a:moveTo>
                  <a:cubicBezTo>
                    <a:pt x="39" y="1"/>
                    <a:pt x="18" y="36"/>
                    <a:pt x="0" y="70"/>
                  </a:cubicBezTo>
                  <a:cubicBezTo>
                    <a:pt x="0" y="127"/>
                    <a:pt x="18" y="162"/>
                    <a:pt x="57" y="162"/>
                  </a:cubicBezTo>
                  <a:cubicBezTo>
                    <a:pt x="74" y="144"/>
                    <a:pt x="109" y="110"/>
                    <a:pt x="109" y="70"/>
                  </a:cubicBezTo>
                  <a:cubicBezTo>
                    <a:pt x="109" y="36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5"/>
            <p:cNvSpPr/>
            <p:nvPr/>
          </p:nvSpPr>
          <p:spPr>
            <a:xfrm>
              <a:off x="1727961" y="1700718"/>
              <a:ext cx="19791" cy="30010"/>
            </a:xfrm>
            <a:custGeom>
              <a:avLst/>
              <a:gdLst/>
              <a:ahLst/>
              <a:cxnLst/>
              <a:rect l="l" t="t" r="r" b="b"/>
              <a:pathLst>
                <a:path w="110" h="162" extrusionOk="0">
                  <a:moveTo>
                    <a:pt x="75" y="0"/>
                  </a:moveTo>
                  <a:cubicBezTo>
                    <a:pt x="40" y="0"/>
                    <a:pt x="22" y="35"/>
                    <a:pt x="22" y="87"/>
                  </a:cubicBezTo>
                  <a:cubicBezTo>
                    <a:pt x="1" y="127"/>
                    <a:pt x="22" y="161"/>
                    <a:pt x="40" y="161"/>
                  </a:cubicBezTo>
                  <a:cubicBezTo>
                    <a:pt x="75" y="161"/>
                    <a:pt x="92" y="127"/>
                    <a:pt x="92" y="87"/>
                  </a:cubicBezTo>
                  <a:cubicBezTo>
                    <a:pt x="109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5"/>
            <p:cNvSpPr/>
            <p:nvPr/>
          </p:nvSpPr>
          <p:spPr>
            <a:xfrm>
              <a:off x="1793809" y="1703867"/>
              <a:ext cx="12594" cy="26861"/>
            </a:xfrm>
            <a:custGeom>
              <a:avLst/>
              <a:gdLst/>
              <a:ahLst/>
              <a:cxnLst/>
              <a:rect l="l" t="t" r="r" b="b"/>
              <a:pathLst>
                <a:path w="70" h="145" extrusionOk="0">
                  <a:moveTo>
                    <a:pt x="35" y="1"/>
                  </a:moveTo>
                  <a:cubicBezTo>
                    <a:pt x="18" y="1"/>
                    <a:pt x="0" y="36"/>
                    <a:pt x="0" y="70"/>
                  </a:cubicBezTo>
                  <a:cubicBezTo>
                    <a:pt x="0" y="110"/>
                    <a:pt x="0" y="144"/>
                    <a:pt x="18" y="144"/>
                  </a:cubicBezTo>
                  <a:cubicBezTo>
                    <a:pt x="35" y="144"/>
                    <a:pt x="52" y="110"/>
                    <a:pt x="52" y="70"/>
                  </a:cubicBezTo>
                  <a:cubicBezTo>
                    <a:pt x="70" y="36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5"/>
            <p:cNvSpPr/>
            <p:nvPr/>
          </p:nvSpPr>
          <p:spPr>
            <a:xfrm>
              <a:off x="1839146" y="1707201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35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1" y="126"/>
                    <a:pt x="18" y="126"/>
                  </a:cubicBezTo>
                  <a:cubicBezTo>
                    <a:pt x="35" y="126"/>
                    <a:pt x="35" y="109"/>
                    <a:pt x="57" y="52"/>
                  </a:cubicBezTo>
                  <a:cubicBezTo>
                    <a:pt x="57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5"/>
            <p:cNvSpPr/>
            <p:nvPr/>
          </p:nvSpPr>
          <p:spPr>
            <a:xfrm>
              <a:off x="1447657" y="1841687"/>
              <a:ext cx="23029" cy="23711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75" y="1"/>
                  </a:moveTo>
                  <a:cubicBezTo>
                    <a:pt x="36" y="1"/>
                    <a:pt x="18" y="36"/>
                    <a:pt x="18" y="70"/>
                  </a:cubicBezTo>
                  <a:cubicBezTo>
                    <a:pt x="1" y="110"/>
                    <a:pt x="18" y="127"/>
                    <a:pt x="57" y="127"/>
                  </a:cubicBezTo>
                  <a:cubicBezTo>
                    <a:pt x="92" y="127"/>
                    <a:pt x="110" y="88"/>
                    <a:pt x="110" y="53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5"/>
            <p:cNvSpPr/>
            <p:nvPr/>
          </p:nvSpPr>
          <p:spPr>
            <a:xfrm>
              <a:off x="1539412" y="1827979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70" y="1"/>
                  </a:moveTo>
                  <a:cubicBezTo>
                    <a:pt x="52" y="1"/>
                    <a:pt x="17" y="36"/>
                    <a:pt x="17" y="92"/>
                  </a:cubicBezTo>
                  <a:cubicBezTo>
                    <a:pt x="0" y="127"/>
                    <a:pt x="17" y="144"/>
                    <a:pt x="52" y="144"/>
                  </a:cubicBezTo>
                  <a:cubicBezTo>
                    <a:pt x="91" y="144"/>
                    <a:pt x="109" y="110"/>
                    <a:pt x="126" y="75"/>
                  </a:cubicBezTo>
                  <a:cubicBezTo>
                    <a:pt x="126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5"/>
            <p:cNvSpPr/>
            <p:nvPr/>
          </p:nvSpPr>
          <p:spPr>
            <a:xfrm>
              <a:off x="1627030" y="1821681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74" y="0"/>
                  </a:moveTo>
                  <a:cubicBezTo>
                    <a:pt x="57" y="0"/>
                    <a:pt x="18" y="35"/>
                    <a:pt x="18" y="70"/>
                  </a:cubicBezTo>
                  <a:cubicBezTo>
                    <a:pt x="0" y="126"/>
                    <a:pt x="18" y="161"/>
                    <a:pt x="57" y="161"/>
                  </a:cubicBezTo>
                  <a:cubicBezTo>
                    <a:pt x="74" y="161"/>
                    <a:pt x="109" y="126"/>
                    <a:pt x="109" y="70"/>
                  </a:cubicBezTo>
                  <a:cubicBezTo>
                    <a:pt x="127" y="35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5"/>
            <p:cNvSpPr/>
            <p:nvPr/>
          </p:nvSpPr>
          <p:spPr>
            <a:xfrm>
              <a:off x="1712308" y="1821681"/>
              <a:ext cx="15833" cy="26675"/>
            </a:xfrm>
            <a:custGeom>
              <a:avLst/>
              <a:gdLst/>
              <a:ahLst/>
              <a:cxnLst/>
              <a:rect l="l" t="t" r="r" b="b"/>
              <a:pathLst>
                <a:path w="88" h="144" extrusionOk="0">
                  <a:moveTo>
                    <a:pt x="53" y="0"/>
                  </a:moveTo>
                  <a:cubicBezTo>
                    <a:pt x="35" y="0"/>
                    <a:pt x="1" y="35"/>
                    <a:pt x="1" y="70"/>
                  </a:cubicBezTo>
                  <a:cubicBezTo>
                    <a:pt x="1" y="109"/>
                    <a:pt x="1" y="144"/>
                    <a:pt x="35" y="144"/>
                  </a:cubicBezTo>
                  <a:cubicBezTo>
                    <a:pt x="53" y="144"/>
                    <a:pt x="70" y="109"/>
                    <a:pt x="88" y="70"/>
                  </a:cubicBezTo>
                  <a:cubicBezTo>
                    <a:pt x="88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5"/>
            <p:cNvSpPr/>
            <p:nvPr/>
          </p:nvSpPr>
          <p:spPr>
            <a:xfrm>
              <a:off x="1774198" y="1817606"/>
              <a:ext cx="16552" cy="27602"/>
            </a:xfrm>
            <a:custGeom>
              <a:avLst/>
              <a:gdLst/>
              <a:ahLst/>
              <a:cxnLst/>
              <a:rect l="l" t="t" r="r" b="b"/>
              <a:pathLst>
                <a:path w="92" h="149" extrusionOk="0">
                  <a:moveTo>
                    <a:pt x="53" y="0"/>
                  </a:moveTo>
                  <a:cubicBezTo>
                    <a:pt x="35" y="0"/>
                    <a:pt x="18" y="39"/>
                    <a:pt x="18" y="74"/>
                  </a:cubicBezTo>
                  <a:cubicBezTo>
                    <a:pt x="0" y="109"/>
                    <a:pt x="18" y="148"/>
                    <a:pt x="35" y="148"/>
                  </a:cubicBezTo>
                  <a:cubicBezTo>
                    <a:pt x="53" y="148"/>
                    <a:pt x="70" y="109"/>
                    <a:pt x="70" y="74"/>
                  </a:cubicBezTo>
                  <a:cubicBezTo>
                    <a:pt x="92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5"/>
            <p:cNvSpPr/>
            <p:nvPr/>
          </p:nvSpPr>
          <p:spPr>
            <a:xfrm>
              <a:off x="1825833" y="1811122"/>
              <a:ext cx="10435" cy="26861"/>
            </a:xfrm>
            <a:custGeom>
              <a:avLst/>
              <a:gdLst/>
              <a:ahLst/>
              <a:cxnLst/>
              <a:rect l="l" t="t" r="r" b="b"/>
              <a:pathLst>
                <a:path w="58" h="145" extrusionOk="0">
                  <a:moveTo>
                    <a:pt x="40" y="0"/>
                  </a:moveTo>
                  <a:cubicBezTo>
                    <a:pt x="22" y="0"/>
                    <a:pt x="1" y="35"/>
                    <a:pt x="1" y="74"/>
                  </a:cubicBezTo>
                  <a:cubicBezTo>
                    <a:pt x="1" y="109"/>
                    <a:pt x="1" y="144"/>
                    <a:pt x="22" y="144"/>
                  </a:cubicBezTo>
                  <a:cubicBezTo>
                    <a:pt x="40" y="127"/>
                    <a:pt x="40" y="109"/>
                    <a:pt x="57" y="74"/>
                  </a:cubicBezTo>
                  <a:cubicBezTo>
                    <a:pt x="57" y="35"/>
                    <a:pt x="40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5"/>
            <p:cNvSpPr/>
            <p:nvPr/>
          </p:nvSpPr>
          <p:spPr>
            <a:xfrm>
              <a:off x="1438301" y="194245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36" y="1"/>
                    <a:pt x="1" y="36"/>
                    <a:pt x="1" y="53"/>
                  </a:cubicBezTo>
                  <a:cubicBezTo>
                    <a:pt x="1" y="88"/>
                    <a:pt x="18" y="127"/>
                    <a:pt x="53" y="127"/>
                  </a:cubicBezTo>
                  <a:cubicBezTo>
                    <a:pt x="70" y="110"/>
                    <a:pt x="109" y="88"/>
                    <a:pt x="109" y="53"/>
                  </a:cubicBezTo>
                  <a:cubicBezTo>
                    <a:pt x="109" y="18"/>
                    <a:pt x="88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5"/>
            <p:cNvSpPr/>
            <p:nvPr/>
          </p:nvSpPr>
          <p:spPr>
            <a:xfrm>
              <a:off x="1526099" y="1935234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1"/>
                  </a:moveTo>
                  <a:cubicBezTo>
                    <a:pt x="35" y="1"/>
                    <a:pt x="17" y="40"/>
                    <a:pt x="17" y="75"/>
                  </a:cubicBezTo>
                  <a:cubicBezTo>
                    <a:pt x="0" y="109"/>
                    <a:pt x="35" y="127"/>
                    <a:pt x="57" y="127"/>
                  </a:cubicBezTo>
                  <a:cubicBezTo>
                    <a:pt x="91" y="127"/>
                    <a:pt x="109" y="109"/>
                    <a:pt x="109" y="75"/>
                  </a:cubicBezTo>
                  <a:cubicBezTo>
                    <a:pt x="126" y="40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5"/>
            <p:cNvSpPr/>
            <p:nvPr/>
          </p:nvSpPr>
          <p:spPr>
            <a:xfrm>
              <a:off x="1614436" y="1932085"/>
              <a:ext cx="19791" cy="26675"/>
            </a:xfrm>
            <a:custGeom>
              <a:avLst/>
              <a:gdLst/>
              <a:ahLst/>
              <a:cxnLst/>
              <a:rect l="l" t="t" r="r" b="b"/>
              <a:pathLst>
                <a:path w="110" h="144" extrusionOk="0">
                  <a:moveTo>
                    <a:pt x="53" y="0"/>
                  </a:moveTo>
                  <a:cubicBezTo>
                    <a:pt x="36" y="0"/>
                    <a:pt x="1" y="35"/>
                    <a:pt x="1" y="74"/>
                  </a:cubicBezTo>
                  <a:cubicBezTo>
                    <a:pt x="1" y="109"/>
                    <a:pt x="18" y="144"/>
                    <a:pt x="36" y="144"/>
                  </a:cubicBezTo>
                  <a:cubicBezTo>
                    <a:pt x="70" y="144"/>
                    <a:pt x="88" y="109"/>
                    <a:pt x="110" y="74"/>
                  </a:cubicBezTo>
                  <a:cubicBezTo>
                    <a:pt x="110" y="35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5"/>
            <p:cNvSpPr/>
            <p:nvPr/>
          </p:nvSpPr>
          <p:spPr>
            <a:xfrm>
              <a:off x="1695936" y="1932085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2" y="0"/>
                  </a:moveTo>
                  <a:cubicBezTo>
                    <a:pt x="35" y="0"/>
                    <a:pt x="0" y="35"/>
                    <a:pt x="0" y="74"/>
                  </a:cubicBezTo>
                  <a:cubicBezTo>
                    <a:pt x="0" y="109"/>
                    <a:pt x="18" y="126"/>
                    <a:pt x="35" y="126"/>
                  </a:cubicBezTo>
                  <a:cubicBezTo>
                    <a:pt x="52" y="126"/>
                    <a:pt x="92" y="109"/>
                    <a:pt x="92" y="74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5"/>
            <p:cNvSpPr/>
            <p:nvPr/>
          </p:nvSpPr>
          <p:spPr>
            <a:xfrm>
              <a:off x="1760885" y="1924676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65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35" y="5"/>
                    <a:pt x="18" y="40"/>
                    <a:pt x="0" y="75"/>
                  </a:cubicBezTo>
                  <a:cubicBezTo>
                    <a:pt x="0" y="114"/>
                    <a:pt x="18" y="132"/>
                    <a:pt x="35" y="132"/>
                  </a:cubicBezTo>
                  <a:cubicBezTo>
                    <a:pt x="57" y="132"/>
                    <a:pt x="74" y="97"/>
                    <a:pt x="74" y="58"/>
                  </a:cubicBezTo>
                  <a:cubicBezTo>
                    <a:pt x="74" y="29"/>
                    <a:pt x="7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5"/>
            <p:cNvSpPr/>
            <p:nvPr/>
          </p:nvSpPr>
          <p:spPr>
            <a:xfrm>
              <a:off x="1813239" y="1911894"/>
              <a:ext cx="9715" cy="23526"/>
            </a:xfrm>
            <a:custGeom>
              <a:avLst/>
              <a:gdLst/>
              <a:ahLst/>
              <a:cxnLst/>
              <a:rect l="l" t="t" r="r" b="b"/>
              <a:pathLst>
                <a:path w="54" h="127" extrusionOk="0">
                  <a:moveTo>
                    <a:pt x="36" y="0"/>
                  </a:moveTo>
                  <a:cubicBezTo>
                    <a:pt x="18" y="0"/>
                    <a:pt x="18" y="35"/>
                    <a:pt x="1" y="74"/>
                  </a:cubicBezTo>
                  <a:cubicBezTo>
                    <a:pt x="1" y="109"/>
                    <a:pt x="18" y="127"/>
                    <a:pt x="36" y="127"/>
                  </a:cubicBezTo>
                  <a:cubicBezTo>
                    <a:pt x="36" y="127"/>
                    <a:pt x="53" y="92"/>
                    <a:pt x="53" y="57"/>
                  </a:cubicBezTo>
                  <a:cubicBezTo>
                    <a:pt x="53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5"/>
            <p:cNvSpPr/>
            <p:nvPr/>
          </p:nvSpPr>
          <p:spPr>
            <a:xfrm>
              <a:off x="1434343" y="202952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92"/>
                    <a:pt x="23" y="109"/>
                    <a:pt x="40" y="109"/>
                  </a:cubicBezTo>
                  <a:cubicBezTo>
                    <a:pt x="75" y="109"/>
                    <a:pt x="92" y="75"/>
                    <a:pt x="92" y="53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5"/>
            <p:cNvSpPr/>
            <p:nvPr/>
          </p:nvSpPr>
          <p:spPr>
            <a:xfrm>
              <a:off x="1522860" y="202952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35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5" y="92"/>
                    <a:pt x="92" y="75"/>
                    <a:pt x="92" y="35"/>
                  </a:cubicBezTo>
                  <a:cubicBezTo>
                    <a:pt x="92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5"/>
            <p:cNvSpPr/>
            <p:nvPr/>
          </p:nvSpPr>
          <p:spPr>
            <a:xfrm>
              <a:off x="1607419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5"/>
            <p:cNvSpPr/>
            <p:nvPr/>
          </p:nvSpPr>
          <p:spPr>
            <a:xfrm>
              <a:off x="1688920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9" y="0"/>
                  </a:moveTo>
                  <a:cubicBezTo>
                    <a:pt x="22" y="0"/>
                    <a:pt x="0" y="18"/>
                    <a:pt x="0" y="52"/>
                  </a:cubicBezTo>
                  <a:cubicBezTo>
                    <a:pt x="0" y="92"/>
                    <a:pt x="22" y="109"/>
                    <a:pt x="39" y="109"/>
                  </a:cubicBezTo>
                  <a:cubicBezTo>
                    <a:pt x="74" y="109"/>
                    <a:pt x="91" y="70"/>
                    <a:pt x="91" y="52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5"/>
            <p:cNvSpPr/>
            <p:nvPr/>
          </p:nvSpPr>
          <p:spPr>
            <a:xfrm>
              <a:off x="1754588" y="2015815"/>
              <a:ext cx="12774" cy="20377"/>
            </a:xfrm>
            <a:custGeom>
              <a:avLst/>
              <a:gdLst/>
              <a:ahLst/>
              <a:cxnLst/>
              <a:rect l="l" t="t" r="r" b="b"/>
              <a:pathLst>
                <a:path w="71" h="110" extrusionOk="0">
                  <a:moveTo>
                    <a:pt x="35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70" y="75"/>
                    <a:pt x="70" y="57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5"/>
            <p:cNvSpPr/>
            <p:nvPr/>
          </p:nvSpPr>
          <p:spPr>
            <a:xfrm>
              <a:off x="1810181" y="2001366"/>
              <a:ext cx="9535" cy="17969"/>
            </a:xfrm>
            <a:custGeom>
              <a:avLst/>
              <a:gdLst/>
              <a:ahLst/>
              <a:cxnLst/>
              <a:rect l="l" t="t" r="r" b="b"/>
              <a:pathLst>
                <a:path w="53" h="97" extrusionOk="0">
                  <a:moveTo>
                    <a:pt x="32" y="0"/>
                  </a:moveTo>
                  <a:cubicBezTo>
                    <a:pt x="28" y="0"/>
                    <a:pt x="23" y="3"/>
                    <a:pt x="18" y="9"/>
                  </a:cubicBezTo>
                  <a:cubicBezTo>
                    <a:pt x="1" y="9"/>
                    <a:pt x="1" y="26"/>
                    <a:pt x="1" y="61"/>
                  </a:cubicBezTo>
                  <a:cubicBezTo>
                    <a:pt x="1" y="96"/>
                    <a:pt x="1" y="96"/>
                    <a:pt x="18" y="96"/>
                  </a:cubicBezTo>
                  <a:cubicBezTo>
                    <a:pt x="35" y="96"/>
                    <a:pt x="53" y="61"/>
                    <a:pt x="53" y="44"/>
                  </a:cubicBezTo>
                  <a:cubicBezTo>
                    <a:pt x="53" y="19"/>
                    <a:pt x="44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5"/>
            <p:cNvSpPr/>
            <p:nvPr/>
          </p:nvSpPr>
          <p:spPr>
            <a:xfrm>
              <a:off x="1310743" y="1158513"/>
              <a:ext cx="13494" cy="16116"/>
            </a:xfrm>
            <a:custGeom>
              <a:avLst/>
              <a:gdLst/>
              <a:ahLst/>
              <a:cxnLst/>
              <a:rect l="l" t="t" r="r" b="b"/>
              <a:pathLst>
                <a:path w="75" h="87" extrusionOk="0">
                  <a:moveTo>
                    <a:pt x="53" y="0"/>
                  </a:moveTo>
                  <a:cubicBezTo>
                    <a:pt x="48" y="0"/>
                    <a:pt x="42" y="3"/>
                    <a:pt x="35" y="8"/>
                  </a:cubicBezTo>
                  <a:cubicBezTo>
                    <a:pt x="18" y="8"/>
                    <a:pt x="0" y="25"/>
                    <a:pt x="0" y="60"/>
                  </a:cubicBezTo>
                  <a:cubicBezTo>
                    <a:pt x="13" y="72"/>
                    <a:pt x="25" y="86"/>
                    <a:pt x="39" y="86"/>
                  </a:cubicBezTo>
                  <a:cubicBezTo>
                    <a:pt x="44" y="86"/>
                    <a:pt x="50" y="84"/>
                    <a:pt x="57" y="77"/>
                  </a:cubicBezTo>
                  <a:cubicBezTo>
                    <a:pt x="74" y="77"/>
                    <a:pt x="74" y="60"/>
                    <a:pt x="74" y="25"/>
                  </a:cubicBezTo>
                  <a:cubicBezTo>
                    <a:pt x="74" y="13"/>
                    <a:pt x="66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5"/>
            <p:cNvSpPr/>
            <p:nvPr/>
          </p:nvSpPr>
          <p:spPr>
            <a:xfrm>
              <a:off x="1369395" y="113961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1" y="70"/>
                    <a:pt x="36" y="92"/>
                    <a:pt x="57" y="92"/>
                  </a:cubicBezTo>
                  <a:cubicBezTo>
                    <a:pt x="75" y="92"/>
                    <a:pt x="75" y="70"/>
                    <a:pt x="75" y="36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5"/>
            <p:cNvSpPr/>
            <p:nvPr/>
          </p:nvSpPr>
          <p:spPr>
            <a:xfrm>
              <a:off x="1434343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0"/>
                  </a:moveTo>
                  <a:cubicBezTo>
                    <a:pt x="23" y="0"/>
                    <a:pt x="1" y="18"/>
                    <a:pt x="1" y="57"/>
                  </a:cubicBezTo>
                  <a:cubicBezTo>
                    <a:pt x="23" y="74"/>
                    <a:pt x="40" y="92"/>
                    <a:pt x="58" y="92"/>
                  </a:cubicBezTo>
                  <a:cubicBezTo>
                    <a:pt x="92" y="92"/>
                    <a:pt x="92" y="74"/>
                    <a:pt x="92" y="39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5"/>
            <p:cNvSpPr/>
            <p:nvPr/>
          </p:nvSpPr>
          <p:spPr>
            <a:xfrm>
              <a:off x="1512785" y="1129245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57"/>
                    <a:pt x="39" y="74"/>
                    <a:pt x="74" y="74"/>
                  </a:cubicBezTo>
                  <a:cubicBezTo>
                    <a:pt x="91" y="74"/>
                    <a:pt x="109" y="57"/>
                    <a:pt x="109" y="39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5"/>
            <p:cNvSpPr/>
            <p:nvPr/>
          </p:nvSpPr>
          <p:spPr>
            <a:xfrm>
              <a:off x="1594825" y="112924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3" y="0"/>
                  </a:moveTo>
                  <a:cubicBezTo>
                    <a:pt x="18" y="0"/>
                    <a:pt x="1" y="18"/>
                    <a:pt x="18" y="39"/>
                  </a:cubicBezTo>
                  <a:cubicBezTo>
                    <a:pt x="18" y="57"/>
                    <a:pt x="53" y="74"/>
                    <a:pt x="71" y="74"/>
                  </a:cubicBezTo>
                  <a:cubicBezTo>
                    <a:pt x="110" y="74"/>
                    <a:pt x="110" y="57"/>
                    <a:pt x="110" y="39"/>
                  </a:cubicBezTo>
                  <a:cubicBezTo>
                    <a:pt x="110" y="18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5"/>
            <p:cNvSpPr/>
            <p:nvPr/>
          </p:nvSpPr>
          <p:spPr>
            <a:xfrm>
              <a:off x="1676326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18"/>
                    <a:pt x="18" y="39"/>
                  </a:cubicBezTo>
                  <a:cubicBezTo>
                    <a:pt x="18" y="57"/>
                    <a:pt x="35" y="92"/>
                    <a:pt x="70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5"/>
            <p:cNvSpPr/>
            <p:nvPr/>
          </p:nvSpPr>
          <p:spPr>
            <a:xfrm>
              <a:off x="1336651" y="1222237"/>
              <a:ext cx="16552" cy="15190"/>
            </a:xfrm>
            <a:custGeom>
              <a:avLst/>
              <a:gdLst/>
              <a:ahLst/>
              <a:cxnLst/>
              <a:rect l="l" t="t" r="r" b="b"/>
              <a:pathLst>
                <a:path w="92" h="82" extrusionOk="0">
                  <a:moveTo>
                    <a:pt x="41" y="0"/>
                  </a:moveTo>
                  <a:cubicBezTo>
                    <a:pt x="33" y="0"/>
                    <a:pt x="27" y="2"/>
                    <a:pt x="22" y="7"/>
                  </a:cubicBezTo>
                  <a:cubicBezTo>
                    <a:pt x="0" y="7"/>
                    <a:pt x="0" y="25"/>
                    <a:pt x="0" y="60"/>
                  </a:cubicBezTo>
                  <a:cubicBezTo>
                    <a:pt x="22" y="81"/>
                    <a:pt x="57" y="81"/>
                    <a:pt x="74" y="81"/>
                  </a:cubicBezTo>
                  <a:cubicBezTo>
                    <a:pt x="91" y="81"/>
                    <a:pt x="91" y="42"/>
                    <a:pt x="91" y="25"/>
                  </a:cubicBezTo>
                  <a:cubicBezTo>
                    <a:pt x="79" y="12"/>
                    <a:pt x="58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5"/>
            <p:cNvSpPr/>
            <p:nvPr/>
          </p:nvSpPr>
          <p:spPr>
            <a:xfrm>
              <a:off x="1399260" y="1202045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4" y="0"/>
                  </a:moveTo>
                  <a:cubicBezTo>
                    <a:pt x="47" y="0"/>
                    <a:pt x="40" y="3"/>
                    <a:pt x="35" y="8"/>
                  </a:cubicBezTo>
                  <a:cubicBezTo>
                    <a:pt x="18" y="8"/>
                    <a:pt x="0" y="25"/>
                    <a:pt x="18" y="42"/>
                  </a:cubicBezTo>
                  <a:cubicBezTo>
                    <a:pt x="35" y="82"/>
                    <a:pt x="70" y="82"/>
                    <a:pt x="87" y="82"/>
                  </a:cubicBezTo>
                  <a:cubicBezTo>
                    <a:pt x="109" y="82"/>
                    <a:pt x="109" y="42"/>
                    <a:pt x="109" y="25"/>
                  </a:cubicBezTo>
                  <a:cubicBezTo>
                    <a:pt x="94" y="13"/>
                    <a:pt x="72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5"/>
            <p:cNvSpPr/>
            <p:nvPr/>
          </p:nvSpPr>
          <p:spPr>
            <a:xfrm>
              <a:off x="1470506" y="1189634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18" y="1"/>
                  </a:moveTo>
                  <a:cubicBezTo>
                    <a:pt x="0" y="1"/>
                    <a:pt x="0" y="18"/>
                    <a:pt x="18" y="57"/>
                  </a:cubicBezTo>
                  <a:cubicBezTo>
                    <a:pt x="39" y="75"/>
                    <a:pt x="74" y="75"/>
                    <a:pt x="91" y="75"/>
                  </a:cubicBezTo>
                  <a:cubicBezTo>
                    <a:pt x="109" y="75"/>
                    <a:pt x="109" y="57"/>
                    <a:pt x="91" y="40"/>
                  </a:cubicBezTo>
                  <a:cubicBezTo>
                    <a:pt x="74" y="18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5"/>
            <p:cNvSpPr/>
            <p:nvPr/>
          </p:nvSpPr>
          <p:spPr>
            <a:xfrm>
              <a:off x="1548768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39" y="1"/>
                  </a:moveTo>
                  <a:cubicBezTo>
                    <a:pt x="0" y="1"/>
                    <a:pt x="0" y="18"/>
                    <a:pt x="18" y="40"/>
                  </a:cubicBezTo>
                  <a:cubicBezTo>
                    <a:pt x="39" y="57"/>
                    <a:pt x="74" y="75"/>
                    <a:pt x="92" y="75"/>
                  </a:cubicBezTo>
                  <a:cubicBezTo>
                    <a:pt x="126" y="75"/>
                    <a:pt x="126" y="57"/>
                    <a:pt x="109" y="40"/>
                  </a:cubicBezTo>
                  <a:cubicBezTo>
                    <a:pt x="92" y="18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5"/>
            <p:cNvSpPr/>
            <p:nvPr/>
          </p:nvSpPr>
          <p:spPr>
            <a:xfrm>
              <a:off x="1627030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40" y="1"/>
                  </a:moveTo>
                  <a:cubicBezTo>
                    <a:pt x="18" y="1"/>
                    <a:pt x="0" y="18"/>
                    <a:pt x="18" y="40"/>
                  </a:cubicBezTo>
                  <a:cubicBezTo>
                    <a:pt x="40" y="57"/>
                    <a:pt x="74" y="75"/>
                    <a:pt x="109" y="75"/>
                  </a:cubicBezTo>
                  <a:cubicBezTo>
                    <a:pt x="127" y="75"/>
                    <a:pt x="127" y="57"/>
                    <a:pt x="109" y="40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5"/>
            <p:cNvSpPr/>
            <p:nvPr/>
          </p:nvSpPr>
          <p:spPr>
            <a:xfrm>
              <a:off x="1705292" y="1192969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18" y="0"/>
                  </a:moveTo>
                  <a:cubicBezTo>
                    <a:pt x="0" y="0"/>
                    <a:pt x="0" y="22"/>
                    <a:pt x="0" y="39"/>
                  </a:cubicBezTo>
                  <a:cubicBezTo>
                    <a:pt x="18" y="57"/>
                    <a:pt x="57" y="74"/>
                    <a:pt x="74" y="74"/>
                  </a:cubicBezTo>
                  <a:cubicBezTo>
                    <a:pt x="92" y="74"/>
                    <a:pt x="109" y="57"/>
                    <a:pt x="92" y="39"/>
                  </a:cubicBezTo>
                  <a:cubicBezTo>
                    <a:pt x="74" y="22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5"/>
            <p:cNvSpPr/>
            <p:nvPr/>
          </p:nvSpPr>
          <p:spPr>
            <a:xfrm>
              <a:off x="1375692" y="1280773"/>
              <a:ext cx="23749" cy="1482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40" y="0"/>
                  </a:moveTo>
                  <a:cubicBezTo>
                    <a:pt x="1" y="18"/>
                    <a:pt x="1" y="35"/>
                    <a:pt x="22" y="53"/>
                  </a:cubicBezTo>
                  <a:cubicBezTo>
                    <a:pt x="35" y="65"/>
                    <a:pt x="55" y="79"/>
                    <a:pt x="73" y="79"/>
                  </a:cubicBezTo>
                  <a:cubicBezTo>
                    <a:pt x="80" y="79"/>
                    <a:pt x="87" y="76"/>
                    <a:pt x="92" y="70"/>
                  </a:cubicBezTo>
                  <a:cubicBezTo>
                    <a:pt x="109" y="70"/>
                    <a:pt x="131" y="53"/>
                    <a:pt x="109" y="18"/>
                  </a:cubicBezTo>
                  <a:cubicBezTo>
                    <a:pt x="92" y="0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5"/>
            <p:cNvSpPr/>
            <p:nvPr/>
          </p:nvSpPr>
          <p:spPr>
            <a:xfrm>
              <a:off x="1450895" y="1257433"/>
              <a:ext cx="22849" cy="14264"/>
            </a:xfrm>
            <a:custGeom>
              <a:avLst/>
              <a:gdLst/>
              <a:ahLst/>
              <a:cxnLst/>
              <a:rect l="l" t="t" r="r" b="b"/>
              <a:pathLst>
                <a:path w="127" h="77" extrusionOk="0">
                  <a:moveTo>
                    <a:pt x="18" y="0"/>
                  </a:moveTo>
                  <a:cubicBezTo>
                    <a:pt x="0" y="18"/>
                    <a:pt x="0" y="35"/>
                    <a:pt x="18" y="52"/>
                  </a:cubicBezTo>
                  <a:cubicBezTo>
                    <a:pt x="33" y="65"/>
                    <a:pt x="55" y="77"/>
                    <a:pt x="73" y="77"/>
                  </a:cubicBezTo>
                  <a:cubicBezTo>
                    <a:pt x="80" y="77"/>
                    <a:pt x="87" y="75"/>
                    <a:pt x="92" y="70"/>
                  </a:cubicBezTo>
                  <a:cubicBezTo>
                    <a:pt x="109" y="70"/>
                    <a:pt x="127" y="52"/>
                    <a:pt x="92" y="35"/>
                  </a:cubicBezTo>
                  <a:cubicBezTo>
                    <a:pt x="74" y="18"/>
                    <a:pt x="39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5"/>
            <p:cNvSpPr/>
            <p:nvPr/>
          </p:nvSpPr>
          <p:spPr>
            <a:xfrm>
              <a:off x="1526099" y="1243725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17" y="0"/>
                  </a:moveTo>
                  <a:cubicBezTo>
                    <a:pt x="0" y="0"/>
                    <a:pt x="0" y="18"/>
                    <a:pt x="17" y="35"/>
                  </a:cubicBezTo>
                  <a:cubicBezTo>
                    <a:pt x="35" y="52"/>
                    <a:pt x="91" y="74"/>
                    <a:pt x="109" y="74"/>
                  </a:cubicBezTo>
                  <a:cubicBezTo>
                    <a:pt x="126" y="74"/>
                    <a:pt x="144" y="52"/>
                    <a:pt x="109" y="35"/>
                  </a:cubicBezTo>
                  <a:cubicBezTo>
                    <a:pt x="91" y="18"/>
                    <a:pt x="57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5"/>
            <p:cNvSpPr/>
            <p:nvPr/>
          </p:nvSpPr>
          <p:spPr>
            <a:xfrm>
              <a:off x="1604361" y="1243725"/>
              <a:ext cx="25908" cy="9818"/>
            </a:xfrm>
            <a:custGeom>
              <a:avLst/>
              <a:gdLst/>
              <a:ahLst/>
              <a:cxnLst/>
              <a:rect l="l" t="t" r="r" b="b"/>
              <a:pathLst>
                <a:path w="144" h="53" extrusionOk="0">
                  <a:moveTo>
                    <a:pt x="35" y="0"/>
                  </a:moveTo>
                  <a:cubicBezTo>
                    <a:pt x="18" y="0"/>
                    <a:pt x="0" y="0"/>
                    <a:pt x="35" y="18"/>
                  </a:cubicBezTo>
                  <a:cubicBezTo>
                    <a:pt x="57" y="52"/>
                    <a:pt x="92" y="52"/>
                    <a:pt x="126" y="52"/>
                  </a:cubicBezTo>
                  <a:cubicBezTo>
                    <a:pt x="144" y="52"/>
                    <a:pt x="144" y="52"/>
                    <a:pt x="126" y="35"/>
                  </a:cubicBezTo>
                  <a:cubicBezTo>
                    <a:pt x="92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5"/>
            <p:cNvSpPr/>
            <p:nvPr/>
          </p:nvSpPr>
          <p:spPr>
            <a:xfrm>
              <a:off x="1679384" y="1246874"/>
              <a:ext cx="22669" cy="12041"/>
            </a:xfrm>
            <a:custGeom>
              <a:avLst/>
              <a:gdLst/>
              <a:ahLst/>
              <a:cxnLst/>
              <a:rect l="l" t="t" r="r" b="b"/>
              <a:pathLst>
                <a:path w="126" h="65" extrusionOk="0">
                  <a:moveTo>
                    <a:pt x="36" y="1"/>
                  </a:moveTo>
                  <a:cubicBezTo>
                    <a:pt x="1" y="1"/>
                    <a:pt x="1" y="1"/>
                    <a:pt x="18" y="18"/>
                  </a:cubicBezTo>
                  <a:cubicBezTo>
                    <a:pt x="53" y="35"/>
                    <a:pt x="92" y="57"/>
                    <a:pt x="110" y="57"/>
                  </a:cubicBezTo>
                  <a:cubicBezTo>
                    <a:pt x="115" y="62"/>
                    <a:pt x="118" y="64"/>
                    <a:pt x="120" y="64"/>
                  </a:cubicBezTo>
                  <a:cubicBezTo>
                    <a:pt x="126" y="64"/>
                    <a:pt x="122" y="51"/>
                    <a:pt x="110" y="35"/>
                  </a:cubicBezTo>
                  <a:cubicBezTo>
                    <a:pt x="92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5"/>
            <p:cNvSpPr/>
            <p:nvPr/>
          </p:nvSpPr>
          <p:spPr>
            <a:xfrm>
              <a:off x="1747571" y="1250023"/>
              <a:ext cx="16552" cy="15375"/>
            </a:xfrm>
            <a:custGeom>
              <a:avLst/>
              <a:gdLst/>
              <a:ahLst/>
              <a:cxnLst/>
              <a:rect l="l" t="t" r="r" b="b"/>
              <a:pathLst>
                <a:path w="92" h="83" extrusionOk="0">
                  <a:moveTo>
                    <a:pt x="22" y="1"/>
                  </a:moveTo>
                  <a:cubicBezTo>
                    <a:pt x="0" y="1"/>
                    <a:pt x="0" y="18"/>
                    <a:pt x="22" y="40"/>
                  </a:cubicBezTo>
                  <a:cubicBezTo>
                    <a:pt x="40" y="58"/>
                    <a:pt x="57" y="75"/>
                    <a:pt x="74" y="75"/>
                  </a:cubicBezTo>
                  <a:cubicBezTo>
                    <a:pt x="80" y="80"/>
                    <a:pt x="83" y="82"/>
                    <a:pt x="86" y="82"/>
                  </a:cubicBezTo>
                  <a:cubicBezTo>
                    <a:pt x="92" y="82"/>
                    <a:pt x="92" y="70"/>
                    <a:pt x="92" y="58"/>
                  </a:cubicBezTo>
                  <a:cubicBezTo>
                    <a:pt x="74" y="18"/>
                    <a:pt x="40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5"/>
            <p:cNvSpPr/>
            <p:nvPr/>
          </p:nvSpPr>
          <p:spPr>
            <a:xfrm>
              <a:off x="1421929" y="1338013"/>
              <a:ext cx="22849" cy="14449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8" y="0"/>
                  </a:moveTo>
                  <a:cubicBezTo>
                    <a:pt x="0" y="18"/>
                    <a:pt x="0" y="35"/>
                    <a:pt x="0" y="52"/>
                  </a:cubicBezTo>
                  <a:cubicBezTo>
                    <a:pt x="13" y="65"/>
                    <a:pt x="34" y="77"/>
                    <a:pt x="59" y="77"/>
                  </a:cubicBezTo>
                  <a:cubicBezTo>
                    <a:pt x="69" y="77"/>
                    <a:pt x="80" y="75"/>
                    <a:pt x="92" y="70"/>
                  </a:cubicBezTo>
                  <a:cubicBezTo>
                    <a:pt x="109" y="70"/>
                    <a:pt x="127" y="35"/>
                    <a:pt x="109" y="18"/>
                  </a:cubicBezTo>
                  <a:cubicBezTo>
                    <a:pt x="92" y="0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5"/>
            <p:cNvSpPr/>
            <p:nvPr/>
          </p:nvSpPr>
          <p:spPr>
            <a:xfrm>
              <a:off x="1503250" y="1310597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18"/>
                    <a:pt x="1" y="39"/>
                    <a:pt x="18" y="57"/>
                  </a:cubicBezTo>
                  <a:cubicBezTo>
                    <a:pt x="53" y="74"/>
                    <a:pt x="92" y="74"/>
                    <a:pt x="110" y="74"/>
                  </a:cubicBezTo>
                  <a:cubicBezTo>
                    <a:pt x="144" y="74"/>
                    <a:pt x="144" y="57"/>
                    <a:pt x="127" y="18"/>
                  </a:cubicBezTo>
                  <a:cubicBezTo>
                    <a:pt x="110" y="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5"/>
            <p:cNvSpPr/>
            <p:nvPr/>
          </p:nvSpPr>
          <p:spPr>
            <a:xfrm>
              <a:off x="1587809" y="1293555"/>
              <a:ext cx="26807" cy="13893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40" y="1"/>
                  </a:moveTo>
                  <a:cubicBezTo>
                    <a:pt x="1" y="1"/>
                    <a:pt x="1" y="23"/>
                    <a:pt x="18" y="40"/>
                  </a:cubicBezTo>
                  <a:cubicBezTo>
                    <a:pt x="57" y="75"/>
                    <a:pt x="92" y="75"/>
                    <a:pt x="110" y="75"/>
                  </a:cubicBezTo>
                  <a:cubicBezTo>
                    <a:pt x="149" y="75"/>
                    <a:pt x="149" y="58"/>
                    <a:pt x="127" y="40"/>
                  </a:cubicBezTo>
                  <a:cubicBezTo>
                    <a:pt x="110" y="23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5"/>
            <p:cNvSpPr/>
            <p:nvPr/>
          </p:nvSpPr>
          <p:spPr>
            <a:xfrm>
              <a:off x="1669309" y="1293555"/>
              <a:ext cx="23209" cy="12041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9" y="1"/>
                  </a:moveTo>
                  <a:cubicBezTo>
                    <a:pt x="0" y="1"/>
                    <a:pt x="0" y="1"/>
                    <a:pt x="39" y="40"/>
                  </a:cubicBezTo>
                  <a:cubicBezTo>
                    <a:pt x="57" y="58"/>
                    <a:pt x="92" y="58"/>
                    <a:pt x="109" y="58"/>
                  </a:cubicBezTo>
                  <a:cubicBezTo>
                    <a:pt x="115" y="63"/>
                    <a:pt x="120" y="65"/>
                    <a:pt x="123" y="65"/>
                  </a:cubicBezTo>
                  <a:cubicBezTo>
                    <a:pt x="129" y="65"/>
                    <a:pt x="124" y="52"/>
                    <a:pt x="109" y="40"/>
                  </a:cubicBezTo>
                  <a:cubicBezTo>
                    <a:pt x="92" y="23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5"/>
            <p:cNvSpPr/>
            <p:nvPr/>
          </p:nvSpPr>
          <p:spPr>
            <a:xfrm>
              <a:off x="1738216" y="1297630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3"/>
                    <a:pt x="74" y="70"/>
                    <a:pt x="92" y="70"/>
                  </a:cubicBezTo>
                  <a:cubicBezTo>
                    <a:pt x="109" y="70"/>
                    <a:pt x="109" y="70"/>
                    <a:pt x="92" y="53"/>
                  </a:cubicBezTo>
                  <a:cubicBezTo>
                    <a:pt x="74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5"/>
            <p:cNvSpPr/>
            <p:nvPr/>
          </p:nvSpPr>
          <p:spPr>
            <a:xfrm>
              <a:off x="1793809" y="1307263"/>
              <a:ext cx="16192" cy="15375"/>
            </a:xfrm>
            <a:custGeom>
              <a:avLst/>
              <a:gdLst/>
              <a:ahLst/>
              <a:cxnLst/>
              <a:rect l="l" t="t" r="r" b="b"/>
              <a:pathLst>
                <a:path w="90" h="83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7"/>
                    <a:pt x="52" y="75"/>
                    <a:pt x="70" y="75"/>
                  </a:cubicBezTo>
                  <a:cubicBezTo>
                    <a:pt x="76" y="80"/>
                    <a:pt x="81" y="82"/>
                    <a:pt x="83" y="82"/>
                  </a:cubicBezTo>
                  <a:cubicBezTo>
                    <a:pt x="90" y="82"/>
                    <a:pt x="85" y="70"/>
                    <a:pt x="70" y="57"/>
                  </a:cubicBezTo>
                  <a:cubicBezTo>
                    <a:pt x="52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5"/>
            <p:cNvSpPr/>
            <p:nvPr/>
          </p:nvSpPr>
          <p:spPr>
            <a:xfrm>
              <a:off x="1460970" y="1396735"/>
              <a:ext cx="23029" cy="16116"/>
            </a:xfrm>
            <a:custGeom>
              <a:avLst/>
              <a:gdLst/>
              <a:ahLst/>
              <a:cxnLst/>
              <a:rect l="l" t="t" r="r" b="b"/>
              <a:pathLst>
                <a:path w="128" h="87" extrusionOk="0">
                  <a:moveTo>
                    <a:pt x="67" y="0"/>
                  </a:moveTo>
                  <a:cubicBezTo>
                    <a:pt x="57" y="0"/>
                    <a:pt x="46" y="3"/>
                    <a:pt x="36" y="10"/>
                  </a:cubicBezTo>
                  <a:cubicBezTo>
                    <a:pt x="1" y="10"/>
                    <a:pt x="1" y="44"/>
                    <a:pt x="1" y="62"/>
                  </a:cubicBezTo>
                  <a:cubicBezTo>
                    <a:pt x="13" y="74"/>
                    <a:pt x="34" y="86"/>
                    <a:pt x="52" y="86"/>
                  </a:cubicBezTo>
                  <a:cubicBezTo>
                    <a:pt x="59" y="86"/>
                    <a:pt x="65" y="84"/>
                    <a:pt x="71" y="79"/>
                  </a:cubicBezTo>
                  <a:cubicBezTo>
                    <a:pt x="110" y="79"/>
                    <a:pt x="127" y="44"/>
                    <a:pt x="110" y="27"/>
                  </a:cubicBezTo>
                  <a:cubicBezTo>
                    <a:pt x="110" y="15"/>
                    <a:pt x="90" y="0"/>
                    <a:pt x="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5"/>
            <p:cNvSpPr/>
            <p:nvPr/>
          </p:nvSpPr>
          <p:spPr>
            <a:xfrm>
              <a:off x="1551826" y="1366541"/>
              <a:ext cx="26807" cy="15190"/>
            </a:xfrm>
            <a:custGeom>
              <a:avLst/>
              <a:gdLst/>
              <a:ahLst/>
              <a:cxnLst/>
              <a:rect l="l" t="t" r="r" b="b"/>
              <a:pathLst>
                <a:path w="149" h="82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22" y="7"/>
                    <a:pt x="1" y="25"/>
                    <a:pt x="22" y="64"/>
                  </a:cubicBezTo>
                  <a:cubicBezTo>
                    <a:pt x="40" y="81"/>
                    <a:pt x="75" y="81"/>
                    <a:pt x="109" y="81"/>
                  </a:cubicBezTo>
                  <a:cubicBezTo>
                    <a:pt x="131" y="64"/>
                    <a:pt x="149" y="42"/>
                    <a:pt x="131" y="25"/>
                  </a:cubicBezTo>
                  <a:cubicBezTo>
                    <a:pt x="116" y="12"/>
                    <a:pt x="94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5"/>
            <p:cNvSpPr/>
            <p:nvPr/>
          </p:nvSpPr>
          <p:spPr>
            <a:xfrm>
              <a:off x="1643402" y="1347646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0"/>
                    <a:pt x="1" y="18"/>
                    <a:pt x="18" y="57"/>
                  </a:cubicBezTo>
                  <a:cubicBezTo>
                    <a:pt x="36" y="74"/>
                    <a:pt x="75" y="74"/>
                    <a:pt x="110" y="74"/>
                  </a:cubicBezTo>
                  <a:cubicBezTo>
                    <a:pt x="127" y="74"/>
                    <a:pt x="144" y="57"/>
                    <a:pt x="127" y="35"/>
                  </a:cubicBezTo>
                  <a:cubicBezTo>
                    <a:pt x="110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5"/>
            <p:cNvSpPr/>
            <p:nvPr/>
          </p:nvSpPr>
          <p:spPr>
            <a:xfrm>
              <a:off x="1728320" y="1346349"/>
              <a:ext cx="19431" cy="15190"/>
            </a:xfrm>
            <a:custGeom>
              <a:avLst/>
              <a:gdLst/>
              <a:ahLst/>
              <a:cxnLst/>
              <a:rect l="l" t="t" r="r" b="b"/>
              <a:pathLst>
                <a:path w="108" h="82" extrusionOk="0">
                  <a:moveTo>
                    <a:pt x="7" y="0"/>
                  </a:moveTo>
                  <a:cubicBezTo>
                    <a:pt x="1" y="0"/>
                    <a:pt x="5" y="13"/>
                    <a:pt x="20" y="25"/>
                  </a:cubicBezTo>
                  <a:cubicBezTo>
                    <a:pt x="38" y="64"/>
                    <a:pt x="55" y="81"/>
                    <a:pt x="73" y="81"/>
                  </a:cubicBezTo>
                  <a:cubicBezTo>
                    <a:pt x="107" y="81"/>
                    <a:pt x="107" y="64"/>
                    <a:pt x="90" y="42"/>
                  </a:cubicBezTo>
                  <a:cubicBezTo>
                    <a:pt x="73" y="25"/>
                    <a:pt x="38" y="7"/>
                    <a:pt x="20" y="7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5"/>
            <p:cNvSpPr/>
            <p:nvPr/>
          </p:nvSpPr>
          <p:spPr>
            <a:xfrm>
              <a:off x="1786792" y="1354129"/>
              <a:ext cx="16552" cy="13893"/>
            </a:xfrm>
            <a:custGeom>
              <a:avLst/>
              <a:gdLst/>
              <a:ahLst/>
              <a:cxnLst/>
              <a:rect l="l" t="t" r="r" b="b"/>
              <a:pathLst>
                <a:path w="92" h="75" extrusionOk="0">
                  <a:moveTo>
                    <a:pt x="22" y="0"/>
                  </a:moveTo>
                  <a:cubicBezTo>
                    <a:pt x="22" y="0"/>
                    <a:pt x="0" y="0"/>
                    <a:pt x="22" y="39"/>
                  </a:cubicBezTo>
                  <a:cubicBezTo>
                    <a:pt x="39" y="57"/>
                    <a:pt x="74" y="74"/>
                    <a:pt x="91" y="74"/>
                  </a:cubicBezTo>
                  <a:lnTo>
                    <a:pt x="91" y="39"/>
                  </a:lnTo>
                  <a:cubicBezTo>
                    <a:pt x="74" y="22"/>
                    <a:pt x="39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5"/>
            <p:cNvSpPr/>
            <p:nvPr/>
          </p:nvSpPr>
          <p:spPr>
            <a:xfrm>
              <a:off x="1836268" y="1366541"/>
              <a:ext cx="13314" cy="15190"/>
            </a:xfrm>
            <a:custGeom>
              <a:avLst/>
              <a:gdLst/>
              <a:ahLst/>
              <a:cxnLst/>
              <a:rect l="l" t="t" r="r" b="b"/>
              <a:pathLst>
                <a:path w="74" h="82" extrusionOk="0">
                  <a:moveTo>
                    <a:pt x="6" y="0"/>
                  </a:moveTo>
                  <a:cubicBezTo>
                    <a:pt x="1" y="0"/>
                    <a:pt x="4" y="12"/>
                    <a:pt x="17" y="25"/>
                  </a:cubicBezTo>
                  <a:cubicBezTo>
                    <a:pt x="17" y="64"/>
                    <a:pt x="51" y="81"/>
                    <a:pt x="51" y="81"/>
                  </a:cubicBezTo>
                  <a:cubicBezTo>
                    <a:pt x="73" y="81"/>
                    <a:pt x="73" y="64"/>
                    <a:pt x="51" y="42"/>
                  </a:cubicBezTo>
                  <a:cubicBezTo>
                    <a:pt x="51" y="25"/>
                    <a:pt x="17" y="7"/>
                    <a:pt x="17" y="7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5"/>
            <p:cNvSpPr/>
            <p:nvPr/>
          </p:nvSpPr>
          <p:spPr>
            <a:xfrm>
              <a:off x="1483819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82" y="0"/>
                  </a:moveTo>
                  <a:cubicBezTo>
                    <a:pt x="73" y="0"/>
                    <a:pt x="64" y="2"/>
                    <a:pt x="52" y="7"/>
                  </a:cubicBezTo>
                  <a:cubicBezTo>
                    <a:pt x="17" y="7"/>
                    <a:pt x="0" y="42"/>
                    <a:pt x="0" y="60"/>
                  </a:cubicBezTo>
                  <a:cubicBezTo>
                    <a:pt x="0" y="99"/>
                    <a:pt x="35" y="99"/>
                    <a:pt x="74" y="99"/>
                  </a:cubicBezTo>
                  <a:cubicBezTo>
                    <a:pt x="109" y="77"/>
                    <a:pt x="126" y="42"/>
                    <a:pt x="126" y="25"/>
                  </a:cubicBezTo>
                  <a:cubicBezTo>
                    <a:pt x="114" y="12"/>
                    <a:pt x="102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5"/>
            <p:cNvSpPr/>
            <p:nvPr/>
          </p:nvSpPr>
          <p:spPr>
            <a:xfrm>
              <a:off x="15847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5" y="1"/>
                  </a:moveTo>
                  <a:cubicBezTo>
                    <a:pt x="18" y="18"/>
                    <a:pt x="0" y="35"/>
                    <a:pt x="0" y="57"/>
                  </a:cubicBezTo>
                  <a:cubicBezTo>
                    <a:pt x="0" y="92"/>
                    <a:pt x="35" y="92"/>
                    <a:pt x="57" y="92"/>
                  </a:cubicBezTo>
                  <a:cubicBezTo>
                    <a:pt x="92" y="75"/>
                    <a:pt x="109" y="57"/>
                    <a:pt x="109" y="35"/>
                  </a:cubicBezTo>
                  <a:cubicBezTo>
                    <a:pt x="109" y="1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5"/>
            <p:cNvSpPr/>
            <p:nvPr/>
          </p:nvSpPr>
          <p:spPr>
            <a:xfrm>
              <a:off x="1679384" y="1408035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" y="1"/>
                    <a:pt x="1" y="36"/>
                    <a:pt x="1" y="57"/>
                  </a:cubicBezTo>
                  <a:cubicBezTo>
                    <a:pt x="1" y="75"/>
                    <a:pt x="36" y="92"/>
                    <a:pt x="53" y="92"/>
                  </a:cubicBezTo>
                  <a:cubicBezTo>
                    <a:pt x="92" y="92"/>
                    <a:pt x="110" y="75"/>
                    <a:pt x="110" y="36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5"/>
            <p:cNvSpPr/>
            <p:nvPr/>
          </p:nvSpPr>
          <p:spPr>
            <a:xfrm>
              <a:off x="1760885" y="1406923"/>
              <a:ext cx="16552" cy="15931"/>
            </a:xfrm>
            <a:custGeom>
              <a:avLst/>
              <a:gdLst/>
              <a:ahLst/>
              <a:cxnLst/>
              <a:rect l="l" t="t" r="r" b="b"/>
              <a:pathLst>
                <a:path w="92" h="86" extrusionOk="0">
                  <a:moveTo>
                    <a:pt x="22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18" y="63"/>
                    <a:pt x="35" y="81"/>
                    <a:pt x="57" y="81"/>
                  </a:cubicBezTo>
                  <a:cubicBezTo>
                    <a:pt x="60" y="84"/>
                    <a:pt x="64" y="86"/>
                    <a:pt x="67" y="86"/>
                  </a:cubicBezTo>
                  <a:cubicBezTo>
                    <a:pt x="80" y="86"/>
                    <a:pt x="92" y="59"/>
                    <a:pt x="92" y="42"/>
                  </a:cubicBezTo>
                  <a:cubicBezTo>
                    <a:pt x="74" y="24"/>
                    <a:pt x="57" y="7"/>
                    <a:pt x="35" y="7"/>
                  </a:cubicBez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5"/>
            <p:cNvSpPr/>
            <p:nvPr/>
          </p:nvSpPr>
          <p:spPr>
            <a:xfrm>
              <a:off x="1819536" y="1414518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8" y="75"/>
                    <a:pt x="36" y="92"/>
                    <a:pt x="36" y="92"/>
                  </a:cubicBezTo>
                  <a:cubicBezTo>
                    <a:pt x="57" y="92"/>
                    <a:pt x="75" y="75"/>
                    <a:pt x="57" y="57"/>
                  </a:cubicBezTo>
                  <a:cubicBezTo>
                    <a:pt x="57" y="40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5"/>
            <p:cNvSpPr/>
            <p:nvPr/>
          </p:nvSpPr>
          <p:spPr>
            <a:xfrm>
              <a:off x="1861815" y="1430264"/>
              <a:ext cx="10435" cy="18339"/>
            </a:xfrm>
            <a:custGeom>
              <a:avLst/>
              <a:gdLst/>
              <a:ahLst/>
              <a:cxnLst/>
              <a:rect l="l" t="t" r="r" b="b"/>
              <a:pathLst>
                <a:path w="58" h="99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" y="64"/>
                    <a:pt x="18" y="81"/>
                    <a:pt x="40" y="98"/>
                  </a:cubicBezTo>
                  <a:cubicBezTo>
                    <a:pt x="40" y="98"/>
                    <a:pt x="57" y="81"/>
                    <a:pt x="40" y="64"/>
                  </a:cubicBezTo>
                  <a:cubicBezTo>
                    <a:pt x="40" y="24"/>
                    <a:pt x="18" y="7"/>
                    <a:pt x="18" y="7"/>
                  </a:cubicBezTo>
                  <a:cubicBezTo>
                    <a:pt x="14" y="2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5"/>
            <p:cNvSpPr/>
            <p:nvPr/>
          </p:nvSpPr>
          <p:spPr>
            <a:xfrm>
              <a:off x="1255150" y="682626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92"/>
                  </a:cubicBezTo>
                  <a:cubicBezTo>
                    <a:pt x="74" y="92"/>
                    <a:pt x="109" y="75"/>
                    <a:pt x="109" y="57"/>
                  </a:cubicBezTo>
                  <a:cubicBezTo>
                    <a:pt x="109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5"/>
            <p:cNvSpPr/>
            <p:nvPr/>
          </p:nvSpPr>
          <p:spPr>
            <a:xfrm>
              <a:off x="1340429" y="685960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7"/>
                    <a:pt x="1" y="57"/>
                  </a:cubicBezTo>
                  <a:cubicBezTo>
                    <a:pt x="1" y="74"/>
                    <a:pt x="18" y="91"/>
                    <a:pt x="53" y="91"/>
                  </a:cubicBezTo>
                  <a:cubicBezTo>
                    <a:pt x="70" y="91"/>
                    <a:pt x="88" y="74"/>
                    <a:pt x="88" y="57"/>
                  </a:cubicBezTo>
                  <a:cubicBezTo>
                    <a:pt x="110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5"/>
            <p:cNvSpPr/>
            <p:nvPr/>
          </p:nvSpPr>
          <p:spPr>
            <a:xfrm>
              <a:off x="1424988" y="68910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22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5"/>
            <p:cNvSpPr/>
            <p:nvPr/>
          </p:nvSpPr>
          <p:spPr>
            <a:xfrm>
              <a:off x="1509547" y="68910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57"/>
                    <a:pt x="109" y="40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5"/>
            <p:cNvSpPr/>
            <p:nvPr/>
          </p:nvSpPr>
          <p:spPr>
            <a:xfrm>
              <a:off x="1604361" y="67503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91" y="0"/>
                  </a:moveTo>
                  <a:cubicBezTo>
                    <a:pt x="85" y="0"/>
                    <a:pt x="79" y="2"/>
                    <a:pt x="74" y="7"/>
                  </a:cubicBezTo>
                  <a:cubicBezTo>
                    <a:pt x="35" y="7"/>
                    <a:pt x="0" y="24"/>
                    <a:pt x="0" y="59"/>
                  </a:cubicBezTo>
                  <a:cubicBezTo>
                    <a:pt x="0" y="76"/>
                    <a:pt x="35" y="98"/>
                    <a:pt x="74" y="98"/>
                  </a:cubicBezTo>
                  <a:cubicBezTo>
                    <a:pt x="92" y="98"/>
                    <a:pt x="126" y="59"/>
                    <a:pt x="126" y="42"/>
                  </a:cubicBezTo>
                  <a:cubicBezTo>
                    <a:pt x="126" y="16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5"/>
            <p:cNvSpPr/>
            <p:nvPr/>
          </p:nvSpPr>
          <p:spPr>
            <a:xfrm>
              <a:off x="1712308" y="65280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3" y="1"/>
                  </a:moveTo>
                  <a:cubicBezTo>
                    <a:pt x="35" y="1"/>
                    <a:pt x="1" y="35"/>
                    <a:pt x="1" y="53"/>
                  </a:cubicBezTo>
                  <a:cubicBezTo>
                    <a:pt x="1" y="78"/>
                    <a:pt x="10" y="96"/>
                    <a:pt x="28" y="96"/>
                  </a:cubicBezTo>
                  <a:cubicBezTo>
                    <a:pt x="35" y="96"/>
                    <a:pt x="43" y="94"/>
                    <a:pt x="53" y="88"/>
                  </a:cubicBezTo>
                  <a:cubicBezTo>
                    <a:pt x="88" y="88"/>
                    <a:pt x="127" y="53"/>
                    <a:pt x="127" y="35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5"/>
            <p:cNvSpPr/>
            <p:nvPr/>
          </p:nvSpPr>
          <p:spPr>
            <a:xfrm>
              <a:off x="1262167" y="759131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26" y="1"/>
                  </a:moveTo>
                  <a:cubicBezTo>
                    <a:pt x="12" y="1"/>
                    <a:pt x="1" y="26"/>
                    <a:pt x="1" y="40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70" y="97"/>
                    <a:pt x="88" y="79"/>
                    <a:pt x="88" y="40"/>
                  </a:cubicBezTo>
                  <a:cubicBezTo>
                    <a:pt x="88" y="23"/>
                    <a:pt x="70" y="5"/>
                    <a:pt x="35" y="5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5"/>
            <p:cNvSpPr/>
            <p:nvPr/>
          </p:nvSpPr>
          <p:spPr>
            <a:xfrm>
              <a:off x="1343667" y="760057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70" y="109"/>
                    <a:pt x="92" y="74"/>
                    <a:pt x="92" y="53"/>
                  </a:cubicBezTo>
                  <a:cubicBezTo>
                    <a:pt x="92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5"/>
            <p:cNvSpPr/>
            <p:nvPr/>
          </p:nvSpPr>
          <p:spPr>
            <a:xfrm>
              <a:off x="1424988" y="763206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92" y="75"/>
                    <a:pt x="92" y="36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5"/>
            <p:cNvSpPr/>
            <p:nvPr/>
          </p:nvSpPr>
          <p:spPr>
            <a:xfrm>
              <a:off x="1509547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5"/>
            <p:cNvSpPr/>
            <p:nvPr/>
          </p:nvSpPr>
          <p:spPr>
            <a:xfrm>
              <a:off x="1604361" y="748387"/>
              <a:ext cx="19611" cy="18339"/>
            </a:xfrm>
            <a:custGeom>
              <a:avLst/>
              <a:gdLst/>
              <a:ahLst/>
              <a:cxnLst/>
              <a:rect l="l" t="t" r="r" b="b"/>
              <a:pathLst>
                <a:path w="109" h="99" extrusionOk="0">
                  <a:moveTo>
                    <a:pt x="81" y="0"/>
                  </a:moveTo>
                  <a:cubicBezTo>
                    <a:pt x="74" y="0"/>
                    <a:pt x="66" y="2"/>
                    <a:pt x="57" y="7"/>
                  </a:cubicBezTo>
                  <a:cubicBezTo>
                    <a:pt x="35" y="7"/>
                    <a:pt x="0" y="29"/>
                    <a:pt x="0" y="63"/>
                  </a:cubicBezTo>
                  <a:cubicBezTo>
                    <a:pt x="0" y="81"/>
                    <a:pt x="18" y="98"/>
                    <a:pt x="57" y="98"/>
                  </a:cubicBezTo>
                  <a:cubicBezTo>
                    <a:pt x="92" y="98"/>
                    <a:pt x="109" y="63"/>
                    <a:pt x="109" y="46"/>
                  </a:cubicBezTo>
                  <a:cubicBezTo>
                    <a:pt x="109" y="17"/>
                    <a:pt x="100" y="0"/>
                    <a:pt x="8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5"/>
            <p:cNvSpPr/>
            <p:nvPr/>
          </p:nvSpPr>
          <p:spPr>
            <a:xfrm>
              <a:off x="1708350" y="728196"/>
              <a:ext cx="22669" cy="21488"/>
            </a:xfrm>
            <a:custGeom>
              <a:avLst/>
              <a:gdLst/>
              <a:ahLst/>
              <a:cxnLst/>
              <a:rect l="l" t="t" r="r" b="b"/>
              <a:pathLst>
                <a:path w="126" h="116" extrusionOk="0">
                  <a:moveTo>
                    <a:pt x="85" y="0"/>
                  </a:moveTo>
                  <a:cubicBezTo>
                    <a:pt x="76" y="0"/>
                    <a:pt x="67" y="2"/>
                    <a:pt x="57" y="7"/>
                  </a:cubicBezTo>
                  <a:cubicBezTo>
                    <a:pt x="23" y="7"/>
                    <a:pt x="1" y="46"/>
                    <a:pt x="1" y="64"/>
                  </a:cubicBezTo>
                  <a:cubicBezTo>
                    <a:pt x="1" y="98"/>
                    <a:pt x="23" y="116"/>
                    <a:pt x="57" y="116"/>
                  </a:cubicBezTo>
                  <a:cubicBezTo>
                    <a:pt x="92" y="98"/>
                    <a:pt x="110" y="81"/>
                    <a:pt x="110" y="46"/>
                  </a:cubicBezTo>
                  <a:cubicBezTo>
                    <a:pt x="126" y="17"/>
                    <a:pt x="109" y="0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5"/>
            <p:cNvSpPr/>
            <p:nvPr/>
          </p:nvSpPr>
          <p:spPr>
            <a:xfrm>
              <a:off x="1271522" y="840638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8" y="75"/>
                    <a:pt x="36" y="109"/>
                    <a:pt x="57" y="109"/>
                  </a:cubicBezTo>
                  <a:cubicBezTo>
                    <a:pt x="92" y="109"/>
                    <a:pt x="92" y="75"/>
                    <a:pt x="92" y="53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5"/>
            <p:cNvSpPr/>
            <p:nvPr/>
          </p:nvSpPr>
          <p:spPr>
            <a:xfrm>
              <a:off x="1346726" y="837489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8" y="70"/>
                    <a:pt x="35" y="109"/>
                    <a:pt x="53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5"/>
            <p:cNvSpPr/>
            <p:nvPr/>
          </p:nvSpPr>
          <p:spPr>
            <a:xfrm>
              <a:off x="1424988" y="8374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36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5"/>
            <p:cNvSpPr/>
            <p:nvPr/>
          </p:nvSpPr>
          <p:spPr>
            <a:xfrm>
              <a:off x="1509547" y="83415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88"/>
                    <a:pt x="18" y="110"/>
                    <a:pt x="57" y="110"/>
                  </a:cubicBezTo>
                  <a:cubicBezTo>
                    <a:pt x="75" y="88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5"/>
            <p:cNvSpPr/>
            <p:nvPr/>
          </p:nvSpPr>
          <p:spPr>
            <a:xfrm>
              <a:off x="1601122" y="82378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5"/>
            <p:cNvSpPr/>
            <p:nvPr/>
          </p:nvSpPr>
          <p:spPr>
            <a:xfrm>
              <a:off x="1698995" y="8100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09" y="74"/>
                    <a:pt x="109" y="39"/>
                  </a:cubicBezTo>
                  <a:cubicBezTo>
                    <a:pt x="127" y="22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5"/>
            <p:cNvSpPr/>
            <p:nvPr/>
          </p:nvSpPr>
          <p:spPr>
            <a:xfrm>
              <a:off x="1284836" y="92121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36" y="1"/>
                  </a:moveTo>
                  <a:cubicBezTo>
                    <a:pt x="18" y="18"/>
                    <a:pt x="1" y="35"/>
                    <a:pt x="18" y="75"/>
                  </a:cubicBezTo>
                  <a:cubicBezTo>
                    <a:pt x="18" y="92"/>
                    <a:pt x="36" y="127"/>
                    <a:pt x="53" y="127"/>
                  </a:cubicBezTo>
                  <a:cubicBezTo>
                    <a:pt x="70" y="109"/>
                    <a:pt x="92" y="92"/>
                    <a:pt x="92" y="53"/>
                  </a:cubicBezTo>
                  <a:cubicBezTo>
                    <a:pt x="92" y="35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5"/>
            <p:cNvSpPr/>
            <p:nvPr/>
          </p:nvSpPr>
          <p:spPr>
            <a:xfrm>
              <a:off x="1353023" y="9147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18" y="1"/>
                    <a:pt x="0" y="36"/>
                    <a:pt x="18" y="53"/>
                  </a:cubicBezTo>
                  <a:cubicBezTo>
                    <a:pt x="18" y="88"/>
                    <a:pt x="40" y="110"/>
                    <a:pt x="57" y="110"/>
                  </a:cubicBezTo>
                  <a:cubicBezTo>
                    <a:pt x="74" y="110"/>
                    <a:pt x="92" y="70"/>
                    <a:pt x="92" y="53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5"/>
            <p:cNvSpPr/>
            <p:nvPr/>
          </p:nvSpPr>
          <p:spPr>
            <a:xfrm>
              <a:off x="1428226" y="9108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22"/>
                    <a:pt x="0" y="39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9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5"/>
            <p:cNvSpPr/>
            <p:nvPr/>
          </p:nvSpPr>
          <p:spPr>
            <a:xfrm>
              <a:off x="1506488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35" y="1"/>
                    <a:pt x="18" y="40"/>
                    <a:pt x="0" y="57"/>
                  </a:cubicBezTo>
                  <a:cubicBezTo>
                    <a:pt x="0" y="75"/>
                    <a:pt x="35" y="109"/>
                    <a:pt x="57" y="109"/>
                  </a:cubicBezTo>
                  <a:cubicBezTo>
                    <a:pt x="92" y="109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5"/>
            <p:cNvSpPr/>
            <p:nvPr/>
          </p:nvSpPr>
          <p:spPr>
            <a:xfrm>
              <a:off x="1594825" y="90343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2" y="1"/>
                  </a:moveTo>
                  <a:cubicBezTo>
                    <a:pt x="66" y="1"/>
                    <a:pt x="60" y="2"/>
                    <a:pt x="53" y="5"/>
                  </a:cubicBezTo>
                  <a:cubicBezTo>
                    <a:pt x="36" y="5"/>
                    <a:pt x="1" y="23"/>
                    <a:pt x="1" y="62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88" y="97"/>
                    <a:pt x="110" y="79"/>
                    <a:pt x="110" y="40"/>
                  </a:cubicBezTo>
                  <a:cubicBezTo>
                    <a:pt x="110" y="26"/>
                    <a:pt x="96" y="1"/>
                    <a:pt x="7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5"/>
            <p:cNvSpPr/>
            <p:nvPr/>
          </p:nvSpPr>
          <p:spPr>
            <a:xfrm>
              <a:off x="1685681" y="894728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40" y="0"/>
                    <a:pt x="18" y="17"/>
                    <a:pt x="18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92" y="109"/>
                    <a:pt x="109" y="70"/>
                    <a:pt x="127" y="35"/>
                  </a:cubicBezTo>
                  <a:cubicBezTo>
                    <a:pt x="127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5"/>
            <p:cNvSpPr/>
            <p:nvPr/>
          </p:nvSpPr>
          <p:spPr>
            <a:xfrm>
              <a:off x="1297430" y="1005133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40" y="0"/>
                  </a:moveTo>
                  <a:cubicBezTo>
                    <a:pt x="22" y="0"/>
                    <a:pt x="0" y="35"/>
                    <a:pt x="22" y="57"/>
                  </a:cubicBezTo>
                  <a:cubicBezTo>
                    <a:pt x="22" y="92"/>
                    <a:pt x="40" y="109"/>
                    <a:pt x="57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5"/>
            <p:cNvSpPr/>
            <p:nvPr/>
          </p:nvSpPr>
          <p:spPr>
            <a:xfrm>
              <a:off x="1360039" y="99142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35" y="0"/>
                  </a:moveTo>
                  <a:cubicBezTo>
                    <a:pt x="18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0" y="109"/>
                    <a:pt x="88" y="74"/>
                    <a:pt x="88" y="57"/>
                  </a:cubicBezTo>
                  <a:cubicBezTo>
                    <a:pt x="70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5"/>
            <p:cNvSpPr/>
            <p:nvPr/>
          </p:nvSpPr>
          <p:spPr>
            <a:xfrm>
              <a:off x="1428226" y="98494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5"/>
            <p:cNvSpPr/>
            <p:nvPr/>
          </p:nvSpPr>
          <p:spPr>
            <a:xfrm>
              <a:off x="1506488" y="981792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2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5"/>
            <p:cNvSpPr/>
            <p:nvPr/>
          </p:nvSpPr>
          <p:spPr>
            <a:xfrm>
              <a:off x="1591047" y="981792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57" y="0"/>
                  </a:moveTo>
                  <a:cubicBezTo>
                    <a:pt x="22" y="0"/>
                    <a:pt x="0" y="17"/>
                    <a:pt x="0" y="35"/>
                  </a:cubicBezTo>
                  <a:cubicBezTo>
                    <a:pt x="0" y="74"/>
                    <a:pt x="22" y="91"/>
                    <a:pt x="57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5"/>
            <p:cNvSpPr/>
            <p:nvPr/>
          </p:nvSpPr>
          <p:spPr>
            <a:xfrm>
              <a:off x="1676326" y="9753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0" y="0"/>
                  </a:moveTo>
                  <a:cubicBezTo>
                    <a:pt x="35" y="0"/>
                    <a:pt x="18" y="35"/>
                    <a:pt x="18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18"/>
                    <a:pt x="92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5"/>
            <p:cNvSpPr/>
            <p:nvPr/>
          </p:nvSpPr>
          <p:spPr>
            <a:xfrm>
              <a:off x="1307685" y="1084417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31" y="0"/>
                  </a:moveTo>
                  <a:cubicBezTo>
                    <a:pt x="27" y="0"/>
                    <a:pt x="22" y="3"/>
                    <a:pt x="17" y="7"/>
                  </a:cubicBezTo>
                  <a:cubicBezTo>
                    <a:pt x="0" y="7"/>
                    <a:pt x="0" y="25"/>
                    <a:pt x="0" y="64"/>
                  </a:cubicBezTo>
                  <a:cubicBezTo>
                    <a:pt x="0" y="81"/>
                    <a:pt x="17" y="99"/>
                    <a:pt x="35" y="99"/>
                  </a:cubicBezTo>
                  <a:cubicBezTo>
                    <a:pt x="52" y="99"/>
                    <a:pt x="52" y="64"/>
                    <a:pt x="52" y="42"/>
                  </a:cubicBezTo>
                  <a:cubicBezTo>
                    <a:pt x="52" y="17"/>
                    <a:pt x="43" y="0"/>
                    <a:pt x="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5"/>
            <p:cNvSpPr/>
            <p:nvPr/>
          </p:nvSpPr>
          <p:spPr>
            <a:xfrm>
              <a:off x="1363098" y="1067559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49" y="0"/>
                  </a:moveTo>
                  <a:cubicBezTo>
                    <a:pt x="45" y="0"/>
                    <a:pt x="40" y="2"/>
                    <a:pt x="36" y="7"/>
                  </a:cubicBezTo>
                  <a:cubicBezTo>
                    <a:pt x="18" y="7"/>
                    <a:pt x="1" y="24"/>
                    <a:pt x="1" y="64"/>
                  </a:cubicBezTo>
                  <a:cubicBezTo>
                    <a:pt x="1" y="81"/>
                    <a:pt x="18" y="98"/>
                    <a:pt x="36" y="98"/>
                  </a:cubicBezTo>
                  <a:cubicBezTo>
                    <a:pt x="53" y="98"/>
                    <a:pt x="71" y="64"/>
                    <a:pt x="71" y="46"/>
                  </a:cubicBezTo>
                  <a:cubicBezTo>
                    <a:pt x="71" y="17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5"/>
            <p:cNvSpPr/>
            <p:nvPr/>
          </p:nvSpPr>
          <p:spPr>
            <a:xfrm>
              <a:off x="1428226" y="1055889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18"/>
                    <a:pt x="0" y="35"/>
                    <a:pt x="0" y="53"/>
                  </a:cubicBezTo>
                  <a:cubicBezTo>
                    <a:pt x="0" y="87"/>
                    <a:pt x="18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5"/>
            <p:cNvSpPr/>
            <p:nvPr/>
          </p:nvSpPr>
          <p:spPr>
            <a:xfrm>
              <a:off x="1506488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74" y="87"/>
                    <a:pt x="109" y="70"/>
                    <a:pt x="109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5"/>
            <p:cNvSpPr/>
            <p:nvPr/>
          </p:nvSpPr>
          <p:spPr>
            <a:xfrm>
              <a:off x="158780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10" y="70"/>
                    <a:pt x="110" y="53"/>
                  </a:cubicBezTo>
                  <a:cubicBezTo>
                    <a:pt x="110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5"/>
            <p:cNvSpPr/>
            <p:nvPr/>
          </p:nvSpPr>
          <p:spPr>
            <a:xfrm>
              <a:off x="1673267" y="1055889"/>
              <a:ext cx="15833" cy="16302"/>
            </a:xfrm>
            <a:custGeom>
              <a:avLst/>
              <a:gdLst/>
              <a:ahLst/>
              <a:cxnLst/>
              <a:rect l="l" t="t" r="r" b="b"/>
              <a:pathLst>
                <a:path w="88" h="88" extrusionOk="0">
                  <a:moveTo>
                    <a:pt x="52" y="0"/>
                  </a:moveTo>
                  <a:cubicBezTo>
                    <a:pt x="17" y="0"/>
                    <a:pt x="0" y="18"/>
                    <a:pt x="0" y="35"/>
                  </a:cubicBezTo>
                  <a:cubicBezTo>
                    <a:pt x="0" y="70"/>
                    <a:pt x="17" y="87"/>
                    <a:pt x="52" y="87"/>
                  </a:cubicBezTo>
                  <a:cubicBezTo>
                    <a:pt x="70" y="87"/>
                    <a:pt x="87" y="70"/>
                    <a:pt x="87" y="35"/>
                  </a:cubicBezTo>
                  <a:cubicBezTo>
                    <a:pt x="87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5"/>
            <p:cNvSpPr/>
            <p:nvPr/>
          </p:nvSpPr>
          <p:spPr>
            <a:xfrm>
              <a:off x="1307685" y="279724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35" y="0"/>
                  </a:moveTo>
                  <a:cubicBezTo>
                    <a:pt x="17" y="17"/>
                    <a:pt x="0" y="35"/>
                    <a:pt x="0" y="74"/>
                  </a:cubicBezTo>
                  <a:cubicBezTo>
                    <a:pt x="0" y="91"/>
                    <a:pt x="17" y="109"/>
                    <a:pt x="35" y="109"/>
                  </a:cubicBezTo>
                  <a:cubicBezTo>
                    <a:pt x="52" y="91"/>
                    <a:pt x="52" y="74"/>
                    <a:pt x="52" y="35"/>
                  </a:cubicBezTo>
                  <a:cubicBezTo>
                    <a:pt x="52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1363098" y="262682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36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83"/>
                    <a:pt x="10" y="99"/>
                    <a:pt x="22" y="99"/>
                  </a:cubicBezTo>
                  <a:cubicBezTo>
                    <a:pt x="26" y="99"/>
                    <a:pt x="31" y="97"/>
                    <a:pt x="36" y="92"/>
                  </a:cubicBezTo>
                  <a:cubicBezTo>
                    <a:pt x="53" y="92"/>
                    <a:pt x="71" y="75"/>
                    <a:pt x="71" y="40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1428226" y="25304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92"/>
                    <a:pt x="57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1506488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5" y="0"/>
                    <a:pt x="0" y="35"/>
                    <a:pt x="0" y="52"/>
                  </a:cubicBezTo>
                  <a:cubicBezTo>
                    <a:pt x="0" y="87"/>
                    <a:pt x="35" y="109"/>
                    <a:pt x="57" y="109"/>
                  </a:cubicBezTo>
                  <a:cubicBezTo>
                    <a:pt x="74" y="109"/>
                    <a:pt x="109" y="87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1591047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9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39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1673267" y="249900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2" y="0"/>
                  </a:moveTo>
                  <a:cubicBezTo>
                    <a:pt x="17" y="0"/>
                    <a:pt x="0" y="35"/>
                    <a:pt x="0" y="52"/>
                  </a:cubicBezTo>
                  <a:cubicBezTo>
                    <a:pt x="0" y="87"/>
                    <a:pt x="17" y="109"/>
                    <a:pt x="52" y="109"/>
                  </a:cubicBezTo>
                  <a:cubicBezTo>
                    <a:pt x="70" y="109"/>
                    <a:pt x="87" y="87"/>
                    <a:pt x="87" y="52"/>
                  </a:cubicBezTo>
                  <a:cubicBezTo>
                    <a:pt x="87" y="35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1301388" y="350487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88"/>
                    <a:pt x="18" y="88"/>
                    <a:pt x="35" y="88"/>
                  </a:cubicBezTo>
                  <a:cubicBezTo>
                    <a:pt x="52" y="88"/>
                    <a:pt x="70" y="71"/>
                    <a:pt x="70" y="36"/>
                  </a:cubicBezTo>
                  <a:cubicBezTo>
                    <a:pt x="70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1363098" y="336779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53" y="92"/>
                    <a:pt x="71" y="53"/>
                    <a:pt x="71" y="36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1428226" y="32640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40"/>
                  </a:cubicBezTo>
                  <a:cubicBezTo>
                    <a:pt x="92" y="22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1506488" y="323256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7"/>
                  </a:cubicBezTo>
                  <a:cubicBezTo>
                    <a:pt x="92" y="39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1591047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7"/>
                    <a:pt x="0" y="57"/>
                  </a:cubicBezTo>
                  <a:cubicBezTo>
                    <a:pt x="0" y="74"/>
                    <a:pt x="22" y="91"/>
                    <a:pt x="39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1676326" y="322330"/>
              <a:ext cx="16552" cy="14634"/>
            </a:xfrm>
            <a:custGeom>
              <a:avLst/>
              <a:gdLst/>
              <a:ahLst/>
              <a:cxnLst/>
              <a:rect l="l" t="t" r="r" b="b"/>
              <a:pathLst>
                <a:path w="92" h="79" extrusionOk="0">
                  <a:moveTo>
                    <a:pt x="54" y="0"/>
                  </a:moveTo>
                  <a:cubicBezTo>
                    <a:pt x="48" y="0"/>
                    <a:pt x="42" y="2"/>
                    <a:pt x="35" y="5"/>
                  </a:cubicBezTo>
                  <a:cubicBezTo>
                    <a:pt x="18" y="5"/>
                    <a:pt x="0" y="22"/>
                    <a:pt x="0" y="44"/>
                  </a:cubicBezTo>
                  <a:cubicBezTo>
                    <a:pt x="0" y="62"/>
                    <a:pt x="18" y="79"/>
                    <a:pt x="53" y="79"/>
                  </a:cubicBezTo>
                  <a:cubicBezTo>
                    <a:pt x="70" y="79"/>
                    <a:pt x="92" y="62"/>
                    <a:pt x="92" y="44"/>
                  </a:cubicBezTo>
                  <a:cubicBezTo>
                    <a:pt x="92" y="27"/>
                    <a:pt x="78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1291133" y="417544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57" y="0"/>
                  </a:moveTo>
                  <a:cubicBezTo>
                    <a:pt x="35" y="0"/>
                    <a:pt x="18" y="18"/>
                    <a:pt x="1" y="35"/>
                  </a:cubicBezTo>
                  <a:cubicBezTo>
                    <a:pt x="1" y="64"/>
                    <a:pt x="10" y="81"/>
                    <a:pt x="22" y="81"/>
                  </a:cubicBezTo>
                  <a:cubicBezTo>
                    <a:pt x="26" y="81"/>
                    <a:pt x="31" y="79"/>
                    <a:pt x="35" y="74"/>
                  </a:cubicBezTo>
                  <a:cubicBezTo>
                    <a:pt x="57" y="74"/>
                    <a:pt x="75" y="52"/>
                    <a:pt x="75" y="35"/>
                  </a:cubicBezTo>
                  <a:cubicBezTo>
                    <a:pt x="92" y="0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1356081" y="405689"/>
              <a:ext cx="16732" cy="16487"/>
            </a:xfrm>
            <a:custGeom>
              <a:avLst/>
              <a:gdLst/>
              <a:ahLst/>
              <a:cxnLst/>
              <a:rect l="l" t="t" r="r" b="b"/>
              <a:pathLst>
                <a:path w="93" h="89" extrusionOk="0">
                  <a:moveTo>
                    <a:pt x="71" y="1"/>
                  </a:moveTo>
                  <a:cubicBezTo>
                    <a:pt x="67" y="1"/>
                    <a:pt x="62" y="3"/>
                    <a:pt x="57" y="8"/>
                  </a:cubicBezTo>
                  <a:cubicBezTo>
                    <a:pt x="40" y="8"/>
                    <a:pt x="1" y="29"/>
                    <a:pt x="1" y="47"/>
                  </a:cubicBezTo>
                  <a:cubicBezTo>
                    <a:pt x="1" y="72"/>
                    <a:pt x="12" y="88"/>
                    <a:pt x="26" y="88"/>
                  </a:cubicBezTo>
                  <a:cubicBezTo>
                    <a:pt x="30" y="88"/>
                    <a:pt x="35" y="86"/>
                    <a:pt x="40" y="82"/>
                  </a:cubicBezTo>
                  <a:cubicBezTo>
                    <a:pt x="57" y="82"/>
                    <a:pt x="92" y="64"/>
                    <a:pt x="92" y="47"/>
                  </a:cubicBezTo>
                  <a:cubicBezTo>
                    <a:pt x="92" y="18"/>
                    <a:pt x="83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1428226" y="39735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1506488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4"/>
                    <a:pt x="35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1594825" y="39401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92"/>
                    <a:pt x="53" y="92"/>
                  </a:cubicBezTo>
                  <a:cubicBezTo>
                    <a:pt x="71" y="92"/>
                    <a:pt x="110" y="71"/>
                    <a:pt x="88" y="36"/>
                  </a:cubicBezTo>
                  <a:cubicBezTo>
                    <a:pt x="88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1682623" y="386794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18" y="75"/>
                    <a:pt x="35" y="92"/>
                    <a:pt x="74" y="92"/>
                  </a:cubicBezTo>
                  <a:cubicBezTo>
                    <a:pt x="92" y="75"/>
                    <a:pt x="109" y="57"/>
                    <a:pt x="109" y="40"/>
                  </a:cubicBezTo>
                  <a:cubicBezTo>
                    <a:pt x="109" y="23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1277819" y="479971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71" y="0"/>
                  </a:moveTo>
                  <a:cubicBezTo>
                    <a:pt x="67" y="0"/>
                    <a:pt x="62" y="2"/>
                    <a:pt x="57" y="7"/>
                  </a:cubicBezTo>
                  <a:cubicBezTo>
                    <a:pt x="40" y="7"/>
                    <a:pt x="1" y="24"/>
                    <a:pt x="1" y="42"/>
                  </a:cubicBezTo>
                  <a:cubicBezTo>
                    <a:pt x="1" y="63"/>
                    <a:pt x="22" y="81"/>
                    <a:pt x="40" y="81"/>
                  </a:cubicBezTo>
                  <a:cubicBezTo>
                    <a:pt x="57" y="81"/>
                    <a:pt x="75" y="63"/>
                    <a:pt x="92" y="42"/>
                  </a:cubicBezTo>
                  <a:cubicBezTo>
                    <a:pt x="92" y="16"/>
                    <a:pt x="8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1349964" y="47478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35" y="0"/>
                    <a:pt x="0" y="17"/>
                    <a:pt x="0" y="35"/>
                  </a:cubicBezTo>
                  <a:cubicBezTo>
                    <a:pt x="0" y="70"/>
                    <a:pt x="17" y="91"/>
                    <a:pt x="35" y="91"/>
                  </a:cubicBezTo>
                  <a:cubicBezTo>
                    <a:pt x="74" y="91"/>
                    <a:pt x="91" y="52"/>
                    <a:pt x="91" y="35"/>
                  </a:cubicBezTo>
                  <a:cubicBezTo>
                    <a:pt x="91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424988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8" y="35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75" y="88"/>
                    <a:pt x="110" y="70"/>
                    <a:pt x="110" y="35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509547" y="46737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40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75"/>
                    <a:pt x="18" y="110"/>
                    <a:pt x="40" y="110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598064" y="46107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74"/>
                    <a:pt x="35" y="91"/>
                    <a:pt x="53" y="91"/>
                  </a:cubicBezTo>
                  <a:cubicBezTo>
                    <a:pt x="92" y="91"/>
                    <a:pt x="109" y="74"/>
                    <a:pt x="109" y="35"/>
                  </a:cubicBezTo>
                  <a:cubicBezTo>
                    <a:pt x="109" y="17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1692698" y="451258"/>
              <a:ext cx="23029" cy="14449"/>
            </a:xfrm>
            <a:custGeom>
              <a:avLst/>
              <a:gdLst/>
              <a:ahLst/>
              <a:cxnLst/>
              <a:rect l="l" t="t" r="r" b="b"/>
              <a:pathLst>
                <a:path w="128" h="78" extrusionOk="0">
                  <a:moveTo>
                    <a:pt x="53" y="1"/>
                  </a:moveTo>
                  <a:cubicBezTo>
                    <a:pt x="36" y="1"/>
                    <a:pt x="1" y="18"/>
                    <a:pt x="18" y="36"/>
                  </a:cubicBezTo>
                  <a:cubicBezTo>
                    <a:pt x="18" y="61"/>
                    <a:pt x="28" y="77"/>
                    <a:pt x="46" y="77"/>
                  </a:cubicBezTo>
                  <a:cubicBezTo>
                    <a:pt x="53" y="77"/>
                    <a:pt x="61" y="75"/>
                    <a:pt x="70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1265405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7" y="92"/>
                    <a:pt x="35" y="92"/>
                  </a:cubicBezTo>
                  <a:cubicBezTo>
                    <a:pt x="70" y="92"/>
                    <a:pt x="91" y="74"/>
                    <a:pt x="91" y="57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1343667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2" y="74"/>
                    <a:pt x="92" y="57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1424988" y="541657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1509547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74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1604361" y="530357"/>
              <a:ext cx="19611" cy="17784"/>
            </a:xfrm>
            <a:custGeom>
              <a:avLst/>
              <a:gdLst/>
              <a:ahLst/>
              <a:cxnLst/>
              <a:rect l="l" t="t" r="r" b="b"/>
              <a:pathLst>
                <a:path w="109" h="96" extrusionOk="0">
                  <a:moveTo>
                    <a:pt x="74" y="0"/>
                  </a:moveTo>
                  <a:cubicBezTo>
                    <a:pt x="68" y="0"/>
                    <a:pt x="62" y="3"/>
                    <a:pt x="57" y="9"/>
                  </a:cubicBezTo>
                  <a:cubicBezTo>
                    <a:pt x="18" y="9"/>
                    <a:pt x="0" y="26"/>
                    <a:pt x="0" y="61"/>
                  </a:cubicBezTo>
                  <a:cubicBezTo>
                    <a:pt x="0" y="79"/>
                    <a:pt x="18" y="96"/>
                    <a:pt x="57" y="96"/>
                  </a:cubicBezTo>
                  <a:cubicBezTo>
                    <a:pt x="92" y="79"/>
                    <a:pt x="109" y="61"/>
                    <a:pt x="109" y="44"/>
                  </a:cubicBezTo>
                  <a:cubicBezTo>
                    <a:pt x="109" y="19"/>
                    <a:pt x="91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1705292" y="513685"/>
              <a:ext cx="22849" cy="15931"/>
            </a:xfrm>
            <a:custGeom>
              <a:avLst/>
              <a:gdLst/>
              <a:ahLst/>
              <a:cxnLst/>
              <a:rect l="l" t="t" r="r" b="b"/>
              <a:pathLst>
                <a:path w="127" h="8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18" y="8"/>
                    <a:pt x="0" y="25"/>
                    <a:pt x="0" y="42"/>
                  </a:cubicBezTo>
                  <a:cubicBezTo>
                    <a:pt x="0" y="68"/>
                    <a:pt x="21" y="86"/>
                    <a:pt x="39" y="86"/>
                  </a:cubicBezTo>
                  <a:cubicBezTo>
                    <a:pt x="46" y="86"/>
                    <a:pt x="52" y="83"/>
                    <a:pt x="57" y="77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1255150" y="60852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8" y="22"/>
                    <a:pt x="0" y="40"/>
                  </a:cubicBezTo>
                  <a:cubicBezTo>
                    <a:pt x="0" y="74"/>
                    <a:pt x="40" y="92"/>
                    <a:pt x="57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1340429" y="612604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0" y="87"/>
                    <a:pt x="88" y="70"/>
                    <a:pt x="88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1424988" y="61575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1509547" y="612604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109" y="70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1604361" y="598896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5" y="18"/>
                    <a:pt x="0" y="35"/>
                    <a:pt x="0" y="74"/>
                  </a:cubicBezTo>
                  <a:cubicBezTo>
                    <a:pt x="0" y="92"/>
                    <a:pt x="35" y="109"/>
                    <a:pt x="74" y="109"/>
                  </a:cubicBezTo>
                  <a:cubicBezTo>
                    <a:pt x="92" y="92"/>
                    <a:pt x="126" y="74"/>
                    <a:pt x="126" y="52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1712308" y="5787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18"/>
                    <a:pt x="1" y="35"/>
                    <a:pt x="1" y="53"/>
                  </a:cubicBezTo>
                  <a:cubicBezTo>
                    <a:pt x="1" y="81"/>
                    <a:pt x="10" y="98"/>
                    <a:pt x="29" y="98"/>
                  </a:cubicBezTo>
                  <a:cubicBezTo>
                    <a:pt x="36" y="98"/>
                    <a:pt x="44" y="96"/>
                    <a:pt x="53" y="92"/>
                  </a:cubicBezTo>
                  <a:cubicBezTo>
                    <a:pt x="88" y="92"/>
                    <a:pt x="127" y="53"/>
                    <a:pt x="127" y="35"/>
                  </a:cubicBezTo>
                  <a:cubicBezTo>
                    <a:pt x="127" y="18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922492" y="166552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46" y="1"/>
                  </a:moveTo>
                  <a:cubicBezTo>
                    <a:pt x="21" y="1"/>
                    <a:pt x="0" y="17"/>
                    <a:pt x="0" y="42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82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1017126" y="16733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1105643" y="166366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1"/>
                    <a:pt x="10" y="98"/>
                    <a:pt x="29" y="98"/>
                  </a:cubicBezTo>
                  <a:cubicBezTo>
                    <a:pt x="36" y="98"/>
                    <a:pt x="43" y="96"/>
                    <a:pt x="53" y="92"/>
                  </a:cubicBezTo>
                  <a:cubicBezTo>
                    <a:pt x="70" y="92"/>
                    <a:pt x="109" y="70"/>
                    <a:pt x="109" y="35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1199557" y="1638662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2" y="0"/>
                  </a:moveTo>
                  <a:cubicBezTo>
                    <a:pt x="75" y="0"/>
                    <a:pt x="67" y="3"/>
                    <a:pt x="57" y="9"/>
                  </a:cubicBezTo>
                  <a:cubicBezTo>
                    <a:pt x="22" y="26"/>
                    <a:pt x="1" y="44"/>
                    <a:pt x="1" y="79"/>
                  </a:cubicBezTo>
                  <a:cubicBezTo>
                    <a:pt x="1" y="91"/>
                    <a:pt x="11" y="105"/>
                    <a:pt x="30" y="105"/>
                  </a:cubicBezTo>
                  <a:cubicBezTo>
                    <a:pt x="37" y="105"/>
                    <a:pt x="47" y="103"/>
                    <a:pt x="57" y="96"/>
                  </a:cubicBezTo>
                  <a:cubicBezTo>
                    <a:pt x="92" y="96"/>
                    <a:pt x="109" y="61"/>
                    <a:pt x="109" y="44"/>
                  </a:cubicBezTo>
                  <a:cubicBezTo>
                    <a:pt x="109" y="19"/>
                    <a:pt x="100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5"/>
            <p:cNvSpPr/>
            <p:nvPr/>
          </p:nvSpPr>
          <p:spPr>
            <a:xfrm>
              <a:off x="1301388" y="1605133"/>
              <a:ext cx="21950" cy="21674"/>
            </a:xfrm>
            <a:custGeom>
              <a:avLst/>
              <a:gdLst/>
              <a:ahLst/>
              <a:cxnLst/>
              <a:rect l="l" t="t" r="r" b="b"/>
              <a:pathLst>
                <a:path w="122" h="117" extrusionOk="0">
                  <a:moveTo>
                    <a:pt x="80" y="0"/>
                  </a:moveTo>
                  <a:cubicBezTo>
                    <a:pt x="71" y="0"/>
                    <a:pt x="62" y="3"/>
                    <a:pt x="52" y="7"/>
                  </a:cubicBezTo>
                  <a:cubicBezTo>
                    <a:pt x="18" y="7"/>
                    <a:pt x="0" y="42"/>
                    <a:pt x="0" y="81"/>
                  </a:cubicBezTo>
                  <a:cubicBezTo>
                    <a:pt x="0" y="99"/>
                    <a:pt x="18" y="116"/>
                    <a:pt x="52" y="116"/>
                  </a:cubicBezTo>
                  <a:cubicBezTo>
                    <a:pt x="87" y="99"/>
                    <a:pt x="109" y="59"/>
                    <a:pt x="109" y="42"/>
                  </a:cubicBezTo>
                  <a:cubicBezTo>
                    <a:pt x="122" y="17"/>
                    <a:pt x="104" y="0"/>
                    <a:pt x="8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5"/>
            <p:cNvSpPr/>
            <p:nvPr/>
          </p:nvSpPr>
          <p:spPr>
            <a:xfrm>
              <a:off x="1405377" y="156604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3" y="1"/>
                  </a:moveTo>
                  <a:cubicBezTo>
                    <a:pt x="18" y="18"/>
                    <a:pt x="1" y="53"/>
                    <a:pt x="1" y="92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10" y="75"/>
                    <a:pt x="110" y="36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5"/>
            <p:cNvSpPr/>
            <p:nvPr/>
          </p:nvSpPr>
          <p:spPr>
            <a:xfrm>
              <a:off x="922492" y="1737025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9" y="0"/>
                    <a:pt x="0" y="22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5"/>
            <p:cNvSpPr/>
            <p:nvPr/>
          </p:nvSpPr>
          <p:spPr>
            <a:xfrm>
              <a:off x="1017126" y="17442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109"/>
                    <a:pt x="57" y="109"/>
                  </a:cubicBezTo>
                  <a:cubicBezTo>
                    <a:pt x="92" y="109"/>
                    <a:pt x="109" y="70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5"/>
            <p:cNvSpPr/>
            <p:nvPr/>
          </p:nvSpPr>
          <p:spPr>
            <a:xfrm>
              <a:off x="1105643" y="173702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109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5"/>
            <p:cNvSpPr/>
            <p:nvPr/>
          </p:nvSpPr>
          <p:spPr>
            <a:xfrm>
              <a:off x="1196499" y="17168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40"/>
                    <a:pt x="0" y="74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92"/>
                    <a:pt x="109" y="74"/>
                    <a:pt x="126" y="40"/>
                  </a:cubicBezTo>
                  <a:cubicBezTo>
                    <a:pt x="126" y="22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5"/>
            <p:cNvSpPr/>
            <p:nvPr/>
          </p:nvSpPr>
          <p:spPr>
            <a:xfrm>
              <a:off x="1294371" y="168701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0"/>
                  </a:moveTo>
                  <a:cubicBezTo>
                    <a:pt x="39" y="18"/>
                    <a:pt x="17" y="53"/>
                    <a:pt x="17" y="92"/>
                  </a:cubicBezTo>
                  <a:cubicBezTo>
                    <a:pt x="0" y="109"/>
                    <a:pt x="39" y="127"/>
                    <a:pt x="74" y="127"/>
                  </a:cubicBezTo>
                  <a:cubicBezTo>
                    <a:pt x="91" y="109"/>
                    <a:pt x="126" y="74"/>
                    <a:pt x="126" y="53"/>
                  </a:cubicBezTo>
                  <a:cubicBezTo>
                    <a:pt x="126" y="18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5"/>
            <p:cNvSpPr/>
            <p:nvPr/>
          </p:nvSpPr>
          <p:spPr>
            <a:xfrm>
              <a:off x="1395302" y="1655148"/>
              <a:ext cx="23569" cy="25564"/>
            </a:xfrm>
            <a:custGeom>
              <a:avLst/>
              <a:gdLst/>
              <a:ahLst/>
              <a:cxnLst/>
              <a:rect l="l" t="t" r="r" b="b"/>
              <a:pathLst>
                <a:path w="131" h="138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22" y="81"/>
                  </a:cubicBezTo>
                  <a:cubicBezTo>
                    <a:pt x="0" y="116"/>
                    <a:pt x="40" y="138"/>
                    <a:pt x="57" y="138"/>
                  </a:cubicBezTo>
                  <a:cubicBezTo>
                    <a:pt x="92" y="116"/>
                    <a:pt x="131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5"/>
            <p:cNvSpPr/>
            <p:nvPr/>
          </p:nvSpPr>
          <p:spPr>
            <a:xfrm>
              <a:off x="922492" y="1811122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18"/>
                    <a:pt x="0" y="35"/>
                  </a:cubicBezTo>
                  <a:cubicBezTo>
                    <a:pt x="0" y="74"/>
                    <a:pt x="39" y="92"/>
                    <a:pt x="74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5"/>
            <p:cNvSpPr/>
            <p:nvPr/>
          </p:nvSpPr>
          <p:spPr>
            <a:xfrm>
              <a:off x="1017126" y="18176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5"/>
            <p:cNvSpPr/>
            <p:nvPr/>
          </p:nvSpPr>
          <p:spPr>
            <a:xfrm>
              <a:off x="1101685" y="181353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5" y="0"/>
                  </a:moveTo>
                  <a:cubicBezTo>
                    <a:pt x="70" y="0"/>
                    <a:pt x="64" y="2"/>
                    <a:pt x="57" y="5"/>
                  </a:cubicBezTo>
                  <a:cubicBezTo>
                    <a:pt x="40" y="5"/>
                    <a:pt x="1" y="22"/>
                    <a:pt x="1" y="61"/>
                  </a:cubicBezTo>
                  <a:cubicBezTo>
                    <a:pt x="1" y="79"/>
                    <a:pt x="40" y="96"/>
                    <a:pt x="57" y="96"/>
                  </a:cubicBezTo>
                  <a:cubicBezTo>
                    <a:pt x="92" y="96"/>
                    <a:pt x="109" y="79"/>
                    <a:pt x="109" y="44"/>
                  </a:cubicBezTo>
                  <a:cubicBezTo>
                    <a:pt x="109" y="26"/>
                    <a:pt x="98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5"/>
            <p:cNvSpPr/>
            <p:nvPr/>
          </p:nvSpPr>
          <p:spPr>
            <a:xfrm>
              <a:off x="1193260" y="17974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5" y="1"/>
                  </a:moveTo>
                  <a:cubicBezTo>
                    <a:pt x="36" y="22"/>
                    <a:pt x="1" y="40"/>
                    <a:pt x="1" y="74"/>
                  </a:cubicBezTo>
                  <a:cubicBezTo>
                    <a:pt x="1" y="92"/>
                    <a:pt x="36" y="109"/>
                    <a:pt x="57" y="109"/>
                  </a:cubicBezTo>
                  <a:cubicBezTo>
                    <a:pt x="92" y="109"/>
                    <a:pt x="110" y="74"/>
                    <a:pt x="110" y="57"/>
                  </a:cubicBezTo>
                  <a:cubicBezTo>
                    <a:pt x="110" y="22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5"/>
            <p:cNvSpPr/>
            <p:nvPr/>
          </p:nvSpPr>
          <p:spPr>
            <a:xfrm>
              <a:off x="1291133" y="1776482"/>
              <a:ext cx="19791" cy="22785"/>
            </a:xfrm>
            <a:custGeom>
              <a:avLst/>
              <a:gdLst/>
              <a:ahLst/>
              <a:cxnLst/>
              <a:rect l="l" t="t" r="r" b="b"/>
              <a:pathLst>
                <a:path w="110" h="123" extrusionOk="0">
                  <a:moveTo>
                    <a:pt x="74" y="0"/>
                  </a:moveTo>
                  <a:cubicBezTo>
                    <a:pt x="69" y="0"/>
                    <a:pt x="63" y="2"/>
                    <a:pt x="57" y="5"/>
                  </a:cubicBezTo>
                  <a:cubicBezTo>
                    <a:pt x="18" y="5"/>
                    <a:pt x="1" y="44"/>
                    <a:pt x="1" y="79"/>
                  </a:cubicBezTo>
                  <a:cubicBezTo>
                    <a:pt x="1" y="104"/>
                    <a:pt x="10" y="122"/>
                    <a:pt x="30" y="122"/>
                  </a:cubicBezTo>
                  <a:cubicBezTo>
                    <a:pt x="37" y="122"/>
                    <a:pt x="46" y="120"/>
                    <a:pt x="57" y="114"/>
                  </a:cubicBezTo>
                  <a:cubicBezTo>
                    <a:pt x="75" y="114"/>
                    <a:pt x="109" y="79"/>
                    <a:pt x="109" y="44"/>
                  </a:cubicBezTo>
                  <a:cubicBezTo>
                    <a:pt x="109" y="30"/>
                    <a:pt x="98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5"/>
            <p:cNvSpPr/>
            <p:nvPr/>
          </p:nvSpPr>
          <p:spPr>
            <a:xfrm>
              <a:off x="1385947" y="1752956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91" y="1"/>
                  </a:moveTo>
                  <a:cubicBezTo>
                    <a:pt x="86" y="1"/>
                    <a:pt x="80" y="2"/>
                    <a:pt x="74" y="6"/>
                  </a:cubicBezTo>
                  <a:cubicBezTo>
                    <a:pt x="35" y="6"/>
                    <a:pt x="18" y="45"/>
                    <a:pt x="18" y="80"/>
                  </a:cubicBezTo>
                  <a:cubicBezTo>
                    <a:pt x="0" y="114"/>
                    <a:pt x="35" y="132"/>
                    <a:pt x="52" y="132"/>
                  </a:cubicBezTo>
                  <a:cubicBezTo>
                    <a:pt x="92" y="132"/>
                    <a:pt x="126" y="97"/>
                    <a:pt x="126" y="62"/>
                  </a:cubicBezTo>
                  <a:cubicBezTo>
                    <a:pt x="126" y="30"/>
                    <a:pt x="115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5"/>
            <p:cNvSpPr/>
            <p:nvPr/>
          </p:nvSpPr>
          <p:spPr>
            <a:xfrm>
              <a:off x="922492" y="1883922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46" y="1"/>
                  </a:moveTo>
                  <a:cubicBezTo>
                    <a:pt x="21" y="1"/>
                    <a:pt x="0" y="17"/>
                    <a:pt x="0" y="43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77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5"/>
            <p:cNvSpPr/>
            <p:nvPr/>
          </p:nvSpPr>
          <p:spPr>
            <a:xfrm>
              <a:off x="1017126" y="18917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5"/>
            <p:cNvSpPr/>
            <p:nvPr/>
          </p:nvSpPr>
          <p:spPr>
            <a:xfrm>
              <a:off x="1101685" y="1888553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35"/>
                    <a:pt x="1" y="52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5"/>
            <p:cNvSpPr/>
            <p:nvPr/>
          </p:nvSpPr>
          <p:spPr>
            <a:xfrm>
              <a:off x="1190202" y="1880773"/>
              <a:ext cx="19791" cy="21674"/>
            </a:xfrm>
            <a:custGeom>
              <a:avLst/>
              <a:gdLst/>
              <a:ahLst/>
              <a:cxnLst/>
              <a:rect l="l" t="t" r="r" b="b"/>
              <a:pathLst>
                <a:path w="110" h="117" extrusionOk="0">
                  <a:moveTo>
                    <a:pt x="74" y="1"/>
                  </a:moveTo>
                  <a:cubicBezTo>
                    <a:pt x="68" y="1"/>
                    <a:pt x="61" y="3"/>
                    <a:pt x="53" y="7"/>
                  </a:cubicBezTo>
                  <a:cubicBezTo>
                    <a:pt x="35" y="7"/>
                    <a:pt x="0" y="25"/>
                    <a:pt x="0" y="60"/>
                  </a:cubicBezTo>
                  <a:cubicBezTo>
                    <a:pt x="0" y="94"/>
                    <a:pt x="18" y="116"/>
                    <a:pt x="53" y="116"/>
                  </a:cubicBezTo>
                  <a:cubicBezTo>
                    <a:pt x="92" y="94"/>
                    <a:pt x="109" y="77"/>
                    <a:pt x="109" y="42"/>
                  </a:cubicBezTo>
                  <a:cubicBezTo>
                    <a:pt x="109" y="28"/>
                    <a:pt x="98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5"/>
            <p:cNvSpPr/>
            <p:nvPr/>
          </p:nvSpPr>
          <p:spPr>
            <a:xfrm>
              <a:off x="1281777" y="1867436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90" y="1"/>
                  </a:moveTo>
                  <a:cubicBezTo>
                    <a:pt x="84" y="1"/>
                    <a:pt x="78" y="2"/>
                    <a:pt x="70" y="5"/>
                  </a:cubicBezTo>
                  <a:cubicBezTo>
                    <a:pt x="35" y="5"/>
                    <a:pt x="18" y="40"/>
                    <a:pt x="18" y="58"/>
                  </a:cubicBezTo>
                  <a:cubicBezTo>
                    <a:pt x="0" y="97"/>
                    <a:pt x="35" y="114"/>
                    <a:pt x="53" y="114"/>
                  </a:cubicBezTo>
                  <a:cubicBezTo>
                    <a:pt x="87" y="114"/>
                    <a:pt x="109" y="79"/>
                    <a:pt x="127" y="40"/>
                  </a:cubicBezTo>
                  <a:cubicBezTo>
                    <a:pt x="127" y="26"/>
                    <a:pt x="115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5"/>
            <p:cNvSpPr/>
            <p:nvPr/>
          </p:nvSpPr>
          <p:spPr>
            <a:xfrm>
              <a:off x="1375692" y="1851505"/>
              <a:ext cx="23749" cy="23526"/>
            </a:xfrm>
            <a:custGeom>
              <a:avLst/>
              <a:gdLst/>
              <a:ahLst/>
              <a:cxnLst/>
              <a:rect l="l" t="t" r="r" b="b"/>
              <a:pathLst>
                <a:path w="132" h="127" extrusionOk="0">
                  <a:moveTo>
                    <a:pt x="75" y="0"/>
                  </a:moveTo>
                  <a:cubicBezTo>
                    <a:pt x="40" y="0"/>
                    <a:pt x="22" y="35"/>
                    <a:pt x="1" y="74"/>
                  </a:cubicBezTo>
                  <a:cubicBezTo>
                    <a:pt x="1" y="109"/>
                    <a:pt x="22" y="126"/>
                    <a:pt x="57" y="126"/>
                  </a:cubicBezTo>
                  <a:cubicBezTo>
                    <a:pt x="92" y="126"/>
                    <a:pt x="109" y="91"/>
                    <a:pt x="109" y="57"/>
                  </a:cubicBezTo>
                  <a:cubicBezTo>
                    <a:pt x="131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5"/>
            <p:cNvSpPr/>
            <p:nvPr/>
          </p:nvSpPr>
          <p:spPr>
            <a:xfrm>
              <a:off x="922492" y="19554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18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40"/>
                    <a:pt x="92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5"/>
            <p:cNvSpPr/>
            <p:nvPr/>
          </p:nvSpPr>
          <p:spPr>
            <a:xfrm>
              <a:off x="1017126" y="19626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5"/>
                    <a:pt x="1" y="53"/>
                  </a:cubicBezTo>
                  <a:cubicBezTo>
                    <a:pt x="1" y="88"/>
                    <a:pt x="18" y="109"/>
                    <a:pt x="57" y="109"/>
                  </a:cubicBezTo>
                  <a:cubicBezTo>
                    <a:pt x="92" y="109"/>
                    <a:pt x="109" y="88"/>
                    <a:pt x="109" y="53"/>
                  </a:cubicBezTo>
                  <a:cubicBezTo>
                    <a:pt x="109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5"/>
            <p:cNvSpPr/>
            <p:nvPr/>
          </p:nvSpPr>
          <p:spPr>
            <a:xfrm>
              <a:off x="1101685" y="1965799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1"/>
                    <a:pt x="22" y="92"/>
                    <a:pt x="57" y="92"/>
                  </a:cubicBezTo>
                  <a:cubicBezTo>
                    <a:pt x="75" y="92"/>
                    <a:pt x="92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5"/>
            <p:cNvSpPr/>
            <p:nvPr/>
          </p:nvSpPr>
          <p:spPr>
            <a:xfrm>
              <a:off x="1186964" y="1961539"/>
              <a:ext cx="19791" cy="17413"/>
            </a:xfrm>
            <a:custGeom>
              <a:avLst/>
              <a:gdLst/>
              <a:ahLst/>
              <a:cxnLst/>
              <a:rect l="l" t="t" r="r" b="b"/>
              <a:pathLst>
                <a:path w="110" h="94" extrusionOk="0">
                  <a:moveTo>
                    <a:pt x="75" y="0"/>
                  </a:moveTo>
                  <a:cubicBezTo>
                    <a:pt x="68" y="0"/>
                    <a:pt x="61" y="2"/>
                    <a:pt x="53" y="7"/>
                  </a:cubicBezTo>
                  <a:cubicBezTo>
                    <a:pt x="36" y="7"/>
                    <a:pt x="18" y="24"/>
                    <a:pt x="18" y="41"/>
                  </a:cubicBezTo>
                  <a:cubicBezTo>
                    <a:pt x="1" y="76"/>
                    <a:pt x="36" y="94"/>
                    <a:pt x="53" y="94"/>
                  </a:cubicBezTo>
                  <a:cubicBezTo>
                    <a:pt x="92" y="94"/>
                    <a:pt x="110" y="76"/>
                    <a:pt x="110" y="41"/>
                  </a:cubicBezTo>
                  <a:cubicBezTo>
                    <a:pt x="110" y="28"/>
                    <a:pt x="9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1277819" y="195542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5"/>
            <p:cNvSpPr/>
            <p:nvPr/>
          </p:nvSpPr>
          <p:spPr>
            <a:xfrm>
              <a:off x="1369395" y="19457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7" y="0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9"/>
                    <a:pt x="18" y="126"/>
                    <a:pt x="57" y="126"/>
                  </a:cubicBezTo>
                  <a:cubicBezTo>
                    <a:pt x="75" y="126"/>
                    <a:pt x="110" y="92"/>
                    <a:pt x="110" y="52"/>
                  </a:cubicBezTo>
                  <a:cubicBezTo>
                    <a:pt x="110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5"/>
            <p:cNvSpPr/>
            <p:nvPr/>
          </p:nvSpPr>
          <p:spPr>
            <a:xfrm>
              <a:off x="922492" y="20295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35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7" y="99"/>
                    <a:pt x="126" y="82"/>
                    <a:pt x="126" y="53"/>
                  </a:cubicBezTo>
                  <a:cubicBezTo>
                    <a:pt x="126" y="35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5"/>
            <p:cNvSpPr/>
            <p:nvPr/>
          </p:nvSpPr>
          <p:spPr>
            <a:xfrm>
              <a:off x="1017126" y="203600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4" y="95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5"/>
            <p:cNvSpPr/>
            <p:nvPr/>
          </p:nvSpPr>
          <p:spPr>
            <a:xfrm>
              <a:off x="1101685" y="203600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92"/>
                    <a:pt x="57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5"/>
            <p:cNvSpPr/>
            <p:nvPr/>
          </p:nvSpPr>
          <p:spPr>
            <a:xfrm>
              <a:off x="1186964" y="20360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3" y="92"/>
                  </a:cubicBezTo>
                  <a:cubicBezTo>
                    <a:pt x="92" y="92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5"/>
            <p:cNvSpPr/>
            <p:nvPr/>
          </p:nvSpPr>
          <p:spPr>
            <a:xfrm>
              <a:off x="1274761" y="20328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9" y="0"/>
                    <a:pt x="0" y="35"/>
                    <a:pt x="0" y="57"/>
                  </a:cubicBezTo>
                  <a:cubicBezTo>
                    <a:pt x="0" y="91"/>
                    <a:pt x="39" y="109"/>
                    <a:pt x="57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5"/>
            <p:cNvSpPr/>
            <p:nvPr/>
          </p:nvSpPr>
          <p:spPr>
            <a:xfrm>
              <a:off x="1366336" y="20328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92" y="17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5"/>
            <p:cNvSpPr/>
            <p:nvPr/>
          </p:nvSpPr>
          <p:spPr>
            <a:xfrm>
              <a:off x="922492" y="12266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57"/>
                    <a:pt x="39" y="92"/>
                    <a:pt x="74" y="92"/>
                  </a:cubicBezTo>
                  <a:cubicBezTo>
                    <a:pt x="92" y="92"/>
                    <a:pt x="126" y="75"/>
                    <a:pt x="126" y="57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5"/>
            <p:cNvSpPr/>
            <p:nvPr/>
          </p:nvSpPr>
          <p:spPr>
            <a:xfrm>
              <a:off x="1017126" y="123316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40"/>
                  </a:cubicBezTo>
                  <a:cubicBezTo>
                    <a:pt x="109" y="22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5"/>
            <p:cNvSpPr/>
            <p:nvPr/>
          </p:nvSpPr>
          <p:spPr>
            <a:xfrm>
              <a:off x="1095388" y="1230017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57" y="92"/>
                    <a:pt x="75" y="74"/>
                    <a:pt x="75" y="39"/>
                  </a:cubicBezTo>
                  <a:cubicBezTo>
                    <a:pt x="75" y="18"/>
                    <a:pt x="57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5"/>
            <p:cNvSpPr/>
            <p:nvPr/>
          </p:nvSpPr>
          <p:spPr>
            <a:xfrm>
              <a:off x="1160336" y="1217050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1"/>
                  </a:moveTo>
                  <a:cubicBezTo>
                    <a:pt x="23" y="1"/>
                    <a:pt x="1" y="35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58" y="88"/>
                    <a:pt x="75" y="53"/>
                    <a:pt x="75" y="35"/>
                  </a:cubicBezTo>
                  <a:cubicBezTo>
                    <a:pt x="75" y="1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5"/>
            <p:cNvSpPr/>
            <p:nvPr/>
          </p:nvSpPr>
          <p:spPr>
            <a:xfrm>
              <a:off x="1215929" y="1196859"/>
              <a:ext cx="13494" cy="17969"/>
            </a:xfrm>
            <a:custGeom>
              <a:avLst/>
              <a:gdLst/>
              <a:ahLst/>
              <a:cxnLst/>
              <a:rect l="l" t="t" r="r" b="b"/>
              <a:pathLst>
                <a:path w="75" h="97" extrusionOk="0">
                  <a:moveTo>
                    <a:pt x="40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78"/>
                    <a:pt x="10" y="97"/>
                    <a:pt x="23" y="97"/>
                  </a:cubicBezTo>
                  <a:cubicBezTo>
                    <a:pt x="28" y="97"/>
                    <a:pt x="34" y="94"/>
                    <a:pt x="40" y="88"/>
                  </a:cubicBezTo>
                  <a:cubicBezTo>
                    <a:pt x="57" y="88"/>
                    <a:pt x="75" y="53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1268464" y="1172777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35" y="0"/>
                  </a:moveTo>
                  <a:cubicBezTo>
                    <a:pt x="18" y="22"/>
                    <a:pt x="0" y="39"/>
                    <a:pt x="18" y="74"/>
                  </a:cubicBezTo>
                  <a:cubicBezTo>
                    <a:pt x="18" y="87"/>
                    <a:pt x="27" y="99"/>
                    <a:pt x="38" y="99"/>
                  </a:cubicBezTo>
                  <a:cubicBezTo>
                    <a:pt x="42" y="99"/>
                    <a:pt x="48" y="97"/>
                    <a:pt x="53" y="92"/>
                  </a:cubicBezTo>
                  <a:cubicBezTo>
                    <a:pt x="74" y="92"/>
                    <a:pt x="74" y="74"/>
                    <a:pt x="74" y="39"/>
                  </a:cubicBezTo>
                  <a:cubicBezTo>
                    <a:pt x="74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5"/>
            <p:cNvSpPr/>
            <p:nvPr/>
          </p:nvSpPr>
          <p:spPr>
            <a:xfrm>
              <a:off x="922492" y="1297630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3"/>
                  </a:cubicBezTo>
                  <a:cubicBezTo>
                    <a:pt x="0" y="70"/>
                    <a:pt x="39" y="88"/>
                    <a:pt x="74" y="109"/>
                  </a:cubicBezTo>
                  <a:cubicBezTo>
                    <a:pt x="92" y="109"/>
                    <a:pt x="126" y="88"/>
                    <a:pt x="126" y="53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5"/>
            <p:cNvSpPr/>
            <p:nvPr/>
          </p:nvSpPr>
          <p:spPr>
            <a:xfrm>
              <a:off x="1017126" y="130652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7" y="0"/>
                  </a:moveTo>
                  <a:cubicBezTo>
                    <a:pt x="12" y="0"/>
                    <a:pt x="1" y="26"/>
                    <a:pt x="1" y="40"/>
                  </a:cubicBezTo>
                  <a:cubicBezTo>
                    <a:pt x="1" y="79"/>
                    <a:pt x="18" y="96"/>
                    <a:pt x="57" y="96"/>
                  </a:cubicBezTo>
                  <a:cubicBezTo>
                    <a:pt x="92" y="96"/>
                    <a:pt x="109" y="79"/>
                    <a:pt x="109" y="40"/>
                  </a:cubicBezTo>
                  <a:cubicBezTo>
                    <a:pt x="109" y="22"/>
                    <a:pt x="92" y="5"/>
                    <a:pt x="57" y="5"/>
                  </a:cubicBezTo>
                  <a:cubicBezTo>
                    <a:pt x="50" y="2"/>
                    <a:pt x="43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1095388" y="130096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" y="91"/>
                    <a:pt x="18" y="109"/>
                    <a:pt x="57" y="109"/>
                  </a:cubicBezTo>
                  <a:cubicBezTo>
                    <a:pt x="75" y="91"/>
                    <a:pt x="92" y="70"/>
                    <a:pt x="92" y="52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5"/>
            <p:cNvSpPr/>
            <p:nvPr/>
          </p:nvSpPr>
          <p:spPr>
            <a:xfrm>
              <a:off x="1164295" y="1287257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6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70" y="92"/>
                    <a:pt x="88" y="57"/>
                    <a:pt x="88" y="35"/>
                  </a:cubicBezTo>
                  <a:cubicBezTo>
                    <a:pt x="70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5"/>
            <p:cNvSpPr/>
            <p:nvPr/>
          </p:nvSpPr>
          <p:spPr>
            <a:xfrm>
              <a:off x="1229243" y="12657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38" y="0"/>
                  </a:moveTo>
                  <a:cubicBezTo>
                    <a:pt x="30" y="0"/>
                    <a:pt x="23" y="2"/>
                    <a:pt x="18" y="7"/>
                  </a:cubicBezTo>
                  <a:cubicBezTo>
                    <a:pt x="1" y="7"/>
                    <a:pt x="1" y="25"/>
                    <a:pt x="1" y="64"/>
                  </a:cubicBezTo>
                  <a:cubicBezTo>
                    <a:pt x="1" y="76"/>
                    <a:pt x="18" y="89"/>
                    <a:pt x="35" y="89"/>
                  </a:cubicBezTo>
                  <a:cubicBezTo>
                    <a:pt x="41" y="89"/>
                    <a:pt x="48" y="86"/>
                    <a:pt x="53" y="81"/>
                  </a:cubicBezTo>
                  <a:cubicBezTo>
                    <a:pt x="75" y="81"/>
                    <a:pt x="75" y="64"/>
                    <a:pt x="75" y="25"/>
                  </a:cubicBezTo>
                  <a:cubicBezTo>
                    <a:pt x="75" y="12"/>
                    <a:pt x="55" y="0"/>
                    <a:pt x="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5"/>
            <p:cNvSpPr/>
            <p:nvPr/>
          </p:nvSpPr>
          <p:spPr>
            <a:xfrm>
              <a:off x="1288074" y="1240391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8"/>
                    <a:pt x="0" y="36"/>
                    <a:pt x="18" y="53"/>
                  </a:cubicBezTo>
                  <a:cubicBezTo>
                    <a:pt x="18" y="92"/>
                    <a:pt x="52" y="92"/>
                    <a:pt x="74" y="92"/>
                  </a:cubicBezTo>
                  <a:cubicBezTo>
                    <a:pt x="92" y="70"/>
                    <a:pt x="92" y="53"/>
                    <a:pt x="92" y="36"/>
                  </a:cubicBezTo>
                  <a:cubicBezTo>
                    <a:pt x="74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922492" y="1370986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40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8" y="99"/>
                    <a:pt x="126" y="83"/>
                    <a:pt x="126" y="57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1017126" y="137821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57" y="110"/>
                  </a:cubicBezTo>
                  <a:cubicBezTo>
                    <a:pt x="92" y="110"/>
                    <a:pt x="109" y="70"/>
                    <a:pt x="109" y="53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1098626" y="137432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1"/>
                    <a:pt x="57" y="91"/>
                  </a:cubicBezTo>
                  <a:cubicBezTo>
                    <a:pt x="74" y="91"/>
                    <a:pt x="92" y="57"/>
                    <a:pt x="92" y="39"/>
                  </a:cubicBezTo>
                  <a:cubicBezTo>
                    <a:pt x="92" y="22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1173650" y="1356352"/>
              <a:ext cx="19791" cy="18154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65" y="1"/>
                  </a:moveTo>
                  <a:cubicBezTo>
                    <a:pt x="57" y="1"/>
                    <a:pt x="47" y="4"/>
                    <a:pt x="36" y="10"/>
                  </a:cubicBezTo>
                  <a:cubicBezTo>
                    <a:pt x="18" y="10"/>
                    <a:pt x="1" y="27"/>
                    <a:pt x="1" y="62"/>
                  </a:cubicBezTo>
                  <a:cubicBezTo>
                    <a:pt x="18" y="80"/>
                    <a:pt x="36" y="97"/>
                    <a:pt x="58" y="97"/>
                  </a:cubicBezTo>
                  <a:cubicBezTo>
                    <a:pt x="92" y="80"/>
                    <a:pt x="110" y="62"/>
                    <a:pt x="92" y="27"/>
                  </a:cubicBezTo>
                  <a:cubicBezTo>
                    <a:pt x="92" y="15"/>
                    <a:pt x="8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1248853" y="13307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5" y="0"/>
                  </a:moveTo>
                  <a:cubicBezTo>
                    <a:pt x="1" y="18"/>
                    <a:pt x="1" y="39"/>
                    <a:pt x="1" y="57"/>
                  </a:cubicBezTo>
                  <a:cubicBezTo>
                    <a:pt x="18" y="91"/>
                    <a:pt x="35" y="91"/>
                    <a:pt x="53" y="91"/>
                  </a:cubicBezTo>
                  <a:cubicBezTo>
                    <a:pt x="92" y="74"/>
                    <a:pt x="92" y="57"/>
                    <a:pt x="92" y="39"/>
                  </a:cubicBezTo>
                  <a:cubicBezTo>
                    <a:pt x="75" y="0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1320998" y="1302817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3" y="0"/>
                  </a:moveTo>
                  <a:cubicBezTo>
                    <a:pt x="47" y="0"/>
                    <a:pt x="40" y="2"/>
                    <a:pt x="35" y="8"/>
                  </a:cubicBezTo>
                  <a:cubicBezTo>
                    <a:pt x="0" y="8"/>
                    <a:pt x="0" y="25"/>
                    <a:pt x="17" y="60"/>
                  </a:cubicBezTo>
                  <a:cubicBezTo>
                    <a:pt x="17" y="81"/>
                    <a:pt x="52" y="81"/>
                    <a:pt x="70" y="81"/>
                  </a:cubicBezTo>
                  <a:cubicBezTo>
                    <a:pt x="109" y="60"/>
                    <a:pt x="109" y="42"/>
                    <a:pt x="87" y="25"/>
                  </a:cubicBezTo>
                  <a:cubicBezTo>
                    <a:pt x="87" y="13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5"/>
            <p:cNvSpPr/>
            <p:nvPr/>
          </p:nvSpPr>
          <p:spPr>
            <a:xfrm>
              <a:off x="922492" y="14450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92" y="92"/>
                    <a:pt x="126" y="75"/>
                    <a:pt x="126" y="53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5"/>
            <p:cNvSpPr/>
            <p:nvPr/>
          </p:nvSpPr>
          <p:spPr>
            <a:xfrm>
              <a:off x="1017126" y="1451567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1101685" y="144508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22" y="1"/>
                    <a:pt x="1" y="36"/>
                    <a:pt x="1" y="53"/>
                  </a:cubicBezTo>
                  <a:cubicBezTo>
                    <a:pt x="1" y="92"/>
                    <a:pt x="22" y="92"/>
                    <a:pt x="57" y="92"/>
                  </a:cubicBezTo>
                  <a:cubicBezTo>
                    <a:pt x="75" y="92"/>
                    <a:pt x="109" y="75"/>
                    <a:pt x="109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1186964" y="142507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92" y="92"/>
                    <a:pt x="110" y="52"/>
                    <a:pt x="110" y="35"/>
                  </a:cubicBezTo>
                  <a:cubicBezTo>
                    <a:pt x="92" y="0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1271522" y="139432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6" y="1"/>
                  </a:moveTo>
                  <a:cubicBezTo>
                    <a:pt x="18" y="23"/>
                    <a:pt x="1" y="40"/>
                    <a:pt x="1" y="75"/>
                  </a:cubicBezTo>
                  <a:cubicBezTo>
                    <a:pt x="13" y="87"/>
                    <a:pt x="25" y="99"/>
                    <a:pt x="45" y="99"/>
                  </a:cubicBezTo>
                  <a:cubicBezTo>
                    <a:pt x="54" y="99"/>
                    <a:pt x="63" y="97"/>
                    <a:pt x="75" y="92"/>
                  </a:cubicBezTo>
                  <a:cubicBezTo>
                    <a:pt x="92" y="75"/>
                    <a:pt x="110" y="57"/>
                    <a:pt x="110" y="40"/>
                  </a:cubicBezTo>
                  <a:cubicBezTo>
                    <a:pt x="92" y="1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1356081" y="1362465"/>
              <a:ext cx="23749" cy="15931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68" y="0"/>
                  </a:moveTo>
                  <a:cubicBezTo>
                    <a:pt x="57" y="0"/>
                    <a:pt x="47" y="5"/>
                    <a:pt x="40" y="12"/>
                  </a:cubicBezTo>
                  <a:cubicBezTo>
                    <a:pt x="1" y="12"/>
                    <a:pt x="1" y="47"/>
                    <a:pt x="1" y="64"/>
                  </a:cubicBezTo>
                  <a:cubicBezTo>
                    <a:pt x="23" y="86"/>
                    <a:pt x="57" y="86"/>
                    <a:pt x="75" y="86"/>
                  </a:cubicBezTo>
                  <a:cubicBezTo>
                    <a:pt x="110" y="64"/>
                    <a:pt x="131" y="47"/>
                    <a:pt x="110" y="29"/>
                  </a:cubicBezTo>
                  <a:cubicBezTo>
                    <a:pt x="99" y="9"/>
                    <a:pt x="8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5"/>
            <p:cNvSpPr/>
            <p:nvPr/>
          </p:nvSpPr>
          <p:spPr>
            <a:xfrm>
              <a:off x="922492" y="1517698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45" y="1"/>
                  </a:moveTo>
                  <a:cubicBezTo>
                    <a:pt x="21" y="1"/>
                    <a:pt x="0" y="19"/>
                    <a:pt x="0" y="44"/>
                  </a:cubicBezTo>
                  <a:cubicBezTo>
                    <a:pt x="0" y="62"/>
                    <a:pt x="39" y="96"/>
                    <a:pt x="74" y="96"/>
                  </a:cubicBezTo>
                  <a:cubicBezTo>
                    <a:pt x="92" y="96"/>
                    <a:pt x="126" y="79"/>
                    <a:pt x="126" y="62"/>
                  </a:cubicBezTo>
                  <a:cubicBezTo>
                    <a:pt x="126" y="27"/>
                    <a:pt x="92" y="9"/>
                    <a:pt x="74" y="9"/>
                  </a:cubicBezTo>
                  <a:cubicBezTo>
                    <a:pt x="65" y="3"/>
                    <a:pt x="55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5"/>
            <p:cNvSpPr/>
            <p:nvPr/>
          </p:nvSpPr>
          <p:spPr>
            <a:xfrm>
              <a:off x="1017126" y="152584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5"/>
            <p:cNvSpPr/>
            <p:nvPr/>
          </p:nvSpPr>
          <p:spPr>
            <a:xfrm>
              <a:off x="1105643" y="151529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18" y="22"/>
                    <a:pt x="0" y="40"/>
                    <a:pt x="0" y="75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109" y="75"/>
                    <a:pt x="109" y="40"/>
                  </a:cubicBezTo>
                  <a:cubicBezTo>
                    <a:pt x="109" y="22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5"/>
            <p:cNvSpPr/>
            <p:nvPr/>
          </p:nvSpPr>
          <p:spPr>
            <a:xfrm>
              <a:off x="1196499" y="1493802"/>
              <a:ext cx="19611" cy="18525"/>
            </a:xfrm>
            <a:custGeom>
              <a:avLst/>
              <a:gdLst/>
              <a:ahLst/>
              <a:cxnLst/>
              <a:rect l="l" t="t" r="r" b="b"/>
              <a:pathLst>
                <a:path w="109" h="100" extrusionOk="0">
                  <a:moveTo>
                    <a:pt x="75" y="1"/>
                  </a:moveTo>
                  <a:cubicBezTo>
                    <a:pt x="68" y="1"/>
                    <a:pt x="62" y="3"/>
                    <a:pt x="57" y="8"/>
                  </a:cubicBezTo>
                  <a:cubicBezTo>
                    <a:pt x="18" y="8"/>
                    <a:pt x="0" y="47"/>
                    <a:pt x="0" y="64"/>
                  </a:cubicBezTo>
                  <a:cubicBezTo>
                    <a:pt x="0" y="82"/>
                    <a:pt x="39" y="99"/>
                    <a:pt x="57" y="99"/>
                  </a:cubicBezTo>
                  <a:cubicBezTo>
                    <a:pt x="92" y="82"/>
                    <a:pt x="109" y="64"/>
                    <a:pt x="109" y="30"/>
                  </a:cubicBezTo>
                  <a:cubicBezTo>
                    <a:pt x="109" y="14"/>
                    <a:pt x="91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5"/>
            <p:cNvSpPr/>
            <p:nvPr/>
          </p:nvSpPr>
          <p:spPr>
            <a:xfrm>
              <a:off x="1291133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18" y="7"/>
                    <a:pt x="1" y="42"/>
                    <a:pt x="1" y="60"/>
                  </a:cubicBezTo>
                  <a:cubicBezTo>
                    <a:pt x="1" y="99"/>
                    <a:pt x="35" y="99"/>
                    <a:pt x="75" y="99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2"/>
                    <a:pt x="92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5"/>
            <p:cNvSpPr/>
            <p:nvPr/>
          </p:nvSpPr>
          <p:spPr>
            <a:xfrm>
              <a:off x="1385947" y="1423780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0"/>
                  </a:moveTo>
                  <a:cubicBezTo>
                    <a:pt x="66" y="0"/>
                    <a:pt x="59" y="2"/>
                    <a:pt x="52" y="7"/>
                  </a:cubicBezTo>
                  <a:cubicBezTo>
                    <a:pt x="18" y="25"/>
                    <a:pt x="0" y="42"/>
                    <a:pt x="18" y="59"/>
                  </a:cubicBezTo>
                  <a:cubicBezTo>
                    <a:pt x="18" y="83"/>
                    <a:pt x="30" y="92"/>
                    <a:pt x="49" y="92"/>
                  </a:cubicBezTo>
                  <a:cubicBezTo>
                    <a:pt x="61" y="92"/>
                    <a:pt x="76" y="88"/>
                    <a:pt x="92" y="81"/>
                  </a:cubicBezTo>
                  <a:cubicBezTo>
                    <a:pt x="109" y="81"/>
                    <a:pt x="126" y="42"/>
                    <a:pt x="126" y="25"/>
                  </a:cubicBezTo>
                  <a:cubicBezTo>
                    <a:pt x="114" y="12"/>
                    <a:pt x="93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5"/>
            <p:cNvSpPr/>
            <p:nvPr/>
          </p:nvSpPr>
          <p:spPr>
            <a:xfrm>
              <a:off x="922492" y="158938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7"/>
                  </a:cubicBezTo>
                  <a:cubicBezTo>
                    <a:pt x="0" y="75"/>
                    <a:pt x="39" y="92"/>
                    <a:pt x="74" y="110"/>
                  </a:cubicBezTo>
                  <a:cubicBezTo>
                    <a:pt x="92" y="110"/>
                    <a:pt x="126" y="92"/>
                    <a:pt x="126" y="57"/>
                  </a:cubicBezTo>
                  <a:cubicBezTo>
                    <a:pt x="126" y="36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5"/>
            <p:cNvSpPr/>
            <p:nvPr/>
          </p:nvSpPr>
          <p:spPr>
            <a:xfrm>
              <a:off x="1017126" y="159587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5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5"/>
            <p:cNvSpPr/>
            <p:nvPr/>
          </p:nvSpPr>
          <p:spPr>
            <a:xfrm>
              <a:off x="1105643" y="158938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53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83"/>
                    <a:pt x="10" y="99"/>
                    <a:pt x="28" y="99"/>
                  </a:cubicBezTo>
                  <a:cubicBezTo>
                    <a:pt x="35" y="99"/>
                    <a:pt x="43" y="97"/>
                    <a:pt x="53" y="92"/>
                  </a:cubicBezTo>
                  <a:cubicBezTo>
                    <a:pt x="70" y="92"/>
                    <a:pt x="109" y="75"/>
                    <a:pt x="109" y="36"/>
                  </a:cubicBezTo>
                  <a:cubicBezTo>
                    <a:pt x="109" y="18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5"/>
            <p:cNvSpPr/>
            <p:nvPr/>
          </p:nvSpPr>
          <p:spPr>
            <a:xfrm>
              <a:off x="1199557" y="1564750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40" y="8"/>
                    <a:pt x="1" y="43"/>
                    <a:pt x="1" y="60"/>
                  </a:cubicBezTo>
                  <a:cubicBezTo>
                    <a:pt x="1" y="89"/>
                    <a:pt x="12" y="106"/>
                    <a:pt x="33" y="106"/>
                  </a:cubicBezTo>
                  <a:cubicBezTo>
                    <a:pt x="40" y="106"/>
                    <a:pt x="48" y="104"/>
                    <a:pt x="57" y="99"/>
                  </a:cubicBezTo>
                  <a:cubicBezTo>
                    <a:pt x="92" y="99"/>
                    <a:pt x="109" y="60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5"/>
            <p:cNvSpPr/>
            <p:nvPr/>
          </p:nvSpPr>
          <p:spPr>
            <a:xfrm>
              <a:off x="1301388" y="1528998"/>
              <a:ext cx="22849" cy="19265"/>
            </a:xfrm>
            <a:custGeom>
              <a:avLst/>
              <a:gdLst/>
              <a:ahLst/>
              <a:cxnLst/>
              <a:rect l="l" t="t" r="r" b="b"/>
              <a:pathLst>
                <a:path w="127" h="104" extrusionOk="0">
                  <a:moveTo>
                    <a:pt x="52" y="1"/>
                  </a:moveTo>
                  <a:cubicBezTo>
                    <a:pt x="18" y="18"/>
                    <a:pt x="0" y="57"/>
                    <a:pt x="0" y="75"/>
                  </a:cubicBezTo>
                  <a:cubicBezTo>
                    <a:pt x="0" y="95"/>
                    <a:pt x="12" y="103"/>
                    <a:pt x="26" y="103"/>
                  </a:cubicBezTo>
                  <a:cubicBezTo>
                    <a:pt x="35" y="103"/>
                    <a:pt x="45" y="99"/>
                    <a:pt x="52" y="92"/>
                  </a:cubicBezTo>
                  <a:cubicBezTo>
                    <a:pt x="87" y="92"/>
                    <a:pt x="126" y="57"/>
                    <a:pt x="126" y="35"/>
                  </a:cubicBezTo>
                  <a:cubicBezTo>
                    <a:pt x="126" y="1"/>
                    <a:pt x="87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5"/>
            <p:cNvSpPr/>
            <p:nvPr/>
          </p:nvSpPr>
          <p:spPr>
            <a:xfrm>
              <a:off x="1405377" y="1489727"/>
              <a:ext cx="23029" cy="19265"/>
            </a:xfrm>
            <a:custGeom>
              <a:avLst/>
              <a:gdLst/>
              <a:ahLst/>
              <a:cxnLst/>
              <a:rect l="l" t="t" r="r" b="b"/>
              <a:pathLst>
                <a:path w="128" h="104" extrusionOk="0">
                  <a:moveTo>
                    <a:pt x="91" y="1"/>
                  </a:moveTo>
                  <a:cubicBezTo>
                    <a:pt x="82" y="1"/>
                    <a:pt x="69" y="5"/>
                    <a:pt x="53" y="12"/>
                  </a:cubicBezTo>
                  <a:cubicBezTo>
                    <a:pt x="18" y="12"/>
                    <a:pt x="1" y="52"/>
                    <a:pt x="1" y="69"/>
                  </a:cubicBezTo>
                  <a:cubicBezTo>
                    <a:pt x="1" y="104"/>
                    <a:pt x="36" y="104"/>
                    <a:pt x="53" y="104"/>
                  </a:cubicBezTo>
                  <a:cubicBezTo>
                    <a:pt x="92" y="86"/>
                    <a:pt x="127" y="52"/>
                    <a:pt x="110" y="30"/>
                  </a:cubicBezTo>
                  <a:cubicBezTo>
                    <a:pt x="110" y="9"/>
                    <a:pt x="104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5"/>
            <p:cNvSpPr/>
            <p:nvPr/>
          </p:nvSpPr>
          <p:spPr>
            <a:xfrm>
              <a:off x="772985" y="665769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35" y="0"/>
                  </a:moveTo>
                  <a:cubicBezTo>
                    <a:pt x="17" y="0"/>
                    <a:pt x="0" y="18"/>
                    <a:pt x="0" y="57"/>
                  </a:cubicBezTo>
                  <a:cubicBezTo>
                    <a:pt x="0" y="71"/>
                    <a:pt x="23" y="96"/>
                    <a:pt x="41" y="96"/>
                  </a:cubicBezTo>
                  <a:cubicBezTo>
                    <a:pt x="45" y="96"/>
                    <a:pt x="49" y="95"/>
                    <a:pt x="52" y="92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5"/>
            <p:cNvSpPr/>
            <p:nvPr/>
          </p:nvSpPr>
          <p:spPr>
            <a:xfrm>
              <a:off x="854305" y="6624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5"/>
            <p:cNvSpPr/>
            <p:nvPr/>
          </p:nvSpPr>
          <p:spPr>
            <a:xfrm>
              <a:off x="935806" y="662435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52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92"/>
                    <a:pt x="35" y="110"/>
                    <a:pt x="52" y="110"/>
                  </a:cubicBezTo>
                  <a:cubicBezTo>
                    <a:pt x="92" y="110"/>
                    <a:pt x="109" y="92"/>
                    <a:pt x="109" y="57"/>
                  </a:cubicBezTo>
                  <a:cubicBezTo>
                    <a:pt x="92" y="36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5"/>
            <p:cNvSpPr/>
            <p:nvPr/>
          </p:nvSpPr>
          <p:spPr>
            <a:xfrm>
              <a:off x="1020364" y="665769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39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1" y="109"/>
                    <a:pt x="109" y="92"/>
                    <a:pt x="91" y="57"/>
                  </a:cubicBezTo>
                  <a:cubicBezTo>
                    <a:pt x="91" y="39"/>
                    <a:pt x="74" y="18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5"/>
            <p:cNvSpPr/>
            <p:nvPr/>
          </p:nvSpPr>
          <p:spPr>
            <a:xfrm>
              <a:off x="1105643" y="67299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35" y="87"/>
                    <a:pt x="53" y="109"/>
                  </a:cubicBezTo>
                  <a:cubicBezTo>
                    <a:pt x="87" y="109"/>
                    <a:pt x="109" y="70"/>
                    <a:pt x="87" y="53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5"/>
            <p:cNvSpPr/>
            <p:nvPr/>
          </p:nvSpPr>
          <p:spPr>
            <a:xfrm>
              <a:off x="1190202" y="67855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5" y="1"/>
                  </a:moveTo>
                  <a:cubicBezTo>
                    <a:pt x="12" y="1"/>
                    <a:pt x="0" y="26"/>
                    <a:pt x="0" y="40"/>
                  </a:cubicBezTo>
                  <a:cubicBezTo>
                    <a:pt x="0" y="79"/>
                    <a:pt x="18" y="97"/>
                    <a:pt x="53" y="97"/>
                  </a:cubicBezTo>
                  <a:cubicBezTo>
                    <a:pt x="74" y="97"/>
                    <a:pt x="109" y="79"/>
                    <a:pt x="109" y="40"/>
                  </a:cubicBezTo>
                  <a:cubicBezTo>
                    <a:pt x="92" y="23"/>
                    <a:pt x="74" y="5"/>
                    <a:pt x="53" y="5"/>
                  </a:cubicBezTo>
                  <a:cubicBezTo>
                    <a:pt x="46" y="2"/>
                    <a:pt x="4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5"/>
            <p:cNvSpPr/>
            <p:nvPr/>
          </p:nvSpPr>
          <p:spPr>
            <a:xfrm>
              <a:off x="788637" y="749498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57" y="1"/>
                  </a:moveTo>
                  <a:cubicBezTo>
                    <a:pt x="22" y="1"/>
                    <a:pt x="0" y="40"/>
                    <a:pt x="22" y="75"/>
                  </a:cubicBezTo>
                  <a:cubicBezTo>
                    <a:pt x="22" y="110"/>
                    <a:pt x="57" y="131"/>
                    <a:pt x="91" y="131"/>
                  </a:cubicBezTo>
                  <a:cubicBezTo>
                    <a:pt x="109" y="131"/>
                    <a:pt x="131" y="110"/>
                    <a:pt x="109" y="75"/>
                  </a:cubicBezTo>
                  <a:cubicBezTo>
                    <a:pt x="109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5"/>
            <p:cNvSpPr/>
            <p:nvPr/>
          </p:nvSpPr>
          <p:spPr>
            <a:xfrm>
              <a:off x="870857" y="749498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5" y="1"/>
                  </a:moveTo>
                  <a:cubicBezTo>
                    <a:pt x="17" y="1"/>
                    <a:pt x="0" y="23"/>
                    <a:pt x="17" y="57"/>
                  </a:cubicBezTo>
                  <a:cubicBezTo>
                    <a:pt x="35" y="92"/>
                    <a:pt x="52" y="131"/>
                    <a:pt x="87" y="131"/>
                  </a:cubicBezTo>
                  <a:cubicBezTo>
                    <a:pt x="109" y="131"/>
                    <a:pt x="126" y="92"/>
                    <a:pt x="109" y="57"/>
                  </a:cubicBezTo>
                  <a:cubicBezTo>
                    <a:pt x="109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5"/>
            <p:cNvSpPr/>
            <p:nvPr/>
          </p:nvSpPr>
          <p:spPr>
            <a:xfrm>
              <a:off x="955236" y="749498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36" y="1"/>
                  </a:moveTo>
                  <a:cubicBezTo>
                    <a:pt x="18" y="1"/>
                    <a:pt x="1" y="40"/>
                    <a:pt x="1" y="75"/>
                  </a:cubicBezTo>
                  <a:cubicBezTo>
                    <a:pt x="18" y="110"/>
                    <a:pt x="53" y="131"/>
                    <a:pt x="75" y="131"/>
                  </a:cubicBezTo>
                  <a:cubicBezTo>
                    <a:pt x="110" y="131"/>
                    <a:pt x="110" y="110"/>
                    <a:pt x="110" y="75"/>
                  </a:cubicBezTo>
                  <a:cubicBezTo>
                    <a:pt x="92" y="40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5"/>
            <p:cNvSpPr/>
            <p:nvPr/>
          </p:nvSpPr>
          <p:spPr>
            <a:xfrm>
              <a:off x="1036737" y="753574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7" y="127"/>
                    <a:pt x="74" y="127"/>
                  </a:cubicBezTo>
                  <a:cubicBezTo>
                    <a:pt x="109" y="127"/>
                    <a:pt x="109" y="88"/>
                    <a:pt x="109" y="53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5"/>
            <p:cNvSpPr/>
            <p:nvPr/>
          </p:nvSpPr>
          <p:spPr>
            <a:xfrm>
              <a:off x="1118237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9" y="1"/>
                  </a:moveTo>
                  <a:cubicBezTo>
                    <a:pt x="17" y="1"/>
                    <a:pt x="0" y="35"/>
                    <a:pt x="0" y="70"/>
                  </a:cubicBezTo>
                  <a:cubicBezTo>
                    <a:pt x="17" y="88"/>
                    <a:pt x="39" y="127"/>
                    <a:pt x="74" y="127"/>
                  </a:cubicBezTo>
                  <a:cubicBezTo>
                    <a:pt x="91" y="127"/>
                    <a:pt x="109" y="88"/>
                    <a:pt x="91" y="70"/>
                  </a:cubicBezTo>
                  <a:cubicBezTo>
                    <a:pt x="91" y="35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5"/>
            <p:cNvSpPr/>
            <p:nvPr/>
          </p:nvSpPr>
          <p:spPr>
            <a:xfrm>
              <a:off x="1199557" y="75672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40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92"/>
                    <a:pt x="40" y="110"/>
                    <a:pt x="57" y="110"/>
                  </a:cubicBezTo>
                  <a:cubicBezTo>
                    <a:pt x="75" y="110"/>
                    <a:pt x="92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821381" y="850270"/>
              <a:ext cx="23029" cy="24452"/>
            </a:xfrm>
            <a:custGeom>
              <a:avLst/>
              <a:gdLst/>
              <a:ahLst/>
              <a:cxnLst/>
              <a:rect l="l" t="t" r="r" b="b"/>
              <a:pathLst>
                <a:path w="128" h="132" extrusionOk="0">
                  <a:moveTo>
                    <a:pt x="36" y="1"/>
                  </a:moveTo>
                  <a:cubicBezTo>
                    <a:pt x="18" y="1"/>
                    <a:pt x="1" y="23"/>
                    <a:pt x="18" y="57"/>
                  </a:cubicBezTo>
                  <a:cubicBezTo>
                    <a:pt x="36" y="92"/>
                    <a:pt x="75" y="131"/>
                    <a:pt x="92" y="131"/>
                  </a:cubicBezTo>
                  <a:cubicBezTo>
                    <a:pt x="127" y="131"/>
                    <a:pt x="127" y="92"/>
                    <a:pt x="127" y="57"/>
                  </a:cubicBezTo>
                  <a:cubicBezTo>
                    <a:pt x="110" y="23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905940" y="850270"/>
              <a:ext cx="23749" cy="24452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40" y="1"/>
                  </a:moveTo>
                  <a:cubicBezTo>
                    <a:pt x="23" y="1"/>
                    <a:pt x="1" y="23"/>
                    <a:pt x="23" y="75"/>
                  </a:cubicBezTo>
                  <a:cubicBezTo>
                    <a:pt x="40" y="110"/>
                    <a:pt x="75" y="131"/>
                    <a:pt x="92" y="131"/>
                  </a:cubicBezTo>
                  <a:cubicBezTo>
                    <a:pt x="131" y="131"/>
                    <a:pt x="131" y="110"/>
                    <a:pt x="110" y="75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988160" y="850270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6" y="1"/>
                  </a:moveTo>
                  <a:cubicBezTo>
                    <a:pt x="18" y="1"/>
                    <a:pt x="1" y="23"/>
                    <a:pt x="18" y="75"/>
                  </a:cubicBezTo>
                  <a:cubicBezTo>
                    <a:pt x="36" y="110"/>
                    <a:pt x="70" y="131"/>
                    <a:pt x="88" y="131"/>
                  </a:cubicBezTo>
                  <a:cubicBezTo>
                    <a:pt x="109" y="131"/>
                    <a:pt x="127" y="110"/>
                    <a:pt x="109" y="57"/>
                  </a:cubicBezTo>
                  <a:cubicBezTo>
                    <a:pt x="88" y="23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5"/>
            <p:cNvSpPr/>
            <p:nvPr/>
          </p:nvSpPr>
          <p:spPr>
            <a:xfrm>
              <a:off x="1066422" y="847121"/>
              <a:ext cx="19791" cy="24638"/>
            </a:xfrm>
            <a:custGeom>
              <a:avLst/>
              <a:gdLst/>
              <a:ahLst/>
              <a:cxnLst/>
              <a:rect l="l" t="t" r="r" b="b"/>
              <a:pathLst>
                <a:path w="110" h="133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32" y="102"/>
                    <a:pt x="46" y="133"/>
                    <a:pt x="69" y="133"/>
                  </a:cubicBezTo>
                  <a:cubicBezTo>
                    <a:pt x="75" y="133"/>
                    <a:pt x="81" y="131"/>
                    <a:pt x="88" y="127"/>
                  </a:cubicBezTo>
                  <a:cubicBezTo>
                    <a:pt x="110" y="127"/>
                    <a:pt x="110" y="109"/>
                    <a:pt x="110" y="74"/>
                  </a:cubicBezTo>
                  <a:cubicBezTo>
                    <a:pt x="88" y="40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5"/>
            <p:cNvSpPr/>
            <p:nvPr/>
          </p:nvSpPr>
          <p:spPr>
            <a:xfrm>
              <a:off x="1140906" y="843787"/>
              <a:ext cx="19611" cy="23711"/>
            </a:xfrm>
            <a:custGeom>
              <a:avLst/>
              <a:gdLst/>
              <a:ahLst/>
              <a:cxnLst/>
              <a:rect l="l" t="t" r="r" b="b"/>
              <a:pathLst>
                <a:path w="109" h="128" extrusionOk="0">
                  <a:moveTo>
                    <a:pt x="39" y="1"/>
                  </a:moveTo>
                  <a:cubicBezTo>
                    <a:pt x="22" y="1"/>
                    <a:pt x="0" y="36"/>
                    <a:pt x="22" y="75"/>
                  </a:cubicBezTo>
                  <a:cubicBezTo>
                    <a:pt x="22" y="110"/>
                    <a:pt x="57" y="127"/>
                    <a:pt x="74" y="127"/>
                  </a:cubicBezTo>
                  <a:cubicBezTo>
                    <a:pt x="92" y="127"/>
                    <a:pt x="109" y="110"/>
                    <a:pt x="92" y="75"/>
                  </a:cubicBezTo>
                  <a:cubicBezTo>
                    <a:pt x="92" y="36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1215929" y="84063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40" y="1"/>
                  </a:moveTo>
                  <a:cubicBezTo>
                    <a:pt x="18" y="18"/>
                    <a:pt x="1" y="35"/>
                    <a:pt x="1" y="75"/>
                  </a:cubicBezTo>
                  <a:cubicBezTo>
                    <a:pt x="18" y="92"/>
                    <a:pt x="40" y="127"/>
                    <a:pt x="57" y="127"/>
                  </a:cubicBezTo>
                  <a:cubicBezTo>
                    <a:pt x="75" y="127"/>
                    <a:pt x="92" y="92"/>
                    <a:pt x="92" y="53"/>
                  </a:cubicBezTo>
                  <a:cubicBezTo>
                    <a:pt x="75" y="35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860602" y="951042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35" y="1"/>
                  </a:moveTo>
                  <a:cubicBezTo>
                    <a:pt x="0" y="1"/>
                    <a:pt x="0" y="40"/>
                    <a:pt x="18" y="75"/>
                  </a:cubicBezTo>
                  <a:cubicBezTo>
                    <a:pt x="18" y="109"/>
                    <a:pt x="57" y="149"/>
                    <a:pt x="92" y="149"/>
                  </a:cubicBezTo>
                  <a:cubicBezTo>
                    <a:pt x="127" y="149"/>
                    <a:pt x="127" y="109"/>
                    <a:pt x="109" y="75"/>
                  </a:cubicBezTo>
                  <a:cubicBezTo>
                    <a:pt x="109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949119" y="955117"/>
              <a:ext cx="22849" cy="26675"/>
            </a:xfrm>
            <a:custGeom>
              <a:avLst/>
              <a:gdLst/>
              <a:ahLst/>
              <a:cxnLst/>
              <a:rect l="l" t="t" r="r" b="b"/>
              <a:pathLst>
                <a:path w="127" h="144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09"/>
                    <a:pt x="70" y="144"/>
                    <a:pt x="87" y="144"/>
                  </a:cubicBezTo>
                  <a:cubicBezTo>
                    <a:pt x="126" y="144"/>
                    <a:pt x="126" y="109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1030440" y="95511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18" y="0"/>
                  </a:moveTo>
                  <a:cubicBezTo>
                    <a:pt x="1" y="0"/>
                    <a:pt x="1" y="35"/>
                    <a:pt x="1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109" y="127"/>
                    <a:pt x="109" y="87"/>
                    <a:pt x="92" y="53"/>
                  </a:cubicBezTo>
                  <a:cubicBezTo>
                    <a:pt x="70" y="18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1101685" y="9478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22" y="0"/>
                  </a:moveTo>
                  <a:cubicBezTo>
                    <a:pt x="1" y="0"/>
                    <a:pt x="1" y="39"/>
                    <a:pt x="22" y="74"/>
                  </a:cubicBezTo>
                  <a:cubicBezTo>
                    <a:pt x="22" y="109"/>
                    <a:pt x="57" y="126"/>
                    <a:pt x="75" y="126"/>
                  </a:cubicBezTo>
                  <a:cubicBezTo>
                    <a:pt x="92" y="126"/>
                    <a:pt x="109" y="92"/>
                    <a:pt x="92" y="57"/>
                  </a:cubicBezTo>
                  <a:cubicBezTo>
                    <a:pt x="75" y="18"/>
                    <a:pt x="57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1170591" y="93826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0"/>
                  </a:moveTo>
                  <a:cubicBezTo>
                    <a:pt x="1" y="17"/>
                    <a:pt x="1" y="35"/>
                    <a:pt x="1" y="70"/>
                  </a:cubicBezTo>
                  <a:cubicBezTo>
                    <a:pt x="18" y="109"/>
                    <a:pt x="35" y="126"/>
                    <a:pt x="53" y="126"/>
                  </a:cubicBezTo>
                  <a:cubicBezTo>
                    <a:pt x="75" y="126"/>
                    <a:pt x="92" y="91"/>
                    <a:pt x="75" y="70"/>
                  </a:cubicBezTo>
                  <a:cubicBezTo>
                    <a:pt x="75" y="35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1235540" y="930110"/>
              <a:ext cx="16732" cy="21118"/>
            </a:xfrm>
            <a:custGeom>
              <a:avLst/>
              <a:gdLst/>
              <a:ahLst/>
              <a:cxnLst/>
              <a:rect l="l" t="t" r="r" b="b"/>
              <a:pathLst>
                <a:path w="93" h="114" extrusionOk="0">
                  <a:moveTo>
                    <a:pt x="49" y="1"/>
                  </a:moveTo>
                  <a:cubicBezTo>
                    <a:pt x="46" y="1"/>
                    <a:pt x="43" y="2"/>
                    <a:pt x="40" y="5"/>
                  </a:cubicBezTo>
                  <a:cubicBezTo>
                    <a:pt x="1" y="5"/>
                    <a:pt x="1" y="27"/>
                    <a:pt x="1" y="61"/>
                  </a:cubicBezTo>
                  <a:cubicBezTo>
                    <a:pt x="18" y="96"/>
                    <a:pt x="40" y="114"/>
                    <a:pt x="57" y="114"/>
                  </a:cubicBezTo>
                  <a:cubicBezTo>
                    <a:pt x="75" y="114"/>
                    <a:pt x="92" y="79"/>
                    <a:pt x="75" y="44"/>
                  </a:cubicBezTo>
                  <a:cubicBezTo>
                    <a:pt x="75" y="30"/>
                    <a:pt x="6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893526" y="1051814"/>
              <a:ext cx="25368" cy="25193"/>
            </a:xfrm>
            <a:custGeom>
              <a:avLst/>
              <a:gdLst/>
              <a:ahLst/>
              <a:cxnLst/>
              <a:rect l="l" t="t" r="r" b="b"/>
              <a:pathLst>
                <a:path w="141" h="136" extrusionOk="0">
                  <a:moveTo>
                    <a:pt x="52" y="1"/>
                  </a:moveTo>
                  <a:cubicBezTo>
                    <a:pt x="18" y="1"/>
                    <a:pt x="0" y="40"/>
                    <a:pt x="18" y="75"/>
                  </a:cubicBezTo>
                  <a:cubicBezTo>
                    <a:pt x="35" y="109"/>
                    <a:pt x="70" y="131"/>
                    <a:pt x="92" y="131"/>
                  </a:cubicBezTo>
                  <a:cubicBezTo>
                    <a:pt x="97" y="134"/>
                    <a:pt x="103" y="135"/>
                    <a:pt x="108" y="135"/>
                  </a:cubicBezTo>
                  <a:cubicBezTo>
                    <a:pt x="131" y="135"/>
                    <a:pt x="141" y="103"/>
                    <a:pt x="126" y="75"/>
                  </a:cubicBezTo>
                  <a:cubicBezTo>
                    <a:pt x="126" y="40"/>
                    <a:pt x="92" y="22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988160" y="1059038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1"/>
                  </a:moveTo>
                  <a:cubicBezTo>
                    <a:pt x="18" y="1"/>
                    <a:pt x="1" y="36"/>
                    <a:pt x="18" y="70"/>
                  </a:cubicBezTo>
                  <a:cubicBezTo>
                    <a:pt x="18" y="110"/>
                    <a:pt x="53" y="127"/>
                    <a:pt x="88" y="127"/>
                  </a:cubicBezTo>
                  <a:cubicBezTo>
                    <a:pt x="109" y="127"/>
                    <a:pt x="127" y="110"/>
                    <a:pt x="109" y="70"/>
                  </a:cubicBezTo>
                  <a:cubicBezTo>
                    <a:pt x="88" y="36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1066422" y="105588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6" y="0"/>
                  </a:moveTo>
                  <a:cubicBezTo>
                    <a:pt x="1" y="0"/>
                    <a:pt x="1" y="35"/>
                    <a:pt x="18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88" y="127"/>
                    <a:pt x="110" y="87"/>
                    <a:pt x="88" y="53"/>
                  </a:cubicBezTo>
                  <a:cubicBezTo>
                    <a:pt x="88" y="35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1134609" y="104533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1"/>
                  </a:moveTo>
                  <a:cubicBezTo>
                    <a:pt x="0" y="1"/>
                    <a:pt x="0" y="36"/>
                    <a:pt x="0" y="75"/>
                  </a:cubicBezTo>
                  <a:cubicBezTo>
                    <a:pt x="18" y="110"/>
                    <a:pt x="35" y="127"/>
                    <a:pt x="57" y="127"/>
                  </a:cubicBezTo>
                  <a:cubicBezTo>
                    <a:pt x="74" y="127"/>
                    <a:pt x="92" y="92"/>
                    <a:pt x="74" y="57"/>
                  </a:cubicBezTo>
                  <a:cubicBezTo>
                    <a:pt x="74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5"/>
            <p:cNvSpPr/>
            <p:nvPr/>
          </p:nvSpPr>
          <p:spPr>
            <a:xfrm>
              <a:off x="1196499" y="1031622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18" y="1"/>
                  </a:moveTo>
                  <a:cubicBezTo>
                    <a:pt x="0" y="1"/>
                    <a:pt x="0" y="40"/>
                    <a:pt x="0" y="75"/>
                  </a:cubicBezTo>
                  <a:cubicBezTo>
                    <a:pt x="0" y="110"/>
                    <a:pt x="39" y="131"/>
                    <a:pt x="57" y="131"/>
                  </a:cubicBezTo>
                  <a:cubicBezTo>
                    <a:pt x="74" y="110"/>
                    <a:pt x="74" y="92"/>
                    <a:pt x="74" y="57"/>
                  </a:cubicBezTo>
                  <a:cubicBezTo>
                    <a:pt x="57" y="23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5"/>
            <p:cNvSpPr/>
            <p:nvPr/>
          </p:nvSpPr>
          <p:spPr>
            <a:xfrm>
              <a:off x="1252092" y="101550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7" y="18"/>
                    <a:pt x="0" y="36"/>
                    <a:pt x="17" y="70"/>
                  </a:cubicBezTo>
                  <a:cubicBezTo>
                    <a:pt x="17" y="110"/>
                    <a:pt x="35" y="127"/>
                    <a:pt x="57" y="127"/>
                  </a:cubicBezTo>
                  <a:cubicBezTo>
                    <a:pt x="74" y="110"/>
                    <a:pt x="91" y="88"/>
                    <a:pt x="74" y="53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5"/>
            <p:cNvSpPr/>
            <p:nvPr/>
          </p:nvSpPr>
          <p:spPr>
            <a:xfrm>
              <a:off x="919254" y="1146102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36" y="109"/>
                    <a:pt x="75" y="109"/>
                  </a:cubicBezTo>
                  <a:cubicBezTo>
                    <a:pt x="92" y="109"/>
                    <a:pt x="127" y="92"/>
                    <a:pt x="110" y="57"/>
                  </a:cubicBezTo>
                  <a:cubicBezTo>
                    <a:pt x="110" y="35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5"/>
            <p:cNvSpPr/>
            <p:nvPr/>
          </p:nvSpPr>
          <p:spPr>
            <a:xfrm>
              <a:off x="1014068" y="115258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35" y="0"/>
                  </a:moveTo>
                  <a:cubicBezTo>
                    <a:pt x="18" y="0"/>
                    <a:pt x="0" y="40"/>
                    <a:pt x="0" y="57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92" y="40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5"/>
            <p:cNvSpPr/>
            <p:nvPr/>
          </p:nvSpPr>
          <p:spPr>
            <a:xfrm>
              <a:off x="1092330" y="1149437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0" y="0"/>
                    <a:pt x="0" y="39"/>
                    <a:pt x="0" y="57"/>
                  </a:cubicBezTo>
                  <a:cubicBezTo>
                    <a:pt x="0" y="91"/>
                    <a:pt x="18" y="109"/>
                    <a:pt x="53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5"/>
            <p:cNvSpPr/>
            <p:nvPr/>
          </p:nvSpPr>
          <p:spPr>
            <a:xfrm>
              <a:off x="1154219" y="113647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87"/>
                    <a:pt x="35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5"/>
            <p:cNvSpPr/>
            <p:nvPr/>
          </p:nvSpPr>
          <p:spPr>
            <a:xfrm>
              <a:off x="1212871" y="1119613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18" y="0"/>
                  </a:moveTo>
                  <a:cubicBezTo>
                    <a:pt x="1" y="0"/>
                    <a:pt x="1" y="35"/>
                    <a:pt x="1" y="52"/>
                  </a:cubicBezTo>
                  <a:cubicBezTo>
                    <a:pt x="1" y="91"/>
                    <a:pt x="18" y="109"/>
                    <a:pt x="35" y="109"/>
                  </a:cubicBezTo>
                  <a:cubicBezTo>
                    <a:pt x="57" y="91"/>
                    <a:pt x="74" y="70"/>
                    <a:pt x="57" y="35"/>
                  </a:cubicBezTo>
                  <a:cubicBezTo>
                    <a:pt x="57" y="17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5"/>
            <p:cNvSpPr/>
            <p:nvPr/>
          </p:nvSpPr>
          <p:spPr>
            <a:xfrm>
              <a:off x="1265405" y="1099421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7" y="0"/>
                    <a:pt x="0" y="35"/>
                    <a:pt x="0" y="53"/>
                  </a:cubicBezTo>
                  <a:cubicBezTo>
                    <a:pt x="0" y="92"/>
                    <a:pt x="17" y="109"/>
                    <a:pt x="35" y="109"/>
                  </a:cubicBezTo>
                  <a:cubicBezTo>
                    <a:pt x="52" y="92"/>
                    <a:pt x="70" y="70"/>
                    <a:pt x="70" y="35"/>
                  </a:cubicBezTo>
                  <a:cubicBezTo>
                    <a:pt x="52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5"/>
            <p:cNvSpPr/>
            <p:nvPr/>
          </p:nvSpPr>
          <p:spPr>
            <a:xfrm>
              <a:off x="922492" y="346596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22"/>
                    <a:pt x="0" y="39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5"/>
            <p:cNvSpPr/>
            <p:nvPr/>
          </p:nvSpPr>
          <p:spPr>
            <a:xfrm>
              <a:off x="1017126" y="35382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5"/>
            <p:cNvSpPr/>
            <p:nvPr/>
          </p:nvSpPr>
          <p:spPr>
            <a:xfrm>
              <a:off x="1095388" y="350487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88"/>
                    <a:pt x="36" y="88"/>
                  </a:cubicBezTo>
                  <a:cubicBezTo>
                    <a:pt x="57" y="88"/>
                    <a:pt x="75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5"/>
            <p:cNvSpPr/>
            <p:nvPr/>
          </p:nvSpPr>
          <p:spPr>
            <a:xfrm>
              <a:off x="1160336" y="33677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3" y="1"/>
                    <a:pt x="1" y="36"/>
                    <a:pt x="1" y="53"/>
                  </a:cubicBezTo>
                  <a:cubicBezTo>
                    <a:pt x="1" y="75"/>
                    <a:pt x="1" y="92"/>
                    <a:pt x="40" y="92"/>
                  </a:cubicBezTo>
                  <a:cubicBezTo>
                    <a:pt x="58" y="92"/>
                    <a:pt x="58" y="53"/>
                    <a:pt x="75" y="36"/>
                  </a:cubicBezTo>
                  <a:cubicBezTo>
                    <a:pt x="75" y="18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5"/>
            <p:cNvSpPr/>
            <p:nvPr/>
          </p:nvSpPr>
          <p:spPr>
            <a:xfrm>
              <a:off x="1215929" y="316772"/>
              <a:ext cx="10435" cy="20192"/>
            </a:xfrm>
            <a:custGeom>
              <a:avLst/>
              <a:gdLst/>
              <a:ahLst/>
              <a:cxnLst/>
              <a:rect l="l" t="t" r="r" b="b"/>
              <a:pathLst>
                <a:path w="58" h="109" extrusionOk="0">
                  <a:moveTo>
                    <a:pt x="40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" y="109"/>
                    <a:pt x="18" y="109"/>
                  </a:cubicBezTo>
                  <a:cubicBezTo>
                    <a:pt x="40" y="92"/>
                    <a:pt x="57" y="74"/>
                    <a:pt x="57" y="35"/>
                  </a:cubicBezTo>
                  <a:cubicBezTo>
                    <a:pt x="57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5"/>
            <p:cNvSpPr/>
            <p:nvPr/>
          </p:nvSpPr>
          <p:spPr>
            <a:xfrm>
              <a:off x="1268464" y="296581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0" y="0"/>
                    <a:pt x="0" y="35"/>
                    <a:pt x="0" y="53"/>
                  </a:cubicBezTo>
                  <a:cubicBezTo>
                    <a:pt x="0" y="81"/>
                    <a:pt x="0" y="99"/>
                    <a:pt x="7" y="99"/>
                  </a:cubicBezTo>
                  <a:cubicBezTo>
                    <a:pt x="10" y="99"/>
                    <a:pt x="13" y="96"/>
                    <a:pt x="18" y="92"/>
                  </a:cubicBezTo>
                  <a:cubicBezTo>
                    <a:pt x="35" y="92"/>
                    <a:pt x="53" y="53"/>
                    <a:pt x="53" y="35"/>
                  </a:cubicBezTo>
                  <a:cubicBezTo>
                    <a:pt x="53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5"/>
            <p:cNvSpPr/>
            <p:nvPr/>
          </p:nvSpPr>
          <p:spPr>
            <a:xfrm>
              <a:off x="905940" y="409394"/>
              <a:ext cx="23749" cy="12782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55" y="0"/>
                  </a:moveTo>
                  <a:cubicBezTo>
                    <a:pt x="38" y="0"/>
                    <a:pt x="16" y="15"/>
                    <a:pt x="1" y="27"/>
                  </a:cubicBezTo>
                  <a:cubicBezTo>
                    <a:pt x="1" y="44"/>
                    <a:pt x="23" y="62"/>
                    <a:pt x="57" y="62"/>
                  </a:cubicBezTo>
                  <a:cubicBezTo>
                    <a:pt x="62" y="67"/>
                    <a:pt x="69" y="69"/>
                    <a:pt x="76" y="69"/>
                  </a:cubicBezTo>
                  <a:cubicBezTo>
                    <a:pt x="94" y="69"/>
                    <a:pt x="116" y="56"/>
                    <a:pt x="131" y="44"/>
                  </a:cubicBezTo>
                  <a:cubicBezTo>
                    <a:pt x="131" y="27"/>
                    <a:pt x="110" y="9"/>
                    <a:pt x="75" y="9"/>
                  </a:cubicBezTo>
                  <a:cubicBezTo>
                    <a:pt x="70" y="3"/>
                    <a:pt x="63" y="0"/>
                    <a:pt x="5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5"/>
            <p:cNvSpPr/>
            <p:nvPr/>
          </p:nvSpPr>
          <p:spPr>
            <a:xfrm>
              <a:off x="1000754" y="417544"/>
              <a:ext cx="19791" cy="11485"/>
            </a:xfrm>
            <a:custGeom>
              <a:avLst/>
              <a:gdLst/>
              <a:ahLst/>
              <a:cxnLst/>
              <a:rect l="l" t="t" r="r" b="b"/>
              <a:pathLst>
                <a:path w="110" h="62" extrusionOk="0">
                  <a:moveTo>
                    <a:pt x="74" y="0"/>
                  </a:moveTo>
                  <a:cubicBezTo>
                    <a:pt x="39" y="0"/>
                    <a:pt x="18" y="0"/>
                    <a:pt x="0" y="35"/>
                  </a:cubicBezTo>
                  <a:cubicBezTo>
                    <a:pt x="0" y="52"/>
                    <a:pt x="0" y="52"/>
                    <a:pt x="39" y="52"/>
                  </a:cubicBezTo>
                  <a:cubicBezTo>
                    <a:pt x="45" y="59"/>
                    <a:pt x="51" y="61"/>
                    <a:pt x="59" y="61"/>
                  </a:cubicBezTo>
                  <a:cubicBezTo>
                    <a:pt x="76" y="61"/>
                    <a:pt x="97" y="47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5"/>
            <p:cNvSpPr/>
            <p:nvPr/>
          </p:nvSpPr>
          <p:spPr>
            <a:xfrm>
              <a:off x="1079016" y="411061"/>
              <a:ext cx="16552" cy="12967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57" y="0"/>
                  </a:moveTo>
                  <a:cubicBezTo>
                    <a:pt x="40" y="18"/>
                    <a:pt x="18" y="35"/>
                    <a:pt x="0" y="53"/>
                  </a:cubicBezTo>
                  <a:cubicBezTo>
                    <a:pt x="0" y="70"/>
                    <a:pt x="0" y="70"/>
                    <a:pt x="18" y="70"/>
                  </a:cubicBezTo>
                  <a:cubicBezTo>
                    <a:pt x="57" y="70"/>
                    <a:pt x="74" y="53"/>
                    <a:pt x="92" y="35"/>
                  </a:cubicBezTo>
                  <a:cubicBezTo>
                    <a:pt x="92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5"/>
            <p:cNvSpPr/>
            <p:nvPr/>
          </p:nvSpPr>
          <p:spPr>
            <a:xfrm>
              <a:off x="1144684" y="40050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"/>
                    <a:pt x="18" y="18"/>
                    <a:pt x="1" y="36"/>
                  </a:cubicBezTo>
                  <a:cubicBezTo>
                    <a:pt x="1" y="57"/>
                    <a:pt x="1" y="75"/>
                    <a:pt x="18" y="75"/>
                  </a:cubicBezTo>
                  <a:cubicBezTo>
                    <a:pt x="53" y="75"/>
                    <a:pt x="71" y="57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5"/>
            <p:cNvSpPr/>
            <p:nvPr/>
          </p:nvSpPr>
          <p:spPr>
            <a:xfrm>
              <a:off x="1203515" y="383645"/>
              <a:ext cx="12594" cy="15190"/>
            </a:xfrm>
            <a:custGeom>
              <a:avLst/>
              <a:gdLst/>
              <a:ahLst/>
              <a:cxnLst/>
              <a:rect l="l" t="t" r="r" b="b"/>
              <a:pathLst>
                <a:path w="70" h="82" extrusionOk="0">
                  <a:moveTo>
                    <a:pt x="53" y="0"/>
                  </a:moveTo>
                  <a:cubicBezTo>
                    <a:pt x="35" y="0"/>
                    <a:pt x="18" y="40"/>
                    <a:pt x="0" y="57"/>
                  </a:cubicBezTo>
                  <a:cubicBezTo>
                    <a:pt x="0" y="69"/>
                    <a:pt x="9" y="82"/>
                    <a:pt x="20" y="82"/>
                  </a:cubicBezTo>
                  <a:cubicBezTo>
                    <a:pt x="25" y="82"/>
                    <a:pt x="30" y="79"/>
                    <a:pt x="35" y="74"/>
                  </a:cubicBezTo>
                  <a:cubicBezTo>
                    <a:pt x="53" y="74"/>
                    <a:pt x="70" y="57"/>
                    <a:pt x="70" y="40"/>
                  </a:cubicBezTo>
                  <a:cubicBezTo>
                    <a:pt x="70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5"/>
            <p:cNvSpPr/>
            <p:nvPr/>
          </p:nvSpPr>
          <p:spPr>
            <a:xfrm>
              <a:off x="1258209" y="36345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57" y="1"/>
                  </a:moveTo>
                  <a:lnTo>
                    <a:pt x="1" y="57"/>
                  </a:lnTo>
                  <a:cubicBezTo>
                    <a:pt x="1" y="92"/>
                    <a:pt x="23" y="92"/>
                    <a:pt x="40" y="92"/>
                  </a:cubicBezTo>
                  <a:cubicBezTo>
                    <a:pt x="57" y="92"/>
                    <a:pt x="75" y="75"/>
                    <a:pt x="75" y="40"/>
                  </a:cubicBezTo>
                  <a:cubicBezTo>
                    <a:pt x="75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5"/>
            <p:cNvSpPr/>
            <p:nvPr/>
          </p:nvSpPr>
          <p:spPr>
            <a:xfrm>
              <a:off x="873916" y="457742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2" y="1"/>
                  </a:moveTo>
                  <a:cubicBezTo>
                    <a:pt x="70" y="1"/>
                    <a:pt x="35" y="18"/>
                    <a:pt x="18" y="35"/>
                  </a:cubicBezTo>
                  <a:cubicBezTo>
                    <a:pt x="0" y="53"/>
                    <a:pt x="18" y="53"/>
                    <a:pt x="53" y="75"/>
                  </a:cubicBezTo>
                  <a:cubicBezTo>
                    <a:pt x="70" y="75"/>
                    <a:pt x="109" y="53"/>
                    <a:pt x="127" y="35"/>
                  </a:cubicBezTo>
                  <a:cubicBezTo>
                    <a:pt x="144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964772" y="464225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0"/>
                  </a:moveTo>
                  <a:cubicBezTo>
                    <a:pt x="57" y="0"/>
                    <a:pt x="39" y="0"/>
                    <a:pt x="22" y="18"/>
                  </a:cubicBezTo>
                  <a:cubicBezTo>
                    <a:pt x="0" y="40"/>
                    <a:pt x="22" y="57"/>
                    <a:pt x="39" y="57"/>
                  </a:cubicBezTo>
                  <a:cubicBezTo>
                    <a:pt x="74" y="57"/>
                    <a:pt x="92" y="40"/>
                    <a:pt x="109" y="18"/>
                  </a:cubicBezTo>
                  <a:cubicBezTo>
                    <a:pt x="131" y="18"/>
                    <a:pt x="131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1043033" y="461076"/>
              <a:ext cx="23569" cy="10559"/>
            </a:xfrm>
            <a:custGeom>
              <a:avLst/>
              <a:gdLst/>
              <a:ahLst/>
              <a:cxnLst/>
              <a:rect l="l" t="t" r="r" b="b"/>
              <a:pathLst>
                <a:path w="131" h="57" extrusionOk="0">
                  <a:moveTo>
                    <a:pt x="92" y="0"/>
                  </a:moveTo>
                  <a:cubicBezTo>
                    <a:pt x="74" y="0"/>
                    <a:pt x="39" y="17"/>
                    <a:pt x="22" y="35"/>
                  </a:cubicBezTo>
                  <a:cubicBezTo>
                    <a:pt x="0" y="57"/>
                    <a:pt x="22" y="57"/>
                    <a:pt x="39" y="57"/>
                  </a:cubicBezTo>
                  <a:cubicBezTo>
                    <a:pt x="57" y="57"/>
                    <a:pt x="92" y="35"/>
                    <a:pt x="109" y="17"/>
                  </a:cubicBezTo>
                  <a:cubicBezTo>
                    <a:pt x="131" y="0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1114998" y="45125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1"/>
                  </a:moveTo>
                  <a:cubicBezTo>
                    <a:pt x="57" y="18"/>
                    <a:pt x="18" y="18"/>
                    <a:pt x="18" y="36"/>
                  </a:cubicBezTo>
                  <a:cubicBezTo>
                    <a:pt x="1" y="53"/>
                    <a:pt x="1" y="70"/>
                    <a:pt x="35" y="70"/>
                  </a:cubicBezTo>
                  <a:cubicBezTo>
                    <a:pt x="57" y="70"/>
                    <a:pt x="75" y="53"/>
                    <a:pt x="92" y="36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1179947" y="440885"/>
              <a:ext cx="16732" cy="13893"/>
            </a:xfrm>
            <a:custGeom>
              <a:avLst/>
              <a:gdLst/>
              <a:ahLst/>
              <a:cxnLst/>
              <a:rect l="l" t="t" r="r" b="b"/>
              <a:pathLst>
                <a:path w="93" h="75" extrusionOk="0">
                  <a:moveTo>
                    <a:pt x="57" y="0"/>
                  </a:moveTo>
                  <a:cubicBezTo>
                    <a:pt x="40" y="0"/>
                    <a:pt x="23" y="18"/>
                    <a:pt x="1" y="35"/>
                  </a:cubicBezTo>
                  <a:cubicBezTo>
                    <a:pt x="1" y="57"/>
                    <a:pt x="1" y="74"/>
                    <a:pt x="40" y="74"/>
                  </a:cubicBezTo>
                  <a:cubicBezTo>
                    <a:pt x="57" y="57"/>
                    <a:pt x="75" y="35"/>
                    <a:pt x="75" y="18"/>
                  </a:cubicBezTo>
                  <a:cubicBezTo>
                    <a:pt x="92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1242556" y="42717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0"/>
                  </a:moveTo>
                  <a:cubicBezTo>
                    <a:pt x="36" y="0"/>
                    <a:pt x="18" y="22"/>
                    <a:pt x="18" y="39"/>
                  </a:cubicBezTo>
                  <a:cubicBezTo>
                    <a:pt x="1" y="57"/>
                    <a:pt x="18" y="74"/>
                    <a:pt x="36" y="74"/>
                  </a:cubicBezTo>
                  <a:cubicBezTo>
                    <a:pt x="53" y="74"/>
                    <a:pt x="70" y="57"/>
                    <a:pt x="88" y="39"/>
                  </a:cubicBezTo>
                  <a:cubicBezTo>
                    <a:pt x="88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837933" y="501274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2" y="1"/>
                    <a:pt x="18" y="18"/>
                    <a:pt x="0" y="35"/>
                  </a:cubicBezTo>
                  <a:cubicBezTo>
                    <a:pt x="0" y="35"/>
                    <a:pt x="0" y="57"/>
                    <a:pt x="35" y="57"/>
                  </a:cubicBezTo>
                  <a:cubicBezTo>
                    <a:pt x="52" y="57"/>
                    <a:pt x="92" y="57"/>
                    <a:pt x="109" y="35"/>
                  </a:cubicBezTo>
                  <a:cubicBezTo>
                    <a:pt x="126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922492" y="504608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4" y="0"/>
                    <a:pt x="39" y="0"/>
                    <a:pt x="18" y="17"/>
                  </a:cubicBezTo>
                  <a:cubicBezTo>
                    <a:pt x="0" y="39"/>
                    <a:pt x="18" y="57"/>
                    <a:pt x="39" y="57"/>
                  </a:cubicBezTo>
                  <a:cubicBezTo>
                    <a:pt x="74" y="57"/>
                    <a:pt x="92" y="39"/>
                    <a:pt x="109" y="17"/>
                  </a:cubicBezTo>
                  <a:cubicBezTo>
                    <a:pt x="126" y="17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1004172" y="503126"/>
              <a:ext cx="22130" cy="10188"/>
            </a:xfrm>
            <a:custGeom>
              <a:avLst/>
              <a:gdLst/>
              <a:ahLst/>
              <a:cxnLst/>
              <a:rect l="l" t="t" r="r" b="b"/>
              <a:pathLst>
                <a:path w="123" h="55" extrusionOk="0">
                  <a:moveTo>
                    <a:pt x="105" y="1"/>
                  </a:moveTo>
                  <a:cubicBezTo>
                    <a:pt x="101" y="1"/>
                    <a:pt x="95" y="3"/>
                    <a:pt x="90" y="8"/>
                  </a:cubicBezTo>
                  <a:cubicBezTo>
                    <a:pt x="55" y="8"/>
                    <a:pt x="38" y="8"/>
                    <a:pt x="20" y="25"/>
                  </a:cubicBezTo>
                  <a:cubicBezTo>
                    <a:pt x="5" y="41"/>
                    <a:pt x="1" y="54"/>
                    <a:pt x="14" y="54"/>
                  </a:cubicBezTo>
                  <a:cubicBezTo>
                    <a:pt x="19" y="54"/>
                    <a:pt x="27" y="52"/>
                    <a:pt x="38" y="47"/>
                  </a:cubicBezTo>
                  <a:cubicBezTo>
                    <a:pt x="55" y="47"/>
                    <a:pt x="90" y="47"/>
                    <a:pt x="108" y="25"/>
                  </a:cubicBezTo>
                  <a:cubicBezTo>
                    <a:pt x="123" y="13"/>
                    <a:pt x="117" y="1"/>
                    <a:pt x="10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1079016" y="49812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92" y="0"/>
                  </a:moveTo>
                  <a:cubicBezTo>
                    <a:pt x="57" y="0"/>
                    <a:pt x="40" y="18"/>
                    <a:pt x="18" y="35"/>
                  </a:cubicBezTo>
                  <a:cubicBezTo>
                    <a:pt x="0" y="52"/>
                    <a:pt x="18" y="74"/>
                    <a:pt x="40" y="74"/>
                  </a:cubicBezTo>
                  <a:cubicBezTo>
                    <a:pt x="57" y="52"/>
                    <a:pt x="92" y="52"/>
                    <a:pt x="109" y="35"/>
                  </a:cubicBezTo>
                  <a:cubicBezTo>
                    <a:pt x="109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1150981" y="491641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0"/>
                  </a:moveTo>
                  <a:cubicBezTo>
                    <a:pt x="53" y="0"/>
                    <a:pt x="36" y="18"/>
                    <a:pt x="18" y="35"/>
                  </a:cubicBezTo>
                  <a:cubicBezTo>
                    <a:pt x="1" y="53"/>
                    <a:pt x="18" y="70"/>
                    <a:pt x="36" y="70"/>
                  </a:cubicBezTo>
                  <a:cubicBezTo>
                    <a:pt x="75" y="70"/>
                    <a:pt x="92" y="53"/>
                    <a:pt x="110" y="35"/>
                  </a:cubicBezTo>
                  <a:cubicBezTo>
                    <a:pt x="110" y="18"/>
                    <a:pt x="110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1223126" y="48441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2" y="0"/>
                  </a:moveTo>
                  <a:cubicBezTo>
                    <a:pt x="35" y="0"/>
                    <a:pt x="17" y="18"/>
                    <a:pt x="17" y="39"/>
                  </a:cubicBezTo>
                  <a:cubicBezTo>
                    <a:pt x="0" y="74"/>
                    <a:pt x="17" y="74"/>
                    <a:pt x="35" y="74"/>
                  </a:cubicBezTo>
                  <a:cubicBezTo>
                    <a:pt x="52" y="74"/>
                    <a:pt x="87" y="57"/>
                    <a:pt x="87" y="39"/>
                  </a:cubicBezTo>
                  <a:cubicBezTo>
                    <a:pt x="87" y="18"/>
                    <a:pt x="87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801951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4" y="1"/>
                  </a:moveTo>
                  <a:cubicBezTo>
                    <a:pt x="57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57" y="75"/>
                    <a:pt x="91" y="57"/>
                    <a:pt x="109" y="40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883271" y="544806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7" y="1"/>
                    <a:pt x="40" y="18"/>
                    <a:pt x="18" y="40"/>
                  </a:cubicBezTo>
                  <a:cubicBezTo>
                    <a:pt x="1" y="57"/>
                    <a:pt x="18" y="57"/>
                    <a:pt x="40" y="57"/>
                  </a:cubicBezTo>
                  <a:cubicBezTo>
                    <a:pt x="75" y="57"/>
                    <a:pt x="92" y="57"/>
                    <a:pt x="109" y="40"/>
                  </a:cubicBezTo>
                  <a:cubicBezTo>
                    <a:pt x="127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968550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1" y="1"/>
                  </a:moveTo>
                  <a:cubicBezTo>
                    <a:pt x="53" y="1"/>
                    <a:pt x="18" y="18"/>
                    <a:pt x="1" y="40"/>
                  </a:cubicBezTo>
                  <a:cubicBezTo>
                    <a:pt x="1" y="57"/>
                    <a:pt x="1" y="75"/>
                    <a:pt x="36" y="75"/>
                  </a:cubicBezTo>
                  <a:cubicBezTo>
                    <a:pt x="53" y="75"/>
                    <a:pt x="88" y="57"/>
                    <a:pt x="88" y="40"/>
                  </a:cubicBezTo>
                  <a:cubicBezTo>
                    <a:pt x="110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1046992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87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26" y="18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1125254" y="544806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0" y="1"/>
                  </a:moveTo>
                  <a:cubicBezTo>
                    <a:pt x="52" y="1"/>
                    <a:pt x="18" y="18"/>
                    <a:pt x="18" y="40"/>
                  </a:cubicBezTo>
                  <a:cubicBezTo>
                    <a:pt x="0" y="57"/>
                    <a:pt x="18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09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1203515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53" y="1"/>
                    <a:pt x="18" y="18"/>
                    <a:pt x="18" y="40"/>
                  </a:cubicBezTo>
                  <a:cubicBezTo>
                    <a:pt x="0" y="57"/>
                    <a:pt x="18" y="75"/>
                    <a:pt x="53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09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76043" y="595562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70" y="1"/>
                  </a:moveTo>
                  <a:cubicBezTo>
                    <a:pt x="53" y="18"/>
                    <a:pt x="18" y="18"/>
                    <a:pt x="18" y="53"/>
                  </a:cubicBezTo>
                  <a:cubicBezTo>
                    <a:pt x="0" y="70"/>
                    <a:pt x="18" y="92"/>
                    <a:pt x="53" y="92"/>
                  </a:cubicBezTo>
                  <a:cubicBezTo>
                    <a:pt x="70" y="92"/>
                    <a:pt x="92" y="70"/>
                    <a:pt x="109" y="36"/>
                  </a:cubicBezTo>
                  <a:cubicBezTo>
                    <a:pt x="109" y="18"/>
                    <a:pt x="92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857544" y="595562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74" y="1"/>
                  </a:moveTo>
                  <a:cubicBezTo>
                    <a:pt x="35" y="1"/>
                    <a:pt x="17" y="18"/>
                    <a:pt x="0" y="36"/>
                  </a:cubicBezTo>
                  <a:cubicBezTo>
                    <a:pt x="0" y="53"/>
                    <a:pt x="17" y="70"/>
                    <a:pt x="35" y="70"/>
                  </a:cubicBezTo>
                  <a:cubicBezTo>
                    <a:pt x="74" y="70"/>
                    <a:pt x="91" y="53"/>
                    <a:pt x="109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941923" y="595562"/>
              <a:ext cx="19791" cy="14820"/>
            </a:xfrm>
            <a:custGeom>
              <a:avLst/>
              <a:gdLst/>
              <a:ahLst/>
              <a:cxnLst/>
              <a:rect l="l" t="t" r="r" b="b"/>
              <a:pathLst>
                <a:path w="110" h="80" extrusionOk="0">
                  <a:moveTo>
                    <a:pt x="58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3"/>
                    <a:pt x="1" y="70"/>
                    <a:pt x="40" y="70"/>
                  </a:cubicBezTo>
                  <a:cubicBezTo>
                    <a:pt x="45" y="76"/>
                    <a:pt x="51" y="79"/>
                    <a:pt x="57" y="79"/>
                  </a:cubicBezTo>
                  <a:cubicBezTo>
                    <a:pt x="74" y="79"/>
                    <a:pt x="92" y="61"/>
                    <a:pt x="92" y="36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1023423" y="598896"/>
              <a:ext cx="19791" cy="15005"/>
            </a:xfrm>
            <a:custGeom>
              <a:avLst/>
              <a:gdLst/>
              <a:ahLst/>
              <a:cxnLst/>
              <a:rect l="l" t="t" r="r" b="b"/>
              <a:pathLst>
                <a:path w="110" h="81" extrusionOk="0">
                  <a:moveTo>
                    <a:pt x="74" y="0"/>
                  </a:moveTo>
                  <a:cubicBezTo>
                    <a:pt x="40" y="0"/>
                    <a:pt x="22" y="18"/>
                    <a:pt x="22" y="35"/>
                  </a:cubicBezTo>
                  <a:cubicBezTo>
                    <a:pt x="1" y="52"/>
                    <a:pt x="22" y="74"/>
                    <a:pt x="57" y="74"/>
                  </a:cubicBezTo>
                  <a:cubicBezTo>
                    <a:pt x="62" y="79"/>
                    <a:pt x="67" y="81"/>
                    <a:pt x="73" y="81"/>
                  </a:cubicBezTo>
                  <a:cubicBezTo>
                    <a:pt x="90" y="81"/>
                    <a:pt x="109" y="6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1108702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1"/>
                  </a:moveTo>
                  <a:cubicBezTo>
                    <a:pt x="36" y="1"/>
                    <a:pt x="1" y="18"/>
                    <a:pt x="1" y="35"/>
                  </a:cubicBezTo>
                  <a:cubicBezTo>
                    <a:pt x="1" y="57"/>
                    <a:pt x="18" y="92"/>
                    <a:pt x="36" y="92"/>
                  </a:cubicBezTo>
                  <a:cubicBezTo>
                    <a:pt x="70" y="92"/>
                    <a:pt x="92" y="75"/>
                    <a:pt x="110" y="35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1193260" y="605195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299275" y="156938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75" y="91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390850" y="157567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23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495020" y="1589387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75"/>
                    <a:pt x="22" y="92"/>
                    <a:pt x="57" y="110"/>
                  </a:cubicBezTo>
                  <a:cubicBezTo>
                    <a:pt x="92" y="110"/>
                    <a:pt x="131" y="92"/>
                    <a:pt x="131" y="75"/>
                  </a:cubicBezTo>
                  <a:cubicBezTo>
                    <a:pt x="131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606206" y="160957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5"/>
                  </a:cubicBezTo>
                  <a:cubicBezTo>
                    <a:pt x="126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5"/>
            <p:cNvSpPr/>
            <p:nvPr/>
          </p:nvSpPr>
          <p:spPr>
            <a:xfrm>
              <a:off x="720450" y="16318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7"/>
                    <a:pt x="1" y="46"/>
                  </a:cubicBezTo>
                  <a:cubicBezTo>
                    <a:pt x="1" y="63"/>
                    <a:pt x="18" y="98"/>
                    <a:pt x="53" y="98"/>
                  </a:cubicBezTo>
                  <a:cubicBezTo>
                    <a:pt x="92" y="98"/>
                    <a:pt x="127" y="81"/>
                    <a:pt x="127" y="63"/>
                  </a:cubicBezTo>
                  <a:cubicBezTo>
                    <a:pt x="127" y="46"/>
                    <a:pt x="92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5"/>
            <p:cNvSpPr/>
            <p:nvPr/>
          </p:nvSpPr>
          <p:spPr>
            <a:xfrm>
              <a:off x="831636" y="16518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3" y="99"/>
                  </a:cubicBezTo>
                  <a:cubicBezTo>
                    <a:pt x="87" y="99"/>
                    <a:pt x="127" y="82"/>
                    <a:pt x="127" y="64"/>
                  </a:cubicBezTo>
                  <a:cubicBezTo>
                    <a:pt x="127" y="25"/>
                    <a:pt x="87" y="8"/>
                    <a:pt x="53" y="8"/>
                  </a:cubicBezTo>
                  <a:cubicBezTo>
                    <a:pt x="44" y="3"/>
                    <a:pt x="36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5"/>
            <p:cNvSpPr/>
            <p:nvPr/>
          </p:nvSpPr>
          <p:spPr>
            <a:xfrm>
              <a:off x="299275" y="1643478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5"/>
            <p:cNvSpPr/>
            <p:nvPr/>
          </p:nvSpPr>
          <p:spPr>
            <a:xfrm>
              <a:off x="390850" y="16486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7"/>
                    <a:pt x="1" y="42"/>
                  </a:cubicBezTo>
                  <a:cubicBezTo>
                    <a:pt x="1" y="64"/>
                    <a:pt x="18" y="99"/>
                    <a:pt x="57" y="99"/>
                  </a:cubicBezTo>
                  <a:cubicBezTo>
                    <a:pt x="92" y="99"/>
                    <a:pt x="109" y="81"/>
                    <a:pt x="109" y="64"/>
                  </a:cubicBezTo>
                  <a:cubicBezTo>
                    <a:pt x="109" y="25"/>
                    <a:pt x="92" y="7"/>
                    <a:pt x="57" y="7"/>
                  </a:cubicBezTo>
                  <a:cubicBezTo>
                    <a:pt x="47" y="3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5"/>
            <p:cNvSpPr/>
            <p:nvPr/>
          </p:nvSpPr>
          <p:spPr>
            <a:xfrm>
              <a:off x="495020" y="166366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5"/>
            <p:cNvSpPr/>
            <p:nvPr/>
          </p:nvSpPr>
          <p:spPr>
            <a:xfrm>
              <a:off x="606206" y="1683675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53"/>
                    <a:pt x="18" y="92"/>
                    <a:pt x="57" y="92"/>
                  </a:cubicBezTo>
                  <a:cubicBezTo>
                    <a:pt x="66" y="97"/>
                    <a:pt x="75" y="99"/>
                    <a:pt x="84" y="99"/>
                  </a:cubicBezTo>
                  <a:cubicBezTo>
                    <a:pt x="108" y="99"/>
                    <a:pt x="126" y="82"/>
                    <a:pt x="126" y="53"/>
                  </a:cubicBezTo>
                  <a:cubicBezTo>
                    <a:pt x="126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5"/>
            <p:cNvSpPr/>
            <p:nvPr/>
          </p:nvSpPr>
          <p:spPr>
            <a:xfrm>
              <a:off x="720450" y="170386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0"/>
                  </a:cubicBezTo>
                  <a:cubicBezTo>
                    <a:pt x="127" y="36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5"/>
            <p:cNvSpPr/>
            <p:nvPr/>
          </p:nvSpPr>
          <p:spPr>
            <a:xfrm>
              <a:off x="831636" y="172405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3" y="109"/>
                  </a:cubicBezTo>
                  <a:cubicBezTo>
                    <a:pt x="87" y="109"/>
                    <a:pt x="127" y="92"/>
                    <a:pt x="127" y="53"/>
                  </a:cubicBezTo>
                  <a:cubicBezTo>
                    <a:pt x="127" y="35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5"/>
            <p:cNvSpPr/>
            <p:nvPr/>
          </p:nvSpPr>
          <p:spPr>
            <a:xfrm>
              <a:off x="299275" y="171349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8"/>
                  </a:cubicBezTo>
                  <a:cubicBezTo>
                    <a:pt x="1" y="75"/>
                    <a:pt x="40" y="110"/>
                    <a:pt x="57" y="110"/>
                  </a:cubicBezTo>
                  <a:cubicBezTo>
                    <a:pt x="75" y="110"/>
                    <a:pt x="109" y="92"/>
                    <a:pt x="109" y="58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5"/>
            <p:cNvSpPr/>
            <p:nvPr/>
          </p:nvSpPr>
          <p:spPr>
            <a:xfrm>
              <a:off x="390850" y="17209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70"/>
                    <a:pt x="18" y="87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5"/>
            <p:cNvSpPr/>
            <p:nvPr/>
          </p:nvSpPr>
          <p:spPr>
            <a:xfrm>
              <a:off x="495020" y="1735728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0"/>
                  </a:moveTo>
                  <a:cubicBezTo>
                    <a:pt x="12" y="0"/>
                    <a:pt x="0" y="17"/>
                    <a:pt x="0" y="46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46"/>
                    <a:pt x="92" y="7"/>
                    <a:pt x="57" y="7"/>
                  </a:cubicBezTo>
                  <a:cubicBezTo>
                    <a:pt x="48" y="3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5"/>
            <p:cNvSpPr/>
            <p:nvPr/>
          </p:nvSpPr>
          <p:spPr>
            <a:xfrm>
              <a:off x="606206" y="175592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4"/>
                    <a:pt x="18" y="98"/>
                    <a:pt x="57" y="98"/>
                  </a:cubicBezTo>
                  <a:cubicBezTo>
                    <a:pt x="92" y="98"/>
                    <a:pt x="126" y="81"/>
                    <a:pt x="126" y="64"/>
                  </a:cubicBezTo>
                  <a:cubicBezTo>
                    <a:pt x="126" y="46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5"/>
            <p:cNvSpPr/>
            <p:nvPr/>
          </p:nvSpPr>
          <p:spPr>
            <a:xfrm>
              <a:off x="720450" y="17772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63" y="97"/>
                    <a:pt x="73" y="99"/>
                    <a:pt x="83" y="99"/>
                  </a:cubicBezTo>
                  <a:cubicBezTo>
                    <a:pt x="108" y="99"/>
                    <a:pt x="127" y="83"/>
                    <a:pt x="127" y="57"/>
                  </a:cubicBezTo>
                  <a:cubicBezTo>
                    <a:pt x="127" y="40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5"/>
            <p:cNvSpPr/>
            <p:nvPr/>
          </p:nvSpPr>
          <p:spPr>
            <a:xfrm>
              <a:off x="831636" y="17974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5"/>
            <p:cNvSpPr/>
            <p:nvPr/>
          </p:nvSpPr>
          <p:spPr>
            <a:xfrm>
              <a:off x="299275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5"/>
            <p:cNvSpPr/>
            <p:nvPr/>
          </p:nvSpPr>
          <p:spPr>
            <a:xfrm>
              <a:off x="390850" y="17942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74"/>
                    <a:pt x="18" y="91"/>
                    <a:pt x="57" y="91"/>
                  </a:cubicBezTo>
                  <a:cubicBezTo>
                    <a:pt x="67" y="96"/>
                    <a:pt x="75" y="98"/>
                    <a:pt x="81" y="98"/>
                  </a:cubicBezTo>
                  <a:cubicBezTo>
                    <a:pt x="100" y="98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5"/>
            <p:cNvSpPr/>
            <p:nvPr/>
          </p:nvSpPr>
          <p:spPr>
            <a:xfrm>
              <a:off x="495020" y="1807973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7"/>
                    <a:pt x="0" y="52"/>
                  </a:cubicBezTo>
                  <a:cubicBezTo>
                    <a:pt x="0" y="74"/>
                    <a:pt x="22" y="91"/>
                    <a:pt x="57" y="109"/>
                  </a:cubicBezTo>
                  <a:cubicBezTo>
                    <a:pt x="92" y="109"/>
                    <a:pt x="131" y="91"/>
                    <a:pt x="131" y="74"/>
                  </a:cubicBezTo>
                  <a:cubicBezTo>
                    <a:pt x="131" y="35"/>
                    <a:pt x="92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5"/>
            <p:cNvSpPr/>
            <p:nvPr/>
          </p:nvSpPr>
          <p:spPr>
            <a:xfrm>
              <a:off x="606206" y="18279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5"/>
            <p:cNvSpPr/>
            <p:nvPr/>
          </p:nvSpPr>
          <p:spPr>
            <a:xfrm>
              <a:off x="720450" y="18502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4"/>
                    <a:pt x="18" y="98"/>
                    <a:pt x="53" y="98"/>
                  </a:cubicBezTo>
                  <a:cubicBezTo>
                    <a:pt x="92" y="98"/>
                    <a:pt x="127" y="98"/>
                    <a:pt x="127" y="64"/>
                  </a:cubicBezTo>
                  <a:cubicBezTo>
                    <a:pt x="127" y="42"/>
                    <a:pt x="92" y="7"/>
                    <a:pt x="53" y="7"/>
                  </a:cubicBezTo>
                  <a:cubicBezTo>
                    <a:pt x="43" y="2"/>
                    <a:pt x="35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5"/>
            <p:cNvSpPr/>
            <p:nvPr/>
          </p:nvSpPr>
          <p:spPr>
            <a:xfrm>
              <a:off x="831636" y="187040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4"/>
                    <a:pt x="87" y="7"/>
                    <a:pt x="53" y="7"/>
                  </a:cubicBezTo>
                  <a:cubicBezTo>
                    <a:pt x="43" y="2"/>
                    <a:pt x="35" y="0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5"/>
            <p:cNvSpPr/>
            <p:nvPr/>
          </p:nvSpPr>
          <p:spPr>
            <a:xfrm>
              <a:off x="299275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5"/>
            <p:cNvSpPr/>
            <p:nvPr/>
          </p:nvSpPr>
          <p:spPr>
            <a:xfrm>
              <a:off x="390850" y="186836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5"/>
            <p:cNvSpPr/>
            <p:nvPr/>
          </p:nvSpPr>
          <p:spPr>
            <a:xfrm>
              <a:off x="495020" y="188207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67" y="93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5"/>
            <p:cNvSpPr/>
            <p:nvPr/>
          </p:nvSpPr>
          <p:spPr>
            <a:xfrm>
              <a:off x="606206" y="1902261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66" y="93"/>
                    <a:pt x="76" y="96"/>
                    <a:pt x="85" y="96"/>
                  </a:cubicBezTo>
                  <a:cubicBezTo>
                    <a:pt x="108" y="96"/>
                    <a:pt x="126" y="78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5"/>
            <p:cNvSpPr/>
            <p:nvPr/>
          </p:nvSpPr>
          <p:spPr>
            <a:xfrm>
              <a:off x="720450" y="19243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53" y="99"/>
                  </a:cubicBezTo>
                  <a:cubicBezTo>
                    <a:pt x="92" y="99"/>
                    <a:pt x="127" y="77"/>
                    <a:pt x="127" y="60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5"/>
            <p:cNvSpPr/>
            <p:nvPr/>
          </p:nvSpPr>
          <p:spPr>
            <a:xfrm>
              <a:off x="831636" y="194245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0"/>
                    <a:pt x="18" y="88"/>
                    <a:pt x="53" y="110"/>
                  </a:cubicBezTo>
                  <a:cubicBezTo>
                    <a:pt x="87" y="110"/>
                    <a:pt x="127" y="88"/>
                    <a:pt x="127" y="70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5"/>
            <p:cNvSpPr/>
            <p:nvPr/>
          </p:nvSpPr>
          <p:spPr>
            <a:xfrm>
              <a:off x="299275" y="1934308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45" y="1"/>
                  </a:moveTo>
                  <a:cubicBezTo>
                    <a:pt x="26" y="1"/>
                    <a:pt x="1" y="27"/>
                    <a:pt x="1" y="45"/>
                  </a:cubicBezTo>
                  <a:cubicBezTo>
                    <a:pt x="1" y="80"/>
                    <a:pt x="40" y="97"/>
                    <a:pt x="57" y="97"/>
                  </a:cubicBezTo>
                  <a:cubicBezTo>
                    <a:pt x="75" y="97"/>
                    <a:pt x="109" y="80"/>
                    <a:pt x="109" y="45"/>
                  </a:cubicBezTo>
                  <a:cubicBezTo>
                    <a:pt x="109" y="23"/>
                    <a:pt x="75" y="6"/>
                    <a:pt x="57" y="6"/>
                  </a:cubicBezTo>
                  <a:cubicBezTo>
                    <a:pt x="54" y="2"/>
                    <a:pt x="50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5"/>
            <p:cNvSpPr/>
            <p:nvPr/>
          </p:nvSpPr>
          <p:spPr>
            <a:xfrm>
              <a:off x="390850" y="193838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3"/>
                    <a:pt x="1" y="58"/>
                  </a:cubicBezTo>
                  <a:cubicBezTo>
                    <a:pt x="1" y="75"/>
                    <a:pt x="18" y="110"/>
                    <a:pt x="57" y="110"/>
                  </a:cubicBezTo>
                  <a:cubicBezTo>
                    <a:pt x="92" y="110"/>
                    <a:pt x="109" y="92"/>
                    <a:pt x="109" y="58"/>
                  </a:cubicBezTo>
                  <a:cubicBezTo>
                    <a:pt x="109" y="40"/>
                    <a:pt x="92" y="23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5"/>
            <p:cNvSpPr/>
            <p:nvPr/>
          </p:nvSpPr>
          <p:spPr>
            <a:xfrm>
              <a:off x="495020" y="1955426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40"/>
                  </a:cubicBezTo>
                  <a:cubicBezTo>
                    <a:pt x="0" y="57"/>
                    <a:pt x="22" y="92"/>
                    <a:pt x="57" y="92"/>
                  </a:cubicBezTo>
                  <a:cubicBezTo>
                    <a:pt x="66" y="96"/>
                    <a:pt x="76" y="99"/>
                    <a:pt x="85" y="99"/>
                  </a:cubicBezTo>
                  <a:cubicBezTo>
                    <a:pt x="110" y="99"/>
                    <a:pt x="131" y="82"/>
                    <a:pt x="131" y="57"/>
                  </a:cubicBezTo>
                  <a:cubicBezTo>
                    <a:pt x="131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5"/>
            <p:cNvSpPr/>
            <p:nvPr/>
          </p:nvSpPr>
          <p:spPr>
            <a:xfrm>
              <a:off x="606206" y="1975617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0"/>
                    <a:pt x="0" y="39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2"/>
                    <a:pt x="126" y="57"/>
                  </a:cubicBezTo>
                  <a:cubicBezTo>
                    <a:pt x="126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5"/>
            <p:cNvSpPr/>
            <p:nvPr/>
          </p:nvSpPr>
          <p:spPr>
            <a:xfrm>
              <a:off x="720450" y="19956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5"/>
                  </a:cubicBezTo>
                  <a:cubicBezTo>
                    <a:pt x="127" y="40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5"/>
            <p:cNvSpPr/>
            <p:nvPr/>
          </p:nvSpPr>
          <p:spPr>
            <a:xfrm>
              <a:off x="831636" y="201581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5"/>
            <p:cNvSpPr/>
            <p:nvPr/>
          </p:nvSpPr>
          <p:spPr>
            <a:xfrm>
              <a:off x="299275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5"/>
            <p:cNvSpPr/>
            <p:nvPr/>
          </p:nvSpPr>
          <p:spPr>
            <a:xfrm>
              <a:off x="390850" y="113647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7" y="87"/>
                  </a:cubicBezTo>
                  <a:cubicBezTo>
                    <a:pt x="67" y="94"/>
                    <a:pt x="75" y="96"/>
                    <a:pt x="82" y="96"/>
                  </a:cubicBezTo>
                  <a:cubicBezTo>
                    <a:pt x="100" y="96"/>
                    <a:pt x="109" y="78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5"/>
            <p:cNvSpPr/>
            <p:nvPr/>
          </p:nvSpPr>
          <p:spPr>
            <a:xfrm>
              <a:off x="495020" y="115128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81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29"/>
                    <a:pt x="92" y="7"/>
                    <a:pt x="57" y="7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5"/>
            <p:cNvSpPr/>
            <p:nvPr/>
          </p:nvSpPr>
          <p:spPr>
            <a:xfrm>
              <a:off x="606206" y="116944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40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5"/>
            <p:cNvSpPr/>
            <p:nvPr/>
          </p:nvSpPr>
          <p:spPr>
            <a:xfrm>
              <a:off x="720450" y="11929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0"/>
                    <a:pt x="1" y="39"/>
                  </a:cubicBezTo>
                  <a:cubicBezTo>
                    <a:pt x="1" y="57"/>
                    <a:pt x="18" y="91"/>
                    <a:pt x="53" y="91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5"/>
            <p:cNvSpPr/>
            <p:nvPr/>
          </p:nvSpPr>
          <p:spPr>
            <a:xfrm>
              <a:off x="831636" y="121186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9"/>
                    <a:pt x="87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5"/>
            <p:cNvSpPr/>
            <p:nvPr/>
          </p:nvSpPr>
          <p:spPr>
            <a:xfrm>
              <a:off x="299275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5"/>
            <p:cNvSpPr/>
            <p:nvPr/>
          </p:nvSpPr>
          <p:spPr>
            <a:xfrm>
              <a:off x="390850" y="12098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5"/>
            <p:cNvSpPr/>
            <p:nvPr/>
          </p:nvSpPr>
          <p:spPr>
            <a:xfrm>
              <a:off x="495020" y="12235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4"/>
                    <a:pt x="22" y="92"/>
                    <a:pt x="57" y="109"/>
                  </a:cubicBezTo>
                  <a:cubicBezTo>
                    <a:pt x="92" y="109"/>
                    <a:pt x="131" y="92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5"/>
            <p:cNvSpPr/>
            <p:nvPr/>
          </p:nvSpPr>
          <p:spPr>
            <a:xfrm>
              <a:off x="606206" y="124372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1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720450" y="12657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81"/>
                    <a:pt x="53" y="99"/>
                  </a:cubicBezTo>
                  <a:cubicBezTo>
                    <a:pt x="92" y="99"/>
                    <a:pt x="127" y="81"/>
                    <a:pt x="127" y="64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5"/>
            <p:cNvSpPr/>
            <p:nvPr/>
          </p:nvSpPr>
          <p:spPr>
            <a:xfrm>
              <a:off x="831636" y="12839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5"/>
            <p:cNvSpPr/>
            <p:nvPr/>
          </p:nvSpPr>
          <p:spPr>
            <a:xfrm>
              <a:off x="299275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71"/>
                    <a:pt x="40" y="88"/>
                    <a:pt x="57" y="88"/>
                  </a:cubicBezTo>
                  <a:cubicBezTo>
                    <a:pt x="75" y="88"/>
                    <a:pt x="109" y="71"/>
                    <a:pt x="109" y="36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5"/>
            <p:cNvSpPr/>
            <p:nvPr/>
          </p:nvSpPr>
          <p:spPr>
            <a:xfrm>
              <a:off x="390850" y="1282626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0" y="1"/>
                  </a:moveTo>
                  <a:cubicBezTo>
                    <a:pt x="10" y="1"/>
                    <a:pt x="1" y="17"/>
                    <a:pt x="1" y="43"/>
                  </a:cubicBezTo>
                  <a:cubicBezTo>
                    <a:pt x="1" y="60"/>
                    <a:pt x="18" y="99"/>
                    <a:pt x="57" y="99"/>
                  </a:cubicBezTo>
                  <a:cubicBezTo>
                    <a:pt x="92" y="99"/>
                    <a:pt x="109" y="82"/>
                    <a:pt x="109" y="60"/>
                  </a:cubicBezTo>
                  <a:cubicBezTo>
                    <a:pt x="109" y="25"/>
                    <a:pt x="92" y="8"/>
                    <a:pt x="57" y="8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5"/>
            <p:cNvSpPr/>
            <p:nvPr/>
          </p:nvSpPr>
          <p:spPr>
            <a:xfrm>
              <a:off x="495020" y="129763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53"/>
                    <a:pt x="22" y="88"/>
                    <a:pt x="57" y="88"/>
                  </a:cubicBezTo>
                  <a:cubicBezTo>
                    <a:pt x="67" y="94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5"/>
            <p:cNvSpPr/>
            <p:nvPr/>
          </p:nvSpPr>
          <p:spPr>
            <a:xfrm>
              <a:off x="606206" y="131782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7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18" y="88"/>
                    <a:pt x="57" y="88"/>
                  </a:cubicBezTo>
                  <a:cubicBezTo>
                    <a:pt x="66" y="94"/>
                    <a:pt x="76" y="96"/>
                    <a:pt x="85" y="96"/>
                  </a:cubicBezTo>
                  <a:cubicBezTo>
                    <a:pt x="108" y="96"/>
                    <a:pt x="126" y="78"/>
                    <a:pt x="126" y="53"/>
                  </a:cubicBezTo>
                  <a:cubicBezTo>
                    <a:pt x="126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5"/>
            <p:cNvSpPr/>
            <p:nvPr/>
          </p:nvSpPr>
          <p:spPr>
            <a:xfrm>
              <a:off x="720450" y="133801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109"/>
                  </a:cubicBezTo>
                  <a:cubicBezTo>
                    <a:pt x="92" y="109"/>
                    <a:pt x="127" y="87"/>
                    <a:pt x="127" y="70"/>
                  </a:cubicBezTo>
                  <a:cubicBezTo>
                    <a:pt x="127" y="35"/>
                    <a:pt x="92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5"/>
            <p:cNvSpPr/>
            <p:nvPr/>
          </p:nvSpPr>
          <p:spPr>
            <a:xfrm>
              <a:off x="831636" y="1358205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0"/>
                    <a:pt x="18" y="87"/>
                    <a:pt x="53" y="87"/>
                  </a:cubicBezTo>
                  <a:cubicBezTo>
                    <a:pt x="62" y="93"/>
                    <a:pt x="72" y="96"/>
                    <a:pt x="82" y="96"/>
                  </a:cubicBezTo>
                  <a:cubicBezTo>
                    <a:pt x="106" y="96"/>
                    <a:pt x="127" y="77"/>
                    <a:pt x="127" y="52"/>
                  </a:cubicBezTo>
                  <a:cubicBezTo>
                    <a:pt x="127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5"/>
            <p:cNvSpPr/>
            <p:nvPr/>
          </p:nvSpPr>
          <p:spPr>
            <a:xfrm>
              <a:off x="299275" y="134764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109"/>
                    <a:pt x="57" y="109"/>
                  </a:cubicBezTo>
                  <a:cubicBezTo>
                    <a:pt x="75" y="109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5"/>
            <p:cNvSpPr/>
            <p:nvPr/>
          </p:nvSpPr>
          <p:spPr>
            <a:xfrm>
              <a:off x="390850" y="135412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7" y="96"/>
                    <a:pt x="75" y="99"/>
                    <a:pt x="81" y="99"/>
                  </a:cubicBezTo>
                  <a:cubicBezTo>
                    <a:pt x="100" y="99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5"/>
            <p:cNvSpPr/>
            <p:nvPr/>
          </p:nvSpPr>
          <p:spPr>
            <a:xfrm>
              <a:off x="495020" y="1369690"/>
              <a:ext cx="23569" cy="18525"/>
            </a:xfrm>
            <a:custGeom>
              <a:avLst/>
              <a:gdLst/>
              <a:ahLst/>
              <a:cxnLst/>
              <a:rect l="l" t="t" r="r" b="b"/>
              <a:pathLst>
                <a:path w="131" h="100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2"/>
                    <a:pt x="131" y="64"/>
                  </a:cubicBezTo>
                  <a:cubicBezTo>
                    <a:pt x="131" y="25"/>
                    <a:pt x="92" y="8"/>
                    <a:pt x="57" y="8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5"/>
            <p:cNvSpPr/>
            <p:nvPr/>
          </p:nvSpPr>
          <p:spPr>
            <a:xfrm>
              <a:off x="606206" y="138988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7" y="99"/>
                  </a:cubicBezTo>
                  <a:cubicBezTo>
                    <a:pt x="92" y="99"/>
                    <a:pt x="126" y="81"/>
                    <a:pt x="126" y="64"/>
                  </a:cubicBezTo>
                  <a:cubicBezTo>
                    <a:pt x="126" y="25"/>
                    <a:pt x="92" y="7"/>
                    <a:pt x="57" y="7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5"/>
            <p:cNvSpPr/>
            <p:nvPr/>
          </p:nvSpPr>
          <p:spPr>
            <a:xfrm>
              <a:off x="720450" y="14113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57"/>
                    <a:pt x="18" y="92"/>
                    <a:pt x="53" y="92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5"/>
            <p:cNvSpPr/>
            <p:nvPr/>
          </p:nvSpPr>
          <p:spPr>
            <a:xfrm>
              <a:off x="831636" y="1431561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3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57"/>
                    <a:pt x="18" y="91"/>
                    <a:pt x="53" y="91"/>
                  </a:cubicBezTo>
                  <a:cubicBezTo>
                    <a:pt x="87" y="91"/>
                    <a:pt x="127" y="91"/>
                    <a:pt x="127" y="57"/>
                  </a:cubicBezTo>
                  <a:cubicBezTo>
                    <a:pt x="127" y="39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5"/>
            <p:cNvSpPr/>
            <p:nvPr/>
          </p:nvSpPr>
          <p:spPr>
            <a:xfrm>
              <a:off x="299275" y="142174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18"/>
                    <a:pt x="1" y="53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5"/>
            <p:cNvSpPr/>
            <p:nvPr/>
          </p:nvSpPr>
          <p:spPr>
            <a:xfrm>
              <a:off x="3908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5"/>
            <p:cNvSpPr/>
            <p:nvPr/>
          </p:nvSpPr>
          <p:spPr>
            <a:xfrm>
              <a:off x="495020" y="14419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5"/>
                  </a:cubicBezTo>
                  <a:cubicBezTo>
                    <a:pt x="0" y="70"/>
                    <a:pt x="22" y="92"/>
                    <a:pt x="57" y="109"/>
                  </a:cubicBezTo>
                  <a:cubicBezTo>
                    <a:pt x="92" y="109"/>
                    <a:pt x="131" y="92"/>
                    <a:pt x="131" y="70"/>
                  </a:cubicBezTo>
                  <a:cubicBezTo>
                    <a:pt x="131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5"/>
            <p:cNvSpPr/>
            <p:nvPr/>
          </p:nvSpPr>
          <p:spPr>
            <a:xfrm>
              <a:off x="606206" y="14621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0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5"/>
            <p:cNvSpPr/>
            <p:nvPr/>
          </p:nvSpPr>
          <p:spPr>
            <a:xfrm>
              <a:off x="720450" y="14841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99"/>
                    <a:pt x="53" y="99"/>
                  </a:cubicBezTo>
                  <a:cubicBezTo>
                    <a:pt x="92" y="99"/>
                    <a:pt x="127" y="82"/>
                    <a:pt x="127" y="60"/>
                  </a:cubicBezTo>
                  <a:cubicBezTo>
                    <a:pt x="127" y="42"/>
                    <a:pt x="92" y="8"/>
                    <a:pt x="53" y="8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5"/>
            <p:cNvSpPr/>
            <p:nvPr/>
          </p:nvSpPr>
          <p:spPr>
            <a:xfrm>
              <a:off x="831636" y="150436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1"/>
                  </a:moveTo>
                  <a:cubicBezTo>
                    <a:pt x="10" y="1"/>
                    <a:pt x="0" y="17"/>
                    <a:pt x="0" y="42"/>
                  </a:cubicBezTo>
                  <a:cubicBezTo>
                    <a:pt x="0" y="60"/>
                    <a:pt x="18" y="99"/>
                    <a:pt x="53" y="99"/>
                  </a:cubicBezTo>
                  <a:cubicBezTo>
                    <a:pt x="87" y="99"/>
                    <a:pt x="127" y="81"/>
                    <a:pt x="127" y="60"/>
                  </a:cubicBezTo>
                  <a:cubicBezTo>
                    <a:pt x="127" y="25"/>
                    <a:pt x="87" y="7"/>
                    <a:pt x="53" y="7"/>
                  </a:cubicBezTo>
                  <a:cubicBezTo>
                    <a:pt x="43" y="3"/>
                    <a:pt x="35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5"/>
            <p:cNvSpPr/>
            <p:nvPr/>
          </p:nvSpPr>
          <p:spPr>
            <a:xfrm>
              <a:off x="299275" y="149509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23"/>
                    <a:pt x="1" y="40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40"/>
                  </a:cubicBezTo>
                  <a:cubicBezTo>
                    <a:pt x="109" y="23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5"/>
            <p:cNvSpPr/>
            <p:nvPr/>
          </p:nvSpPr>
          <p:spPr>
            <a:xfrm>
              <a:off x="390850" y="1501212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59"/>
                    <a:pt x="18" y="98"/>
                    <a:pt x="57" y="98"/>
                  </a:cubicBezTo>
                  <a:cubicBezTo>
                    <a:pt x="92" y="98"/>
                    <a:pt x="109" y="77"/>
                    <a:pt x="109" y="59"/>
                  </a:cubicBezTo>
                  <a:cubicBezTo>
                    <a:pt x="109" y="24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5"/>
            <p:cNvSpPr/>
            <p:nvPr/>
          </p:nvSpPr>
          <p:spPr>
            <a:xfrm>
              <a:off x="495020" y="1515290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1"/>
                  </a:moveTo>
                  <a:cubicBezTo>
                    <a:pt x="22" y="1"/>
                    <a:pt x="0" y="22"/>
                    <a:pt x="0" y="40"/>
                  </a:cubicBezTo>
                  <a:cubicBezTo>
                    <a:pt x="0" y="75"/>
                    <a:pt x="22" y="92"/>
                    <a:pt x="57" y="92"/>
                  </a:cubicBezTo>
                  <a:cubicBezTo>
                    <a:pt x="66" y="97"/>
                    <a:pt x="76" y="99"/>
                    <a:pt x="85" y="99"/>
                  </a:cubicBezTo>
                  <a:cubicBezTo>
                    <a:pt x="110" y="99"/>
                    <a:pt x="131" y="83"/>
                    <a:pt x="131" y="57"/>
                  </a:cubicBezTo>
                  <a:cubicBezTo>
                    <a:pt x="131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5"/>
            <p:cNvSpPr/>
            <p:nvPr/>
          </p:nvSpPr>
          <p:spPr>
            <a:xfrm>
              <a:off x="606206" y="153548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9"/>
                    <a:pt x="84" y="99"/>
                  </a:cubicBezTo>
                  <a:cubicBezTo>
                    <a:pt x="108" y="99"/>
                    <a:pt x="126" y="82"/>
                    <a:pt x="126" y="57"/>
                  </a:cubicBezTo>
                  <a:cubicBezTo>
                    <a:pt x="126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5"/>
            <p:cNvSpPr/>
            <p:nvPr/>
          </p:nvSpPr>
          <p:spPr>
            <a:xfrm>
              <a:off x="720450" y="15556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53" y="0"/>
                  </a:moveTo>
                  <a:cubicBezTo>
                    <a:pt x="18" y="0"/>
                    <a:pt x="1" y="22"/>
                    <a:pt x="1" y="39"/>
                  </a:cubicBezTo>
                  <a:cubicBezTo>
                    <a:pt x="1" y="74"/>
                    <a:pt x="18" y="92"/>
                    <a:pt x="53" y="109"/>
                  </a:cubicBezTo>
                  <a:cubicBezTo>
                    <a:pt x="92" y="109"/>
                    <a:pt x="127" y="92"/>
                    <a:pt x="127" y="74"/>
                  </a:cubicBezTo>
                  <a:cubicBezTo>
                    <a:pt x="127" y="39"/>
                    <a:pt x="92" y="22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5"/>
            <p:cNvSpPr/>
            <p:nvPr/>
          </p:nvSpPr>
          <p:spPr>
            <a:xfrm>
              <a:off x="831636" y="15756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23"/>
                    <a:pt x="0" y="40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40"/>
                    <a:pt x="87" y="23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5"/>
            <p:cNvSpPr/>
            <p:nvPr/>
          </p:nvSpPr>
          <p:spPr>
            <a:xfrm>
              <a:off x="299275" y="689109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22"/>
                    <a:pt x="1" y="57"/>
                  </a:cubicBezTo>
                  <a:cubicBezTo>
                    <a:pt x="1" y="71"/>
                    <a:pt x="15" y="97"/>
                    <a:pt x="39" y="97"/>
                  </a:cubicBezTo>
                  <a:cubicBezTo>
                    <a:pt x="44" y="97"/>
                    <a:pt x="50" y="95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5"/>
            <p:cNvSpPr/>
            <p:nvPr/>
          </p:nvSpPr>
          <p:spPr>
            <a:xfrm>
              <a:off x="381495" y="689109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53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40"/>
                  </a:cubicBezTo>
                  <a:cubicBezTo>
                    <a:pt x="87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5"/>
            <p:cNvSpPr/>
            <p:nvPr/>
          </p:nvSpPr>
          <p:spPr>
            <a:xfrm>
              <a:off x="462816" y="682626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8"/>
                    <a:pt x="1" y="35"/>
                    <a:pt x="1" y="57"/>
                  </a:cubicBezTo>
                  <a:cubicBezTo>
                    <a:pt x="1" y="92"/>
                    <a:pt x="18" y="109"/>
                    <a:pt x="36" y="109"/>
                  </a:cubicBezTo>
                  <a:cubicBezTo>
                    <a:pt x="71" y="109"/>
                    <a:pt x="92" y="75"/>
                    <a:pt x="92" y="57"/>
                  </a:cubicBezTo>
                  <a:cubicBezTo>
                    <a:pt x="92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5"/>
            <p:cNvSpPr/>
            <p:nvPr/>
          </p:nvSpPr>
          <p:spPr>
            <a:xfrm>
              <a:off x="541257" y="67947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18" y="0"/>
                    <a:pt x="0" y="18"/>
                    <a:pt x="0" y="52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1" y="74"/>
                    <a:pt x="91" y="35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5"/>
            <p:cNvSpPr/>
            <p:nvPr/>
          </p:nvSpPr>
          <p:spPr>
            <a:xfrm>
              <a:off x="622578" y="67299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5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87"/>
                    <a:pt x="18" y="109"/>
                    <a:pt x="35" y="109"/>
                  </a:cubicBezTo>
                  <a:cubicBezTo>
                    <a:pt x="75" y="109"/>
                    <a:pt x="92" y="70"/>
                    <a:pt x="92" y="53"/>
                  </a:cubicBezTo>
                  <a:cubicBezTo>
                    <a:pt x="92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5"/>
            <p:cNvSpPr/>
            <p:nvPr/>
          </p:nvSpPr>
          <p:spPr>
            <a:xfrm>
              <a:off x="700840" y="668918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1"/>
                    <a:pt x="24" y="97"/>
                    <a:pt x="41" y="97"/>
                  </a:cubicBezTo>
                  <a:cubicBezTo>
                    <a:pt x="46" y="97"/>
                    <a:pt x="50" y="95"/>
                    <a:pt x="53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22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5"/>
            <p:cNvSpPr/>
            <p:nvPr/>
          </p:nvSpPr>
          <p:spPr>
            <a:xfrm>
              <a:off x="299275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57" y="92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5"/>
            <p:cNvSpPr/>
            <p:nvPr/>
          </p:nvSpPr>
          <p:spPr>
            <a:xfrm>
              <a:off x="381495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109"/>
                    <a:pt x="109" y="92"/>
                    <a:pt x="109" y="53"/>
                  </a:cubicBezTo>
                  <a:cubicBezTo>
                    <a:pt x="87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466054" y="7600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47374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8" y="92"/>
                    <a:pt x="36" y="110"/>
                    <a:pt x="75" y="110"/>
                  </a:cubicBezTo>
                  <a:cubicBezTo>
                    <a:pt x="92" y="110"/>
                    <a:pt x="110" y="92"/>
                    <a:pt x="110" y="53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631933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23" y="71"/>
                    <a:pt x="40" y="110"/>
                    <a:pt x="75" y="110"/>
                  </a:cubicBezTo>
                  <a:cubicBezTo>
                    <a:pt x="92" y="110"/>
                    <a:pt x="110" y="71"/>
                    <a:pt x="110" y="53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717392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5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18" y="88"/>
                    <a:pt x="35" y="127"/>
                    <a:pt x="70" y="127"/>
                  </a:cubicBezTo>
                  <a:cubicBezTo>
                    <a:pt x="92" y="127"/>
                    <a:pt x="109" y="88"/>
                    <a:pt x="109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299275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384554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0" y="92"/>
                    <a:pt x="110" y="70"/>
                    <a:pt x="110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472351" y="837489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109"/>
                    <a:pt x="109" y="92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563926" y="840638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35" y="1"/>
                  </a:moveTo>
                  <a:cubicBezTo>
                    <a:pt x="18" y="1"/>
                    <a:pt x="0" y="35"/>
                    <a:pt x="0" y="53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60" y="112"/>
                    <a:pt x="66" y="114"/>
                    <a:pt x="72" y="114"/>
                  </a:cubicBezTo>
                  <a:cubicBezTo>
                    <a:pt x="97" y="114"/>
                    <a:pt x="109" y="85"/>
                    <a:pt x="109" y="53"/>
                  </a:cubicBezTo>
                  <a:cubicBezTo>
                    <a:pt x="92" y="35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651544" y="843787"/>
              <a:ext cx="23749" cy="23711"/>
            </a:xfrm>
            <a:custGeom>
              <a:avLst/>
              <a:gdLst/>
              <a:ahLst/>
              <a:cxnLst/>
              <a:rect l="l" t="t" r="r" b="b"/>
              <a:pathLst>
                <a:path w="132" h="128" extrusionOk="0">
                  <a:moveTo>
                    <a:pt x="57" y="1"/>
                  </a:moveTo>
                  <a:cubicBezTo>
                    <a:pt x="22" y="1"/>
                    <a:pt x="1" y="36"/>
                    <a:pt x="22" y="58"/>
                  </a:cubicBezTo>
                  <a:cubicBezTo>
                    <a:pt x="22" y="92"/>
                    <a:pt x="57" y="127"/>
                    <a:pt x="92" y="127"/>
                  </a:cubicBezTo>
                  <a:cubicBezTo>
                    <a:pt x="109" y="127"/>
                    <a:pt x="131" y="110"/>
                    <a:pt x="131" y="75"/>
                  </a:cubicBezTo>
                  <a:cubicBezTo>
                    <a:pt x="109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743119" y="847121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18" y="109"/>
                    <a:pt x="57" y="127"/>
                    <a:pt x="92" y="127"/>
                  </a:cubicBezTo>
                  <a:cubicBezTo>
                    <a:pt x="110" y="127"/>
                    <a:pt x="127" y="109"/>
                    <a:pt x="127" y="74"/>
                  </a:cubicBezTo>
                  <a:cubicBezTo>
                    <a:pt x="110" y="4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299275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7"/>
                  </a:cubicBezTo>
                  <a:cubicBezTo>
                    <a:pt x="1" y="92"/>
                    <a:pt x="40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387792" y="91084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2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35" y="109"/>
                    <a:pt x="52" y="109"/>
                  </a:cubicBezTo>
                  <a:cubicBezTo>
                    <a:pt x="92" y="109"/>
                    <a:pt x="109" y="91"/>
                    <a:pt x="109" y="57"/>
                  </a:cubicBezTo>
                  <a:cubicBezTo>
                    <a:pt x="109" y="39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482426" y="91806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36" y="109"/>
                    <a:pt x="53" y="109"/>
                  </a:cubicBezTo>
                  <a:cubicBezTo>
                    <a:pt x="92" y="109"/>
                    <a:pt x="110" y="92"/>
                    <a:pt x="110" y="70"/>
                  </a:cubicBezTo>
                  <a:cubicBezTo>
                    <a:pt x="110" y="35"/>
                    <a:pt x="70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80298" y="927702"/>
              <a:ext cx="22309" cy="21118"/>
            </a:xfrm>
            <a:custGeom>
              <a:avLst/>
              <a:gdLst/>
              <a:ahLst/>
              <a:cxnLst/>
              <a:rect l="l" t="t" r="r" b="b"/>
              <a:pathLst>
                <a:path w="124" h="114" extrusionOk="0">
                  <a:moveTo>
                    <a:pt x="35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92"/>
                    <a:pt x="35" y="109"/>
                    <a:pt x="70" y="109"/>
                  </a:cubicBezTo>
                  <a:cubicBezTo>
                    <a:pt x="78" y="113"/>
                    <a:pt x="84" y="114"/>
                    <a:pt x="90" y="114"/>
                  </a:cubicBezTo>
                  <a:cubicBezTo>
                    <a:pt x="115" y="114"/>
                    <a:pt x="124" y="89"/>
                    <a:pt x="109" y="74"/>
                  </a:cubicBezTo>
                  <a:cubicBezTo>
                    <a:pt x="109" y="40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678171" y="93826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3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8" y="91"/>
                    <a:pt x="53" y="109"/>
                    <a:pt x="92" y="126"/>
                  </a:cubicBezTo>
                  <a:cubicBezTo>
                    <a:pt x="109" y="126"/>
                    <a:pt x="127" y="91"/>
                    <a:pt x="127" y="70"/>
                  </a:cubicBezTo>
                  <a:cubicBezTo>
                    <a:pt x="109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776583" y="94696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33" y="1"/>
                  </a:moveTo>
                  <a:cubicBezTo>
                    <a:pt x="10" y="1"/>
                    <a:pt x="1" y="30"/>
                    <a:pt x="15" y="62"/>
                  </a:cubicBezTo>
                  <a:cubicBezTo>
                    <a:pt x="15" y="97"/>
                    <a:pt x="50" y="131"/>
                    <a:pt x="89" y="131"/>
                  </a:cubicBezTo>
                  <a:cubicBezTo>
                    <a:pt x="124" y="131"/>
                    <a:pt x="124" y="97"/>
                    <a:pt x="124" y="62"/>
                  </a:cubicBezTo>
                  <a:cubicBezTo>
                    <a:pt x="106" y="23"/>
                    <a:pt x="67" y="5"/>
                    <a:pt x="50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299275" y="98179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2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0"/>
                    <a:pt x="109" y="52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390850" y="98809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64" y="96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488723" y="99864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35" y="0"/>
                    <a:pt x="1" y="18"/>
                    <a:pt x="1" y="53"/>
                  </a:cubicBezTo>
                  <a:cubicBezTo>
                    <a:pt x="18" y="70"/>
                    <a:pt x="35" y="109"/>
                    <a:pt x="75" y="109"/>
                  </a:cubicBezTo>
                  <a:cubicBezTo>
                    <a:pt x="109" y="109"/>
                    <a:pt x="127" y="92"/>
                    <a:pt x="127" y="70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93972" y="1014024"/>
              <a:ext cx="25728" cy="21859"/>
            </a:xfrm>
            <a:custGeom>
              <a:avLst/>
              <a:gdLst/>
              <a:ahLst/>
              <a:cxnLst/>
              <a:rect l="l" t="t" r="r" b="b"/>
              <a:pathLst>
                <a:path w="143" h="118" extrusionOk="0">
                  <a:moveTo>
                    <a:pt x="33" y="0"/>
                  </a:moveTo>
                  <a:cubicBezTo>
                    <a:pt x="16" y="0"/>
                    <a:pt x="0" y="18"/>
                    <a:pt x="16" y="44"/>
                  </a:cubicBezTo>
                  <a:cubicBezTo>
                    <a:pt x="16" y="78"/>
                    <a:pt x="51" y="96"/>
                    <a:pt x="68" y="118"/>
                  </a:cubicBezTo>
                  <a:cubicBezTo>
                    <a:pt x="103" y="118"/>
                    <a:pt x="142" y="96"/>
                    <a:pt x="125" y="61"/>
                  </a:cubicBezTo>
                  <a:cubicBezTo>
                    <a:pt x="125" y="26"/>
                    <a:pt x="86" y="9"/>
                    <a:pt x="51" y="9"/>
                  </a:cubicBezTo>
                  <a:cubicBezTo>
                    <a:pt x="46" y="3"/>
                    <a:pt x="40" y="0"/>
                    <a:pt x="3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700840" y="1028473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8" y="92"/>
                    <a:pt x="53" y="109"/>
                    <a:pt x="75" y="127"/>
                  </a:cubicBezTo>
                  <a:cubicBezTo>
                    <a:pt x="110" y="127"/>
                    <a:pt x="144" y="109"/>
                    <a:pt x="127" y="74"/>
                  </a:cubicBezTo>
                  <a:cubicBezTo>
                    <a:pt x="127" y="4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805009" y="1042181"/>
              <a:ext cx="26807" cy="23526"/>
            </a:xfrm>
            <a:custGeom>
              <a:avLst/>
              <a:gdLst/>
              <a:ahLst/>
              <a:cxnLst/>
              <a:rect l="l" t="t" r="r" b="b"/>
              <a:pathLst>
                <a:path w="149" h="127" extrusionOk="0">
                  <a:moveTo>
                    <a:pt x="57" y="0"/>
                  </a:moveTo>
                  <a:cubicBezTo>
                    <a:pt x="18" y="0"/>
                    <a:pt x="0" y="35"/>
                    <a:pt x="18" y="53"/>
                  </a:cubicBezTo>
                  <a:cubicBezTo>
                    <a:pt x="18" y="92"/>
                    <a:pt x="57" y="127"/>
                    <a:pt x="92" y="127"/>
                  </a:cubicBezTo>
                  <a:cubicBezTo>
                    <a:pt x="127" y="127"/>
                    <a:pt x="148" y="109"/>
                    <a:pt x="127" y="74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299275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390850" y="1062373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7" y="0"/>
                  </a:moveTo>
                  <a:cubicBezTo>
                    <a:pt x="35" y="0"/>
                    <a:pt x="1" y="18"/>
                    <a:pt x="1" y="35"/>
                  </a:cubicBezTo>
                  <a:cubicBezTo>
                    <a:pt x="1" y="74"/>
                    <a:pt x="35" y="92"/>
                    <a:pt x="57" y="92"/>
                  </a:cubicBezTo>
                  <a:cubicBezTo>
                    <a:pt x="92" y="92"/>
                    <a:pt x="127" y="74"/>
                    <a:pt x="127" y="52"/>
                  </a:cubicBezTo>
                  <a:cubicBezTo>
                    <a:pt x="127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495020" y="1076081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109"/>
                  </a:cubicBezTo>
                  <a:cubicBezTo>
                    <a:pt x="92" y="109"/>
                    <a:pt x="131" y="87"/>
                    <a:pt x="131" y="52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2967" y="1094605"/>
              <a:ext cx="26088" cy="19451"/>
            </a:xfrm>
            <a:custGeom>
              <a:avLst/>
              <a:gdLst/>
              <a:ahLst/>
              <a:cxnLst/>
              <a:rect l="l" t="t" r="r" b="b"/>
              <a:pathLst>
                <a:path w="145" h="105" extrusionOk="0">
                  <a:moveTo>
                    <a:pt x="44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1"/>
                    <a:pt x="36" y="96"/>
                    <a:pt x="75" y="96"/>
                  </a:cubicBezTo>
                  <a:cubicBezTo>
                    <a:pt x="84" y="102"/>
                    <a:pt x="94" y="105"/>
                    <a:pt x="103" y="105"/>
                  </a:cubicBezTo>
                  <a:cubicBezTo>
                    <a:pt x="126" y="105"/>
                    <a:pt x="144" y="86"/>
                    <a:pt x="144" y="61"/>
                  </a:cubicBezTo>
                  <a:cubicBezTo>
                    <a:pt x="127" y="44"/>
                    <a:pt x="110" y="9"/>
                    <a:pt x="75" y="9"/>
                  </a:cubicBezTo>
                  <a:cubicBezTo>
                    <a:pt x="64" y="3"/>
                    <a:pt x="53" y="0"/>
                    <a:pt x="4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717392" y="1114611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27" y="1"/>
                  </a:moveTo>
                  <a:cubicBezTo>
                    <a:pt x="9" y="1"/>
                    <a:pt x="0" y="19"/>
                    <a:pt x="0" y="44"/>
                  </a:cubicBezTo>
                  <a:cubicBezTo>
                    <a:pt x="0" y="79"/>
                    <a:pt x="35" y="97"/>
                    <a:pt x="70" y="118"/>
                  </a:cubicBezTo>
                  <a:cubicBezTo>
                    <a:pt x="109" y="118"/>
                    <a:pt x="126" y="97"/>
                    <a:pt x="126" y="62"/>
                  </a:cubicBezTo>
                  <a:cubicBezTo>
                    <a:pt x="126" y="44"/>
                    <a:pt x="92" y="10"/>
                    <a:pt x="52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824620" y="1132394"/>
              <a:ext cx="26807" cy="20377"/>
            </a:xfrm>
            <a:custGeom>
              <a:avLst/>
              <a:gdLst/>
              <a:ahLst/>
              <a:cxnLst/>
              <a:rect l="l" t="t" r="r" b="b"/>
              <a:pathLst>
                <a:path w="149" h="110" extrusionOk="0">
                  <a:moveTo>
                    <a:pt x="74" y="1"/>
                  </a:moveTo>
                  <a:cubicBezTo>
                    <a:pt x="39" y="1"/>
                    <a:pt x="0" y="22"/>
                    <a:pt x="18" y="57"/>
                  </a:cubicBezTo>
                  <a:cubicBezTo>
                    <a:pt x="18" y="75"/>
                    <a:pt x="57" y="109"/>
                    <a:pt x="74" y="109"/>
                  </a:cubicBezTo>
                  <a:cubicBezTo>
                    <a:pt x="109" y="109"/>
                    <a:pt x="148" y="92"/>
                    <a:pt x="126" y="75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299275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40" y="0"/>
                    <a:pt x="1" y="35"/>
                    <a:pt x="1" y="52"/>
                  </a:cubicBezTo>
                  <a:cubicBezTo>
                    <a:pt x="1" y="87"/>
                    <a:pt x="40" y="109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390850" y="256198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35" y="110"/>
                    <a:pt x="57" y="110"/>
                  </a:cubicBezTo>
                  <a:cubicBezTo>
                    <a:pt x="92" y="110"/>
                    <a:pt x="109" y="92"/>
                    <a:pt x="109" y="53"/>
                  </a:cubicBezTo>
                  <a:cubicBezTo>
                    <a:pt x="109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495020" y="273241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606206" y="29213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59"/>
                    <a:pt x="18" y="98"/>
                    <a:pt x="57" y="98"/>
                  </a:cubicBezTo>
                  <a:cubicBezTo>
                    <a:pt x="92" y="98"/>
                    <a:pt x="126" y="98"/>
                    <a:pt x="126" y="59"/>
                  </a:cubicBezTo>
                  <a:cubicBezTo>
                    <a:pt x="126" y="42"/>
                    <a:pt x="92" y="7"/>
                    <a:pt x="57" y="7"/>
                  </a:cubicBezTo>
                  <a:cubicBezTo>
                    <a:pt x="46" y="2"/>
                    <a:pt x="37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717392" y="313438"/>
              <a:ext cx="25908" cy="18339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70"/>
                    <a:pt x="35" y="92"/>
                    <a:pt x="70" y="92"/>
                  </a:cubicBezTo>
                  <a:cubicBezTo>
                    <a:pt x="80" y="97"/>
                    <a:pt x="90" y="99"/>
                    <a:pt x="99" y="99"/>
                  </a:cubicBezTo>
                  <a:cubicBezTo>
                    <a:pt x="125" y="99"/>
                    <a:pt x="144" y="82"/>
                    <a:pt x="144" y="53"/>
                  </a:cubicBezTo>
                  <a:cubicBezTo>
                    <a:pt x="144" y="36"/>
                    <a:pt x="109" y="18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827678" y="333630"/>
              <a:ext cx="26807" cy="17043"/>
            </a:xfrm>
            <a:custGeom>
              <a:avLst/>
              <a:gdLst/>
              <a:ahLst/>
              <a:cxnLst/>
              <a:rect l="l" t="t" r="r" b="b"/>
              <a:pathLst>
                <a:path w="149" h="92" extrusionOk="0">
                  <a:moveTo>
                    <a:pt x="75" y="1"/>
                  </a:moveTo>
                  <a:cubicBezTo>
                    <a:pt x="40" y="1"/>
                    <a:pt x="22" y="18"/>
                    <a:pt x="22" y="35"/>
                  </a:cubicBezTo>
                  <a:cubicBezTo>
                    <a:pt x="1" y="53"/>
                    <a:pt x="40" y="92"/>
                    <a:pt x="75" y="92"/>
                  </a:cubicBezTo>
                  <a:cubicBezTo>
                    <a:pt x="109" y="92"/>
                    <a:pt x="131" y="92"/>
                    <a:pt x="149" y="53"/>
                  </a:cubicBezTo>
                  <a:cubicBezTo>
                    <a:pt x="149" y="35"/>
                    <a:pt x="109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299275" y="32325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1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390850" y="330480"/>
              <a:ext cx="19791" cy="17784"/>
            </a:xfrm>
            <a:custGeom>
              <a:avLst/>
              <a:gdLst/>
              <a:ahLst/>
              <a:cxnLst/>
              <a:rect l="l" t="t" r="r" b="b"/>
              <a:pathLst>
                <a:path w="110" h="96" extrusionOk="0">
                  <a:moveTo>
                    <a:pt x="57" y="0"/>
                  </a:moveTo>
                  <a:cubicBezTo>
                    <a:pt x="35" y="0"/>
                    <a:pt x="1" y="18"/>
                    <a:pt x="1" y="52"/>
                  </a:cubicBezTo>
                  <a:cubicBezTo>
                    <a:pt x="1" y="70"/>
                    <a:pt x="35" y="87"/>
                    <a:pt x="57" y="87"/>
                  </a:cubicBezTo>
                  <a:cubicBezTo>
                    <a:pt x="67" y="93"/>
                    <a:pt x="75" y="96"/>
                    <a:pt x="82" y="96"/>
                  </a:cubicBezTo>
                  <a:cubicBezTo>
                    <a:pt x="100" y="96"/>
                    <a:pt x="109" y="78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491781" y="343262"/>
              <a:ext cx="23029" cy="17228"/>
            </a:xfrm>
            <a:custGeom>
              <a:avLst/>
              <a:gdLst/>
              <a:ahLst/>
              <a:cxnLst/>
              <a:rect l="l" t="t" r="r" b="b"/>
              <a:pathLst>
                <a:path w="128" h="93" extrusionOk="0">
                  <a:moveTo>
                    <a:pt x="75" y="1"/>
                  </a:moveTo>
                  <a:cubicBezTo>
                    <a:pt x="40" y="1"/>
                    <a:pt x="1" y="18"/>
                    <a:pt x="1" y="40"/>
                  </a:cubicBezTo>
                  <a:cubicBezTo>
                    <a:pt x="1" y="75"/>
                    <a:pt x="18" y="92"/>
                    <a:pt x="58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40"/>
                    <a:pt x="110" y="18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99909" y="360304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0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57"/>
                    <a:pt x="18" y="92"/>
                    <a:pt x="53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35"/>
                    <a:pt x="109" y="18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707137" y="380311"/>
              <a:ext cx="26807" cy="15375"/>
            </a:xfrm>
            <a:custGeom>
              <a:avLst/>
              <a:gdLst/>
              <a:ahLst/>
              <a:cxnLst/>
              <a:rect l="l" t="t" r="r" b="b"/>
              <a:pathLst>
                <a:path w="149" h="83" extrusionOk="0">
                  <a:moveTo>
                    <a:pt x="92" y="1"/>
                  </a:moveTo>
                  <a:cubicBezTo>
                    <a:pt x="57" y="1"/>
                    <a:pt x="18" y="1"/>
                    <a:pt x="1" y="36"/>
                  </a:cubicBezTo>
                  <a:cubicBezTo>
                    <a:pt x="1" y="58"/>
                    <a:pt x="18" y="75"/>
                    <a:pt x="57" y="75"/>
                  </a:cubicBezTo>
                  <a:cubicBezTo>
                    <a:pt x="67" y="80"/>
                    <a:pt x="78" y="82"/>
                    <a:pt x="87" y="82"/>
                  </a:cubicBezTo>
                  <a:cubicBezTo>
                    <a:pt x="109" y="82"/>
                    <a:pt x="127" y="70"/>
                    <a:pt x="127" y="58"/>
                  </a:cubicBezTo>
                  <a:cubicBezTo>
                    <a:pt x="149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815264" y="397353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1" y="0"/>
                  </a:moveTo>
                  <a:cubicBezTo>
                    <a:pt x="52" y="0"/>
                    <a:pt x="17" y="0"/>
                    <a:pt x="0" y="35"/>
                  </a:cubicBezTo>
                  <a:cubicBezTo>
                    <a:pt x="0" y="53"/>
                    <a:pt x="17" y="74"/>
                    <a:pt x="52" y="74"/>
                  </a:cubicBezTo>
                  <a:cubicBezTo>
                    <a:pt x="91" y="74"/>
                    <a:pt x="126" y="74"/>
                    <a:pt x="126" y="53"/>
                  </a:cubicBezTo>
                  <a:cubicBezTo>
                    <a:pt x="144" y="18"/>
                    <a:pt x="109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299275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387792" y="40050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63" y="97"/>
                    <a:pt x="72" y="99"/>
                    <a:pt x="79" y="99"/>
                  </a:cubicBezTo>
                  <a:cubicBezTo>
                    <a:pt x="100" y="99"/>
                    <a:pt x="109" y="83"/>
                    <a:pt x="109" y="57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485664" y="411061"/>
              <a:ext cx="22849" cy="16302"/>
            </a:xfrm>
            <a:custGeom>
              <a:avLst/>
              <a:gdLst/>
              <a:ahLst/>
              <a:cxnLst/>
              <a:rect l="l" t="t" r="r" b="b"/>
              <a:pathLst>
                <a:path w="127" h="88" extrusionOk="0">
                  <a:moveTo>
                    <a:pt x="74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70"/>
                    <a:pt x="18" y="87"/>
                    <a:pt x="52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26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86595" y="423843"/>
              <a:ext cx="22849" cy="15375"/>
            </a:xfrm>
            <a:custGeom>
              <a:avLst/>
              <a:gdLst/>
              <a:ahLst/>
              <a:cxnLst/>
              <a:rect l="l" t="t" r="r" b="b"/>
              <a:pathLst>
                <a:path w="127" h="83" extrusionOk="0">
                  <a:moveTo>
                    <a:pt x="74" y="1"/>
                  </a:moveTo>
                  <a:cubicBezTo>
                    <a:pt x="35" y="1"/>
                    <a:pt x="0" y="18"/>
                    <a:pt x="0" y="40"/>
                  </a:cubicBezTo>
                  <a:cubicBezTo>
                    <a:pt x="0" y="57"/>
                    <a:pt x="18" y="75"/>
                    <a:pt x="57" y="75"/>
                  </a:cubicBezTo>
                  <a:cubicBezTo>
                    <a:pt x="62" y="80"/>
                    <a:pt x="69" y="82"/>
                    <a:pt x="76" y="82"/>
                  </a:cubicBezTo>
                  <a:cubicBezTo>
                    <a:pt x="92" y="82"/>
                    <a:pt x="109" y="70"/>
                    <a:pt x="109" y="57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687526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1"/>
                  </a:moveTo>
                  <a:cubicBezTo>
                    <a:pt x="57" y="1"/>
                    <a:pt x="18" y="18"/>
                    <a:pt x="1" y="36"/>
                  </a:cubicBezTo>
                  <a:cubicBezTo>
                    <a:pt x="1" y="53"/>
                    <a:pt x="18" y="75"/>
                    <a:pt x="57" y="75"/>
                  </a:cubicBezTo>
                  <a:cubicBezTo>
                    <a:pt x="75" y="75"/>
                    <a:pt x="110" y="53"/>
                    <a:pt x="127" y="36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788637" y="451258"/>
              <a:ext cx="23569" cy="10003"/>
            </a:xfrm>
            <a:custGeom>
              <a:avLst/>
              <a:gdLst/>
              <a:ahLst/>
              <a:cxnLst/>
              <a:rect l="l" t="t" r="r" b="b"/>
              <a:pathLst>
                <a:path w="131" h="54" extrusionOk="0">
                  <a:moveTo>
                    <a:pt x="91" y="1"/>
                  </a:moveTo>
                  <a:cubicBezTo>
                    <a:pt x="57" y="1"/>
                    <a:pt x="22" y="1"/>
                    <a:pt x="0" y="18"/>
                  </a:cubicBezTo>
                  <a:cubicBezTo>
                    <a:pt x="0" y="36"/>
                    <a:pt x="22" y="53"/>
                    <a:pt x="39" y="53"/>
                  </a:cubicBezTo>
                  <a:cubicBezTo>
                    <a:pt x="74" y="53"/>
                    <a:pt x="109" y="53"/>
                    <a:pt x="131" y="36"/>
                  </a:cubicBezTo>
                  <a:cubicBezTo>
                    <a:pt x="131" y="18"/>
                    <a:pt x="109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299275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384554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" y="53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475409" y="477933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53"/>
                    <a:pt x="22" y="74"/>
                    <a:pt x="57" y="74"/>
                  </a:cubicBezTo>
                  <a:cubicBezTo>
                    <a:pt x="75" y="74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66985" y="484417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0"/>
                  </a:moveTo>
                  <a:cubicBezTo>
                    <a:pt x="57" y="0"/>
                    <a:pt x="18" y="0"/>
                    <a:pt x="18" y="39"/>
                  </a:cubicBezTo>
                  <a:cubicBezTo>
                    <a:pt x="1" y="57"/>
                    <a:pt x="36" y="74"/>
                    <a:pt x="57" y="74"/>
                  </a:cubicBezTo>
                  <a:cubicBezTo>
                    <a:pt x="92" y="74"/>
                    <a:pt x="109" y="57"/>
                    <a:pt x="127" y="39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61799" y="491641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92" y="0"/>
                  </a:moveTo>
                  <a:cubicBezTo>
                    <a:pt x="52" y="0"/>
                    <a:pt x="18" y="18"/>
                    <a:pt x="18" y="35"/>
                  </a:cubicBezTo>
                  <a:cubicBezTo>
                    <a:pt x="0" y="53"/>
                    <a:pt x="18" y="70"/>
                    <a:pt x="52" y="70"/>
                  </a:cubicBezTo>
                  <a:cubicBezTo>
                    <a:pt x="92" y="70"/>
                    <a:pt x="109" y="53"/>
                    <a:pt x="126" y="35"/>
                  </a:cubicBezTo>
                  <a:cubicBezTo>
                    <a:pt x="126" y="18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756433" y="498125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92" y="0"/>
                  </a:moveTo>
                  <a:cubicBezTo>
                    <a:pt x="53" y="0"/>
                    <a:pt x="18" y="0"/>
                    <a:pt x="18" y="18"/>
                  </a:cubicBezTo>
                  <a:cubicBezTo>
                    <a:pt x="1" y="35"/>
                    <a:pt x="18" y="52"/>
                    <a:pt x="36" y="52"/>
                  </a:cubicBezTo>
                  <a:cubicBezTo>
                    <a:pt x="70" y="52"/>
                    <a:pt x="109" y="52"/>
                    <a:pt x="127" y="35"/>
                  </a:cubicBezTo>
                  <a:cubicBezTo>
                    <a:pt x="127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299275" y="5416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109"/>
                    <a:pt x="57" y="109"/>
                  </a:cubicBezTo>
                  <a:cubicBezTo>
                    <a:pt x="75" y="92"/>
                    <a:pt x="92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381495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35" y="92"/>
                    <a:pt x="53" y="92"/>
                  </a:cubicBezTo>
                  <a:cubicBezTo>
                    <a:pt x="87" y="92"/>
                    <a:pt x="109" y="74"/>
                    <a:pt x="109" y="57"/>
                  </a:cubicBezTo>
                  <a:cubicBezTo>
                    <a:pt x="109" y="18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466054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4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53671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22" y="92"/>
                    <a:pt x="40" y="92"/>
                  </a:cubicBezTo>
                  <a:cubicBezTo>
                    <a:pt x="75" y="92"/>
                    <a:pt x="92" y="74"/>
                    <a:pt x="110" y="57"/>
                  </a:cubicBezTo>
                  <a:cubicBezTo>
                    <a:pt x="110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639130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0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26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726747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4" y="1"/>
                  </a:moveTo>
                  <a:cubicBezTo>
                    <a:pt x="57" y="1"/>
                    <a:pt x="18" y="18"/>
                    <a:pt x="0" y="40"/>
                  </a:cubicBezTo>
                  <a:cubicBezTo>
                    <a:pt x="0" y="57"/>
                    <a:pt x="0" y="75"/>
                    <a:pt x="40" y="75"/>
                  </a:cubicBezTo>
                  <a:cubicBezTo>
                    <a:pt x="57" y="75"/>
                    <a:pt x="92" y="57"/>
                    <a:pt x="109" y="40"/>
                  </a:cubicBezTo>
                  <a:cubicBezTo>
                    <a:pt x="109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299275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70"/>
                    <a:pt x="22" y="92"/>
                    <a:pt x="57" y="92"/>
                  </a:cubicBezTo>
                  <a:cubicBezTo>
                    <a:pt x="75" y="92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381495" y="612604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87" y="70"/>
                    <a:pt x="87" y="52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462816" y="60852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0"/>
                  </a:moveTo>
                  <a:cubicBezTo>
                    <a:pt x="18" y="0"/>
                    <a:pt x="1" y="40"/>
                    <a:pt x="1" y="57"/>
                  </a:cubicBezTo>
                  <a:cubicBezTo>
                    <a:pt x="1" y="74"/>
                    <a:pt x="18" y="109"/>
                    <a:pt x="36" y="109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22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44316" y="60519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3" y="1"/>
                  </a:moveTo>
                  <a:cubicBezTo>
                    <a:pt x="18" y="1"/>
                    <a:pt x="1" y="40"/>
                    <a:pt x="1" y="58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4" y="92"/>
                    <a:pt x="92" y="75"/>
                    <a:pt x="92" y="58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622578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5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109" y="75"/>
                    <a:pt x="109" y="35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5"/>
            <p:cNvSpPr/>
            <p:nvPr/>
          </p:nvSpPr>
          <p:spPr>
            <a:xfrm>
              <a:off x="704078" y="598896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74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1" name="Google Shape;1981;p25"/>
          <p:cNvSpPr/>
          <p:nvPr/>
        </p:nvSpPr>
        <p:spPr>
          <a:xfrm rot="-5400000">
            <a:off x="7147554" y="1140235"/>
            <a:ext cx="381645" cy="73356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3"/>
                </a:moveTo>
                <a:lnTo>
                  <a:pt x="3373" y="488"/>
                </a:lnTo>
                <a:lnTo>
                  <a:pt x="57" y="488"/>
                </a:lnTo>
                <a:lnTo>
                  <a:pt x="57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9" y="545"/>
                </a:lnTo>
                <a:lnTo>
                  <a:pt x="342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5400000">
            <a:off x="7147830" y="637931"/>
            <a:ext cx="381088" cy="73356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3"/>
                </a:moveTo>
                <a:lnTo>
                  <a:pt x="3372" y="488"/>
                </a:lnTo>
                <a:lnTo>
                  <a:pt x="52" y="488"/>
                </a:lnTo>
                <a:lnTo>
                  <a:pt x="52" y="53"/>
                </a:lnTo>
                <a:close/>
                <a:moveTo>
                  <a:pt x="0" y="1"/>
                </a:moveTo>
                <a:lnTo>
                  <a:pt x="0" y="545"/>
                </a:lnTo>
                <a:lnTo>
                  <a:pt x="3425" y="545"/>
                </a:lnTo>
                <a:lnTo>
                  <a:pt x="342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3" name="Google Shape;1983;p25"/>
          <p:cNvSpPr/>
          <p:nvPr/>
        </p:nvSpPr>
        <p:spPr>
          <a:xfrm rot="-5400000">
            <a:off x="6918068" y="1140235"/>
            <a:ext cx="381645" cy="73356"/>
          </a:xfrm>
          <a:custGeom>
            <a:avLst/>
            <a:gdLst/>
            <a:ahLst/>
            <a:cxnLst/>
            <a:rect l="l" t="t" r="r" b="b"/>
            <a:pathLst>
              <a:path w="3430" h="545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4" name="Google Shape;1984;p25"/>
          <p:cNvSpPr/>
          <p:nvPr/>
        </p:nvSpPr>
        <p:spPr>
          <a:xfrm rot="-5400000">
            <a:off x="6918344" y="637931"/>
            <a:ext cx="381088" cy="73356"/>
          </a:xfrm>
          <a:custGeom>
            <a:avLst/>
            <a:gdLst/>
            <a:ahLst/>
            <a:cxnLst/>
            <a:rect l="l" t="t" r="r" b="b"/>
            <a:pathLst>
              <a:path w="3425" h="545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5" name="Google Shape;1985;p25"/>
          <p:cNvSpPr/>
          <p:nvPr/>
        </p:nvSpPr>
        <p:spPr>
          <a:xfrm rot="-5400000">
            <a:off x="6686091" y="1140304"/>
            <a:ext cx="381645" cy="73221"/>
          </a:xfrm>
          <a:custGeom>
            <a:avLst/>
            <a:gdLst/>
            <a:ahLst/>
            <a:cxnLst/>
            <a:rect l="l" t="t" r="r" b="b"/>
            <a:pathLst>
              <a:path w="3430" h="544" extrusionOk="0">
                <a:moveTo>
                  <a:pt x="3373" y="57"/>
                </a:moveTo>
                <a:lnTo>
                  <a:pt x="3373" y="492"/>
                </a:lnTo>
                <a:lnTo>
                  <a:pt x="57" y="492"/>
                </a:lnTo>
                <a:lnTo>
                  <a:pt x="57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9" y="544"/>
                </a:lnTo>
                <a:lnTo>
                  <a:pt x="342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6" name="Google Shape;1986;p25"/>
          <p:cNvSpPr/>
          <p:nvPr/>
        </p:nvSpPr>
        <p:spPr>
          <a:xfrm rot="-5400000">
            <a:off x="6686368" y="638002"/>
            <a:ext cx="381088" cy="73221"/>
          </a:xfrm>
          <a:custGeom>
            <a:avLst/>
            <a:gdLst/>
            <a:ahLst/>
            <a:cxnLst/>
            <a:rect l="l" t="t" r="r" b="b"/>
            <a:pathLst>
              <a:path w="3425" h="544" extrusionOk="0">
                <a:moveTo>
                  <a:pt x="3372" y="57"/>
                </a:moveTo>
                <a:lnTo>
                  <a:pt x="3372" y="492"/>
                </a:lnTo>
                <a:lnTo>
                  <a:pt x="52" y="492"/>
                </a:lnTo>
                <a:lnTo>
                  <a:pt x="52" y="57"/>
                </a:lnTo>
                <a:close/>
                <a:moveTo>
                  <a:pt x="0" y="0"/>
                </a:moveTo>
                <a:lnTo>
                  <a:pt x="0" y="544"/>
                </a:lnTo>
                <a:lnTo>
                  <a:pt x="3425" y="544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7" name="Google Shape;1987;p25"/>
          <p:cNvSpPr/>
          <p:nvPr/>
        </p:nvSpPr>
        <p:spPr>
          <a:xfrm rot="-5400000">
            <a:off x="228887" y="4718747"/>
            <a:ext cx="1621812" cy="1216378"/>
          </a:xfrm>
          <a:custGeom>
            <a:avLst/>
            <a:gdLst/>
            <a:ahLst/>
            <a:cxnLst/>
            <a:rect l="l" t="t" r="r" b="b"/>
            <a:pathLst>
              <a:path w="7507" h="7507" extrusionOk="0">
                <a:moveTo>
                  <a:pt x="3752" y="75"/>
                </a:moveTo>
                <a:cubicBezTo>
                  <a:pt x="5784" y="75"/>
                  <a:pt x="7433" y="1724"/>
                  <a:pt x="7433" y="3756"/>
                </a:cubicBezTo>
                <a:cubicBezTo>
                  <a:pt x="7433" y="5784"/>
                  <a:pt x="5784" y="7437"/>
                  <a:pt x="3752" y="7437"/>
                </a:cubicBezTo>
                <a:cubicBezTo>
                  <a:pt x="1724" y="7437"/>
                  <a:pt x="71" y="5784"/>
                  <a:pt x="71" y="3756"/>
                </a:cubicBezTo>
                <a:cubicBezTo>
                  <a:pt x="71" y="1724"/>
                  <a:pt x="1724" y="75"/>
                  <a:pt x="3752" y="75"/>
                </a:cubicBezTo>
                <a:close/>
                <a:moveTo>
                  <a:pt x="3752" y="1"/>
                </a:moveTo>
                <a:cubicBezTo>
                  <a:pt x="1685" y="1"/>
                  <a:pt x="1" y="1689"/>
                  <a:pt x="1" y="3756"/>
                </a:cubicBezTo>
                <a:cubicBezTo>
                  <a:pt x="1" y="5823"/>
                  <a:pt x="1685" y="7507"/>
                  <a:pt x="3752" y="7507"/>
                </a:cubicBezTo>
                <a:cubicBezTo>
                  <a:pt x="5819" y="7507"/>
                  <a:pt x="7507" y="5823"/>
                  <a:pt x="7507" y="3756"/>
                </a:cubicBezTo>
                <a:cubicBezTo>
                  <a:pt x="7507" y="1689"/>
                  <a:pt x="5819" y="1"/>
                  <a:pt x="37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25"/>
          <p:cNvSpPr/>
          <p:nvPr/>
        </p:nvSpPr>
        <p:spPr>
          <a:xfrm rot="-5400000">
            <a:off x="554589" y="4962204"/>
            <a:ext cx="967643" cy="725582"/>
          </a:xfrm>
          <a:custGeom>
            <a:avLst/>
            <a:gdLst/>
            <a:ahLst/>
            <a:cxnLst/>
            <a:rect l="l" t="t" r="r" b="b"/>
            <a:pathLst>
              <a:path w="4479" h="4478" extrusionOk="0">
                <a:moveTo>
                  <a:pt x="2229" y="74"/>
                </a:moveTo>
                <a:cubicBezTo>
                  <a:pt x="3425" y="74"/>
                  <a:pt x="4404" y="1053"/>
                  <a:pt x="4404" y="2250"/>
                </a:cubicBezTo>
                <a:cubicBezTo>
                  <a:pt x="4404" y="3446"/>
                  <a:pt x="3425" y="4408"/>
                  <a:pt x="2229" y="4408"/>
                </a:cubicBezTo>
                <a:cubicBezTo>
                  <a:pt x="1032" y="4408"/>
                  <a:pt x="70" y="3446"/>
                  <a:pt x="70" y="2250"/>
                </a:cubicBezTo>
                <a:cubicBezTo>
                  <a:pt x="70" y="1053"/>
                  <a:pt x="1032" y="74"/>
                  <a:pt x="2229" y="74"/>
                </a:cubicBezTo>
                <a:close/>
                <a:moveTo>
                  <a:pt x="2229" y="0"/>
                </a:moveTo>
                <a:cubicBezTo>
                  <a:pt x="997" y="0"/>
                  <a:pt x="1" y="1014"/>
                  <a:pt x="1" y="2250"/>
                </a:cubicBezTo>
                <a:cubicBezTo>
                  <a:pt x="1" y="3481"/>
                  <a:pt x="997" y="4478"/>
                  <a:pt x="2229" y="4478"/>
                </a:cubicBezTo>
                <a:cubicBezTo>
                  <a:pt x="3482" y="4478"/>
                  <a:pt x="4478" y="3481"/>
                  <a:pt x="4478" y="2250"/>
                </a:cubicBezTo>
                <a:cubicBezTo>
                  <a:pt x="4478" y="1014"/>
                  <a:pt x="3482" y="0"/>
                  <a:pt x="22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9" name="Google Shape;1989;p25"/>
          <p:cNvSpPr/>
          <p:nvPr/>
        </p:nvSpPr>
        <p:spPr>
          <a:xfrm rot="-5400000">
            <a:off x="805599" y="5150514"/>
            <a:ext cx="466431" cy="349828"/>
          </a:xfrm>
          <a:custGeom>
            <a:avLst/>
            <a:gdLst/>
            <a:ahLst/>
            <a:cxnLst/>
            <a:rect l="l" t="t" r="r" b="b"/>
            <a:pathLst>
              <a:path w="2159" h="2159" extrusionOk="0">
                <a:moveTo>
                  <a:pt x="1071" y="70"/>
                </a:moveTo>
                <a:cubicBezTo>
                  <a:pt x="1632" y="70"/>
                  <a:pt x="2089" y="527"/>
                  <a:pt x="2089" y="1088"/>
                </a:cubicBezTo>
                <a:cubicBezTo>
                  <a:pt x="2089" y="1632"/>
                  <a:pt x="1632" y="2084"/>
                  <a:pt x="1071" y="2084"/>
                </a:cubicBezTo>
                <a:cubicBezTo>
                  <a:pt x="527" y="2084"/>
                  <a:pt x="74" y="1632"/>
                  <a:pt x="74" y="1088"/>
                </a:cubicBezTo>
                <a:cubicBezTo>
                  <a:pt x="74" y="527"/>
                  <a:pt x="527" y="70"/>
                  <a:pt x="1071" y="70"/>
                </a:cubicBezTo>
                <a:close/>
                <a:moveTo>
                  <a:pt x="1071" y="0"/>
                </a:moveTo>
                <a:cubicBezTo>
                  <a:pt x="475" y="0"/>
                  <a:pt x="0" y="487"/>
                  <a:pt x="0" y="1088"/>
                </a:cubicBezTo>
                <a:cubicBezTo>
                  <a:pt x="0" y="1684"/>
                  <a:pt x="475" y="2158"/>
                  <a:pt x="1071" y="2158"/>
                </a:cubicBezTo>
                <a:cubicBezTo>
                  <a:pt x="1671" y="2158"/>
                  <a:pt x="2159" y="1684"/>
                  <a:pt x="2159" y="1088"/>
                </a:cubicBezTo>
                <a:cubicBezTo>
                  <a:pt x="2159" y="487"/>
                  <a:pt x="1671" y="0"/>
                  <a:pt x="10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01439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1" name="Google Shape;1991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92" name="Google Shape;1992;p26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3" name="Google Shape;1993;p26"/>
          <p:cNvSpPr txBox="1">
            <a:spLocks noGrp="1"/>
          </p:cNvSpPr>
          <p:nvPr>
            <p:ph type="title"/>
          </p:nvPr>
        </p:nvSpPr>
        <p:spPr>
          <a:xfrm>
            <a:off x="1553400" y="3448451"/>
            <a:ext cx="2316000" cy="78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94" name="Google Shape;1994;p26"/>
          <p:cNvSpPr txBox="1">
            <a:spLocks noGrp="1"/>
          </p:cNvSpPr>
          <p:nvPr>
            <p:ph type="subTitle" idx="1"/>
          </p:nvPr>
        </p:nvSpPr>
        <p:spPr>
          <a:xfrm>
            <a:off x="1383175" y="4041551"/>
            <a:ext cx="2486100" cy="126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995" name="Google Shape;1995;p26"/>
          <p:cNvGrpSpPr/>
          <p:nvPr/>
        </p:nvGrpSpPr>
        <p:grpSpPr>
          <a:xfrm>
            <a:off x="233452" y="4870812"/>
            <a:ext cx="1261375" cy="1681833"/>
            <a:chOff x="720000" y="3340307"/>
            <a:chExt cx="1261375" cy="1261375"/>
          </a:xfrm>
        </p:grpSpPr>
        <p:sp>
          <p:nvSpPr>
            <p:cNvPr id="1996" name="Google Shape;1996;p26"/>
            <p:cNvSpPr/>
            <p:nvPr/>
          </p:nvSpPr>
          <p:spPr>
            <a:xfrm>
              <a:off x="720000" y="3340307"/>
              <a:ext cx="1261375" cy="1261375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6"/>
            <p:cNvSpPr/>
            <p:nvPr/>
          </p:nvSpPr>
          <p:spPr>
            <a:xfrm>
              <a:off x="775313" y="3485768"/>
              <a:ext cx="1078018" cy="1077547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6"/>
            <p:cNvSpPr/>
            <p:nvPr/>
          </p:nvSpPr>
          <p:spPr>
            <a:xfrm>
              <a:off x="829096" y="3632641"/>
              <a:ext cx="893719" cy="894307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6"/>
            <p:cNvSpPr/>
            <p:nvPr/>
          </p:nvSpPr>
          <p:spPr>
            <a:xfrm>
              <a:off x="884408" y="3778101"/>
              <a:ext cx="710362" cy="710362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6"/>
            <p:cNvSpPr/>
            <p:nvPr/>
          </p:nvSpPr>
          <p:spPr>
            <a:xfrm>
              <a:off x="937603" y="3925091"/>
              <a:ext cx="527122" cy="527005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6"/>
            <p:cNvSpPr/>
            <p:nvPr/>
          </p:nvSpPr>
          <p:spPr>
            <a:xfrm>
              <a:off x="992915" y="4069963"/>
              <a:ext cx="343765" cy="343765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2" name="Google Shape;2002;p26"/>
          <p:cNvGrpSpPr/>
          <p:nvPr/>
        </p:nvGrpSpPr>
        <p:grpSpPr>
          <a:xfrm>
            <a:off x="8112306" y="335840"/>
            <a:ext cx="623386" cy="861781"/>
            <a:chOff x="8112306" y="251880"/>
            <a:chExt cx="623386" cy="646336"/>
          </a:xfrm>
        </p:grpSpPr>
        <p:sp>
          <p:nvSpPr>
            <p:cNvPr id="2003" name="Google Shape;2003;p26"/>
            <p:cNvSpPr/>
            <p:nvPr/>
          </p:nvSpPr>
          <p:spPr>
            <a:xfrm>
              <a:off x="8112306" y="401460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6"/>
            <p:cNvSpPr/>
            <p:nvPr/>
          </p:nvSpPr>
          <p:spPr>
            <a:xfrm>
              <a:off x="8146670" y="290246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6"/>
            <p:cNvSpPr/>
            <p:nvPr/>
          </p:nvSpPr>
          <p:spPr>
            <a:xfrm>
              <a:off x="8182447" y="268827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6"/>
            <p:cNvSpPr/>
            <p:nvPr/>
          </p:nvSpPr>
          <p:spPr>
            <a:xfrm>
              <a:off x="8116425" y="678494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6"/>
            <p:cNvSpPr/>
            <p:nvPr/>
          </p:nvSpPr>
          <p:spPr>
            <a:xfrm>
              <a:off x="8218812" y="305075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6"/>
            <p:cNvSpPr/>
            <p:nvPr/>
          </p:nvSpPr>
          <p:spPr>
            <a:xfrm>
              <a:off x="8152790" y="339439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6"/>
            <p:cNvSpPr/>
            <p:nvPr/>
          </p:nvSpPr>
          <p:spPr>
            <a:xfrm>
              <a:off x="8189155" y="375804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6"/>
            <p:cNvSpPr/>
            <p:nvPr/>
          </p:nvSpPr>
          <p:spPr>
            <a:xfrm>
              <a:off x="8223402" y="347677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6"/>
            <p:cNvSpPr/>
            <p:nvPr/>
          </p:nvSpPr>
          <p:spPr>
            <a:xfrm>
              <a:off x="8259296" y="251880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6"/>
            <p:cNvSpPr/>
            <p:nvPr/>
          </p:nvSpPr>
          <p:spPr>
            <a:xfrm>
              <a:off x="8315080" y="286127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6"/>
            <p:cNvSpPr/>
            <p:nvPr/>
          </p:nvSpPr>
          <p:spPr>
            <a:xfrm>
              <a:off x="8425705" y="322022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6"/>
            <p:cNvSpPr/>
            <p:nvPr/>
          </p:nvSpPr>
          <p:spPr>
            <a:xfrm>
              <a:off x="8466660" y="358387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6"/>
            <p:cNvSpPr/>
            <p:nvPr/>
          </p:nvSpPr>
          <p:spPr>
            <a:xfrm>
              <a:off x="8648015" y="392751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6"/>
            <p:cNvSpPr/>
            <p:nvPr/>
          </p:nvSpPr>
          <p:spPr>
            <a:xfrm>
              <a:off x="8502554" y="588817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6"/>
            <p:cNvSpPr/>
            <p:nvPr/>
          </p:nvSpPr>
          <p:spPr>
            <a:xfrm>
              <a:off x="8536801" y="625182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6"/>
            <p:cNvSpPr/>
            <p:nvPr/>
          </p:nvSpPr>
          <p:spPr>
            <a:xfrm>
              <a:off x="8573166" y="659546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6"/>
            <p:cNvSpPr/>
            <p:nvPr/>
          </p:nvSpPr>
          <p:spPr>
            <a:xfrm>
              <a:off x="8664844" y="695794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0" name="Google Shape;2020;p26"/>
          <p:cNvSpPr/>
          <p:nvPr/>
        </p:nvSpPr>
        <p:spPr>
          <a:xfrm rot="3954364">
            <a:off x="7702402" y="5483117"/>
            <a:ext cx="1327671" cy="995753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242888" dist="85725" dir="1740000" algn="bl" rotWithShape="0">
              <a:schemeClr val="accent2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1" name="Google Shape;2021;p26"/>
          <p:cNvSpPr/>
          <p:nvPr/>
        </p:nvSpPr>
        <p:spPr>
          <a:xfrm rot="5808357">
            <a:off x="7519528" y="5424378"/>
            <a:ext cx="766199" cy="574649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739270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3" name="Google Shape;2023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24" name="Google Shape;2024;p27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27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27"/>
          <p:cNvSpPr txBox="1">
            <a:spLocks noGrp="1"/>
          </p:cNvSpPr>
          <p:nvPr>
            <p:ph type="subTitle" idx="1"/>
          </p:nvPr>
        </p:nvSpPr>
        <p:spPr>
          <a:xfrm>
            <a:off x="1345801" y="4816967"/>
            <a:ext cx="1914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7" name="Google Shape;2027;p27"/>
          <p:cNvSpPr txBox="1">
            <a:spLocks noGrp="1"/>
          </p:cNvSpPr>
          <p:nvPr>
            <p:ph type="title" idx="2"/>
          </p:nvPr>
        </p:nvSpPr>
        <p:spPr>
          <a:xfrm>
            <a:off x="1345800" y="4308567"/>
            <a:ext cx="1914000" cy="5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8" name="Google Shape;2028;p27"/>
          <p:cNvSpPr txBox="1">
            <a:spLocks noGrp="1"/>
          </p:cNvSpPr>
          <p:nvPr>
            <p:ph type="subTitle" idx="3"/>
          </p:nvPr>
        </p:nvSpPr>
        <p:spPr>
          <a:xfrm>
            <a:off x="5884201" y="4816967"/>
            <a:ext cx="1914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9" name="Google Shape;2029;p27"/>
          <p:cNvSpPr txBox="1">
            <a:spLocks noGrp="1"/>
          </p:cNvSpPr>
          <p:nvPr>
            <p:ph type="title" idx="4"/>
          </p:nvPr>
        </p:nvSpPr>
        <p:spPr>
          <a:xfrm>
            <a:off x="5884200" y="4308567"/>
            <a:ext cx="1914000" cy="5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0" name="Google Shape;2030;p27"/>
          <p:cNvSpPr/>
          <p:nvPr/>
        </p:nvSpPr>
        <p:spPr>
          <a:xfrm>
            <a:off x="592130" y="799464"/>
            <a:ext cx="1398225" cy="186375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1" name="Google Shape;2031;p27"/>
          <p:cNvSpPr/>
          <p:nvPr/>
        </p:nvSpPr>
        <p:spPr>
          <a:xfrm>
            <a:off x="314568" y="398106"/>
            <a:ext cx="929884" cy="123948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2" name="Google Shape;2032;p27"/>
          <p:cNvSpPr/>
          <p:nvPr/>
        </p:nvSpPr>
        <p:spPr>
          <a:xfrm>
            <a:off x="8039182" y="3075547"/>
            <a:ext cx="769637" cy="102618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3" name="Google Shape;2033;p27"/>
          <p:cNvSpPr/>
          <p:nvPr/>
        </p:nvSpPr>
        <p:spPr>
          <a:xfrm>
            <a:off x="202950" y="792690"/>
            <a:ext cx="1108622" cy="1475945"/>
          </a:xfrm>
          <a:custGeom>
            <a:avLst/>
            <a:gdLst/>
            <a:ahLst/>
            <a:cxnLst/>
            <a:rect l="l" t="t" r="r" b="b"/>
            <a:pathLst>
              <a:path w="8665" h="8652" extrusionOk="0">
                <a:moveTo>
                  <a:pt x="8612" y="1"/>
                </a:moveTo>
                <a:lnTo>
                  <a:pt x="1" y="8595"/>
                </a:lnTo>
                <a:lnTo>
                  <a:pt x="53" y="8651"/>
                </a:lnTo>
                <a:lnTo>
                  <a:pt x="8664" y="36"/>
                </a:lnTo>
                <a:lnTo>
                  <a:pt x="8612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4" name="Google Shape;2034;p27"/>
          <p:cNvSpPr/>
          <p:nvPr/>
        </p:nvSpPr>
        <p:spPr>
          <a:xfrm>
            <a:off x="441813" y="238969"/>
            <a:ext cx="1106319" cy="1475945"/>
          </a:xfrm>
          <a:custGeom>
            <a:avLst/>
            <a:gdLst/>
            <a:ahLst/>
            <a:cxnLst/>
            <a:rect l="l" t="t" r="r" b="b"/>
            <a:pathLst>
              <a:path w="8647" h="8652" extrusionOk="0">
                <a:moveTo>
                  <a:pt x="8595" y="1"/>
                </a:moveTo>
                <a:lnTo>
                  <a:pt x="1" y="8612"/>
                </a:lnTo>
                <a:lnTo>
                  <a:pt x="53" y="8651"/>
                </a:lnTo>
                <a:lnTo>
                  <a:pt x="8647" y="57"/>
                </a:lnTo>
                <a:lnTo>
                  <a:pt x="8595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5" name="Google Shape;2035;p27"/>
          <p:cNvGrpSpPr/>
          <p:nvPr/>
        </p:nvGrpSpPr>
        <p:grpSpPr>
          <a:xfrm rot="-5400000">
            <a:off x="7637927" y="1322244"/>
            <a:ext cx="1572167" cy="1047024"/>
            <a:chOff x="7595029" y="282856"/>
            <a:chExt cx="1179125" cy="1047024"/>
          </a:xfrm>
        </p:grpSpPr>
        <p:sp>
          <p:nvSpPr>
            <p:cNvPr id="2036" name="Google Shape;2036;p2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68" name="Google Shape;2068;p27"/>
          <p:cNvGrpSpPr/>
          <p:nvPr/>
        </p:nvGrpSpPr>
        <p:grpSpPr>
          <a:xfrm rot="-5400000">
            <a:off x="7293258" y="4294869"/>
            <a:ext cx="2261496" cy="818406"/>
            <a:chOff x="5747281" y="232051"/>
            <a:chExt cx="1696122" cy="818406"/>
          </a:xfrm>
        </p:grpSpPr>
        <p:sp>
          <p:nvSpPr>
            <p:cNvPr id="2069" name="Google Shape;2069;p2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75" name="Google Shape;2075;p27"/>
          <p:cNvSpPr/>
          <p:nvPr/>
        </p:nvSpPr>
        <p:spPr>
          <a:xfrm>
            <a:off x="125743" y="1751450"/>
            <a:ext cx="359496" cy="479188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071616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78" name="Google Shape;2078;p2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79" name="Google Shape;2079;p28"/>
          <p:cNvSpPr txBox="1">
            <a:spLocks noGrp="1"/>
          </p:cNvSpPr>
          <p:nvPr>
            <p:ph type="title"/>
          </p:nvPr>
        </p:nvSpPr>
        <p:spPr>
          <a:xfrm>
            <a:off x="2604300" y="720000"/>
            <a:ext cx="3935400" cy="6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8"/>
          <p:cNvSpPr txBox="1">
            <a:spLocks noGrp="1"/>
          </p:cNvSpPr>
          <p:nvPr>
            <p:ph type="subTitle" idx="1"/>
          </p:nvPr>
        </p:nvSpPr>
        <p:spPr>
          <a:xfrm>
            <a:off x="1002275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1" name="Google Shape;2081;p28"/>
          <p:cNvSpPr txBox="1">
            <a:spLocks noGrp="1"/>
          </p:cNvSpPr>
          <p:nvPr>
            <p:ph type="title" idx="2"/>
          </p:nvPr>
        </p:nvSpPr>
        <p:spPr>
          <a:xfrm>
            <a:off x="1002275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2" name="Google Shape;2082;p28"/>
          <p:cNvSpPr txBox="1">
            <a:spLocks noGrp="1"/>
          </p:cNvSpPr>
          <p:nvPr>
            <p:ph type="subTitle" idx="3"/>
          </p:nvPr>
        </p:nvSpPr>
        <p:spPr>
          <a:xfrm>
            <a:off x="6282976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3" name="Google Shape;2083;p28"/>
          <p:cNvSpPr txBox="1">
            <a:spLocks noGrp="1"/>
          </p:cNvSpPr>
          <p:nvPr>
            <p:ph type="title" idx="4"/>
          </p:nvPr>
        </p:nvSpPr>
        <p:spPr>
          <a:xfrm>
            <a:off x="6283029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4" name="Google Shape;2084;p28"/>
          <p:cNvSpPr txBox="1">
            <a:spLocks noGrp="1"/>
          </p:cNvSpPr>
          <p:nvPr>
            <p:ph type="subTitle" idx="5"/>
          </p:nvPr>
        </p:nvSpPr>
        <p:spPr>
          <a:xfrm>
            <a:off x="3642625" y="4644063"/>
            <a:ext cx="1859700" cy="7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85" name="Google Shape;2085;p28"/>
          <p:cNvSpPr txBox="1">
            <a:spLocks noGrp="1"/>
          </p:cNvSpPr>
          <p:nvPr>
            <p:ph type="title" idx="6"/>
          </p:nvPr>
        </p:nvSpPr>
        <p:spPr>
          <a:xfrm>
            <a:off x="3642638" y="4135909"/>
            <a:ext cx="1859700" cy="4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86" name="Google Shape;2086;p28"/>
          <p:cNvSpPr/>
          <p:nvPr/>
        </p:nvSpPr>
        <p:spPr>
          <a:xfrm>
            <a:off x="1296302" y="626945"/>
            <a:ext cx="672300" cy="896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87" name="Google Shape;2087;p28"/>
          <p:cNvGrpSpPr/>
          <p:nvPr/>
        </p:nvGrpSpPr>
        <p:grpSpPr>
          <a:xfrm>
            <a:off x="7595032" y="377141"/>
            <a:ext cx="1179125" cy="1396032"/>
            <a:chOff x="7595029" y="282856"/>
            <a:chExt cx="1179125" cy="1047024"/>
          </a:xfrm>
        </p:grpSpPr>
        <p:sp>
          <p:nvSpPr>
            <p:cNvPr id="2088" name="Google Shape;2088;p2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0" name="Google Shape;2120;p28"/>
          <p:cNvGrpSpPr/>
          <p:nvPr/>
        </p:nvGrpSpPr>
        <p:grpSpPr>
          <a:xfrm rot="-5400000">
            <a:off x="-443481" y="1098669"/>
            <a:ext cx="2261496" cy="818406"/>
            <a:chOff x="5747281" y="232051"/>
            <a:chExt cx="1696122" cy="818406"/>
          </a:xfrm>
        </p:grpSpPr>
        <p:sp>
          <p:nvSpPr>
            <p:cNvPr id="2121" name="Google Shape;2121;p2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27" name="Google Shape;2127;p28"/>
          <p:cNvSpPr/>
          <p:nvPr/>
        </p:nvSpPr>
        <p:spPr>
          <a:xfrm>
            <a:off x="1639935" y="377135"/>
            <a:ext cx="420900" cy="561200"/>
          </a:xfrm>
          <a:prstGeom prst="ellipse">
            <a:avLst/>
          </a:prstGeom>
          <a:gradFill>
            <a:gsLst>
              <a:gs pos="0">
                <a:srgbClr val="EC2519">
                  <a:alpha val="57647"/>
                </a:srgbClr>
              </a:gs>
              <a:gs pos="100000">
                <a:schemeClr val="accent1"/>
              </a:gs>
            </a:gsLst>
            <a:lin ang="5400012" scaled="0"/>
          </a:gradFill>
          <a:ln>
            <a:noFill/>
          </a:ln>
          <a:effectLst>
            <a:outerShdw blurRad="100013" dist="133350" dir="1740000" algn="bl" rotWithShape="0">
              <a:schemeClr val="accent1">
                <a:alpha val="4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28" name="Google Shape;2128;p28"/>
          <p:cNvSpPr/>
          <p:nvPr/>
        </p:nvSpPr>
        <p:spPr>
          <a:xfrm>
            <a:off x="390949" y="2326133"/>
            <a:ext cx="592658" cy="79023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9" name="Google Shape;2129;p28"/>
          <p:cNvGrpSpPr/>
          <p:nvPr/>
        </p:nvGrpSpPr>
        <p:grpSpPr>
          <a:xfrm>
            <a:off x="8225706" y="5706975"/>
            <a:ext cx="623386" cy="861781"/>
            <a:chOff x="7989381" y="2823630"/>
            <a:chExt cx="623386" cy="646336"/>
          </a:xfrm>
        </p:grpSpPr>
        <p:sp>
          <p:nvSpPr>
            <p:cNvPr id="2130" name="Google Shape;2130;p28"/>
            <p:cNvSpPr/>
            <p:nvPr/>
          </p:nvSpPr>
          <p:spPr>
            <a:xfrm>
              <a:off x="7989381" y="2973210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8"/>
            <p:cNvSpPr/>
            <p:nvPr/>
          </p:nvSpPr>
          <p:spPr>
            <a:xfrm>
              <a:off x="8023745" y="2861996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8"/>
            <p:cNvSpPr/>
            <p:nvPr/>
          </p:nvSpPr>
          <p:spPr>
            <a:xfrm>
              <a:off x="8059522" y="2840577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8"/>
            <p:cNvSpPr/>
            <p:nvPr/>
          </p:nvSpPr>
          <p:spPr>
            <a:xfrm>
              <a:off x="7993500" y="3250244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8"/>
            <p:cNvSpPr/>
            <p:nvPr/>
          </p:nvSpPr>
          <p:spPr>
            <a:xfrm>
              <a:off x="8095887" y="2876825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8"/>
            <p:cNvSpPr/>
            <p:nvPr/>
          </p:nvSpPr>
          <p:spPr>
            <a:xfrm>
              <a:off x="8029865" y="2911189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8"/>
            <p:cNvSpPr/>
            <p:nvPr/>
          </p:nvSpPr>
          <p:spPr>
            <a:xfrm>
              <a:off x="8066230" y="2947554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8"/>
            <p:cNvSpPr/>
            <p:nvPr/>
          </p:nvSpPr>
          <p:spPr>
            <a:xfrm>
              <a:off x="8100477" y="2919427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8"/>
            <p:cNvSpPr/>
            <p:nvPr/>
          </p:nvSpPr>
          <p:spPr>
            <a:xfrm>
              <a:off x="8136371" y="2823630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8"/>
            <p:cNvSpPr/>
            <p:nvPr/>
          </p:nvSpPr>
          <p:spPr>
            <a:xfrm>
              <a:off x="8192155" y="2857877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8"/>
            <p:cNvSpPr/>
            <p:nvPr/>
          </p:nvSpPr>
          <p:spPr>
            <a:xfrm>
              <a:off x="8302780" y="2893772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8"/>
            <p:cNvSpPr/>
            <p:nvPr/>
          </p:nvSpPr>
          <p:spPr>
            <a:xfrm>
              <a:off x="8343735" y="2930137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8"/>
            <p:cNvSpPr/>
            <p:nvPr/>
          </p:nvSpPr>
          <p:spPr>
            <a:xfrm>
              <a:off x="8525090" y="2964501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8"/>
            <p:cNvSpPr/>
            <p:nvPr/>
          </p:nvSpPr>
          <p:spPr>
            <a:xfrm>
              <a:off x="8379629" y="3160567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8"/>
            <p:cNvSpPr/>
            <p:nvPr/>
          </p:nvSpPr>
          <p:spPr>
            <a:xfrm>
              <a:off x="8413876" y="3196932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8"/>
            <p:cNvSpPr/>
            <p:nvPr/>
          </p:nvSpPr>
          <p:spPr>
            <a:xfrm>
              <a:off x="8450241" y="3231296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8"/>
            <p:cNvSpPr/>
            <p:nvPr/>
          </p:nvSpPr>
          <p:spPr>
            <a:xfrm>
              <a:off x="8541919" y="3267544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013825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8" name="Google Shape;2148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49" name="Google Shape;2149;p29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50" name="Google Shape;2150;p29"/>
          <p:cNvSpPr txBox="1">
            <a:spLocks noGrp="1"/>
          </p:cNvSpPr>
          <p:nvPr>
            <p:ph type="subTitle" idx="1"/>
          </p:nvPr>
        </p:nvSpPr>
        <p:spPr>
          <a:xfrm>
            <a:off x="4399125" y="2296900"/>
            <a:ext cx="38520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51" name="Google Shape;2151;p29"/>
          <p:cNvSpPr txBox="1">
            <a:spLocks noGrp="1"/>
          </p:cNvSpPr>
          <p:nvPr>
            <p:ph type="ctrTitle"/>
          </p:nvPr>
        </p:nvSpPr>
        <p:spPr>
          <a:xfrm flipH="1">
            <a:off x="4399125" y="865300"/>
            <a:ext cx="38520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47334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gradFill>
          <a:gsLst>
            <a:gs pos="0">
              <a:srgbClr val="373535"/>
            </a:gs>
            <a:gs pos="100000">
              <a:schemeClr val="dk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Shape 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4" name="Google Shape;2154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55" name="Google Shape;2155;p30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56" name="Google Shape;2156;p30"/>
          <p:cNvGrpSpPr/>
          <p:nvPr/>
        </p:nvGrpSpPr>
        <p:grpSpPr>
          <a:xfrm flipH="1">
            <a:off x="7967960" y="2230589"/>
            <a:ext cx="1004968" cy="1189839"/>
            <a:chOff x="7595029" y="282856"/>
            <a:chExt cx="1179125" cy="1047024"/>
          </a:xfrm>
        </p:grpSpPr>
        <p:sp>
          <p:nvSpPr>
            <p:cNvPr id="2157" name="Google Shape;2157;p3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9" name="Google Shape;2189;p30"/>
          <p:cNvGrpSpPr/>
          <p:nvPr/>
        </p:nvGrpSpPr>
        <p:grpSpPr>
          <a:xfrm rot="5400000" flipH="1">
            <a:off x="7506703" y="751125"/>
            <a:ext cx="1927473" cy="697527"/>
            <a:chOff x="5747281" y="232051"/>
            <a:chExt cx="1696122" cy="818406"/>
          </a:xfrm>
        </p:grpSpPr>
        <p:sp>
          <p:nvSpPr>
            <p:cNvPr id="2190" name="Google Shape;2190;p3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6" name="Google Shape;2196;p30"/>
          <p:cNvSpPr/>
          <p:nvPr/>
        </p:nvSpPr>
        <p:spPr>
          <a:xfrm flipH="1">
            <a:off x="183267" y="3858927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97" name="Google Shape;2197;p30"/>
          <p:cNvGrpSpPr/>
          <p:nvPr/>
        </p:nvGrpSpPr>
        <p:grpSpPr>
          <a:xfrm rot="2688823" flipH="1">
            <a:off x="-1969627" y="4699348"/>
            <a:ext cx="5472118" cy="1865125"/>
            <a:chOff x="640550" y="3765075"/>
            <a:chExt cx="7862936" cy="1028898"/>
          </a:xfrm>
        </p:grpSpPr>
        <p:sp>
          <p:nvSpPr>
            <p:cNvPr id="2198" name="Google Shape;2198;p30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24383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3" name="Google Shape;2223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24" name="Google Shape;2224;p31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31"/>
          <p:cNvSpPr/>
          <p:nvPr/>
        </p:nvSpPr>
        <p:spPr>
          <a:xfrm rot="10800000">
            <a:off x="719996" y="2507108"/>
            <a:ext cx="1398225" cy="186375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6" name="Google Shape;2226;p31"/>
          <p:cNvSpPr/>
          <p:nvPr/>
        </p:nvSpPr>
        <p:spPr>
          <a:xfrm rot="10800000">
            <a:off x="1465894" y="3532739"/>
            <a:ext cx="929884" cy="123948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7" name="Google Shape;2227;p31"/>
          <p:cNvSpPr/>
          <p:nvPr/>
        </p:nvSpPr>
        <p:spPr>
          <a:xfrm rot="10800000">
            <a:off x="1546020" y="1961902"/>
            <a:ext cx="769637" cy="102618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8" name="Google Shape;2228;p31"/>
          <p:cNvSpPr/>
          <p:nvPr/>
        </p:nvSpPr>
        <p:spPr>
          <a:xfrm rot="10800000">
            <a:off x="1398774" y="2901697"/>
            <a:ext cx="1108622" cy="1475945"/>
          </a:xfrm>
          <a:custGeom>
            <a:avLst/>
            <a:gdLst/>
            <a:ahLst/>
            <a:cxnLst/>
            <a:rect l="l" t="t" r="r" b="b"/>
            <a:pathLst>
              <a:path w="8665" h="8652" extrusionOk="0">
                <a:moveTo>
                  <a:pt x="8612" y="1"/>
                </a:moveTo>
                <a:lnTo>
                  <a:pt x="1" y="8595"/>
                </a:lnTo>
                <a:lnTo>
                  <a:pt x="53" y="8651"/>
                </a:lnTo>
                <a:lnTo>
                  <a:pt x="8664" y="36"/>
                </a:lnTo>
                <a:lnTo>
                  <a:pt x="8612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9" name="Google Shape;2229;p31"/>
          <p:cNvSpPr/>
          <p:nvPr/>
        </p:nvSpPr>
        <p:spPr>
          <a:xfrm rot="10800000">
            <a:off x="1162219" y="3455418"/>
            <a:ext cx="1106319" cy="1475945"/>
          </a:xfrm>
          <a:custGeom>
            <a:avLst/>
            <a:gdLst/>
            <a:ahLst/>
            <a:cxnLst/>
            <a:rect l="l" t="t" r="r" b="b"/>
            <a:pathLst>
              <a:path w="8647" h="8652" extrusionOk="0">
                <a:moveTo>
                  <a:pt x="8595" y="1"/>
                </a:moveTo>
                <a:lnTo>
                  <a:pt x="1" y="8612"/>
                </a:lnTo>
                <a:lnTo>
                  <a:pt x="53" y="8651"/>
                </a:lnTo>
                <a:lnTo>
                  <a:pt x="8647" y="57"/>
                </a:lnTo>
                <a:lnTo>
                  <a:pt x="8595" y="1"/>
                </a:ln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100013" dist="66675" dir="5400000" algn="bl" rotWithShape="0">
              <a:schemeClr val="accent1">
                <a:alpha val="8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0" name="Google Shape;2230;p31"/>
          <p:cNvSpPr/>
          <p:nvPr/>
        </p:nvSpPr>
        <p:spPr>
          <a:xfrm rot="10800000">
            <a:off x="2225106" y="2939694"/>
            <a:ext cx="359496" cy="479188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31" name="Google Shape;2231;p31"/>
          <p:cNvGrpSpPr/>
          <p:nvPr/>
        </p:nvGrpSpPr>
        <p:grpSpPr>
          <a:xfrm>
            <a:off x="7705496" y="5398048"/>
            <a:ext cx="1042111" cy="1233813"/>
            <a:chOff x="7595029" y="282856"/>
            <a:chExt cx="1179125" cy="1047024"/>
          </a:xfrm>
        </p:grpSpPr>
        <p:sp>
          <p:nvSpPr>
            <p:cNvPr id="2232" name="Google Shape;2232;p3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3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3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3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3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3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3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3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3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3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3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3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3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3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3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3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3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3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3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3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3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3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3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3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3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3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3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3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3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3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3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64" name="Google Shape;2264;p31"/>
          <p:cNvGrpSpPr/>
          <p:nvPr/>
        </p:nvGrpSpPr>
        <p:grpSpPr>
          <a:xfrm>
            <a:off x="327968" y="5469319"/>
            <a:ext cx="1696122" cy="1091208"/>
            <a:chOff x="5747281" y="232051"/>
            <a:chExt cx="1696122" cy="818406"/>
          </a:xfrm>
        </p:grpSpPr>
        <p:sp>
          <p:nvSpPr>
            <p:cNvPr id="2265" name="Google Shape;2265;p31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31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31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31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31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31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05861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" name="Google Shape;348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9" name="Google Shape;349;p7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0" name="Google Shape;350;p7"/>
          <p:cNvSpPr txBox="1">
            <a:spLocks noGrp="1"/>
          </p:cNvSpPr>
          <p:nvPr>
            <p:ph type="title"/>
          </p:nvPr>
        </p:nvSpPr>
        <p:spPr>
          <a:xfrm>
            <a:off x="720000" y="686513"/>
            <a:ext cx="3935400" cy="69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51" name="Google Shape;351;p7"/>
          <p:cNvSpPr txBox="1">
            <a:spLocks noGrp="1"/>
          </p:cNvSpPr>
          <p:nvPr>
            <p:ph type="subTitle" idx="1"/>
          </p:nvPr>
        </p:nvSpPr>
        <p:spPr>
          <a:xfrm>
            <a:off x="720000" y="1844400"/>
            <a:ext cx="39354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45595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100"/>
            </a:lvl9pPr>
          </a:lstStyle>
          <a:p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 rot="-5400000">
            <a:off x="1917256" y="3897062"/>
            <a:ext cx="1520813" cy="3773081"/>
            <a:chOff x="3160575" y="892398"/>
            <a:chExt cx="1559702" cy="3508537"/>
          </a:xfrm>
        </p:grpSpPr>
        <p:sp>
          <p:nvSpPr>
            <p:cNvPr id="353" name="Google Shape;353;p7"/>
            <p:cNvSpPr/>
            <p:nvPr/>
          </p:nvSpPr>
          <p:spPr>
            <a:xfrm rot="-5400000" flipH="1">
              <a:off x="2579186" y="2259845"/>
              <a:ext cx="3508537" cy="773644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7"/>
            <p:cNvSpPr/>
            <p:nvPr/>
          </p:nvSpPr>
          <p:spPr>
            <a:xfrm rot="-5400000" flipH="1">
              <a:off x="2553888" y="2284682"/>
              <a:ext cx="3508537" cy="723969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7"/>
            <p:cNvSpPr/>
            <p:nvPr/>
          </p:nvSpPr>
          <p:spPr>
            <a:xfrm rot="-5400000" flipH="1">
              <a:off x="2526866" y="2307565"/>
              <a:ext cx="3508537" cy="678204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7"/>
            <p:cNvSpPr/>
            <p:nvPr/>
          </p:nvSpPr>
          <p:spPr>
            <a:xfrm rot="-5400000" flipH="1">
              <a:off x="2482941" y="2313775"/>
              <a:ext cx="3508537" cy="665785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7"/>
            <p:cNvSpPr/>
            <p:nvPr/>
          </p:nvSpPr>
          <p:spPr>
            <a:xfrm rot="-5400000" flipH="1">
              <a:off x="2439245" y="2320214"/>
              <a:ext cx="3508537" cy="652906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7"/>
            <p:cNvSpPr/>
            <p:nvPr/>
          </p:nvSpPr>
          <p:spPr>
            <a:xfrm rot="-5400000" flipH="1">
              <a:off x="2395550" y="2326423"/>
              <a:ext cx="3508537" cy="640487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7"/>
            <p:cNvSpPr/>
            <p:nvPr/>
          </p:nvSpPr>
          <p:spPr>
            <a:xfrm rot="-5400000" flipH="1">
              <a:off x="2351739" y="2332748"/>
              <a:ext cx="3508537" cy="627839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7"/>
            <p:cNvSpPr/>
            <p:nvPr/>
          </p:nvSpPr>
          <p:spPr>
            <a:xfrm rot="-5400000" flipH="1">
              <a:off x="2310574" y="2336427"/>
              <a:ext cx="3508537" cy="620479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 rot="-5400000" flipH="1">
              <a:off x="2266993" y="2342982"/>
              <a:ext cx="3508537" cy="607371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 rot="-5400000" flipH="1">
              <a:off x="2223068" y="2349191"/>
              <a:ext cx="3508537" cy="594952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 rot="-5400000" flipH="1">
              <a:off x="2180292" y="2356320"/>
              <a:ext cx="3508537" cy="580693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 rot="-5400000" flipH="1">
              <a:off x="2136367" y="2362530"/>
              <a:ext cx="3508537" cy="568274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 rot="-5400000" flipH="1">
              <a:off x="2092786" y="2368854"/>
              <a:ext cx="3508537" cy="555626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 rot="-5400000" flipH="1">
              <a:off x="2050931" y="2372994"/>
              <a:ext cx="3508537" cy="547346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 rot="-5400000" flipH="1">
              <a:off x="2007925" y="2380123"/>
              <a:ext cx="3508537" cy="533088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 rot="-5400000" flipH="1">
              <a:off x="1963770" y="2386103"/>
              <a:ext cx="3508537" cy="521129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 rot="-5400000" flipH="1">
              <a:off x="1940772" y="2372074"/>
              <a:ext cx="3508537" cy="549186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 rot="-5400000" flipH="1">
              <a:off x="1921914" y="2353216"/>
              <a:ext cx="3508537" cy="586903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 rot="-5400000" flipH="1">
              <a:off x="1903861" y="2334933"/>
              <a:ext cx="3508537" cy="623469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 rot="-5400000" flipH="1">
              <a:off x="1885119" y="2315729"/>
              <a:ext cx="3508537" cy="661875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 rot="-5400000" flipH="1">
              <a:off x="1867066" y="2297676"/>
              <a:ext cx="3508537" cy="697982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 rot="-5400000" flipH="1">
              <a:off x="1848783" y="2278703"/>
              <a:ext cx="3508537" cy="735928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 rot="-5400000" flipH="1">
              <a:off x="1832110" y="2258350"/>
              <a:ext cx="3508537" cy="776634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 rot="-5400000" flipH="1">
              <a:off x="1813367" y="2239607"/>
              <a:ext cx="3508537" cy="814120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45254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" name="Google Shape;378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79" name="Google Shape;379;p8"/>
          <p:cNvSpPr/>
          <p:nvPr/>
        </p:nvSpPr>
        <p:spPr>
          <a:xfrm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0" name="Google Shape;380;p8"/>
          <p:cNvSpPr txBox="1">
            <a:spLocks noGrp="1"/>
          </p:cNvSpPr>
          <p:nvPr>
            <p:ph type="title"/>
          </p:nvPr>
        </p:nvSpPr>
        <p:spPr>
          <a:xfrm>
            <a:off x="1178425" y="2472867"/>
            <a:ext cx="6787200" cy="122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81" name="Google Shape;381;p8"/>
          <p:cNvSpPr txBox="1">
            <a:spLocks noGrp="1"/>
          </p:cNvSpPr>
          <p:nvPr>
            <p:ph type="subTitle" idx="1"/>
          </p:nvPr>
        </p:nvSpPr>
        <p:spPr>
          <a:xfrm>
            <a:off x="1532950" y="3744117"/>
            <a:ext cx="6078000" cy="4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2" name="Google Shape;382;p8"/>
          <p:cNvSpPr/>
          <p:nvPr/>
        </p:nvSpPr>
        <p:spPr>
          <a:xfrm>
            <a:off x="4858417" y="834542"/>
            <a:ext cx="729889" cy="97318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lt2"/>
          </a:solidFill>
          <a:ln w="1143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3" name="Google Shape;383;p8"/>
          <p:cNvSpPr/>
          <p:nvPr/>
        </p:nvSpPr>
        <p:spPr>
          <a:xfrm rot="5400000">
            <a:off x="3384636" y="661133"/>
            <a:ext cx="1366399" cy="1024500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4" name="Google Shape;384;p8"/>
          <p:cNvSpPr/>
          <p:nvPr/>
        </p:nvSpPr>
        <p:spPr>
          <a:xfrm rot="5400000">
            <a:off x="4570547" y="905377"/>
            <a:ext cx="610241" cy="457547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5" name="Google Shape;385;p8"/>
          <p:cNvSpPr/>
          <p:nvPr/>
        </p:nvSpPr>
        <p:spPr>
          <a:xfrm rot="5400000">
            <a:off x="4012928" y="410987"/>
            <a:ext cx="752132" cy="56409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53510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" name="Google Shape;452;p10"/>
          <p:cNvPicPr preferRelativeResize="0"/>
          <p:nvPr/>
        </p:nvPicPr>
        <p:blipFill>
          <a:blip r:embed="rId2">
            <a:alphaModFix amt="34000"/>
          </a:blip>
          <a:stretch>
            <a:fillRect/>
          </a:stretch>
        </p:blipFill>
        <p:spPr>
          <a:xfrm flipH="1"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53" name="Google Shape;453;p10"/>
          <p:cNvSpPr txBox="1">
            <a:spLocks noGrp="1"/>
          </p:cNvSpPr>
          <p:nvPr>
            <p:ph type="title"/>
          </p:nvPr>
        </p:nvSpPr>
        <p:spPr>
          <a:xfrm>
            <a:off x="5303375" y="4420633"/>
            <a:ext cx="3120600" cy="17172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4" name="Google Shape;454;p10"/>
          <p:cNvGrpSpPr/>
          <p:nvPr/>
        </p:nvGrpSpPr>
        <p:grpSpPr>
          <a:xfrm rot="10800000" flipH="1">
            <a:off x="269007" y="298772"/>
            <a:ext cx="1179125" cy="1396032"/>
            <a:chOff x="7595029" y="282856"/>
            <a:chExt cx="1179125" cy="1047024"/>
          </a:xfrm>
        </p:grpSpPr>
        <p:sp>
          <p:nvSpPr>
            <p:cNvPr id="455" name="Google Shape;455;p1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1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1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1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1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1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1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1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1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1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1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1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1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1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1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1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1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1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1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1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1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1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1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1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1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1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1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1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1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1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1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1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10"/>
          <p:cNvGrpSpPr/>
          <p:nvPr/>
        </p:nvGrpSpPr>
        <p:grpSpPr>
          <a:xfrm rot="-5400000" flipH="1">
            <a:off x="6884044" y="2729786"/>
            <a:ext cx="2261496" cy="818406"/>
            <a:chOff x="5747281" y="232051"/>
            <a:chExt cx="1696122" cy="818406"/>
          </a:xfrm>
        </p:grpSpPr>
        <p:sp>
          <p:nvSpPr>
            <p:cNvPr id="488" name="Google Shape;488;p1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1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1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1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1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1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4" name="Google Shape;494;p10"/>
          <p:cNvGrpSpPr/>
          <p:nvPr/>
        </p:nvGrpSpPr>
        <p:grpSpPr>
          <a:xfrm rot="-2409427">
            <a:off x="7664573" y="-2963624"/>
            <a:ext cx="1913817" cy="6078467"/>
            <a:chOff x="2647285" y="58375"/>
            <a:chExt cx="1559703" cy="5026765"/>
          </a:xfrm>
        </p:grpSpPr>
        <p:sp>
          <p:nvSpPr>
            <p:cNvPr id="495" name="Google Shape;495;p10"/>
            <p:cNvSpPr/>
            <p:nvPr/>
          </p:nvSpPr>
          <p:spPr>
            <a:xfrm rot="5400000">
              <a:off x="520725" y="2184935"/>
              <a:ext cx="5026765" cy="773644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10"/>
            <p:cNvSpPr/>
            <p:nvPr/>
          </p:nvSpPr>
          <p:spPr>
            <a:xfrm rot="5400000">
              <a:off x="546023" y="2209773"/>
              <a:ext cx="5026765" cy="723969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10"/>
            <p:cNvSpPr/>
            <p:nvPr/>
          </p:nvSpPr>
          <p:spPr>
            <a:xfrm rot="5400000">
              <a:off x="573045" y="2232655"/>
              <a:ext cx="5026765" cy="678204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10"/>
            <p:cNvSpPr/>
            <p:nvPr/>
          </p:nvSpPr>
          <p:spPr>
            <a:xfrm rot="5400000">
              <a:off x="616970" y="2238865"/>
              <a:ext cx="5026765" cy="665785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10"/>
            <p:cNvSpPr/>
            <p:nvPr/>
          </p:nvSpPr>
          <p:spPr>
            <a:xfrm rot="5400000">
              <a:off x="660666" y="2245304"/>
              <a:ext cx="5026765" cy="652906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10"/>
            <p:cNvSpPr/>
            <p:nvPr/>
          </p:nvSpPr>
          <p:spPr>
            <a:xfrm rot="5400000">
              <a:off x="704361" y="2251514"/>
              <a:ext cx="5026765" cy="640487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10"/>
            <p:cNvSpPr/>
            <p:nvPr/>
          </p:nvSpPr>
          <p:spPr>
            <a:xfrm rot="5400000">
              <a:off x="748172" y="2257838"/>
              <a:ext cx="5026765" cy="627839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10"/>
            <p:cNvSpPr/>
            <p:nvPr/>
          </p:nvSpPr>
          <p:spPr>
            <a:xfrm rot="5400000">
              <a:off x="789338" y="2261518"/>
              <a:ext cx="5026765" cy="620479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10"/>
            <p:cNvSpPr/>
            <p:nvPr/>
          </p:nvSpPr>
          <p:spPr>
            <a:xfrm rot="5400000">
              <a:off x="832918" y="2268072"/>
              <a:ext cx="5026765" cy="607371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10"/>
            <p:cNvSpPr/>
            <p:nvPr/>
          </p:nvSpPr>
          <p:spPr>
            <a:xfrm rot="5400000">
              <a:off x="876844" y="2274281"/>
              <a:ext cx="5026765" cy="594952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10"/>
            <p:cNvSpPr/>
            <p:nvPr/>
          </p:nvSpPr>
          <p:spPr>
            <a:xfrm rot="5400000">
              <a:off x="919619" y="2281411"/>
              <a:ext cx="5026765" cy="580693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10"/>
            <p:cNvSpPr/>
            <p:nvPr/>
          </p:nvSpPr>
          <p:spPr>
            <a:xfrm rot="5400000">
              <a:off x="963545" y="2287620"/>
              <a:ext cx="5026765" cy="568274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10"/>
            <p:cNvSpPr/>
            <p:nvPr/>
          </p:nvSpPr>
          <p:spPr>
            <a:xfrm rot="5400000">
              <a:off x="1007126" y="2293944"/>
              <a:ext cx="5026765" cy="555626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10"/>
            <p:cNvSpPr/>
            <p:nvPr/>
          </p:nvSpPr>
          <p:spPr>
            <a:xfrm rot="5400000">
              <a:off x="1048981" y="2298084"/>
              <a:ext cx="5026765" cy="547346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10"/>
            <p:cNvSpPr/>
            <p:nvPr/>
          </p:nvSpPr>
          <p:spPr>
            <a:xfrm rot="5400000">
              <a:off x="1091987" y="2305213"/>
              <a:ext cx="5026765" cy="533088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10"/>
            <p:cNvSpPr/>
            <p:nvPr/>
          </p:nvSpPr>
          <p:spPr>
            <a:xfrm rot="5400000">
              <a:off x="1136142" y="2311193"/>
              <a:ext cx="5026765" cy="521129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10"/>
            <p:cNvSpPr/>
            <p:nvPr/>
          </p:nvSpPr>
          <p:spPr>
            <a:xfrm rot="5400000">
              <a:off x="1159140" y="2297164"/>
              <a:ext cx="5026765" cy="549186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10"/>
            <p:cNvSpPr/>
            <p:nvPr/>
          </p:nvSpPr>
          <p:spPr>
            <a:xfrm rot="5400000">
              <a:off x="1177998" y="2278306"/>
              <a:ext cx="5026765" cy="586903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10"/>
            <p:cNvSpPr/>
            <p:nvPr/>
          </p:nvSpPr>
          <p:spPr>
            <a:xfrm rot="5400000">
              <a:off x="1196051" y="2260023"/>
              <a:ext cx="5026765" cy="623469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10"/>
            <p:cNvSpPr/>
            <p:nvPr/>
          </p:nvSpPr>
          <p:spPr>
            <a:xfrm rot="5400000">
              <a:off x="1214794" y="2240820"/>
              <a:ext cx="5026765" cy="661875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10"/>
            <p:cNvSpPr/>
            <p:nvPr/>
          </p:nvSpPr>
          <p:spPr>
            <a:xfrm rot="5400000">
              <a:off x="1232847" y="2222766"/>
              <a:ext cx="5026765" cy="697982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10"/>
            <p:cNvSpPr/>
            <p:nvPr/>
          </p:nvSpPr>
          <p:spPr>
            <a:xfrm rot="5400000">
              <a:off x="1251130" y="2203793"/>
              <a:ext cx="5026765" cy="735928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10"/>
            <p:cNvSpPr/>
            <p:nvPr/>
          </p:nvSpPr>
          <p:spPr>
            <a:xfrm rot="5400000">
              <a:off x="1267803" y="2183440"/>
              <a:ext cx="5026765" cy="776634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10"/>
            <p:cNvSpPr/>
            <p:nvPr/>
          </p:nvSpPr>
          <p:spPr>
            <a:xfrm rot="5400000">
              <a:off x="1286546" y="2164697"/>
              <a:ext cx="5026765" cy="814120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19" name="Google Shape;519;p10"/>
          <p:cNvSpPr/>
          <p:nvPr/>
        </p:nvSpPr>
        <p:spPr>
          <a:xfrm rot="5400000">
            <a:off x="1628085" y="617504"/>
            <a:ext cx="1105568" cy="828934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0" name="Google Shape;520;p10"/>
          <p:cNvSpPr/>
          <p:nvPr/>
        </p:nvSpPr>
        <p:spPr>
          <a:xfrm rot="5400000">
            <a:off x="2587625" y="815127"/>
            <a:ext cx="493748" cy="370203"/>
          </a:xfrm>
          <a:custGeom>
            <a:avLst/>
            <a:gdLst/>
            <a:ahLst/>
            <a:cxnLst/>
            <a:rect l="l" t="t" r="r" b="b"/>
            <a:pathLst>
              <a:path w="10300" h="10297" extrusionOk="0">
                <a:moveTo>
                  <a:pt x="5152" y="1"/>
                </a:moveTo>
                <a:cubicBezTo>
                  <a:pt x="2302" y="1"/>
                  <a:pt x="0" y="2303"/>
                  <a:pt x="0" y="5149"/>
                </a:cubicBezTo>
                <a:cubicBezTo>
                  <a:pt x="0" y="7994"/>
                  <a:pt x="2302" y="10296"/>
                  <a:pt x="5152" y="10296"/>
                </a:cubicBezTo>
                <a:cubicBezTo>
                  <a:pt x="7998" y="10296"/>
                  <a:pt x="10300" y="7994"/>
                  <a:pt x="10300" y="5149"/>
                </a:cubicBezTo>
                <a:cubicBezTo>
                  <a:pt x="10300" y="2303"/>
                  <a:pt x="7998" y="1"/>
                  <a:pt x="5152" y="1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accent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1" name="Google Shape;521;p10"/>
          <p:cNvSpPr/>
          <p:nvPr/>
        </p:nvSpPr>
        <p:spPr>
          <a:xfrm rot="5400000">
            <a:off x="2136434" y="415108"/>
            <a:ext cx="608572" cy="456429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03315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" name="Google Shape;523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" y="17635"/>
            <a:ext cx="9144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24" name="Google Shape;524;p11"/>
          <p:cNvSpPr/>
          <p:nvPr/>
        </p:nvSpPr>
        <p:spPr>
          <a:xfrm flipH="1">
            <a:off x="0" y="3"/>
            <a:ext cx="9144000" cy="6858000"/>
          </a:xfrm>
          <a:prstGeom prst="rect">
            <a:avLst/>
          </a:prstGeom>
          <a:gradFill>
            <a:gsLst>
              <a:gs pos="0">
                <a:srgbClr val="000000">
                  <a:alpha val="80800"/>
                </a:srgbClr>
              </a:gs>
              <a:gs pos="100000">
                <a:srgbClr val="000000">
                  <a:alpha val="0"/>
                  <a:alpha val="80800"/>
                </a:srgbClr>
              </a:gs>
            </a:gsLst>
            <a:lin ang="189007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5" name="Google Shape;525;p11"/>
          <p:cNvSpPr txBox="1">
            <a:spLocks noGrp="1"/>
          </p:cNvSpPr>
          <p:nvPr>
            <p:ph type="title" hasCustomPrompt="1"/>
          </p:nvPr>
        </p:nvSpPr>
        <p:spPr>
          <a:xfrm>
            <a:off x="1887400" y="2295133"/>
            <a:ext cx="5369100" cy="143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26" name="Google Shape;526;p11"/>
          <p:cNvSpPr txBox="1">
            <a:spLocks noGrp="1"/>
          </p:cNvSpPr>
          <p:nvPr>
            <p:ph type="body" idx="1"/>
          </p:nvPr>
        </p:nvSpPr>
        <p:spPr>
          <a:xfrm>
            <a:off x="2356275" y="3809433"/>
            <a:ext cx="44313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19013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29" Type="http://schemas.openxmlformats.org/officeDocument/2006/relationships/slideLayout" Target="../slideLayouts/slideLayout57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28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slideLayout" Target="../slideLayouts/slideLayout55.xml"/><Relationship Id="rId30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ebas Neue"/>
              <a:buNone/>
              <a:defRPr sz="36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51419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9" r:id="rId8"/>
    <p:sldLayoutId id="2147483670" r:id="rId9"/>
    <p:sldLayoutId id="2147483671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9" r:id="rId26"/>
    <p:sldLayoutId id="2147483690" r:id="rId27"/>
    <p:sldLayoutId id="2147483722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ebas Neue"/>
              <a:buNone/>
              <a:defRPr sz="36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807841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hyperlink" Target="https://www.juntadeandalucia.es/institutodeadministracionpublica/publico/anexos/innovacion/Resumen_del_Catalogo_de_competencias_para_innovar_en_la_Junta%20de_Andalucia.pdf" TargetMode="External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hyperlink" Target="http://design-toolkit.recursos.uoc.edu/es" TargetMode="External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hyperlink" Target="http://design-toolkit.recursos.uoc.edu/es/" TargetMode="External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://design-toolkit.recursos.uoc.edu/es/" TargetMode="External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://design-toolkit.recursos.uoc.edu/es" TargetMode="Externa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://design-toolkit.recursos.uoc.edu/es/" TargetMode="External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://design-toolkit.recursos.uoc.edu/es" TargetMode="Externa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://design-toolkit.recursos.uoc.edu/es/" TargetMode="External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://design-toolkit.recursos.uoc.edu/es" TargetMode="Externa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esignthinking.services/" TargetMode="External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hyperlink" Target="http://design-toolkit.recursos.uoc.edu/es/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esignthinking.services/" TargetMode="External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3.png"/><Relationship Id="rId5" Type="http://schemas.openxmlformats.org/officeDocument/2006/relationships/hyperlink" Target="http://design-toolkit.recursos.uoc.edu/es/" TargetMode="External"/><Relationship Id="rId4" Type="http://schemas.openxmlformats.org/officeDocument/2006/relationships/image" Target="../media/image4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esignthinking.services/" TargetMode="External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5.png"/><Relationship Id="rId5" Type="http://schemas.openxmlformats.org/officeDocument/2006/relationships/hyperlink" Target="http://design-toolkit.recursos.uoc.edu/es/" TargetMode="External"/><Relationship Id="rId4" Type="http://schemas.openxmlformats.org/officeDocument/2006/relationships/image" Target="../media/image4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hyperlink" Target="https://ajuntament.barcelona.cat/digital/es/transformacion-digital/tecnologia-para-un-gobierno-mejor/transformacion-con-metodologia-agile" TargetMode="External"/><Relationship Id="rId3" Type="http://schemas.openxmlformats.org/officeDocument/2006/relationships/hyperlink" Target="https://www.100open.com/toolkit/" TargetMode="External"/><Relationship Id="rId7" Type="http://schemas.openxmlformats.org/officeDocument/2006/relationships/hyperlink" Target="http://design-toolkit.recursos.uoc.edu/es/" TargetMode="External"/><Relationship Id="rId12" Type="http://schemas.openxmlformats.org/officeDocument/2006/relationships/image" Target="../media/image5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8.png"/><Relationship Id="rId11" Type="http://schemas.openxmlformats.org/officeDocument/2006/relationships/hyperlink" Target="https://www.teamcoachingtoolkit.com/toolkit/" TargetMode="External"/><Relationship Id="rId5" Type="http://schemas.openxmlformats.org/officeDocument/2006/relationships/hyperlink" Target="https://www.designthinking.es/home/index.php" TargetMode="External"/><Relationship Id="rId10" Type="http://schemas.openxmlformats.org/officeDocument/2006/relationships/image" Target="../media/image50.png"/><Relationship Id="rId4" Type="http://schemas.openxmlformats.org/officeDocument/2006/relationships/image" Target="../media/image47.png"/><Relationship Id="rId9" Type="http://schemas.openxmlformats.org/officeDocument/2006/relationships/hyperlink" Target="https://www.thisisservicedesigndoing.com/methods" TargetMode="External"/><Relationship Id="rId14" Type="http://schemas.openxmlformats.org/officeDocument/2006/relationships/image" Target="../media/image52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hyperlink" Target="https://www.digitalprofession.gov.au/content-strategy" TargetMode="External"/><Relationship Id="rId3" Type="http://schemas.openxmlformats.org/officeDocument/2006/relationships/hyperlink" Target="https://innovacionontour.net/kits/" TargetMode="External"/><Relationship Id="rId7" Type="http://schemas.openxmlformats.org/officeDocument/2006/relationships/hyperlink" Target="https://servicedesigntools.org/tools" TargetMode="External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4.png"/><Relationship Id="rId11" Type="http://schemas.openxmlformats.org/officeDocument/2006/relationships/hyperlink" Target="https://www.lab.gob.cl/uploads/filer_public/bb/fa/bbfa1819-ade4-4dad-9692-a7f305139b7d/bitacora_herramientas_para_la_innovacion_publica.pdf" TargetMode="External"/><Relationship Id="rId5" Type="http://schemas.openxmlformats.org/officeDocument/2006/relationships/hyperlink" Target="https://www.designkit.org/methods" TargetMode="External"/><Relationship Id="rId10" Type="http://schemas.openxmlformats.org/officeDocument/2006/relationships/image" Target="../media/image56.png"/><Relationship Id="rId4" Type="http://schemas.openxmlformats.org/officeDocument/2006/relationships/image" Target="../media/image53.png"/><Relationship Id="rId9" Type="http://schemas.openxmlformats.org/officeDocument/2006/relationships/hyperlink" Target="https://www.gov.uk/service-manual" TargetMode="External"/><Relationship Id="rId1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hyperlink" Target="http://femp.femp.es/files/3580-1935-fichero/INNOVACI%C3%93N%20P%C3%9ABLICA%20EN%20EL%20%C3%81MBITO%20LOCAL.pdf" TargetMode="Externa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6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mapa.innobasque.eus/" TargetMode="Externa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6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aaab.es/" TargetMode="Externa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arioja.org/innovacion/es/agentes-sri" TargetMode="Externa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rmua.es/pags/ayuntamiento/ca_estrategia_acciongobierno_mapa.asp" TargetMode="Externa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3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hyperlink" Target="http://www.coboilab.cat/es/" TargetMode="External"/><Relationship Id="rId7" Type="http://schemas.openxmlformats.org/officeDocument/2006/relationships/image" Target="../media/image7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ogp.euskadi.eus/contenidos/proyecto/ogp_compromiso_3/es_def/adjuntos/Como_lo_hacen.pdf" TargetMode="Externa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oecd-opsi.org/wp-content/uploads/2021/03/Public-Sector-Innovation-Scan-of-Denmark.pdf" TargetMode="Externa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8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hyperlink" Target="https://cyted.org/sites/default/files/laboratorios_de_innovacion_redinnolabs.pdf" TargetMode="Externa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8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esta.org.uk/" TargetMode="Externa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13" Type="http://schemas.openxmlformats.org/officeDocument/2006/relationships/image" Target="../media/image2.png"/><Relationship Id="rId3" Type="http://schemas.openxmlformats.org/officeDocument/2006/relationships/hyperlink" Target="https://social.inap.es/" TargetMode="External"/><Relationship Id="rId7" Type="http://schemas.openxmlformats.org/officeDocument/2006/relationships/hyperlink" Target="http://www.facebook.com/inap.es" TargetMode="External"/><Relationship Id="rId12" Type="http://schemas.openxmlformats.org/officeDocument/2006/relationships/image" Target="../media/image8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86.png"/><Relationship Id="rId11" Type="http://schemas.openxmlformats.org/officeDocument/2006/relationships/hyperlink" Target="https://www.youtube.com/channel/UCvjvyMsqqXgVVGH5lf-sfvA" TargetMode="External"/><Relationship Id="rId5" Type="http://schemas.openxmlformats.org/officeDocument/2006/relationships/hyperlink" Target="https://twitter.com/INAP_ES" TargetMode="External"/><Relationship Id="rId10" Type="http://schemas.openxmlformats.org/officeDocument/2006/relationships/image" Target="../media/image88.png"/><Relationship Id="rId4" Type="http://schemas.openxmlformats.org/officeDocument/2006/relationships/image" Target="../media/image85.png"/><Relationship Id="rId9" Type="http://schemas.openxmlformats.org/officeDocument/2006/relationships/hyperlink" Target="http://www.linkedin.com/company/instituto-nacional-de-administraci-n-p-blica?trk=top_nav_home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273585" y="2603135"/>
            <a:ext cx="6199615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Revisión de Herramientas y Tecnologías para el Laboratorio de Innovación Pública y la construcción del Mapa de Innovación Pública</a:t>
            </a:r>
            <a:endParaRPr sz="36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7406" y="4670562"/>
            <a:ext cx="3057525" cy="647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125928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9" y="646531"/>
            <a:ext cx="468052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Gestión del conocimiento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Gestión del conocimiento transformador sobre soluciones de relevancia y novedosas para la gerencia pública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Grupos de estudio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Talleres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Seminarios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Congresos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Cursos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Workshops 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Jornadas de puertas abiertas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Foros de debate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Intercambios de expertos nacionales y extranjeros</a:t>
            </a:r>
          </a:p>
          <a:p>
            <a:pPr marL="285750" lvl="1" indent="-285750" algn="l">
              <a:buSzPts val="1800"/>
              <a:buFont typeface="Arial" panose="020B0604020202020204" pitchFamily="34" charset="0"/>
              <a:buChar char="•"/>
            </a:pPr>
            <a:r>
              <a:rPr lang="en" sz="1600" dirty="0">
                <a:solidFill>
                  <a:srgbClr val="FFFFFF"/>
                </a:solidFill>
              </a:rPr>
              <a:t>Promover y promover publicaciones</a:t>
            </a:r>
            <a:endParaRPr lang="en" sz="1900" dirty="0">
              <a:solidFill>
                <a:srgbClr val="FFFFFF"/>
              </a:solidFill>
            </a:endParaRP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Distintos formatos y canales usando los recursos y colecciones del INAP</a:t>
            </a:r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80" name="Picture 2" descr="https://www.spoots.com/wp-content/uploads/2018/07/Sistemas-operativos-de-rede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1635" y="692696"/>
            <a:ext cx="894263" cy="64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61818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555776" y="2177660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Factores clave para el Laboratorio de Innovación Pública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31251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3040828" y="1465885"/>
            <a:ext cx="5069585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Elementos de la innovación pública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707904" y="2425612"/>
            <a:ext cx="388843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Comunidades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" sz="1200" dirty="0"/>
              <a:t>Apoyo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" sz="1200" dirty="0"/>
              <a:t>Valores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" sz="1200" dirty="0"/>
              <a:t>Dinamización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Herramientas de innovación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Casos de innovación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" sz="1200" dirty="0"/>
              <a:t>Buena práctica experimentada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" sz="1200" dirty="0"/>
              <a:t>Facilita el aprendizaje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dirty="0"/>
              <a:t>Proyectos de innovación</a:t>
            </a:r>
          </a:p>
          <a:p>
            <a:pPr marL="742950" lvl="1" indent="-285750" algn="l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" sz="1200" dirty="0">
                <a:solidFill>
                  <a:srgbClr val="FFFFFF"/>
                </a:solidFill>
              </a:rPr>
              <a:t>En fase de estudio o implantación</a:t>
            </a:r>
          </a:p>
          <a:p>
            <a:pPr marL="742950" lvl="1" indent="-285750" algn="l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" sz="1200" dirty="0">
                <a:solidFill>
                  <a:srgbClr val="FFFFFF"/>
                </a:solidFill>
              </a:rPr>
              <a:t>Promueve la cooperación</a:t>
            </a:r>
            <a:endParaRPr lang="en" sz="17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dirty="0"/>
              <a:t>Apoyo institucional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sz="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dirty="0"/>
              <a:t>Difusión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590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3499348" y="1052736"/>
            <a:ext cx="468052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Claves del éxito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48550" y="1883068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Crea tu modelo de negocio (caso de innovación)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Mide el éxito en impacto social (proyecto de innovación)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Piensa más allá de tu nicho (objetivos de cambio)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80" y="3593343"/>
            <a:ext cx="2813330" cy="1687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509524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1580694" y="488505"/>
            <a:ext cx="6486528" cy="72008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´Funnel’ de la Innovación - perspectiva del ‘embudo’ / ‘filtro’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164138" y="1158960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Las propuestas de innovación que parten de las ideas, constituyen los</a:t>
            </a:r>
            <a:r>
              <a:rPr lang="en" b="1" dirty="0"/>
              <a:t> “Casos de Innovación”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Las propuestas se concretan en</a:t>
            </a:r>
            <a:r>
              <a:rPr lang="en" b="1" dirty="0"/>
              <a:t> “Proyectos de Innovación”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Los proyectos de éxito se materializan en productos para el uso de la ciudadanía y son motores del cambio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" name="1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7981" y="2934773"/>
            <a:ext cx="4947096" cy="2595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1545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Itinerarios de Innovación –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982887" y="3296138"/>
            <a:ext cx="3570258" cy="277419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112" y="3550669"/>
            <a:ext cx="5295900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1898770" y="1158118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Para el embudo de la innovación, podemos aplicar el “Design Thinking”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Tres etapas principales en el “Design Thinking”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sz="1200" dirty="0"/>
              <a:t>Experiencia de cliente “User Experience (UX)”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sz="1200" dirty="0"/>
              <a:t>Modelo de Negocio y construir el caso de innovación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sz="1200" dirty="0"/>
              <a:t>Diseño de Producto de Innovación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Cada etapa tendrá asociadas herramientas para darle soporte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6439848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Design Thinking - Fases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982887" y="3296138"/>
            <a:ext cx="3570258" cy="277419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1898770" y="1158118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Se aplicará fases de convergencia y divergencia: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dirty="0"/>
              <a:t>Empatizar (D)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dirty="0"/>
              <a:t>Definir (C)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dirty="0"/>
              <a:t>Idear (D)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dirty="0"/>
              <a:t>Prototipar (C)</a:t>
            </a:r>
          </a:p>
          <a:p>
            <a:pPr marL="742950" lvl="1" indent="-285750">
              <a:buSzPts val="1800"/>
              <a:buFont typeface="Arial" panose="020B0604020202020204" pitchFamily="34" charset="0"/>
              <a:buChar char="•"/>
            </a:pPr>
            <a:r>
              <a:rPr lang="en" dirty="0"/>
              <a:t>Testar (C)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7310" y="2671573"/>
            <a:ext cx="4486744" cy="2732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3552" y="1506541"/>
            <a:ext cx="2202944" cy="13797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479123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Design Thinking – Planificar la investigación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982887" y="3296138"/>
            <a:ext cx="3570258" cy="277419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908869" y="1026492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" sz="1800" dirty="0"/>
              <a:t>Entrevistas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sz="1800" dirty="0"/>
              <a:t>Expertos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sz="1800" dirty="0"/>
              <a:t>Inmersión contextual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sz="1800" dirty="0"/>
              <a:t>Inspiración por analogía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726" y="2467521"/>
            <a:ext cx="4597417" cy="3179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1 Rectángulo"/>
          <p:cNvSpPr/>
          <p:nvPr/>
        </p:nvSpPr>
        <p:spPr>
          <a:xfrm>
            <a:off x="1901402" y="6061995"/>
            <a:ext cx="480137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s-ES" dirty="0">
                <a:solidFill>
                  <a:schemeClr val="accent3"/>
                </a:solidFill>
              </a:rPr>
              <a:t>Comunidad de Design Thinking:</a:t>
            </a:r>
          </a:p>
          <a:p>
            <a:r>
              <a:rPr lang="es-ES" dirty="0">
                <a:solidFill>
                  <a:schemeClr val="accent3"/>
                </a:solidFill>
              </a:rPr>
              <a:t>	https://www.designthinking.services</a:t>
            </a:r>
          </a:p>
        </p:txBody>
      </p:sp>
    </p:spTree>
    <p:extLst>
      <p:ext uri="{BB962C8B-B14F-4D97-AF65-F5344CB8AC3E}">
        <p14:creationId xmlns:p14="http://schemas.microsoft.com/office/powerpoint/2010/main" val="31637760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La importancia del UX (User Experience)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982887" y="3296138"/>
            <a:ext cx="3570258" cy="277419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1243584" y="1235766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La UX marca la diferencia entre un proyecto exitoso o un caso fallido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Empezar por conocer las necesidades del usuario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Generar una “percepción positiva”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Fidelizar al usuario mediante la simplicidad y el uso intuitivo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endParaRPr lang="en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1553" y="3010547"/>
            <a:ext cx="3849102" cy="2339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2427728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Gestión Ágil de la Innovación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982887" y="3296138"/>
            <a:ext cx="3570258" cy="277419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1243584" y="1235766"/>
            <a:ext cx="549542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en" sz="1600" dirty="0"/>
              <a:t>Adaptación de las Metodologías Agile de desarrollo de software adaptadas al marco de la innovación por </a:t>
            </a:r>
            <a:r>
              <a:rPr lang="nl-NL" sz="1600" dirty="0"/>
              <a:t>Janssen y Van der Voort’s (2016) </a:t>
            </a:r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r>
              <a:rPr lang="nl-NL" sz="1600" dirty="0"/>
              <a:t>3 principios básicos del marco Agile en la innovación:</a:t>
            </a:r>
            <a:endParaRPr lang="en" sz="1600" dirty="0"/>
          </a:p>
          <a:p>
            <a:pPr marL="285750" indent="-285750">
              <a:buSzPts val="1800"/>
              <a:buFont typeface="Arial" panose="020B0604020202020204" pitchFamily="34" charset="0"/>
              <a:buChar char="•"/>
            </a:pPr>
            <a:endParaRPr lang="en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082" y="2822249"/>
            <a:ext cx="7480865" cy="28474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646603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p37"/>
          <p:cNvSpPr/>
          <p:nvPr/>
        </p:nvSpPr>
        <p:spPr>
          <a:xfrm>
            <a:off x="720000" y="1222835"/>
            <a:ext cx="1193400" cy="1591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2" name="Google Shape;2382;p37"/>
          <p:cNvSpPr/>
          <p:nvPr/>
        </p:nvSpPr>
        <p:spPr>
          <a:xfrm>
            <a:off x="7637715" y="5340827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3" name="Google Shape;2383;p37"/>
          <p:cNvGrpSpPr/>
          <p:nvPr/>
        </p:nvGrpSpPr>
        <p:grpSpPr>
          <a:xfrm>
            <a:off x="7560393" y="629204"/>
            <a:ext cx="1310956" cy="1747633"/>
            <a:chOff x="7560393" y="471902"/>
            <a:chExt cx="1310956" cy="1310725"/>
          </a:xfrm>
        </p:grpSpPr>
        <p:sp>
          <p:nvSpPr>
            <p:cNvPr id="2384" name="Google Shape;2384;p37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7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7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7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7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9" name="Google Shape;2389;p37"/>
          <p:cNvSpPr txBox="1">
            <a:spLocks noGrp="1"/>
          </p:cNvSpPr>
          <p:nvPr>
            <p:ph type="title"/>
          </p:nvPr>
        </p:nvSpPr>
        <p:spPr>
          <a:xfrm>
            <a:off x="2607200" y="720000"/>
            <a:ext cx="3929700" cy="6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Índice</a:t>
            </a:r>
            <a:endParaRPr dirty="0"/>
          </a:p>
        </p:txBody>
      </p:sp>
      <p:sp>
        <p:nvSpPr>
          <p:cNvPr id="2390" name="Google Shape;2390;p37"/>
          <p:cNvSpPr txBox="1">
            <a:spLocks noGrp="1"/>
          </p:cNvSpPr>
          <p:nvPr>
            <p:ph type="title" idx="3"/>
          </p:nvPr>
        </p:nvSpPr>
        <p:spPr>
          <a:xfrm>
            <a:off x="2097323" y="150106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391" name="Google Shape;2391;p37"/>
          <p:cNvSpPr txBox="1">
            <a:spLocks noGrp="1"/>
          </p:cNvSpPr>
          <p:nvPr>
            <p:ph type="title" idx="5"/>
          </p:nvPr>
        </p:nvSpPr>
        <p:spPr>
          <a:xfrm>
            <a:off x="3128212" y="2789535"/>
            <a:ext cx="5115863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" dirty="0"/>
              <a:t>Factores clave para el Laboratorio de Innovación Pública</a:t>
            </a:r>
          </a:p>
        </p:txBody>
      </p:sp>
      <p:sp>
        <p:nvSpPr>
          <p:cNvPr id="2393" name="Google Shape;2393;p37"/>
          <p:cNvSpPr txBox="1">
            <a:spLocks noGrp="1"/>
          </p:cNvSpPr>
          <p:nvPr>
            <p:ph type="title" idx="8"/>
          </p:nvPr>
        </p:nvSpPr>
        <p:spPr>
          <a:xfrm>
            <a:off x="3128213" y="3853635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Itinerario de la Innovación Pública</a:t>
            </a:r>
            <a:endParaRPr dirty="0"/>
          </a:p>
        </p:txBody>
      </p:sp>
      <p:sp>
        <p:nvSpPr>
          <p:cNvPr id="2394" name="Google Shape;2394;p37"/>
          <p:cNvSpPr txBox="1">
            <a:spLocks noGrp="1"/>
          </p:cNvSpPr>
          <p:nvPr>
            <p:ph type="title" idx="9"/>
          </p:nvPr>
        </p:nvSpPr>
        <p:spPr>
          <a:xfrm>
            <a:off x="2097323" y="3626689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397" name="Google Shape;2397;p37"/>
          <p:cNvSpPr txBox="1">
            <a:spLocks noGrp="1"/>
          </p:cNvSpPr>
          <p:nvPr>
            <p:ph type="title" idx="15"/>
          </p:nvPr>
        </p:nvSpPr>
        <p:spPr>
          <a:xfrm>
            <a:off x="2097323" y="4689500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2399" name="Google Shape;2399;p37"/>
          <p:cNvSpPr txBox="1">
            <a:spLocks noGrp="1"/>
          </p:cNvSpPr>
          <p:nvPr>
            <p:ph type="title" idx="6"/>
          </p:nvPr>
        </p:nvSpPr>
        <p:spPr>
          <a:xfrm>
            <a:off x="2097323" y="256387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401" name="Google Shape;2401;p37"/>
          <p:cNvSpPr txBox="1">
            <a:spLocks noGrp="1"/>
          </p:cNvSpPr>
          <p:nvPr>
            <p:ph type="title" idx="2"/>
          </p:nvPr>
        </p:nvSpPr>
        <p:spPr>
          <a:xfrm>
            <a:off x="3128213" y="1725433"/>
            <a:ext cx="41025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El Laboratorio de Innovación Pública</a:t>
            </a:r>
            <a:endParaRPr dirty="0"/>
          </a:p>
        </p:txBody>
      </p:sp>
      <p:grpSp>
        <p:nvGrpSpPr>
          <p:cNvPr id="2402" name="Google Shape;2402;p37"/>
          <p:cNvGrpSpPr/>
          <p:nvPr/>
        </p:nvGrpSpPr>
        <p:grpSpPr>
          <a:xfrm>
            <a:off x="1206402" y="3973032"/>
            <a:ext cx="534750" cy="883669"/>
            <a:chOff x="1279752" y="2531649"/>
            <a:chExt cx="534750" cy="662752"/>
          </a:xfrm>
        </p:grpSpPr>
        <p:sp>
          <p:nvSpPr>
            <p:cNvPr id="2403" name="Google Shape;2403;p37"/>
            <p:cNvSpPr/>
            <p:nvPr/>
          </p:nvSpPr>
          <p:spPr>
            <a:xfrm rot="-5400000">
              <a:off x="1634708" y="3014607"/>
              <a:ext cx="286233" cy="73356"/>
            </a:xfrm>
            <a:custGeom>
              <a:avLst/>
              <a:gdLst/>
              <a:ahLst/>
              <a:cxnLst/>
              <a:rect l="l" t="t" r="r" b="b"/>
              <a:pathLst>
                <a:path w="3430" h="545" extrusionOk="0">
                  <a:moveTo>
                    <a:pt x="3373" y="53"/>
                  </a:moveTo>
                  <a:lnTo>
                    <a:pt x="3373" y="488"/>
                  </a:lnTo>
                  <a:lnTo>
                    <a:pt x="57" y="488"/>
                  </a:lnTo>
                  <a:lnTo>
                    <a:pt x="57" y="53"/>
                  </a:lnTo>
                  <a:close/>
                  <a:moveTo>
                    <a:pt x="0" y="1"/>
                  </a:moveTo>
                  <a:lnTo>
                    <a:pt x="0" y="545"/>
                  </a:lnTo>
                  <a:lnTo>
                    <a:pt x="3429" y="545"/>
                  </a:lnTo>
                  <a:lnTo>
                    <a:pt x="34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7"/>
            <p:cNvSpPr/>
            <p:nvPr/>
          </p:nvSpPr>
          <p:spPr>
            <a:xfrm rot="-5400000">
              <a:off x="1634916" y="2637879"/>
              <a:ext cx="285816" cy="73356"/>
            </a:xfrm>
            <a:custGeom>
              <a:avLst/>
              <a:gdLst/>
              <a:ahLst/>
              <a:cxnLst/>
              <a:rect l="l" t="t" r="r" b="b"/>
              <a:pathLst>
                <a:path w="3425" h="545" extrusionOk="0">
                  <a:moveTo>
                    <a:pt x="3372" y="53"/>
                  </a:moveTo>
                  <a:lnTo>
                    <a:pt x="3372" y="488"/>
                  </a:lnTo>
                  <a:lnTo>
                    <a:pt x="52" y="488"/>
                  </a:lnTo>
                  <a:lnTo>
                    <a:pt x="52" y="53"/>
                  </a:lnTo>
                  <a:close/>
                  <a:moveTo>
                    <a:pt x="0" y="1"/>
                  </a:moveTo>
                  <a:lnTo>
                    <a:pt x="0" y="545"/>
                  </a:lnTo>
                  <a:lnTo>
                    <a:pt x="3425" y="545"/>
                  </a:lnTo>
                  <a:lnTo>
                    <a:pt x="34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7"/>
            <p:cNvSpPr/>
            <p:nvPr/>
          </p:nvSpPr>
          <p:spPr>
            <a:xfrm rot="-5400000">
              <a:off x="1405222" y="3014607"/>
              <a:ext cx="286233" cy="73356"/>
            </a:xfrm>
            <a:custGeom>
              <a:avLst/>
              <a:gdLst/>
              <a:ahLst/>
              <a:cxnLst/>
              <a:rect l="l" t="t" r="r" b="b"/>
              <a:pathLst>
                <a:path w="3430" h="545" extrusionOk="0">
                  <a:moveTo>
                    <a:pt x="3373" y="57"/>
                  </a:moveTo>
                  <a:lnTo>
                    <a:pt x="3373" y="492"/>
                  </a:lnTo>
                  <a:lnTo>
                    <a:pt x="57" y="492"/>
                  </a:lnTo>
                  <a:lnTo>
                    <a:pt x="57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9" y="544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7"/>
            <p:cNvSpPr/>
            <p:nvPr/>
          </p:nvSpPr>
          <p:spPr>
            <a:xfrm rot="-5400000">
              <a:off x="1405430" y="2637879"/>
              <a:ext cx="285816" cy="73356"/>
            </a:xfrm>
            <a:custGeom>
              <a:avLst/>
              <a:gdLst/>
              <a:ahLst/>
              <a:cxnLst/>
              <a:rect l="l" t="t" r="r" b="b"/>
              <a:pathLst>
                <a:path w="3425" h="545" extrusionOk="0">
                  <a:moveTo>
                    <a:pt x="3372" y="57"/>
                  </a:moveTo>
                  <a:lnTo>
                    <a:pt x="3372" y="492"/>
                  </a:lnTo>
                  <a:lnTo>
                    <a:pt x="52" y="492"/>
                  </a:lnTo>
                  <a:lnTo>
                    <a:pt x="52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5" y="544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7"/>
            <p:cNvSpPr/>
            <p:nvPr/>
          </p:nvSpPr>
          <p:spPr>
            <a:xfrm rot="-5400000">
              <a:off x="1173245" y="3014674"/>
              <a:ext cx="286233" cy="73221"/>
            </a:xfrm>
            <a:custGeom>
              <a:avLst/>
              <a:gdLst/>
              <a:ahLst/>
              <a:cxnLst/>
              <a:rect l="l" t="t" r="r" b="b"/>
              <a:pathLst>
                <a:path w="3430" h="544" extrusionOk="0">
                  <a:moveTo>
                    <a:pt x="3373" y="57"/>
                  </a:moveTo>
                  <a:lnTo>
                    <a:pt x="3373" y="492"/>
                  </a:lnTo>
                  <a:lnTo>
                    <a:pt x="57" y="492"/>
                  </a:lnTo>
                  <a:lnTo>
                    <a:pt x="57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9" y="544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7"/>
            <p:cNvSpPr/>
            <p:nvPr/>
          </p:nvSpPr>
          <p:spPr>
            <a:xfrm rot="-5400000">
              <a:off x="1173454" y="2637947"/>
              <a:ext cx="285816" cy="73221"/>
            </a:xfrm>
            <a:custGeom>
              <a:avLst/>
              <a:gdLst/>
              <a:ahLst/>
              <a:cxnLst/>
              <a:rect l="l" t="t" r="r" b="b"/>
              <a:pathLst>
                <a:path w="3425" h="544" extrusionOk="0">
                  <a:moveTo>
                    <a:pt x="3372" y="57"/>
                  </a:moveTo>
                  <a:lnTo>
                    <a:pt x="3372" y="492"/>
                  </a:lnTo>
                  <a:lnTo>
                    <a:pt x="52" y="492"/>
                  </a:lnTo>
                  <a:lnTo>
                    <a:pt x="52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5" y="544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9" name="Google Shape;2409;p37"/>
          <p:cNvGrpSpPr/>
          <p:nvPr/>
        </p:nvGrpSpPr>
        <p:grpSpPr>
          <a:xfrm>
            <a:off x="7664075" y="-313261"/>
            <a:ext cx="2354950" cy="7492995"/>
            <a:chOff x="7664075" y="-234946"/>
            <a:chExt cx="2354950" cy="5619746"/>
          </a:xfrm>
        </p:grpSpPr>
        <p:sp>
          <p:nvSpPr>
            <p:cNvPr id="2410" name="Google Shape;2410;p37"/>
            <p:cNvSpPr/>
            <p:nvPr/>
          </p:nvSpPr>
          <p:spPr>
            <a:xfrm rot="-5400000">
              <a:off x="5728526" y="1772142"/>
              <a:ext cx="5521738" cy="1650639"/>
            </a:xfrm>
            <a:custGeom>
              <a:avLst/>
              <a:gdLst/>
              <a:ahLst/>
              <a:cxnLst/>
              <a:rect l="l" t="t" r="r" b="b"/>
              <a:pathLst>
                <a:path w="30874" h="10117" extrusionOk="0">
                  <a:moveTo>
                    <a:pt x="10640" y="0"/>
                  </a:moveTo>
                  <a:cubicBezTo>
                    <a:pt x="10605" y="0"/>
                    <a:pt x="10570" y="39"/>
                    <a:pt x="10570" y="74"/>
                  </a:cubicBezTo>
                  <a:cubicBezTo>
                    <a:pt x="10570" y="109"/>
                    <a:pt x="10605" y="148"/>
                    <a:pt x="10640" y="148"/>
                  </a:cubicBezTo>
                  <a:cubicBezTo>
                    <a:pt x="10696" y="148"/>
                    <a:pt x="10714" y="109"/>
                    <a:pt x="10714" y="74"/>
                  </a:cubicBezTo>
                  <a:cubicBezTo>
                    <a:pt x="10714" y="39"/>
                    <a:pt x="10679" y="0"/>
                    <a:pt x="10640" y="0"/>
                  </a:cubicBezTo>
                  <a:close/>
                  <a:moveTo>
                    <a:pt x="11005" y="0"/>
                  </a:moveTo>
                  <a:cubicBezTo>
                    <a:pt x="10966" y="0"/>
                    <a:pt x="10931" y="39"/>
                    <a:pt x="10931" y="74"/>
                  </a:cubicBezTo>
                  <a:cubicBezTo>
                    <a:pt x="10931" y="109"/>
                    <a:pt x="10966" y="148"/>
                    <a:pt x="11005" y="148"/>
                  </a:cubicBezTo>
                  <a:cubicBezTo>
                    <a:pt x="11040" y="148"/>
                    <a:pt x="11075" y="109"/>
                    <a:pt x="11075" y="74"/>
                  </a:cubicBezTo>
                  <a:cubicBezTo>
                    <a:pt x="11075" y="39"/>
                    <a:pt x="11057" y="0"/>
                    <a:pt x="11005" y="0"/>
                  </a:cubicBezTo>
                  <a:close/>
                  <a:moveTo>
                    <a:pt x="10278" y="22"/>
                  </a:moveTo>
                  <a:cubicBezTo>
                    <a:pt x="10244" y="22"/>
                    <a:pt x="10205" y="57"/>
                    <a:pt x="10205" y="91"/>
                  </a:cubicBezTo>
                  <a:cubicBezTo>
                    <a:pt x="10205" y="131"/>
                    <a:pt x="10244" y="165"/>
                    <a:pt x="10278" y="165"/>
                  </a:cubicBezTo>
                  <a:lnTo>
                    <a:pt x="10296" y="165"/>
                  </a:lnTo>
                  <a:cubicBezTo>
                    <a:pt x="10335" y="165"/>
                    <a:pt x="10352" y="131"/>
                    <a:pt x="10352" y="91"/>
                  </a:cubicBezTo>
                  <a:cubicBezTo>
                    <a:pt x="10352" y="57"/>
                    <a:pt x="10313" y="22"/>
                    <a:pt x="10278" y="22"/>
                  </a:cubicBezTo>
                  <a:close/>
                  <a:moveTo>
                    <a:pt x="11366" y="22"/>
                  </a:moveTo>
                  <a:cubicBezTo>
                    <a:pt x="11332" y="22"/>
                    <a:pt x="11292" y="39"/>
                    <a:pt x="11292" y="91"/>
                  </a:cubicBezTo>
                  <a:cubicBezTo>
                    <a:pt x="11292" y="131"/>
                    <a:pt x="11332" y="165"/>
                    <a:pt x="11366" y="165"/>
                  </a:cubicBezTo>
                  <a:cubicBezTo>
                    <a:pt x="11401" y="165"/>
                    <a:pt x="11440" y="131"/>
                    <a:pt x="11440" y="91"/>
                  </a:cubicBezTo>
                  <a:cubicBezTo>
                    <a:pt x="11440" y="57"/>
                    <a:pt x="11423" y="22"/>
                    <a:pt x="11384" y="22"/>
                  </a:cubicBezTo>
                  <a:close/>
                  <a:moveTo>
                    <a:pt x="9917" y="57"/>
                  </a:moveTo>
                  <a:cubicBezTo>
                    <a:pt x="9878" y="57"/>
                    <a:pt x="9843" y="91"/>
                    <a:pt x="9843" y="131"/>
                  </a:cubicBezTo>
                  <a:cubicBezTo>
                    <a:pt x="9861" y="183"/>
                    <a:pt x="9878" y="200"/>
                    <a:pt x="9917" y="200"/>
                  </a:cubicBezTo>
                  <a:lnTo>
                    <a:pt x="9935" y="200"/>
                  </a:lnTo>
                  <a:cubicBezTo>
                    <a:pt x="9970" y="200"/>
                    <a:pt x="10009" y="165"/>
                    <a:pt x="9987" y="131"/>
                  </a:cubicBezTo>
                  <a:cubicBezTo>
                    <a:pt x="9987" y="74"/>
                    <a:pt x="9952" y="57"/>
                    <a:pt x="9917" y="57"/>
                  </a:cubicBezTo>
                  <a:close/>
                  <a:moveTo>
                    <a:pt x="11727" y="57"/>
                  </a:moveTo>
                  <a:cubicBezTo>
                    <a:pt x="11693" y="57"/>
                    <a:pt x="11658" y="74"/>
                    <a:pt x="11658" y="109"/>
                  </a:cubicBezTo>
                  <a:cubicBezTo>
                    <a:pt x="11658" y="165"/>
                    <a:pt x="11675" y="200"/>
                    <a:pt x="11727" y="200"/>
                  </a:cubicBezTo>
                  <a:cubicBezTo>
                    <a:pt x="11767" y="200"/>
                    <a:pt x="11801" y="165"/>
                    <a:pt x="11801" y="131"/>
                  </a:cubicBezTo>
                  <a:cubicBezTo>
                    <a:pt x="11801" y="91"/>
                    <a:pt x="11784" y="57"/>
                    <a:pt x="11749" y="57"/>
                  </a:cubicBezTo>
                  <a:close/>
                  <a:moveTo>
                    <a:pt x="9552" y="109"/>
                  </a:moveTo>
                  <a:cubicBezTo>
                    <a:pt x="9517" y="109"/>
                    <a:pt x="9482" y="148"/>
                    <a:pt x="9500" y="183"/>
                  </a:cubicBezTo>
                  <a:cubicBezTo>
                    <a:pt x="9500" y="218"/>
                    <a:pt x="9534" y="257"/>
                    <a:pt x="9574" y="257"/>
                  </a:cubicBezTo>
                  <a:cubicBezTo>
                    <a:pt x="9608" y="239"/>
                    <a:pt x="9643" y="200"/>
                    <a:pt x="9643" y="165"/>
                  </a:cubicBezTo>
                  <a:cubicBezTo>
                    <a:pt x="9626" y="131"/>
                    <a:pt x="9591" y="109"/>
                    <a:pt x="9574" y="109"/>
                  </a:cubicBezTo>
                  <a:close/>
                  <a:moveTo>
                    <a:pt x="12093" y="109"/>
                  </a:moveTo>
                  <a:cubicBezTo>
                    <a:pt x="12054" y="109"/>
                    <a:pt x="12019" y="131"/>
                    <a:pt x="12019" y="165"/>
                  </a:cubicBezTo>
                  <a:cubicBezTo>
                    <a:pt x="12019" y="218"/>
                    <a:pt x="12036" y="257"/>
                    <a:pt x="12076" y="257"/>
                  </a:cubicBezTo>
                  <a:lnTo>
                    <a:pt x="12093" y="257"/>
                  </a:lnTo>
                  <a:cubicBezTo>
                    <a:pt x="12128" y="257"/>
                    <a:pt x="12145" y="239"/>
                    <a:pt x="12163" y="200"/>
                  </a:cubicBezTo>
                  <a:cubicBezTo>
                    <a:pt x="12163" y="165"/>
                    <a:pt x="12145" y="131"/>
                    <a:pt x="12110" y="109"/>
                  </a:cubicBezTo>
                  <a:close/>
                  <a:moveTo>
                    <a:pt x="9208" y="165"/>
                  </a:moveTo>
                  <a:cubicBezTo>
                    <a:pt x="9208" y="165"/>
                    <a:pt x="9191" y="165"/>
                    <a:pt x="9191" y="183"/>
                  </a:cubicBezTo>
                  <a:cubicBezTo>
                    <a:pt x="9156" y="183"/>
                    <a:pt x="9138" y="218"/>
                    <a:pt x="9138" y="257"/>
                  </a:cubicBezTo>
                  <a:cubicBezTo>
                    <a:pt x="9138" y="292"/>
                    <a:pt x="9173" y="309"/>
                    <a:pt x="9208" y="309"/>
                  </a:cubicBezTo>
                  <a:lnTo>
                    <a:pt x="9225" y="309"/>
                  </a:lnTo>
                  <a:cubicBezTo>
                    <a:pt x="9265" y="309"/>
                    <a:pt x="9282" y="274"/>
                    <a:pt x="9282" y="239"/>
                  </a:cubicBezTo>
                  <a:cubicBezTo>
                    <a:pt x="9265" y="200"/>
                    <a:pt x="9247" y="165"/>
                    <a:pt x="9208" y="165"/>
                  </a:cubicBezTo>
                  <a:close/>
                  <a:moveTo>
                    <a:pt x="12437" y="183"/>
                  </a:moveTo>
                  <a:cubicBezTo>
                    <a:pt x="12419" y="183"/>
                    <a:pt x="12380" y="218"/>
                    <a:pt x="12363" y="257"/>
                  </a:cubicBezTo>
                  <a:cubicBezTo>
                    <a:pt x="12363" y="292"/>
                    <a:pt x="12380" y="326"/>
                    <a:pt x="12419" y="326"/>
                  </a:cubicBezTo>
                  <a:lnTo>
                    <a:pt x="12437" y="326"/>
                  </a:lnTo>
                  <a:cubicBezTo>
                    <a:pt x="12472" y="326"/>
                    <a:pt x="12511" y="309"/>
                    <a:pt x="12511" y="274"/>
                  </a:cubicBezTo>
                  <a:cubicBezTo>
                    <a:pt x="12528" y="239"/>
                    <a:pt x="12489" y="200"/>
                    <a:pt x="12454" y="200"/>
                  </a:cubicBezTo>
                  <a:cubicBezTo>
                    <a:pt x="12454" y="200"/>
                    <a:pt x="12454" y="183"/>
                    <a:pt x="12437" y="183"/>
                  </a:cubicBezTo>
                  <a:close/>
                  <a:moveTo>
                    <a:pt x="8830" y="257"/>
                  </a:moveTo>
                  <a:cubicBezTo>
                    <a:pt x="8790" y="257"/>
                    <a:pt x="8773" y="309"/>
                    <a:pt x="8773" y="348"/>
                  </a:cubicBezTo>
                  <a:cubicBezTo>
                    <a:pt x="8790" y="383"/>
                    <a:pt x="8830" y="400"/>
                    <a:pt x="8847" y="400"/>
                  </a:cubicBezTo>
                  <a:lnTo>
                    <a:pt x="8864" y="400"/>
                  </a:lnTo>
                  <a:cubicBezTo>
                    <a:pt x="8899" y="383"/>
                    <a:pt x="8938" y="348"/>
                    <a:pt x="8921" y="309"/>
                  </a:cubicBezTo>
                  <a:cubicBezTo>
                    <a:pt x="8921" y="274"/>
                    <a:pt x="8882" y="257"/>
                    <a:pt x="8847" y="257"/>
                  </a:cubicBezTo>
                  <a:close/>
                  <a:moveTo>
                    <a:pt x="12798" y="292"/>
                  </a:moveTo>
                  <a:cubicBezTo>
                    <a:pt x="12763" y="292"/>
                    <a:pt x="12728" y="309"/>
                    <a:pt x="12728" y="348"/>
                  </a:cubicBezTo>
                  <a:cubicBezTo>
                    <a:pt x="12707" y="383"/>
                    <a:pt x="12728" y="418"/>
                    <a:pt x="12763" y="435"/>
                  </a:cubicBezTo>
                  <a:lnTo>
                    <a:pt x="12798" y="435"/>
                  </a:lnTo>
                  <a:cubicBezTo>
                    <a:pt x="12815" y="435"/>
                    <a:pt x="12854" y="418"/>
                    <a:pt x="12854" y="383"/>
                  </a:cubicBezTo>
                  <a:cubicBezTo>
                    <a:pt x="12872" y="348"/>
                    <a:pt x="12854" y="309"/>
                    <a:pt x="12815" y="292"/>
                  </a:cubicBezTo>
                  <a:close/>
                  <a:moveTo>
                    <a:pt x="8486" y="348"/>
                  </a:moveTo>
                  <a:cubicBezTo>
                    <a:pt x="8447" y="366"/>
                    <a:pt x="8429" y="400"/>
                    <a:pt x="8429" y="435"/>
                  </a:cubicBezTo>
                  <a:cubicBezTo>
                    <a:pt x="8447" y="474"/>
                    <a:pt x="8464" y="492"/>
                    <a:pt x="8503" y="492"/>
                  </a:cubicBezTo>
                  <a:lnTo>
                    <a:pt x="8521" y="492"/>
                  </a:lnTo>
                  <a:cubicBezTo>
                    <a:pt x="8555" y="474"/>
                    <a:pt x="8573" y="435"/>
                    <a:pt x="8573" y="400"/>
                  </a:cubicBezTo>
                  <a:cubicBezTo>
                    <a:pt x="8555" y="366"/>
                    <a:pt x="8538" y="348"/>
                    <a:pt x="8503" y="348"/>
                  </a:cubicBezTo>
                  <a:close/>
                  <a:moveTo>
                    <a:pt x="13124" y="418"/>
                  </a:moveTo>
                  <a:cubicBezTo>
                    <a:pt x="13107" y="418"/>
                    <a:pt x="13072" y="435"/>
                    <a:pt x="13072" y="457"/>
                  </a:cubicBezTo>
                  <a:cubicBezTo>
                    <a:pt x="13055" y="492"/>
                    <a:pt x="13072" y="544"/>
                    <a:pt x="13107" y="566"/>
                  </a:cubicBezTo>
                  <a:lnTo>
                    <a:pt x="13124" y="566"/>
                  </a:lnTo>
                  <a:cubicBezTo>
                    <a:pt x="13163" y="566"/>
                    <a:pt x="13181" y="544"/>
                    <a:pt x="13198" y="509"/>
                  </a:cubicBezTo>
                  <a:cubicBezTo>
                    <a:pt x="13216" y="474"/>
                    <a:pt x="13198" y="435"/>
                    <a:pt x="13163" y="418"/>
                  </a:cubicBezTo>
                  <a:close/>
                  <a:moveTo>
                    <a:pt x="8159" y="435"/>
                  </a:moveTo>
                  <a:cubicBezTo>
                    <a:pt x="8138" y="435"/>
                    <a:pt x="8138" y="457"/>
                    <a:pt x="8138" y="457"/>
                  </a:cubicBezTo>
                  <a:cubicBezTo>
                    <a:pt x="8103" y="457"/>
                    <a:pt x="8068" y="509"/>
                    <a:pt x="8085" y="544"/>
                  </a:cubicBezTo>
                  <a:cubicBezTo>
                    <a:pt x="8103" y="566"/>
                    <a:pt x="8120" y="583"/>
                    <a:pt x="8159" y="583"/>
                  </a:cubicBezTo>
                  <a:lnTo>
                    <a:pt x="8177" y="583"/>
                  </a:lnTo>
                  <a:cubicBezTo>
                    <a:pt x="8212" y="583"/>
                    <a:pt x="8229" y="527"/>
                    <a:pt x="8229" y="492"/>
                  </a:cubicBezTo>
                  <a:cubicBezTo>
                    <a:pt x="8212" y="474"/>
                    <a:pt x="8194" y="435"/>
                    <a:pt x="8159" y="435"/>
                  </a:cubicBezTo>
                  <a:close/>
                  <a:moveTo>
                    <a:pt x="24855" y="544"/>
                  </a:moveTo>
                  <a:cubicBezTo>
                    <a:pt x="24821" y="544"/>
                    <a:pt x="24803" y="583"/>
                    <a:pt x="24803" y="618"/>
                  </a:cubicBezTo>
                  <a:cubicBezTo>
                    <a:pt x="24781" y="653"/>
                    <a:pt x="24821" y="692"/>
                    <a:pt x="24855" y="692"/>
                  </a:cubicBezTo>
                  <a:lnTo>
                    <a:pt x="24873" y="692"/>
                  </a:lnTo>
                  <a:cubicBezTo>
                    <a:pt x="24912" y="692"/>
                    <a:pt x="24929" y="653"/>
                    <a:pt x="24947" y="618"/>
                  </a:cubicBezTo>
                  <a:cubicBezTo>
                    <a:pt x="24947" y="583"/>
                    <a:pt x="24912" y="544"/>
                    <a:pt x="24873" y="544"/>
                  </a:cubicBezTo>
                  <a:close/>
                  <a:moveTo>
                    <a:pt x="7776" y="566"/>
                  </a:moveTo>
                  <a:cubicBezTo>
                    <a:pt x="7742" y="583"/>
                    <a:pt x="7724" y="618"/>
                    <a:pt x="7742" y="653"/>
                  </a:cubicBezTo>
                  <a:cubicBezTo>
                    <a:pt x="7759" y="692"/>
                    <a:pt x="7776" y="709"/>
                    <a:pt x="7811" y="709"/>
                  </a:cubicBezTo>
                  <a:cubicBezTo>
                    <a:pt x="7811" y="709"/>
                    <a:pt x="7833" y="709"/>
                    <a:pt x="7833" y="692"/>
                  </a:cubicBezTo>
                  <a:cubicBezTo>
                    <a:pt x="7868" y="692"/>
                    <a:pt x="7885" y="635"/>
                    <a:pt x="7885" y="601"/>
                  </a:cubicBezTo>
                  <a:cubicBezTo>
                    <a:pt x="7868" y="583"/>
                    <a:pt x="7833" y="566"/>
                    <a:pt x="7811" y="566"/>
                  </a:cubicBezTo>
                  <a:close/>
                  <a:moveTo>
                    <a:pt x="13468" y="566"/>
                  </a:moveTo>
                  <a:cubicBezTo>
                    <a:pt x="13433" y="566"/>
                    <a:pt x="13416" y="583"/>
                    <a:pt x="13398" y="601"/>
                  </a:cubicBezTo>
                  <a:cubicBezTo>
                    <a:pt x="13381" y="635"/>
                    <a:pt x="13398" y="675"/>
                    <a:pt x="13433" y="692"/>
                  </a:cubicBezTo>
                  <a:cubicBezTo>
                    <a:pt x="13451" y="709"/>
                    <a:pt x="13451" y="709"/>
                    <a:pt x="13468" y="709"/>
                  </a:cubicBezTo>
                  <a:cubicBezTo>
                    <a:pt x="13490" y="709"/>
                    <a:pt x="13525" y="692"/>
                    <a:pt x="13525" y="653"/>
                  </a:cubicBezTo>
                  <a:cubicBezTo>
                    <a:pt x="13542" y="618"/>
                    <a:pt x="13525" y="583"/>
                    <a:pt x="13490" y="566"/>
                  </a:cubicBezTo>
                  <a:close/>
                  <a:moveTo>
                    <a:pt x="24494" y="566"/>
                  </a:moveTo>
                  <a:cubicBezTo>
                    <a:pt x="24455" y="566"/>
                    <a:pt x="24420" y="601"/>
                    <a:pt x="24438" y="635"/>
                  </a:cubicBezTo>
                  <a:cubicBezTo>
                    <a:pt x="24438" y="675"/>
                    <a:pt x="24455" y="709"/>
                    <a:pt x="24512" y="709"/>
                  </a:cubicBezTo>
                  <a:cubicBezTo>
                    <a:pt x="24546" y="709"/>
                    <a:pt x="24586" y="675"/>
                    <a:pt x="24586" y="618"/>
                  </a:cubicBezTo>
                  <a:cubicBezTo>
                    <a:pt x="24564" y="583"/>
                    <a:pt x="24546" y="566"/>
                    <a:pt x="24512" y="566"/>
                  </a:cubicBezTo>
                  <a:close/>
                  <a:moveTo>
                    <a:pt x="25217" y="583"/>
                  </a:moveTo>
                  <a:cubicBezTo>
                    <a:pt x="25182" y="583"/>
                    <a:pt x="25164" y="601"/>
                    <a:pt x="25147" y="635"/>
                  </a:cubicBezTo>
                  <a:cubicBezTo>
                    <a:pt x="25147" y="692"/>
                    <a:pt x="25182" y="727"/>
                    <a:pt x="25217" y="727"/>
                  </a:cubicBezTo>
                  <a:cubicBezTo>
                    <a:pt x="25256" y="727"/>
                    <a:pt x="25290" y="709"/>
                    <a:pt x="25290" y="675"/>
                  </a:cubicBezTo>
                  <a:cubicBezTo>
                    <a:pt x="25308" y="618"/>
                    <a:pt x="25273" y="583"/>
                    <a:pt x="25238" y="583"/>
                  </a:cubicBezTo>
                  <a:close/>
                  <a:moveTo>
                    <a:pt x="24129" y="618"/>
                  </a:moveTo>
                  <a:cubicBezTo>
                    <a:pt x="24094" y="618"/>
                    <a:pt x="24059" y="653"/>
                    <a:pt x="24076" y="709"/>
                  </a:cubicBezTo>
                  <a:cubicBezTo>
                    <a:pt x="24076" y="727"/>
                    <a:pt x="24111" y="762"/>
                    <a:pt x="24150" y="762"/>
                  </a:cubicBezTo>
                  <a:lnTo>
                    <a:pt x="24168" y="762"/>
                  </a:lnTo>
                  <a:cubicBezTo>
                    <a:pt x="24203" y="744"/>
                    <a:pt x="24220" y="709"/>
                    <a:pt x="24220" y="675"/>
                  </a:cubicBezTo>
                  <a:cubicBezTo>
                    <a:pt x="24203" y="635"/>
                    <a:pt x="24185" y="618"/>
                    <a:pt x="24150" y="618"/>
                  </a:cubicBezTo>
                  <a:close/>
                  <a:moveTo>
                    <a:pt x="25582" y="653"/>
                  </a:moveTo>
                  <a:cubicBezTo>
                    <a:pt x="25543" y="653"/>
                    <a:pt x="25525" y="692"/>
                    <a:pt x="25508" y="709"/>
                  </a:cubicBezTo>
                  <a:cubicBezTo>
                    <a:pt x="25491" y="744"/>
                    <a:pt x="25525" y="801"/>
                    <a:pt x="25565" y="801"/>
                  </a:cubicBezTo>
                  <a:lnTo>
                    <a:pt x="25582" y="801"/>
                  </a:lnTo>
                  <a:cubicBezTo>
                    <a:pt x="25617" y="801"/>
                    <a:pt x="25634" y="783"/>
                    <a:pt x="25652" y="762"/>
                  </a:cubicBezTo>
                  <a:cubicBezTo>
                    <a:pt x="25652" y="709"/>
                    <a:pt x="25634" y="675"/>
                    <a:pt x="25599" y="675"/>
                  </a:cubicBezTo>
                  <a:cubicBezTo>
                    <a:pt x="25599" y="653"/>
                    <a:pt x="25582" y="653"/>
                    <a:pt x="25582" y="653"/>
                  </a:cubicBezTo>
                  <a:close/>
                  <a:moveTo>
                    <a:pt x="7450" y="692"/>
                  </a:moveTo>
                  <a:cubicBezTo>
                    <a:pt x="7398" y="709"/>
                    <a:pt x="7376" y="744"/>
                    <a:pt x="7398" y="783"/>
                  </a:cubicBezTo>
                  <a:cubicBezTo>
                    <a:pt x="7415" y="818"/>
                    <a:pt x="7433" y="836"/>
                    <a:pt x="7468" y="836"/>
                  </a:cubicBezTo>
                  <a:lnTo>
                    <a:pt x="7485" y="818"/>
                  </a:lnTo>
                  <a:cubicBezTo>
                    <a:pt x="7524" y="801"/>
                    <a:pt x="7542" y="762"/>
                    <a:pt x="7542" y="727"/>
                  </a:cubicBezTo>
                  <a:cubicBezTo>
                    <a:pt x="7524" y="692"/>
                    <a:pt x="7507" y="692"/>
                    <a:pt x="7468" y="692"/>
                  </a:cubicBezTo>
                  <a:close/>
                  <a:moveTo>
                    <a:pt x="23768" y="709"/>
                  </a:moveTo>
                  <a:cubicBezTo>
                    <a:pt x="23733" y="709"/>
                    <a:pt x="23715" y="762"/>
                    <a:pt x="23733" y="801"/>
                  </a:cubicBezTo>
                  <a:cubicBezTo>
                    <a:pt x="23733" y="836"/>
                    <a:pt x="23768" y="853"/>
                    <a:pt x="23785" y="853"/>
                  </a:cubicBezTo>
                  <a:cubicBezTo>
                    <a:pt x="23802" y="853"/>
                    <a:pt x="23802" y="853"/>
                    <a:pt x="23824" y="836"/>
                  </a:cubicBezTo>
                  <a:cubicBezTo>
                    <a:pt x="23859" y="836"/>
                    <a:pt x="23876" y="801"/>
                    <a:pt x="23859" y="744"/>
                  </a:cubicBezTo>
                  <a:cubicBezTo>
                    <a:pt x="23859" y="727"/>
                    <a:pt x="23824" y="709"/>
                    <a:pt x="23785" y="709"/>
                  </a:cubicBezTo>
                  <a:close/>
                  <a:moveTo>
                    <a:pt x="13794" y="727"/>
                  </a:moveTo>
                  <a:cubicBezTo>
                    <a:pt x="13760" y="727"/>
                    <a:pt x="13742" y="744"/>
                    <a:pt x="13725" y="762"/>
                  </a:cubicBezTo>
                  <a:cubicBezTo>
                    <a:pt x="13707" y="801"/>
                    <a:pt x="13725" y="836"/>
                    <a:pt x="13760" y="853"/>
                  </a:cubicBezTo>
                  <a:cubicBezTo>
                    <a:pt x="13760" y="870"/>
                    <a:pt x="13777" y="870"/>
                    <a:pt x="13794" y="870"/>
                  </a:cubicBezTo>
                  <a:cubicBezTo>
                    <a:pt x="13816" y="870"/>
                    <a:pt x="13834" y="853"/>
                    <a:pt x="13851" y="836"/>
                  </a:cubicBezTo>
                  <a:cubicBezTo>
                    <a:pt x="13868" y="801"/>
                    <a:pt x="13851" y="744"/>
                    <a:pt x="13816" y="727"/>
                  </a:cubicBezTo>
                  <a:close/>
                  <a:moveTo>
                    <a:pt x="25908" y="801"/>
                  </a:moveTo>
                  <a:cubicBezTo>
                    <a:pt x="25891" y="801"/>
                    <a:pt x="25869" y="818"/>
                    <a:pt x="25852" y="836"/>
                  </a:cubicBezTo>
                  <a:cubicBezTo>
                    <a:pt x="25834" y="870"/>
                    <a:pt x="25834" y="927"/>
                    <a:pt x="25869" y="944"/>
                  </a:cubicBezTo>
                  <a:lnTo>
                    <a:pt x="25908" y="944"/>
                  </a:lnTo>
                  <a:cubicBezTo>
                    <a:pt x="25943" y="944"/>
                    <a:pt x="25961" y="927"/>
                    <a:pt x="25978" y="909"/>
                  </a:cubicBezTo>
                  <a:cubicBezTo>
                    <a:pt x="26000" y="870"/>
                    <a:pt x="25978" y="836"/>
                    <a:pt x="25943" y="818"/>
                  </a:cubicBezTo>
                  <a:cubicBezTo>
                    <a:pt x="25943" y="801"/>
                    <a:pt x="25926" y="801"/>
                    <a:pt x="25908" y="801"/>
                  </a:cubicBezTo>
                  <a:close/>
                  <a:moveTo>
                    <a:pt x="7106" y="818"/>
                  </a:moveTo>
                  <a:cubicBezTo>
                    <a:pt x="7072" y="836"/>
                    <a:pt x="7050" y="870"/>
                    <a:pt x="7072" y="909"/>
                  </a:cubicBezTo>
                  <a:cubicBezTo>
                    <a:pt x="7072" y="944"/>
                    <a:pt x="7106" y="962"/>
                    <a:pt x="7124" y="962"/>
                  </a:cubicBezTo>
                  <a:lnTo>
                    <a:pt x="7159" y="962"/>
                  </a:lnTo>
                  <a:cubicBezTo>
                    <a:pt x="7198" y="944"/>
                    <a:pt x="7215" y="892"/>
                    <a:pt x="7198" y="853"/>
                  </a:cubicBezTo>
                  <a:cubicBezTo>
                    <a:pt x="7180" y="836"/>
                    <a:pt x="7159" y="818"/>
                    <a:pt x="7124" y="818"/>
                  </a:cubicBezTo>
                  <a:close/>
                  <a:moveTo>
                    <a:pt x="23424" y="818"/>
                  </a:moveTo>
                  <a:cubicBezTo>
                    <a:pt x="23389" y="836"/>
                    <a:pt x="23367" y="892"/>
                    <a:pt x="23389" y="927"/>
                  </a:cubicBezTo>
                  <a:cubicBezTo>
                    <a:pt x="23389" y="944"/>
                    <a:pt x="23424" y="962"/>
                    <a:pt x="23459" y="962"/>
                  </a:cubicBezTo>
                  <a:lnTo>
                    <a:pt x="23476" y="962"/>
                  </a:lnTo>
                  <a:cubicBezTo>
                    <a:pt x="23515" y="944"/>
                    <a:pt x="23533" y="909"/>
                    <a:pt x="23515" y="870"/>
                  </a:cubicBezTo>
                  <a:cubicBezTo>
                    <a:pt x="23515" y="836"/>
                    <a:pt x="23476" y="818"/>
                    <a:pt x="23459" y="818"/>
                  </a:cubicBezTo>
                  <a:close/>
                  <a:moveTo>
                    <a:pt x="14103" y="909"/>
                  </a:moveTo>
                  <a:cubicBezTo>
                    <a:pt x="14068" y="909"/>
                    <a:pt x="14051" y="927"/>
                    <a:pt x="14034" y="944"/>
                  </a:cubicBezTo>
                  <a:cubicBezTo>
                    <a:pt x="14012" y="979"/>
                    <a:pt x="14034" y="1018"/>
                    <a:pt x="14068" y="1036"/>
                  </a:cubicBezTo>
                  <a:cubicBezTo>
                    <a:pt x="14068" y="1053"/>
                    <a:pt x="14086" y="1053"/>
                    <a:pt x="14103" y="1053"/>
                  </a:cubicBezTo>
                  <a:cubicBezTo>
                    <a:pt x="14121" y="1053"/>
                    <a:pt x="14142" y="1036"/>
                    <a:pt x="14160" y="1018"/>
                  </a:cubicBezTo>
                  <a:cubicBezTo>
                    <a:pt x="14177" y="979"/>
                    <a:pt x="14177" y="944"/>
                    <a:pt x="14142" y="927"/>
                  </a:cubicBezTo>
                  <a:cubicBezTo>
                    <a:pt x="14121" y="909"/>
                    <a:pt x="14121" y="909"/>
                    <a:pt x="14103" y="909"/>
                  </a:cubicBezTo>
                  <a:close/>
                  <a:moveTo>
                    <a:pt x="6763" y="962"/>
                  </a:moveTo>
                  <a:cubicBezTo>
                    <a:pt x="6723" y="979"/>
                    <a:pt x="6706" y="1018"/>
                    <a:pt x="6723" y="1053"/>
                  </a:cubicBezTo>
                  <a:cubicBezTo>
                    <a:pt x="6745" y="1088"/>
                    <a:pt x="6763" y="1110"/>
                    <a:pt x="6797" y="1110"/>
                  </a:cubicBezTo>
                  <a:cubicBezTo>
                    <a:pt x="6797" y="1110"/>
                    <a:pt x="6815" y="1110"/>
                    <a:pt x="6815" y="1088"/>
                  </a:cubicBezTo>
                  <a:cubicBezTo>
                    <a:pt x="6854" y="1070"/>
                    <a:pt x="6871" y="1036"/>
                    <a:pt x="6871" y="1001"/>
                  </a:cubicBezTo>
                  <a:cubicBezTo>
                    <a:pt x="6854" y="979"/>
                    <a:pt x="6815" y="962"/>
                    <a:pt x="6797" y="962"/>
                  </a:cubicBezTo>
                  <a:close/>
                  <a:moveTo>
                    <a:pt x="23080" y="962"/>
                  </a:moveTo>
                  <a:cubicBezTo>
                    <a:pt x="23041" y="979"/>
                    <a:pt x="23041" y="1036"/>
                    <a:pt x="23063" y="1070"/>
                  </a:cubicBezTo>
                  <a:cubicBezTo>
                    <a:pt x="23063" y="1088"/>
                    <a:pt x="23097" y="1110"/>
                    <a:pt x="23115" y="1110"/>
                  </a:cubicBezTo>
                  <a:lnTo>
                    <a:pt x="23150" y="1110"/>
                  </a:lnTo>
                  <a:cubicBezTo>
                    <a:pt x="23189" y="1088"/>
                    <a:pt x="23206" y="1036"/>
                    <a:pt x="23189" y="1001"/>
                  </a:cubicBezTo>
                  <a:cubicBezTo>
                    <a:pt x="23171" y="979"/>
                    <a:pt x="23150" y="962"/>
                    <a:pt x="23115" y="962"/>
                  </a:cubicBezTo>
                  <a:close/>
                  <a:moveTo>
                    <a:pt x="26217" y="1001"/>
                  </a:moveTo>
                  <a:cubicBezTo>
                    <a:pt x="26196" y="1001"/>
                    <a:pt x="26178" y="1001"/>
                    <a:pt x="26161" y="1018"/>
                  </a:cubicBezTo>
                  <a:cubicBezTo>
                    <a:pt x="26143" y="1053"/>
                    <a:pt x="26143" y="1110"/>
                    <a:pt x="26178" y="1127"/>
                  </a:cubicBezTo>
                  <a:cubicBezTo>
                    <a:pt x="26196" y="1127"/>
                    <a:pt x="26196" y="1144"/>
                    <a:pt x="26217" y="1144"/>
                  </a:cubicBezTo>
                  <a:cubicBezTo>
                    <a:pt x="26235" y="1144"/>
                    <a:pt x="26270" y="1127"/>
                    <a:pt x="26270" y="1110"/>
                  </a:cubicBezTo>
                  <a:cubicBezTo>
                    <a:pt x="26304" y="1070"/>
                    <a:pt x="26287" y="1036"/>
                    <a:pt x="26270" y="1001"/>
                  </a:cubicBezTo>
                  <a:close/>
                  <a:moveTo>
                    <a:pt x="6436" y="1110"/>
                  </a:moveTo>
                  <a:cubicBezTo>
                    <a:pt x="6397" y="1127"/>
                    <a:pt x="6380" y="1179"/>
                    <a:pt x="6397" y="1218"/>
                  </a:cubicBezTo>
                  <a:cubicBezTo>
                    <a:pt x="6419" y="1236"/>
                    <a:pt x="6436" y="1253"/>
                    <a:pt x="6471" y="1253"/>
                  </a:cubicBezTo>
                  <a:cubicBezTo>
                    <a:pt x="6471" y="1253"/>
                    <a:pt x="6489" y="1253"/>
                    <a:pt x="6489" y="1236"/>
                  </a:cubicBezTo>
                  <a:cubicBezTo>
                    <a:pt x="6528" y="1236"/>
                    <a:pt x="6545" y="1179"/>
                    <a:pt x="6528" y="1144"/>
                  </a:cubicBezTo>
                  <a:cubicBezTo>
                    <a:pt x="6528" y="1127"/>
                    <a:pt x="6489" y="1110"/>
                    <a:pt x="6471" y="1110"/>
                  </a:cubicBezTo>
                  <a:close/>
                  <a:moveTo>
                    <a:pt x="14412" y="1110"/>
                  </a:moveTo>
                  <a:cubicBezTo>
                    <a:pt x="14377" y="1110"/>
                    <a:pt x="14360" y="1110"/>
                    <a:pt x="14338" y="1144"/>
                  </a:cubicBezTo>
                  <a:cubicBezTo>
                    <a:pt x="14321" y="1162"/>
                    <a:pt x="14321" y="1218"/>
                    <a:pt x="14360" y="1236"/>
                  </a:cubicBezTo>
                  <a:cubicBezTo>
                    <a:pt x="14377" y="1253"/>
                    <a:pt x="14395" y="1253"/>
                    <a:pt x="14412" y="1253"/>
                  </a:cubicBezTo>
                  <a:cubicBezTo>
                    <a:pt x="14430" y="1253"/>
                    <a:pt x="14447" y="1236"/>
                    <a:pt x="14469" y="1218"/>
                  </a:cubicBezTo>
                  <a:cubicBezTo>
                    <a:pt x="14486" y="1179"/>
                    <a:pt x="14486" y="1144"/>
                    <a:pt x="14447" y="1127"/>
                  </a:cubicBezTo>
                  <a:cubicBezTo>
                    <a:pt x="14430" y="1110"/>
                    <a:pt x="14412" y="1110"/>
                    <a:pt x="14412" y="1110"/>
                  </a:cubicBezTo>
                  <a:close/>
                  <a:moveTo>
                    <a:pt x="22788" y="1127"/>
                  </a:moveTo>
                  <a:cubicBezTo>
                    <a:pt x="22788" y="1127"/>
                    <a:pt x="22771" y="1127"/>
                    <a:pt x="22754" y="1144"/>
                  </a:cubicBezTo>
                  <a:cubicBezTo>
                    <a:pt x="22715" y="1162"/>
                    <a:pt x="22715" y="1197"/>
                    <a:pt x="22736" y="1236"/>
                  </a:cubicBezTo>
                  <a:cubicBezTo>
                    <a:pt x="22736" y="1253"/>
                    <a:pt x="22771" y="1271"/>
                    <a:pt x="22788" y="1271"/>
                  </a:cubicBezTo>
                  <a:lnTo>
                    <a:pt x="22823" y="1271"/>
                  </a:lnTo>
                  <a:cubicBezTo>
                    <a:pt x="22862" y="1253"/>
                    <a:pt x="22880" y="1197"/>
                    <a:pt x="22862" y="1162"/>
                  </a:cubicBezTo>
                  <a:cubicBezTo>
                    <a:pt x="22845" y="1144"/>
                    <a:pt x="22823" y="1127"/>
                    <a:pt x="22788" y="1127"/>
                  </a:cubicBezTo>
                  <a:close/>
                  <a:moveTo>
                    <a:pt x="26504" y="1218"/>
                  </a:moveTo>
                  <a:cubicBezTo>
                    <a:pt x="26470" y="1218"/>
                    <a:pt x="26452" y="1236"/>
                    <a:pt x="26452" y="1253"/>
                  </a:cubicBezTo>
                  <a:cubicBezTo>
                    <a:pt x="26413" y="1271"/>
                    <a:pt x="26413" y="1327"/>
                    <a:pt x="26452" y="1345"/>
                  </a:cubicBezTo>
                  <a:cubicBezTo>
                    <a:pt x="26470" y="1362"/>
                    <a:pt x="26487" y="1362"/>
                    <a:pt x="26504" y="1362"/>
                  </a:cubicBezTo>
                  <a:cubicBezTo>
                    <a:pt x="26522" y="1362"/>
                    <a:pt x="26544" y="1362"/>
                    <a:pt x="26544" y="1345"/>
                  </a:cubicBezTo>
                  <a:cubicBezTo>
                    <a:pt x="26578" y="1327"/>
                    <a:pt x="26578" y="1271"/>
                    <a:pt x="26544" y="1253"/>
                  </a:cubicBezTo>
                  <a:cubicBezTo>
                    <a:pt x="26544" y="1236"/>
                    <a:pt x="26522" y="1218"/>
                    <a:pt x="26504" y="1218"/>
                  </a:cubicBezTo>
                  <a:close/>
                  <a:moveTo>
                    <a:pt x="6145" y="1253"/>
                  </a:moveTo>
                  <a:cubicBezTo>
                    <a:pt x="6127" y="1253"/>
                    <a:pt x="6110" y="1271"/>
                    <a:pt x="6110" y="1271"/>
                  </a:cubicBezTo>
                  <a:cubicBezTo>
                    <a:pt x="6071" y="1288"/>
                    <a:pt x="6053" y="1327"/>
                    <a:pt x="6071" y="1362"/>
                  </a:cubicBezTo>
                  <a:cubicBezTo>
                    <a:pt x="6093" y="1397"/>
                    <a:pt x="6110" y="1397"/>
                    <a:pt x="6145" y="1397"/>
                  </a:cubicBezTo>
                  <a:lnTo>
                    <a:pt x="6162" y="1397"/>
                  </a:lnTo>
                  <a:cubicBezTo>
                    <a:pt x="6201" y="1379"/>
                    <a:pt x="6219" y="1345"/>
                    <a:pt x="6201" y="1305"/>
                  </a:cubicBezTo>
                  <a:cubicBezTo>
                    <a:pt x="6180" y="1271"/>
                    <a:pt x="6162" y="1253"/>
                    <a:pt x="6145" y="1253"/>
                  </a:cubicBezTo>
                  <a:close/>
                  <a:moveTo>
                    <a:pt x="22445" y="1305"/>
                  </a:moveTo>
                  <a:cubicBezTo>
                    <a:pt x="22410" y="1345"/>
                    <a:pt x="22388" y="1379"/>
                    <a:pt x="22410" y="1414"/>
                  </a:cubicBezTo>
                  <a:cubicBezTo>
                    <a:pt x="22427" y="1436"/>
                    <a:pt x="22462" y="1453"/>
                    <a:pt x="22480" y="1453"/>
                  </a:cubicBezTo>
                  <a:cubicBezTo>
                    <a:pt x="22497" y="1453"/>
                    <a:pt x="22497" y="1453"/>
                    <a:pt x="22519" y="1436"/>
                  </a:cubicBezTo>
                  <a:cubicBezTo>
                    <a:pt x="22554" y="1414"/>
                    <a:pt x="22554" y="1379"/>
                    <a:pt x="22536" y="1345"/>
                  </a:cubicBezTo>
                  <a:cubicBezTo>
                    <a:pt x="22536" y="1327"/>
                    <a:pt x="22497" y="1305"/>
                    <a:pt x="22480" y="1305"/>
                  </a:cubicBezTo>
                  <a:close/>
                  <a:moveTo>
                    <a:pt x="14704" y="1327"/>
                  </a:moveTo>
                  <a:cubicBezTo>
                    <a:pt x="14665" y="1327"/>
                    <a:pt x="14647" y="1327"/>
                    <a:pt x="14630" y="1345"/>
                  </a:cubicBezTo>
                  <a:cubicBezTo>
                    <a:pt x="14612" y="1379"/>
                    <a:pt x="14612" y="1414"/>
                    <a:pt x="14647" y="1453"/>
                  </a:cubicBezTo>
                  <a:cubicBezTo>
                    <a:pt x="14665" y="1453"/>
                    <a:pt x="14686" y="1471"/>
                    <a:pt x="14704" y="1471"/>
                  </a:cubicBezTo>
                  <a:cubicBezTo>
                    <a:pt x="14721" y="1471"/>
                    <a:pt x="14739" y="1453"/>
                    <a:pt x="14756" y="1436"/>
                  </a:cubicBezTo>
                  <a:cubicBezTo>
                    <a:pt x="14773" y="1397"/>
                    <a:pt x="14773" y="1362"/>
                    <a:pt x="14739" y="1327"/>
                  </a:cubicBezTo>
                  <a:lnTo>
                    <a:pt x="14739" y="1345"/>
                  </a:lnTo>
                  <a:cubicBezTo>
                    <a:pt x="14721" y="1327"/>
                    <a:pt x="14721" y="1327"/>
                    <a:pt x="14704" y="1327"/>
                  </a:cubicBezTo>
                  <a:close/>
                  <a:moveTo>
                    <a:pt x="5818" y="1414"/>
                  </a:moveTo>
                  <a:cubicBezTo>
                    <a:pt x="5801" y="1414"/>
                    <a:pt x="5784" y="1436"/>
                    <a:pt x="5784" y="1436"/>
                  </a:cubicBezTo>
                  <a:cubicBezTo>
                    <a:pt x="5744" y="1453"/>
                    <a:pt x="5727" y="1488"/>
                    <a:pt x="5744" y="1523"/>
                  </a:cubicBezTo>
                  <a:cubicBezTo>
                    <a:pt x="5766" y="1562"/>
                    <a:pt x="5784" y="1562"/>
                    <a:pt x="5818" y="1562"/>
                  </a:cubicBezTo>
                  <a:lnTo>
                    <a:pt x="5853" y="1562"/>
                  </a:lnTo>
                  <a:cubicBezTo>
                    <a:pt x="5875" y="1545"/>
                    <a:pt x="5892" y="1506"/>
                    <a:pt x="5875" y="1471"/>
                  </a:cubicBezTo>
                  <a:cubicBezTo>
                    <a:pt x="5875" y="1436"/>
                    <a:pt x="5836" y="1414"/>
                    <a:pt x="5818" y="1414"/>
                  </a:cubicBezTo>
                  <a:close/>
                  <a:moveTo>
                    <a:pt x="22171" y="1488"/>
                  </a:moveTo>
                  <a:cubicBezTo>
                    <a:pt x="22153" y="1488"/>
                    <a:pt x="22136" y="1506"/>
                    <a:pt x="22136" y="1506"/>
                  </a:cubicBezTo>
                  <a:cubicBezTo>
                    <a:pt x="22101" y="1523"/>
                    <a:pt x="22084" y="1580"/>
                    <a:pt x="22101" y="1614"/>
                  </a:cubicBezTo>
                  <a:cubicBezTo>
                    <a:pt x="22118" y="1632"/>
                    <a:pt x="22153" y="1632"/>
                    <a:pt x="22171" y="1632"/>
                  </a:cubicBezTo>
                  <a:lnTo>
                    <a:pt x="22210" y="1632"/>
                  </a:lnTo>
                  <a:cubicBezTo>
                    <a:pt x="22245" y="1614"/>
                    <a:pt x="22245" y="1562"/>
                    <a:pt x="22227" y="1523"/>
                  </a:cubicBezTo>
                  <a:cubicBezTo>
                    <a:pt x="22210" y="1506"/>
                    <a:pt x="22192" y="1488"/>
                    <a:pt x="22171" y="1488"/>
                  </a:cubicBezTo>
                  <a:close/>
                  <a:moveTo>
                    <a:pt x="26739" y="1488"/>
                  </a:moveTo>
                  <a:cubicBezTo>
                    <a:pt x="26722" y="1488"/>
                    <a:pt x="26705" y="1488"/>
                    <a:pt x="26705" y="1506"/>
                  </a:cubicBezTo>
                  <a:cubicBezTo>
                    <a:pt x="26670" y="1523"/>
                    <a:pt x="26670" y="1580"/>
                    <a:pt x="26687" y="1614"/>
                  </a:cubicBezTo>
                  <a:cubicBezTo>
                    <a:pt x="26705" y="1632"/>
                    <a:pt x="26722" y="1632"/>
                    <a:pt x="26739" y="1632"/>
                  </a:cubicBezTo>
                  <a:cubicBezTo>
                    <a:pt x="26761" y="1632"/>
                    <a:pt x="26779" y="1632"/>
                    <a:pt x="26796" y="1614"/>
                  </a:cubicBezTo>
                  <a:cubicBezTo>
                    <a:pt x="26813" y="1597"/>
                    <a:pt x="26831" y="1545"/>
                    <a:pt x="26796" y="1523"/>
                  </a:cubicBezTo>
                  <a:cubicBezTo>
                    <a:pt x="26779" y="1506"/>
                    <a:pt x="26761" y="1488"/>
                    <a:pt x="26739" y="1488"/>
                  </a:cubicBezTo>
                  <a:close/>
                  <a:moveTo>
                    <a:pt x="14974" y="1545"/>
                  </a:moveTo>
                  <a:cubicBezTo>
                    <a:pt x="14956" y="1545"/>
                    <a:pt x="14939" y="1562"/>
                    <a:pt x="14921" y="1580"/>
                  </a:cubicBezTo>
                  <a:cubicBezTo>
                    <a:pt x="14904" y="1597"/>
                    <a:pt x="14904" y="1654"/>
                    <a:pt x="14939" y="1671"/>
                  </a:cubicBezTo>
                  <a:cubicBezTo>
                    <a:pt x="14939" y="1688"/>
                    <a:pt x="14956" y="1688"/>
                    <a:pt x="14974" y="1688"/>
                  </a:cubicBezTo>
                  <a:cubicBezTo>
                    <a:pt x="14991" y="1688"/>
                    <a:pt x="15030" y="1688"/>
                    <a:pt x="15030" y="1671"/>
                  </a:cubicBezTo>
                  <a:cubicBezTo>
                    <a:pt x="15065" y="1632"/>
                    <a:pt x="15048" y="1597"/>
                    <a:pt x="15030" y="1562"/>
                  </a:cubicBezTo>
                  <a:cubicBezTo>
                    <a:pt x="15013" y="1562"/>
                    <a:pt x="14991" y="1545"/>
                    <a:pt x="14974" y="1545"/>
                  </a:cubicBezTo>
                  <a:close/>
                  <a:moveTo>
                    <a:pt x="5457" y="1597"/>
                  </a:moveTo>
                  <a:cubicBezTo>
                    <a:pt x="5418" y="1614"/>
                    <a:pt x="5401" y="1671"/>
                    <a:pt x="5418" y="1706"/>
                  </a:cubicBezTo>
                  <a:cubicBezTo>
                    <a:pt x="5440" y="1723"/>
                    <a:pt x="5475" y="1741"/>
                    <a:pt x="5492" y="1741"/>
                  </a:cubicBezTo>
                  <a:cubicBezTo>
                    <a:pt x="5509" y="1741"/>
                    <a:pt x="5509" y="1741"/>
                    <a:pt x="5527" y="1723"/>
                  </a:cubicBezTo>
                  <a:cubicBezTo>
                    <a:pt x="5566" y="1706"/>
                    <a:pt x="5583" y="1671"/>
                    <a:pt x="5566" y="1632"/>
                  </a:cubicBezTo>
                  <a:cubicBezTo>
                    <a:pt x="5549" y="1614"/>
                    <a:pt x="5509" y="1597"/>
                    <a:pt x="5492" y="1597"/>
                  </a:cubicBezTo>
                  <a:close/>
                  <a:moveTo>
                    <a:pt x="21866" y="1688"/>
                  </a:moveTo>
                  <a:cubicBezTo>
                    <a:pt x="21844" y="1688"/>
                    <a:pt x="21844" y="1706"/>
                    <a:pt x="21827" y="1706"/>
                  </a:cubicBezTo>
                  <a:cubicBezTo>
                    <a:pt x="21792" y="1723"/>
                    <a:pt x="21792" y="1780"/>
                    <a:pt x="21809" y="1815"/>
                  </a:cubicBezTo>
                  <a:cubicBezTo>
                    <a:pt x="21827" y="1832"/>
                    <a:pt x="21844" y="1832"/>
                    <a:pt x="21866" y="1832"/>
                  </a:cubicBezTo>
                  <a:lnTo>
                    <a:pt x="21901" y="1832"/>
                  </a:lnTo>
                  <a:cubicBezTo>
                    <a:pt x="21936" y="1797"/>
                    <a:pt x="21953" y="1762"/>
                    <a:pt x="21918" y="1723"/>
                  </a:cubicBezTo>
                  <a:cubicBezTo>
                    <a:pt x="21918" y="1706"/>
                    <a:pt x="21883" y="1688"/>
                    <a:pt x="21866" y="1688"/>
                  </a:cubicBezTo>
                  <a:close/>
                  <a:moveTo>
                    <a:pt x="5148" y="1780"/>
                  </a:moveTo>
                  <a:cubicBezTo>
                    <a:pt x="5113" y="1797"/>
                    <a:pt x="5092" y="1849"/>
                    <a:pt x="5113" y="1889"/>
                  </a:cubicBezTo>
                  <a:cubicBezTo>
                    <a:pt x="5131" y="1906"/>
                    <a:pt x="5148" y="1923"/>
                    <a:pt x="5183" y="1923"/>
                  </a:cubicBezTo>
                  <a:cubicBezTo>
                    <a:pt x="5183" y="1923"/>
                    <a:pt x="5201" y="1906"/>
                    <a:pt x="5222" y="1906"/>
                  </a:cubicBezTo>
                  <a:cubicBezTo>
                    <a:pt x="5240" y="1889"/>
                    <a:pt x="5257" y="1849"/>
                    <a:pt x="5240" y="1815"/>
                  </a:cubicBezTo>
                  <a:cubicBezTo>
                    <a:pt x="5222" y="1780"/>
                    <a:pt x="5201" y="1780"/>
                    <a:pt x="5183" y="1780"/>
                  </a:cubicBezTo>
                  <a:close/>
                  <a:moveTo>
                    <a:pt x="15265" y="1780"/>
                  </a:moveTo>
                  <a:cubicBezTo>
                    <a:pt x="15248" y="1780"/>
                    <a:pt x="15230" y="1780"/>
                    <a:pt x="15209" y="1797"/>
                  </a:cubicBezTo>
                  <a:cubicBezTo>
                    <a:pt x="15174" y="1832"/>
                    <a:pt x="15174" y="1871"/>
                    <a:pt x="15209" y="1906"/>
                  </a:cubicBezTo>
                  <a:cubicBezTo>
                    <a:pt x="15230" y="1906"/>
                    <a:pt x="15248" y="1923"/>
                    <a:pt x="15265" y="1923"/>
                  </a:cubicBezTo>
                  <a:cubicBezTo>
                    <a:pt x="15282" y="1923"/>
                    <a:pt x="15300" y="1906"/>
                    <a:pt x="15317" y="1906"/>
                  </a:cubicBezTo>
                  <a:cubicBezTo>
                    <a:pt x="15339" y="1871"/>
                    <a:pt x="15339" y="1815"/>
                    <a:pt x="15300" y="1797"/>
                  </a:cubicBezTo>
                  <a:cubicBezTo>
                    <a:pt x="15300" y="1780"/>
                    <a:pt x="15282" y="1780"/>
                    <a:pt x="15265" y="1780"/>
                  </a:cubicBezTo>
                  <a:close/>
                  <a:moveTo>
                    <a:pt x="26957" y="1780"/>
                  </a:moveTo>
                  <a:cubicBezTo>
                    <a:pt x="26940" y="1780"/>
                    <a:pt x="26940" y="1780"/>
                    <a:pt x="26922" y="1797"/>
                  </a:cubicBezTo>
                  <a:cubicBezTo>
                    <a:pt x="26887" y="1815"/>
                    <a:pt x="26887" y="1849"/>
                    <a:pt x="26905" y="1889"/>
                  </a:cubicBezTo>
                  <a:cubicBezTo>
                    <a:pt x="26922" y="1906"/>
                    <a:pt x="26940" y="1923"/>
                    <a:pt x="26957" y="1923"/>
                  </a:cubicBezTo>
                  <a:cubicBezTo>
                    <a:pt x="26979" y="1923"/>
                    <a:pt x="26996" y="1923"/>
                    <a:pt x="26996" y="1906"/>
                  </a:cubicBezTo>
                  <a:cubicBezTo>
                    <a:pt x="27031" y="1889"/>
                    <a:pt x="27048" y="1849"/>
                    <a:pt x="27014" y="1815"/>
                  </a:cubicBezTo>
                  <a:cubicBezTo>
                    <a:pt x="27014" y="1797"/>
                    <a:pt x="26979" y="1780"/>
                    <a:pt x="26957" y="1780"/>
                  </a:cubicBezTo>
                  <a:close/>
                  <a:moveTo>
                    <a:pt x="21574" y="1906"/>
                  </a:moveTo>
                  <a:cubicBezTo>
                    <a:pt x="21557" y="1906"/>
                    <a:pt x="21540" y="1906"/>
                    <a:pt x="21518" y="1923"/>
                  </a:cubicBezTo>
                  <a:cubicBezTo>
                    <a:pt x="21501" y="1941"/>
                    <a:pt x="21483" y="1980"/>
                    <a:pt x="21518" y="2015"/>
                  </a:cubicBezTo>
                  <a:cubicBezTo>
                    <a:pt x="21518" y="2032"/>
                    <a:pt x="21557" y="2050"/>
                    <a:pt x="21574" y="2050"/>
                  </a:cubicBezTo>
                  <a:cubicBezTo>
                    <a:pt x="21592" y="2050"/>
                    <a:pt x="21592" y="2050"/>
                    <a:pt x="21609" y="2032"/>
                  </a:cubicBezTo>
                  <a:cubicBezTo>
                    <a:pt x="21648" y="2015"/>
                    <a:pt x="21648" y="1958"/>
                    <a:pt x="21627" y="1941"/>
                  </a:cubicBezTo>
                  <a:cubicBezTo>
                    <a:pt x="21609" y="1906"/>
                    <a:pt x="21592" y="1906"/>
                    <a:pt x="21574" y="1906"/>
                  </a:cubicBezTo>
                  <a:close/>
                  <a:moveTo>
                    <a:pt x="4822" y="1958"/>
                  </a:moveTo>
                  <a:cubicBezTo>
                    <a:pt x="4787" y="1980"/>
                    <a:pt x="4787" y="2032"/>
                    <a:pt x="4805" y="2067"/>
                  </a:cubicBezTo>
                  <a:cubicBezTo>
                    <a:pt x="4822" y="2089"/>
                    <a:pt x="4839" y="2106"/>
                    <a:pt x="4857" y="2106"/>
                  </a:cubicBezTo>
                  <a:cubicBezTo>
                    <a:pt x="4874" y="2106"/>
                    <a:pt x="4896" y="2089"/>
                    <a:pt x="4896" y="2089"/>
                  </a:cubicBezTo>
                  <a:cubicBezTo>
                    <a:pt x="4931" y="2067"/>
                    <a:pt x="4948" y="2015"/>
                    <a:pt x="4931" y="1997"/>
                  </a:cubicBezTo>
                  <a:cubicBezTo>
                    <a:pt x="4913" y="1958"/>
                    <a:pt x="4896" y="1958"/>
                    <a:pt x="4857" y="1958"/>
                  </a:cubicBezTo>
                  <a:close/>
                  <a:moveTo>
                    <a:pt x="15500" y="2032"/>
                  </a:moveTo>
                  <a:cubicBezTo>
                    <a:pt x="15483" y="2032"/>
                    <a:pt x="15465" y="2050"/>
                    <a:pt x="15465" y="2050"/>
                  </a:cubicBezTo>
                  <a:cubicBezTo>
                    <a:pt x="15426" y="2089"/>
                    <a:pt x="15426" y="2124"/>
                    <a:pt x="15448" y="2158"/>
                  </a:cubicBezTo>
                  <a:cubicBezTo>
                    <a:pt x="15465" y="2176"/>
                    <a:pt x="15483" y="2176"/>
                    <a:pt x="15500" y="2176"/>
                  </a:cubicBezTo>
                  <a:lnTo>
                    <a:pt x="15557" y="2176"/>
                  </a:lnTo>
                  <a:cubicBezTo>
                    <a:pt x="15591" y="2141"/>
                    <a:pt x="15591" y="2106"/>
                    <a:pt x="15557" y="2067"/>
                  </a:cubicBezTo>
                  <a:cubicBezTo>
                    <a:pt x="15557" y="2050"/>
                    <a:pt x="15517" y="2032"/>
                    <a:pt x="15500" y="2032"/>
                  </a:cubicBezTo>
                  <a:close/>
                  <a:moveTo>
                    <a:pt x="27157" y="2089"/>
                  </a:moveTo>
                  <a:cubicBezTo>
                    <a:pt x="27140" y="2089"/>
                    <a:pt x="27122" y="2089"/>
                    <a:pt x="27122" y="2106"/>
                  </a:cubicBezTo>
                  <a:cubicBezTo>
                    <a:pt x="27088" y="2124"/>
                    <a:pt x="27066" y="2158"/>
                    <a:pt x="27088" y="2197"/>
                  </a:cubicBezTo>
                  <a:cubicBezTo>
                    <a:pt x="27105" y="2215"/>
                    <a:pt x="27122" y="2232"/>
                    <a:pt x="27157" y="2232"/>
                  </a:cubicBezTo>
                  <a:lnTo>
                    <a:pt x="27196" y="2232"/>
                  </a:lnTo>
                  <a:cubicBezTo>
                    <a:pt x="27231" y="2197"/>
                    <a:pt x="27231" y="2158"/>
                    <a:pt x="27214" y="2124"/>
                  </a:cubicBezTo>
                  <a:cubicBezTo>
                    <a:pt x="27196" y="2106"/>
                    <a:pt x="27175" y="2089"/>
                    <a:pt x="27157" y="2089"/>
                  </a:cubicBezTo>
                  <a:close/>
                  <a:moveTo>
                    <a:pt x="21231" y="2124"/>
                  </a:moveTo>
                  <a:cubicBezTo>
                    <a:pt x="21192" y="2158"/>
                    <a:pt x="21192" y="2197"/>
                    <a:pt x="21213" y="2232"/>
                  </a:cubicBezTo>
                  <a:cubicBezTo>
                    <a:pt x="21231" y="2250"/>
                    <a:pt x="21248" y="2267"/>
                    <a:pt x="21283" y="2267"/>
                  </a:cubicBezTo>
                  <a:cubicBezTo>
                    <a:pt x="21283" y="2267"/>
                    <a:pt x="21300" y="2250"/>
                    <a:pt x="21322" y="2250"/>
                  </a:cubicBezTo>
                  <a:cubicBezTo>
                    <a:pt x="21357" y="2232"/>
                    <a:pt x="21357" y="2176"/>
                    <a:pt x="21340" y="2141"/>
                  </a:cubicBezTo>
                  <a:cubicBezTo>
                    <a:pt x="21322" y="2124"/>
                    <a:pt x="21300" y="2124"/>
                    <a:pt x="21283" y="2124"/>
                  </a:cubicBezTo>
                  <a:close/>
                  <a:moveTo>
                    <a:pt x="4548" y="2141"/>
                  </a:moveTo>
                  <a:cubicBezTo>
                    <a:pt x="4530" y="2141"/>
                    <a:pt x="4530" y="2141"/>
                    <a:pt x="4513" y="2158"/>
                  </a:cubicBezTo>
                  <a:cubicBezTo>
                    <a:pt x="4478" y="2176"/>
                    <a:pt x="4478" y="2215"/>
                    <a:pt x="4496" y="2250"/>
                  </a:cubicBezTo>
                  <a:cubicBezTo>
                    <a:pt x="4513" y="2267"/>
                    <a:pt x="4530" y="2284"/>
                    <a:pt x="4548" y="2284"/>
                  </a:cubicBezTo>
                  <a:cubicBezTo>
                    <a:pt x="4570" y="2284"/>
                    <a:pt x="4587" y="2284"/>
                    <a:pt x="4587" y="2267"/>
                  </a:cubicBezTo>
                  <a:cubicBezTo>
                    <a:pt x="4622" y="2250"/>
                    <a:pt x="4639" y="2215"/>
                    <a:pt x="4622" y="2176"/>
                  </a:cubicBezTo>
                  <a:cubicBezTo>
                    <a:pt x="4604" y="2158"/>
                    <a:pt x="4587" y="2141"/>
                    <a:pt x="4548" y="2141"/>
                  </a:cubicBezTo>
                  <a:close/>
                  <a:moveTo>
                    <a:pt x="15718" y="2324"/>
                  </a:moveTo>
                  <a:cubicBezTo>
                    <a:pt x="15718" y="2324"/>
                    <a:pt x="15700" y="2341"/>
                    <a:pt x="15683" y="2341"/>
                  </a:cubicBezTo>
                  <a:cubicBezTo>
                    <a:pt x="15644" y="2358"/>
                    <a:pt x="15644" y="2415"/>
                    <a:pt x="15665" y="2450"/>
                  </a:cubicBezTo>
                  <a:cubicBezTo>
                    <a:pt x="15683" y="2467"/>
                    <a:pt x="15700" y="2467"/>
                    <a:pt x="15718" y="2467"/>
                  </a:cubicBezTo>
                  <a:lnTo>
                    <a:pt x="15774" y="2467"/>
                  </a:lnTo>
                  <a:cubicBezTo>
                    <a:pt x="15809" y="2432"/>
                    <a:pt x="15809" y="2393"/>
                    <a:pt x="15792" y="2358"/>
                  </a:cubicBezTo>
                  <a:cubicBezTo>
                    <a:pt x="15774" y="2341"/>
                    <a:pt x="15752" y="2324"/>
                    <a:pt x="15718" y="2324"/>
                  </a:cubicBezTo>
                  <a:close/>
                  <a:moveTo>
                    <a:pt x="4204" y="2341"/>
                  </a:moveTo>
                  <a:cubicBezTo>
                    <a:pt x="4169" y="2358"/>
                    <a:pt x="4169" y="2415"/>
                    <a:pt x="4187" y="2450"/>
                  </a:cubicBezTo>
                  <a:cubicBezTo>
                    <a:pt x="4204" y="2467"/>
                    <a:pt x="4221" y="2485"/>
                    <a:pt x="4243" y="2485"/>
                  </a:cubicBezTo>
                  <a:cubicBezTo>
                    <a:pt x="4261" y="2485"/>
                    <a:pt x="4278" y="2467"/>
                    <a:pt x="4278" y="2467"/>
                  </a:cubicBezTo>
                  <a:cubicBezTo>
                    <a:pt x="4313" y="2450"/>
                    <a:pt x="4330" y="2393"/>
                    <a:pt x="4313" y="2358"/>
                  </a:cubicBezTo>
                  <a:cubicBezTo>
                    <a:pt x="4295" y="2341"/>
                    <a:pt x="4278" y="2341"/>
                    <a:pt x="4243" y="2341"/>
                  </a:cubicBezTo>
                  <a:close/>
                  <a:moveTo>
                    <a:pt x="20939" y="2341"/>
                  </a:moveTo>
                  <a:cubicBezTo>
                    <a:pt x="20904" y="2376"/>
                    <a:pt x="20904" y="2415"/>
                    <a:pt x="20922" y="2450"/>
                  </a:cubicBezTo>
                  <a:cubicBezTo>
                    <a:pt x="20939" y="2467"/>
                    <a:pt x="20957" y="2485"/>
                    <a:pt x="20974" y="2485"/>
                  </a:cubicBezTo>
                  <a:cubicBezTo>
                    <a:pt x="20996" y="2485"/>
                    <a:pt x="21013" y="2467"/>
                    <a:pt x="21031" y="2467"/>
                  </a:cubicBezTo>
                  <a:cubicBezTo>
                    <a:pt x="21065" y="2432"/>
                    <a:pt x="21065" y="2393"/>
                    <a:pt x="21048" y="2358"/>
                  </a:cubicBezTo>
                  <a:cubicBezTo>
                    <a:pt x="21031" y="2341"/>
                    <a:pt x="21013" y="2341"/>
                    <a:pt x="20974" y="2341"/>
                  </a:cubicBezTo>
                  <a:close/>
                  <a:moveTo>
                    <a:pt x="27283" y="2415"/>
                  </a:moveTo>
                  <a:cubicBezTo>
                    <a:pt x="27249" y="2432"/>
                    <a:pt x="27231" y="2485"/>
                    <a:pt x="27249" y="2524"/>
                  </a:cubicBezTo>
                  <a:cubicBezTo>
                    <a:pt x="27266" y="2541"/>
                    <a:pt x="27283" y="2559"/>
                    <a:pt x="27323" y="2559"/>
                  </a:cubicBezTo>
                  <a:cubicBezTo>
                    <a:pt x="27323" y="2559"/>
                    <a:pt x="27340" y="2559"/>
                    <a:pt x="27357" y="2541"/>
                  </a:cubicBezTo>
                  <a:cubicBezTo>
                    <a:pt x="27392" y="2524"/>
                    <a:pt x="27392" y="2485"/>
                    <a:pt x="27375" y="2450"/>
                  </a:cubicBezTo>
                  <a:cubicBezTo>
                    <a:pt x="27375" y="2432"/>
                    <a:pt x="27340" y="2415"/>
                    <a:pt x="27323" y="2415"/>
                  </a:cubicBezTo>
                  <a:close/>
                  <a:moveTo>
                    <a:pt x="3895" y="2541"/>
                  </a:moveTo>
                  <a:cubicBezTo>
                    <a:pt x="3860" y="2559"/>
                    <a:pt x="3860" y="2611"/>
                    <a:pt x="3878" y="2650"/>
                  </a:cubicBezTo>
                  <a:cubicBezTo>
                    <a:pt x="3895" y="2667"/>
                    <a:pt x="3917" y="2685"/>
                    <a:pt x="3934" y="2685"/>
                  </a:cubicBezTo>
                  <a:cubicBezTo>
                    <a:pt x="3952" y="2685"/>
                    <a:pt x="3969" y="2667"/>
                    <a:pt x="3987" y="2667"/>
                  </a:cubicBezTo>
                  <a:cubicBezTo>
                    <a:pt x="4026" y="2650"/>
                    <a:pt x="4026" y="2593"/>
                    <a:pt x="4004" y="2559"/>
                  </a:cubicBezTo>
                  <a:cubicBezTo>
                    <a:pt x="3987" y="2541"/>
                    <a:pt x="3969" y="2541"/>
                    <a:pt x="3934" y="2541"/>
                  </a:cubicBezTo>
                  <a:close/>
                  <a:moveTo>
                    <a:pt x="20648" y="2559"/>
                  </a:moveTo>
                  <a:cubicBezTo>
                    <a:pt x="20613" y="2593"/>
                    <a:pt x="20613" y="2633"/>
                    <a:pt x="20630" y="2667"/>
                  </a:cubicBezTo>
                  <a:cubicBezTo>
                    <a:pt x="20648" y="2685"/>
                    <a:pt x="20669" y="2702"/>
                    <a:pt x="20704" y="2702"/>
                  </a:cubicBezTo>
                  <a:cubicBezTo>
                    <a:pt x="20704" y="2702"/>
                    <a:pt x="20722" y="2685"/>
                    <a:pt x="20739" y="2685"/>
                  </a:cubicBezTo>
                  <a:cubicBezTo>
                    <a:pt x="20778" y="2667"/>
                    <a:pt x="20778" y="2611"/>
                    <a:pt x="20756" y="2576"/>
                  </a:cubicBezTo>
                  <a:cubicBezTo>
                    <a:pt x="20739" y="2559"/>
                    <a:pt x="20722" y="2559"/>
                    <a:pt x="20704" y="2559"/>
                  </a:cubicBezTo>
                  <a:close/>
                  <a:moveTo>
                    <a:pt x="15935" y="2633"/>
                  </a:moveTo>
                  <a:cubicBezTo>
                    <a:pt x="15918" y="2633"/>
                    <a:pt x="15900" y="2633"/>
                    <a:pt x="15883" y="2650"/>
                  </a:cubicBezTo>
                  <a:cubicBezTo>
                    <a:pt x="15861" y="2667"/>
                    <a:pt x="15844" y="2702"/>
                    <a:pt x="15861" y="2741"/>
                  </a:cubicBezTo>
                  <a:cubicBezTo>
                    <a:pt x="15883" y="2759"/>
                    <a:pt x="15900" y="2776"/>
                    <a:pt x="15935" y="2776"/>
                  </a:cubicBezTo>
                  <a:cubicBezTo>
                    <a:pt x="15935" y="2776"/>
                    <a:pt x="15953" y="2776"/>
                    <a:pt x="15970" y="2759"/>
                  </a:cubicBezTo>
                  <a:cubicBezTo>
                    <a:pt x="16009" y="2741"/>
                    <a:pt x="16009" y="2702"/>
                    <a:pt x="15992" y="2667"/>
                  </a:cubicBezTo>
                  <a:cubicBezTo>
                    <a:pt x="15970" y="2650"/>
                    <a:pt x="15953" y="2633"/>
                    <a:pt x="15935" y="2633"/>
                  </a:cubicBezTo>
                  <a:close/>
                  <a:moveTo>
                    <a:pt x="3608" y="2741"/>
                  </a:moveTo>
                  <a:cubicBezTo>
                    <a:pt x="3569" y="2776"/>
                    <a:pt x="3551" y="2811"/>
                    <a:pt x="3591" y="2850"/>
                  </a:cubicBezTo>
                  <a:cubicBezTo>
                    <a:pt x="3591" y="2868"/>
                    <a:pt x="3625" y="2885"/>
                    <a:pt x="3643" y="2885"/>
                  </a:cubicBezTo>
                  <a:cubicBezTo>
                    <a:pt x="3660" y="2885"/>
                    <a:pt x="3660" y="2868"/>
                    <a:pt x="3678" y="2868"/>
                  </a:cubicBezTo>
                  <a:cubicBezTo>
                    <a:pt x="3717" y="2850"/>
                    <a:pt x="3717" y="2794"/>
                    <a:pt x="3699" y="2759"/>
                  </a:cubicBezTo>
                  <a:cubicBezTo>
                    <a:pt x="3678" y="2741"/>
                    <a:pt x="3660" y="2741"/>
                    <a:pt x="3643" y="2741"/>
                  </a:cubicBezTo>
                  <a:close/>
                  <a:moveTo>
                    <a:pt x="27449" y="2741"/>
                  </a:moveTo>
                  <a:cubicBezTo>
                    <a:pt x="27414" y="2759"/>
                    <a:pt x="27392" y="2811"/>
                    <a:pt x="27392" y="2850"/>
                  </a:cubicBezTo>
                  <a:cubicBezTo>
                    <a:pt x="27414" y="2868"/>
                    <a:pt x="27449" y="2885"/>
                    <a:pt x="27466" y="2885"/>
                  </a:cubicBezTo>
                  <a:lnTo>
                    <a:pt x="27501" y="2885"/>
                  </a:lnTo>
                  <a:cubicBezTo>
                    <a:pt x="27540" y="2868"/>
                    <a:pt x="27558" y="2828"/>
                    <a:pt x="27540" y="2776"/>
                  </a:cubicBezTo>
                  <a:cubicBezTo>
                    <a:pt x="27523" y="2759"/>
                    <a:pt x="27501" y="2741"/>
                    <a:pt x="27466" y="2741"/>
                  </a:cubicBezTo>
                  <a:close/>
                  <a:moveTo>
                    <a:pt x="20413" y="2776"/>
                  </a:moveTo>
                  <a:cubicBezTo>
                    <a:pt x="20395" y="2776"/>
                    <a:pt x="20378" y="2776"/>
                    <a:pt x="20360" y="2794"/>
                  </a:cubicBezTo>
                  <a:cubicBezTo>
                    <a:pt x="20321" y="2811"/>
                    <a:pt x="20321" y="2850"/>
                    <a:pt x="20343" y="2885"/>
                  </a:cubicBezTo>
                  <a:cubicBezTo>
                    <a:pt x="20360" y="2902"/>
                    <a:pt x="20378" y="2920"/>
                    <a:pt x="20413" y="2920"/>
                  </a:cubicBezTo>
                  <a:cubicBezTo>
                    <a:pt x="20413" y="2920"/>
                    <a:pt x="20430" y="2920"/>
                    <a:pt x="20452" y="2902"/>
                  </a:cubicBezTo>
                  <a:cubicBezTo>
                    <a:pt x="20487" y="2885"/>
                    <a:pt x="20487" y="2828"/>
                    <a:pt x="20469" y="2794"/>
                  </a:cubicBezTo>
                  <a:cubicBezTo>
                    <a:pt x="20452" y="2776"/>
                    <a:pt x="20430" y="2776"/>
                    <a:pt x="20413" y="2776"/>
                  </a:cubicBezTo>
                  <a:close/>
                  <a:moveTo>
                    <a:pt x="3351" y="2937"/>
                  </a:moveTo>
                  <a:cubicBezTo>
                    <a:pt x="3334" y="2937"/>
                    <a:pt x="3316" y="2937"/>
                    <a:pt x="3299" y="2959"/>
                  </a:cubicBezTo>
                  <a:cubicBezTo>
                    <a:pt x="3264" y="2976"/>
                    <a:pt x="3264" y="3029"/>
                    <a:pt x="3282" y="3046"/>
                  </a:cubicBezTo>
                  <a:cubicBezTo>
                    <a:pt x="3299" y="3085"/>
                    <a:pt x="3316" y="3085"/>
                    <a:pt x="3334" y="3085"/>
                  </a:cubicBezTo>
                  <a:cubicBezTo>
                    <a:pt x="3351" y="3085"/>
                    <a:pt x="3373" y="3085"/>
                    <a:pt x="3390" y="3068"/>
                  </a:cubicBezTo>
                  <a:cubicBezTo>
                    <a:pt x="3425" y="3046"/>
                    <a:pt x="3425" y="3011"/>
                    <a:pt x="3408" y="2976"/>
                  </a:cubicBezTo>
                  <a:cubicBezTo>
                    <a:pt x="3390" y="2959"/>
                    <a:pt x="3373" y="2937"/>
                    <a:pt x="3351" y="2937"/>
                  </a:cubicBezTo>
                  <a:close/>
                  <a:moveTo>
                    <a:pt x="16079" y="2937"/>
                  </a:moveTo>
                  <a:cubicBezTo>
                    <a:pt x="16044" y="2976"/>
                    <a:pt x="16044" y="3011"/>
                    <a:pt x="16061" y="3046"/>
                  </a:cubicBezTo>
                  <a:cubicBezTo>
                    <a:pt x="16079" y="3068"/>
                    <a:pt x="16101" y="3085"/>
                    <a:pt x="16118" y="3085"/>
                  </a:cubicBezTo>
                  <a:cubicBezTo>
                    <a:pt x="16135" y="3085"/>
                    <a:pt x="16153" y="3085"/>
                    <a:pt x="16153" y="3068"/>
                  </a:cubicBezTo>
                  <a:cubicBezTo>
                    <a:pt x="16188" y="3046"/>
                    <a:pt x="16209" y="3011"/>
                    <a:pt x="16188" y="2976"/>
                  </a:cubicBezTo>
                  <a:cubicBezTo>
                    <a:pt x="16170" y="2959"/>
                    <a:pt x="16153" y="2937"/>
                    <a:pt x="16118" y="2937"/>
                  </a:cubicBezTo>
                  <a:close/>
                  <a:moveTo>
                    <a:pt x="20125" y="2994"/>
                  </a:moveTo>
                  <a:cubicBezTo>
                    <a:pt x="20104" y="2994"/>
                    <a:pt x="20086" y="2994"/>
                    <a:pt x="20069" y="3011"/>
                  </a:cubicBezTo>
                  <a:cubicBezTo>
                    <a:pt x="20052" y="3029"/>
                    <a:pt x="20034" y="3085"/>
                    <a:pt x="20052" y="3103"/>
                  </a:cubicBezTo>
                  <a:cubicBezTo>
                    <a:pt x="20069" y="3120"/>
                    <a:pt x="20086" y="3137"/>
                    <a:pt x="20125" y="3137"/>
                  </a:cubicBezTo>
                  <a:cubicBezTo>
                    <a:pt x="20143" y="3137"/>
                    <a:pt x="20143" y="3137"/>
                    <a:pt x="20160" y="3120"/>
                  </a:cubicBezTo>
                  <a:cubicBezTo>
                    <a:pt x="20195" y="3103"/>
                    <a:pt x="20195" y="3046"/>
                    <a:pt x="20178" y="3011"/>
                  </a:cubicBezTo>
                  <a:cubicBezTo>
                    <a:pt x="20160" y="2994"/>
                    <a:pt x="20143" y="2994"/>
                    <a:pt x="20125" y="2994"/>
                  </a:cubicBezTo>
                  <a:close/>
                  <a:moveTo>
                    <a:pt x="27575" y="3085"/>
                  </a:moveTo>
                  <a:cubicBezTo>
                    <a:pt x="27540" y="3103"/>
                    <a:pt x="27523" y="3137"/>
                    <a:pt x="27540" y="3177"/>
                  </a:cubicBezTo>
                  <a:cubicBezTo>
                    <a:pt x="27540" y="3211"/>
                    <a:pt x="27575" y="3229"/>
                    <a:pt x="27610" y="3229"/>
                  </a:cubicBezTo>
                  <a:cubicBezTo>
                    <a:pt x="27610" y="3229"/>
                    <a:pt x="27631" y="3229"/>
                    <a:pt x="27631" y="3211"/>
                  </a:cubicBezTo>
                  <a:cubicBezTo>
                    <a:pt x="27666" y="3211"/>
                    <a:pt x="27684" y="3155"/>
                    <a:pt x="27666" y="3120"/>
                  </a:cubicBezTo>
                  <a:cubicBezTo>
                    <a:pt x="27666" y="3103"/>
                    <a:pt x="27631" y="3085"/>
                    <a:pt x="27610" y="3085"/>
                  </a:cubicBezTo>
                  <a:close/>
                  <a:moveTo>
                    <a:pt x="3047" y="3155"/>
                  </a:moveTo>
                  <a:cubicBezTo>
                    <a:pt x="3025" y="3155"/>
                    <a:pt x="3025" y="3155"/>
                    <a:pt x="3007" y="3177"/>
                  </a:cubicBezTo>
                  <a:cubicBezTo>
                    <a:pt x="2973" y="3194"/>
                    <a:pt x="2973" y="3229"/>
                    <a:pt x="2990" y="3264"/>
                  </a:cubicBezTo>
                  <a:cubicBezTo>
                    <a:pt x="3007" y="3285"/>
                    <a:pt x="3025" y="3303"/>
                    <a:pt x="3047" y="3303"/>
                  </a:cubicBezTo>
                  <a:cubicBezTo>
                    <a:pt x="3064" y="3303"/>
                    <a:pt x="3081" y="3303"/>
                    <a:pt x="3099" y="3285"/>
                  </a:cubicBezTo>
                  <a:cubicBezTo>
                    <a:pt x="3116" y="3264"/>
                    <a:pt x="3134" y="3211"/>
                    <a:pt x="3099" y="3177"/>
                  </a:cubicBezTo>
                  <a:cubicBezTo>
                    <a:pt x="3099" y="3155"/>
                    <a:pt x="3064" y="3155"/>
                    <a:pt x="3047" y="3155"/>
                  </a:cubicBezTo>
                  <a:close/>
                  <a:moveTo>
                    <a:pt x="19834" y="3211"/>
                  </a:moveTo>
                  <a:cubicBezTo>
                    <a:pt x="19817" y="3211"/>
                    <a:pt x="19799" y="3211"/>
                    <a:pt x="19777" y="3229"/>
                  </a:cubicBezTo>
                  <a:cubicBezTo>
                    <a:pt x="19743" y="3246"/>
                    <a:pt x="19743" y="3285"/>
                    <a:pt x="19760" y="3320"/>
                  </a:cubicBezTo>
                  <a:cubicBezTo>
                    <a:pt x="19777" y="3338"/>
                    <a:pt x="19799" y="3355"/>
                    <a:pt x="19834" y="3355"/>
                  </a:cubicBezTo>
                  <a:cubicBezTo>
                    <a:pt x="19834" y="3355"/>
                    <a:pt x="19851" y="3355"/>
                    <a:pt x="19869" y="3338"/>
                  </a:cubicBezTo>
                  <a:cubicBezTo>
                    <a:pt x="19908" y="3320"/>
                    <a:pt x="19908" y="3264"/>
                    <a:pt x="19886" y="3229"/>
                  </a:cubicBezTo>
                  <a:cubicBezTo>
                    <a:pt x="19869" y="3211"/>
                    <a:pt x="19851" y="3211"/>
                    <a:pt x="19834" y="3211"/>
                  </a:cubicBezTo>
                  <a:close/>
                  <a:moveTo>
                    <a:pt x="16279" y="3246"/>
                  </a:moveTo>
                  <a:cubicBezTo>
                    <a:pt x="16244" y="3285"/>
                    <a:pt x="16227" y="3320"/>
                    <a:pt x="16262" y="3355"/>
                  </a:cubicBezTo>
                  <a:cubicBezTo>
                    <a:pt x="16262" y="3372"/>
                    <a:pt x="16296" y="3394"/>
                    <a:pt x="16318" y="3394"/>
                  </a:cubicBezTo>
                  <a:cubicBezTo>
                    <a:pt x="16336" y="3394"/>
                    <a:pt x="16336" y="3394"/>
                    <a:pt x="16353" y="3372"/>
                  </a:cubicBezTo>
                  <a:cubicBezTo>
                    <a:pt x="16388" y="3355"/>
                    <a:pt x="16405" y="3320"/>
                    <a:pt x="16370" y="3285"/>
                  </a:cubicBezTo>
                  <a:cubicBezTo>
                    <a:pt x="16370" y="3246"/>
                    <a:pt x="16336" y="3246"/>
                    <a:pt x="16318" y="3246"/>
                  </a:cubicBezTo>
                  <a:close/>
                  <a:moveTo>
                    <a:pt x="2755" y="3372"/>
                  </a:moveTo>
                  <a:cubicBezTo>
                    <a:pt x="2738" y="3372"/>
                    <a:pt x="2738" y="3372"/>
                    <a:pt x="2720" y="3394"/>
                  </a:cubicBezTo>
                  <a:cubicBezTo>
                    <a:pt x="2681" y="3411"/>
                    <a:pt x="2681" y="3446"/>
                    <a:pt x="2699" y="3481"/>
                  </a:cubicBezTo>
                  <a:cubicBezTo>
                    <a:pt x="2720" y="3503"/>
                    <a:pt x="2738" y="3520"/>
                    <a:pt x="2755" y="3520"/>
                  </a:cubicBezTo>
                  <a:cubicBezTo>
                    <a:pt x="2772" y="3520"/>
                    <a:pt x="2790" y="3520"/>
                    <a:pt x="2807" y="3503"/>
                  </a:cubicBezTo>
                  <a:cubicBezTo>
                    <a:pt x="2829" y="3481"/>
                    <a:pt x="2846" y="3429"/>
                    <a:pt x="2807" y="3394"/>
                  </a:cubicBezTo>
                  <a:cubicBezTo>
                    <a:pt x="2807" y="3372"/>
                    <a:pt x="2772" y="3372"/>
                    <a:pt x="2755" y="3372"/>
                  </a:cubicBezTo>
                  <a:close/>
                  <a:moveTo>
                    <a:pt x="27740" y="3411"/>
                  </a:moveTo>
                  <a:cubicBezTo>
                    <a:pt x="27719" y="3411"/>
                    <a:pt x="27719" y="3411"/>
                    <a:pt x="27701" y="3429"/>
                  </a:cubicBezTo>
                  <a:cubicBezTo>
                    <a:pt x="27666" y="3429"/>
                    <a:pt x="27649" y="3481"/>
                    <a:pt x="27666" y="3520"/>
                  </a:cubicBezTo>
                  <a:cubicBezTo>
                    <a:pt x="27666" y="3538"/>
                    <a:pt x="27701" y="3555"/>
                    <a:pt x="27740" y="3555"/>
                  </a:cubicBezTo>
                  <a:lnTo>
                    <a:pt x="27758" y="3555"/>
                  </a:lnTo>
                  <a:cubicBezTo>
                    <a:pt x="27792" y="3538"/>
                    <a:pt x="27810" y="3503"/>
                    <a:pt x="27792" y="3464"/>
                  </a:cubicBezTo>
                  <a:cubicBezTo>
                    <a:pt x="27792" y="3429"/>
                    <a:pt x="27758" y="3411"/>
                    <a:pt x="27740" y="3411"/>
                  </a:cubicBezTo>
                  <a:close/>
                  <a:moveTo>
                    <a:pt x="19490" y="3429"/>
                  </a:moveTo>
                  <a:cubicBezTo>
                    <a:pt x="19451" y="3464"/>
                    <a:pt x="19451" y="3503"/>
                    <a:pt x="19473" y="3538"/>
                  </a:cubicBezTo>
                  <a:cubicBezTo>
                    <a:pt x="19490" y="3555"/>
                    <a:pt x="19508" y="3572"/>
                    <a:pt x="19525" y="3572"/>
                  </a:cubicBezTo>
                  <a:cubicBezTo>
                    <a:pt x="19542" y="3572"/>
                    <a:pt x="19560" y="3555"/>
                    <a:pt x="19582" y="3555"/>
                  </a:cubicBezTo>
                  <a:cubicBezTo>
                    <a:pt x="19616" y="3538"/>
                    <a:pt x="19616" y="3481"/>
                    <a:pt x="19599" y="3446"/>
                  </a:cubicBezTo>
                  <a:cubicBezTo>
                    <a:pt x="19582" y="3429"/>
                    <a:pt x="19560" y="3429"/>
                    <a:pt x="19525" y="3429"/>
                  </a:cubicBezTo>
                  <a:close/>
                  <a:moveTo>
                    <a:pt x="16479" y="3555"/>
                  </a:moveTo>
                  <a:cubicBezTo>
                    <a:pt x="16444" y="3590"/>
                    <a:pt x="16427" y="3629"/>
                    <a:pt x="16462" y="3664"/>
                  </a:cubicBezTo>
                  <a:cubicBezTo>
                    <a:pt x="16462" y="3681"/>
                    <a:pt x="16497" y="3699"/>
                    <a:pt x="16514" y="3699"/>
                  </a:cubicBezTo>
                  <a:cubicBezTo>
                    <a:pt x="16536" y="3699"/>
                    <a:pt x="16553" y="3681"/>
                    <a:pt x="16553" y="3681"/>
                  </a:cubicBezTo>
                  <a:cubicBezTo>
                    <a:pt x="16588" y="3664"/>
                    <a:pt x="16605" y="3612"/>
                    <a:pt x="16570" y="3572"/>
                  </a:cubicBezTo>
                  <a:cubicBezTo>
                    <a:pt x="16570" y="3555"/>
                    <a:pt x="16536" y="3555"/>
                    <a:pt x="16514" y="3555"/>
                  </a:cubicBezTo>
                  <a:close/>
                  <a:moveTo>
                    <a:pt x="2481" y="3590"/>
                  </a:moveTo>
                  <a:cubicBezTo>
                    <a:pt x="2464" y="3590"/>
                    <a:pt x="2446" y="3612"/>
                    <a:pt x="2429" y="3612"/>
                  </a:cubicBezTo>
                  <a:cubicBezTo>
                    <a:pt x="2394" y="3646"/>
                    <a:pt x="2394" y="3699"/>
                    <a:pt x="2429" y="3720"/>
                  </a:cubicBezTo>
                  <a:cubicBezTo>
                    <a:pt x="2446" y="3738"/>
                    <a:pt x="2464" y="3738"/>
                    <a:pt x="2481" y="3738"/>
                  </a:cubicBezTo>
                  <a:cubicBezTo>
                    <a:pt x="2503" y="3738"/>
                    <a:pt x="2520" y="3738"/>
                    <a:pt x="2520" y="3720"/>
                  </a:cubicBezTo>
                  <a:cubicBezTo>
                    <a:pt x="2555" y="3699"/>
                    <a:pt x="2555" y="3646"/>
                    <a:pt x="2520" y="3629"/>
                  </a:cubicBezTo>
                  <a:cubicBezTo>
                    <a:pt x="2520" y="3612"/>
                    <a:pt x="2503" y="3590"/>
                    <a:pt x="2481" y="3590"/>
                  </a:cubicBezTo>
                  <a:close/>
                  <a:moveTo>
                    <a:pt x="19233" y="3629"/>
                  </a:moveTo>
                  <a:cubicBezTo>
                    <a:pt x="19216" y="3629"/>
                    <a:pt x="19199" y="3629"/>
                    <a:pt x="19199" y="3646"/>
                  </a:cubicBezTo>
                  <a:cubicBezTo>
                    <a:pt x="19164" y="3664"/>
                    <a:pt x="19146" y="3699"/>
                    <a:pt x="19181" y="3738"/>
                  </a:cubicBezTo>
                  <a:cubicBezTo>
                    <a:pt x="19181" y="3755"/>
                    <a:pt x="19216" y="3773"/>
                    <a:pt x="19233" y="3773"/>
                  </a:cubicBezTo>
                  <a:cubicBezTo>
                    <a:pt x="19255" y="3773"/>
                    <a:pt x="19273" y="3773"/>
                    <a:pt x="19273" y="3755"/>
                  </a:cubicBezTo>
                  <a:cubicBezTo>
                    <a:pt x="19307" y="3738"/>
                    <a:pt x="19325" y="3699"/>
                    <a:pt x="19290" y="3664"/>
                  </a:cubicBezTo>
                  <a:cubicBezTo>
                    <a:pt x="19290" y="3646"/>
                    <a:pt x="19255" y="3629"/>
                    <a:pt x="19233" y="3629"/>
                  </a:cubicBezTo>
                  <a:close/>
                  <a:moveTo>
                    <a:pt x="27827" y="3755"/>
                  </a:moveTo>
                  <a:cubicBezTo>
                    <a:pt x="27792" y="3773"/>
                    <a:pt x="27775" y="3807"/>
                    <a:pt x="27792" y="3864"/>
                  </a:cubicBezTo>
                  <a:cubicBezTo>
                    <a:pt x="27792" y="3881"/>
                    <a:pt x="27827" y="3899"/>
                    <a:pt x="27849" y="3899"/>
                  </a:cubicBezTo>
                  <a:lnTo>
                    <a:pt x="27884" y="3899"/>
                  </a:lnTo>
                  <a:cubicBezTo>
                    <a:pt x="27919" y="3881"/>
                    <a:pt x="27936" y="3847"/>
                    <a:pt x="27919" y="3807"/>
                  </a:cubicBezTo>
                  <a:cubicBezTo>
                    <a:pt x="27919" y="3773"/>
                    <a:pt x="27884" y="3755"/>
                    <a:pt x="27849" y="3755"/>
                  </a:cubicBezTo>
                  <a:close/>
                  <a:moveTo>
                    <a:pt x="18929" y="3829"/>
                  </a:moveTo>
                  <a:cubicBezTo>
                    <a:pt x="18929" y="3829"/>
                    <a:pt x="18907" y="3829"/>
                    <a:pt x="18890" y="3847"/>
                  </a:cubicBezTo>
                  <a:cubicBezTo>
                    <a:pt x="18855" y="3864"/>
                    <a:pt x="18855" y="3899"/>
                    <a:pt x="18872" y="3938"/>
                  </a:cubicBezTo>
                  <a:cubicBezTo>
                    <a:pt x="18890" y="3955"/>
                    <a:pt x="18907" y="3973"/>
                    <a:pt x="18929" y="3973"/>
                  </a:cubicBezTo>
                  <a:cubicBezTo>
                    <a:pt x="18946" y="3973"/>
                    <a:pt x="18964" y="3973"/>
                    <a:pt x="18964" y="3955"/>
                  </a:cubicBezTo>
                  <a:cubicBezTo>
                    <a:pt x="18999" y="3938"/>
                    <a:pt x="19016" y="3899"/>
                    <a:pt x="18999" y="3864"/>
                  </a:cubicBezTo>
                  <a:cubicBezTo>
                    <a:pt x="18981" y="3847"/>
                    <a:pt x="18964" y="3829"/>
                    <a:pt x="18929" y="3829"/>
                  </a:cubicBezTo>
                  <a:close/>
                  <a:moveTo>
                    <a:pt x="16731" y="3847"/>
                  </a:moveTo>
                  <a:cubicBezTo>
                    <a:pt x="16714" y="3847"/>
                    <a:pt x="16697" y="3847"/>
                    <a:pt x="16679" y="3864"/>
                  </a:cubicBezTo>
                  <a:cubicBezTo>
                    <a:pt x="16662" y="3881"/>
                    <a:pt x="16644" y="3916"/>
                    <a:pt x="16679" y="3955"/>
                  </a:cubicBezTo>
                  <a:cubicBezTo>
                    <a:pt x="16697" y="3973"/>
                    <a:pt x="16714" y="3990"/>
                    <a:pt x="16731" y="3990"/>
                  </a:cubicBezTo>
                  <a:cubicBezTo>
                    <a:pt x="16753" y="3990"/>
                    <a:pt x="16771" y="3973"/>
                    <a:pt x="16771" y="3973"/>
                  </a:cubicBezTo>
                  <a:cubicBezTo>
                    <a:pt x="16805" y="3938"/>
                    <a:pt x="16805" y="3899"/>
                    <a:pt x="16788" y="3864"/>
                  </a:cubicBezTo>
                  <a:cubicBezTo>
                    <a:pt x="16771" y="3847"/>
                    <a:pt x="16753" y="3847"/>
                    <a:pt x="16731" y="3847"/>
                  </a:cubicBezTo>
                  <a:close/>
                  <a:moveTo>
                    <a:pt x="2229" y="3864"/>
                  </a:moveTo>
                  <a:cubicBezTo>
                    <a:pt x="2211" y="3864"/>
                    <a:pt x="2176" y="3864"/>
                    <a:pt x="2176" y="3881"/>
                  </a:cubicBezTo>
                  <a:cubicBezTo>
                    <a:pt x="2137" y="3916"/>
                    <a:pt x="2137" y="3955"/>
                    <a:pt x="2176" y="3990"/>
                  </a:cubicBezTo>
                  <a:cubicBezTo>
                    <a:pt x="2194" y="3990"/>
                    <a:pt x="2211" y="4008"/>
                    <a:pt x="2229" y="4008"/>
                  </a:cubicBezTo>
                  <a:cubicBezTo>
                    <a:pt x="2246" y="4008"/>
                    <a:pt x="2263" y="3990"/>
                    <a:pt x="2285" y="3973"/>
                  </a:cubicBezTo>
                  <a:cubicBezTo>
                    <a:pt x="2303" y="3955"/>
                    <a:pt x="2303" y="3899"/>
                    <a:pt x="2263" y="3881"/>
                  </a:cubicBezTo>
                  <a:cubicBezTo>
                    <a:pt x="2263" y="3864"/>
                    <a:pt x="2246" y="3864"/>
                    <a:pt x="2229" y="3864"/>
                  </a:cubicBezTo>
                  <a:close/>
                  <a:moveTo>
                    <a:pt x="18620" y="4008"/>
                  </a:moveTo>
                  <a:cubicBezTo>
                    <a:pt x="18620" y="4008"/>
                    <a:pt x="18603" y="4025"/>
                    <a:pt x="18581" y="4025"/>
                  </a:cubicBezTo>
                  <a:cubicBezTo>
                    <a:pt x="18546" y="4047"/>
                    <a:pt x="18546" y="4099"/>
                    <a:pt x="18563" y="4116"/>
                  </a:cubicBezTo>
                  <a:cubicBezTo>
                    <a:pt x="18563" y="4156"/>
                    <a:pt x="18603" y="4156"/>
                    <a:pt x="18620" y="4156"/>
                  </a:cubicBezTo>
                  <a:lnTo>
                    <a:pt x="18655" y="4156"/>
                  </a:lnTo>
                  <a:cubicBezTo>
                    <a:pt x="18690" y="4134"/>
                    <a:pt x="18711" y="4082"/>
                    <a:pt x="18690" y="4047"/>
                  </a:cubicBezTo>
                  <a:cubicBezTo>
                    <a:pt x="18672" y="4025"/>
                    <a:pt x="18655" y="4008"/>
                    <a:pt x="18620" y="4008"/>
                  </a:cubicBezTo>
                  <a:close/>
                  <a:moveTo>
                    <a:pt x="16971" y="4099"/>
                  </a:moveTo>
                  <a:cubicBezTo>
                    <a:pt x="16949" y="4099"/>
                    <a:pt x="16932" y="4116"/>
                    <a:pt x="16932" y="4134"/>
                  </a:cubicBezTo>
                  <a:cubicBezTo>
                    <a:pt x="16897" y="4156"/>
                    <a:pt x="16897" y="4208"/>
                    <a:pt x="16932" y="4225"/>
                  </a:cubicBezTo>
                  <a:cubicBezTo>
                    <a:pt x="16949" y="4243"/>
                    <a:pt x="16971" y="4243"/>
                    <a:pt x="16988" y="4243"/>
                  </a:cubicBezTo>
                  <a:cubicBezTo>
                    <a:pt x="17006" y="4243"/>
                    <a:pt x="17023" y="4243"/>
                    <a:pt x="17023" y="4225"/>
                  </a:cubicBezTo>
                  <a:cubicBezTo>
                    <a:pt x="17058" y="4190"/>
                    <a:pt x="17058" y="4156"/>
                    <a:pt x="17023" y="4116"/>
                  </a:cubicBezTo>
                  <a:cubicBezTo>
                    <a:pt x="17006" y="4116"/>
                    <a:pt x="16988" y="4099"/>
                    <a:pt x="16971" y="4099"/>
                  </a:cubicBezTo>
                  <a:close/>
                  <a:moveTo>
                    <a:pt x="27958" y="4099"/>
                  </a:moveTo>
                  <a:cubicBezTo>
                    <a:pt x="27919" y="4116"/>
                    <a:pt x="27901" y="4156"/>
                    <a:pt x="27901" y="4190"/>
                  </a:cubicBezTo>
                  <a:cubicBezTo>
                    <a:pt x="27919" y="4225"/>
                    <a:pt x="27958" y="4243"/>
                    <a:pt x="27975" y="4243"/>
                  </a:cubicBezTo>
                  <a:lnTo>
                    <a:pt x="28010" y="4243"/>
                  </a:lnTo>
                  <a:cubicBezTo>
                    <a:pt x="28045" y="4225"/>
                    <a:pt x="28067" y="4190"/>
                    <a:pt x="28045" y="4156"/>
                  </a:cubicBezTo>
                  <a:cubicBezTo>
                    <a:pt x="28027" y="4116"/>
                    <a:pt x="28010" y="4099"/>
                    <a:pt x="27975" y="4099"/>
                  </a:cubicBezTo>
                  <a:close/>
                  <a:moveTo>
                    <a:pt x="1976" y="4134"/>
                  </a:moveTo>
                  <a:cubicBezTo>
                    <a:pt x="1959" y="4134"/>
                    <a:pt x="1937" y="4134"/>
                    <a:pt x="1920" y="4156"/>
                  </a:cubicBezTo>
                  <a:cubicBezTo>
                    <a:pt x="1902" y="4190"/>
                    <a:pt x="1902" y="4225"/>
                    <a:pt x="1937" y="4264"/>
                  </a:cubicBezTo>
                  <a:cubicBezTo>
                    <a:pt x="1959" y="4264"/>
                    <a:pt x="1976" y="4282"/>
                    <a:pt x="1976" y="4282"/>
                  </a:cubicBezTo>
                  <a:cubicBezTo>
                    <a:pt x="2011" y="4282"/>
                    <a:pt x="2028" y="4264"/>
                    <a:pt x="2046" y="4243"/>
                  </a:cubicBezTo>
                  <a:cubicBezTo>
                    <a:pt x="2068" y="4225"/>
                    <a:pt x="2068" y="4173"/>
                    <a:pt x="2028" y="4156"/>
                  </a:cubicBezTo>
                  <a:cubicBezTo>
                    <a:pt x="2011" y="4134"/>
                    <a:pt x="1994" y="4134"/>
                    <a:pt x="1976" y="4134"/>
                  </a:cubicBezTo>
                  <a:close/>
                  <a:moveTo>
                    <a:pt x="18276" y="4190"/>
                  </a:moveTo>
                  <a:cubicBezTo>
                    <a:pt x="18237" y="4208"/>
                    <a:pt x="18220" y="4264"/>
                    <a:pt x="18237" y="4299"/>
                  </a:cubicBezTo>
                  <a:cubicBezTo>
                    <a:pt x="18254" y="4317"/>
                    <a:pt x="18276" y="4334"/>
                    <a:pt x="18311" y="4334"/>
                  </a:cubicBezTo>
                  <a:lnTo>
                    <a:pt x="18328" y="4334"/>
                  </a:lnTo>
                  <a:cubicBezTo>
                    <a:pt x="18363" y="4317"/>
                    <a:pt x="18385" y="4264"/>
                    <a:pt x="18363" y="4225"/>
                  </a:cubicBezTo>
                  <a:cubicBezTo>
                    <a:pt x="18346" y="4208"/>
                    <a:pt x="18328" y="4190"/>
                    <a:pt x="18311" y="4190"/>
                  </a:cubicBezTo>
                  <a:close/>
                  <a:moveTo>
                    <a:pt x="17275" y="4317"/>
                  </a:moveTo>
                  <a:cubicBezTo>
                    <a:pt x="17241" y="4317"/>
                    <a:pt x="17223" y="4334"/>
                    <a:pt x="17206" y="4351"/>
                  </a:cubicBezTo>
                  <a:cubicBezTo>
                    <a:pt x="17188" y="4391"/>
                    <a:pt x="17206" y="4425"/>
                    <a:pt x="17241" y="4443"/>
                  </a:cubicBezTo>
                  <a:cubicBezTo>
                    <a:pt x="17258" y="4460"/>
                    <a:pt x="17258" y="4460"/>
                    <a:pt x="17275" y="4460"/>
                  </a:cubicBezTo>
                  <a:cubicBezTo>
                    <a:pt x="17297" y="4460"/>
                    <a:pt x="17332" y="4443"/>
                    <a:pt x="17332" y="4408"/>
                  </a:cubicBezTo>
                  <a:cubicBezTo>
                    <a:pt x="17349" y="4391"/>
                    <a:pt x="17349" y="4334"/>
                    <a:pt x="17315" y="4317"/>
                  </a:cubicBezTo>
                  <a:close/>
                  <a:moveTo>
                    <a:pt x="17967" y="4334"/>
                  </a:moveTo>
                  <a:lnTo>
                    <a:pt x="17950" y="4351"/>
                  </a:lnTo>
                  <a:cubicBezTo>
                    <a:pt x="17911" y="4351"/>
                    <a:pt x="17893" y="4408"/>
                    <a:pt x="17911" y="4443"/>
                  </a:cubicBezTo>
                  <a:cubicBezTo>
                    <a:pt x="17911" y="4460"/>
                    <a:pt x="17950" y="4482"/>
                    <a:pt x="17985" y="4482"/>
                  </a:cubicBezTo>
                  <a:lnTo>
                    <a:pt x="18002" y="4482"/>
                  </a:lnTo>
                  <a:cubicBezTo>
                    <a:pt x="18037" y="4460"/>
                    <a:pt x="18059" y="4425"/>
                    <a:pt x="18037" y="4391"/>
                  </a:cubicBezTo>
                  <a:cubicBezTo>
                    <a:pt x="18037" y="4351"/>
                    <a:pt x="18002" y="4334"/>
                    <a:pt x="17967" y="4334"/>
                  </a:cubicBezTo>
                  <a:close/>
                  <a:moveTo>
                    <a:pt x="1759" y="4408"/>
                  </a:moveTo>
                  <a:cubicBezTo>
                    <a:pt x="1741" y="4408"/>
                    <a:pt x="1719" y="4425"/>
                    <a:pt x="1702" y="4443"/>
                  </a:cubicBezTo>
                  <a:cubicBezTo>
                    <a:pt x="1685" y="4482"/>
                    <a:pt x="1685" y="4517"/>
                    <a:pt x="1719" y="4552"/>
                  </a:cubicBezTo>
                  <a:lnTo>
                    <a:pt x="1759" y="4552"/>
                  </a:lnTo>
                  <a:cubicBezTo>
                    <a:pt x="1776" y="4552"/>
                    <a:pt x="1793" y="4552"/>
                    <a:pt x="1811" y="4534"/>
                  </a:cubicBezTo>
                  <a:cubicBezTo>
                    <a:pt x="1850" y="4499"/>
                    <a:pt x="1828" y="4443"/>
                    <a:pt x="1793" y="4425"/>
                  </a:cubicBezTo>
                  <a:cubicBezTo>
                    <a:pt x="1793" y="4425"/>
                    <a:pt x="1776" y="4408"/>
                    <a:pt x="1759" y="4408"/>
                  </a:cubicBezTo>
                  <a:close/>
                  <a:moveTo>
                    <a:pt x="17623" y="4408"/>
                  </a:moveTo>
                  <a:cubicBezTo>
                    <a:pt x="17584" y="4408"/>
                    <a:pt x="17550" y="4425"/>
                    <a:pt x="17550" y="4482"/>
                  </a:cubicBezTo>
                  <a:cubicBezTo>
                    <a:pt x="17550" y="4517"/>
                    <a:pt x="17584" y="4552"/>
                    <a:pt x="17623" y="4552"/>
                  </a:cubicBezTo>
                  <a:cubicBezTo>
                    <a:pt x="17658" y="4552"/>
                    <a:pt x="17693" y="4517"/>
                    <a:pt x="17693" y="4482"/>
                  </a:cubicBezTo>
                  <a:cubicBezTo>
                    <a:pt x="17693" y="4443"/>
                    <a:pt x="17658" y="4408"/>
                    <a:pt x="17623" y="4408"/>
                  </a:cubicBezTo>
                  <a:close/>
                  <a:moveTo>
                    <a:pt x="28084" y="4443"/>
                  </a:moveTo>
                  <a:cubicBezTo>
                    <a:pt x="28045" y="4460"/>
                    <a:pt x="28027" y="4499"/>
                    <a:pt x="28027" y="4534"/>
                  </a:cubicBezTo>
                  <a:cubicBezTo>
                    <a:pt x="28045" y="4569"/>
                    <a:pt x="28084" y="4591"/>
                    <a:pt x="28101" y="4591"/>
                  </a:cubicBezTo>
                  <a:cubicBezTo>
                    <a:pt x="28119" y="4591"/>
                    <a:pt x="28119" y="4591"/>
                    <a:pt x="28136" y="4569"/>
                  </a:cubicBezTo>
                  <a:cubicBezTo>
                    <a:pt x="28175" y="4569"/>
                    <a:pt x="28193" y="4517"/>
                    <a:pt x="28175" y="4482"/>
                  </a:cubicBezTo>
                  <a:cubicBezTo>
                    <a:pt x="28154" y="4460"/>
                    <a:pt x="28136" y="4443"/>
                    <a:pt x="28101" y="4443"/>
                  </a:cubicBezTo>
                  <a:close/>
                  <a:moveTo>
                    <a:pt x="1541" y="4717"/>
                  </a:moveTo>
                  <a:cubicBezTo>
                    <a:pt x="1524" y="4717"/>
                    <a:pt x="1502" y="4717"/>
                    <a:pt x="1485" y="4734"/>
                  </a:cubicBezTo>
                  <a:cubicBezTo>
                    <a:pt x="1467" y="4769"/>
                    <a:pt x="1467" y="4826"/>
                    <a:pt x="1502" y="4843"/>
                  </a:cubicBezTo>
                  <a:cubicBezTo>
                    <a:pt x="1524" y="4843"/>
                    <a:pt x="1541" y="4860"/>
                    <a:pt x="1541" y="4860"/>
                  </a:cubicBezTo>
                  <a:cubicBezTo>
                    <a:pt x="1576" y="4860"/>
                    <a:pt x="1593" y="4843"/>
                    <a:pt x="1611" y="4826"/>
                  </a:cubicBezTo>
                  <a:cubicBezTo>
                    <a:pt x="1632" y="4786"/>
                    <a:pt x="1632" y="4752"/>
                    <a:pt x="1593" y="4717"/>
                  </a:cubicBezTo>
                  <a:close/>
                  <a:moveTo>
                    <a:pt x="28245" y="4769"/>
                  </a:moveTo>
                  <a:cubicBezTo>
                    <a:pt x="28228" y="4769"/>
                    <a:pt x="28228" y="4769"/>
                    <a:pt x="28210" y="4786"/>
                  </a:cubicBezTo>
                  <a:cubicBezTo>
                    <a:pt x="28175" y="4786"/>
                    <a:pt x="28154" y="4843"/>
                    <a:pt x="28175" y="4878"/>
                  </a:cubicBezTo>
                  <a:cubicBezTo>
                    <a:pt x="28193" y="4895"/>
                    <a:pt x="28210" y="4917"/>
                    <a:pt x="28245" y="4917"/>
                  </a:cubicBezTo>
                  <a:lnTo>
                    <a:pt x="28262" y="4917"/>
                  </a:lnTo>
                  <a:cubicBezTo>
                    <a:pt x="28302" y="4895"/>
                    <a:pt x="28319" y="4860"/>
                    <a:pt x="28302" y="4826"/>
                  </a:cubicBezTo>
                  <a:cubicBezTo>
                    <a:pt x="28302" y="4786"/>
                    <a:pt x="28262" y="4769"/>
                    <a:pt x="28245" y="4769"/>
                  </a:cubicBezTo>
                  <a:close/>
                  <a:moveTo>
                    <a:pt x="1358" y="5004"/>
                  </a:moveTo>
                  <a:cubicBezTo>
                    <a:pt x="1324" y="5004"/>
                    <a:pt x="1306" y="5026"/>
                    <a:pt x="1284" y="5043"/>
                  </a:cubicBezTo>
                  <a:cubicBezTo>
                    <a:pt x="1267" y="5078"/>
                    <a:pt x="1284" y="5135"/>
                    <a:pt x="1306" y="5152"/>
                  </a:cubicBezTo>
                  <a:lnTo>
                    <a:pt x="1358" y="5152"/>
                  </a:lnTo>
                  <a:cubicBezTo>
                    <a:pt x="1376" y="5152"/>
                    <a:pt x="1393" y="5152"/>
                    <a:pt x="1415" y="5135"/>
                  </a:cubicBezTo>
                  <a:cubicBezTo>
                    <a:pt x="1432" y="5095"/>
                    <a:pt x="1432" y="5043"/>
                    <a:pt x="1393" y="5026"/>
                  </a:cubicBezTo>
                  <a:cubicBezTo>
                    <a:pt x="1376" y="5026"/>
                    <a:pt x="1358" y="5004"/>
                    <a:pt x="1358" y="5004"/>
                  </a:cubicBezTo>
                  <a:close/>
                  <a:moveTo>
                    <a:pt x="28393" y="5095"/>
                  </a:moveTo>
                  <a:cubicBezTo>
                    <a:pt x="28371" y="5095"/>
                    <a:pt x="28371" y="5113"/>
                    <a:pt x="28354" y="5113"/>
                  </a:cubicBezTo>
                  <a:cubicBezTo>
                    <a:pt x="28319" y="5135"/>
                    <a:pt x="28302" y="5169"/>
                    <a:pt x="28319" y="5204"/>
                  </a:cubicBezTo>
                  <a:cubicBezTo>
                    <a:pt x="28336" y="5243"/>
                    <a:pt x="28371" y="5243"/>
                    <a:pt x="28393" y="5243"/>
                  </a:cubicBezTo>
                  <a:lnTo>
                    <a:pt x="28428" y="5243"/>
                  </a:lnTo>
                  <a:cubicBezTo>
                    <a:pt x="28463" y="5222"/>
                    <a:pt x="28480" y="5187"/>
                    <a:pt x="28463" y="5152"/>
                  </a:cubicBezTo>
                  <a:cubicBezTo>
                    <a:pt x="28445" y="5113"/>
                    <a:pt x="28428" y="5095"/>
                    <a:pt x="28393" y="5095"/>
                  </a:cubicBezTo>
                  <a:close/>
                  <a:moveTo>
                    <a:pt x="1158" y="5330"/>
                  </a:moveTo>
                  <a:cubicBezTo>
                    <a:pt x="1141" y="5330"/>
                    <a:pt x="1123" y="5330"/>
                    <a:pt x="1106" y="5370"/>
                  </a:cubicBezTo>
                  <a:cubicBezTo>
                    <a:pt x="1089" y="5404"/>
                    <a:pt x="1089" y="5439"/>
                    <a:pt x="1123" y="5461"/>
                  </a:cubicBezTo>
                  <a:cubicBezTo>
                    <a:pt x="1141" y="5461"/>
                    <a:pt x="1158" y="5478"/>
                    <a:pt x="1158" y="5478"/>
                  </a:cubicBezTo>
                  <a:cubicBezTo>
                    <a:pt x="1197" y="5478"/>
                    <a:pt x="1215" y="5461"/>
                    <a:pt x="1232" y="5439"/>
                  </a:cubicBezTo>
                  <a:cubicBezTo>
                    <a:pt x="1250" y="5404"/>
                    <a:pt x="1232" y="5352"/>
                    <a:pt x="1197" y="5330"/>
                  </a:cubicBezTo>
                  <a:close/>
                  <a:moveTo>
                    <a:pt x="28554" y="5422"/>
                  </a:moveTo>
                  <a:cubicBezTo>
                    <a:pt x="28537" y="5422"/>
                    <a:pt x="28537" y="5439"/>
                    <a:pt x="28519" y="5439"/>
                  </a:cubicBezTo>
                  <a:cubicBezTo>
                    <a:pt x="28480" y="5461"/>
                    <a:pt x="28463" y="5496"/>
                    <a:pt x="28480" y="5531"/>
                  </a:cubicBezTo>
                  <a:cubicBezTo>
                    <a:pt x="28502" y="5570"/>
                    <a:pt x="28519" y="5570"/>
                    <a:pt x="28554" y="5570"/>
                  </a:cubicBezTo>
                  <a:lnTo>
                    <a:pt x="28589" y="5570"/>
                  </a:lnTo>
                  <a:cubicBezTo>
                    <a:pt x="28628" y="5548"/>
                    <a:pt x="28628" y="5513"/>
                    <a:pt x="28611" y="5478"/>
                  </a:cubicBezTo>
                  <a:cubicBezTo>
                    <a:pt x="28611" y="5439"/>
                    <a:pt x="28571" y="5422"/>
                    <a:pt x="28554" y="5422"/>
                  </a:cubicBezTo>
                  <a:close/>
                  <a:moveTo>
                    <a:pt x="997" y="5639"/>
                  </a:moveTo>
                  <a:cubicBezTo>
                    <a:pt x="958" y="5639"/>
                    <a:pt x="941" y="5657"/>
                    <a:pt x="923" y="5679"/>
                  </a:cubicBezTo>
                  <a:cubicBezTo>
                    <a:pt x="906" y="5713"/>
                    <a:pt x="923" y="5766"/>
                    <a:pt x="958" y="5787"/>
                  </a:cubicBezTo>
                  <a:lnTo>
                    <a:pt x="997" y="5787"/>
                  </a:lnTo>
                  <a:cubicBezTo>
                    <a:pt x="1015" y="5787"/>
                    <a:pt x="1049" y="5766"/>
                    <a:pt x="1049" y="5748"/>
                  </a:cubicBezTo>
                  <a:cubicBezTo>
                    <a:pt x="1067" y="5713"/>
                    <a:pt x="1067" y="5679"/>
                    <a:pt x="1032" y="5657"/>
                  </a:cubicBezTo>
                  <a:cubicBezTo>
                    <a:pt x="1015" y="5639"/>
                    <a:pt x="997" y="5639"/>
                    <a:pt x="997" y="5639"/>
                  </a:cubicBezTo>
                  <a:close/>
                  <a:moveTo>
                    <a:pt x="28719" y="5748"/>
                  </a:moveTo>
                  <a:cubicBezTo>
                    <a:pt x="28698" y="5748"/>
                    <a:pt x="28698" y="5748"/>
                    <a:pt x="28680" y="5766"/>
                  </a:cubicBezTo>
                  <a:cubicBezTo>
                    <a:pt x="28645" y="5787"/>
                    <a:pt x="28628" y="5822"/>
                    <a:pt x="28645" y="5857"/>
                  </a:cubicBezTo>
                  <a:cubicBezTo>
                    <a:pt x="28663" y="5896"/>
                    <a:pt x="28680" y="5896"/>
                    <a:pt x="28719" y="5896"/>
                  </a:cubicBezTo>
                  <a:lnTo>
                    <a:pt x="28754" y="5896"/>
                  </a:lnTo>
                  <a:cubicBezTo>
                    <a:pt x="28789" y="5874"/>
                    <a:pt x="28789" y="5822"/>
                    <a:pt x="28772" y="5787"/>
                  </a:cubicBezTo>
                  <a:cubicBezTo>
                    <a:pt x="28772" y="5766"/>
                    <a:pt x="28737" y="5748"/>
                    <a:pt x="28719" y="5748"/>
                  </a:cubicBezTo>
                  <a:close/>
                  <a:moveTo>
                    <a:pt x="832" y="5966"/>
                  </a:moveTo>
                  <a:cubicBezTo>
                    <a:pt x="797" y="5966"/>
                    <a:pt x="780" y="5983"/>
                    <a:pt x="762" y="6005"/>
                  </a:cubicBezTo>
                  <a:cubicBezTo>
                    <a:pt x="740" y="6040"/>
                    <a:pt x="762" y="6092"/>
                    <a:pt x="797" y="6114"/>
                  </a:cubicBezTo>
                  <a:lnTo>
                    <a:pt x="832" y="6114"/>
                  </a:lnTo>
                  <a:cubicBezTo>
                    <a:pt x="849" y="6114"/>
                    <a:pt x="888" y="6092"/>
                    <a:pt x="888" y="6074"/>
                  </a:cubicBezTo>
                  <a:cubicBezTo>
                    <a:pt x="906" y="6040"/>
                    <a:pt x="906" y="5983"/>
                    <a:pt x="871" y="5966"/>
                  </a:cubicBezTo>
                  <a:close/>
                  <a:moveTo>
                    <a:pt x="28880" y="6074"/>
                  </a:moveTo>
                  <a:cubicBezTo>
                    <a:pt x="28863" y="6074"/>
                    <a:pt x="28863" y="6074"/>
                    <a:pt x="28845" y="6092"/>
                  </a:cubicBezTo>
                  <a:cubicBezTo>
                    <a:pt x="28806" y="6114"/>
                    <a:pt x="28789" y="6148"/>
                    <a:pt x="28806" y="6183"/>
                  </a:cubicBezTo>
                  <a:cubicBezTo>
                    <a:pt x="28828" y="6201"/>
                    <a:pt x="28863" y="6222"/>
                    <a:pt x="28880" y="6222"/>
                  </a:cubicBezTo>
                  <a:lnTo>
                    <a:pt x="28915" y="6222"/>
                  </a:lnTo>
                  <a:cubicBezTo>
                    <a:pt x="28954" y="6201"/>
                    <a:pt x="28972" y="6148"/>
                    <a:pt x="28954" y="6114"/>
                  </a:cubicBezTo>
                  <a:cubicBezTo>
                    <a:pt x="28937" y="6092"/>
                    <a:pt x="28898" y="6074"/>
                    <a:pt x="28880" y="6074"/>
                  </a:cubicBezTo>
                  <a:close/>
                  <a:moveTo>
                    <a:pt x="671" y="6292"/>
                  </a:moveTo>
                  <a:cubicBezTo>
                    <a:pt x="653" y="6292"/>
                    <a:pt x="614" y="6309"/>
                    <a:pt x="614" y="6349"/>
                  </a:cubicBezTo>
                  <a:cubicBezTo>
                    <a:pt x="597" y="6383"/>
                    <a:pt x="614" y="6418"/>
                    <a:pt x="653" y="6440"/>
                  </a:cubicBezTo>
                  <a:lnTo>
                    <a:pt x="671" y="6440"/>
                  </a:lnTo>
                  <a:cubicBezTo>
                    <a:pt x="706" y="6440"/>
                    <a:pt x="723" y="6418"/>
                    <a:pt x="740" y="6401"/>
                  </a:cubicBezTo>
                  <a:cubicBezTo>
                    <a:pt x="762" y="6366"/>
                    <a:pt x="740" y="6309"/>
                    <a:pt x="706" y="6309"/>
                  </a:cubicBezTo>
                  <a:cubicBezTo>
                    <a:pt x="706" y="6292"/>
                    <a:pt x="688" y="6292"/>
                    <a:pt x="671" y="6292"/>
                  </a:cubicBezTo>
                  <a:close/>
                  <a:moveTo>
                    <a:pt x="29006" y="6401"/>
                  </a:moveTo>
                  <a:cubicBezTo>
                    <a:pt x="28972" y="6418"/>
                    <a:pt x="28972" y="6475"/>
                    <a:pt x="28989" y="6510"/>
                  </a:cubicBezTo>
                  <a:cubicBezTo>
                    <a:pt x="28989" y="6527"/>
                    <a:pt x="29024" y="6549"/>
                    <a:pt x="29046" y="6549"/>
                  </a:cubicBezTo>
                  <a:cubicBezTo>
                    <a:pt x="29063" y="6549"/>
                    <a:pt x="29080" y="6549"/>
                    <a:pt x="29080" y="6527"/>
                  </a:cubicBezTo>
                  <a:cubicBezTo>
                    <a:pt x="29115" y="6510"/>
                    <a:pt x="29133" y="6475"/>
                    <a:pt x="29115" y="6440"/>
                  </a:cubicBezTo>
                  <a:cubicBezTo>
                    <a:pt x="29098" y="6418"/>
                    <a:pt x="29080" y="6401"/>
                    <a:pt x="29046" y="6401"/>
                  </a:cubicBezTo>
                  <a:close/>
                  <a:moveTo>
                    <a:pt x="545" y="6636"/>
                  </a:moveTo>
                  <a:cubicBezTo>
                    <a:pt x="505" y="6636"/>
                    <a:pt x="488" y="6658"/>
                    <a:pt x="471" y="6675"/>
                  </a:cubicBezTo>
                  <a:cubicBezTo>
                    <a:pt x="453" y="6710"/>
                    <a:pt x="471" y="6766"/>
                    <a:pt x="505" y="6766"/>
                  </a:cubicBezTo>
                  <a:cubicBezTo>
                    <a:pt x="523" y="6784"/>
                    <a:pt x="523" y="6784"/>
                    <a:pt x="545" y="6784"/>
                  </a:cubicBezTo>
                  <a:cubicBezTo>
                    <a:pt x="562" y="6784"/>
                    <a:pt x="597" y="6766"/>
                    <a:pt x="597" y="6727"/>
                  </a:cubicBezTo>
                  <a:cubicBezTo>
                    <a:pt x="614" y="6692"/>
                    <a:pt x="597" y="6658"/>
                    <a:pt x="562" y="6636"/>
                  </a:cubicBezTo>
                  <a:close/>
                  <a:moveTo>
                    <a:pt x="29224" y="6710"/>
                  </a:moveTo>
                  <a:cubicBezTo>
                    <a:pt x="29207" y="6710"/>
                    <a:pt x="29189" y="6727"/>
                    <a:pt x="29189" y="6727"/>
                  </a:cubicBezTo>
                  <a:cubicBezTo>
                    <a:pt x="29154" y="6745"/>
                    <a:pt x="29133" y="6784"/>
                    <a:pt x="29154" y="6819"/>
                  </a:cubicBezTo>
                  <a:cubicBezTo>
                    <a:pt x="29172" y="6853"/>
                    <a:pt x="29189" y="6853"/>
                    <a:pt x="29224" y="6853"/>
                  </a:cubicBezTo>
                  <a:lnTo>
                    <a:pt x="29263" y="6853"/>
                  </a:lnTo>
                  <a:cubicBezTo>
                    <a:pt x="29298" y="6836"/>
                    <a:pt x="29298" y="6784"/>
                    <a:pt x="29281" y="6766"/>
                  </a:cubicBezTo>
                  <a:cubicBezTo>
                    <a:pt x="29281" y="6727"/>
                    <a:pt x="29241" y="6710"/>
                    <a:pt x="29224" y="6710"/>
                  </a:cubicBezTo>
                  <a:close/>
                  <a:moveTo>
                    <a:pt x="397" y="6962"/>
                  </a:moveTo>
                  <a:cubicBezTo>
                    <a:pt x="379" y="6962"/>
                    <a:pt x="344" y="6984"/>
                    <a:pt x="344" y="7019"/>
                  </a:cubicBezTo>
                  <a:cubicBezTo>
                    <a:pt x="327" y="7054"/>
                    <a:pt x="344" y="7093"/>
                    <a:pt x="379" y="7110"/>
                  </a:cubicBezTo>
                  <a:lnTo>
                    <a:pt x="397" y="7110"/>
                  </a:lnTo>
                  <a:cubicBezTo>
                    <a:pt x="436" y="7110"/>
                    <a:pt x="471" y="7093"/>
                    <a:pt x="471" y="7071"/>
                  </a:cubicBezTo>
                  <a:cubicBezTo>
                    <a:pt x="488" y="7036"/>
                    <a:pt x="471" y="6984"/>
                    <a:pt x="436" y="6984"/>
                  </a:cubicBezTo>
                  <a:cubicBezTo>
                    <a:pt x="414" y="6962"/>
                    <a:pt x="414" y="6962"/>
                    <a:pt x="397" y="6962"/>
                  </a:cubicBezTo>
                  <a:close/>
                  <a:moveTo>
                    <a:pt x="29389" y="7036"/>
                  </a:moveTo>
                  <a:cubicBezTo>
                    <a:pt x="29372" y="7036"/>
                    <a:pt x="29372" y="7036"/>
                    <a:pt x="29350" y="7054"/>
                  </a:cubicBezTo>
                  <a:cubicBezTo>
                    <a:pt x="29315" y="7071"/>
                    <a:pt x="29315" y="7110"/>
                    <a:pt x="29333" y="7145"/>
                  </a:cubicBezTo>
                  <a:cubicBezTo>
                    <a:pt x="29333" y="7162"/>
                    <a:pt x="29372" y="7180"/>
                    <a:pt x="29389" y="7180"/>
                  </a:cubicBezTo>
                  <a:lnTo>
                    <a:pt x="29424" y="7180"/>
                  </a:lnTo>
                  <a:cubicBezTo>
                    <a:pt x="29459" y="7162"/>
                    <a:pt x="29481" y="7110"/>
                    <a:pt x="29459" y="7071"/>
                  </a:cubicBezTo>
                  <a:cubicBezTo>
                    <a:pt x="29442" y="7054"/>
                    <a:pt x="29424" y="7036"/>
                    <a:pt x="29389" y="7036"/>
                  </a:cubicBezTo>
                  <a:close/>
                  <a:moveTo>
                    <a:pt x="288" y="7310"/>
                  </a:moveTo>
                  <a:cubicBezTo>
                    <a:pt x="253" y="7310"/>
                    <a:pt x="218" y="7328"/>
                    <a:pt x="218" y="7362"/>
                  </a:cubicBezTo>
                  <a:cubicBezTo>
                    <a:pt x="197" y="7397"/>
                    <a:pt x="218" y="7436"/>
                    <a:pt x="253" y="7454"/>
                  </a:cubicBezTo>
                  <a:lnTo>
                    <a:pt x="288" y="7454"/>
                  </a:lnTo>
                  <a:cubicBezTo>
                    <a:pt x="305" y="7454"/>
                    <a:pt x="344" y="7436"/>
                    <a:pt x="344" y="7397"/>
                  </a:cubicBezTo>
                  <a:lnTo>
                    <a:pt x="362" y="7397"/>
                  </a:lnTo>
                  <a:cubicBezTo>
                    <a:pt x="344" y="7380"/>
                    <a:pt x="344" y="7362"/>
                    <a:pt x="344" y="7362"/>
                  </a:cubicBezTo>
                  <a:cubicBezTo>
                    <a:pt x="344" y="7345"/>
                    <a:pt x="327" y="7328"/>
                    <a:pt x="305" y="7310"/>
                  </a:cubicBezTo>
                  <a:close/>
                  <a:moveTo>
                    <a:pt x="29516" y="7362"/>
                  </a:moveTo>
                  <a:cubicBezTo>
                    <a:pt x="29498" y="7380"/>
                    <a:pt x="29481" y="7436"/>
                    <a:pt x="29498" y="7471"/>
                  </a:cubicBezTo>
                  <a:cubicBezTo>
                    <a:pt x="29498" y="7489"/>
                    <a:pt x="29533" y="7506"/>
                    <a:pt x="29550" y="7506"/>
                  </a:cubicBezTo>
                  <a:cubicBezTo>
                    <a:pt x="29568" y="7506"/>
                    <a:pt x="29590" y="7506"/>
                    <a:pt x="29590" y="7489"/>
                  </a:cubicBezTo>
                  <a:cubicBezTo>
                    <a:pt x="29624" y="7471"/>
                    <a:pt x="29642" y="7436"/>
                    <a:pt x="29624" y="7397"/>
                  </a:cubicBezTo>
                  <a:cubicBezTo>
                    <a:pt x="29607" y="7380"/>
                    <a:pt x="29590" y="7362"/>
                    <a:pt x="29550" y="7362"/>
                  </a:cubicBezTo>
                  <a:close/>
                  <a:moveTo>
                    <a:pt x="179" y="7654"/>
                  </a:moveTo>
                  <a:cubicBezTo>
                    <a:pt x="144" y="7654"/>
                    <a:pt x="109" y="7671"/>
                    <a:pt x="109" y="7706"/>
                  </a:cubicBezTo>
                  <a:cubicBezTo>
                    <a:pt x="88" y="7745"/>
                    <a:pt x="109" y="7780"/>
                    <a:pt x="144" y="7798"/>
                  </a:cubicBezTo>
                  <a:lnTo>
                    <a:pt x="179" y="7798"/>
                  </a:lnTo>
                  <a:cubicBezTo>
                    <a:pt x="197" y="7798"/>
                    <a:pt x="236" y="7780"/>
                    <a:pt x="236" y="7763"/>
                  </a:cubicBezTo>
                  <a:cubicBezTo>
                    <a:pt x="218" y="7745"/>
                    <a:pt x="218" y="7706"/>
                    <a:pt x="218" y="7671"/>
                  </a:cubicBezTo>
                  <a:lnTo>
                    <a:pt x="197" y="7654"/>
                  </a:lnTo>
                  <a:close/>
                  <a:moveTo>
                    <a:pt x="29698" y="7689"/>
                  </a:moveTo>
                  <a:cubicBezTo>
                    <a:pt x="29659" y="7706"/>
                    <a:pt x="29642" y="7745"/>
                    <a:pt x="29659" y="7780"/>
                  </a:cubicBezTo>
                  <a:cubicBezTo>
                    <a:pt x="29659" y="7815"/>
                    <a:pt x="29698" y="7832"/>
                    <a:pt x="29716" y="7832"/>
                  </a:cubicBezTo>
                  <a:cubicBezTo>
                    <a:pt x="29733" y="7832"/>
                    <a:pt x="29751" y="7832"/>
                    <a:pt x="29751" y="7815"/>
                  </a:cubicBezTo>
                  <a:cubicBezTo>
                    <a:pt x="29785" y="7798"/>
                    <a:pt x="29807" y="7763"/>
                    <a:pt x="29785" y="7724"/>
                  </a:cubicBezTo>
                  <a:cubicBezTo>
                    <a:pt x="29768" y="7689"/>
                    <a:pt x="29751" y="7689"/>
                    <a:pt x="29716" y="7689"/>
                  </a:cubicBezTo>
                  <a:close/>
                  <a:moveTo>
                    <a:pt x="70" y="8015"/>
                  </a:moveTo>
                  <a:cubicBezTo>
                    <a:pt x="53" y="8015"/>
                    <a:pt x="18" y="8033"/>
                    <a:pt x="18" y="8072"/>
                  </a:cubicBezTo>
                  <a:cubicBezTo>
                    <a:pt x="1" y="8107"/>
                    <a:pt x="36" y="8141"/>
                    <a:pt x="70" y="8141"/>
                  </a:cubicBezTo>
                  <a:lnTo>
                    <a:pt x="70" y="8159"/>
                  </a:lnTo>
                  <a:cubicBezTo>
                    <a:pt x="109" y="8159"/>
                    <a:pt x="127" y="8141"/>
                    <a:pt x="144" y="8107"/>
                  </a:cubicBezTo>
                  <a:cubicBezTo>
                    <a:pt x="109" y="8107"/>
                    <a:pt x="88" y="8050"/>
                    <a:pt x="109" y="8015"/>
                  </a:cubicBezTo>
                  <a:close/>
                  <a:moveTo>
                    <a:pt x="29842" y="8015"/>
                  </a:moveTo>
                  <a:cubicBezTo>
                    <a:pt x="29807" y="8033"/>
                    <a:pt x="29785" y="8072"/>
                    <a:pt x="29807" y="8107"/>
                  </a:cubicBezTo>
                  <a:cubicBezTo>
                    <a:pt x="29825" y="8141"/>
                    <a:pt x="29859" y="8159"/>
                    <a:pt x="29877" y="8159"/>
                  </a:cubicBezTo>
                  <a:cubicBezTo>
                    <a:pt x="29894" y="8159"/>
                    <a:pt x="29894" y="8159"/>
                    <a:pt x="29916" y="8141"/>
                  </a:cubicBezTo>
                  <a:cubicBezTo>
                    <a:pt x="29951" y="8124"/>
                    <a:pt x="29968" y="8089"/>
                    <a:pt x="29951" y="8050"/>
                  </a:cubicBezTo>
                  <a:cubicBezTo>
                    <a:pt x="29933" y="8033"/>
                    <a:pt x="29916" y="8015"/>
                    <a:pt x="29877" y="8015"/>
                  </a:cubicBezTo>
                  <a:close/>
                  <a:moveTo>
                    <a:pt x="30003" y="8341"/>
                  </a:moveTo>
                  <a:cubicBezTo>
                    <a:pt x="29968" y="8359"/>
                    <a:pt x="29951" y="8398"/>
                    <a:pt x="29968" y="8450"/>
                  </a:cubicBezTo>
                  <a:lnTo>
                    <a:pt x="29986" y="8468"/>
                  </a:lnTo>
                  <a:cubicBezTo>
                    <a:pt x="29986" y="8485"/>
                    <a:pt x="30003" y="8485"/>
                    <a:pt x="30025" y="8485"/>
                  </a:cubicBezTo>
                  <a:lnTo>
                    <a:pt x="30060" y="8485"/>
                  </a:lnTo>
                  <a:cubicBezTo>
                    <a:pt x="30094" y="8468"/>
                    <a:pt x="30112" y="8415"/>
                    <a:pt x="30094" y="8376"/>
                  </a:cubicBezTo>
                  <a:cubicBezTo>
                    <a:pt x="30077" y="8359"/>
                    <a:pt x="30060" y="8341"/>
                    <a:pt x="30025" y="8341"/>
                  </a:cubicBezTo>
                  <a:close/>
                  <a:moveTo>
                    <a:pt x="30168" y="8668"/>
                  </a:moveTo>
                  <a:cubicBezTo>
                    <a:pt x="30168" y="8668"/>
                    <a:pt x="30151" y="8668"/>
                    <a:pt x="30151" y="8685"/>
                  </a:cubicBezTo>
                  <a:cubicBezTo>
                    <a:pt x="30112" y="8685"/>
                    <a:pt x="30094" y="8724"/>
                    <a:pt x="30112" y="8759"/>
                  </a:cubicBezTo>
                  <a:lnTo>
                    <a:pt x="30151" y="8794"/>
                  </a:lnTo>
                  <a:lnTo>
                    <a:pt x="30151" y="8811"/>
                  </a:lnTo>
                  <a:lnTo>
                    <a:pt x="30203" y="8811"/>
                  </a:lnTo>
                  <a:cubicBezTo>
                    <a:pt x="30242" y="8794"/>
                    <a:pt x="30260" y="8742"/>
                    <a:pt x="30242" y="8703"/>
                  </a:cubicBezTo>
                  <a:cubicBezTo>
                    <a:pt x="30221" y="8685"/>
                    <a:pt x="30203" y="8668"/>
                    <a:pt x="30168" y="8668"/>
                  </a:cubicBezTo>
                  <a:close/>
                  <a:moveTo>
                    <a:pt x="30312" y="8994"/>
                  </a:moveTo>
                  <a:cubicBezTo>
                    <a:pt x="30277" y="9012"/>
                    <a:pt x="30277" y="9051"/>
                    <a:pt x="30277" y="9086"/>
                  </a:cubicBezTo>
                  <a:cubicBezTo>
                    <a:pt x="30294" y="9086"/>
                    <a:pt x="30294" y="9103"/>
                    <a:pt x="30312" y="9103"/>
                  </a:cubicBezTo>
                  <a:lnTo>
                    <a:pt x="30312" y="9120"/>
                  </a:lnTo>
                  <a:cubicBezTo>
                    <a:pt x="30329" y="9120"/>
                    <a:pt x="30329" y="9138"/>
                    <a:pt x="30351" y="9138"/>
                  </a:cubicBezTo>
                  <a:cubicBezTo>
                    <a:pt x="30368" y="9138"/>
                    <a:pt x="30368" y="9138"/>
                    <a:pt x="30386" y="9120"/>
                  </a:cubicBezTo>
                  <a:cubicBezTo>
                    <a:pt x="30421" y="9103"/>
                    <a:pt x="30438" y="9068"/>
                    <a:pt x="30421" y="9029"/>
                  </a:cubicBezTo>
                  <a:cubicBezTo>
                    <a:pt x="30403" y="8994"/>
                    <a:pt x="30368" y="8994"/>
                    <a:pt x="30351" y="8994"/>
                  </a:cubicBezTo>
                  <a:close/>
                  <a:moveTo>
                    <a:pt x="30529" y="9303"/>
                  </a:moveTo>
                  <a:cubicBezTo>
                    <a:pt x="30512" y="9303"/>
                    <a:pt x="30495" y="9303"/>
                    <a:pt x="30495" y="9321"/>
                  </a:cubicBezTo>
                  <a:cubicBezTo>
                    <a:pt x="30460" y="9321"/>
                    <a:pt x="30460" y="9355"/>
                    <a:pt x="30460" y="9395"/>
                  </a:cubicBezTo>
                  <a:cubicBezTo>
                    <a:pt x="30477" y="9395"/>
                    <a:pt x="30477" y="9412"/>
                    <a:pt x="30495" y="9429"/>
                  </a:cubicBezTo>
                  <a:lnTo>
                    <a:pt x="30495" y="9447"/>
                  </a:lnTo>
                  <a:lnTo>
                    <a:pt x="30569" y="9447"/>
                  </a:lnTo>
                  <a:cubicBezTo>
                    <a:pt x="30603" y="9429"/>
                    <a:pt x="30603" y="9377"/>
                    <a:pt x="30586" y="9338"/>
                  </a:cubicBezTo>
                  <a:cubicBezTo>
                    <a:pt x="30586" y="9321"/>
                    <a:pt x="30547" y="9303"/>
                    <a:pt x="30529" y="9303"/>
                  </a:cubicBezTo>
                  <a:close/>
                  <a:moveTo>
                    <a:pt x="30677" y="9629"/>
                  </a:moveTo>
                  <a:cubicBezTo>
                    <a:pt x="30677" y="9629"/>
                    <a:pt x="30656" y="9629"/>
                    <a:pt x="30656" y="9647"/>
                  </a:cubicBezTo>
                  <a:cubicBezTo>
                    <a:pt x="30621" y="9647"/>
                    <a:pt x="30621" y="9682"/>
                    <a:pt x="30603" y="9703"/>
                  </a:cubicBezTo>
                  <a:cubicBezTo>
                    <a:pt x="30638" y="9703"/>
                    <a:pt x="30656" y="9721"/>
                    <a:pt x="30677" y="9738"/>
                  </a:cubicBezTo>
                  <a:lnTo>
                    <a:pt x="30677" y="9773"/>
                  </a:lnTo>
                  <a:lnTo>
                    <a:pt x="30712" y="9773"/>
                  </a:lnTo>
                  <a:cubicBezTo>
                    <a:pt x="30747" y="9756"/>
                    <a:pt x="30764" y="9721"/>
                    <a:pt x="30747" y="9682"/>
                  </a:cubicBezTo>
                  <a:cubicBezTo>
                    <a:pt x="30730" y="9647"/>
                    <a:pt x="30712" y="9629"/>
                    <a:pt x="30677" y="9629"/>
                  </a:cubicBezTo>
                  <a:close/>
                  <a:moveTo>
                    <a:pt x="30786" y="9973"/>
                  </a:moveTo>
                  <a:cubicBezTo>
                    <a:pt x="30747" y="9991"/>
                    <a:pt x="30730" y="10008"/>
                    <a:pt x="30730" y="10030"/>
                  </a:cubicBezTo>
                  <a:lnTo>
                    <a:pt x="30747" y="10030"/>
                  </a:lnTo>
                  <a:cubicBezTo>
                    <a:pt x="30786" y="10030"/>
                    <a:pt x="30821" y="10047"/>
                    <a:pt x="30821" y="10082"/>
                  </a:cubicBezTo>
                  <a:lnTo>
                    <a:pt x="30821" y="10117"/>
                  </a:lnTo>
                  <a:cubicBezTo>
                    <a:pt x="30856" y="10099"/>
                    <a:pt x="30873" y="10065"/>
                    <a:pt x="30873" y="10030"/>
                  </a:cubicBezTo>
                  <a:cubicBezTo>
                    <a:pt x="30856" y="9991"/>
                    <a:pt x="30838" y="9973"/>
                    <a:pt x="30804" y="9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7"/>
            <p:cNvSpPr/>
            <p:nvPr/>
          </p:nvSpPr>
          <p:spPr>
            <a:xfrm rot="-5400000">
              <a:off x="5799138" y="1777332"/>
              <a:ext cx="5531753" cy="1630245"/>
            </a:xfrm>
            <a:custGeom>
              <a:avLst/>
              <a:gdLst/>
              <a:ahLst/>
              <a:cxnLst/>
              <a:rect l="l" t="t" r="r" b="b"/>
              <a:pathLst>
                <a:path w="30930" h="9992" extrusionOk="0">
                  <a:moveTo>
                    <a:pt x="10822" y="1"/>
                  </a:moveTo>
                  <a:cubicBezTo>
                    <a:pt x="10788" y="1"/>
                    <a:pt x="10748" y="40"/>
                    <a:pt x="10748" y="75"/>
                  </a:cubicBezTo>
                  <a:cubicBezTo>
                    <a:pt x="10770" y="109"/>
                    <a:pt x="10788" y="149"/>
                    <a:pt x="10822" y="149"/>
                  </a:cubicBezTo>
                  <a:lnTo>
                    <a:pt x="10840" y="149"/>
                  </a:lnTo>
                  <a:cubicBezTo>
                    <a:pt x="10879" y="149"/>
                    <a:pt x="10914" y="109"/>
                    <a:pt x="10896" y="75"/>
                  </a:cubicBezTo>
                  <a:cubicBezTo>
                    <a:pt x="10896" y="40"/>
                    <a:pt x="10879" y="1"/>
                    <a:pt x="10840" y="1"/>
                  </a:cubicBezTo>
                  <a:close/>
                  <a:moveTo>
                    <a:pt x="11184" y="1"/>
                  </a:moveTo>
                  <a:cubicBezTo>
                    <a:pt x="11149" y="1"/>
                    <a:pt x="11131" y="18"/>
                    <a:pt x="11114" y="75"/>
                  </a:cubicBezTo>
                  <a:cubicBezTo>
                    <a:pt x="11114" y="109"/>
                    <a:pt x="11149" y="149"/>
                    <a:pt x="11184" y="149"/>
                  </a:cubicBezTo>
                  <a:cubicBezTo>
                    <a:pt x="11240" y="149"/>
                    <a:pt x="11258" y="109"/>
                    <a:pt x="11258" y="75"/>
                  </a:cubicBezTo>
                  <a:cubicBezTo>
                    <a:pt x="11275" y="40"/>
                    <a:pt x="11240" y="1"/>
                    <a:pt x="11205" y="1"/>
                  </a:cubicBezTo>
                  <a:close/>
                  <a:moveTo>
                    <a:pt x="10461" y="18"/>
                  </a:moveTo>
                  <a:cubicBezTo>
                    <a:pt x="10422" y="18"/>
                    <a:pt x="10387" y="57"/>
                    <a:pt x="10405" y="92"/>
                  </a:cubicBezTo>
                  <a:cubicBezTo>
                    <a:pt x="10405" y="127"/>
                    <a:pt x="10422" y="166"/>
                    <a:pt x="10479" y="166"/>
                  </a:cubicBezTo>
                  <a:cubicBezTo>
                    <a:pt x="10513" y="166"/>
                    <a:pt x="10553" y="127"/>
                    <a:pt x="10531" y="92"/>
                  </a:cubicBezTo>
                  <a:cubicBezTo>
                    <a:pt x="10531" y="40"/>
                    <a:pt x="10513" y="18"/>
                    <a:pt x="10461" y="18"/>
                  </a:cubicBezTo>
                  <a:close/>
                  <a:moveTo>
                    <a:pt x="11549" y="18"/>
                  </a:moveTo>
                  <a:cubicBezTo>
                    <a:pt x="11510" y="18"/>
                    <a:pt x="11493" y="40"/>
                    <a:pt x="11475" y="75"/>
                  </a:cubicBezTo>
                  <a:cubicBezTo>
                    <a:pt x="11475" y="127"/>
                    <a:pt x="11510" y="149"/>
                    <a:pt x="11549" y="166"/>
                  </a:cubicBezTo>
                  <a:cubicBezTo>
                    <a:pt x="11601" y="166"/>
                    <a:pt x="11619" y="127"/>
                    <a:pt x="11619" y="92"/>
                  </a:cubicBezTo>
                  <a:cubicBezTo>
                    <a:pt x="11640" y="57"/>
                    <a:pt x="11601" y="18"/>
                    <a:pt x="11566" y="18"/>
                  </a:cubicBezTo>
                  <a:close/>
                  <a:moveTo>
                    <a:pt x="10096" y="57"/>
                  </a:moveTo>
                  <a:cubicBezTo>
                    <a:pt x="10061" y="57"/>
                    <a:pt x="10026" y="92"/>
                    <a:pt x="10044" y="127"/>
                  </a:cubicBezTo>
                  <a:cubicBezTo>
                    <a:pt x="10044" y="166"/>
                    <a:pt x="10078" y="201"/>
                    <a:pt x="10117" y="201"/>
                  </a:cubicBezTo>
                  <a:cubicBezTo>
                    <a:pt x="10152" y="201"/>
                    <a:pt x="10187" y="166"/>
                    <a:pt x="10187" y="109"/>
                  </a:cubicBezTo>
                  <a:cubicBezTo>
                    <a:pt x="10170" y="75"/>
                    <a:pt x="10152" y="57"/>
                    <a:pt x="10117" y="57"/>
                  </a:cubicBezTo>
                  <a:close/>
                  <a:moveTo>
                    <a:pt x="11910" y="57"/>
                  </a:moveTo>
                  <a:cubicBezTo>
                    <a:pt x="11875" y="57"/>
                    <a:pt x="11858" y="75"/>
                    <a:pt x="11836" y="109"/>
                  </a:cubicBezTo>
                  <a:cubicBezTo>
                    <a:pt x="11836" y="149"/>
                    <a:pt x="11875" y="183"/>
                    <a:pt x="11910" y="201"/>
                  </a:cubicBezTo>
                  <a:cubicBezTo>
                    <a:pt x="11945" y="201"/>
                    <a:pt x="11984" y="166"/>
                    <a:pt x="11984" y="127"/>
                  </a:cubicBezTo>
                  <a:cubicBezTo>
                    <a:pt x="12002" y="92"/>
                    <a:pt x="11967" y="57"/>
                    <a:pt x="11928" y="57"/>
                  </a:cubicBezTo>
                  <a:close/>
                  <a:moveTo>
                    <a:pt x="9735" y="109"/>
                  </a:moveTo>
                  <a:cubicBezTo>
                    <a:pt x="9700" y="109"/>
                    <a:pt x="9661" y="149"/>
                    <a:pt x="9682" y="183"/>
                  </a:cubicBezTo>
                  <a:cubicBezTo>
                    <a:pt x="9682" y="218"/>
                    <a:pt x="9717" y="257"/>
                    <a:pt x="9752" y="257"/>
                  </a:cubicBezTo>
                  <a:cubicBezTo>
                    <a:pt x="9809" y="236"/>
                    <a:pt x="9826" y="201"/>
                    <a:pt x="9826" y="166"/>
                  </a:cubicBezTo>
                  <a:cubicBezTo>
                    <a:pt x="9809" y="127"/>
                    <a:pt x="9791" y="109"/>
                    <a:pt x="9752" y="109"/>
                  </a:cubicBezTo>
                  <a:close/>
                  <a:moveTo>
                    <a:pt x="12271" y="109"/>
                  </a:moveTo>
                  <a:cubicBezTo>
                    <a:pt x="12237" y="109"/>
                    <a:pt x="12219" y="127"/>
                    <a:pt x="12202" y="166"/>
                  </a:cubicBezTo>
                  <a:cubicBezTo>
                    <a:pt x="12202" y="201"/>
                    <a:pt x="12219" y="236"/>
                    <a:pt x="12254" y="257"/>
                  </a:cubicBezTo>
                  <a:lnTo>
                    <a:pt x="12271" y="257"/>
                  </a:lnTo>
                  <a:cubicBezTo>
                    <a:pt x="12311" y="257"/>
                    <a:pt x="12345" y="218"/>
                    <a:pt x="12345" y="183"/>
                  </a:cubicBezTo>
                  <a:cubicBezTo>
                    <a:pt x="12345" y="149"/>
                    <a:pt x="12328" y="109"/>
                    <a:pt x="12293" y="109"/>
                  </a:cubicBezTo>
                  <a:close/>
                  <a:moveTo>
                    <a:pt x="9373" y="166"/>
                  </a:moveTo>
                  <a:cubicBezTo>
                    <a:pt x="9334" y="183"/>
                    <a:pt x="9317" y="218"/>
                    <a:pt x="9317" y="257"/>
                  </a:cubicBezTo>
                  <a:cubicBezTo>
                    <a:pt x="9334" y="292"/>
                    <a:pt x="9356" y="310"/>
                    <a:pt x="9391" y="310"/>
                  </a:cubicBezTo>
                  <a:lnTo>
                    <a:pt x="9408" y="310"/>
                  </a:lnTo>
                  <a:cubicBezTo>
                    <a:pt x="9443" y="310"/>
                    <a:pt x="9465" y="275"/>
                    <a:pt x="9465" y="236"/>
                  </a:cubicBezTo>
                  <a:cubicBezTo>
                    <a:pt x="9465" y="201"/>
                    <a:pt x="9426" y="166"/>
                    <a:pt x="9391" y="166"/>
                  </a:cubicBezTo>
                  <a:close/>
                  <a:moveTo>
                    <a:pt x="12637" y="183"/>
                  </a:moveTo>
                  <a:cubicBezTo>
                    <a:pt x="12598" y="183"/>
                    <a:pt x="12563" y="201"/>
                    <a:pt x="12563" y="236"/>
                  </a:cubicBezTo>
                  <a:cubicBezTo>
                    <a:pt x="12546" y="275"/>
                    <a:pt x="12580" y="310"/>
                    <a:pt x="12619" y="327"/>
                  </a:cubicBezTo>
                  <a:lnTo>
                    <a:pt x="12637" y="327"/>
                  </a:lnTo>
                  <a:cubicBezTo>
                    <a:pt x="12654" y="327"/>
                    <a:pt x="12689" y="310"/>
                    <a:pt x="12707" y="275"/>
                  </a:cubicBezTo>
                  <a:cubicBezTo>
                    <a:pt x="12707" y="236"/>
                    <a:pt x="12689" y="201"/>
                    <a:pt x="12654" y="183"/>
                  </a:cubicBezTo>
                  <a:close/>
                  <a:moveTo>
                    <a:pt x="9030" y="257"/>
                  </a:moveTo>
                  <a:cubicBezTo>
                    <a:pt x="8991" y="257"/>
                    <a:pt x="8956" y="292"/>
                    <a:pt x="8973" y="327"/>
                  </a:cubicBezTo>
                  <a:cubicBezTo>
                    <a:pt x="8973" y="366"/>
                    <a:pt x="9008" y="401"/>
                    <a:pt x="9047" y="401"/>
                  </a:cubicBezTo>
                  <a:lnTo>
                    <a:pt x="9047" y="383"/>
                  </a:lnTo>
                  <a:cubicBezTo>
                    <a:pt x="9099" y="383"/>
                    <a:pt x="9117" y="344"/>
                    <a:pt x="9099" y="310"/>
                  </a:cubicBezTo>
                  <a:cubicBezTo>
                    <a:pt x="9099" y="275"/>
                    <a:pt x="9064" y="257"/>
                    <a:pt x="9047" y="257"/>
                  </a:cubicBezTo>
                  <a:close/>
                  <a:moveTo>
                    <a:pt x="12981" y="292"/>
                  </a:moveTo>
                  <a:cubicBezTo>
                    <a:pt x="12946" y="292"/>
                    <a:pt x="12924" y="310"/>
                    <a:pt x="12907" y="327"/>
                  </a:cubicBezTo>
                  <a:cubicBezTo>
                    <a:pt x="12889" y="366"/>
                    <a:pt x="12924" y="418"/>
                    <a:pt x="12963" y="418"/>
                  </a:cubicBezTo>
                  <a:cubicBezTo>
                    <a:pt x="12963" y="418"/>
                    <a:pt x="12963" y="436"/>
                    <a:pt x="12981" y="436"/>
                  </a:cubicBezTo>
                  <a:cubicBezTo>
                    <a:pt x="13015" y="436"/>
                    <a:pt x="13033" y="401"/>
                    <a:pt x="13055" y="383"/>
                  </a:cubicBezTo>
                  <a:cubicBezTo>
                    <a:pt x="13055" y="344"/>
                    <a:pt x="13033" y="292"/>
                    <a:pt x="12998" y="292"/>
                  </a:cubicBezTo>
                  <a:close/>
                  <a:moveTo>
                    <a:pt x="8664" y="327"/>
                  </a:moveTo>
                  <a:cubicBezTo>
                    <a:pt x="8629" y="344"/>
                    <a:pt x="8612" y="383"/>
                    <a:pt x="8612" y="418"/>
                  </a:cubicBezTo>
                  <a:cubicBezTo>
                    <a:pt x="8629" y="453"/>
                    <a:pt x="8647" y="475"/>
                    <a:pt x="8682" y="475"/>
                  </a:cubicBezTo>
                  <a:lnTo>
                    <a:pt x="8703" y="475"/>
                  </a:lnTo>
                  <a:cubicBezTo>
                    <a:pt x="8738" y="475"/>
                    <a:pt x="8773" y="418"/>
                    <a:pt x="8756" y="383"/>
                  </a:cubicBezTo>
                  <a:cubicBezTo>
                    <a:pt x="8756" y="344"/>
                    <a:pt x="8721" y="327"/>
                    <a:pt x="8682" y="327"/>
                  </a:cubicBezTo>
                  <a:close/>
                  <a:moveTo>
                    <a:pt x="13324" y="401"/>
                  </a:moveTo>
                  <a:cubicBezTo>
                    <a:pt x="13290" y="401"/>
                    <a:pt x="13272" y="418"/>
                    <a:pt x="13250" y="453"/>
                  </a:cubicBezTo>
                  <a:cubicBezTo>
                    <a:pt x="13233" y="492"/>
                    <a:pt x="13250" y="527"/>
                    <a:pt x="13290" y="544"/>
                  </a:cubicBezTo>
                  <a:lnTo>
                    <a:pt x="13324" y="544"/>
                  </a:lnTo>
                  <a:cubicBezTo>
                    <a:pt x="13342" y="544"/>
                    <a:pt x="13381" y="527"/>
                    <a:pt x="13381" y="510"/>
                  </a:cubicBezTo>
                  <a:cubicBezTo>
                    <a:pt x="13398" y="475"/>
                    <a:pt x="13381" y="418"/>
                    <a:pt x="13342" y="401"/>
                  </a:cubicBezTo>
                  <a:close/>
                  <a:moveTo>
                    <a:pt x="8320" y="436"/>
                  </a:moveTo>
                  <a:cubicBezTo>
                    <a:pt x="8286" y="453"/>
                    <a:pt x="8246" y="492"/>
                    <a:pt x="8268" y="527"/>
                  </a:cubicBezTo>
                  <a:cubicBezTo>
                    <a:pt x="8286" y="562"/>
                    <a:pt x="8303" y="584"/>
                    <a:pt x="8338" y="584"/>
                  </a:cubicBezTo>
                  <a:lnTo>
                    <a:pt x="8355" y="584"/>
                  </a:lnTo>
                  <a:cubicBezTo>
                    <a:pt x="8394" y="562"/>
                    <a:pt x="8412" y="527"/>
                    <a:pt x="8412" y="492"/>
                  </a:cubicBezTo>
                  <a:cubicBezTo>
                    <a:pt x="8394" y="453"/>
                    <a:pt x="8377" y="436"/>
                    <a:pt x="8338" y="436"/>
                  </a:cubicBezTo>
                  <a:close/>
                  <a:moveTo>
                    <a:pt x="24838" y="453"/>
                  </a:moveTo>
                  <a:cubicBezTo>
                    <a:pt x="24803" y="453"/>
                    <a:pt x="24764" y="492"/>
                    <a:pt x="24764" y="527"/>
                  </a:cubicBezTo>
                  <a:cubicBezTo>
                    <a:pt x="24764" y="562"/>
                    <a:pt x="24803" y="601"/>
                    <a:pt x="24838" y="601"/>
                  </a:cubicBezTo>
                  <a:cubicBezTo>
                    <a:pt x="24873" y="601"/>
                    <a:pt x="24912" y="584"/>
                    <a:pt x="24912" y="527"/>
                  </a:cubicBezTo>
                  <a:cubicBezTo>
                    <a:pt x="24912" y="492"/>
                    <a:pt x="24873" y="453"/>
                    <a:pt x="24838" y="453"/>
                  </a:cubicBezTo>
                  <a:close/>
                  <a:moveTo>
                    <a:pt x="24477" y="475"/>
                  </a:moveTo>
                  <a:cubicBezTo>
                    <a:pt x="24438" y="475"/>
                    <a:pt x="24403" y="510"/>
                    <a:pt x="24403" y="544"/>
                  </a:cubicBezTo>
                  <a:cubicBezTo>
                    <a:pt x="24403" y="584"/>
                    <a:pt x="24438" y="618"/>
                    <a:pt x="24477" y="618"/>
                  </a:cubicBezTo>
                  <a:cubicBezTo>
                    <a:pt x="24529" y="618"/>
                    <a:pt x="24546" y="584"/>
                    <a:pt x="24546" y="544"/>
                  </a:cubicBezTo>
                  <a:cubicBezTo>
                    <a:pt x="24546" y="492"/>
                    <a:pt x="24512" y="475"/>
                    <a:pt x="24477" y="475"/>
                  </a:cubicBezTo>
                  <a:close/>
                  <a:moveTo>
                    <a:pt x="25199" y="492"/>
                  </a:moveTo>
                  <a:cubicBezTo>
                    <a:pt x="25164" y="492"/>
                    <a:pt x="25129" y="510"/>
                    <a:pt x="25129" y="544"/>
                  </a:cubicBezTo>
                  <a:cubicBezTo>
                    <a:pt x="25129" y="601"/>
                    <a:pt x="25147" y="636"/>
                    <a:pt x="25182" y="636"/>
                  </a:cubicBezTo>
                  <a:lnTo>
                    <a:pt x="25199" y="636"/>
                  </a:lnTo>
                  <a:cubicBezTo>
                    <a:pt x="25238" y="636"/>
                    <a:pt x="25273" y="618"/>
                    <a:pt x="25273" y="584"/>
                  </a:cubicBezTo>
                  <a:cubicBezTo>
                    <a:pt x="25273" y="544"/>
                    <a:pt x="25256" y="492"/>
                    <a:pt x="25217" y="492"/>
                  </a:cubicBezTo>
                  <a:close/>
                  <a:moveTo>
                    <a:pt x="24094" y="527"/>
                  </a:moveTo>
                  <a:cubicBezTo>
                    <a:pt x="24059" y="527"/>
                    <a:pt x="24042" y="562"/>
                    <a:pt x="24042" y="601"/>
                  </a:cubicBezTo>
                  <a:cubicBezTo>
                    <a:pt x="24059" y="636"/>
                    <a:pt x="24076" y="671"/>
                    <a:pt x="24111" y="671"/>
                  </a:cubicBezTo>
                  <a:lnTo>
                    <a:pt x="24129" y="671"/>
                  </a:lnTo>
                  <a:cubicBezTo>
                    <a:pt x="24168" y="653"/>
                    <a:pt x="24203" y="618"/>
                    <a:pt x="24185" y="584"/>
                  </a:cubicBezTo>
                  <a:cubicBezTo>
                    <a:pt x="24185" y="544"/>
                    <a:pt x="24150" y="527"/>
                    <a:pt x="24111" y="527"/>
                  </a:cubicBezTo>
                  <a:close/>
                  <a:moveTo>
                    <a:pt x="7977" y="544"/>
                  </a:moveTo>
                  <a:cubicBezTo>
                    <a:pt x="7920" y="562"/>
                    <a:pt x="7903" y="601"/>
                    <a:pt x="7920" y="636"/>
                  </a:cubicBezTo>
                  <a:cubicBezTo>
                    <a:pt x="7942" y="671"/>
                    <a:pt x="7959" y="692"/>
                    <a:pt x="7994" y="692"/>
                  </a:cubicBezTo>
                  <a:cubicBezTo>
                    <a:pt x="7994" y="692"/>
                    <a:pt x="8011" y="692"/>
                    <a:pt x="8011" y="671"/>
                  </a:cubicBezTo>
                  <a:cubicBezTo>
                    <a:pt x="8051" y="671"/>
                    <a:pt x="8068" y="636"/>
                    <a:pt x="8068" y="584"/>
                  </a:cubicBezTo>
                  <a:cubicBezTo>
                    <a:pt x="8051" y="562"/>
                    <a:pt x="8011" y="544"/>
                    <a:pt x="7994" y="544"/>
                  </a:cubicBezTo>
                  <a:close/>
                  <a:moveTo>
                    <a:pt x="13651" y="544"/>
                  </a:moveTo>
                  <a:cubicBezTo>
                    <a:pt x="13633" y="544"/>
                    <a:pt x="13599" y="562"/>
                    <a:pt x="13577" y="584"/>
                  </a:cubicBezTo>
                  <a:cubicBezTo>
                    <a:pt x="13577" y="618"/>
                    <a:pt x="13577" y="671"/>
                    <a:pt x="13616" y="692"/>
                  </a:cubicBezTo>
                  <a:lnTo>
                    <a:pt x="13651" y="692"/>
                  </a:lnTo>
                  <a:cubicBezTo>
                    <a:pt x="13686" y="692"/>
                    <a:pt x="13707" y="671"/>
                    <a:pt x="13725" y="653"/>
                  </a:cubicBezTo>
                  <a:cubicBezTo>
                    <a:pt x="13742" y="618"/>
                    <a:pt x="13725" y="562"/>
                    <a:pt x="13686" y="544"/>
                  </a:cubicBezTo>
                  <a:close/>
                  <a:moveTo>
                    <a:pt x="25543" y="584"/>
                  </a:moveTo>
                  <a:cubicBezTo>
                    <a:pt x="25525" y="584"/>
                    <a:pt x="25491" y="601"/>
                    <a:pt x="25491" y="618"/>
                  </a:cubicBezTo>
                  <a:cubicBezTo>
                    <a:pt x="25473" y="671"/>
                    <a:pt x="25491" y="710"/>
                    <a:pt x="25525" y="727"/>
                  </a:cubicBezTo>
                  <a:lnTo>
                    <a:pt x="25543" y="727"/>
                  </a:lnTo>
                  <a:cubicBezTo>
                    <a:pt x="25582" y="727"/>
                    <a:pt x="25617" y="710"/>
                    <a:pt x="25617" y="671"/>
                  </a:cubicBezTo>
                  <a:cubicBezTo>
                    <a:pt x="25634" y="636"/>
                    <a:pt x="25617" y="601"/>
                    <a:pt x="25582" y="584"/>
                  </a:cubicBezTo>
                  <a:close/>
                  <a:moveTo>
                    <a:pt x="23750" y="618"/>
                  </a:moveTo>
                  <a:cubicBezTo>
                    <a:pt x="23715" y="618"/>
                    <a:pt x="23676" y="671"/>
                    <a:pt x="23694" y="710"/>
                  </a:cubicBezTo>
                  <a:cubicBezTo>
                    <a:pt x="23715" y="727"/>
                    <a:pt x="23733" y="745"/>
                    <a:pt x="23768" y="745"/>
                  </a:cubicBezTo>
                  <a:lnTo>
                    <a:pt x="23785" y="745"/>
                  </a:lnTo>
                  <a:cubicBezTo>
                    <a:pt x="23824" y="745"/>
                    <a:pt x="23842" y="692"/>
                    <a:pt x="23842" y="653"/>
                  </a:cubicBezTo>
                  <a:cubicBezTo>
                    <a:pt x="23824" y="636"/>
                    <a:pt x="23802" y="618"/>
                    <a:pt x="23768" y="618"/>
                  </a:cubicBezTo>
                  <a:close/>
                  <a:moveTo>
                    <a:pt x="7615" y="653"/>
                  </a:moveTo>
                  <a:cubicBezTo>
                    <a:pt x="7576" y="671"/>
                    <a:pt x="7559" y="710"/>
                    <a:pt x="7576" y="745"/>
                  </a:cubicBezTo>
                  <a:cubicBezTo>
                    <a:pt x="7594" y="779"/>
                    <a:pt x="7615" y="801"/>
                    <a:pt x="7650" y="801"/>
                  </a:cubicBezTo>
                  <a:lnTo>
                    <a:pt x="7668" y="801"/>
                  </a:lnTo>
                  <a:cubicBezTo>
                    <a:pt x="7703" y="779"/>
                    <a:pt x="7724" y="745"/>
                    <a:pt x="7724" y="710"/>
                  </a:cubicBezTo>
                  <a:cubicBezTo>
                    <a:pt x="7703" y="671"/>
                    <a:pt x="7685" y="653"/>
                    <a:pt x="7650" y="653"/>
                  </a:cubicBezTo>
                  <a:close/>
                  <a:moveTo>
                    <a:pt x="13977" y="710"/>
                  </a:moveTo>
                  <a:cubicBezTo>
                    <a:pt x="13960" y="710"/>
                    <a:pt x="13925" y="727"/>
                    <a:pt x="13903" y="745"/>
                  </a:cubicBezTo>
                  <a:cubicBezTo>
                    <a:pt x="13886" y="779"/>
                    <a:pt x="13903" y="819"/>
                    <a:pt x="13942" y="836"/>
                  </a:cubicBezTo>
                  <a:cubicBezTo>
                    <a:pt x="13960" y="853"/>
                    <a:pt x="13960" y="853"/>
                    <a:pt x="13977" y="853"/>
                  </a:cubicBezTo>
                  <a:cubicBezTo>
                    <a:pt x="13995" y="853"/>
                    <a:pt x="14034" y="836"/>
                    <a:pt x="14034" y="819"/>
                  </a:cubicBezTo>
                  <a:cubicBezTo>
                    <a:pt x="14068" y="779"/>
                    <a:pt x="14051" y="745"/>
                    <a:pt x="14012" y="710"/>
                  </a:cubicBezTo>
                  <a:close/>
                  <a:moveTo>
                    <a:pt x="25891" y="710"/>
                  </a:moveTo>
                  <a:cubicBezTo>
                    <a:pt x="25852" y="710"/>
                    <a:pt x="25834" y="727"/>
                    <a:pt x="25817" y="762"/>
                  </a:cubicBezTo>
                  <a:cubicBezTo>
                    <a:pt x="25800" y="801"/>
                    <a:pt x="25817" y="836"/>
                    <a:pt x="25852" y="853"/>
                  </a:cubicBezTo>
                  <a:lnTo>
                    <a:pt x="25891" y="853"/>
                  </a:lnTo>
                  <a:cubicBezTo>
                    <a:pt x="25908" y="853"/>
                    <a:pt x="25943" y="853"/>
                    <a:pt x="25943" y="819"/>
                  </a:cubicBezTo>
                  <a:cubicBezTo>
                    <a:pt x="25961" y="779"/>
                    <a:pt x="25961" y="745"/>
                    <a:pt x="25926" y="727"/>
                  </a:cubicBezTo>
                  <a:cubicBezTo>
                    <a:pt x="25908" y="727"/>
                    <a:pt x="25891" y="710"/>
                    <a:pt x="25891" y="710"/>
                  </a:cubicBezTo>
                  <a:close/>
                  <a:moveTo>
                    <a:pt x="23389" y="727"/>
                  </a:moveTo>
                  <a:cubicBezTo>
                    <a:pt x="23350" y="745"/>
                    <a:pt x="23332" y="779"/>
                    <a:pt x="23350" y="819"/>
                  </a:cubicBezTo>
                  <a:cubicBezTo>
                    <a:pt x="23367" y="853"/>
                    <a:pt x="23389" y="871"/>
                    <a:pt x="23424" y="871"/>
                  </a:cubicBezTo>
                  <a:lnTo>
                    <a:pt x="23441" y="871"/>
                  </a:lnTo>
                  <a:cubicBezTo>
                    <a:pt x="23476" y="853"/>
                    <a:pt x="23498" y="819"/>
                    <a:pt x="23498" y="779"/>
                  </a:cubicBezTo>
                  <a:cubicBezTo>
                    <a:pt x="23476" y="745"/>
                    <a:pt x="23459" y="727"/>
                    <a:pt x="23424" y="727"/>
                  </a:cubicBezTo>
                  <a:close/>
                  <a:moveTo>
                    <a:pt x="7289" y="779"/>
                  </a:moveTo>
                  <a:cubicBezTo>
                    <a:pt x="7250" y="801"/>
                    <a:pt x="7233" y="836"/>
                    <a:pt x="7233" y="871"/>
                  </a:cubicBezTo>
                  <a:cubicBezTo>
                    <a:pt x="7250" y="910"/>
                    <a:pt x="7267" y="927"/>
                    <a:pt x="7307" y="927"/>
                  </a:cubicBezTo>
                  <a:lnTo>
                    <a:pt x="7341" y="927"/>
                  </a:lnTo>
                  <a:cubicBezTo>
                    <a:pt x="7376" y="910"/>
                    <a:pt x="7398" y="871"/>
                    <a:pt x="7376" y="836"/>
                  </a:cubicBezTo>
                  <a:cubicBezTo>
                    <a:pt x="7359" y="801"/>
                    <a:pt x="7341" y="779"/>
                    <a:pt x="7307" y="779"/>
                  </a:cubicBezTo>
                  <a:close/>
                  <a:moveTo>
                    <a:pt x="23063" y="871"/>
                  </a:moveTo>
                  <a:cubicBezTo>
                    <a:pt x="23023" y="888"/>
                    <a:pt x="23006" y="927"/>
                    <a:pt x="23023" y="962"/>
                  </a:cubicBezTo>
                  <a:cubicBezTo>
                    <a:pt x="23041" y="997"/>
                    <a:pt x="23063" y="1019"/>
                    <a:pt x="23080" y="1019"/>
                  </a:cubicBezTo>
                  <a:cubicBezTo>
                    <a:pt x="23097" y="1019"/>
                    <a:pt x="23115" y="1019"/>
                    <a:pt x="23115" y="997"/>
                  </a:cubicBezTo>
                  <a:cubicBezTo>
                    <a:pt x="23150" y="980"/>
                    <a:pt x="23171" y="945"/>
                    <a:pt x="23150" y="910"/>
                  </a:cubicBezTo>
                  <a:cubicBezTo>
                    <a:pt x="23132" y="888"/>
                    <a:pt x="23115" y="871"/>
                    <a:pt x="23080" y="871"/>
                  </a:cubicBezTo>
                  <a:close/>
                  <a:moveTo>
                    <a:pt x="14286" y="888"/>
                  </a:moveTo>
                  <a:cubicBezTo>
                    <a:pt x="14269" y="888"/>
                    <a:pt x="14251" y="910"/>
                    <a:pt x="14229" y="927"/>
                  </a:cubicBezTo>
                  <a:cubicBezTo>
                    <a:pt x="14212" y="962"/>
                    <a:pt x="14212" y="997"/>
                    <a:pt x="14251" y="1019"/>
                  </a:cubicBezTo>
                  <a:cubicBezTo>
                    <a:pt x="14269" y="1036"/>
                    <a:pt x="14269" y="1036"/>
                    <a:pt x="14286" y="1036"/>
                  </a:cubicBezTo>
                  <a:cubicBezTo>
                    <a:pt x="14321" y="1036"/>
                    <a:pt x="14338" y="1019"/>
                    <a:pt x="14360" y="997"/>
                  </a:cubicBezTo>
                  <a:cubicBezTo>
                    <a:pt x="14377" y="962"/>
                    <a:pt x="14360" y="927"/>
                    <a:pt x="14321" y="910"/>
                  </a:cubicBezTo>
                  <a:cubicBezTo>
                    <a:pt x="14321" y="888"/>
                    <a:pt x="14303" y="888"/>
                    <a:pt x="14286" y="888"/>
                  </a:cubicBezTo>
                  <a:close/>
                  <a:moveTo>
                    <a:pt x="6963" y="910"/>
                  </a:moveTo>
                  <a:lnTo>
                    <a:pt x="6941" y="927"/>
                  </a:lnTo>
                  <a:cubicBezTo>
                    <a:pt x="6906" y="945"/>
                    <a:pt x="6889" y="980"/>
                    <a:pt x="6906" y="1019"/>
                  </a:cubicBezTo>
                  <a:cubicBezTo>
                    <a:pt x="6906" y="1036"/>
                    <a:pt x="6941" y="1054"/>
                    <a:pt x="6963" y="1054"/>
                  </a:cubicBezTo>
                  <a:lnTo>
                    <a:pt x="6998" y="1054"/>
                  </a:lnTo>
                  <a:cubicBezTo>
                    <a:pt x="7032" y="1036"/>
                    <a:pt x="7050" y="997"/>
                    <a:pt x="7032" y="962"/>
                  </a:cubicBezTo>
                  <a:cubicBezTo>
                    <a:pt x="7032" y="927"/>
                    <a:pt x="6998" y="910"/>
                    <a:pt x="6963" y="910"/>
                  </a:cubicBezTo>
                  <a:close/>
                  <a:moveTo>
                    <a:pt x="26196" y="910"/>
                  </a:moveTo>
                  <a:cubicBezTo>
                    <a:pt x="26161" y="910"/>
                    <a:pt x="26143" y="927"/>
                    <a:pt x="26126" y="945"/>
                  </a:cubicBezTo>
                  <a:cubicBezTo>
                    <a:pt x="26109" y="962"/>
                    <a:pt x="26126" y="1019"/>
                    <a:pt x="26143" y="1036"/>
                  </a:cubicBezTo>
                  <a:cubicBezTo>
                    <a:pt x="26161" y="1054"/>
                    <a:pt x="26178" y="1054"/>
                    <a:pt x="26196" y="1054"/>
                  </a:cubicBezTo>
                  <a:cubicBezTo>
                    <a:pt x="26217" y="1054"/>
                    <a:pt x="26235" y="1054"/>
                    <a:pt x="26252" y="1019"/>
                  </a:cubicBezTo>
                  <a:cubicBezTo>
                    <a:pt x="26270" y="997"/>
                    <a:pt x="26270" y="945"/>
                    <a:pt x="26235" y="927"/>
                  </a:cubicBezTo>
                  <a:cubicBezTo>
                    <a:pt x="26217" y="910"/>
                    <a:pt x="26217" y="910"/>
                    <a:pt x="26196" y="910"/>
                  </a:cubicBezTo>
                  <a:close/>
                  <a:moveTo>
                    <a:pt x="22736" y="1036"/>
                  </a:moveTo>
                  <a:cubicBezTo>
                    <a:pt x="22697" y="1054"/>
                    <a:pt x="22680" y="1088"/>
                    <a:pt x="22697" y="1128"/>
                  </a:cubicBezTo>
                  <a:cubicBezTo>
                    <a:pt x="22715" y="1162"/>
                    <a:pt x="22736" y="1180"/>
                    <a:pt x="22771" y="1180"/>
                  </a:cubicBezTo>
                  <a:lnTo>
                    <a:pt x="22788" y="1162"/>
                  </a:lnTo>
                  <a:cubicBezTo>
                    <a:pt x="22823" y="1145"/>
                    <a:pt x="22845" y="1106"/>
                    <a:pt x="22823" y="1071"/>
                  </a:cubicBezTo>
                  <a:cubicBezTo>
                    <a:pt x="22806" y="1036"/>
                    <a:pt x="22788" y="1036"/>
                    <a:pt x="22771" y="1036"/>
                  </a:cubicBezTo>
                  <a:close/>
                  <a:moveTo>
                    <a:pt x="6636" y="1054"/>
                  </a:moveTo>
                  <a:cubicBezTo>
                    <a:pt x="6636" y="1054"/>
                    <a:pt x="6615" y="1054"/>
                    <a:pt x="6597" y="1071"/>
                  </a:cubicBezTo>
                  <a:cubicBezTo>
                    <a:pt x="6562" y="1071"/>
                    <a:pt x="6562" y="1128"/>
                    <a:pt x="6562" y="1162"/>
                  </a:cubicBezTo>
                  <a:cubicBezTo>
                    <a:pt x="6580" y="1180"/>
                    <a:pt x="6615" y="1197"/>
                    <a:pt x="6636" y="1197"/>
                  </a:cubicBezTo>
                  <a:lnTo>
                    <a:pt x="6671" y="1197"/>
                  </a:lnTo>
                  <a:cubicBezTo>
                    <a:pt x="6706" y="1180"/>
                    <a:pt x="6723" y="1145"/>
                    <a:pt x="6706" y="1106"/>
                  </a:cubicBezTo>
                  <a:cubicBezTo>
                    <a:pt x="6689" y="1071"/>
                    <a:pt x="6671" y="1054"/>
                    <a:pt x="6636" y="1054"/>
                  </a:cubicBezTo>
                  <a:close/>
                  <a:moveTo>
                    <a:pt x="14595" y="1088"/>
                  </a:moveTo>
                  <a:cubicBezTo>
                    <a:pt x="14556" y="1088"/>
                    <a:pt x="14538" y="1106"/>
                    <a:pt x="14521" y="1128"/>
                  </a:cubicBezTo>
                  <a:cubicBezTo>
                    <a:pt x="14504" y="1162"/>
                    <a:pt x="14504" y="1197"/>
                    <a:pt x="14538" y="1236"/>
                  </a:cubicBezTo>
                  <a:lnTo>
                    <a:pt x="14595" y="1236"/>
                  </a:lnTo>
                  <a:cubicBezTo>
                    <a:pt x="14612" y="1236"/>
                    <a:pt x="14630" y="1236"/>
                    <a:pt x="14647" y="1215"/>
                  </a:cubicBezTo>
                  <a:cubicBezTo>
                    <a:pt x="14665" y="1180"/>
                    <a:pt x="14665" y="1145"/>
                    <a:pt x="14630" y="1106"/>
                  </a:cubicBezTo>
                  <a:cubicBezTo>
                    <a:pt x="14612" y="1106"/>
                    <a:pt x="14595" y="1088"/>
                    <a:pt x="14595" y="1088"/>
                  </a:cubicBezTo>
                  <a:close/>
                  <a:moveTo>
                    <a:pt x="26470" y="1145"/>
                  </a:moveTo>
                  <a:cubicBezTo>
                    <a:pt x="26452" y="1145"/>
                    <a:pt x="26435" y="1145"/>
                    <a:pt x="26413" y="1162"/>
                  </a:cubicBezTo>
                  <a:cubicBezTo>
                    <a:pt x="26378" y="1197"/>
                    <a:pt x="26396" y="1236"/>
                    <a:pt x="26413" y="1271"/>
                  </a:cubicBezTo>
                  <a:cubicBezTo>
                    <a:pt x="26435" y="1289"/>
                    <a:pt x="26452" y="1289"/>
                    <a:pt x="26470" y="1289"/>
                  </a:cubicBezTo>
                  <a:cubicBezTo>
                    <a:pt x="26487" y="1289"/>
                    <a:pt x="26504" y="1289"/>
                    <a:pt x="26522" y="1271"/>
                  </a:cubicBezTo>
                  <a:cubicBezTo>
                    <a:pt x="26544" y="1236"/>
                    <a:pt x="26544" y="1197"/>
                    <a:pt x="26522" y="1162"/>
                  </a:cubicBezTo>
                  <a:cubicBezTo>
                    <a:pt x="26504" y="1145"/>
                    <a:pt x="26487" y="1145"/>
                    <a:pt x="26470" y="1145"/>
                  </a:cubicBezTo>
                  <a:close/>
                  <a:moveTo>
                    <a:pt x="6310" y="1197"/>
                  </a:moveTo>
                  <a:cubicBezTo>
                    <a:pt x="6288" y="1197"/>
                    <a:pt x="6288" y="1215"/>
                    <a:pt x="6271" y="1215"/>
                  </a:cubicBezTo>
                  <a:cubicBezTo>
                    <a:pt x="6236" y="1236"/>
                    <a:pt x="6219" y="1271"/>
                    <a:pt x="6236" y="1306"/>
                  </a:cubicBezTo>
                  <a:cubicBezTo>
                    <a:pt x="6254" y="1345"/>
                    <a:pt x="6271" y="1345"/>
                    <a:pt x="6310" y="1345"/>
                  </a:cubicBezTo>
                  <a:lnTo>
                    <a:pt x="6345" y="1345"/>
                  </a:lnTo>
                  <a:cubicBezTo>
                    <a:pt x="6380" y="1323"/>
                    <a:pt x="6380" y="1289"/>
                    <a:pt x="6362" y="1254"/>
                  </a:cubicBezTo>
                  <a:cubicBezTo>
                    <a:pt x="6362" y="1215"/>
                    <a:pt x="6328" y="1197"/>
                    <a:pt x="6310" y="1197"/>
                  </a:cubicBezTo>
                  <a:close/>
                  <a:moveTo>
                    <a:pt x="22445" y="1197"/>
                  </a:moveTo>
                  <a:cubicBezTo>
                    <a:pt x="22427" y="1197"/>
                    <a:pt x="22427" y="1197"/>
                    <a:pt x="22410" y="1215"/>
                  </a:cubicBezTo>
                  <a:cubicBezTo>
                    <a:pt x="22371" y="1236"/>
                    <a:pt x="22353" y="1271"/>
                    <a:pt x="22388" y="1306"/>
                  </a:cubicBezTo>
                  <a:cubicBezTo>
                    <a:pt x="22388" y="1345"/>
                    <a:pt x="22427" y="1345"/>
                    <a:pt x="22445" y="1345"/>
                  </a:cubicBezTo>
                  <a:lnTo>
                    <a:pt x="22480" y="1345"/>
                  </a:lnTo>
                  <a:cubicBezTo>
                    <a:pt x="22519" y="1323"/>
                    <a:pt x="22536" y="1271"/>
                    <a:pt x="22519" y="1236"/>
                  </a:cubicBezTo>
                  <a:cubicBezTo>
                    <a:pt x="22497" y="1215"/>
                    <a:pt x="22462" y="1197"/>
                    <a:pt x="22445" y="1197"/>
                  </a:cubicBezTo>
                  <a:close/>
                  <a:moveTo>
                    <a:pt x="14882" y="1306"/>
                  </a:moveTo>
                  <a:cubicBezTo>
                    <a:pt x="14847" y="1306"/>
                    <a:pt x="14830" y="1323"/>
                    <a:pt x="14813" y="1345"/>
                  </a:cubicBezTo>
                  <a:cubicBezTo>
                    <a:pt x="14795" y="1380"/>
                    <a:pt x="14795" y="1415"/>
                    <a:pt x="14830" y="1454"/>
                  </a:cubicBezTo>
                  <a:lnTo>
                    <a:pt x="14882" y="1454"/>
                  </a:lnTo>
                  <a:cubicBezTo>
                    <a:pt x="14904" y="1454"/>
                    <a:pt x="14921" y="1454"/>
                    <a:pt x="14939" y="1432"/>
                  </a:cubicBezTo>
                  <a:cubicBezTo>
                    <a:pt x="14956" y="1397"/>
                    <a:pt x="14956" y="1363"/>
                    <a:pt x="14921" y="1323"/>
                  </a:cubicBezTo>
                  <a:cubicBezTo>
                    <a:pt x="14904" y="1323"/>
                    <a:pt x="14882" y="1306"/>
                    <a:pt x="14882" y="1306"/>
                  </a:cubicBezTo>
                  <a:close/>
                  <a:moveTo>
                    <a:pt x="5945" y="1363"/>
                  </a:moveTo>
                  <a:cubicBezTo>
                    <a:pt x="5910" y="1380"/>
                    <a:pt x="5892" y="1432"/>
                    <a:pt x="5910" y="1471"/>
                  </a:cubicBezTo>
                  <a:cubicBezTo>
                    <a:pt x="5927" y="1489"/>
                    <a:pt x="5945" y="1506"/>
                    <a:pt x="5984" y="1506"/>
                  </a:cubicBezTo>
                  <a:lnTo>
                    <a:pt x="6019" y="1506"/>
                  </a:lnTo>
                  <a:cubicBezTo>
                    <a:pt x="6053" y="1489"/>
                    <a:pt x="6053" y="1432"/>
                    <a:pt x="6036" y="1397"/>
                  </a:cubicBezTo>
                  <a:cubicBezTo>
                    <a:pt x="6036" y="1380"/>
                    <a:pt x="6001" y="1363"/>
                    <a:pt x="5984" y="1363"/>
                  </a:cubicBezTo>
                  <a:close/>
                  <a:moveTo>
                    <a:pt x="22101" y="1397"/>
                  </a:moveTo>
                  <a:cubicBezTo>
                    <a:pt x="22062" y="1415"/>
                    <a:pt x="22044" y="1471"/>
                    <a:pt x="22084" y="1506"/>
                  </a:cubicBezTo>
                  <a:cubicBezTo>
                    <a:pt x="22084" y="1524"/>
                    <a:pt x="22118" y="1541"/>
                    <a:pt x="22136" y="1541"/>
                  </a:cubicBezTo>
                  <a:cubicBezTo>
                    <a:pt x="22153" y="1541"/>
                    <a:pt x="22153" y="1524"/>
                    <a:pt x="22171" y="1524"/>
                  </a:cubicBezTo>
                  <a:cubicBezTo>
                    <a:pt x="22210" y="1506"/>
                    <a:pt x="22227" y="1454"/>
                    <a:pt x="22192" y="1432"/>
                  </a:cubicBezTo>
                  <a:cubicBezTo>
                    <a:pt x="22192" y="1397"/>
                    <a:pt x="22153" y="1397"/>
                    <a:pt x="22136" y="1397"/>
                  </a:cubicBezTo>
                  <a:close/>
                  <a:moveTo>
                    <a:pt x="26705" y="1415"/>
                  </a:moveTo>
                  <a:cubicBezTo>
                    <a:pt x="26705" y="1415"/>
                    <a:pt x="26687" y="1415"/>
                    <a:pt x="26670" y="1432"/>
                  </a:cubicBezTo>
                  <a:cubicBezTo>
                    <a:pt x="26631" y="1454"/>
                    <a:pt x="26631" y="1506"/>
                    <a:pt x="26652" y="1524"/>
                  </a:cubicBezTo>
                  <a:cubicBezTo>
                    <a:pt x="26670" y="1541"/>
                    <a:pt x="26687" y="1563"/>
                    <a:pt x="26705" y="1563"/>
                  </a:cubicBezTo>
                  <a:cubicBezTo>
                    <a:pt x="26722" y="1563"/>
                    <a:pt x="26739" y="1541"/>
                    <a:pt x="26761" y="1541"/>
                  </a:cubicBezTo>
                  <a:cubicBezTo>
                    <a:pt x="26796" y="1506"/>
                    <a:pt x="26796" y="1471"/>
                    <a:pt x="26779" y="1432"/>
                  </a:cubicBezTo>
                  <a:cubicBezTo>
                    <a:pt x="26761" y="1415"/>
                    <a:pt x="26739" y="1415"/>
                    <a:pt x="26705" y="1415"/>
                  </a:cubicBezTo>
                  <a:close/>
                  <a:moveTo>
                    <a:pt x="5618" y="1524"/>
                  </a:moveTo>
                  <a:cubicBezTo>
                    <a:pt x="5583" y="1541"/>
                    <a:pt x="5566" y="1598"/>
                    <a:pt x="5583" y="1632"/>
                  </a:cubicBezTo>
                  <a:cubicBezTo>
                    <a:pt x="5601" y="1650"/>
                    <a:pt x="5618" y="1671"/>
                    <a:pt x="5657" y="1671"/>
                  </a:cubicBezTo>
                  <a:lnTo>
                    <a:pt x="5692" y="1671"/>
                  </a:lnTo>
                  <a:cubicBezTo>
                    <a:pt x="5727" y="1650"/>
                    <a:pt x="5727" y="1598"/>
                    <a:pt x="5710" y="1563"/>
                  </a:cubicBezTo>
                  <a:cubicBezTo>
                    <a:pt x="5710" y="1541"/>
                    <a:pt x="5675" y="1524"/>
                    <a:pt x="5657" y="1524"/>
                  </a:cubicBezTo>
                  <a:close/>
                  <a:moveTo>
                    <a:pt x="15174" y="1541"/>
                  </a:moveTo>
                  <a:cubicBezTo>
                    <a:pt x="15139" y="1541"/>
                    <a:pt x="15121" y="1541"/>
                    <a:pt x="15100" y="1563"/>
                  </a:cubicBezTo>
                  <a:cubicBezTo>
                    <a:pt x="15082" y="1598"/>
                    <a:pt x="15082" y="1632"/>
                    <a:pt x="15121" y="1671"/>
                  </a:cubicBezTo>
                  <a:cubicBezTo>
                    <a:pt x="15139" y="1671"/>
                    <a:pt x="15156" y="1689"/>
                    <a:pt x="15174" y="1689"/>
                  </a:cubicBezTo>
                  <a:cubicBezTo>
                    <a:pt x="15191" y="1689"/>
                    <a:pt x="15209" y="1671"/>
                    <a:pt x="15230" y="1650"/>
                  </a:cubicBezTo>
                  <a:cubicBezTo>
                    <a:pt x="15248" y="1615"/>
                    <a:pt x="15248" y="1580"/>
                    <a:pt x="15209" y="1563"/>
                  </a:cubicBezTo>
                  <a:cubicBezTo>
                    <a:pt x="15191" y="1541"/>
                    <a:pt x="15174" y="1541"/>
                    <a:pt x="15174" y="1541"/>
                  </a:cubicBezTo>
                  <a:close/>
                  <a:moveTo>
                    <a:pt x="21792" y="1598"/>
                  </a:moveTo>
                  <a:cubicBezTo>
                    <a:pt x="21757" y="1632"/>
                    <a:pt x="21757" y="1671"/>
                    <a:pt x="21775" y="1706"/>
                  </a:cubicBezTo>
                  <a:cubicBezTo>
                    <a:pt x="21792" y="1724"/>
                    <a:pt x="21809" y="1741"/>
                    <a:pt x="21827" y="1741"/>
                  </a:cubicBezTo>
                  <a:cubicBezTo>
                    <a:pt x="21844" y="1741"/>
                    <a:pt x="21866" y="1724"/>
                    <a:pt x="21866" y="1724"/>
                  </a:cubicBezTo>
                  <a:cubicBezTo>
                    <a:pt x="21901" y="1706"/>
                    <a:pt x="21918" y="1650"/>
                    <a:pt x="21901" y="1615"/>
                  </a:cubicBezTo>
                  <a:cubicBezTo>
                    <a:pt x="21883" y="1598"/>
                    <a:pt x="21844" y="1598"/>
                    <a:pt x="21827" y="1598"/>
                  </a:cubicBezTo>
                  <a:close/>
                  <a:moveTo>
                    <a:pt x="5331" y="1689"/>
                  </a:moveTo>
                  <a:cubicBezTo>
                    <a:pt x="5331" y="1689"/>
                    <a:pt x="5309" y="1689"/>
                    <a:pt x="5292" y="1706"/>
                  </a:cubicBezTo>
                  <a:cubicBezTo>
                    <a:pt x="5257" y="1724"/>
                    <a:pt x="5257" y="1758"/>
                    <a:pt x="5274" y="1798"/>
                  </a:cubicBezTo>
                  <a:cubicBezTo>
                    <a:pt x="5274" y="1832"/>
                    <a:pt x="5309" y="1832"/>
                    <a:pt x="5331" y="1832"/>
                  </a:cubicBezTo>
                  <a:lnTo>
                    <a:pt x="5366" y="1832"/>
                  </a:lnTo>
                  <a:cubicBezTo>
                    <a:pt x="5401" y="1815"/>
                    <a:pt x="5418" y="1758"/>
                    <a:pt x="5401" y="1724"/>
                  </a:cubicBezTo>
                  <a:cubicBezTo>
                    <a:pt x="5383" y="1706"/>
                    <a:pt x="5366" y="1689"/>
                    <a:pt x="5331" y="1689"/>
                  </a:cubicBezTo>
                  <a:close/>
                  <a:moveTo>
                    <a:pt x="26887" y="1706"/>
                  </a:moveTo>
                  <a:cubicBezTo>
                    <a:pt x="26848" y="1741"/>
                    <a:pt x="26848" y="1780"/>
                    <a:pt x="26870" y="1815"/>
                  </a:cubicBezTo>
                  <a:cubicBezTo>
                    <a:pt x="26887" y="1832"/>
                    <a:pt x="26905" y="1850"/>
                    <a:pt x="26922" y="1850"/>
                  </a:cubicBezTo>
                  <a:cubicBezTo>
                    <a:pt x="26940" y="1850"/>
                    <a:pt x="26957" y="1850"/>
                    <a:pt x="26979" y="1832"/>
                  </a:cubicBezTo>
                  <a:cubicBezTo>
                    <a:pt x="26996" y="1815"/>
                    <a:pt x="27014" y="1758"/>
                    <a:pt x="26996" y="1741"/>
                  </a:cubicBezTo>
                  <a:lnTo>
                    <a:pt x="26996" y="1724"/>
                  </a:lnTo>
                  <a:cubicBezTo>
                    <a:pt x="26979" y="1706"/>
                    <a:pt x="26957" y="1706"/>
                    <a:pt x="26922" y="1706"/>
                  </a:cubicBezTo>
                  <a:close/>
                  <a:moveTo>
                    <a:pt x="15426" y="1780"/>
                  </a:moveTo>
                  <a:cubicBezTo>
                    <a:pt x="15409" y="1780"/>
                    <a:pt x="15391" y="1798"/>
                    <a:pt x="15374" y="1798"/>
                  </a:cubicBezTo>
                  <a:cubicBezTo>
                    <a:pt x="15356" y="1832"/>
                    <a:pt x="15356" y="1867"/>
                    <a:pt x="15374" y="1906"/>
                  </a:cubicBezTo>
                  <a:cubicBezTo>
                    <a:pt x="15391" y="1924"/>
                    <a:pt x="15409" y="1924"/>
                    <a:pt x="15426" y="1924"/>
                  </a:cubicBezTo>
                  <a:cubicBezTo>
                    <a:pt x="15448" y="1924"/>
                    <a:pt x="15465" y="1924"/>
                    <a:pt x="15483" y="1906"/>
                  </a:cubicBezTo>
                  <a:cubicBezTo>
                    <a:pt x="15500" y="1889"/>
                    <a:pt x="15500" y="1832"/>
                    <a:pt x="15483" y="1815"/>
                  </a:cubicBezTo>
                  <a:cubicBezTo>
                    <a:pt x="15465" y="1798"/>
                    <a:pt x="15448" y="1780"/>
                    <a:pt x="15426" y="1780"/>
                  </a:cubicBezTo>
                  <a:close/>
                  <a:moveTo>
                    <a:pt x="21540" y="1798"/>
                  </a:moveTo>
                  <a:cubicBezTo>
                    <a:pt x="21518" y="1798"/>
                    <a:pt x="21501" y="1798"/>
                    <a:pt x="21483" y="1815"/>
                  </a:cubicBezTo>
                  <a:cubicBezTo>
                    <a:pt x="21466" y="1832"/>
                    <a:pt x="21448" y="1867"/>
                    <a:pt x="21466" y="1906"/>
                  </a:cubicBezTo>
                  <a:cubicBezTo>
                    <a:pt x="21483" y="1924"/>
                    <a:pt x="21501" y="1941"/>
                    <a:pt x="21540" y="1941"/>
                  </a:cubicBezTo>
                  <a:cubicBezTo>
                    <a:pt x="21540" y="1941"/>
                    <a:pt x="21557" y="1941"/>
                    <a:pt x="21574" y="1924"/>
                  </a:cubicBezTo>
                  <a:cubicBezTo>
                    <a:pt x="21609" y="1906"/>
                    <a:pt x="21609" y="1850"/>
                    <a:pt x="21592" y="1832"/>
                  </a:cubicBezTo>
                  <a:cubicBezTo>
                    <a:pt x="21574" y="1815"/>
                    <a:pt x="21557" y="1798"/>
                    <a:pt x="21540" y="1798"/>
                  </a:cubicBezTo>
                  <a:close/>
                  <a:moveTo>
                    <a:pt x="4983" y="1867"/>
                  </a:moveTo>
                  <a:cubicBezTo>
                    <a:pt x="4948" y="1906"/>
                    <a:pt x="4931" y="1941"/>
                    <a:pt x="4948" y="1976"/>
                  </a:cubicBezTo>
                  <a:cubicBezTo>
                    <a:pt x="4966" y="1998"/>
                    <a:pt x="4983" y="2015"/>
                    <a:pt x="5022" y="2015"/>
                  </a:cubicBezTo>
                  <a:cubicBezTo>
                    <a:pt x="5022" y="2015"/>
                    <a:pt x="5040" y="2015"/>
                    <a:pt x="5057" y="1998"/>
                  </a:cubicBezTo>
                  <a:cubicBezTo>
                    <a:pt x="5092" y="1976"/>
                    <a:pt x="5092" y="1941"/>
                    <a:pt x="5074" y="1906"/>
                  </a:cubicBezTo>
                  <a:cubicBezTo>
                    <a:pt x="5057" y="1889"/>
                    <a:pt x="5040" y="1867"/>
                    <a:pt x="5022" y="1867"/>
                  </a:cubicBezTo>
                  <a:close/>
                  <a:moveTo>
                    <a:pt x="21192" y="2015"/>
                  </a:moveTo>
                  <a:cubicBezTo>
                    <a:pt x="21157" y="2050"/>
                    <a:pt x="21157" y="2085"/>
                    <a:pt x="21174" y="2124"/>
                  </a:cubicBezTo>
                  <a:cubicBezTo>
                    <a:pt x="21192" y="2141"/>
                    <a:pt x="21213" y="2159"/>
                    <a:pt x="21231" y="2159"/>
                  </a:cubicBezTo>
                  <a:cubicBezTo>
                    <a:pt x="21248" y="2159"/>
                    <a:pt x="21266" y="2141"/>
                    <a:pt x="21283" y="2141"/>
                  </a:cubicBezTo>
                  <a:cubicBezTo>
                    <a:pt x="21322" y="2107"/>
                    <a:pt x="21322" y="2067"/>
                    <a:pt x="21300" y="2033"/>
                  </a:cubicBezTo>
                  <a:cubicBezTo>
                    <a:pt x="21283" y="2015"/>
                    <a:pt x="21266" y="2015"/>
                    <a:pt x="21231" y="2015"/>
                  </a:cubicBezTo>
                  <a:close/>
                  <a:moveTo>
                    <a:pt x="27088" y="2015"/>
                  </a:moveTo>
                  <a:cubicBezTo>
                    <a:pt x="27048" y="2033"/>
                    <a:pt x="27031" y="2085"/>
                    <a:pt x="27066" y="2124"/>
                  </a:cubicBezTo>
                  <a:lnTo>
                    <a:pt x="27048" y="2124"/>
                  </a:lnTo>
                  <a:cubicBezTo>
                    <a:pt x="27066" y="2141"/>
                    <a:pt x="27105" y="2159"/>
                    <a:pt x="27122" y="2159"/>
                  </a:cubicBezTo>
                  <a:cubicBezTo>
                    <a:pt x="27140" y="2159"/>
                    <a:pt x="27140" y="2159"/>
                    <a:pt x="27157" y="2141"/>
                  </a:cubicBezTo>
                  <a:cubicBezTo>
                    <a:pt x="27196" y="2124"/>
                    <a:pt x="27214" y="2085"/>
                    <a:pt x="27175" y="2050"/>
                  </a:cubicBezTo>
                  <a:cubicBezTo>
                    <a:pt x="27175" y="2015"/>
                    <a:pt x="27140" y="2015"/>
                    <a:pt x="27122" y="2015"/>
                  </a:cubicBezTo>
                  <a:close/>
                  <a:moveTo>
                    <a:pt x="4657" y="2050"/>
                  </a:moveTo>
                  <a:cubicBezTo>
                    <a:pt x="4622" y="2085"/>
                    <a:pt x="4622" y="2124"/>
                    <a:pt x="4639" y="2159"/>
                  </a:cubicBezTo>
                  <a:cubicBezTo>
                    <a:pt x="4657" y="2176"/>
                    <a:pt x="4678" y="2194"/>
                    <a:pt x="4696" y="2194"/>
                  </a:cubicBezTo>
                  <a:cubicBezTo>
                    <a:pt x="4713" y="2194"/>
                    <a:pt x="4731" y="2194"/>
                    <a:pt x="4731" y="2176"/>
                  </a:cubicBezTo>
                  <a:cubicBezTo>
                    <a:pt x="4765" y="2159"/>
                    <a:pt x="4787" y="2124"/>
                    <a:pt x="4765" y="2085"/>
                  </a:cubicBezTo>
                  <a:cubicBezTo>
                    <a:pt x="4748" y="2067"/>
                    <a:pt x="4731" y="2050"/>
                    <a:pt x="4696" y="2050"/>
                  </a:cubicBezTo>
                  <a:close/>
                  <a:moveTo>
                    <a:pt x="15626" y="2067"/>
                  </a:moveTo>
                  <a:cubicBezTo>
                    <a:pt x="15591" y="2107"/>
                    <a:pt x="15591" y="2141"/>
                    <a:pt x="15609" y="2176"/>
                  </a:cubicBezTo>
                  <a:cubicBezTo>
                    <a:pt x="15626" y="2194"/>
                    <a:pt x="15644" y="2215"/>
                    <a:pt x="15665" y="2215"/>
                  </a:cubicBezTo>
                  <a:cubicBezTo>
                    <a:pt x="15683" y="2215"/>
                    <a:pt x="15700" y="2194"/>
                    <a:pt x="15718" y="2194"/>
                  </a:cubicBezTo>
                  <a:cubicBezTo>
                    <a:pt x="15735" y="2159"/>
                    <a:pt x="15752" y="2124"/>
                    <a:pt x="15718" y="2085"/>
                  </a:cubicBezTo>
                  <a:cubicBezTo>
                    <a:pt x="15700" y="2067"/>
                    <a:pt x="15683" y="2067"/>
                    <a:pt x="15665" y="2067"/>
                  </a:cubicBezTo>
                  <a:close/>
                  <a:moveTo>
                    <a:pt x="20939" y="2215"/>
                  </a:moveTo>
                  <a:cubicBezTo>
                    <a:pt x="20922" y="2215"/>
                    <a:pt x="20922" y="2233"/>
                    <a:pt x="20904" y="2233"/>
                  </a:cubicBezTo>
                  <a:cubicBezTo>
                    <a:pt x="20865" y="2250"/>
                    <a:pt x="20865" y="2302"/>
                    <a:pt x="20887" y="2342"/>
                  </a:cubicBezTo>
                  <a:cubicBezTo>
                    <a:pt x="20904" y="2359"/>
                    <a:pt x="20922" y="2359"/>
                    <a:pt x="20939" y="2359"/>
                  </a:cubicBezTo>
                  <a:lnTo>
                    <a:pt x="20996" y="2359"/>
                  </a:lnTo>
                  <a:cubicBezTo>
                    <a:pt x="21013" y="2324"/>
                    <a:pt x="21031" y="2285"/>
                    <a:pt x="20996" y="2250"/>
                  </a:cubicBezTo>
                  <a:cubicBezTo>
                    <a:pt x="20996" y="2233"/>
                    <a:pt x="20957" y="2215"/>
                    <a:pt x="20939" y="2215"/>
                  </a:cubicBezTo>
                  <a:close/>
                  <a:moveTo>
                    <a:pt x="4387" y="2233"/>
                  </a:moveTo>
                  <a:cubicBezTo>
                    <a:pt x="4369" y="2233"/>
                    <a:pt x="4369" y="2233"/>
                    <a:pt x="4352" y="2250"/>
                  </a:cubicBezTo>
                  <a:cubicBezTo>
                    <a:pt x="4313" y="2268"/>
                    <a:pt x="4313" y="2302"/>
                    <a:pt x="4330" y="2342"/>
                  </a:cubicBezTo>
                  <a:cubicBezTo>
                    <a:pt x="4352" y="2376"/>
                    <a:pt x="4369" y="2376"/>
                    <a:pt x="4387" y="2376"/>
                  </a:cubicBezTo>
                  <a:lnTo>
                    <a:pt x="4422" y="2376"/>
                  </a:lnTo>
                  <a:cubicBezTo>
                    <a:pt x="4461" y="2342"/>
                    <a:pt x="4478" y="2302"/>
                    <a:pt x="4461" y="2268"/>
                  </a:cubicBezTo>
                  <a:cubicBezTo>
                    <a:pt x="4439" y="2250"/>
                    <a:pt x="4422" y="2233"/>
                    <a:pt x="4387" y="2233"/>
                  </a:cubicBezTo>
                  <a:close/>
                  <a:moveTo>
                    <a:pt x="27283" y="2324"/>
                  </a:moveTo>
                  <a:lnTo>
                    <a:pt x="27266" y="2342"/>
                  </a:lnTo>
                  <a:cubicBezTo>
                    <a:pt x="27231" y="2359"/>
                    <a:pt x="27214" y="2394"/>
                    <a:pt x="27231" y="2433"/>
                  </a:cubicBezTo>
                  <a:cubicBezTo>
                    <a:pt x="27231" y="2468"/>
                    <a:pt x="27266" y="2468"/>
                    <a:pt x="27283" y="2468"/>
                  </a:cubicBezTo>
                  <a:lnTo>
                    <a:pt x="27323" y="2468"/>
                  </a:lnTo>
                  <a:cubicBezTo>
                    <a:pt x="27357" y="2450"/>
                    <a:pt x="27375" y="2411"/>
                    <a:pt x="27357" y="2376"/>
                  </a:cubicBezTo>
                  <a:cubicBezTo>
                    <a:pt x="27340" y="2342"/>
                    <a:pt x="27323" y="2324"/>
                    <a:pt x="27283" y="2324"/>
                  </a:cubicBezTo>
                  <a:close/>
                  <a:moveTo>
                    <a:pt x="15844" y="2359"/>
                  </a:moveTo>
                  <a:cubicBezTo>
                    <a:pt x="15809" y="2394"/>
                    <a:pt x="15792" y="2433"/>
                    <a:pt x="15826" y="2468"/>
                  </a:cubicBezTo>
                  <a:cubicBezTo>
                    <a:pt x="15826" y="2485"/>
                    <a:pt x="15861" y="2503"/>
                    <a:pt x="15883" y="2503"/>
                  </a:cubicBezTo>
                  <a:cubicBezTo>
                    <a:pt x="15900" y="2503"/>
                    <a:pt x="15918" y="2485"/>
                    <a:pt x="15918" y="2485"/>
                  </a:cubicBezTo>
                  <a:cubicBezTo>
                    <a:pt x="15953" y="2468"/>
                    <a:pt x="15970" y="2411"/>
                    <a:pt x="15935" y="2376"/>
                  </a:cubicBezTo>
                  <a:cubicBezTo>
                    <a:pt x="15918" y="2359"/>
                    <a:pt x="15900" y="2359"/>
                    <a:pt x="15883" y="2359"/>
                  </a:cubicBezTo>
                  <a:close/>
                  <a:moveTo>
                    <a:pt x="4043" y="2433"/>
                  </a:moveTo>
                  <a:cubicBezTo>
                    <a:pt x="4004" y="2468"/>
                    <a:pt x="4004" y="2503"/>
                    <a:pt x="4026" y="2542"/>
                  </a:cubicBezTo>
                  <a:cubicBezTo>
                    <a:pt x="4043" y="2559"/>
                    <a:pt x="4060" y="2577"/>
                    <a:pt x="4078" y="2577"/>
                  </a:cubicBezTo>
                  <a:cubicBezTo>
                    <a:pt x="4095" y="2577"/>
                    <a:pt x="4113" y="2577"/>
                    <a:pt x="4113" y="2559"/>
                  </a:cubicBezTo>
                  <a:cubicBezTo>
                    <a:pt x="4152" y="2542"/>
                    <a:pt x="4169" y="2503"/>
                    <a:pt x="4152" y="2468"/>
                  </a:cubicBezTo>
                  <a:cubicBezTo>
                    <a:pt x="4134" y="2433"/>
                    <a:pt x="4113" y="2433"/>
                    <a:pt x="4078" y="2433"/>
                  </a:cubicBezTo>
                  <a:close/>
                  <a:moveTo>
                    <a:pt x="20648" y="2433"/>
                  </a:moveTo>
                  <a:cubicBezTo>
                    <a:pt x="20630" y="2433"/>
                    <a:pt x="20630" y="2450"/>
                    <a:pt x="20613" y="2450"/>
                  </a:cubicBezTo>
                  <a:cubicBezTo>
                    <a:pt x="20578" y="2468"/>
                    <a:pt x="20578" y="2520"/>
                    <a:pt x="20595" y="2559"/>
                  </a:cubicBezTo>
                  <a:cubicBezTo>
                    <a:pt x="20613" y="2577"/>
                    <a:pt x="20630" y="2577"/>
                    <a:pt x="20648" y="2577"/>
                  </a:cubicBezTo>
                  <a:lnTo>
                    <a:pt x="20704" y="2577"/>
                  </a:lnTo>
                  <a:cubicBezTo>
                    <a:pt x="20722" y="2542"/>
                    <a:pt x="20739" y="2503"/>
                    <a:pt x="20704" y="2468"/>
                  </a:cubicBezTo>
                  <a:cubicBezTo>
                    <a:pt x="20704" y="2450"/>
                    <a:pt x="20669" y="2433"/>
                    <a:pt x="20648" y="2433"/>
                  </a:cubicBezTo>
                  <a:close/>
                  <a:moveTo>
                    <a:pt x="3734" y="2629"/>
                  </a:moveTo>
                  <a:cubicBezTo>
                    <a:pt x="3699" y="2668"/>
                    <a:pt x="3699" y="2703"/>
                    <a:pt x="3717" y="2738"/>
                  </a:cubicBezTo>
                  <a:cubicBezTo>
                    <a:pt x="3734" y="2759"/>
                    <a:pt x="3752" y="2777"/>
                    <a:pt x="3769" y="2777"/>
                  </a:cubicBezTo>
                  <a:cubicBezTo>
                    <a:pt x="3786" y="2777"/>
                    <a:pt x="3808" y="2759"/>
                    <a:pt x="3826" y="2759"/>
                  </a:cubicBezTo>
                  <a:cubicBezTo>
                    <a:pt x="3843" y="2738"/>
                    <a:pt x="3860" y="2685"/>
                    <a:pt x="3843" y="2651"/>
                  </a:cubicBezTo>
                  <a:cubicBezTo>
                    <a:pt x="3826" y="2629"/>
                    <a:pt x="3808" y="2629"/>
                    <a:pt x="3769" y="2629"/>
                  </a:cubicBezTo>
                  <a:close/>
                  <a:moveTo>
                    <a:pt x="16079" y="2651"/>
                  </a:moveTo>
                  <a:cubicBezTo>
                    <a:pt x="16061" y="2651"/>
                    <a:pt x="16061" y="2651"/>
                    <a:pt x="16044" y="2668"/>
                  </a:cubicBezTo>
                  <a:cubicBezTo>
                    <a:pt x="16009" y="2685"/>
                    <a:pt x="16009" y="2720"/>
                    <a:pt x="16027" y="2759"/>
                  </a:cubicBezTo>
                  <a:cubicBezTo>
                    <a:pt x="16044" y="2777"/>
                    <a:pt x="16061" y="2794"/>
                    <a:pt x="16079" y="2794"/>
                  </a:cubicBezTo>
                  <a:cubicBezTo>
                    <a:pt x="16101" y="2794"/>
                    <a:pt x="16118" y="2794"/>
                    <a:pt x="16118" y="2777"/>
                  </a:cubicBezTo>
                  <a:cubicBezTo>
                    <a:pt x="16153" y="2759"/>
                    <a:pt x="16170" y="2720"/>
                    <a:pt x="16153" y="2685"/>
                  </a:cubicBezTo>
                  <a:cubicBezTo>
                    <a:pt x="16135" y="2668"/>
                    <a:pt x="16118" y="2651"/>
                    <a:pt x="16079" y="2651"/>
                  </a:cubicBezTo>
                  <a:close/>
                  <a:moveTo>
                    <a:pt x="20360" y="2651"/>
                  </a:moveTo>
                  <a:cubicBezTo>
                    <a:pt x="20343" y="2651"/>
                    <a:pt x="20343" y="2668"/>
                    <a:pt x="20321" y="2668"/>
                  </a:cubicBezTo>
                  <a:cubicBezTo>
                    <a:pt x="20286" y="2685"/>
                    <a:pt x="20286" y="2738"/>
                    <a:pt x="20304" y="2777"/>
                  </a:cubicBezTo>
                  <a:cubicBezTo>
                    <a:pt x="20321" y="2794"/>
                    <a:pt x="20343" y="2794"/>
                    <a:pt x="20360" y="2794"/>
                  </a:cubicBezTo>
                  <a:cubicBezTo>
                    <a:pt x="20378" y="2794"/>
                    <a:pt x="20395" y="2794"/>
                    <a:pt x="20413" y="2777"/>
                  </a:cubicBezTo>
                  <a:cubicBezTo>
                    <a:pt x="20430" y="2759"/>
                    <a:pt x="20452" y="2720"/>
                    <a:pt x="20413" y="2685"/>
                  </a:cubicBezTo>
                  <a:cubicBezTo>
                    <a:pt x="20413" y="2668"/>
                    <a:pt x="20378" y="2651"/>
                    <a:pt x="20360" y="2651"/>
                  </a:cubicBezTo>
                  <a:close/>
                  <a:moveTo>
                    <a:pt x="27414" y="2668"/>
                  </a:moveTo>
                  <a:cubicBezTo>
                    <a:pt x="27375" y="2685"/>
                    <a:pt x="27357" y="2720"/>
                    <a:pt x="27375" y="2759"/>
                  </a:cubicBezTo>
                  <a:cubicBezTo>
                    <a:pt x="27392" y="2794"/>
                    <a:pt x="27414" y="2812"/>
                    <a:pt x="27449" y="2812"/>
                  </a:cubicBezTo>
                  <a:lnTo>
                    <a:pt x="27466" y="2794"/>
                  </a:lnTo>
                  <a:cubicBezTo>
                    <a:pt x="27501" y="2777"/>
                    <a:pt x="27523" y="2738"/>
                    <a:pt x="27501" y="2703"/>
                  </a:cubicBezTo>
                  <a:cubicBezTo>
                    <a:pt x="27501" y="2668"/>
                    <a:pt x="27466" y="2668"/>
                    <a:pt x="27449" y="2668"/>
                  </a:cubicBezTo>
                  <a:close/>
                  <a:moveTo>
                    <a:pt x="3482" y="2829"/>
                  </a:moveTo>
                  <a:cubicBezTo>
                    <a:pt x="3460" y="2829"/>
                    <a:pt x="3443" y="2829"/>
                    <a:pt x="3443" y="2846"/>
                  </a:cubicBezTo>
                  <a:cubicBezTo>
                    <a:pt x="3408" y="2868"/>
                    <a:pt x="3390" y="2903"/>
                    <a:pt x="3425" y="2938"/>
                  </a:cubicBezTo>
                  <a:cubicBezTo>
                    <a:pt x="3425" y="2955"/>
                    <a:pt x="3460" y="2977"/>
                    <a:pt x="3482" y="2977"/>
                  </a:cubicBezTo>
                  <a:cubicBezTo>
                    <a:pt x="3499" y="2977"/>
                    <a:pt x="3499" y="2977"/>
                    <a:pt x="3517" y="2955"/>
                  </a:cubicBezTo>
                  <a:cubicBezTo>
                    <a:pt x="3551" y="2938"/>
                    <a:pt x="3551" y="2885"/>
                    <a:pt x="3534" y="2868"/>
                  </a:cubicBezTo>
                  <a:cubicBezTo>
                    <a:pt x="3517" y="2829"/>
                    <a:pt x="3499" y="2829"/>
                    <a:pt x="3482" y="2829"/>
                  </a:cubicBezTo>
                  <a:close/>
                  <a:moveTo>
                    <a:pt x="20069" y="2868"/>
                  </a:moveTo>
                  <a:cubicBezTo>
                    <a:pt x="20052" y="2868"/>
                    <a:pt x="20034" y="2868"/>
                    <a:pt x="20034" y="2885"/>
                  </a:cubicBezTo>
                  <a:cubicBezTo>
                    <a:pt x="19995" y="2903"/>
                    <a:pt x="19995" y="2955"/>
                    <a:pt x="20017" y="2994"/>
                  </a:cubicBezTo>
                  <a:cubicBezTo>
                    <a:pt x="20034" y="3012"/>
                    <a:pt x="20052" y="3012"/>
                    <a:pt x="20069" y="3012"/>
                  </a:cubicBezTo>
                  <a:cubicBezTo>
                    <a:pt x="20086" y="3012"/>
                    <a:pt x="20104" y="3012"/>
                    <a:pt x="20125" y="2994"/>
                  </a:cubicBezTo>
                  <a:cubicBezTo>
                    <a:pt x="20143" y="2977"/>
                    <a:pt x="20160" y="2938"/>
                    <a:pt x="20125" y="2903"/>
                  </a:cubicBezTo>
                  <a:cubicBezTo>
                    <a:pt x="20125" y="2885"/>
                    <a:pt x="20086" y="2868"/>
                    <a:pt x="20069" y="2868"/>
                  </a:cubicBezTo>
                  <a:close/>
                  <a:moveTo>
                    <a:pt x="16279" y="2955"/>
                  </a:moveTo>
                  <a:cubicBezTo>
                    <a:pt x="16262" y="2955"/>
                    <a:pt x="16262" y="2955"/>
                    <a:pt x="16244" y="2977"/>
                  </a:cubicBezTo>
                  <a:cubicBezTo>
                    <a:pt x="16209" y="2994"/>
                    <a:pt x="16188" y="3029"/>
                    <a:pt x="16227" y="3064"/>
                  </a:cubicBezTo>
                  <a:cubicBezTo>
                    <a:pt x="16227" y="3086"/>
                    <a:pt x="16262" y="3103"/>
                    <a:pt x="16279" y="3103"/>
                  </a:cubicBezTo>
                  <a:cubicBezTo>
                    <a:pt x="16296" y="3103"/>
                    <a:pt x="16318" y="3103"/>
                    <a:pt x="16318" y="3086"/>
                  </a:cubicBezTo>
                  <a:cubicBezTo>
                    <a:pt x="16353" y="3064"/>
                    <a:pt x="16370" y="3029"/>
                    <a:pt x="16336" y="2994"/>
                  </a:cubicBezTo>
                  <a:cubicBezTo>
                    <a:pt x="16336" y="2977"/>
                    <a:pt x="16296" y="2955"/>
                    <a:pt x="16279" y="2955"/>
                  </a:cubicBezTo>
                  <a:close/>
                  <a:moveTo>
                    <a:pt x="27558" y="2994"/>
                  </a:moveTo>
                  <a:cubicBezTo>
                    <a:pt x="27523" y="3012"/>
                    <a:pt x="27501" y="3046"/>
                    <a:pt x="27523" y="3086"/>
                  </a:cubicBezTo>
                  <a:cubicBezTo>
                    <a:pt x="27523" y="3120"/>
                    <a:pt x="27558" y="3138"/>
                    <a:pt x="27575" y="3138"/>
                  </a:cubicBezTo>
                  <a:lnTo>
                    <a:pt x="27610" y="3138"/>
                  </a:lnTo>
                  <a:cubicBezTo>
                    <a:pt x="27649" y="3120"/>
                    <a:pt x="27666" y="3086"/>
                    <a:pt x="27649" y="3029"/>
                  </a:cubicBezTo>
                  <a:cubicBezTo>
                    <a:pt x="27649" y="3012"/>
                    <a:pt x="27610" y="2994"/>
                    <a:pt x="27575" y="2994"/>
                  </a:cubicBezTo>
                  <a:close/>
                  <a:moveTo>
                    <a:pt x="3173" y="3029"/>
                  </a:moveTo>
                  <a:cubicBezTo>
                    <a:pt x="3173" y="3029"/>
                    <a:pt x="3155" y="3029"/>
                    <a:pt x="3134" y="3046"/>
                  </a:cubicBezTo>
                  <a:cubicBezTo>
                    <a:pt x="3099" y="3064"/>
                    <a:pt x="3099" y="3120"/>
                    <a:pt x="3116" y="3138"/>
                  </a:cubicBezTo>
                  <a:cubicBezTo>
                    <a:pt x="3134" y="3173"/>
                    <a:pt x="3155" y="3173"/>
                    <a:pt x="3173" y="3173"/>
                  </a:cubicBezTo>
                  <a:lnTo>
                    <a:pt x="3225" y="3173"/>
                  </a:lnTo>
                  <a:cubicBezTo>
                    <a:pt x="3242" y="3138"/>
                    <a:pt x="3264" y="3103"/>
                    <a:pt x="3242" y="3064"/>
                  </a:cubicBezTo>
                  <a:cubicBezTo>
                    <a:pt x="3225" y="3046"/>
                    <a:pt x="3208" y="3029"/>
                    <a:pt x="3173" y="3029"/>
                  </a:cubicBezTo>
                  <a:close/>
                  <a:moveTo>
                    <a:pt x="19777" y="3086"/>
                  </a:moveTo>
                  <a:cubicBezTo>
                    <a:pt x="19760" y="3086"/>
                    <a:pt x="19743" y="3086"/>
                    <a:pt x="19743" y="3103"/>
                  </a:cubicBezTo>
                  <a:cubicBezTo>
                    <a:pt x="19708" y="3120"/>
                    <a:pt x="19690" y="3155"/>
                    <a:pt x="19725" y="3194"/>
                  </a:cubicBezTo>
                  <a:cubicBezTo>
                    <a:pt x="19725" y="3212"/>
                    <a:pt x="19760" y="3229"/>
                    <a:pt x="19777" y="3229"/>
                  </a:cubicBezTo>
                  <a:cubicBezTo>
                    <a:pt x="19799" y="3229"/>
                    <a:pt x="19817" y="3229"/>
                    <a:pt x="19817" y="3212"/>
                  </a:cubicBezTo>
                  <a:cubicBezTo>
                    <a:pt x="19851" y="3194"/>
                    <a:pt x="19869" y="3138"/>
                    <a:pt x="19834" y="3120"/>
                  </a:cubicBezTo>
                  <a:cubicBezTo>
                    <a:pt x="19817" y="3103"/>
                    <a:pt x="19799" y="3086"/>
                    <a:pt x="19777" y="3086"/>
                  </a:cubicBezTo>
                  <a:close/>
                  <a:moveTo>
                    <a:pt x="2846" y="3247"/>
                  </a:moveTo>
                  <a:cubicBezTo>
                    <a:pt x="2807" y="3281"/>
                    <a:pt x="2790" y="3321"/>
                    <a:pt x="2829" y="3355"/>
                  </a:cubicBezTo>
                  <a:cubicBezTo>
                    <a:pt x="2846" y="3373"/>
                    <a:pt x="2864" y="3390"/>
                    <a:pt x="2881" y="3390"/>
                  </a:cubicBezTo>
                  <a:cubicBezTo>
                    <a:pt x="2899" y="3390"/>
                    <a:pt x="2916" y="3373"/>
                    <a:pt x="2916" y="3373"/>
                  </a:cubicBezTo>
                  <a:cubicBezTo>
                    <a:pt x="2955" y="3355"/>
                    <a:pt x="2973" y="3303"/>
                    <a:pt x="2938" y="3264"/>
                  </a:cubicBezTo>
                  <a:cubicBezTo>
                    <a:pt x="2916" y="3247"/>
                    <a:pt x="2899" y="3247"/>
                    <a:pt x="2881" y="3247"/>
                  </a:cubicBezTo>
                  <a:close/>
                  <a:moveTo>
                    <a:pt x="16444" y="3264"/>
                  </a:moveTo>
                  <a:cubicBezTo>
                    <a:pt x="16405" y="3303"/>
                    <a:pt x="16388" y="3338"/>
                    <a:pt x="16427" y="3373"/>
                  </a:cubicBezTo>
                  <a:cubicBezTo>
                    <a:pt x="16427" y="3390"/>
                    <a:pt x="16462" y="3412"/>
                    <a:pt x="16479" y="3412"/>
                  </a:cubicBezTo>
                  <a:cubicBezTo>
                    <a:pt x="16497" y="3412"/>
                    <a:pt x="16514" y="3390"/>
                    <a:pt x="16514" y="3390"/>
                  </a:cubicBezTo>
                  <a:cubicBezTo>
                    <a:pt x="16553" y="3373"/>
                    <a:pt x="16570" y="3321"/>
                    <a:pt x="16536" y="3281"/>
                  </a:cubicBezTo>
                  <a:cubicBezTo>
                    <a:pt x="16536" y="3264"/>
                    <a:pt x="16497" y="3264"/>
                    <a:pt x="16479" y="3264"/>
                  </a:cubicBezTo>
                  <a:close/>
                  <a:moveTo>
                    <a:pt x="19490" y="3281"/>
                  </a:moveTo>
                  <a:cubicBezTo>
                    <a:pt x="19473" y="3281"/>
                    <a:pt x="19451" y="3303"/>
                    <a:pt x="19434" y="3303"/>
                  </a:cubicBezTo>
                  <a:cubicBezTo>
                    <a:pt x="19416" y="3321"/>
                    <a:pt x="19399" y="3373"/>
                    <a:pt x="19416" y="3412"/>
                  </a:cubicBezTo>
                  <a:cubicBezTo>
                    <a:pt x="19434" y="3429"/>
                    <a:pt x="19451" y="3429"/>
                    <a:pt x="19490" y="3429"/>
                  </a:cubicBezTo>
                  <a:lnTo>
                    <a:pt x="19525" y="3429"/>
                  </a:lnTo>
                  <a:cubicBezTo>
                    <a:pt x="19560" y="3390"/>
                    <a:pt x="19560" y="3355"/>
                    <a:pt x="19542" y="3321"/>
                  </a:cubicBezTo>
                  <a:cubicBezTo>
                    <a:pt x="19525" y="3303"/>
                    <a:pt x="19508" y="3281"/>
                    <a:pt x="19490" y="3281"/>
                  </a:cubicBezTo>
                  <a:close/>
                  <a:moveTo>
                    <a:pt x="27684" y="3338"/>
                  </a:moveTo>
                  <a:cubicBezTo>
                    <a:pt x="27649" y="3355"/>
                    <a:pt x="27631" y="3390"/>
                    <a:pt x="27649" y="3429"/>
                  </a:cubicBezTo>
                  <a:cubicBezTo>
                    <a:pt x="27666" y="3464"/>
                    <a:pt x="27684" y="3482"/>
                    <a:pt x="27719" y="3482"/>
                  </a:cubicBezTo>
                  <a:cubicBezTo>
                    <a:pt x="27719" y="3482"/>
                    <a:pt x="27740" y="3482"/>
                    <a:pt x="27740" y="3464"/>
                  </a:cubicBezTo>
                  <a:cubicBezTo>
                    <a:pt x="27775" y="3464"/>
                    <a:pt x="27792" y="3412"/>
                    <a:pt x="27775" y="3373"/>
                  </a:cubicBezTo>
                  <a:cubicBezTo>
                    <a:pt x="27775" y="3355"/>
                    <a:pt x="27740" y="3338"/>
                    <a:pt x="27719" y="3338"/>
                  </a:cubicBezTo>
                  <a:close/>
                  <a:moveTo>
                    <a:pt x="2590" y="3464"/>
                  </a:moveTo>
                  <a:cubicBezTo>
                    <a:pt x="2572" y="3464"/>
                    <a:pt x="2555" y="3464"/>
                    <a:pt x="2555" y="3482"/>
                  </a:cubicBezTo>
                  <a:cubicBezTo>
                    <a:pt x="2520" y="3499"/>
                    <a:pt x="2520" y="3556"/>
                    <a:pt x="2538" y="3573"/>
                  </a:cubicBezTo>
                  <a:cubicBezTo>
                    <a:pt x="2555" y="3590"/>
                    <a:pt x="2572" y="3608"/>
                    <a:pt x="2590" y="3608"/>
                  </a:cubicBezTo>
                  <a:cubicBezTo>
                    <a:pt x="2611" y="3608"/>
                    <a:pt x="2629" y="3590"/>
                    <a:pt x="2646" y="3590"/>
                  </a:cubicBezTo>
                  <a:cubicBezTo>
                    <a:pt x="2664" y="3556"/>
                    <a:pt x="2681" y="3521"/>
                    <a:pt x="2646" y="3482"/>
                  </a:cubicBezTo>
                  <a:cubicBezTo>
                    <a:pt x="2629" y="3464"/>
                    <a:pt x="2611" y="3464"/>
                    <a:pt x="2590" y="3464"/>
                  </a:cubicBezTo>
                  <a:close/>
                  <a:moveTo>
                    <a:pt x="19146" y="3499"/>
                  </a:moveTo>
                  <a:cubicBezTo>
                    <a:pt x="19107" y="3521"/>
                    <a:pt x="19090" y="3573"/>
                    <a:pt x="19125" y="3608"/>
                  </a:cubicBezTo>
                  <a:cubicBezTo>
                    <a:pt x="19125" y="3630"/>
                    <a:pt x="19164" y="3647"/>
                    <a:pt x="19181" y="3647"/>
                  </a:cubicBezTo>
                  <a:cubicBezTo>
                    <a:pt x="19199" y="3647"/>
                    <a:pt x="19216" y="3630"/>
                    <a:pt x="19216" y="3630"/>
                  </a:cubicBezTo>
                  <a:cubicBezTo>
                    <a:pt x="19255" y="3608"/>
                    <a:pt x="19273" y="3556"/>
                    <a:pt x="19233" y="3521"/>
                  </a:cubicBezTo>
                  <a:cubicBezTo>
                    <a:pt x="19233" y="3499"/>
                    <a:pt x="19199" y="3499"/>
                    <a:pt x="19181" y="3499"/>
                  </a:cubicBezTo>
                  <a:close/>
                  <a:moveTo>
                    <a:pt x="16697" y="3556"/>
                  </a:moveTo>
                  <a:cubicBezTo>
                    <a:pt x="16679" y="3556"/>
                    <a:pt x="16662" y="3556"/>
                    <a:pt x="16644" y="3573"/>
                  </a:cubicBezTo>
                  <a:cubicBezTo>
                    <a:pt x="16605" y="3590"/>
                    <a:pt x="16605" y="3647"/>
                    <a:pt x="16644" y="3664"/>
                  </a:cubicBezTo>
                  <a:cubicBezTo>
                    <a:pt x="16644" y="3682"/>
                    <a:pt x="16662" y="3699"/>
                    <a:pt x="16697" y="3699"/>
                  </a:cubicBezTo>
                  <a:cubicBezTo>
                    <a:pt x="16714" y="3699"/>
                    <a:pt x="16714" y="3699"/>
                    <a:pt x="16731" y="3682"/>
                  </a:cubicBezTo>
                  <a:cubicBezTo>
                    <a:pt x="16771" y="3664"/>
                    <a:pt x="16771" y="3608"/>
                    <a:pt x="16753" y="3573"/>
                  </a:cubicBezTo>
                  <a:cubicBezTo>
                    <a:pt x="16731" y="3556"/>
                    <a:pt x="16714" y="3556"/>
                    <a:pt x="16697" y="3556"/>
                  </a:cubicBezTo>
                  <a:close/>
                  <a:moveTo>
                    <a:pt x="27849" y="3664"/>
                  </a:moveTo>
                  <a:cubicBezTo>
                    <a:pt x="27827" y="3664"/>
                    <a:pt x="27827" y="3664"/>
                    <a:pt x="27810" y="3682"/>
                  </a:cubicBezTo>
                  <a:cubicBezTo>
                    <a:pt x="27775" y="3682"/>
                    <a:pt x="27758" y="3738"/>
                    <a:pt x="27775" y="3773"/>
                  </a:cubicBezTo>
                  <a:cubicBezTo>
                    <a:pt x="27792" y="3791"/>
                    <a:pt x="27810" y="3808"/>
                    <a:pt x="27849" y="3808"/>
                  </a:cubicBezTo>
                  <a:lnTo>
                    <a:pt x="27866" y="3808"/>
                  </a:lnTo>
                  <a:cubicBezTo>
                    <a:pt x="27901" y="3791"/>
                    <a:pt x="27919" y="3756"/>
                    <a:pt x="27901" y="3717"/>
                  </a:cubicBezTo>
                  <a:cubicBezTo>
                    <a:pt x="27901" y="3682"/>
                    <a:pt x="27866" y="3664"/>
                    <a:pt x="27849" y="3664"/>
                  </a:cubicBezTo>
                  <a:close/>
                  <a:moveTo>
                    <a:pt x="18872" y="3682"/>
                  </a:moveTo>
                  <a:cubicBezTo>
                    <a:pt x="18855" y="3682"/>
                    <a:pt x="18855" y="3699"/>
                    <a:pt x="18838" y="3699"/>
                  </a:cubicBezTo>
                  <a:cubicBezTo>
                    <a:pt x="18798" y="3717"/>
                    <a:pt x="18798" y="3773"/>
                    <a:pt x="18820" y="3791"/>
                  </a:cubicBezTo>
                  <a:cubicBezTo>
                    <a:pt x="18820" y="3825"/>
                    <a:pt x="18855" y="3825"/>
                    <a:pt x="18872" y="3825"/>
                  </a:cubicBezTo>
                  <a:lnTo>
                    <a:pt x="18907" y="3825"/>
                  </a:lnTo>
                  <a:cubicBezTo>
                    <a:pt x="18946" y="3808"/>
                    <a:pt x="18964" y="3756"/>
                    <a:pt x="18946" y="3717"/>
                  </a:cubicBezTo>
                  <a:cubicBezTo>
                    <a:pt x="18929" y="3699"/>
                    <a:pt x="18890" y="3682"/>
                    <a:pt x="18872" y="3682"/>
                  </a:cubicBezTo>
                  <a:close/>
                  <a:moveTo>
                    <a:pt x="2337" y="3717"/>
                  </a:moveTo>
                  <a:cubicBezTo>
                    <a:pt x="2320" y="3717"/>
                    <a:pt x="2303" y="3717"/>
                    <a:pt x="2285" y="3738"/>
                  </a:cubicBezTo>
                  <a:cubicBezTo>
                    <a:pt x="2246" y="3756"/>
                    <a:pt x="2246" y="3808"/>
                    <a:pt x="2285" y="3825"/>
                  </a:cubicBezTo>
                  <a:cubicBezTo>
                    <a:pt x="2303" y="3847"/>
                    <a:pt x="2320" y="3865"/>
                    <a:pt x="2337" y="3865"/>
                  </a:cubicBezTo>
                  <a:cubicBezTo>
                    <a:pt x="2355" y="3865"/>
                    <a:pt x="2372" y="3847"/>
                    <a:pt x="2372" y="3825"/>
                  </a:cubicBezTo>
                  <a:cubicBezTo>
                    <a:pt x="2411" y="3808"/>
                    <a:pt x="2411" y="3756"/>
                    <a:pt x="2372" y="3738"/>
                  </a:cubicBezTo>
                  <a:cubicBezTo>
                    <a:pt x="2372" y="3717"/>
                    <a:pt x="2355" y="3717"/>
                    <a:pt x="2337" y="3717"/>
                  </a:cubicBezTo>
                  <a:close/>
                  <a:moveTo>
                    <a:pt x="16932" y="3825"/>
                  </a:moveTo>
                  <a:cubicBezTo>
                    <a:pt x="16914" y="3825"/>
                    <a:pt x="16897" y="3825"/>
                    <a:pt x="16879" y="3847"/>
                  </a:cubicBezTo>
                  <a:cubicBezTo>
                    <a:pt x="16840" y="3882"/>
                    <a:pt x="16840" y="3917"/>
                    <a:pt x="16879" y="3956"/>
                  </a:cubicBezTo>
                  <a:cubicBezTo>
                    <a:pt x="16897" y="3973"/>
                    <a:pt x="16914" y="3973"/>
                    <a:pt x="16932" y="3973"/>
                  </a:cubicBezTo>
                  <a:cubicBezTo>
                    <a:pt x="16949" y="3973"/>
                    <a:pt x="16971" y="3973"/>
                    <a:pt x="16988" y="3956"/>
                  </a:cubicBezTo>
                  <a:cubicBezTo>
                    <a:pt x="17006" y="3917"/>
                    <a:pt x="17006" y="3882"/>
                    <a:pt x="16988" y="3847"/>
                  </a:cubicBezTo>
                  <a:cubicBezTo>
                    <a:pt x="16971" y="3825"/>
                    <a:pt x="16949" y="3825"/>
                    <a:pt x="16932" y="3825"/>
                  </a:cubicBezTo>
                  <a:close/>
                  <a:moveTo>
                    <a:pt x="18563" y="3865"/>
                  </a:moveTo>
                  <a:cubicBezTo>
                    <a:pt x="18546" y="3865"/>
                    <a:pt x="18546" y="3882"/>
                    <a:pt x="18529" y="3882"/>
                  </a:cubicBezTo>
                  <a:cubicBezTo>
                    <a:pt x="18494" y="3899"/>
                    <a:pt x="18472" y="3934"/>
                    <a:pt x="18494" y="3973"/>
                  </a:cubicBezTo>
                  <a:cubicBezTo>
                    <a:pt x="18511" y="4008"/>
                    <a:pt x="18529" y="4008"/>
                    <a:pt x="18563" y="4008"/>
                  </a:cubicBezTo>
                  <a:lnTo>
                    <a:pt x="18603" y="4008"/>
                  </a:lnTo>
                  <a:cubicBezTo>
                    <a:pt x="18637" y="3991"/>
                    <a:pt x="18637" y="3934"/>
                    <a:pt x="18620" y="3899"/>
                  </a:cubicBezTo>
                  <a:cubicBezTo>
                    <a:pt x="18620" y="3882"/>
                    <a:pt x="18581" y="3865"/>
                    <a:pt x="18563" y="3865"/>
                  </a:cubicBezTo>
                  <a:close/>
                  <a:moveTo>
                    <a:pt x="2085" y="3973"/>
                  </a:moveTo>
                  <a:cubicBezTo>
                    <a:pt x="2068" y="3973"/>
                    <a:pt x="2046" y="3991"/>
                    <a:pt x="2028" y="4008"/>
                  </a:cubicBezTo>
                  <a:cubicBezTo>
                    <a:pt x="2011" y="4026"/>
                    <a:pt x="2011" y="4082"/>
                    <a:pt x="2028" y="4099"/>
                  </a:cubicBezTo>
                  <a:cubicBezTo>
                    <a:pt x="2046" y="4117"/>
                    <a:pt x="2068" y="4117"/>
                    <a:pt x="2085" y="4117"/>
                  </a:cubicBezTo>
                  <a:cubicBezTo>
                    <a:pt x="2102" y="4117"/>
                    <a:pt x="2120" y="4117"/>
                    <a:pt x="2137" y="4099"/>
                  </a:cubicBezTo>
                  <a:cubicBezTo>
                    <a:pt x="2155" y="4065"/>
                    <a:pt x="2155" y="4026"/>
                    <a:pt x="2137" y="3991"/>
                  </a:cubicBezTo>
                  <a:cubicBezTo>
                    <a:pt x="2120" y="3991"/>
                    <a:pt x="2102" y="3973"/>
                    <a:pt x="2085" y="3973"/>
                  </a:cubicBezTo>
                  <a:close/>
                  <a:moveTo>
                    <a:pt x="27936" y="4008"/>
                  </a:moveTo>
                  <a:cubicBezTo>
                    <a:pt x="27901" y="4026"/>
                    <a:pt x="27884" y="4065"/>
                    <a:pt x="27901" y="4099"/>
                  </a:cubicBezTo>
                  <a:lnTo>
                    <a:pt x="27901" y="4117"/>
                  </a:lnTo>
                  <a:cubicBezTo>
                    <a:pt x="27919" y="4134"/>
                    <a:pt x="27936" y="4152"/>
                    <a:pt x="27975" y="4152"/>
                  </a:cubicBezTo>
                  <a:lnTo>
                    <a:pt x="27993" y="4152"/>
                  </a:lnTo>
                  <a:cubicBezTo>
                    <a:pt x="28027" y="4134"/>
                    <a:pt x="28045" y="4099"/>
                    <a:pt x="28045" y="4065"/>
                  </a:cubicBezTo>
                  <a:cubicBezTo>
                    <a:pt x="28027" y="4026"/>
                    <a:pt x="27993" y="4008"/>
                    <a:pt x="27975" y="4008"/>
                  </a:cubicBezTo>
                  <a:close/>
                  <a:moveTo>
                    <a:pt x="18202" y="4043"/>
                  </a:moveTo>
                  <a:cubicBezTo>
                    <a:pt x="18167" y="4065"/>
                    <a:pt x="18167" y="4099"/>
                    <a:pt x="18167" y="4134"/>
                  </a:cubicBezTo>
                  <a:cubicBezTo>
                    <a:pt x="18185" y="4173"/>
                    <a:pt x="18220" y="4191"/>
                    <a:pt x="18237" y="4191"/>
                  </a:cubicBezTo>
                  <a:cubicBezTo>
                    <a:pt x="18254" y="4191"/>
                    <a:pt x="18254" y="4173"/>
                    <a:pt x="18276" y="4173"/>
                  </a:cubicBezTo>
                  <a:cubicBezTo>
                    <a:pt x="18311" y="4152"/>
                    <a:pt x="18328" y="4117"/>
                    <a:pt x="18311" y="4082"/>
                  </a:cubicBezTo>
                  <a:cubicBezTo>
                    <a:pt x="18294" y="4043"/>
                    <a:pt x="18276" y="4043"/>
                    <a:pt x="18237" y="4043"/>
                  </a:cubicBezTo>
                  <a:close/>
                  <a:moveTo>
                    <a:pt x="17206" y="4065"/>
                  </a:moveTo>
                  <a:cubicBezTo>
                    <a:pt x="17188" y="4065"/>
                    <a:pt x="17167" y="4065"/>
                    <a:pt x="17149" y="4099"/>
                  </a:cubicBezTo>
                  <a:cubicBezTo>
                    <a:pt x="17132" y="4117"/>
                    <a:pt x="17132" y="4173"/>
                    <a:pt x="17167" y="4191"/>
                  </a:cubicBezTo>
                  <a:cubicBezTo>
                    <a:pt x="17188" y="4191"/>
                    <a:pt x="17206" y="4208"/>
                    <a:pt x="17206" y="4208"/>
                  </a:cubicBezTo>
                  <a:cubicBezTo>
                    <a:pt x="17241" y="4208"/>
                    <a:pt x="17258" y="4191"/>
                    <a:pt x="17275" y="4173"/>
                  </a:cubicBezTo>
                  <a:cubicBezTo>
                    <a:pt x="17297" y="4134"/>
                    <a:pt x="17275" y="4082"/>
                    <a:pt x="17241" y="4065"/>
                  </a:cubicBezTo>
                  <a:close/>
                  <a:moveTo>
                    <a:pt x="17893" y="4173"/>
                  </a:moveTo>
                  <a:cubicBezTo>
                    <a:pt x="17841" y="4191"/>
                    <a:pt x="17819" y="4226"/>
                    <a:pt x="17841" y="4260"/>
                  </a:cubicBezTo>
                  <a:cubicBezTo>
                    <a:pt x="17841" y="4300"/>
                    <a:pt x="17876" y="4317"/>
                    <a:pt x="17911" y="4317"/>
                  </a:cubicBezTo>
                  <a:lnTo>
                    <a:pt x="17928" y="4317"/>
                  </a:lnTo>
                  <a:cubicBezTo>
                    <a:pt x="17967" y="4300"/>
                    <a:pt x="17985" y="4260"/>
                    <a:pt x="17967" y="4226"/>
                  </a:cubicBezTo>
                  <a:cubicBezTo>
                    <a:pt x="17967" y="4191"/>
                    <a:pt x="17928" y="4173"/>
                    <a:pt x="17911" y="4173"/>
                  </a:cubicBezTo>
                  <a:close/>
                  <a:moveTo>
                    <a:pt x="17550" y="4191"/>
                  </a:moveTo>
                  <a:cubicBezTo>
                    <a:pt x="17515" y="4191"/>
                    <a:pt x="17476" y="4208"/>
                    <a:pt x="17476" y="4243"/>
                  </a:cubicBezTo>
                  <a:cubicBezTo>
                    <a:pt x="17458" y="4282"/>
                    <a:pt x="17493" y="4317"/>
                    <a:pt x="17532" y="4334"/>
                  </a:cubicBezTo>
                  <a:lnTo>
                    <a:pt x="17550" y="4334"/>
                  </a:lnTo>
                  <a:cubicBezTo>
                    <a:pt x="17584" y="4334"/>
                    <a:pt x="17602" y="4300"/>
                    <a:pt x="17623" y="4282"/>
                  </a:cubicBezTo>
                  <a:cubicBezTo>
                    <a:pt x="17623" y="4226"/>
                    <a:pt x="17602" y="4191"/>
                    <a:pt x="17550" y="4191"/>
                  </a:cubicBezTo>
                  <a:close/>
                  <a:moveTo>
                    <a:pt x="1850" y="4260"/>
                  </a:moveTo>
                  <a:cubicBezTo>
                    <a:pt x="1828" y="4260"/>
                    <a:pt x="1811" y="4260"/>
                    <a:pt x="1793" y="4282"/>
                  </a:cubicBezTo>
                  <a:cubicBezTo>
                    <a:pt x="1776" y="4317"/>
                    <a:pt x="1776" y="4352"/>
                    <a:pt x="1811" y="4391"/>
                  </a:cubicBezTo>
                  <a:cubicBezTo>
                    <a:pt x="1811" y="4391"/>
                    <a:pt x="1828" y="4408"/>
                    <a:pt x="1850" y="4408"/>
                  </a:cubicBezTo>
                  <a:cubicBezTo>
                    <a:pt x="1867" y="4408"/>
                    <a:pt x="1885" y="4391"/>
                    <a:pt x="1902" y="4369"/>
                  </a:cubicBezTo>
                  <a:cubicBezTo>
                    <a:pt x="1937" y="4334"/>
                    <a:pt x="1920" y="4300"/>
                    <a:pt x="1902" y="4260"/>
                  </a:cubicBezTo>
                  <a:close/>
                  <a:moveTo>
                    <a:pt x="28084" y="4352"/>
                  </a:moveTo>
                  <a:cubicBezTo>
                    <a:pt x="28027" y="4369"/>
                    <a:pt x="28010" y="4408"/>
                    <a:pt x="28027" y="4443"/>
                  </a:cubicBezTo>
                  <a:cubicBezTo>
                    <a:pt x="28045" y="4478"/>
                    <a:pt x="28067" y="4500"/>
                    <a:pt x="28101" y="4500"/>
                  </a:cubicBezTo>
                  <a:cubicBezTo>
                    <a:pt x="28101" y="4500"/>
                    <a:pt x="28119" y="4500"/>
                    <a:pt x="28119" y="4478"/>
                  </a:cubicBezTo>
                  <a:cubicBezTo>
                    <a:pt x="28175" y="4478"/>
                    <a:pt x="28193" y="4426"/>
                    <a:pt x="28175" y="4391"/>
                  </a:cubicBezTo>
                  <a:cubicBezTo>
                    <a:pt x="28154" y="4369"/>
                    <a:pt x="28136" y="4352"/>
                    <a:pt x="28101" y="4352"/>
                  </a:cubicBezTo>
                  <a:close/>
                  <a:moveTo>
                    <a:pt x="1632" y="4535"/>
                  </a:moveTo>
                  <a:cubicBezTo>
                    <a:pt x="1611" y="4535"/>
                    <a:pt x="1593" y="4552"/>
                    <a:pt x="1576" y="4569"/>
                  </a:cubicBezTo>
                  <a:cubicBezTo>
                    <a:pt x="1541" y="4609"/>
                    <a:pt x="1558" y="4643"/>
                    <a:pt x="1593" y="4678"/>
                  </a:cubicBezTo>
                  <a:lnTo>
                    <a:pt x="1632" y="4678"/>
                  </a:lnTo>
                  <a:cubicBezTo>
                    <a:pt x="1650" y="4678"/>
                    <a:pt x="1667" y="4678"/>
                    <a:pt x="1685" y="4661"/>
                  </a:cubicBezTo>
                  <a:cubicBezTo>
                    <a:pt x="1719" y="4626"/>
                    <a:pt x="1702" y="4569"/>
                    <a:pt x="1667" y="4552"/>
                  </a:cubicBezTo>
                  <a:cubicBezTo>
                    <a:pt x="1667" y="4552"/>
                    <a:pt x="1650" y="4535"/>
                    <a:pt x="1632" y="4535"/>
                  </a:cubicBezTo>
                  <a:close/>
                  <a:moveTo>
                    <a:pt x="28245" y="4678"/>
                  </a:moveTo>
                  <a:cubicBezTo>
                    <a:pt x="28228" y="4678"/>
                    <a:pt x="28228" y="4678"/>
                    <a:pt x="28210" y="4696"/>
                  </a:cubicBezTo>
                  <a:cubicBezTo>
                    <a:pt x="28175" y="4696"/>
                    <a:pt x="28154" y="4752"/>
                    <a:pt x="28175" y="4787"/>
                  </a:cubicBezTo>
                  <a:cubicBezTo>
                    <a:pt x="28193" y="4804"/>
                    <a:pt x="28210" y="4826"/>
                    <a:pt x="28245" y="4826"/>
                  </a:cubicBezTo>
                  <a:lnTo>
                    <a:pt x="28262" y="4826"/>
                  </a:lnTo>
                  <a:cubicBezTo>
                    <a:pt x="28302" y="4804"/>
                    <a:pt x="28319" y="4770"/>
                    <a:pt x="28302" y="4735"/>
                  </a:cubicBezTo>
                  <a:cubicBezTo>
                    <a:pt x="28302" y="4696"/>
                    <a:pt x="28262" y="4678"/>
                    <a:pt x="28245" y="4678"/>
                  </a:cubicBezTo>
                  <a:close/>
                  <a:moveTo>
                    <a:pt x="1432" y="4844"/>
                  </a:moveTo>
                  <a:cubicBezTo>
                    <a:pt x="1393" y="4844"/>
                    <a:pt x="1376" y="4844"/>
                    <a:pt x="1358" y="4878"/>
                  </a:cubicBezTo>
                  <a:cubicBezTo>
                    <a:pt x="1341" y="4896"/>
                    <a:pt x="1358" y="4952"/>
                    <a:pt x="1376" y="4970"/>
                  </a:cubicBezTo>
                  <a:cubicBezTo>
                    <a:pt x="1393" y="4987"/>
                    <a:pt x="1415" y="4987"/>
                    <a:pt x="1432" y="4987"/>
                  </a:cubicBezTo>
                  <a:cubicBezTo>
                    <a:pt x="1450" y="4987"/>
                    <a:pt x="1467" y="4970"/>
                    <a:pt x="1485" y="4952"/>
                  </a:cubicBezTo>
                  <a:cubicBezTo>
                    <a:pt x="1502" y="4913"/>
                    <a:pt x="1502" y="4878"/>
                    <a:pt x="1467" y="4844"/>
                  </a:cubicBezTo>
                  <a:close/>
                  <a:moveTo>
                    <a:pt x="28393" y="5005"/>
                  </a:moveTo>
                  <a:cubicBezTo>
                    <a:pt x="28393" y="5005"/>
                    <a:pt x="28371" y="5005"/>
                    <a:pt x="28354" y="5022"/>
                  </a:cubicBezTo>
                  <a:cubicBezTo>
                    <a:pt x="28319" y="5044"/>
                    <a:pt x="28319" y="5079"/>
                    <a:pt x="28336" y="5113"/>
                  </a:cubicBezTo>
                  <a:cubicBezTo>
                    <a:pt x="28336" y="5131"/>
                    <a:pt x="28371" y="5153"/>
                    <a:pt x="28393" y="5153"/>
                  </a:cubicBezTo>
                  <a:lnTo>
                    <a:pt x="28428" y="5153"/>
                  </a:lnTo>
                  <a:cubicBezTo>
                    <a:pt x="28463" y="5131"/>
                    <a:pt x="28480" y="5079"/>
                    <a:pt x="28463" y="5044"/>
                  </a:cubicBezTo>
                  <a:cubicBezTo>
                    <a:pt x="28445" y="5022"/>
                    <a:pt x="28428" y="5005"/>
                    <a:pt x="28393" y="5005"/>
                  </a:cubicBezTo>
                  <a:close/>
                  <a:moveTo>
                    <a:pt x="1232" y="5153"/>
                  </a:moveTo>
                  <a:cubicBezTo>
                    <a:pt x="1197" y="5153"/>
                    <a:pt x="1176" y="5153"/>
                    <a:pt x="1158" y="5187"/>
                  </a:cubicBezTo>
                  <a:cubicBezTo>
                    <a:pt x="1141" y="5205"/>
                    <a:pt x="1158" y="5261"/>
                    <a:pt x="1197" y="5279"/>
                  </a:cubicBezTo>
                  <a:cubicBezTo>
                    <a:pt x="1197" y="5279"/>
                    <a:pt x="1215" y="5296"/>
                    <a:pt x="1232" y="5296"/>
                  </a:cubicBezTo>
                  <a:cubicBezTo>
                    <a:pt x="1250" y="5296"/>
                    <a:pt x="1267" y="5279"/>
                    <a:pt x="1284" y="5261"/>
                  </a:cubicBezTo>
                  <a:cubicBezTo>
                    <a:pt x="1306" y="5222"/>
                    <a:pt x="1306" y="5170"/>
                    <a:pt x="1267" y="5153"/>
                  </a:cubicBezTo>
                  <a:close/>
                  <a:moveTo>
                    <a:pt x="28554" y="5331"/>
                  </a:moveTo>
                  <a:cubicBezTo>
                    <a:pt x="28554" y="5331"/>
                    <a:pt x="28537" y="5331"/>
                    <a:pt x="28519" y="5348"/>
                  </a:cubicBezTo>
                  <a:cubicBezTo>
                    <a:pt x="28502" y="5370"/>
                    <a:pt x="28480" y="5405"/>
                    <a:pt x="28502" y="5440"/>
                  </a:cubicBezTo>
                  <a:cubicBezTo>
                    <a:pt x="28502" y="5457"/>
                    <a:pt x="28537" y="5479"/>
                    <a:pt x="28554" y="5479"/>
                  </a:cubicBezTo>
                  <a:lnTo>
                    <a:pt x="28589" y="5479"/>
                  </a:lnTo>
                  <a:cubicBezTo>
                    <a:pt x="28628" y="5457"/>
                    <a:pt x="28645" y="5405"/>
                    <a:pt x="28628" y="5370"/>
                  </a:cubicBezTo>
                  <a:cubicBezTo>
                    <a:pt x="28611" y="5348"/>
                    <a:pt x="28589" y="5331"/>
                    <a:pt x="28554" y="5331"/>
                  </a:cubicBezTo>
                  <a:close/>
                  <a:moveTo>
                    <a:pt x="1049" y="5457"/>
                  </a:moveTo>
                  <a:cubicBezTo>
                    <a:pt x="1015" y="5457"/>
                    <a:pt x="997" y="5479"/>
                    <a:pt x="980" y="5496"/>
                  </a:cubicBezTo>
                  <a:cubicBezTo>
                    <a:pt x="958" y="5531"/>
                    <a:pt x="980" y="5566"/>
                    <a:pt x="1015" y="5588"/>
                  </a:cubicBezTo>
                  <a:cubicBezTo>
                    <a:pt x="1015" y="5605"/>
                    <a:pt x="1032" y="5605"/>
                    <a:pt x="1049" y="5605"/>
                  </a:cubicBezTo>
                  <a:cubicBezTo>
                    <a:pt x="1067" y="5605"/>
                    <a:pt x="1089" y="5588"/>
                    <a:pt x="1106" y="5566"/>
                  </a:cubicBezTo>
                  <a:cubicBezTo>
                    <a:pt x="1123" y="5531"/>
                    <a:pt x="1123" y="5496"/>
                    <a:pt x="1089" y="5457"/>
                  </a:cubicBezTo>
                  <a:close/>
                  <a:moveTo>
                    <a:pt x="28698" y="5657"/>
                  </a:moveTo>
                  <a:cubicBezTo>
                    <a:pt x="28663" y="5675"/>
                    <a:pt x="28645" y="5731"/>
                    <a:pt x="28663" y="5766"/>
                  </a:cubicBezTo>
                  <a:cubicBezTo>
                    <a:pt x="28680" y="5783"/>
                    <a:pt x="28698" y="5805"/>
                    <a:pt x="28737" y="5805"/>
                  </a:cubicBezTo>
                  <a:cubicBezTo>
                    <a:pt x="28737" y="5805"/>
                    <a:pt x="28754" y="5805"/>
                    <a:pt x="28754" y="5783"/>
                  </a:cubicBezTo>
                  <a:cubicBezTo>
                    <a:pt x="28789" y="5766"/>
                    <a:pt x="28806" y="5731"/>
                    <a:pt x="28789" y="5696"/>
                  </a:cubicBezTo>
                  <a:cubicBezTo>
                    <a:pt x="28772" y="5675"/>
                    <a:pt x="28754" y="5657"/>
                    <a:pt x="28737" y="5657"/>
                  </a:cubicBezTo>
                  <a:close/>
                  <a:moveTo>
                    <a:pt x="871" y="5783"/>
                  </a:moveTo>
                  <a:cubicBezTo>
                    <a:pt x="849" y="5783"/>
                    <a:pt x="814" y="5783"/>
                    <a:pt x="814" y="5823"/>
                  </a:cubicBezTo>
                  <a:cubicBezTo>
                    <a:pt x="797" y="5857"/>
                    <a:pt x="797" y="5892"/>
                    <a:pt x="832" y="5914"/>
                  </a:cubicBezTo>
                  <a:cubicBezTo>
                    <a:pt x="849" y="5914"/>
                    <a:pt x="871" y="5931"/>
                    <a:pt x="871" y="5931"/>
                  </a:cubicBezTo>
                  <a:cubicBezTo>
                    <a:pt x="906" y="5931"/>
                    <a:pt x="923" y="5914"/>
                    <a:pt x="941" y="5875"/>
                  </a:cubicBezTo>
                  <a:cubicBezTo>
                    <a:pt x="958" y="5840"/>
                    <a:pt x="941" y="5805"/>
                    <a:pt x="906" y="5783"/>
                  </a:cubicBezTo>
                  <a:close/>
                  <a:moveTo>
                    <a:pt x="28863" y="5984"/>
                  </a:moveTo>
                  <a:cubicBezTo>
                    <a:pt x="28828" y="6001"/>
                    <a:pt x="28806" y="6040"/>
                    <a:pt x="28828" y="6075"/>
                  </a:cubicBezTo>
                  <a:cubicBezTo>
                    <a:pt x="28845" y="6110"/>
                    <a:pt x="28863" y="6132"/>
                    <a:pt x="28898" y="6132"/>
                  </a:cubicBezTo>
                  <a:cubicBezTo>
                    <a:pt x="28915" y="6132"/>
                    <a:pt x="28915" y="6110"/>
                    <a:pt x="28937" y="6110"/>
                  </a:cubicBezTo>
                  <a:cubicBezTo>
                    <a:pt x="28972" y="6092"/>
                    <a:pt x="28972" y="6058"/>
                    <a:pt x="28954" y="6023"/>
                  </a:cubicBezTo>
                  <a:cubicBezTo>
                    <a:pt x="28954" y="5984"/>
                    <a:pt x="28915" y="5984"/>
                    <a:pt x="28898" y="5984"/>
                  </a:cubicBezTo>
                  <a:close/>
                  <a:moveTo>
                    <a:pt x="706" y="6092"/>
                  </a:moveTo>
                  <a:cubicBezTo>
                    <a:pt x="688" y="6092"/>
                    <a:pt x="653" y="6110"/>
                    <a:pt x="653" y="6149"/>
                  </a:cubicBezTo>
                  <a:cubicBezTo>
                    <a:pt x="632" y="6184"/>
                    <a:pt x="653" y="6219"/>
                    <a:pt x="688" y="6240"/>
                  </a:cubicBezTo>
                  <a:lnTo>
                    <a:pt x="706" y="6240"/>
                  </a:lnTo>
                  <a:cubicBezTo>
                    <a:pt x="740" y="6240"/>
                    <a:pt x="762" y="6240"/>
                    <a:pt x="780" y="6201"/>
                  </a:cubicBezTo>
                  <a:cubicBezTo>
                    <a:pt x="797" y="6166"/>
                    <a:pt x="780" y="6132"/>
                    <a:pt x="740" y="6110"/>
                  </a:cubicBezTo>
                  <a:cubicBezTo>
                    <a:pt x="740" y="6110"/>
                    <a:pt x="723" y="6092"/>
                    <a:pt x="706" y="6092"/>
                  </a:cubicBezTo>
                  <a:close/>
                  <a:moveTo>
                    <a:pt x="29063" y="6293"/>
                  </a:moveTo>
                  <a:cubicBezTo>
                    <a:pt x="29063" y="6293"/>
                    <a:pt x="29046" y="6293"/>
                    <a:pt x="29024" y="6310"/>
                  </a:cubicBezTo>
                  <a:cubicBezTo>
                    <a:pt x="29006" y="6327"/>
                    <a:pt x="28989" y="6367"/>
                    <a:pt x="29006" y="6401"/>
                  </a:cubicBezTo>
                  <a:cubicBezTo>
                    <a:pt x="29024" y="6419"/>
                    <a:pt x="29046" y="6436"/>
                    <a:pt x="29063" y="6436"/>
                  </a:cubicBezTo>
                  <a:lnTo>
                    <a:pt x="29098" y="6436"/>
                  </a:lnTo>
                  <a:cubicBezTo>
                    <a:pt x="29133" y="6419"/>
                    <a:pt x="29154" y="6367"/>
                    <a:pt x="29133" y="6327"/>
                  </a:cubicBezTo>
                  <a:cubicBezTo>
                    <a:pt x="29115" y="6310"/>
                    <a:pt x="29098" y="6293"/>
                    <a:pt x="29063" y="6293"/>
                  </a:cubicBezTo>
                  <a:close/>
                  <a:moveTo>
                    <a:pt x="562" y="6436"/>
                  </a:moveTo>
                  <a:cubicBezTo>
                    <a:pt x="523" y="6436"/>
                    <a:pt x="505" y="6458"/>
                    <a:pt x="488" y="6475"/>
                  </a:cubicBezTo>
                  <a:cubicBezTo>
                    <a:pt x="471" y="6510"/>
                    <a:pt x="488" y="6545"/>
                    <a:pt x="523" y="6567"/>
                  </a:cubicBezTo>
                  <a:cubicBezTo>
                    <a:pt x="545" y="6584"/>
                    <a:pt x="545" y="6584"/>
                    <a:pt x="562" y="6584"/>
                  </a:cubicBezTo>
                  <a:cubicBezTo>
                    <a:pt x="597" y="6584"/>
                    <a:pt x="614" y="6567"/>
                    <a:pt x="632" y="6528"/>
                  </a:cubicBezTo>
                  <a:cubicBezTo>
                    <a:pt x="653" y="6493"/>
                    <a:pt x="632" y="6458"/>
                    <a:pt x="597" y="6436"/>
                  </a:cubicBezTo>
                  <a:close/>
                  <a:moveTo>
                    <a:pt x="29207" y="6619"/>
                  </a:moveTo>
                  <a:cubicBezTo>
                    <a:pt x="29172" y="6636"/>
                    <a:pt x="29154" y="6693"/>
                    <a:pt x="29172" y="6728"/>
                  </a:cubicBezTo>
                  <a:cubicBezTo>
                    <a:pt x="29189" y="6745"/>
                    <a:pt x="29207" y="6762"/>
                    <a:pt x="29241" y="6762"/>
                  </a:cubicBezTo>
                  <a:cubicBezTo>
                    <a:pt x="29241" y="6762"/>
                    <a:pt x="29263" y="6762"/>
                    <a:pt x="29281" y="6745"/>
                  </a:cubicBezTo>
                  <a:cubicBezTo>
                    <a:pt x="29315" y="6728"/>
                    <a:pt x="29315" y="6693"/>
                    <a:pt x="29298" y="6654"/>
                  </a:cubicBezTo>
                  <a:cubicBezTo>
                    <a:pt x="29298" y="6636"/>
                    <a:pt x="29263" y="6619"/>
                    <a:pt x="29241" y="6619"/>
                  </a:cubicBezTo>
                  <a:close/>
                  <a:moveTo>
                    <a:pt x="414" y="6762"/>
                  </a:moveTo>
                  <a:cubicBezTo>
                    <a:pt x="397" y="6762"/>
                    <a:pt x="362" y="6784"/>
                    <a:pt x="362" y="6819"/>
                  </a:cubicBezTo>
                  <a:cubicBezTo>
                    <a:pt x="344" y="6819"/>
                    <a:pt x="344" y="6819"/>
                    <a:pt x="344" y="6836"/>
                  </a:cubicBezTo>
                  <a:cubicBezTo>
                    <a:pt x="362" y="6836"/>
                    <a:pt x="362" y="6854"/>
                    <a:pt x="362" y="6871"/>
                  </a:cubicBezTo>
                  <a:cubicBezTo>
                    <a:pt x="362" y="6893"/>
                    <a:pt x="379" y="6893"/>
                    <a:pt x="397" y="6910"/>
                  </a:cubicBezTo>
                  <a:lnTo>
                    <a:pt x="414" y="6910"/>
                  </a:lnTo>
                  <a:cubicBezTo>
                    <a:pt x="453" y="6910"/>
                    <a:pt x="471" y="6893"/>
                    <a:pt x="488" y="6871"/>
                  </a:cubicBezTo>
                  <a:cubicBezTo>
                    <a:pt x="505" y="6836"/>
                    <a:pt x="488" y="6784"/>
                    <a:pt x="453" y="6762"/>
                  </a:cubicBezTo>
                  <a:close/>
                  <a:moveTo>
                    <a:pt x="29407" y="6928"/>
                  </a:moveTo>
                  <a:cubicBezTo>
                    <a:pt x="29407" y="6928"/>
                    <a:pt x="29389" y="6945"/>
                    <a:pt x="29372" y="6945"/>
                  </a:cubicBezTo>
                  <a:cubicBezTo>
                    <a:pt x="29333" y="6963"/>
                    <a:pt x="29333" y="7002"/>
                    <a:pt x="29350" y="7037"/>
                  </a:cubicBezTo>
                  <a:cubicBezTo>
                    <a:pt x="29350" y="7071"/>
                    <a:pt x="29389" y="7071"/>
                    <a:pt x="29407" y="7071"/>
                  </a:cubicBezTo>
                  <a:lnTo>
                    <a:pt x="29442" y="7071"/>
                  </a:lnTo>
                  <a:cubicBezTo>
                    <a:pt x="29481" y="7054"/>
                    <a:pt x="29498" y="7002"/>
                    <a:pt x="29481" y="6980"/>
                  </a:cubicBezTo>
                  <a:cubicBezTo>
                    <a:pt x="29459" y="6945"/>
                    <a:pt x="29442" y="6928"/>
                    <a:pt x="29407" y="6928"/>
                  </a:cubicBezTo>
                  <a:close/>
                  <a:moveTo>
                    <a:pt x="288" y="7111"/>
                  </a:moveTo>
                  <a:cubicBezTo>
                    <a:pt x="253" y="7111"/>
                    <a:pt x="236" y="7128"/>
                    <a:pt x="218" y="7145"/>
                  </a:cubicBezTo>
                  <a:cubicBezTo>
                    <a:pt x="236" y="7163"/>
                    <a:pt x="253" y="7198"/>
                    <a:pt x="236" y="7219"/>
                  </a:cubicBezTo>
                  <a:lnTo>
                    <a:pt x="236" y="7237"/>
                  </a:lnTo>
                  <a:lnTo>
                    <a:pt x="270" y="7237"/>
                  </a:lnTo>
                  <a:cubicBezTo>
                    <a:pt x="270" y="7254"/>
                    <a:pt x="288" y="7254"/>
                    <a:pt x="288" y="7254"/>
                  </a:cubicBezTo>
                  <a:cubicBezTo>
                    <a:pt x="327" y="7254"/>
                    <a:pt x="344" y="7237"/>
                    <a:pt x="362" y="7198"/>
                  </a:cubicBezTo>
                  <a:cubicBezTo>
                    <a:pt x="379" y="7163"/>
                    <a:pt x="362" y="7128"/>
                    <a:pt x="305" y="7111"/>
                  </a:cubicBezTo>
                  <a:close/>
                  <a:moveTo>
                    <a:pt x="29590" y="7254"/>
                  </a:moveTo>
                  <a:cubicBezTo>
                    <a:pt x="29568" y="7254"/>
                    <a:pt x="29550" y="7254"/>
                    <a:pt x="29550" y="7272"/>
                  </a:cubicBezTo>
                  <a:cubicBezTo>
                    <a:pt x="29516" y="7289"/>
                    <a:pt x="29498" y="7328"/>
                    <a:pt x="29516" y="7363"/>
                  </a:cubicBezTo>
                  <a:cubicBezTo>
                    <a:pt x="29533" y="7380"/>
                    <a:pt x="29550" y="7398"/>
                    <a:pt x="29590" y="7398"/>
                  </a:cubicBezTo>
                  <a:lnTo>
                    <a:pt x="29624" y="7398"/>
                  </a:lnTo>
                  <a:cubicBezTo>
                    <a:pt x="29642" y="7380"/>
                    <a:pt x="29659" y="7328"/>
                    <a:pt x="29642" y="7289"/>
                  </a:cubicBezTo>
                  <a:cubicBezTo>
                    <a:pt x="29624" y="7272"/>
                    <a:pt x="29607" y="7254"/>
                    <a:pt x="29590" y="7254"/>
                  </a:cubicBezTo>
                  <a:close/>
                  <a:moveTo>
                    <a:pt x="179" y="7454"/>
                  </a:moveTo>
                  <a:cubicBezTo>
                    <a:pt x="144" y="7454"/>
                    <a:pt x="127" y="7454"/>
                    <a:pt x="109" y="7489"/>
                  </a:cubicBezTo>
                  <a:cubicBezTo>
                    <a:pt x="144" y="7507"/>
                    <a:pt x="162" y="7524"/>
                    <a:pt x="144" y="7563"/>
                  </a:cubicBezTo>
                  <a:lnTo>
                    <a:pt x="144" y="7581"/>
                  </a:lnTo>
                  <a:cubicBezTo>
                    <a:pt x="162" y="7598"/>
                    <a:pt x="162" y="7598"/>
                    <a:pt x="179" y="7598"/>
                  </a:cubicBezTo>
                  <a:cubicBezTo>
                    <a:pt x="197" y="7598"/>
                    <a:pt x="236" y="7581"/>
                    <a:pt x="236" y="7546"/>
                  </a:cubicBezTo>
                  <a:cubicBezTo>
                    <a:pt x="236" y="7524"/>
                    <a:pt x="218" y="7507"/>
                    <a:pt x="236" y="7472"/>
                  </a:cubicBezTo>
                  <a:cubicBezTo>
                    <a:pt x="218" y="7472"/>
                    <a:pt x="218" y="7454"/>
                    <a:pt x="197" y="7454"/>
                  </a:cubicBezTo>
                  <a:close/>
                  <a:moveTo>
                    <a:pt x="29716" y="7581"/>
                  </a:moveTo>
                  <a:cubicBezTo>
                    <a:pt x="29677" y="7598"/>
                    <a:pt x="29659" y="7654"/>
                    <a:pt x="29677" y="7689"/>
                  </a:cubicBezTo>
                  <a:cubicBezTo>
                    <a:pt x="29698" y="7707"/>
                    <a:pt x="29733" y="7724"/>
                    <a:pt x="29751" y="7724"/>
                  </a:cubicBezTo>
                  <a:cubicBezTo>
                    <a:pt x="29768" y="7724"/>
                    <a:pt x="29768" y="7724"/>
                    <a:pt x="29785" y="7707"/>
                  </a:cubicBezTo>
                  <a:cubicBezTo>
                    <a:pt x="29825" y="7689"/>
                    <a:pt x="29842" y="7654"/>
                    <a:pt x="29807" y="7615"/>
                  </a:cubicBezTo>
                  <a:cubicBezTo>
                    <a:pt x="29807" y="7598"/>
                    <a:pt x="29768" y="7581"/>
                    <a:pt x="29751" y="7581"/>
                  </a:cubicBezTo>
                  <a:close/>
                  <a:moveTo>
                    <a:pt x="70" y="7798"/>
                  </a:moveTo>
                  <a:cubicBezTo>
                    <a:pt x="36" y="7798"/>
                    <a:pt x="1" y="7815"/>
                    <a:pt x="1" y="7850"/>
                  </a:cubicBezTo>
                  <a:cubicBezTo>
                    <a:pt x="1" y="7889"/>
                    <a:pt x="18" y="7924"/>
                    <a:pt x="53" y="7942"/>
                  </a:cubicBezTo>
                  <a:lnTo>
                    <a:pt x="70" y="7942"/>
                  </a:lnTo>
                  <a:cubicBezTo>
                    <a:pt x="88" y="7942"/>
                    <a:pt x="127" y="7924"/>
                    <a:pt x="144" y="7907"/>
                  </a:cubicBezTo>
                  <a:cubicBezTo>
                    <a:pt x="109" y="7889"/>
                    <a:pt x="88" y="7850"/>
                    <a:pt x="109" y="7815"/>
                  </a:cubicBezTo>
                  <a:lnTo>
                    <a:pt x="109" y="7798"/>
                  </a:lnTo>
                  <a:close/>
                  <a:moveTo>
                    <a:pt x="29877" y="7907"/>
                  </a:moveTo>
                  <a:cubicBezTo>
                    <a:pt x="29842" y="7924"/>
                    <a:pt x="29825" y="7959"/>
                    <a:pt x="29859" y="7998"/>
                  </a:cubicBezTo>
                  <a:cubicBezTo>
                    <a:pt x="29859" y="8033"/>
                    <a:pt x="29894" y="8050"/>
                    <a:pt x="29916" y="8050"/>
                  </a:cubicBezTo>
                  <a:cubicBezTo>
                    <a:pt x="29933" y="8050"/>
                    <a:pt x="29933" y="8033"/>
                    <a:pt x="29951" y="8033"/>
                  </a:cubicBezTo>
                  <a:cubicBezTo>
                    <a:pt x="29986" y="8016"/>
                    <a:pt x="30003" y="7981"/>
                    <a:pt x="29986" y="7942"/>
                  </a:cubicBezTo>
                  <a:cubicBezTo>
                    <a:pt x="29968" y="7942"/>
                    <a:pt x="29968" y="7924"/>
                    <a:pt x="29968" y="7924"/>
                  </a:cubicBezTo>
                  <a:cubicBezTo>
                    <a:pt x="29951" y="7907"/>
                    <a:pt x="29933" y="7907"/>
                    <a:pt x="29916" y="7907"/>
                  </a:cubicBezTo>
                  <a:close/>
                  <a:moveTo>
                    <a:pt x="30042" y="8233"/>
                  </a:moveTo>
                  <a:cubicBezTo>
                    <a:pt x="30025" y="8251"/>
                    <a:pt x="30003" y="8285"/>
                    <a:pt x="30003" y="8307"/>
                  </a:cubicBezTo>
                  <a:cubicBezTo>
                    <a:pt x="30025" y="8325"/>
                    <a:pt x="30025" y="8325"/>
                    <a:pt x="30025" y="8342"/>
                  </a:cubicBezTo>
                  <a:cubicBezTo>
                    <a:pt x="30025" y="8342"/>
                    <a:pt x="30042" y="8342"/>
                    <a:pt x="30042" y="8359"/>
                  </a:cubicBezTo>
                  <a:cubicBezTo>
                    <a:pt x="30042" y="8359"/>
                    <a:pt x="30060" y="8377"/>
                    <a:pt x="30077" y="8377"/>
                  </a:cubicBezTo>
                  <a:cubicBezTo>
                    <a:pt x="30094" y="8377"/>
                    <a:pt x="30094" y="8359"/>
                    <a:pt x="30112" y="8359"/>
                  </a:cubicBezTo>
                  <a:cubicBezTo>
                    <a:pt x="30133" y="8342"/>
                    <a:pt x="30151" y="8325"/>
                    <a:pt x="30151" y="8285"/>
                  </a:cubicBezTo>
                  <a:cubicBezTo>
                    <a:pt x="30133" y="8268"/>
                    <a:pt x="30112" y="8268"/>
                    <a:pt x="30112" y="8251"/>
                  </a:cubicBezTo>
                  <a:lnTo>
                    <a:pt x="30112" y="8233"/>
                  </a:lnTo>
                  <a:close/>
                  <a:moveTo>
                    <a:pt x="30242" y="8542"/>
                  </a:moveTo>
                  <a:cubicBezTo>
                    <a:pt x="30221" y="8542"/>
                    <a:pt x="30221" y="8542"/>
                    <a:pt x="30203" y="8560"/>
                  </a:cubicBezTo>
                  <a:cubicBezTo>
                    <a:pt x="30186" y="8577"/>
                    <a:pt x="30168" y="8594"/>
                    <a:pt x="30168" y="8634"/>
                  </a:cubicBezTo>
                  <a:cubicBezTo>
                    <a:pt x="30186" y="8634"/>
                    <a:pt x="30186" y="8651"/>
                    <a:pt x="30203" y="8668"/>
                  </a:cubicBezTo>
                  <a:lnTo>
                    <a:pt x="30203" y="8686"/>
                  </a:lnTo>
                  <a:lnTo>
                    <a:pt x="30277" y="8686"/>
                  </a:lnTo>
                  <a:cubicBezTo>
                    <a:pt x="30312" y="8668"/>
                    <a:pt x="30329" y="8634"/>
                    <a:pt x="30312" y="8594"/>
                  </a:cubicBezTo>
                  <a:cubicBezTo>
                    <a:pt x="30294" y="8594"/>
                    <a:pt x="30294" y="8577"/>
                    <a:pt x="30294" y="8577"/>
                  </a:cubicBezTo>
                  <a:lnTo>
                    <a:pt x="30277" y="8560"/>
                  </a:lnTo>
                  <a:cubicBezTo>
                    <a:pt x="30277" y="8560"/>
                    <a:pt x="30260" y="8542"/>
                    <a:pt x="30242" y="8542"/>
                  </a:cubicBezTo>
                  <a:close/>
                  <a:moveTo>
                    <a:pt x="30386" y="8869"/>
                  </a:moveTo>
                  <a:cubicBezTo>
                    <a:pt x="30368" y="8886"/>
                    <a:pt x="30351" y="8921"/>
                    <a:pt x="30351" y="8960"/>
                  </a:cubicBezTo>
                  <a:cubicBezTo>
                    <a:pt x="30368" y="8960"/>
                    <a:pt x="30368" y="8960"/>
                    <a:pt x="30368" y="8977"/>
                  </a:cubicBezTo>
                  <a:cubicBezTo>
                    <a:pt x="30368" y="8977"/>
                    <a:pt x="30386" y="8977"/>
                    <a:pt x="30386" y="8995"/>
                  </a:cubicBezTo>
                  <a:cubicBezTo>
                    <a:pt x="30386" y="8995"/>
                    <a:pt x="30403" y="9012"/>
                    <a:pt x="30421" y="9012"/>
                  </a:cubicBezTo>
                  <a:cubicBezTo>
                    <a:pt x="30438" y="9012"/>
                    <a:pt x="30460" y="8995"/>
                    <a:pt x="30460" y="8995"/>
                  </a:cubicBezTo>
                  <a:cubicBezTo>
                    <a:pt x="30495" y="8977"/>
                    <a:pt x="30495" y="8938"/>
                    <a:pt x="30495" y="8921"/>
                  </a:cubicBezTo>
                  <a:cubicBezTo>
                    <a:pt x="30477" y="8921"/>
                    <a:pt x="30477" y="8903"/>
                    <a:pt x="30460" y="8886"/>
                  </a:cubicBezTo>
                  <a:lnTo>
                    <a:pt x="30460" y="8869"/>
                  </a:lnTo>
                  <a:close/>
                  <a:moveTo>
                    <a:pt x="30569" y="9177"/>
                  </a:moveTo>
                  <a:cubicBezTo>
                    <a:pt x="30547" y="9195"/>
                    <a:pt x="30529" y="9230"/>
                    <a:pt x="30529" y="9247"/>
                  </a:cubicBezTo>
                  <a:lnTo>
                    <a:pt x="30569" y="9286"/>
                  </a:lnTo>
                  <a:lnTo>
                    <a:pt x="30569" y="9321"/>
                  </a:lnTo>
                  <a:lnTo>
                    <a:pt x="30638" y="9321"/>
                  </a:lnTo>
                  <a:cubicBezTo>
                    <a:pt x="30656" y="9304"/>
                    <a:pt x="30677" y="9286"/>
                    <a:pt x="30677" y="9247"/>
                  </a:cubicBezTo>
                  <a:cubicBezTo>
                    <a:pt x="30656" y="9247"/>
                    <a:pt x="30621" y="9230"/>
                    <a:pt x="30621" y="9212"/>
                  </a:cubicBezTo>
                  <a:cubicBezTo>
                    <a:pt x="30621" y="9195"/>
                    <a:pt x="30603" y="9195"/>
                    <a:pt x="30603" y="9177"/>
                  </a:cubicBezTo>
                  <a:close/>
                  <a:moveTo>
                    <a:pt x="30730" y="9504"/>
                  </a:moveTo>
                  <a:cubicBezTo>
                    <a:pt x="30712" y="9521"/>
                    <a:pt x="30695" y="9539"/>
                    <a:pt x="30695" y="9556"/>
                  </a:cubicBezTo>
                  <a:cubicBezTo>
                    <a:pt x="30712" y="9556"/>
                    <a:pt x="30730" y="9573"/>
                    <a:pt x="30747" y="9591"/>
                  </a:cubicBezTo>
                  <a:lnTo>
                    <a:pt x="30747" y="9647"/>
                  </a:lnTo>
                  <a:lnTo>
                    <a:pt x="30786" y="9647"/>
                  </a:lnTo>
                  <a:cubicBezTo>
                    <a:pt x="30804" y="9630"/>
                    <a:pt x="30821" y="9613"/>
                    <a:pt x="30821" y="9591"/>
                  </a:cubicBezTo>
                  <a:lnTo>
                    <a:pt x="30804" y="9591"/>
                  </a:lnTo>
                  <a:cubicBezTo>
                    <a:pt x="30764" y="9591"/>
                    <a:pt x="30747" y="9573"/>
                    <a:pt x="30730" y="9539"/>
                  </a:cubicBezTo>
                  <a:lnTo>
                    <a:pt x="30730" y="9504"/>
                  </a:lnTo>
                  <a:close/>
                  <a:moveTo>
                    <a:pt x="30838" y="9848"/>
                  </a:moveTo>
                  <a:cubicBezTo>
                    <a:pt x="30821" y="9865"/>
                    <a:pt x="30804" y="9882"/>
                    <a:pt x="30786" y="9900"/>
                  </a:cubicBezTo>
                  <a:lnTo>
                    <a:pt x="30821" y="9900"/>
                  </a:lnTo>
                  <a:cubicBezTo>
                    <a:pt x="30856" y="9900"/>
                    <a:pt x="30873" y="9917"/>
                    <a:pt x="30895" y="9939"/>
                  </a:cubicBezTo>
                  <a:lnTo>
                    <a:pt x="30895" y="9991"/>
                  </a:lnTo>
                  <a:cubicBezTo>
                    <a:pt x="30912" y="9974"/>
                    <a:pt x="30930" y="9939"/>
                    <a:pt x="30930" y="9917"/>
                  </a:cubicBezTo>
                  <a:cubicBezTo>
                    <a:pt x="30930" y="9882"/>
                    <a:pt x="30895" y="9848"/>
                    <a:pt x="30856" y="98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7"/>
            <p:cNvSpPr/>
            <p:nvPr/>
          </p:nvSpPr>
          <p:spPr>
            <a:xfrm rot="-5400000">
              <a:off x="6341590" y="2369675"/>
              <a:ext cx="5496699" cy="449492"/>
            </a:xfrm>
            <a:custGeom>
              <a:avLst/>
              <a:gdLst/>
              <a:ahLst/>
              <a:cxnLst/>
              <a:rect l="l" t="t" r="r" b="b"/>
              <a:pathLst>
                <a:path w="30734" h="2755" extrusionOk="0">
                  <a:moveTo>
                    <a:pt x="257" y="0"/>
                  </a:moveTo>
                  <a:cubicBezTo>
                    <a:pt x="257" y="0"/>
                    <a:pt x="257" y="18"/>
                    <a:pt x="275" y="35"/>
                  </a:cubicBezTo>
                  <a:cubicBezTo>
                    <a:pt x="275" y="18"/>
                    <a:pt x="275" y="0"/>
                    <a:pt x="257" y="0"/>
                  </a:cubicBezTo>
                  <a:close/>
                  <a:moveTo>
                    <a:pt x="131" y="309"/>
                  </a:moveTo>
                  <a:cubicBezTo>
                    <a:pt x="131" y="344"/>
                    <a:pt x="131" y="383"/>
                    <a:pt x="149" y="401"/>
                  </a:cubicBezTo>
                  <a:lnTo>
                    <a:pt x="149" y="383"/>
                  </a:lnTo>
                  <a:cubicBezTo>
                    <a:pt x="166" y="362"/>
                    <a:pt x="149" y="327"/>
                    <a:pt x="131" y="309"/>
                  </a:cubicBezTo>
                  <a:close/>
                  <a:moveTo>
                    <a:pt x="22" y="653"/>
                  </a:moveTo>
                  <a:lnTo>
                    <a:pt x="22" y="653"/>
                  </a:lnTo>
                  <a:cubicBezTo>
                    <a:pt x="1" y="688"/>
                    <a:pt x="22" y="745"/>
                    <a:pt x="57" y="745"/>
                  </a:cubicBezTo>
                  <a:lnTo>
                    <a:pt x="57" y="727"/>
                  </a:lnTo>
                  <a:cubicBezTo>
                    <a:pt x="75" y="688"/>
                    <a:pt x="57" y="671"/>
                    <a:pt x="22" y="653"/>
                  </a:cubicBezTo>
                  <a:close/>
                  <a:moveTo>
                    <a:pt x="29881" y="1088"/>
                  </a:moveTo>
                  <a:cubicBezTo>
                    <a:pt x="29881" y="1088"/>
                    <a:pt x="29881" y="1106"/>
                    <a:pt x="29899" y="1106"/>
                  </a:cubicBezTo>
                  <a:lnTo>
                    <a:pt x="29881" y="1088"/>
                  </a:lnTo>
                  <a:close/>
                  <a:moveTo>
                    <a:pt x="30025" y="1397"/>
                  </a:moveTo>
                  <a:lnTo>
                    <a:pt x="30025" y="1415"/>
                  </a:lnTo>
                  <a:cubicBezTo>
                    <a:pt x="30025" y="1432"/>
                    <a:pt x="30046" y="1432"/>
                    <a:pt x="30064" y="1449"/>
                  </a:cubicBezTo>
                  <a:lnTo>
                    <a:pt x="30064" y="1432"/>
                  </a:lnTo>
                  <a:lnTo>
                    <a:pt x="30025" y="1397"/>
                  </a:lnTo>
                  <a:close/>
                  <a:moveTo>
                    <a:pt x="30190" y="1724"/>
                  </a:moveTo>
                  <a:lnTo>
                    <a:pt x="30207" y="1741"/>
                  </a:lnTo>
                  <a:cubicBezTo>
                    <a:pt x="30207" y="1741"/>
                    <a:pt x="30207" y="1758"/>
                    <a:pt x="30225" y="1758"/>
                  </a:cubicBezTo>
                  <a:lnTo>
                    <a:pt x="30225" y="1741"/>
                  </a:lnTo>
                  <a:cubicBezTo>
                    <a:pt x="30207" y="1741"/>
                    <a:pt x="30207" y="1724"/>
                    <a:pt x="30190" y="1724"/>
                  </a:cubicBezTo>
                  <a:close/>
                  <a:moveTo>
                    <a:pt x="30373" y="2033"/>
                  </a:moveTo>
                  <a:lnTo>
                    <a:pt x="30373" y="2050"/>
                  </a:lnTo>
                  <a:cubicBezTo>
                    <a:pt x="30390" y="2067"/>
                    <a:pt x="30390" y="2085"/>
                    <a:pt x="30408" y="2085"/>
                  </a:cubicBezTo>
                  <a:lnTo>
                    <a:pt x="30408" y="2067"/>
                  </a:lnTo>
                  <a:cubicBezTo>
                    <a:pt x="30390" y="2050"/>
                    <a:pt x="30390" y="2033"/>
                    <a:pt x="30373" y="2033"/>
                  </a:cubicBezTo>
                  <a:close/>
                  <a:moveTo>
                    <a:pt x="30516" y="2341"/>
                  </a:moveTo>
                  <a:cubicBezTo>
                    <a:pt x="30516" y="2359"/>
                    <a:pt x="30534" y="2359"/>
                    <a:pt x="30534" y="2376"/>
                  </a:cubicBezTo>
                  <a:cubicBezTo>
                    <a:pt x="30534" y="2394"/>
                    <a:pt x="30569" y="2411"/>
                    <a:pt x="30590" y="2411"/>
                  </a:cubicBezTo>
                  <a:lnTo>
                    <a:pt x="30590" y="2376"/>
                  </a:lnTo>
                  <a:cubicBezTo>
                    <a:pt x="30569" y="2359"/>
                    <a:pt x="30551" y="2341"/>
                    <a:pt x="30516" y="2341"/>
                  </a:cubicBezTo>
                  <a:close/>
                  <a:moveTo>
                    <a:pt x="30643" y="2668"/>
                  </a:moveTo>
                  <a:lnTo>
                    <a:pt x="30643" y="2703"/>
                  </a:lnTo>
                  <a:cubicBezTo>
                    <a:pt x="30660" y="2737"/>
                    <a:pt x="30677" y="2755"/>
                    <a:pt x="30717" y="2755"/>
                  </a:cubicBezTo>
                  <a:lnTo>
                    <a:pt x="30734" y="2755"/>
                  </a:lnTo>
                  <a:lnTo>
                    <a:pt x="30734" y="2720"/>
                  </a:lnTo>
                  <a:cubicBezTo>
                    <a:pt x="30734" y="2685"/>
                    <a:pt x="30699" y="2668"/>
                    <a:pt x="30660" y="266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7"/>
            <p:cNvSpPr/>
            <p:nvPr/>
          </p:nvSpPr>
          <p:spPr>
            <a:xfrm rot="-5400000">
              <a:off x="5788529" y="2120835"/>
              <a:ext cx="5239874" cy="1151059"/>
            </a:xfrm>
            <a:custGeom>
              <a:avLst/>
              <a:gdLst/>
              <a:ahLst/>
              <a:cxnLst/>
              <a:rect l="l" t="t" r="r" b="b"/>
              <a:pathLst>
                <a:path w="29298" h="7055" extrusionOk="0">
                  <a:moveTo>
                    <a:pt x="10770" y="1"/>
                  </a:moveTo>
                  <a:cubicBezTo>
                    <a:pt x="10731" y="18"/>
                    <a:pt x="10714" y="35"/>
                    <a:pt x="10714" y="92"/>
                  </a:cubicBezTo>
                  <a:cubicBezTo>
                    <a:pt x="10714" y="127"/>
                    <a:pt x="10731" y="144"/>
                    <a:pt x="10788" y="144"/>
                  </a:cubicBezTo>
                  <a:cubicBezTo>
                    <a:pt x="10822" y="144"/>
                    <a:pt x="10862" y="127"/>
                    <a:pt x="10862" y="75"/>
                  </a:cubicBezTo>
                  <a:cubicBezTo>
                    <a:pt x="10862" y="35"/>
                    <a:pt x="10822" y="1"/>
                    <a:pt x="10788" y="1"/>
                  </a:cubicBezTo>
                  <a:close/>
                  <a:moveTo>
                    <a:pt x="11149" y="1"/>
                  </a:moveTo>
                  <a:cubicBezTo>
                    <a:pt x="11097" y="1"/>
                    <a:pt x="11079" y="35"/>
                    <a:pt x="11079" y="75"/>
                  </a:cubicBezTo>
                  <a:cubicBezTo>
                    <a:pt x="11079" y="109"/>
                    <a:pt x="11097" y="144"/>
                    <a:pt x="11149" y="144"/>
                  </a:cubicBezTo>
                  <a:cubicBezTo>
                    <a:pt x="11188" y="144"/>
                    <a:pt x="11223" y="109"/>
                    <a:pt x="11223" y="75"/>
                  </a:cubicBezTo>
                  <a:cubicBezTo>
                    <a:pt x="11223" y="35"/>
                    <a:pt x="11188" y="1"/>
                    <a:pt x="11149" y="1"/>
                  </a:cubicBezTo>
                  <a:close/>
                  <a:moveTo>
                    <a:pt x="11514" y="18"/>
                  </a:moveTo>
                  <a:cubicBezTo>
                    <a:pt x="11458" y="18"/>
                    <a:pt x="11440" y="53"/>
                    <a:pt x="11440" y="92"/>
                  </a:cubicBezTo>
                  <a:cubicBezTo>
                    <a:pt x="11423" y="127"/>
                    <a:pt x="11458" y="162"/>
                    <a:pt x="11492" y="162"/>
                  </a:cubicBezTo>
                  <a:lnTo>
                    <a:pt x="11514" y="162"/>
                  </a:lnTo>
                  <a:cubicBezTo>
                    <a:pt x="11549" y="162"/>
                    <a:pt x="11566" y="127"/>
                    <a:pt x="11584" y="92"/>
                  </a:cubicBezTo>
                  <a:cubicBezTo>
                    <a:pt x="11584" y="53"/>
                    <a:pt x="11549" y="18"/>
                    <a:pt x="11514" y="18"/>
                  </a:cubicBezTo>
                  <a:close/>
                  <a:moveTo>
                    <a:pt x="10405" y="35"/>
                  </a:moveTo>
                  <a:cubicBezTo>
                    <a:pt x="10370" y="35"/>
                    <a:pt x="10335" y="75"/>
                    <a:pt x="10352" y="109"/>
                  </a:cubicBezTo>
                  <a:cubicBezTo>
                    <a:pt x="10352" y="144"/>
                    <a:pt x="10387" y="183"/>
                    <a:pt x="10426" y="183"/>
                  </a:cubicBezTo>
                  <a:cubicBezTo>
                    <a:pt x="10461" y="162"/>
                    <a:pt x="10496" y="144"/>
                    <a:pt x="10496" y="92"/>
                  </a:cubicBezTo>
                  <a:cubicBezTo>
                    <a:pt x="10479" y="53"/>
                    <a:pt x="10461" y="35"/>
                    <a:pt x="10426" y="35"/>
                  </a:cubicBezTo>
                  <a:close/>
                  <a:moveTo>
                    <a:pt x="11858" y="53"/>
                  </a:moveTo>
                  <a:cubicBezTo>
                    <a:pt x="11819" y="53"/>
                    <a:pt x="11801" y="75"/>
                    <a:pt x="11801" y="109"/>
                  </a:cubicBezTo>
                  <a:cubicBezTo>
                    <a:pt x="11784" y="144"/>
                    <a:pt x="11819" y="183"/>
                    <a:pt x="11858" y="201"/>
                  </a:cubicBezTo>
                  <a:lnTo>
                    <a:pt x="11875" y="201"/>
                  </a:lnTo>
                  <a:cubicBezTo>
                    <a:pt x="11910" y="201"/>
                    <a:pt x="11928" y="162"/>
                    <a:pt x="11928" y="127"/>
                  </a:cubicBezTo>
                  <a:cubicBezTo>
                    <a:pt x="11949" y="92"/>
                    <a:pt x="11910" y="53"/>
                    <a:pt x="11875" y="53"/>
                  </a:cubicBezTo>
                  <a:close/>
                  <a:moveTo>
                    <a:pt x="10043" y="75"/>
                  </a:moveTo>
                  <a:cubicBezTo>
                    <a:pt x="10009" y="75"/>
                    <a:pt x="9991" y="109"/>
                    <a:pt x="9991" y="144"/>
                  </a:cubicBezTo>
                  <a:cubicBezTo>
                    <a:pt x="9991" y="183"/>
                    <a:pt x="10026" y="218"/>
                    <a:pt x="10061" y="218"/>
                  </a:cubicBezTo>
                  <a:cubicBezTo>
                    <a:pt x="10100" y="201"/>
                    <a:pt x="10135" y="162"/>
                    <a:pt x="10135" y="127"/>
                  </a:cubicBezTo>
                  <a:cubicBezTo>
                    <a:pt x="10117" y="92"/>
                    <a:pt x="10100" y="75"/>
                    <a:pt x="10061" y="75"/>
                  </a:cubicBezTo>
                  <a:close/>
                  <a:moveTo>
                    <a:pt x="12219" y="109"/>
                  </a:moveTo>
                  <a:cubicBezTo>
                    <a:pt x="12184" y="109"/>
                    <a:pt x="12167" y="127"/>
                    <a:pt x="12145" y="162"/>
                  </a:cubicBezTo>
                  <a:cubicBezTo>
                    <a:pt x="12145" y="201"/>
                    <a:pt x="12167" y="236"/>
                    <a:pt x="12219" y="253"/>
                  </a:cubicBezTo>
                  <a:cubicBezTo>
                    <a:pt x="12254" y="253"/>
                    <a:pt x="12293" y="218"/>
                    <a:pt x="12293" y="183"/>
                  </a:cubicBezTo>
                  <a:cubicBezTo>
                    <a:pt x="12311" y="144"/>
                    <a:pt x="12276" y="109"/>
                    <a:pt x="12237" y="109"/>
                  </a:cubicBezTo>
                  <a:close/>
                  <a:moveTo>
                    <a:pt x="9682" y="127"/>
                  </a:moveTo>
                  <a:cubicBezTo>
                    <a:pt x="9643" y="127"/>
                    <a:pt x="9626" y="162"/>
                    <a:pt x="9626" y="201"/>
                  </a:cubicBezTo>
                  <a:cubicBezTo>
                    <a:pt x="9626" y="236"/>
                    <a:pt x="9665" y="270"/>
                    <a:pt x="9700" y="270"/>
                  </a:cubicBezTo>
                  <a:lnTo>
                    <a:pt x="9717" y="270"/>
                  </a:lnTo>
                  <a:cubicBezTo>
                    <a:pt x="9752" y="253"/>
                    <a:pt x="9774" y="218"/>
                    <a:pt x="9774" y="183"/>
                  </a:cubicBezTo>
                  <a:cubicBezTo>
                    <a:pt x="9774" y="144"/>
                    <a:pt x="9735" y="127"/>
                    <a:pt x="9700" y="127"/>
                  </a:cubicBezTo>
                  <a:close/>
                  <a:moveTo>
                    <a:pt x="9339" y="183"/>
                  </a:moveTo>
                  <a:cubicBezTo>
                    <a:pt x="9282" y="201"/>
                    <a:pt x="9265" y="236"/>
                    <a:pt x="9265" y="270"/>
                  </a:cubicBezTo>
                  <a:cubicBezTo>
                    <a:pt x="9282" y="310"/>
                    <a:pt x="9299" y="327"/>
                    <a:pt x="9339" y="327"/>
                  </a:cubicBezTo>
                  <a:lnTo>
                    <a:pt x="9356" y="327"/>
                  </a:lnTo>
                  <a:cubicBezTo>
                    <a:pt x="9391" y="327"/>
                    <a:pt x="9426" y="292"/>
                    <a:pt x="9408" y="236"/>
                  </a:cubicBezTo>
                  <a:cubicBezTo>
                    <a:pt x="9408" y="218"/>
                    <a:pt x="9373" y="183"/>
                    <a:pt x="9339" y="183"/>
                  </a:cubicBezTo>
                  <a:close/>
                  <a:moveTo>
                    <a:pt x="12580" y="183"/>
                  </a:moveTo>
                  <a:cubicBezTo>
                    <a:pt x="12545" y="183"/>
                    <a:pt x="12511" y="201"/>
                    <a:pt x="12511" y="236"/>
                  </a:cubicBezTo>
                  <a:cubicBezTo>
                    <a:pt x="12493" y="270"/>
                    <a:pt x="12528" y="310"/>
                    <a:pt x="12563" y="327"/>
                  </a:cubicBezTo>
                  <a:lnTo>
                    <a:pt x="12580" y="327"/>
                  </a:lnTo>
                  <a:cubicBezTo>
                    <a:pt x="12619" y="327"/>
                    <a:pt x="12637" y="310"/>
                    <a:pt x="12654" y="270"/>
                  </a:cubicBezTo>
                  <a:cubicBezTo>
                    <a:pt x="12654" y="236"/>
                    <a:pt x="12637" y="183"/>
                    <a:pt x="12602" y="183"/>
                  </a:cubicBezTo>
                  <a:close/>
                  <a:moveTo>
                    <a:pt x="8973" y="253"/>
                  </a:moveTo>
                  <a:cubicBezTo>
                    <a:pt x="8938" y="270"/>
                    <a:pt x="8903" y="310"/>
                    <a:pt x="8921" y="344"/>
                  </a:cubicBezTo>
                  <a:cubicBezTo>
                    <a:pt x="8921" y="379"/>
                    <a:pt x="8956" y="401"/>
                    <a:pt x="8990" y="401"/>
                  </a:cubicBezTo>
                  <a:lnTo>
                    <a:pt x="9012" y="401"/>
                  </a:lnTo>
                  <a:cubicBezTo>
                    <a:pt x="9047" y="401"/>
                    <a:pt x="9064" y="362"/>
                    <a:pt x="9064" y="310"/>
                  </a:cubicBezTo>
                  <a:cubicBezTo>
                    <a:pt x="9047" y="292"/>
                    <a:pt x="9030" y="253"/>
                    <a:pt x="8990" y="253"/>
                  </a:cubicBezTo>
                  <a:close/>
                  <a:moveTo>
                    <a:pt x="12928" y="270"/>
                  </a:moveTo>
                  <a:cubicBezTo>
                    <a:pt x="12889" y="270"/>
                    <a:pt x="12872" y="292"/>
                    <a:pt x="12854" y="327"/>
                  </a:cubicBezTo>
                  <a:cubicBezTo>
                    <a:pt x="12854" y="362"/>
                    <a:pt x="12872" y="401"/>
                    <a:pt x="12907" y="418"/>
                  </a:cubicBezTo>
                  <a:lnTo>
                    <a:pt x="12928" y="418"/>
                  </a:lnTo>
                  <a:cubicBezTo>
                    <a:pt x="12963" y="418"/>
                    <a:pt x="12981" y="401"/>
                    <a:pt x="12998" y="362"/>
                  </a:cubicBezTo>
                  <a:cubicBezTo>
                    <a:pt x="13015" y="327"/>
                    <a:pt x="12981" y="292"/>
                    <a:pt x="12946" y="270"/>
                  </a:cubicBezTo>
                  <a:close/>
                  <a:moveTo>
                    <a:pt x="8612" y="344"/>
                  </a:moveTo>
                  <a:cubicBezTo>
                    <a:pt x="8577" y="362"/>
                    <a:pt x="8555" y="401"/>
                    <a:pt x="8555" y="436"/>
                  </a:cubicBezTo>
                  <a:cubicBezTo>
                    <a:pt x="8577" y="471"/>
                    <a:pt x="8595" y="488"/>
                    <a:pt x="8629" y="488"/>
                  </a:cubicBezTo>
                  <a:lnTo>
                    <a:pt x="8647" y="488"/>
                  </a:lnTo>
                  <a:cubicBezTo>
                    <a:pt x="8686" y="471"/>
                    <a:pt x="8721" y="436"/>
                    <a:pt x="8703" y="401"/>
                  </a:cubicBezTo>
                  <a:cubicBezTo>
                    <a:pt x="8703" y="362"/>
                    <a:pt x="8664" y="344"/>
                    <a:pt x="8629" y="344"/>
                  </a:cubicBezTo>
                  <a:close/>
                  <a:moveTo>
                    <a:pt x="13272" y="401"/>
                  </a:moveTo>
                  <a:cubicBezTo>
                    <a:pt x="13233" y="401"/>
                    <a:pt x="13216" y="418"/>
                    <a:pt x="13198" y="436"/>
                  </a:cubicBezTo>
                  <a:cubicBezTo>
                    <a:pt x="13181" y="471"/>
                    <a:pt x="13198" y="527"/>
                    <a:pt x="13255" y="545"/>
                  </a:cubicBezTo>
                  <a:lnTo>
                    <a:pt x="13272" y="545"/>
                  </a:lnTo>
                  <a:cubicBezTo>
                    <a:pt x="13307" y="545"/>
                    <a:pt x="13324" y="527"/>
                    <a:pt x="13342" y="488"/>
                  </a:cubicBezTo>
                  <a:cubicBezTo>
                    <a:pt x="13342" y="453"/>
                    <a:pt x="13324" y="418"/>
                    <a:pt x="13290" y="401"/>
                  </a:cubicBezTo>
                  <a:close/>
                  <a:moveTo>
                    <a:pt x="24203" y="401"/>
                  </a:moveTo>
                  <a:cubicBezTo>
                    <a:pt x="24150" y="401"/>
                    <a:pt x="24133" y="436"/>
                    <a:pt x="24133" y="471"/>
                  </a:cubicBezTo>
                  <a:cubicBezTo>
                    <a:pt x="24133" y="510"/>
                    <a:pt x="24168" y="545"/>
                    <a:pt x="24203" y="545"/>
                  </a:cubicBezTo>
                  <a:cubicBezTo>
                    <a:pt x="24242" y="545"/>
                    <a:pt x="24277" y="510"/>
                    <a:pt x="24277" y="471"/>
                  </a:cubicBezTo>
                  <a:cubicBezTo>
                    <a:pt x="24277" y="436"/>
                    <a:pt x="24242" y="401"/>
                    <a:pt x="24203" y="401"/>
                  </a:cubicBezTo>
                  <a:close/>
                  <a:moveTo>
                    <a:pt x="24568" y="401"/>
                  </a:moveTo>
                  <a:cubicBezTo>
                    <a:pt x="24529" y="401"/>
                    <a:pt x="24494" y="418"/>
                    <a:pt x="24494" y="453"/>
                  </a:cubicBezTo>
                  <a:cubicBezTo>
                    <a:pt x="24494" y="510"/>
                    <a:pt x="24529" y="527"/>
                    <a:pt x="24568" y="545"/>
                  </a:cubicBezTo>
                  <a:cubicBezTo>
                    <a:pt x="24603" y="545"/>
                    <a:pt x="24638" y="510"/>
                    <a:pt x="24638" y="471"/>
                  </a:cubicBezTo>
                  <a:cubicBezTo>
                    <a:pt x="24638" y="418"/>
                    <a:pt x="24603" y="401"/>
                    <a:pt x="24568" y="401"/>
                  </a:cubicBezTo>
                  <a:close/>
                  <a:moveTo>
                    <a:pt x="24929" y="418"/>
                  </a:moveTo>
                  <a:cubicBezTo>
                    <a:pt x="24894" y="418"/>
                    <a:pt x="24855" y="453"/>
                    <a:pt x="24855" y="488"/>
                  </a:cubicBezTo>
                  <a:cubicBezTo>
                    <a:pt x="24855" y="527"/>
                    <a:pt x="24873" y="562"/>
                    <a:pt x="24912" y="562"/>
                  </a:cubicBezTo>
                  <a:lnTo>
                    <a:pt x="24929" y="562"/>
                  </a:lnTo>
                  <a:cubicBezTo>
                    <a:pt x="24964" y="562"/>
                    <a:pt x="24982" y="545"/>
                    <a:pt x="25003" y="510"/>
                  </a:cubicBezTo>
                  <a:cubicBezTo>
                    <a:pt x="25003" y="471"/>
                    <a:pt x="24982" y="436"/>
                    <a:pt x="24929" y="418"/>
                  </a:cubicBezTo>
                  <a:close/>
                  <a:moveTo>
                    <a:pt x="8268" y="436"/>
                  </a:moveTo>
                  <a:cubicBezTo>
                    <a:pt x="8229" y="453"/>
                    <a:pt x="8194" y="488"/>
                    <a:pt x="8212" y="527"/>
                  </a:cubicBezTo>
                  <a:cubicBezTo>
                    <a:pt x="8229" y="562"/>
                    <a:pt x="8251" y="579"/>
                    <a:pt x="8286" y="579"/>
                  </a:cubicBezTo>
                  <a:lnTo>
                    <a:pt x="8303" y="579"/>
                  </a:lnTo>
                  <a:cubicBezTo>
                    <a:pt x="8338" y="562"/>
                    <a:pt x="8360" y="527"/>
                    <a:pt x="8360" y="488"/>
                  </a:cubicBezTo>
                  <a:cubicBezTo>
                    <a:pt x="8338" y="453"/>
                    <a:pt x="8320" y="436"/>
                    <a:pt x="8286" y="436"/>
                  </a:cubicBezTo>
                  <a:close/>
                  <a:moveTo>
                    <a:pt x="23824" y="453"/>
                  </a:moveTo>
                  <a:cubicBezTo>
                    <a:pt x="23785" y="453"/>
                    <a:pt x="23767" y="488"/>
                    <a:pt x="23767" y="545"/>
                  </a:cubicBezTo>
                  <a:cubicBezTo>
                    <a:pt x="23785" y="562"/>
                    <a:pt x="23807" y="597"/>
                    <a:pt x="23841" y="597"/>
                  </a:cubicBezTo>
                  <a:lnTo>
                    <a:pt x="23859" y="597"/>
                  </a:lnTo>
                  <a:cubicBezTo>
                    <a:pt x="23894" y="579"/>
                    <a:pt x="23915" y="545"/>
                    <a:pt x="23915" y="510"/>
                  </a:cubicBezTo>
                  <a:cubicBezTo>
                    <a:pt x="23915" y="471"/>
                    <a:pt x="23876" y="453"/>
                    <a:pt x="23841" y="453"/>
                  </a:cubicBezTo>
                  <a:close/>
                  <a:moveTo>
                    <a:pt x="25273" y="510"/>
                  </a:moveTo>
                  <a:cubicBezTo>
                    <a:pt x="25256" y="510"/>
                    <a:pt x="25221" y="527"/>
                    <a:pt x="25199" y="562"/>
                  </a:cubicBezTo>
                  <a:cubicBezTo>
                    <a:pt x="25199" y="597"/>
                    <a:pt x="25221" y="636"/>
                    <a:pt x="25256" y="653"/>
                  </a:cubicBezTo>
                  <a:lnTo>
                    <a:pt x="25273" y="653"/>
                  </a:lnTo>
                  <a:cubicBezTo>
                    <a:pt x="25308" y="653"/>
                    <a:pt x="25330" y="636"/>
                    <a:pt x="25347" y="597"/>
                  </a:cubicBezTo>
                  <a:cubicBezTo>
                    <a:pt x="25364" y="562"/>
                    <a:pt x="25347" y="527"/>
                    <a:pt x="25290" y="510"/>
                  </a:cubicBezTo>
                  <a:close/>
                  <a:moveTo>
                    <a:pt x="7924" y="545"/>
                  </a:moveTo>
                  <a:cubicBezTo>
                    <a:pt x="7868" y="562"/>
                    <a:pt x="7850" y="597"/>
                    <a:pt x="7868" y="636"/>
                  </a:cubicBezTo>
                  <a:cubicBezTo>
                    <a:pt x="7868" y="671"/>
                    <a:pt x="7903" y="688"/>
                    <a:pt x="7942" y="688"/>
                  </a:cubicBezTo>
                  <a:lnTo>
                    <a:pt x="7959" y="688"/>
                  </a:lnTo>
                  <a:cubicBezTo>
                    <a:pt x="7994" y="671"/>
                    <a:pt x="8011" y="636"/>
                    <a:pt x="8011" y="597"/>
                  </a:cubicBezTo>
                  <a:cubicBezTo>
                    <a:pt x="7994" y="562"/>
                    <a:pt x="7959" y="545"/>
                    <a:pt x="7942" y="545"/>
                  </a:cubicBezTo>
                  <a:close/>
                  <a:moveTo>
                    <a:pt x="13599" y="545"/>
                  </a:moveTo>
                  <a:cubicBezTo>
                    <a:pt x="13581" y="545"/>
                    <a:pt x="13542" y="545"/>
                    <a:pt x="13542" y="579"/>
                  </a:cubicBezTo>
                  <a:cubicBezTo>
                    <a:pt x="13525" y="619"/>
                    <a:pt x="13542" y="653"/>
                    <a:pt x="13581" y="671"/>
                  </a:cubicBezTo>
                  <a:cubicBezTo>
                    <a:pt x="13581" y="688"/>
                    <a:pt x="13599" y="688"/>
                    <a:pt x="13599" y="688"/>
                  </a:cubicBezTo>
                  <a:cubicBezTo>
                    <a:pt x="13633" y="688"/>
                    <a:pt x="13651" y="671"/>
                    <a:pt x="13668" y="636"/>
                  </a:cubicBezTo>
                  <a:cubicBezTo>
                    <a:pt x="13690" y="597"/>
                    <a:pt x="13668" y="562"/>
                    <a:pt x="13633" y="545"/>
                  </a:cubicBezTo>
                  <a:close/>
                  <a:moveTo>
                    <a:pt x="23480" y="545"/>
                  </a:moveTo>
                  <a:cubicBezTo>
                    <a:pt x="23424" y="545"/>
                    <a:pt x="23406" y="597"/>
                    <a:pt x="23424" y="636"/>
                  </a:cubicBezTo>
                  <a:cubicBezTo>
                    <a:pt x="23424" y="653"/>
                    <a:pt x="23459" y="688"/>
                    <a:pt x="23498" y="688"/>
                  </a:cubicBezTo>
                  <a:cubicBezTo>
                    <a:pt x="23498" y="688"/>
                    <a:pt x="23498" y="671"/>
                    <a:pt x="23515" y="671"/>
                  </a:cubicBezTo>
                  <a:cubicBezTo>
                    <a:pt x="23550" y="671"/>
                    <a:pt x="23567" y="636"/>
                    <a:pt x="23567" y="579"/>
                  </a:cubicBezTo>
                  <a:cubicBezTo>
                    <a:pt x="23550" y="562"/>
                    <a:pt x="23515" y="545"/>
                    <a:pt x="23498" y="545"/>
                  </a:cubicBezTo>
                  <a:close/>
                  <a:moveTo>
                    <a:pt x="7559" y="653"/>
                  </a:moveTo>
                  <a:cubicBezTo>
                    <a:pt x="7524" y="671"/>
                    <a:pt x="7507" y="706"/>
                    <a:pt x="7524" y="745"/>
                  </a:cubicBezTo>
                  <a:cubicBezTo>
                    <a:pt x="7524" y="780"/>
                    <a:pt x="7559" y="797"/>
                    <a:pt x="7598" y="797"/>
                  </a:cubicBezTo>
                  <a:lnTo>
                    <a:pt x="7615" y="797"/>
                  </a:lnTo>
                  <a:cubicBezTo>
                    <a:pt x="7650" y="780"/>
                    <a:pt x="7668" y="745"/>
                    <a:pt x="7650" y="706"/>
                  </a:cubicBezTo>
                  <a:cubicBezTo>
                    <a:pt x="7650" y="671"/>
                    <a:pt x="7615" y="653"/>
                    <a:pt x="7598" y="653"/>
                  </a:cubicBezTo>
                  <a:close/>
                  <a:moveTo>
                    <a:pt x="23115" y="653"/>
                  </a:moveTo>
                  <a:cubicBezTo>
                    <a:pt x="23080" y="671"/>
                    <a:pt x="23063" y="706"/>
                    <a:pt x="23080" y="745"/>
                  </a:cubicBezTo>
                  <a:cubicBezTo>
                    <a:pt x="23097" y="780"/>
                    <a:pt x="23115" y="797"/>
                    <a:pt x="23154" y="797"/>
                  </a:cubicBezTo>
                  <a:lnTo>
                    <a:pt x="23171" y="797"/>
                  </a:lnTo>
                  <a:cubicBezTo>
                    <a:pt x="23206" y="780"/>
                    <a:pt x="23224" y="745"/>
                    <a:pt x="23206" y="688"/>
                  </a:cubicBezTo>
                  <a:cubicBezTo>
                    <a:pt x="23206" y="671"/>
                    <a:pt x="23171" y="653"/>
                    <a:pt x="23154" y="653"/>
                  </a:cubicBezTo>
                  <a:close/>
                  <a:moveTo>
                    <a:pt x="25617" y="653"/>
                  </a:moveTo>
                  <a:cubicBezTo>
                    <a:pt x="25582" y="653"/>
                    <a:pt x="25565" y="671"/>
                    <a:pt x="25547" y="688"/>
                  </a:cubicBezTo>
                  <a:cubicBezTo>
                    <a:pt x="25525" y="727"/>
                    <a:pt x="25547" y="762"/>
                    <a:pt x="25582" y="780"/>
                  </a:cubicBezTo>
                  <a:cubicBezTo>
                    <a:pt x="25582" y="797"/>
                    <a:pt x="25599" y="797"/>
                    <a:pt x="25617" y="797"/>
                  </a:cubicBezTo>
                  <a:cubicBezTo>
                    <a:pt x="25634" y="797"/>
                    <a:pt x="25656" y="780"/>
                    <a:pt x="25673" y="762"/>
                  </a:cubicBezTo>
                  <a:cubicBezTo>
                    <a:pt x="25691" y="727"/>
                    <a:pt x="25673" y="671"/>
                    <a:pt x="25634" y="653"/>
                  </a:cubicBezTo>
                  <a:close/>
                  <a:moveTo>
                    <a:pt x="13925" y="706"/>
                  </a:moveTo>
                  <a:cubicBezTo>
                    <a:pt x="13907" y="706"/>
                    <a:pt x="13868" y="706"/>
                    <a:pt x="13868" y="745"/>
                  </a:cubicBezTo>
                  <a:cubicBezTo>
                    <a:pt x="13851" y="780"/>
                    <a:pt x="13851" y="814"/>
                    <a:pt x="13886" y="836"/>
                  </a:cubicBezTo>
                  <a:cubicBezTo>
                    <a:pt x="13907" y="836"/>
                    <a:pt x="13925" y="854"/>
                    <a:pt x="13925" y="854"/>
                  </a:cubicBezTo>
                  <a:cubicBezTo>
                    <a:pt x="13960" y="854"/>
                    <a:pt x="13977" y="836"/>
                    <a:pt x="13994" y="814"/>
                  </a:cubicBezTo>
                  <a:cubicBezTo>
                    <a:pt x="14016" y="780"/>
                    <a:pt x="13994" y="727"/>
                    <a:pt x="13960" y="706"/>
                  </a:cubicBezTo>
                  <a:close/>
                  <a:moveTo>
                    <a:pt x="7250" y="762"/>
                  </a:moveTo>
                  <a:cubicBezTo>
                    <a:pt x="7233" y="762"/>
                    <a:pt x="7233" y="780"/>
                    <a:pt x="7215" y="780"/>
                  </a:cubicBezTo>
                  <a:cubicBezTo>
                    <a:pt x="7180" y="780"/>
                    <a:pt x="7163" y="836"/>
                    <a:pt x="7180" y="871"/>
                  </a:cubicBezTo>
                  <a:cubicBezTo>
                    <a:pt x="7198" y="888"/>
                    <a:pt x="7215" y="906"/>
                    <a:pt x="7250" y="906"/>
                  </a:cubicBezTo>
                  <a:lnTo>
                    <a:pt x="7272" y="906"/>
                  </a:lnTo>
                  <a:cubicBezTo>
                    <a:pt x="7307" y="906"/>
                    <a:pt x="7324" y="854"/>
                    <a:pt x="7324" y="814"/>
                  </a:cubicBezTo>
                  <a:cubicBezTo>
                    <a:pt x="7307" y="780"/>
                    <a:pt x="7272" y="762"/>
                    <a:pt x="7250" y="762"/>
                  </a:cubicBezTo>
                  <a:close/>
                  <a:moveTo>
                    <a:pt x="22788" y="797"/>
                  </a:moveTo>
                  <a:cubicBezTo>
                    <a:pt x="22754" y="814"/>
                    <a:pt x="22736" y="854"/>
                    <a:pt x="22754" y="888"/>
                  </a:cubicBezTo>
                  <a:cubicBezTo>
                    <a:pt x="22754" y="923"/>
                    <a:pt x="22788" y="945"/>
                    <a:pt x="22806" y="945"/>
                  </a:cubicBezTo>
                  <a:cubicBezTo>
                    <a:pt x="22828" y="945"/>
                    <a:pt x="22828" y="923"/>
                    <a:pt x="22845" y="923"/>
                  </a:cubicBezTo>
                  <a:cubicBezTo>
                    <a:pt x="22880" y="906"/>
                    <a:pt x="22897" y="871"/>
                    <a:pt x="22880" y="836"/>
                  </a:cubicBezTo>
                  <a:cubicBezTo>
                    <a:pt x="22862" y="797"/>
                    <a:pt x="22845" y="797"/>
                    <a:pt x="22806" y="797"/>
                  </a:cubicBezTo>
                  <a:close/>
                  <a:moveTo>
                    <a:pt x="25926" y="854"/>
                  </a:moveTo>
                  <a:cubicBezTo>
                    <a:pt x="25891" y="854"/>
                    <a:pt x="25874" y="854"/>
                    <a:pt x="25852" y="871"/>
                  </a:cubicBezTo>
                  <a:cubicBezTo>
                    <a:pt x="25834" y="906"/>
                    <a:pt x="25834" y="945"/>
                    <a:pt x="25874" y="980"/>
                  </a:cubicBezTo>
                  <a:cubicBezTo>
                    <a:pt x="25891" y="980"/>
                    <a:pt x="25908" y="997"/>
                    <a:pt x="25926" y="997"/>
                  </a:cubicBezTo>
                  <a:cubicBezTo>
                    <a:pt x="25943" y="997"/>
                    <a:pt x="25961" y="980"/>
                    <a:pt x="25982" y="962"/>
                  </a:cubicBezTo>
                  <a:cubicBezTo>
                    <a:pt x="26000" y="923"/>
                    <a:pt x="26000" y="888"/>
                    <a:pt x="25961" y="854"/>
                  </a:cubicBezTo>
                  <a:close/>
                  <a:moveTo>
                    <a:pt x="6906" y="888"/>
                  </a:moveTo>
                  <a:lnTo>
                    <a:pt x="6889" y="906"/>
                  </a:lnTo>
                  <a:cubicBezTo>
                    <a:pt x="6854" y="923"/>
                    <a:pt x="6837" y="962"/>
                    <a:pt x="6837" y="997"/>
                  </a:cubicBezTo>
                  <a:cubicBezTo>
                    <a:pt x="6854" y="1032"/>
                    <a:pt x="6871" y="1032"/>
                    <a:pt x="6906" y="1032"/>
                  </a:cubicBezTo>
                  <a:lnTo>
                    <a:pt x="6924" y="1032"/>
                  </a:lnTo>
                  <a:cubicBezTo>
                    <a:pt x="6980" y="1015"/>
                    <a:pt x="6998" y="980"/>
                    <a:pt x="6980" y="945"/>
                  </a:cubicBezTo>
                  <a:cubicBezTo>
                    <a:pt x="6963" y="906"/>
                    <a:pt x="6945" y="888"/>
                    <a:pt x="6906" y="888"/>
                  </a:cubicBezTo>
                  <a:close/>
                  <a:moveTo>
                    <a:pt x="14234" y="888"/>
                  </a:moveTo>
                  <a:cubicBezTo>
                    <a:pt x="14212" y="888"/>
                    <a:pt x="14195" y="906"/>
                    <a:pt x="14177" y="923"/>
                  </a:cubicBezTo>
                  <a:cubicBezTo>
                    <a:pt x="14160" y="962"/>
                    <a:pt x="14160" y="997"/>
                    <a:pt x="14195" y="1015"/>
                  </a:cubicBezTo>
                  <a:cubicBezTo>
                    <a:pt x="14212" y="1032"/>
                    <a:pt x="14234" y="1032"/>
                    <a:pt x="14234" y="1032"/>
                  </a:cubicBezTo>
                  <a:cubicBezTo>
                    <a:pt x="14269" y="1032"/>
                    <a:pt x="14286" y="1015"/>
                    <a:pt x="14303" y="997"/>
                  </a:cubicBezTo>
                  <a:cubicBezTo>
                    <a:pt x="14321" y="962"/>
                    <a:pt x="14303" y="923"/>
                    <a:pt x="14286" y="906"/>
                  </a:cubicBezTo>
                  <a:cubicBezTo>
                    <a:pt x="14269" y="888"/>
                    <a:pt x="14251" y="888"/>
                    <a:pt x="14234" y="888"/>
                  </a:cubicBezTo>
                  <a:close/>
                  <a:moveTo>
                    <a:pt x="22480" y="945"/>
                  </a:moveTo>
                  <a:cubicBezTo>
                    <a:pt x="22480" y="945"/>
                    <a:pt x="22462" y="945"/>
                    <a:pt x="22445" y="962"/>
                  </a:cubicBezTo>
                  <a:cubicBezTo>
                    <a:pt x="22410" y="980"/>
                    <a:pt x="22410" y="1015"/>
                    <a:pt x="22427" y="1054"/>
                  </a:cubicBezTo>
                  <a:cubicBezTo>
                    <a:pt x="22427" y="1089"/>
                    <a:pt x="22462" y="1089"/>
                    <a:pt x="22480" y="1089"/>
                  </a:cubicBezTo>
                  <a:lnTo>
                    <a:pt x="22519" y="1089"/>
                  </a:lnTo>
                  <a:cubicBezTo>
                    <a:pt x="22553" y="1071"/>
                    <a:pt x="22571" y="1015"/>
                    <a:pt x="22553" y="980"/>
                  </a:cubicBezTo>
                  <a:cubicBezTo>
                    <a:pt x="22536" y="962"/>
                    <a:pt x="22519" y="945"/>
                    <a:pt x="22480" y="945"/>
                  </a:cubicBezTo>
                  <a:close/>
                  <a:moveTo>
                    <a:pt x="6545" y="1032"/>
                  </a:moveTo>
                  <a:cubicBezTo>
                    <a:pt x="6510" y="1054"/>
                    <a:pt x="6488" y="1089"/>
                    <a:pt x="6510" y="1123"/>
                  </a:cubicBezTo>
                  <a:cubicBezTo>
                    <a:pt x="6510" y="1162"/>
                    <a:pt x="6545" y="1180"/>
                    <a:pt x="6562" y="1180"/>
                  </a:cubicBezTo>
                  <a:lnTo>
                    <a:pt x="6597" y="1180"/>
                  </a:lnTo>
                  <a:cubicBezTo>
                    <a:pt x="6636" y="1162"/>
                    <a:pt x="6654" y="1106"/>
                    <a:pt x="6636" y="1071"/>
                  </a:cubicBezTo>
                  <a:cubicBezTo>
                    <a:pt x="6636" y="1054"/>
                    <a:pt x="6597" y="1032"/>
                    <a:pt x="6562" y="1032"/>
                  </a:cubicBezTo>
                  <a:close/>
                  <a:moveTo>
                    <a:pt x="26200" y="1071"/>
                  </a:moveTo>
                  <a:cubicBezTo>
                    <a:pt x="26178" y="1071"/>
                    <a:pt x="26161" y="1089"/>
                    <a:pt x="26143" y="1106"/>
                  </a:cubicBezTo>
                  <a:cubicBezTo>
                    <a:pt x="26108" y="1123"/>
                    <a:pt x="26108" y="1180"/>
                    <a:pt x="26143" y="1197"/>
                  </a:cubicBezTo>
                  <a:cubicBezTo>
                    <a:pt x="26161" y="1215"/>
                    <a:pt x="26178" y="1215"/>
                    <a:pt x="26200" y="1215"/>
                  </a:cubicBezTo>
                  <a:cubicBezTo>
                    <a:pt x="26217" y="1215"/>
                    <a:pt x="26235" y="1215"/>
                    <a:pt x="26252" y="1197"/>
                  </a:cubicBezTo>
                  <a:cubicBezTo>
                    <a:pt x="26269" y="1180"/>
                    <a:pt x="26269" y="1123"/>
                    <a:pt x="26252" y="1106"/>
                  </a:cubicBezTo>
                  <a:cubicBezTo>
                    <a:pt x="26235" y="1089"/>
                    <a:pt x="26217" y="1071"/>
                    <a:pt x="26200" y="1071"/>
                  </a:cubicBezTo>
                  <a:close/>
                  <a:moveTo>
                    <a:pt x="14538" y="1106"/>
                  </a:moveTo>
                  <a:cubicBezTo>
                    <a:pt x="14504" y="1106"/>
                    <a:pt x="14486" y="1106"/>
                    <a:pt x="14469" y="1123"/>
                  </a:cubicBezTo>
                  <a:cubicBezTo>
                    <a:pt x="14451" y="1162"/>
                    <a:pt x="14451" y="1197"/>
                    <a:pt x="14486" y="1232"/>
                  </a:cubicBezTo>
                  <a:cubicBezTo>
                    <a:pt x="14504" y="1232"/>
                    <a:pt x="14521" y="1249"/>
                    <a:pt x="14538" y="1249"/>
                  </a:cubicBezTo>
                  <a:cubicBezTo>
                    <a:pt x="14560" y="1249"/>
                    <a:pt x="14578" y="1232"/>
                    <a:pt x="14595" y="1215"/>
                  </a:cubicBezTo>
                  <a:cubicBezTo>
                    <a:pt x="14612" y="1180"/>
                    <a:pt x="14612" y="1141"/>
                    <a:pt x="14578" y="1106"/>
                  </a:cubicBezTo>
                  <a:close/>
                  <a:moveTo>
                    <a:pt x="22136" y="1123"/>
                  </a:moveTo>
                  <a:cubicBezTo>
                    <a:pt x="22101" y="1162"/>
                    <a:pt x="22084" y="1197"/>
                    <a:pt x="22101" y="1232"/>
                  </a:cubicBezTo>
                  <a:cubicBezTo>
                    <a:pt x="22118" y="1249"/>
                    <a:pt x="22136" y="1271"/>
                    <a:pt x="22175" y="1271"/>
                  </a:cubicBezTo>
                  <a:cubicBezTo>
                    <a:pt x="22175" y="1271"/>
                    <a:pt x="22192" y="1271"/>
                    <a:pt x="22210" y="1249"/>
                  </a:cubicBezTo>
                  <a:cubicBezTo>
                    <a:pt x="22245" y="1232"/>
                    <a:pt x="22245" y="1197"/>
                    <a:pt x="22227" y="1162"/>
                  </a:cubicBezTo>
                  <a:cubicBezTo>
                    <a:pt x="22210" y="1141"/>
                    <a:pt x="22192" y="1123"/>
                    <a:pt x="22175" y="1123"/>
                  </a:cubicBezTo>
                  <a:close/>
                  <a:moveTo>
                    <a:pt x="6201" y="1180"/>
                  </a:moveTo>
                  <a:cubicBezTo>
                    <a:pt x="6162" y="1197"/>
                    <a:pt x="6145" y="1232"/>
                    <a:pt x="6162" y="1271"/>
                  </a:cubicBezTo>
                  <a:cubicBezTo>
                    <a:pt x="6184" y="1306"/>
                    <a:pt x="6219" y="1323"/>
                    <a:pt x="6236" y="1323"/>
                  </a:cubicBezTo>
                  <a:cubicBezTo>
                    <a:pt x="6254" y="1323"/>
                    <a:pt x="6254" y="1323"/>
                    <a:pt x="6271" y="1306"/>
                  </a:cubicBezTo>
                  <a:cubicBezTo>
                    <a:pt x="6310" y="1289"/>
                    <a:pt x="6327" y="1249"/>
                    <a:pt x="6310" y="1215"/>
                  </a:cubicBezTo>
                  <a:cubicBezTo>
                    <a:pt x="6293" y="1197"/>
                    <a:pt x="6271" y="1180"/>
                    <a:pt x="6236" y="1180"/>
                  </a:cubicBezTo>
                  <a:close/>
                  <a:moveTo>
                    <a:pt x="14830" y="1306"/>
                  </a:moveTo>
                  <a:cubicBezTo>
                    <a:pt x="14813" y="1306"/>
                    <a:pt x="14778" y="1323"/>
                    <a:pt x="14778" y="1341"/>
                  </a:cubicBezTo>
                  <a:cubicBezTo>
                    <a:pt x="14739" y="1380"/>
                    <a:pt x="14756" y="1415"/>
                    <a:pt x="14778" y="1450"/>
                  </a:cubicBezTo>
                  <a:lnTo>
                    <a:pt x="14830" y="1450"/>
                  </a:lnTo>
                  <a:cubicBezTo>
                    <a:pt x="14847" y="1450"/>
                    <a:pt x="14865" y="1450"/>
                    <a:pt x="14886" y="1432"/>
                  </a:cubicBezTo>
                  <a:cubicBezTo>
                    <a:pt x="14904" y="1397"/>
                    <a:pt x="14904" y="1341"/>
                    <a:pt x="14865" y="1323"/>
                  </a:cubicBezTo>
                  <a:cubicBezTo>
                    <a:pt x="14847" y="1323"/>
                    <a:pt x="14847" y="1306"/>
                    <a:pt x="14830" y="1306"/>
                  </a:cubicBezTo>
                  <a:close/>
                  <a:moveTo>
                    <a:pt x="21866" y="1306"/>
                  </a:moveTo>
                  <a:cubicBezTo>
                    <a:pt x="21849" y="1306"/>
                    <a:pt x="21827" y="1306"/>
                    <a:pt x="21809" y="1323"/>
                  </a:cubicBezTo>
                  <a:cubicBezTo>
                    <a:pt x="21792" y="1341"/>
                    <a:pt x="21775" y="1380"/>
                    <a:pt x="21792" y="1415"/>
                  </a:cubicBezTo>
                  <a:cubicBezTo>
                    <a:pt x="21809" y="1450"/>
                    <a:pt x="21827" y="1450"/>
                    <a:pt x="21866" y="1450"/>
                  </a:cubicBezTo>
                  <a:lnTo>
                    <a:pt x="21901" y="1450"/>
                  </a:lnTo>
                  <a:cubicBezTo>
                    <a:pt x="21936" y="1415"/>
                    <a:pt x="21936" y="1380"/>
                    <a:pt x="21918" y="1341"/>
                  </a:cubicBezTo>
                  <a:cubicBezTo>
                    <a:pt x="21901" y="1323"/>
                    <a:pt x="21883" y="1306"/>
                    <a:pt x="21866" y="1306"/>
                  </a:cubicBezTo>
                  <a:close/>
                  <a:moveTo>
                    <a:pt x="5875" y="1323"/>
                  </a:moveTo>
                  <a:cubicBezTo>
                    <a:pt x="5836" y="1341"/>
                    <a:pt x="5818" y="1397"/>
                    <a:pt x="5836" y="1432"/>
                  </a:cubicBezTo>
                  <a:cubicBezTo>
                    <a:pt x="5858" y="1450"/>
                    <a:pt x="5875" y="1467"/>
                    <a:pt x="5910" y="1467"/>
                  </a:cubicBezTo>
                  <a:cubicBezTo>
                    <a:pt x="5910" y="1467"/>
                    <a:pt x="5927" y="1467"/>
                    <a:pt x="5927" y="1450"/>
                  </a:cubicBezTo>
                  <a:cubicBezTo>
                    <a:pt x="5966" y="1450"/>
                    <a:pt x="5984" y="1397"/>
                    <a:pt x="5966" y="1358"/>
                  </a:cubicBezTo>
                  <a:cubicBezTo>
                    <a:pt x="5966" y="1341"/>
                    <a:pt x="5927" y="1323"/>
                    <a:pt x="5910" y="1323"/>
                  </a:cubicBezTo>
                  <a:close/>
                  <a:moveTo>
                    <a:pt x="26435" y="1341"/>
                  </a:moveTo>
                  <a:cubicBezTo>
                    <a:pt x="26417" y="1341"/>
                    <a:pt x="26417" y="1341"/>
                    <a:pt x="26396" y="1358"/>
                  </a:cubicBezTo>
                  <a:cubicBezTo>
                    <a:pt x="26361" y="1380"/>
                    <a:pt x="26361" y="1432"/>
                    <a:pt x="26378" y="1467"/>
                  </a:cubicBezTo>
                  <a:cubicBezTo>
                    <a:pt x="26396" y="1489"/>
                    <a:pt x="26417" y="1489"/>
                    <a:pt x="26435" y="1489"/>
                  </a:cubicBezTo>
                  <a:cubicBezTo>
                    <a:pt x="26452" y="1489"/>
                    <a:pt x="26470" y="1489"/>
                    <a:pt x="26487" y="1467"/>
                  </a:cubicBezTo>
                  <a:cubicBezTo>
                    <a:pt x="26526" y="1450"/>
                    <a:pt x="26526" y="1397"/>
                    <a:pt x="26487" y="1380"/>
                  </a:cubicBezTo>
                  <a:cubicBezTo>
                    <a:pt x="26487" y="1358"/>
                    <a:pt x="26470" y="1341"/>
                    <a:pt x="26435" y="1341"/>
                  </a:cubicBezTo>
                  <a:close/>
                  <a:moveTo>
                    <a:pt x="5583" y="1467"/>
                  </a:moveTo>
                  <a:cubicBezTo>
                    <a:pt x="5566" y="1467"/>
                    <a:pt x="5566" y="1489"/>
                    <a:pt x="5549" y="1489"/>
                  </a:cubicBezTo>
                  <a:cubicBezTo>
                    <a:pt x="5509" y="1506"/>
                    <a:pt x="5492" y="1541"/>
                    <a:pt x="5509" y="1576"/>
                  </a:cubicBezTo>
                  <a:cubicBezTo>
                    <a:pt x="5531" y="1615"/>
                    <a:pt x="5549" y="1615"/>
                    <a:pt x="5583" y="1615"/>
                  </a:cubicBezTo>
                  <a:lnTo>
                    <a:pt x="5601" y="1615"/>
                  </a:lnTo>
                  <a:cubicBezTo>
                    <a:pt x="5640" y="1598"/>
                    <a:pt x="5657" y="1558"/>
                    <a:pt x="5640" y="1524"/>
                  </a:cubicBezTo>
                  <a:cubicBezTo>
                    <a:pt x="5640" y="1489"/>
                    <a:pt x="5601" y="1467"/>
                    <a:pt x="5583" y="1467"/>
                  </a:cubicBezTo>
                  <a:close/>
                  <a:moveTo>
                    <a:pt x="21557" y="1506"/>
                  </a:moveTo>
                  <a:cubicBezTo>
                    <a:pt x="21540" y="1506"/>
                    <a:pt x="21522" y="1506"/>
                    <a:pt x="21522" y="1524"/>
                  </a:cubicBezTo>
                  <a:cubicBezTo>
                    <a:pt x="21483" y="1541"/>
                    <a:pt x="21466" y="1576"/>
                    <a:pt x="21483" y="1615"/>
                  </a:cubicBezTo>
                  <a:cubicBezTo>
                    <a:pt x="21500" y="1632"/>
                    <a:pt x="21522" y="1650"/>
                    <a:pt x="21557" y="1650"/>
                  </a:cubicBezTo>
                  <a:cubicBezTo>
                    <a:pt x="21574" y="1650"/>
                    <a:pt x="21574" y="1650"/>
                    <a:pt x="21592" y="1632"/>
                  </a:cubicBezTo>
                  <a:cubicBezTo>
                    <a:pt x="21631" y="1615"/>
                    <a:pt x="21631" y="1576"/>
                    <a:pt x="21609" y="1541"/>
                  </a:cubicBezTo>
                  <a:cubicBezTo>
                    <a:pt x="21592" y="1524"/>
                    <a:pt x="21574" y="1506"/>
                    <a:pt x="21557" y="1506"/>
                  </a:cubicBezTo>
                  <a:close/>
                  <a:moveTo>
                    <a:pt x="15104" y="1541"/>
                  </a:moveTo>
                  <a:cubicBezTo>
                    <a:pt x="15082" y="1541"/>
                    <a:pt x="15065" y="1541"/>
                    <a:pt x="15047" y="1558"/>
                  </a:cubicBezTo>
                  <a:cubicBezTo>
                    <a:pt x="15030" y="1598"/>
                    <a:pt x="15030" y="1632"/>
                    <a:pt x="15065" y="1667"/>
                  </a:cubicBezTo>
                  <a:cubicBezTo>
                    <a:pt x="15065" y="1685"/>
                    <a:pt x="15082" y="1685"/>
                    <a:pt x="15104" y="1685"/>
                  </a:cubicBezTo>
                  <a:cubicBezTo>
                    <a:pt x="15121" y="1685"/>
                    <a:pt x="15139" y="1685"/>
                    <a:pt x="15156" y="1667"/>
                  </a:cubicBezTo>
                  <a:cubicBezTo>
                    <a:pt x="15191" y="1632"/>
                    <a:pt x="15191" y="1598"/>
                    <a:pt x="15156" y="1558"/>
                  </a:cubicBezTo>
                  <a:cubicBezTo>
                    <a:pt x="15139" y="1541"/>
                    <a:pt x="15121" y="1541"/>
                    <a:pt x="15104" y="1541"/>
                  </a:cubicBezTo>
                  <a:close/>
                  <a:moveTo>
                    <a:pt x="5257" y="1632"/>
                  </a:moveTo>
                  <a:cubicBezTo>
                    <a:pt x="5240" y="1632"/>
                    <a:pt x="5240" y="1632"/>
                    <a:pt x="5222" y="1650"/>
                  </a:cubicBezTo>
                  <a:cubicBezTo>
                    <a:pt x="5183" y="1667"/>
                    <a:pt x="5166" y="1706"/>
                    <a:pt x="5183" y="1741"/>
                  </a:cubicBezTo>
                  <a:cubicBezTo>
                    <a:pt x="5205" y="1776"/>
                    <a:pt x="5222" y="1776"/>
                    <a:pt x="5257" y="1776"/>
                  </a:cubicBezTo>
                  <a:lnTo>
                    <a:pt x="5292" y="1776"/>
                  </a:lnTo>
                  <a:cubicBezTo>
                    <a:pt x="5331" y="1759"/>
                    <a:pt x="5331" y="1706"/>
                    <a:pt x="5314" y="1667"/>
                  </a:cubicBezTo>
                  <a:cubicBezTo>
                    <a:pt x="5314" y="1650"/>
                    <a:pt x="5274" y="1632"/>
                    <a:pt x="5257" y="1632"/>
                  </a:cubicBezTo>
                  <a:close/>
                  <a:moveTo>
                    <a:pt x="26652" y="1632"/>
                  </a:moveTo>
                  <a:cubicBezTo>
                    <a:pt x="26652" y="1632"/>
                    <a:pt x="26635" y="1632"/>
                    <a:pt x="26613" y="1650"/>
                  </a:cubicBezTo>
                  <a:cubicBezTo>
                    <a:pt x="26578" y="1667"/>
                    <a:pt x="26578" y="1724"/>
                    <a:pt x="26596" y="1741"/>
                  </a:cubicBezTo>
                  <a:cubicBezTo>
                    <a:pt x="26613" y="1759"/>
                    <a:pt x="26635" y="1776"/>
                    <a:pt x="26652" y="1776"/>
                  </a:cubicBezTo>
                  <a:cubicBezTo>
                    <a:pt x="26670" y="1776"/>
                    <a:pt x="26687" y="1776"/>
                    <a:pt x="26705" y="1759"/>
                  </a:cubicBezTo>
                  <a:cubicBezTo>
                    <a:pt x="26722" y="1741"/>
                    <a:pt x="26744" y="1706"/>
                    <a:pt x="26722" y="1667"/>
                  </a:cubicBezTo>
                  <a:cubicBezTo>
                    <a:pt x="26705" y="1650"/>
                    <a:pt x="26687" y="1632"/>
                    <a:pt x="26652" y="1632"/>
                  </a:cubicBezTo>
                  <a:close/>
                  <a:moveTo>
                    <a:pt x="21248" y="1706"/>
                  </a:moveTo>
                  <a:cubicBezTo>
                    <a:pt x="21231" y="1706"/>
                    <a:pt x="21231" y="1706"/>
                    <a:pt x="21213" y="1724"/>
                  </a:cubicBezTo>
                  <a:cubicBezTo>
                    <a:pt x="21174" y="1741"/>
                    <a:pt x="21174" y="1793"/>
                    <a:pt x="21196" y="1833"/>
                  </a:cubicBezTo>
                  <a:cubicBezTo>
                    <a:pt x="21213" y="1850"/>
                    <a:pt x="21231" y="1850"/>
                    <a:pt x="21248" y="1850"/>
                  </a:cubicBezTo>
                  <a:lnTo>
                    <a:pt x="21283" y="1850"/>
                  </a:lnTo>
                  <a:cubicBezTo>
                    <a:pt x="21322" y="1815"/>
                    <a:pt x="21339" y="1776"/>
                    <a:pt x="21305" y="1741"/>
                  </a:cubicBezTo>
                  <a:cubicBezTo>
                    <a:pt x="21305" y="1724"/>
                    <a:pt x="21266" y="1706"/>
                    <a:pt x="21248" y="1706"/>
                  </a:cubicBezTo>
                  <a:close/>
                  <a:moveTo>
                    <a:pt x="15356" y="1793"/>
                  </a:moveTo>
                  <a:cubicBezTo>
                    <a:pt x="15339" y="1793"/>
                    <a:pt x="15322" y="1815"/>
                    <a:pt x="15322" y="1815"/>
                  </a:cubicBezTo>
                  <a:cubicBezTo>
                    <a:pt x="15282" y="1850"/>
                    <a:pt x="15282" y="1885"/>
                    <a:pt x="15300" y="1924"/>
                  </a:cubicBezTo>
                  <a:cubicBezTo>
                    <a:pt x="15322" y="1941"/>
                    <a:pt x="15339" y="1941"/>
                    <a:pt x="15356" y="1941"/>
                  </a:cubicBezTo>
                  <a:cubicBezTo>
                    <a:pt x="15374" y="1941"/>
                    <a:pt x="15391" y="1941"/>
                    <a:pt x="15409" y="1924"/>
                  </a:cubicBezTo>
                  <a:cubicBezTo>
                    <a:pt x="15430" y="1902"/>
                    <a:pt x="15448" y="1850"/>
                    <a:pt x="15409" y="1833"/>
                  </a:cubicBezTo>
                  <a:cubicBezTo>
                    <a:pt x="15391" y="1815"/>
                    <a:pt x="15374" y="1793"/>
                    <a:pt x="15356" y="1793"/>
                  </a:cubicBezTo>
                  <a:close/>
                  <a:moveTo>
                    <a:pt x="4896" y="1815"/>
                  </a:moveTo>
                  <a:cubicBezTo>
                    <a:pt x="4857" y="1833"/>
                    <a:pt x="4839" y="1867"/>
                    <a:pt x="4878" y="1902"/>
                  </a:cubicBezTo>
                  <a:cubicBezTo>
                    <a:pt x="4878" y="1941"/>
                    <a:pt x="4913" y="1959"/>
                    <a:pt x="4931" y="1959"/>
                  </a:cubicBezTo>
                  <a:cubicBezTo>
                    <a:pt x="4948" y="1959"/>
                    <a:pt x="4948" y="1941"/>
                    <a:pt x="4966" y="1941"/>
                  </a:cubicBezTo>
                  <a:cubicBezTo>
                    <a:pt x="5005" y="1924"/>
                    <a:pt x="5022" y="1885"/>
                    <a:pt x="5005" y="1850"/>
                  </a:cubicBezTo>
                  <a:cubicBezTo>
                    <a:pt x="4987" y="1815"/>
                    <a:pt x="4948" y="1815"/>
                    <a:pt x="4931" y="1815"/>
                  </a:cubicBezTo>
                  <a:close/>
                  <a:moveTo>
                    <a:pt x="20922" y="1924"/>
                  </a:moveTo>
                  <a:cubicBezTo>
                    <a:pt x="20887" y="1959"/>
                    <a:pt x="20870" y="1994"/>
                    <a:pt x="20904" y="2033"/>
                  </a:cubicBezTo>
                  <a:cubicBezTo>
                    <a:pt x="20904" y="2050"/>
                    <a:pt x="20939" y="2068"/>
                    <a:pt x="20957" y="2068"/>
                  </a:cubicBezTo>
                  <a:cubicBezTo>
                    <a:pt x="20978" y="2068"/>
                    <a:pt x="20978" y="2050"/>
                    <a:pt x="20996" y="2050"/>
                  </a:cubicBezTo>
                  <a:cubicBezTo>
                    <a:pt x="21031" y="2033"/>
                    <a:pt x="21031" y="1976"/>
                    <a:pt x="21013" y="1941"/>
                  </a:cubicBezTo>
                  <a:cubicBezTo>
                    <a:pt x="20996" y="1924"/>
                    <a:pt x="20978" y="1924"/>
                    <a:pt x="20957" y="1924"/>
                  </a:cubicBezTo>
                  <a:close/>
                  <a:moveTo>
                    <a:pt x="26853" y="1941"/>
                  </a:moveTo>
                  <a:cubicBezTo>
                    <a:pt x="26831" y="1941"/>
                    <a:pt x="26831" y="1941"/>
                    <a:pt x="26813" y="1959"/>
                  </a:cubicBezTo>
                  <a:cubicBezTo>
                    <a:pt x="26779" y="1976"/>
                    <a:pt x="26761" y="2011"/>
                    <a:pt x="26796" y="2050"/>
                  </a:cubicBezTo>
                  <a:cubicBezTo>
                    <a:pt x="26796" y="2068"/>
                    <a:pt x="26831" y="2085"/>
                    <a:pt x="26853" y="2085"/>
                  </a:cubicBezTo>
                  <a:cubicBezTo>
                    <a:pt x="26870" y="2085"/>
                    <a:pt x="26870" y="2085"/>
                    <a:pt x="26887" y="2068"/>
                  </a:cubicBezTo>
                  <a:cubicBezTo>
                    <a:pt x="26922" y="2050"/>
                    <a:pt x="26940" y="2011"/>
                    <a:pt x="26905" y="1976"/>
                  </a:cubicBezTo>
                  <a:cubicBezTo>
                    <a:pt x="26905" y="1959"/>
                    <a:pt x="26870" y="1941"/>
                    <a:pt x="26853" y="1941"/>
                  </a:cubicBezTo>
                  <a:close/>
                  <a:moveTo>
                    <a:pt x="4622" y="1976"/>
                  </a:moveTo>
                  <a:cubicBezTo>
                    <a:pt x="4604" y="1976"/>
                    <a:pt x="4587" y="1976"/>
                    <a:pt x="4587" y="1994"/>
                  </a:cubicBezTo>
                  <a:cubicBezTo>
                    <a:pt x="4552" y="2011"/>
                    <a:pt x="4530" y="2050"/>
                    <a:pt x="4552" y="2085"/>
                  </a:cubicBezTo>
                  <a:cubicBezTo>
                    <a:pt x="4570" y="2102"/>
                    <a:pt x="4587" y="2120"/>
                    <a:pt x="4622" y="2120"/>
                  </a:cubicBezTo>
                  <a:lnTo>
                    <a:pt x="4639" y="2120"/>
                  </a:lnTo>
                  <a:cubicBezTo>
                    <a:pt x="4678" y="2102"/>
                    <a:pt x="4696" y="2050"/>
                    <a:pt x="4678" y="2011"/>
                  </a:cubicBezTo>
                  <a:cubicBezTo>
                    <a:pt x="4661" y="1994"/>
                    <a:pt x="4639" y="1976"/>
                    <a:pt x="4622" y="1976"/>
                  </a:cubicBezTo>
                  <a:close/>
                  <a:moveTo>
                    <a:pt x="15591" y="2085"/>
                  </a:moveTo>
                  <a:cubicBezTo>
                    <a:pt x="15574" y="2085"/>
                    <a:pt x="15557" y="2085"/>
                    <a:pt x="15539" y="2102"/>
                  </a:cubicBezTo>
                  <a:cubicBezTo>
                    <a:pt x="15517" y="2120"/>
                    <a:pt x="15500" y="2159"/>
                    <a:pt x="15539" y="2194"/>
                  </a:cubicBezTo>
                  <a:cubicBezTo>
                    <a:pt x="15539" y="2211"/>
                    <a:pt x="15574" y="2229"/>
                    <a:pt x="15591" y="2229"/>
                  </a:cubicBezTo>
                  <a:cubicBezTo>
                    <a:pt x="15609" y="2229"/>
                    <a:pt x="15609" y="2229"/>
                    <a:pt x="15626" y="2211"/>
                  </a:cubicBezTo>
                  <a:cubicBezTo>
                    <a:pt x="15665" y="2194"/>
                    <a:pt x="15665" y="2142"/>
                    <a:pt x="15648" y="2102"/>
                  </a:cubicBezTo>
                  <a:cubicBezTo>
                    <a:pt x="15626" y="2085"/>
                    <a:pt x="15609" y="2085"/>
                    <a:pt x="15591" y="2085"/>
                  </a:cubicBezTo>
                  <a:close/>
                  <a:moveTo>
                    <a:pt x="20669" y="2120"/>
                  </a:moveTo>
                  <a:cubicBezTo>
                    <a:pt x="20652" y="2120"/>
                    <a:pt x="20630" y="2142"/>
                    <a:pt x="20613" y="2142"/>
                  </a:cubicBezTo>
                  <a:cubicBezTo>
                    <a:pt x="20578" y="2159"/>
                    <a:pt x="20578" y="2211"/>
                    <a:pt x="20595" y="2250"/>
                  </a:cubicBezTo>
                  <a:cubicBezTo>
                    <a:pt x="20613" y="2268"/>
                    <a:pt x="20630" y="2268"/>
                    <a:pt x="20669" y="2268"/>
                  </a:cubicBezTo>
                  <a:lnTo>
                    <a:pt x="20704" y="2268"/>
                  </a:lnTo>
                  <a:cubicBezTo>
                    <a:pt x="20739" y="2229"/>
                    <a:pt x="20739" y="2194"/>
                    <a:pt x="20722" y="2159"/>
                  </a:cubicBezTo>
                  <a:cubicBezTo>
                    <a:pt x="20704" y="2142"/>
                    <a:pt x="20687" y="2120"/>
                    <a:pt x="20669" y="2120"/>
                  </a:cubicBezTo>
                  <a:close/>
                  <a:moveTo>
                    <a:pt x="4295" y="2159"/>
                  </a:moveTo>
                  <a:cubicBezTo>
                    <a:pt x="4278" y="2159"/>
                    <a:pt x="4278" y="2159"/>
                    <a:pt x="4261" y="2176"/>
                  </a:cubicBezTo>
                  <a:cubicBezTo>
                    <a:pt x="4226" y="2194"/>
                    <a:pt x="4226" y="2229"/>
                    <a:pt x="4243" y="2268"/>
                  </a:cubicBezTo>
                  <a:cubicBezTo>
                    <a:pt x="4243" y="2285"/>
                    <a:pt x="4278" y="2303"/>
                    <a:pt x="4295" y="2303"/>
                  </a:cubicBezTo>
                  <a:cubicBezTo>
                    <a:pt x="4313" y="2303"/>
                    <a:pt x="4335" y="2303"/>
                    <a:pt x="4335" y="2285"/>
                  </a:cubicBezTo>
                  <a:cubicBezTo>
                    <a:pt x="4369" y="2268"/>
                    <a:pt x="4387" y="2229"/>
                    <a:pt x="4369" y="2194"/>
                  </a:cubicBezTo>
                  <a:cubicBezTo>
                    <a:pt x="4352" y="2176"/>
                    <a:pt x="4313" y="2159"/>
                    <a:pt x="4295" y="2159"/>
                  </a:cubicBezTo>
                  <a:close/>
                  <a:moveTo>
                    <a:pt x="26996" y="2268"/>
                  </a:moveTo>
                  <a:cubicBezTo>
                    <a:pt x="26961" y="2285"/>
                    <a:pt x="26940" y="2320"/>
                    <a:pt x="26961" y="2359"/>
                  </a:cubicBezTo>
                  <a:cubicBezTo>
                    <a:pt x="26979" y="2394"/>
                    <a:pt x="26996" y="2411"/>
                    <a:pt x="27014" y="2411"/>
                  </a:cubicBezTo>
                  <a:cubicBezTo>
                    <a:pt x="27031" y="2411"/>
                    <a:pt x="27048" y="2394"/>
                    <a:pt x="27048" y="2394"/>
                  </a:cubicBezTo>
                  <a:cubicBezTo>
                    <a:pt x="27088" y="2376"/>
                    <a:pt x="27105" y="2337"/>
                    <a:pt x="27088" y="2303"/>
                  </a:cubicBezTo>
                  <a:cubicBezTo>
                    <a:pt x="27070" y="2268"/>
                    <a:pt x="27048" y="2268"/>
                    <a:pt x="27031" y="2268"/>
                  </a:cubicBezTo>
                  <a:close/>
                  <a:moveTo>
                    <a:pt x="3986" y="2337"/>
                  </a:moveTo>
                  <a:cubicBezTo>
                    <a:pt x="3969" y="2337"/>
                    <a:pt x="3969" y="2337"/>
                    <a:pt x="3952" y="2359"/>
                  </a:cubicBezTo>
                  <a:cubicBezTo>
                    <a:pt x="3917" y="2376"/>
                    <a:pt x="3899" y="2411"/>
                    <a:pt x="3934" y="2446"/>
                  </a:cubicBezTo>
                  <a:cubicBezTo>
                    <a:pt x="3934" y="2485"/>
                    <a:pt x="3969" y="2485"/>
                    <a:pt x="3986" y="2485"/>
                  </a:cubicBezTo>
                  <a:lnTo>
                    <a:pt x="4026" y="2485"/>
                  </a:lnTo>
                  <a:cubicBezTo>
                    <a:pt x="4060" y="2468"/>
                    <a:pt x="4078" y="2411"/>
                    <a:pt x="4043" y="2376"/>
                  </a:cubicBezTo>
                  <a:cubicBezTo>
                    <a:pt x="4043" y="2359"/>
                    <a:pt x="4008" y="2337"/>
                    <a:pt x="3986" y="2337"/>
                  </a:cubicBezTo>
                  <a:close/>
                  <a:moveTo>
                    <a:pt x="20360" y="2337"/>
                  </a:moveTo>
                  <a:cubicBezTo>
                    <a:pt x="20360" y="2337"/>
                    <a:pt x="20343" y="2337"/>
                    <a:pt x="20326" y="2359"/>
                  </a:cubicBezTo>
                  <a:cubicBezTo>
                    <a:pt x="20286" y="2376"/>
                    <a:pt x="20286" y="2429"/>
                    <a:pt x="20304" y="2468"/>
                  </a:cubicBezTo>
                  <a:cubicBezTo>
                    <a:pt x="20326" y="2485"/>
                    <a:pt x="20343" y="2485"/>
                    <a:pt x="20360" y="2485"/>
                  </a:cubicBezTo>
                  <a:cubicBezTo>
                    <a:pt x="20378" y="2485"/>
                    <a:pt x="20395" y="2485"/>
                    <a:pt x="20413" y="2468"/>
                  </a:cubicBezTo>
                  <a:cubicBezTo>
                    <a:pt x="20452" y="2446"/>
                    <a:pt x="20452" y="2411"/>
                    <a:pt x="20434" y="2376"/>
                  </a:cubicBezTo>
                  <a:cubicBezTo>
                    <a:pt x="20413" y="2359"/>
                    <a:pt x="20395" y="2337"/>
                    <a:pt x="20360" y="2337"/>
                  </a:cubicBezTo>
                  <a:close/>
                  <a:moveTo>
                    <a:pt x="15792" y="2376"/>
                  </a:moveTo>
                  <a:cubicBezTo>
                    <a:pt x="15792" y="2376"/>
                    <a:pt x="15774" y="2376"/>
                    <a:pt x="15757" y="2394"/>
                  </a:cubicBezTo>
                  <a:cubicBezTo>
                    <a:pt x="15718" y="2411"/>
                    <a:pt x="15718" y="2446"/>
                    <a:pt x="15735" y="2485"/>
                  </a:cubicBezTo>
                  <a:cubicBezTo>
                    <a:pt x="15757" y="2503"/>
                    <a:pt x="15774" y="2520"/>
                    <a:pt x="15809" y="2520"/>
                  </a:cubicBezTo>
                  <a:cubicBezTo>
                    <a:pt x="15809" y="2520"/>
                    <a:pt x="15826" y="2520"/>
                    <a:pt x="15844" y="2503"/>
                  </a:cubicBezTo>
                  <a:cubicBezTo>
                    <a:pt x="15883" y="2485"/>
                    <a:pt x="15883" y="2446"/>
                    <a:pt x="15866" y="2411"/>
                  </a:cubicBezTo>
                  <a:cubicBezTo>
                    <a:pt x="15844" y="2394"/>
                    <a:pt x="15826" y="2376"/>
                    <a:pt x="15792" y="2376"/>
                  </a:cubicBezTo>
                  <a:close/>
                  <a:moveTo>
                    <a:pt x="3643" y="2537"/>
                  </a:moveTo>
                  <a:cubicBezTo>
                    <a:pt x="3608" y="2577"/>
                    <a:pt x="3591" y="2611"/>
                    <a:pt x="3625" y="2646"/>
                  </a:cubicBezTo>
                  <a:cubicBezTo>
                    <a:pt x="3625" y="2664"/>
                    <a:pt x="3660" y="2685"/>
                    <a:pt x="3682" y="2685"/>
                  </a:cubicBezTo>
                  <a:cubicBezTo>
                    <a:pt x="3699" y="2685"/>
                    <a:pt x="3699" y="2685"/>
                    <a:pt x="3717" y="2664"/>
                  </a:cubicBezTo>
                  <a:cubicBezTo>
                    <a:pt x="3752" y="2646"/>
                    <a:pt x="3769" y="2611"/>
                    <a:pt x="3734" y="2577"/>
                  </a:cubicBezTo>
                  <a:cubicBezTo>
                    <a:pt x="3734" y="2537"/>
                    <a:pt x="3699" y="2537"/>
                    <a:pt x="3682" y="2537"/>
                  </a:cubicBezTo>
                  <a:close/>
                  <a:moveTo>
                    <a:pt x="20069" y="2555"/>
                  </a:moveTo>
                  <a:cubicBezTo>
                    <a:pt x="20051" y="2555"/>
                    <a:pt x="20051" y="2555"/>
                    <a:pt x="20034" y="2577"/>
                  </a:cubicBezTo>
                  <a:cubicBezTo>
                    <a:pt x="19999" y="2594"/>
                    <a:pt x="19999" y="2646"/>
                    <a:pt x="20017" y="2664"/>
                  </a:cubicBezTo>
                  <a:cubicBezTo>
                    <a:pt x="20034" y="2685"/>
                    <a:pt x="20051" y="2703"/>
                    <a:pt x="20069" y="2703"/>
                  </a:cubicBezTo>
                  <a:cubicBezTo>
                    <a:pt x="20086" y="2703"/>
                    <a:pt x="20108" y="2703"/>
                    <a:pt x="20125" y="2685"/>
                  </a:cubicBezTo>
                  <a:cubicBezTo>
                    <a:pt x="20143" y="2664"/>
                    <a:pt x="20160" y="2611"/>
                    <a:pt x="20143" y="2594"/>
                  </a:cubicBezTo>
                  <a:cubicBezTo>
                    <a:pt x="20125" y="2577"/>
                    <a:pt x="20086" y="2555"/>
                    <a:pt x="20069" y="2555"/>
                  </a:cubicBezTo>
                  <a:close/>
                  <a:moveTo>
                    <a:pt x="27140" y="2594"/>
                  </a:moveTo>
                  <a:cubicBezTo>
                    <a:pt x="27105" y="2611"/>
                    <a:pt x="27088" y="2646"/>
                    <a:pt x="27105" y="2685"/>
                  </a:cubicBezTo>
                  <a:cubicBezTo>
                    <a:pt x="27122" y="2720"/>
                    <a:pt x="27157" y="2738"/>
                    <a:pt x="27179" y="2738"/>
                  </a:cubicBezTo>
                  <a:cubicBezTo>
                    <a:pt x="27196" y="2738"/>
                    <a:pt x="27196" y="2738"/>
                    <a:pt x="27214" y="2720"/>
                  </a:cubicBezTo>
                  <a:cubicBezTo>
                    <a:pt x="27249" y="2703"/>
                    <a:pt x="27266" y="2664"/>
                    <a:pt x="27249" y="2629"/>
                  </a:cubicBezTo>
                  <a:cubicBezTo>
                    <a:pt x="27231" y="2611"/>
                    <a:pt x="27214" y="2594"/>
                    <a:pt x="27179" y="2594"/>
                  </a:cubicBezTo>
                  <a:close/>
                  <a:moveTo>
                    <a:pt x="15953" y="2685"/>
                  </a:moveTo>
                  <a:cubicBezTo>
                    <a:pt x="15935" y="2720"/>
                    <a:pt x="15918" y="2755"/>
                    <a:pt x="15935" y="2794"/>
                  </a:cubicBezTo>
                  <a:cubicBezTo>
                    <a:pt x="15953" y="2812"/>
                    <a:pt x="15974" y="2829"/>
                    <a:pt x="16009" y="2829"/>
                  </a:cubicBezTo>
                  <a:cubicBezTo>
                    <a:pt x="16009" y="2829"/>
                    <a:pt x="16027" y="2812"/>
                    <a:pt x="16044" y="2812"/>
                  </a:cubicBezTo>
                  <a:cubicBezTo>
                    <a:pt x="16083" y="2794"/>
                    <a:pt x="16083" y="2738"/>
                    <a:pt x="16061" y="2703"/>
                  </a:cubicBezTo>
                  <a:cubicBezTo>
                    <a:pt x="16044" y="2685"/>
                    <a:pt x="16027" y="2685"/>
                    <a:pt x="16009" y="2685"/>
                  </a:cubicBezTo>
                  <a:close/>
                  <a:moveTo>
                    <a:pt x="3334" y="2738"/>
                  </a:moveTo>
                  <a:cubicBezTo>
                    <a:pt x="3299" y="2772"/>
                    <a:pt x="3299" y="2812"/>
                    <a:pt x="3316" y="2846"/>
                  </a:cubicBezTo>
                  <a:cubicBezTo>
                    <a:pt x="3334" y="2864"/>
                    <a:pt x="3356" y="2881"/>
                    <a:pt x="3373" y="2881"/>
                  </a:cubicBezTo>
                  <a:cubicBezTo>
                    <a:pt x="3390" y="2881"/>
                    <a:pt x="3408" y="2864"/>
                    <a:pt x="3408" y="2864"/>
                  </a:cubicBezTo>
                  <a:cubicBezTo>
                    <a:pt x="3443" y="2846"/>
                    <a:pt x="3464" y="2794"/>
                    <a:pt x="3443" y="2755"/>
                  </a:cubicBezTo>
                  <a:cubicBezTo>
                    <a:pt x="3425" y="2738"/>
                    <a:pt x="3390" y="2738"/>
                    <a:pt x="3373" y="2738"/>
                  </a:cubicBezTo>
                  <a:close/>
                  <a:moveTo>
                    <a:pt x="19743" y="2772"/>
                  </a:moveTo>
                  <a:cubicBezTo>
                    <a:pt x="19708" y="2812"/>
                    <a:pt x="19708" y="2846"/>
                    <a:pt x="19725" y="2881"/>
                  </a:cubicBezTo>
                  <a:cubicBezTo>
                    <a:pt x="19743" y="2903"/>
                    <a:pt x="19760" y="2920"/>
                    <a:pt x="19782" y="2920"/>
                  </a:cubicBezTo>
                  <a:cubicBezTo>
                    <a:pt x="19799" y="2920"/>
                    <a:pt x="19817" y="2903"/>
                    <a:pt x="19817" y="2903"/>
                  </a:cubicBezTo>
                  <a:cubicBezTo>
                    <a:pt x="19851" y="2881"/>
                    <a:pt x="19869" y="2829"/>
                    <a:pt x="19834" y="2794"/>
                  </a:cubicBezTo>
                  <a:cubicBezTo>
                    <a:pt x="19834" y="2772"/>
                    <a:pt x="19799" y="2772"/>
                    <a:pt x="19782" y="2772"/>
                  </a:cubicBezTo>
                  <a:close/>
                  <a:moveTo>
                    <a:pt x="27288" y="2920"/>
                  </a:moveTo>
                  <a:cubicBezTo>
                    <a:pt x="27249" y="2938"/>
                    <a:pt x="27231" y="2990"/>
                    <a:pt x="27249" y="3029"/>
                  </a:cubicBezTo>
                  <a:cubicBezTo>
                    <a:pt x="27266" y="3047"/>
                    <a:pt x="27288" y="3064"/>
                    <a:pt x="27323" y="3064"/>
                  </a:cubicBezTo>
                  <a:lnTo>
                    <a:pt x="27340" y="3064"/>
                  </a:lnTo>
                  <a:cubicBezTo>
                    <a:pt x="27396" y="3047"/>
                    <a:pt x="27396" y="3012"/>
                    <a:pt x="27396" y="2973"/>
                  </a:cubicBezTo>
                  <a:cubicBezTo>
                    <a:pt x="27375" y="2938"/>
                    <a:pt x="27357" y="2920"/>
                    <a:pt x="27323" y="2920"/>
                  </a:cubicBezTo>
                  <a:close/>
                  <a:moveTo>
                    <a:pt x="3029" y="2938"/>
                  </a:moveTo>
                  <a:cubicBezTo>
                    <a:pt x="2990" y="2973"/>
                    <a:pt x="2990" y="3012"/>
                    <a:pt x="3007" y="3047"/>
                  </a:cubicBezTo>
                  <a:cubicBezTo>
                    <a:pt x="3029" y="3064"/>
                    <a:pt x="3047" y="3081"/>
                    <a:pt x="3081" y="3081"/>
                  </a:cubicBezTo>
                  <a:cubicBezTo>
                    <a:pt x="3081" y="3081"/>
                    <a:pt x="3099" y="3081"/>
                    <a:pt x="3116" y="3064"/>
                  </a:cubicBezTo>
                  <a:cubicBezTo>
                    <a:pt x="3155" y="3047"/>
                    <a:pt x="3155" y="2990"/>
                    <a:pt x="3138" y="2973"/>
                  </a:cubicBezTo>
                  <a:cubicBezTo>
                    <a:pt x="3116" y="2938"/>
                    <a:pt x="3099" y="2938"/>
                    <a:pt x="3081" y="2938"/>
                  </a:cubicBezTo>
                  <a:close/>
                  <a:moveTo>
                    <a:pt x="16209" y="2973"/>
                  </a:moveTo>
                  <a:cubicBezTo>
                    <a:pt x="16192" y="2973"/>
                    <a:pt x="16170" y="2990"/>
                    <a:pt x="16153" y="2990"/>
                  </a:cubicBezTo>
                  <a:cubicBezTo>
                    <a:pt x="16135" y="3012"/>
                    <a:pt x="16118" y="3064"/>
                    <a:pt x="16135" y="3099"/>
                  </a:cubicBezTo>
                  <a:cubicBezTo>
                    <a:pt x="16153" y="3121"/>
                    <a:pt x="16170" y="3121"/>
                    <a:pt x="16209" y="3121"/>
                  </a:cubicBezTo>
                  <a:lnTo>
                    <a:pt x="16244" y="3121"/>
                  </a:lnTo>
                  <a:cubicBezTo>
                    <a:pt x="16279" y="3081"/>
                    <a:pt x="16279" y="3047"/>
                    <a:pt x="16262" y="3012"/>
                  </a:cubicBezTo>
                  <a:cubicBezTo>
                    <a:pt x="16244" y="2990"/>
                    <a:pt x="16227" y="2973"/>
                    <a:pt x="16209" y="2973"/>
                  </a:cubicBezTo>
                  <a:close/>
                  <a:moveTo>
                    <a:pt x="19490" y="2973"/>
                  </a:moveTo>
                  <a:cubicBezTo>
                    <a:pt x="19473" y="2973"/>
                    <a:pt x="19455" y="2990"/>
                    <a:pt x="19434" y="2990"/>
                  </a:cubicBezTo>
                  <a:cubicBezTo>
                    <a:pt x="19416" y="3012"/>
                    <a:pt x="19399" y="3064"/>
                    <a:pt x="19416" y="3099"/>
                  </a:cubicBezTo>
                  <a:cubicBezTo>
                    <a:pt x="19434" y="3121"/>
                    <a:pt x="19455" y="3121"/>
                    <a:pt x="19490" y="3121"/>
                  </a:cubicBezTo>
                  <a:lnTo>
                    <a:pt x="19525" y="3121"/>
                  </a:lnTo>
                  <a:cubicBezTo>
                    <a:pt x="19564" y="3081"/>
                    <a:pt x="19564" y="3047"/>
                    <a:pt x="19542" y="3012"/>
                  </a:cubicBezTo>
                  <a:cubicBezTo>
                    <a:pt x="19525" y="2990"/>
                    <a:pt x="19508" y="2973"/>
                    <a:pt x="19490" y="2973"/>
                  </a:cubicBezTo>
                  <a:close/>
                  <a:moveTo>
                    <a:pt x="2772" y="3138"/>
                  </a:moveTo>
                  <a:cubicBezTo>
                    <a:pt x="2755" y="3138"/>
                    <a:pt x="2738" y="3138"/>
                    <a:pt x="2738" y="3155"/>
                  </a:cubicBezTo>
                  <a:cubicBezTo>
                    <a:pt x="2703" y="3173"/>
                    <a:pt x="2681" y="3208"/>
                    <a:pt x="2720" y="3247"/>
                  </a:cubicBezTo>
                  <a:cubicBezTo>
                    <a:pt x="2720" y="3264"/>
                    <a:pt x="2755" y="3282"/>
                    <a:pt x="2772" y="3282"/>
                  </a:cubicBezTo>
                  <a:cubicBezTo>
                    <a:pt x="2790" y="3282"/>
                    <a:pt x="2812" y="3282"/>
                    <a:pt x="2812" y="3264"/>
                  </a:cubicBezTo>
                  <a:cubicBezTo>
                    <a:pt x="2846" y="3247"/>
                    <a:pt x="2864" y="3208"/>
                    <a:pt x="2829" y="3173"/>
                  </a:cubicBezTo>
                  <a:cubicBezTo>
                    <a:pt x="2829" y="3155"/>
                    <a:pt x="2790" y="3138"/>
                    <a:pt x="2772" y="3138"/>
                  </a:cubicBezTo>
                  <a:close/>
                  <a:moveTo>
                    <a:pt x="19146" y="3190"/>
                  </a:moveTo>
                  <a:cubicBezTo>
                    <a:pt x="19107" y="3208"/>
                    <a:pt x="19107" y="3264"/>
                    <a:pt x="19129" y="3299"/>
                  </a:cubicBezTo>
                  <a:cubicBezTo>
                    <a:pt x="19146" y="3316"/>
                    <a:pt x="19164" y="3338"/>
                    <a:pt x="19181" y="3338"/>
                  </a:cubicBezTo>
                  <a:cubicBezTo>
                    <a:pt x="19199" y="3338"/>
                    <a:pt x="19216" y="3316"/>
                    <a:pt x="19216" y="3316"/>
                  </a:cubicBezTo>
                  <a:cubicBezTo>
                    <a:pt x="19255" y="3299"/>
                    <a:pt x="19273" y="3247"/>
                    <a:pt x="19255" y="3208"/>
                  </a:cubicBezTo>
                  <a:cubicBezTo>
                    <a:pt x="19238" y="3190"/>
                    <a:pt x="19216" y="3190"/>
                    <a:pt x="19181" y="3190"/>
                  </a:cubicBezTo>
                  <a:close/>
                  <a:moveTo>
                    <a:pt x="27431" y="3264"/>
                  </a:moveTo>
                  <a:cubicBezTo>
                    <a:pt x="27396" y="3282"/>
                    <a:pt x="27375" y="3316"/>
                    <a:pt x="27396" y="3356"/>
                  </a:cubicBezTo>
                  <a:cubicBezTo>
                    <a:pt x="27396" y="3390"/>
                    <a:pt x="27431" y="3408"/>
                    <a:pt x="27449" y="3408"/>
                  </a:cubicBezTo>
                  <a:cubicBezTo>
                    <a:pt x="27466" y="3408"/>
                    <a:pt x="27466" y="3408"/>
                    <a:pt x="27484" y="3390"/>
                  </a:cubicBezTo>
                  <a:cubicBezTo>
                    <a:pt x="27523" y="3390"/>
                    <a:pt x="27540" y="3338"/>
                    <a:pt x="27523" y="3299"/>
                  </a:cubicBezTo>
                  <a:cubicBezTo>
                    <a:pt x="27523" y="3282"/>
                    <a:pt x="27484" y="3264"/>
                    <a:pt x="27449" y="3264"/>
                  </a:cubicBezTo>
                  <a:close/>
                  <a:moveTo>
                    <a:pt x="16409" y="3282"/>
                  </a:moveTo>
                  <a:cubicBezTo>
                    <a:pt x="16388" y="3282"/>
                    <a:pt x="16370" y="3282"/>
                    <a:pt x="16370" y="3299"/>
                  </a:cubicBezTo>
                  <a:cubicBezTo>
                    <a:pt x="16335" y="3316"/>
                    <a:pt x="16335" y="3356"/>
                    <a:pt x="16353" y="3390"/>
                  </a:cubicBezTo>
                  <a:cubicBezTo>
                    <a:pt x="16370" y="3408"/>
                    <a:pt x="16388" y="3425"/>
                    <a:pt x="16409" y="3425"/>
                  </a:cubicBezTo>
                  <a:cubicBezTo>
                    <a:pt x="16427" y="3425"/>
                    <a:pt x="16444" y="3408"/>
                    <a:pt x="16462" y="3408"/>
                  </a:cubicBezTo>
                  <a:cubicBezTo>
                    <a:pt x="16479" y="3390"/>
                    <a:pt x="16496" y="3338"/>
                    <a:pt x="16462" y="3299"/>
                  </a:cubicBezTo>
                  <a:cubicBezTo>
                    <a:pt x="16462" y="3282"/>
                    <a:pt x="16427" y="3282"/>
                    <a:pt x="16409" y="3282"/>
                  </a:cubicBezTo>
                  <a:close/>
                  <a:moveTo>
                    <a:pt x="2429" y="3356"/>
                  </a:moveTo>
                  <a:cubicBezTo>
                    <a:pt x="2411" y="3390"/>
                    <a:pt x="2394" y="3425"/>
                    <a:pt x="2429" y="3464"/>
                  </a:cubicBezTo>
                  <a:cubicBezTo>
                    <a:pt x="2429" y="3482"/>
                    <a:pt x="2446" y="3499"/>
                    <a:pt x="2485" y="3499"/>
                  </a:cubicBezTo>
                  <a:cubicBezTo>
                    <a:pt x="2503" y="3499"/>
                    <a:pt x="2503" y="3482"/>
                    <a:pt x="2520" y="3482"/>
                  </a:cubicBezTo>
                  <a:cubicBezTo>
                    <a:pt x="2555" y="3447"/>
                    <a:pt x="2555" y="3408"/>
                    <a:pt x="2537" y="3373"/>
                  </a:cubicBezTo>
                  <a:cubicBezTo>
                    <a:pt x="2520" y="3356"/>
                    <a:pt x="2503" y="3356"/>
                    <a:pt x="2485" y="3356"/>
                  </a:cubicBezTo>
                  <a:close/>
                  <a:moveTo>
                    <a:pt x="18872" y="3373"/>
                  </a:moveTo>
                  <a:cubicBezTo>
                    <a:pt x="18872" y="3373"/>
                    <a:pt x="18855" y="3390"/>
                    <a:pt x="18837" y="3390"/>
                  </a:cubicBezTo>
                  <a:cubicBezTo>
                    <a:pt x="18803" y="3408"/>
                    <a:pt x="18803" y="3464"/>
                    <a:pt x="18820" y="3499"/>
                  </a:cubicBezTo>
                  <a:cubicBezTo>
                    <a:pt x="18837" y="3517"/>
                    <a:pt x="18855" y="3517"/>
                    <a:pt x="18872" y="3517"/>
                  </a:cubicBezTo>
                  <a:lnTo>
                    <a:pt x="18929" y="3517"/>
                  </a:lnTo>
                  <a:cubicBezTo>
                    <a:pt x="18946" y="3499"/>
                    <a:pt x="18964" y="3447"/>
                    <a:pt x="18946" y="3408"/>
                  </a:cubicBezTo>
                  <a:cubicBezTo>
                    <a:pt x="18929" y="3390"/>
                    <a:pt x="18911" y="3373"/>
                    <a:pt x="18872" y="3373"/>
                  </a:cubicBezTo>
                  <a:close/>
                  <a:moveTo>
                    <a:pt x="16644" y="3556"/>
                  </a:moveTo>
                  <a:cubicBezTo>
                    <a:pt x="16627" y="3556"/>
                    <a:pt x="16605" y="3573"/>
                    <a:pt x="16588" y="3573"/>
                  </a:cubicBezTo>
                  <a:cubicBezTo>
                    <a:pt x="16553" y="3608"/>
                    <a:pt x="16553" y="3643"/>
                    <a:pt x="16588" y="3682"/>
                  </a:cubicBezTo>
                  <a:cubicBezTo>
                    <a:pt x="16605" y="3699"/>
                    <a:pt x="16627" y="3699"/>
                    <a:pt x="16644" y="3699"/>
                  </a:cubicBezTo>
                  <a:cubicBezTo>
                    <a:pt x="16662" y="3699"/>
                    <a:pt x="16679" y="3699"/>
                    <a:pt x="16679" y="3682"/>
                  </a:cubicBezTo>
                  <a:cubicBezTo>
                    <a:pt x="16714" y="3664"/>
                    <a:pt x="16714" y="3608"/>
                    <a:pt x="16697" y="3590"/>
                  </a:cubicBezTo>
                  <a:cubicBezTo>
                    <a:pt x="16679" y="3573"/>
                    <a:pt x="16662" y="3556"/>
                    <a:pt x="16644" y="3556"/>
                  </a:cubicBezTo>
                  <a:close/>
                  <a:moveTo>
                    <a:pt x="18529" y="3573"/>
                  </a:moveTo>
                  <a:cubicBezTo>
                    <a:pt x="18494" y="3590"/>
                    <a:pt x="18494" y="3643"/>
                    <a:pt x="18511" y="3682"/>
                  </a:cubicBezTo>
                  <a:cubicBezTo>
                    <a:pt x="18529" y="3699"/>
                    <a:pt x="18546" y="3717"/>
                    <a:pt x="18563" y="3717"/>
                  </a:cubicBezTo>
                  <a:cubicBezTo>
                    <a:pt x="18585" y="3717"/>
                    <a:pt x="18603" y="3717"/>
                    <a:pt x="18603" y="3699"/>
                  </a:cubicBezTo>
                  <a:cubicBezTo>
                    <a:pt x="18637" y="3682"/>
                    <a:pt x="18655" y="3643"/>
                    <a:pt x="18637" y="3608"/>
                  </a:cubicBezTo>
                  <a:cubicBezTo>
                    <a:pt x="18620" y="3590"/>
                    <a:pt x="18603" y="3573"/>
                    <a:pt x="18563" y="3573"/>
                  </a:cubicBezTo>
                  <a:close/>
                  <a:moveTo>
                    <a:pt x="2211" y="3590"/>
                  </a:moveTo>
                  <a:cubicBezTo>
                    <a:pt x="2194" y="3590"/>
                    <a:pt x="2176" y="3590"/>
                    <a:pt x="2159" y="3608"/>
                  </a:cubicBezTo>
                  <a:cubicBezTo>
                    <a:pt x="2120" y="3625"/>
                    <a:pt x="2120" y="3682"/>
                    <a:pt x="2159" y="3717"/>
                  </a:cubicBezTo>
                  <a:cubicBezTo>
                    <a:pt x="2176" y="3717"/>
                    <a:pt x="2194" y="3734"/>
                    <a:pt x="2211" y="3734"/>
                  </a:cubicBezTo>
                  <a:cubicBezTo>
                    <a:pt x="2229" y="3734"/>
                    <a:pt x="2246" y="3717"/>
                    <a:pt x="2268" y="3717"/>
                  </a:cubicBezTo>
                  <a:cubicBezTo>
                    <a:pt x="2285" y="3682"/>
                    <a:pt x="2285" y="3643"/>
                    <a:pt x="2268" y="3608"/>
                  </a:cubicBezTo>
                  <a:cubicBezTo>
                    <a:pt x="2246" y="3590"/>
                    <a:pt x="2229" y="3590"/>
                    <a:pt x="2211" y="3590"/>
                  </a:cubicBezTo>
                  <a:close/>
                  <a:moveTo>
                    <a:pt x="27592" y="3590"/>
                  </a:moveTo>
                  <a:cubicBezTo>
                    <a:pt x="27575" y="3590"/>
                    <a:pt x="27575" y="3590"/>
                    <a:pt x="27557" y="3608"/>
                  </a:cubicBezTo>
                  <a:cubicBezTo>
                    <a:pt x="27523" y="3608"/>
                    <a:pt x="27505" y="3664"/>
                    <a:pt x="27523" y="3699"/>
                  </a:cubicBezTo>
                  <a:cubicBezTo>
                    <a:pt x="27540" y="3717"/>
                    <a:pt x="27557" y="3734"/>
                    <a:pt x="27592" y="3734"/>
                  </a:cubicBezTo>
                  <a:lnTo>
                    <a:pt x="27614" y="3734"/>
                  </a:lnTo>
                  <a:cubicBezTo>
                    <a:pt x="27649" y="3717"/>
                    <a:pt x="27666" y="3682"/>
                    <a:pt x="27649" y="3643"/>
                  </a:cubicBezTo>
                  <a:cubicBezTo>
                    <a:pt x="27649" y="3608"/>
                    <a:pt x="27614" y="3590"/>
                    <a:pt x="27592" y="3590"/>
                  </a:cubicBezTo>
                  <a:close/>
                  <a:moveTo>
                    <a:pt x="18259" y="3734"/>
                  </a:moveTo>
                  <a:cubicBezTo>
                    <a:pt x="18237" y="3734"/>
                    <a:pt x="18237" y="3751"/>
                    <a:pt x="18220" y="3751"/>
                  </a:cubicBezTo>
                  <a:cubicBezTo>
                    <a:pt x="18185" y="3773"/>
                    <a:pt x="18167" y="3808"/>
                    <a:pt x="18185" y="3843"/>
                  </a:cubicBezTo>
                  <a:cubicBezTo>
                    <a:pt x="18202" y="3882"/>
                    <a:pt x="18220" y="3882"/>
                    <a:pt x="18259" y="3882"/>
                  </a:cubicBezTo>
                  <a:lnTo>
                    <a:pt x="18294" y="3882"/>
                  </a:lnTo>
                  <a:cubicBezTo>
                    <a:pt x="18328" y="3860"/>
                    <a:pt x="18328" y="3825"/>
                    <a:pt x="18311" y="3791"/>
                  </a:cubicBezTo>
                  <a:cubicBezTo>
                    <a:pt x="18311" y="3751"/>
                    <a:pt x="18276" y="3734"/>
                    <a:pt x="18259" y="3734"/>
                  </a:cubicBezTo>
                  <a:close/>
                  <a:moveTo>
                    <a:pt x="16897" y="3808"/>
                  </a:moveTo>
                  <a:cubicBezTo>
                    <a:pt x="16879" y="3808"/>
                    <a:pt x="16862" y="3808"/>
                    <a:pt x="16845" y="3825"/>
                  </a:cubicBezTo>
                  <a:cubicBezTo>
                    <a:pt x="16823" y="3860"/>
                    <a:pt x="16823" y="3917"/>
                    <a:pt x="16862" y="3934"/>
                  </a:cubicBezTo>
                  <a:cubicBezTo>
                    <a:pt x="16879" y="3952"/>
                    <a:pt x="16897" y="3952"/>
                    <a:pt x="16897" y="3952"/>
                  </a:cubicBezTo>
                  <a:cubicBezTo>
                    <a:pt x="16932" y="3952"/>
                    <a:pt x="16953" y="3934"/>
                    <a:pt x="16971" y="3917"/>
                  </a:cubicBezTo>
                  <a:cubicBezTo>
                    <a:pt x="16988" y="3882"/>
                    <a:pt x="16988" y="3843"/>
                    <a:pt x="16953" y="3825"/>
                  </a:cubicBezTo>
                  <a:cubicBezTo>
                    <a:pt x="16932" y="3808"/>
                    <a:pt x="16914" y="3808"/>
                    <a:pt x="16897" y="3808"/>
                  </a:cubicBezTo>
                  <a:close/>
                  <a:moveTo>
                    <a:pt x="1959" y="3843"/>
                  </a:moveTo>
                  <a:cubicBezTo>
                    <a:pt x="1941" y="3843"/>
                    <a:pt x="1920" y="3843"/>
                    <a:pt x="1902" y="3860"/>
                  </a:cubicBezTo>
                  <a:cubicBezTo>
                    <a:pt x="1867" y="3899"/>
                    <a:pt x="1867" y="3934"/>
                    <a:pt x="1902" y="3969"/>
                  </a:cubicBezTo>
                  <a:cubicBezTo>
                    <a:pt x="1920" y="3991"/>
                    <a:pt x="1941" y="3991"/>
                    <a:pt x="1959" y="3991"/>
                  </a:cubicBezTo>
                  <a:cubicBezTo>
                    <a:pt x="1976" y="3991"/>
                    <a:pt x="1994" y="3991"/>
                    <a:pt x="2011" y="3969"/>
                  </a:cubicBezTo>
                  <a:cubicBezTo>
                    <a:pt x="2028" y="3934"/>
                    <a:pt x="2028" y="3899"/>
                    <a:pt x="1994" y="3860"/>
                  </a:cubicBezTo>
                  <a:cubicBezTo>
                    <a:pt x="1994" y="3843"/>
                    <a:pt x="1976" y="3843"/>
                    <a:pt x="1959" y="3843"/>
                  </a:cubicBezTo>
                  <a:close/>
                  <a:moveTo>
                    <a:pt x="17893" y="3899"/>
                  </a:moveTo>
                  <a:cubicBezTo>
                    <a:pt x="17858" y="3917"/>
                    <a:pt x="17841" y="3969"/>
                    <a:pt x="17858" y="4008"/>
                  </a:cubicBezTo>
                  <a:cubicBezTo>
                    <a:pt x="17876" y="4026"/>
                    <a:pt x="17893" y="4043"/>
                    <a:pt x="17932" y="4043"/>
                  </a:cubicBezTo>
                  <a:lnTo>
                    <a:pt x="17950" y="4043"/>
                  </a:lnTo>
                  <a:cubicBezTo>
                    <a:pt x="17985" y="4026"/>
                    <a:pt x="18002" y="3991"/>
                    <a:pt x="17985" y="3952"/>
                  </a:cubicBezTo>
                  <a:cubicBezTo>
                    <a:pt x="17985" y="3917"/>
                    <a:pt x="17950" y="3899"/>
                    <a:pt x="17932" y="3899"/>
                  </a:cubicBezTo>
                  <a:close/>
                  <a:moveTo>
                    <a:pt x="27684" y="3934"/>
                  </a:moveTo>
                  <a:cubicBezTo>
                    <a:pt x="27649" y="3952"/>
                    <a:pt x="27631" y="3991"/>
                    <a:pt x="27649" y="4026"/>
                  </a:cubicBezTo>
                  <a:cubicBezTo>
                    <a:pt x="27666" y="4060"/>
                    <a:pt x="27684" y="4078"/>
                    <a:pt x="27723" y="4078"/>
                  </a:cubicBezTo>
                  <a:lnTo>
                    <a:pt x="27740" y="4078"/>
                  </a:lnTo>
                  <a:cubicBezTo>
                    <a:pt x="27775" y="4060"/>
                    <a:pt x="27792" y="4026"/>
                    <a:pt x="27792" y="3969"/>
                  </a:cubicBezTo>
                  <a:cubicBezTo>
                    <a:pt x="27775" y="3952"/>
                    <a:pt x="27740" y="3934"/>
                    <a:pt x="27723" y="3934"/>
                  </a:cubicBezTo>
                  <a:close/>
                  <a:moveTo>
                    <a:pt x="17223" y="3969"/>
                  </a:moveTo>
                  <a:cubicBezTo>
                    <a:pt x="17188" y="3969"/>
                    <a:pt x="17171" y="3991"/>
                    <a:pt x="17149" y="4026"/>
                  </a:cubicBezTo>
                  <a:cubicBezTo>
                    <a:pt x="17149" y="4060"/>
                    <a:pt x="17171" y="4100"/>
                    <a:pt x="17206" y="4117"/>
                  </a:cubicBezTo>
                  <a:lnTo>
                    <a:pt x="17223" y="4117"/>
                  </a:lnTo>
                  <a:cubicBezTo>
                    <a:pt x="17258" y="4117"/>
                    <a:pt x="17280" y="4100"/>
                    <a:pt x="17297" y="4060"/>
                  </a:cubicBezTo>
                  <a:cubicBezTo>
                    <a:pt x="17315" y="4026"/>
                    <a:pt x="17280" y="3991"/>
                    <a:pt x="17241" y="3969"/>
                  </a:cubicBezTo>
                  <a:close/>
                  <a:moveTo>
                    <a:pt x="17567" y="4008"/>
                  </a:moveTo>
                  <a:cubicBezTo>
                    <a:pt x="17532" y="4008"/>
                    <a:pt x="17515" y="4043"/>
                    <a:pt x="17515" y="4078"/>
                  </a:cubicBezTo>
                  <a:cubicBezTo>
                    <a:pt x="17515" y="4117"/>
                    <a:pt x="17549" y="4152"/>
                    <a:pt x="17584" y="4152"/>
                  </a:cubicBezTo>
                  <a:cubicBezTo>
                    <a:pt x="17623" y="4152"/>
                    <a:pt x="17658" y="4117"/>
                    <a:pt x="17658" y="4060"/>
                  </a:cubicBezTo>
                  <a:cubicBezTo>
                    <a:pt x="17658" y="4026"/>
                    <a:pt x="17623" y="4008"/>
                    <a:pt x="17584" y="4008"/>
                  </a:cubicBezTo>
                  <a:close/>
                  <a:moveTo>
                    <a:pt x="1702" y="4117"/>
                  </a:moveTo>
                  <a:cubicBezTo>
                    <a:pt x="1685" y="4117"/>
                    <a:pt x="1667" y="4117"/>
                    <a:pt x="1650" y="4134"/>
                  </a:cubicBezTo>
                  <a:cubicBezTo>
                    <a:pt x="1632" y="4169"/>
                    <a:pt x="1632" y="4226"/>
                    <a:pt x="1667" y="4243"/>
                  </a:cubicBezTo>
                  <a:cubicBezTo>
                    <a:pt x="1667" y="4261"/>
                    <a:pt x="1685" y="4261"/>
                    <a:pt x="1702" y="4261"/>
                  </a:cubicBezTo>
                  <a:cubicBezTo>
                    <a:pt x="1724" y="4261"/>
                    <a:pt x="1759" y="4243"/>
                    <a:pt x="1759" y="4243"/>
                  </a:cubicBezTo>
                  <a:cubicBezTo>
                    <a:pt x="1793" y="4208"/>
                    <a:pt x="1793" y="4152"/>
                    <a:pt x="1759" y="4134"/>
                  </a:cubicBezTo>
                  <a:cubicBezTo>
                    <a:pt x="1741" y="4117"/>
                    <a:pt x="1724" y="4117"/>
                    <a:pt x="1702" y="4117"/>
                  </a:cubicBezTo>
                  <a:close/>
                  <a:moveTo>
                    <a:pt x="27849" y="4261"/>
                  </a:moveTo>
                  <a:lnTo>
                    <a:pt x="27832" y="4278"/>
                  </a:lnTo>
                  <a:cubicBezTo>
                    <a:pt x="27792" y="4295"/>
                    <a:pt x="27775" y="4335"/>
                    <a:pt x="27792" y="4369"/>
                  </a:cubicBezTo>
                  <a:cubicBezTo>
                    <a:pt x="27792" y="4404"/>
                    <a:pt x="27832" y="4404"/>
                    <a:pt x="27849" y="4404"/>
                  </a:cubicBezTo>
                  <a:lnTo>
                    <a:pt x="27884" y="4404"/>
                  </a:lnTo>
                  <a:cubicBezTo>
                    <a:pt x="27919" y="4387"/>
                    <a:pt x="27940" y="4352"/>
                    <a:pt x="27919" y="4317"/>
                  </a:cubicBezTo>
                  <a:cubicBezTo>
                    <a:pt x="27901" y="4278"/>
                    <a:pt x="27884" y="4261"/>
                    <a:pt x="27849" y="4261"/>
                  </a:cubicBezTo>
                  <a:close/>
                  <a:moveTo>
                    <a:pt x="1484" y="4387"/>
                  </a:moveTo>
                  <a:cubicBezTo>
                    <a:pt x="1450" y="4387"/>
                    <a:pt x="1432" y="4404"/>
                    <a:pt x="1432" y="4426"/>
                  </a:cubicBezTo>
                  <a:cubicBezTo>
                    <a:pt x="1397" y="4461"/>
                    <a:pt x="1397" y="4496"/>
                    <a:pt x="1432" y="4535"/>
                  </a:cubicBezTo>
                  <a:lnTo>
                    <a:pt x="1484" y="4535"/>
                  </a:lnTo>
                  <a:cubicBezTo>
                    <a:pt x="1506" y="4535"/>
                    <a:pt x="1524" y="4535"/>
                    <a:pt x="1541" y="4513"/>
                  </a:cubicBezTo>
                  <a:cubicBezTo>
                    <a:pt x="1558" y="4478"/>
                    <a:pt x="1558" y="4443"/>
                    <a:pt x="1524" y="4404"/>
                  </a:cubicBezTo>
                  <a:cubicBezTo>
                    <a:pt x="1506" y="4404"/>
                    <a:pt x="1506" y="4387"/>
                    <a:pt x="1484" y="4387"/>
                  </a:cubicBezTo>
                  <a:close/>
                  <a:moveTo>
                    <a:pt x="27975" y="4604"/>
                  </a:moveTo>
                  <a:cubicBezTo>
                    <a:pt x="27940" y="4622"/>
                    <a:pt x="27919" y="4661"/>
                    <a:pt x="27940" y="4696"/>
                  </a:cubicBezTo>
                  <a:cubicBezTo>
                    <a:pt x="27940" y="4731"/>
                    <a:pt x="27975" y="4752"/>
                    <a:pt x="27993" y="4752"/>
                  </a:cubicBezTo>
                  <a:cubicBezTo>
                    <a:pt x="28010" y="4752"/>
                    <a:pt x="28027" y="4752"/>
                    <a:pt x="28027" y="4731"/>
                  </a:cubicBezTo>
                  <a:cubicBezTo>
                    <a:pt x="28067" y="4713"/>
                    <a:pt x="28084" y="4678"/>
                    <a:pt x="28067" y="4644"/>
                  </a:cubicBezTo>
                  <a:cubicBezTo>
                    <a:pt x="28049" y="4622"/>
                    <a:pt x="28027" y="4604"/>
                    <a:pt x="27993" y="4604"/>
                  </a:cubicBezTo>
                  <a:close/>
                  <a:moveTo>
                    <a:pt x="1267" y="4678"/>
                  </a:moveTo>
                  <a:cubicBezTo>
                    <a:pt x="1232" y="4678"/>
                    <a:pt x="1215" y="4696"/>
                    <a:pt x="1197" y="4713"/>
                  </a:cubicBezTo>
                  <a:cubicBezTo>
                    <a:pt x="1180" y="4752"/>
                    <a:pt x="1197" y="4787"/>
                    <a:pt x="1215" y="4822"/>
                  </a:cubicBezTo>
                  <a:lnTo>
                    <a:pt x="1267" y="4822"/>
                  </a:lnTo>
                  <a:cubicBezTo>
                    <a:pt x="1289" y="4822"/>
                    <a:pt x="1306" y="4822"/>
                    <a:pt x="1323" y="4805"/>
                  </a:cubicBezTo>
                  <a:cubicBezTo>
                    <a:pt x="1341" y="4770"/>
                    <a:pt x="1341" y="4713"/>
                    <a:pt x="1306" y="4696"/>
                  </a:cubicBezTo>
                  <a:cubicBezTo>
                    <a:pt x="1289" y="4696"/>
                    <a:pt x="1289" y="4678"/>
                    <a:pt x="1267" y="4678"/>
                  </a:cubicBezTo>
                  <a:close/>
                  <a:moveTo>
                    <a:pt x="28119" y="4931"/>
                  </a:moveTo>
                  <a:cubicBezTo>
                    <a:pt x="28084" y="4948"/>
                    <a:pt x="28084" y="5005"/>
                    <a:pt x="28101" y="5039"/>
                  </a:cubicBezTo>
                  <a:cubicBezTo>
                    <a:pt x="28101" y="5057"/>
                    <a:pt x="28136" y="5079"/>
                    <a:pt x="28158" y="5079"/>
                  </a:cubicBezTo>
                  <a:cubicBezTo>
                    <a:pt x="28175" y="5079"/>
                    <a:pt x="28193" y="5079"/>
                    <a:pt x="28193" y="5057"/>
                  </a:cubicBezTo>
                  <a:cubicBezTo>
                    <a:pt x="28228" y="5039"/>
                    <a:pt x="28245" y="5005"/>
                    <a:pt x="28228" y="4970"/>
                  </a:cubicBezTo>
                  <a:cubicBezTo>
                    <a:pt x="28210" y="4948"/>
                    <a:pt x="28193" y="4931"/>
                    <a:pt x="28158" y="4931"/>
                  </a:cubicBezTo>
                  <a:close/>
                  <a:moveTo>
                    <a:pt x="1049" y="4987"/>
                  </a:moveTo>
                  <a:cubicBezTo>
                    <a:pt x="1032" y="4987"/>
                    <a:pt x="1015" y="5005"/>
                    <a:pt x="997" y="5022"/>
                  </a:cubicBezTo>
                  <a:cubicBezTo>
                    <a:pt x="980" y="5057"/>
                    <a:pt x="980" y="5096"/>
                    <a:pt x="1015" y="5113"/>
                  </a:cubicBezTo>
                  <a:cubicBezTo>
                    <a:pt x="1032" y="5131"/>
                    <a:pt x="1049" y="5131"/>
                    <a:pt x="1049" y="5131"/>
                  </a:cubicBezTo>
                  <a:cubicBezTo>
                    <a:pt x="1089" y="5131"/>
                    <a:pt x="1106" y="5113"/>
                    <a:pt x="1123" y="5096"/>
                  </a:cubicBezTo>
                  <a:cubicBezTo>
                    <a:pt x="1141" y="5057"/>
                    <a:pt x="1123" y="5022"/>
                    <a:pt x="1106" y="5005"/>
                  </a:cubicBezTo>
                  <a:cubicBezTo>
                    <a:pt x="1089" y="4987"/>
                    <a:pt x="1071" y="4987"/>
                    <a:pt x="1049" y="4987"/>
                  </a:cubicBezTo>
                  <a:close/>
                  <a:moveTo>
                    <a:pt x="28336" y="5240"/>
                  </a:moveTo>
                  <a:cubicBezTo>
                    <a:pt x="28319" y="5240"/>
                    <a:pt x="28302" y="5257"/>
                    <a:pt x="28302" y="5257"/>
                  </a:cubicBezTo>
                  <a:cubicBezTo>
                    <a:pt x="28267" y="5274"/>
                    <a:pt x="28245" y="5314"/>
                    <a:pt x="28267" y="5348"/>
                  </a:cubicBezTo>
                  <a:cubicBezTo>
                    <a:pt x="28284" y="5383"/>
                    <a:pt x="28302" y="5383"/>
                    <a:pt x="28336" y="5383"/>
                  </a:cubicBezTo>
                  <a:lnTo>
                    <a:pt x="28376" y="5383"/>
                  </a:lnTo>
                  <a:cubicBezTo>
                    <a:pt x="28393" y="5366"/>
                    <a:pt x="28410" y="5314"/>
                    <a:pt x="28393" y="5296"/>
                  </a:cubicBezTo>
                  <a:cubicBezTo>
                    <a:pt x="28376" y="5257"/>
                    <a:pt x="28354" y="5240"/>
                    <a:pt x="28336" y="5240"/>
                  </a:cubicBezTo>
                  <a:close/>
                  <a:moveTo>
                    <a:pt x="871" y="5296"/>
                  </a:moveTo>
                  <a:cubicBezTo>
                    <a:pt x="832" y="5296"/>
                    <a:pt x="814" y="5314"/>
                    <a:pt x="797" y="5331"/>
                  </a:cubicBezTo>
                  <a:cubicBezTo>
                    <a:pt x="780" y="5366"/>
                    <a:pt x="797" y="5405"/>
                    <a:pt x="832" y="5422"/>
                  </a:cubicBezTo>
                  <a:cubicBezTo>
                    <a:pt x="832" y="5440"/>
                    <a:pt x="854" y="5440"/>
                    <a:pt x="871" y="5440"/>
                  </a:cubicBezTo>
                  <a:cubicBezTo>
                    <a:pt x="888" y="5440"/>
                    <a:pt x="906" y="5422"/>
                    <a:pt x="923" y="5405"/>
                  </a:cubicBezTo>
                  <a:cubicBezTo>
                    <a:pt x="941" y="5366"/>
                    <a:pt x="941" y="5331"/>
                    <a:pt x="906" y="5296"/>
                  </a:cubicBezTo>
                  <a:close/>
                  <a:moveTo>
                    <a:pt x="28463" y="5566"/>
                  </a:moveTo>
                  <a:cubicBezTo>
                    <a:pt x="28428" y="5601"/>
                    <a:pt x="28428" y="5640"/>
                    <a:pt x="28445" y="5675"/>
                  </a:cubicBezTo>
                  <a:cubicBezTo>
                    <a:pt x="28445" y="5692"/>
                    <a:pt x="28484" y="5710"/>
                    <a:pt x="28502" y="5710"/>
                  </a:cubicBezTo>
                  <a:lnTo>
                    <a:pt x="28537" y="5710"/>
                  </a:lnTo>
                  <a:cubicBezTo>
                    <a:pt x="28571" y="5675"/>
                    <a:pt x="28593" y="5640"/>
                    <a:pt x="28571" y="5601"/>
                  </a:cubicBezTo>
                  <a:cubicBezTo>
                    <a:pt x="28554" y="5583"/>
                    <a:pt x="28537" y="5566"/>
                    <a:pt x="28502" y="5566"/>
                  </a:cubicBezTo>
                  <a:close/>
                  <a:moveTo>
                    <a:pt x="688" y="5601"/>
                  </a:moveTo>
                  <a:cubicBezTo>
                    <a:pt x="653" y="5601"/>
                    <a:pt x="636" y="5623"/>
                    <a:pt x="614" y="5640"/>
                  </a:cubicBezTo>
                  <a:cubicBezTo>
                    <a:pt x="597" y="5675"/>
                    <a:pt x="614" y="5731"/>
                    <a:pt x="653" y="5749"/>
                  </a:cubicBezTo>
                  <a:lnTo>
                    <a:pt x="688" y="5749"/>
                  </a:lnTo>
                  <a:cubicBezTo>
                    <a:pt x="706" y="5749"/>
                    <a:pt x="723" y="5731"/>
                    <a:pt x="745" y="5710"/>
                  </a:cubicBezTo>
                  <a:cubicBezTo>
                    <a:pt x="762" y="5675"/>
                    <a:pt x="762" y="5640"/>
                    <a:pt x="723" y="5623"/>
                  </a:cubicBezTo>
                  <a:cubicBezTo>
                    <a:pt x="706" y="5601"/>
                    <a:pt x="688" y="5601"/>
                    <a:pt x="688" y="5601"/>
                  </a:cubicBezTo>
                  <a:close/>
                  <a:moveTo>
                    <a:pt x="28645" y="5892"/>
                  </a:moveTo>
                  <a:cubicBezTo>
                    <a:pt x="28610" y="5910"/>
                    <a:pt x="28593" y="5966"/>
                    <a:pt x="28610" y="5984"/>
                  </a:cubicBezTo>
                  <a:cubicBezTo>
                    <a:pt x="28628" y="6019"/>
                    <a:pt x="28645" y="6036"/>
                    <a:pt x="28680" y="6036"/>
                  </a:cubicBezTo>
                  <a:cubicBezTo>
                    <a:pt x="28680" y="6036"/>
                    <a:pt x="28702" y="6019"/>
                    <a:pt x="28719" y="6019"/>
                  </a:cubicBezTo>
                  <a:cubicBezTo>
                    <a:pt x="28754" y="6001"/>
                    <a:pt x="28754" y="5966"/>
                    <a:pt x="28737" y="5927"/>
                  </a:cubicBezTo>
                  <a:cubicBezTo>
                    <a:pt x="28737" y="5892"/>
                    <a:pt x="28702" y="5892"/>
                    <a:pt x="28680" y="5892"/>
                  </a:cubicBezTo>
                  <a:close/>
                  <a:moveTo>
                    <a:pt x="505" y="5927"/>
                  </a:moveTo>
                  <a:cubicBezTo>
                    <a:pt x="488" y="5927"/>
                    <a:pt x="453" y="5949"/>
                    <a:pt x="453" y="5966"/>
                  </a:cubicBezTo>
                  <a:cubicBezTo>
                    <a:pt x="436" y="6001"/>
                    <a:pt x="453" y="6036"/>
                    <a:pt x="471" y="6058"/>
                  </a:cubicBezTo>
                  <a:cubicBezTo>
                    <a:pt x="488" y="6075"/>
                    <a:pt x="505" y="6075"/>
                    <a:pt x="505" y="6075"/>
                  </a:cubicBezTo>
                  <a:cubicBezTo>
                    <a:pt x="545" y="6075"/>
                    <a:pt x="562" y="6058"/>
                    <a:pt x="579" y="6036"/>
                  </a:cubicBezTo>
                  <a:cubicBezTo>
                    <a:pt x="597" y="6001"/>
                    <a:pt x="579" y="5949"/>
                    <a:pt x="545" y="5927"/>
                  </a:cubicBezTo>
                  <a:close/>
                  <a:moveTo>
                    <a:pt x="28863" y="6201"/>
                  </a:moveTo>
                  <a:cubicBezTo>
                    <a:pt x="28845" y="6201"/>
                    <a:pt x="28828" y="6201"/>
                    <a:pt x="28828" y="6219"/>
                  </a:cubicBezTo>
                  <a:cubicBezTo>
                    <a:pt x="28789" y="6236"/>
                    <a:pt x="28771" y="6275"/>
                    <a:pt x="28789" y="6310"/>
                  </a:cubicBezTo>
                  <a:cubicBezTo>
                    <a:pt x="28811" y="6327"/>
                    <a:pt x="28828" y="6345"/>
                    <a:pt x="28863" y="6345"/>
                  </a:cubicBezTo>
                  <a:lnTo>
                    <a:pt x="28880" y="6345"/>
                  </a:lnTo>
                  <a:cubicBezTo>
                    <a:pt x="28919" y="6310"/>
                    <a:pt x="28937" y="6275"/>
                    <a:pt x="28919" y="6236"/>
                  </a:cubicBezTo>
                  <a:cubicBezTo>
                    <a:pt x="28898" y="6219"/>
                    <a:pt x="28880" y="6201"/>
                    <a:pt x="28863" y="6201"/>
                  </a:cubicBezTo>
                  <a:close/>
                  <a:moveTo>
                    <a:pt x="362" y="6253"/>
                  </a:moveTo>
                  <a:cubicBezTo>
                    <a:pt x="327" y="6253"/>
                    <a:pt x="310" y="6275"/>
                    <a:pt x="288" y="6293"/>
                  </a:cubicBezTo>
                  <a:cubicBezTo>
                    <a:pt x="270" y="6327"/>
                    <a:pt x="288" y="6362"/>
                    <a:pt x="327" y="6384"/>
                  </a:cubicBezTo>
                  <a:cubicBezTo>
                    <a:pt x="327" y="6401"/>
                    <a:pt x="344" y="6401"/>
                    <a:pt x="344" y="6401"/>
                  </a:cubicBezTo>
                  <a:cubicBezTo>
                    <a:pt x="379" y="6401"/>
                    <a:pt x="397" y="6384"/>
                    <a:pt x="418" y="6345"/>
                  </a:cubicBezTo>
                  <a:cubicBezTo>
                    <a:pt x="436" y="6310"/>
                    <a:pt x="418" y="6275"/>
                    <a:pt x="379" y="6253"/>
                  </a:cubicBezTo>
                  <a:close/>
                  <a:moveTo>
                    <a:pt x="29028" y="6510"/>
                  </a:moveTo>
                  <a:cubicBezTo>
                    <a:pt x="29028" y="6510"/>
                    <a:pt x="29006" y="6528"/>
                    <a:pt x="28989" y="6528"/>
                  </a:cubicBezTo>
                  <a:cubicBezTo>
                    <a:pt x="28954" y="6545"/>
                    <a:pt x="28954" y="6580"/>
                    <a:pt x="28972" y="6619"/>
                  </a:cubicBezTo>
                  <a:cubicBezTo>
                    <a:pt x="28989" y="6654"/>
                    <a:pt x="29006" y="6654"/>
                    <a:pt x="29028" y="6654"/>
                  </a:cubicBezTo>
                  <a:lnTo>
                    <a:pt x="29063" y="6654"/>
                  </a:lnTo>
                  <a:cubicBezTo>
                    <a:pt x="29098" y="6636"/>
                    <a:pt x="29115" y="6580"/>
                    <a:pt x="29098" y="6562"/>
                  </a:cubicBezTo>
                  <a:cubicBezTo>
                    <a:pt x="29080" y="6528"/>
                    <a:pt x="29063" y="6510"/>
                    <a:pt x="29028" y="6510"/>
                  </a:cubicBezTo>
                  <a:close/>
                  <a:moveTo>
                    <a:pt x="201" y="6580"/>
                  </a:moveTo>
                  <a:cubicBezTo>
                    <a:pt x="179" y="6580"/>
                    <a:pt x="144" y="6602"/>
                    <a:pt x="144" y="6619"/>
                  </a:cubicBezTo>
                  <a:cubicBezTo>
                    <a:pt x="127" y="6654"/>
                    <a:pt x="144" y="6710"/>
                    <a:pt x="179" y="6728"/>
                  </a:cubicBezTo>
                  <a:lnTo>
                    <a:pt x="201" y="6728"/>
                  </a:lnTo>
                  <a:cubicBezTo>
                    <a:pt x="236" y="6728"/>
                    <a:pt x="253" y="6710"/>
                    <a:pt x="270" y="6689"/>
                  </a:cubicBezTo>
                  <a:cubicBezTo>
                    <a:pt x="288" y="6654"/>
                    <a:pt x="270" y="6602"/>
                    <a:pt x="236" y="6580"/>
                  </a:cubicBezTo>
                  <a:close/>
                  <a:moveTo>
                    <a:pt x="29172" y="6837"/>
                  </a:moveTo>
                  <a:cubicBezTo>
                    <a:pt x="29137" y="6871"/>
                    <a:pt x="29115" y="6906"/>
                    <a:pt x="29154" y="6945"/>
                  </a:cubicBezTo>
                  <a:cubicBezTo>
                    <a:pt x="29154" y="6963"/>
                    <a:pt x="29189" y="6980"/>
                    <a:pt x="29207" y="6980"/>
                  </a:cubicBezTo>
                  <a:cubicBezTo>
                    <a:pt x="29224" y="6980"/>
                    <a:pt x="29224" y="6980"/>
                    <a:pt x="29246" y="6963"/>
                  </a:cubicBezTo>
                  <a:cubicBezTo>
                    <a:pt x="29281" y="6945"/>
                    <a:pt x="29298" y="6906"/>
                    <a:pt x="29281" y="6871"/>
                  </a:cubicBezTo>
                  <a:cubicBezTo>
                    <a:pt x="29263" y="6854"/>
                    <a:pt x="29224" y="6837"/>
                    <a:pt x="29207" y="6837"/>
                  </a:cubicBezTo>
                  <a:close/>
                  <a:moveTo>
                    <a:pt x="70" y="6906"/>
                  </a:moveTo>
                  <a:cubicBezTo>
                    <a:pt x="35" y="6906"/>
                    <a:pt x="1" y="6928"/>
                    <a:pt x="1" y="6963"/>
                  </a:cubicBezTo>
                  <a:cubicBezTo>
                    <a:pt x="1" y="6980"/>
                    <a:pt x="18" y="7015"/>
                    <a:pt x="1" y="7037"/>
                  </a:cubicBezTo>
                  <a:cubicBezTo>
                    <a:pt x="18" y="7037"/>
                    <a:pt x="18" y="7054"/>
                    <a:pt x="35" y="7054"/>
                  </a:cubicBezTo>
                  <a:lnTo>
                    <a:pt x="70" y="7054"/>
                  </a:lnTo>
                  <a:cubicBezTo>
                    <a:pt x="92" y="7054"/>
                    <a:pt x="127" y="7037"/>
                    <a:pt x="127" y="7015"/>
                  </a:cubicBezTo>
                  <a:cubicBezTo>
                    <a:pt x="144" y="6980"/>
                    <a:pt x="127" y="6945"/>
                    <a:pt x="92" y="6928"/>
                  </a:cubicBezTo>
                  <a:lnTo>
                    <a:pt x="70" y="6906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7"/>
            <p:cNvSpPr/>
            <p:nvPr/>
          </p:nvSpPr>
          <p:spPr>
            <a:xfrm rot="-5400000">
              <a:off x="5912569" y="1826769"/>
              <a:ext cx="5541947" cy="1535125"/>
            </a:xfrm>
            <a:custGeom>
              <a:avLst/>
              <a:gdLst/>
              <a:ahLst/>
              <a:cxnLst/>
              <a:rect l="l" t="t" r="r" b="b"/>
              <a:pathLst>
                <a:path w="30987" h="9409" extrusionOk="0">
                  <a:moveTo>
                    <a:pt x="11588" y="1"/>
                  </a:moveTo>
                  <a:cubicBezTo>
                    <a:pt x="11549" y="1"/>
                    <a:pt x="11514" y="36"/>
                    <a:pt x="11514" y="70"/>
                  </a:cubicBezTo>
                  <a:cubicBezTo>
                    <a:pt x="11514" y="127"/>
                    <a:pt x="11549" y="144"/>
                    <a:pt x="11588" y="144"/>
                  </a:cubicBezTo>
                  <a:cubicBezTo>
                    <a:pt x="11640" y="144"/>
                    <a:pt x="11658" y="127"/>
                    <a:pt x="11658" y="70"/>
                  </a:cubicBezTo>
                  <a:cubicBezTo>
                    <a:pt x="11658" y="36"/>
                    <a:pt x="11640" y="1"/>
                    <a:pt x="11588" y="1"/>
                  </a:cubicBezTo>
                  <a:close/>
                  <a:moveTo>
                    <a:pt x="11223" y="18"/>
                  </a:moveTo>
                  <a:cubicBezTo>
                    <a:pt x="11188" y="18"/>
                    <a:pt x="11153" y="53"/>
                    <a:pt x="11153" y="88"/>
                  </a:cubicBezTo>
                  <a:cubicBezTo>
                    <a:pt x="11170" y="127"/>
                    <a:pt x="11188" y="162"/>
                    <a:pt x="11223" y="162"/>
                  </a:cubicBezTo>
                  <a:lnTo>
                    <a:pt x="11244" y="162"/>
                  </a:lnTo>
                  <a:cubicBezTo>
                    <a:pt x="11279" y="162"/>
                    <a:pt x="11314" y="127"/>
                    <a:pt x="11297" y="88"/>
                  </a:cubicBezTo>
                  <a:cubicBezTo>
                    <a:pt x="11297" y="53"/>
                    <a:pt x="11279" y="18"/>
                    <a:pt x="11223" y="18"/>
                  </a:cubicBezTo>
                  <a:close/>
                  <a:moveTo>
                    <a:pt x="11949" y="18"/>
                  </a:moveTo>
                  <a:cubicBezTo>
                    <a:pt x="11914" y="18"/>
                    <a:pt x="11897" y="53"/>
                    <a:pt x="11875" y="88"/>
                  </a:cubicBezTo>
                  <a:cubicBezTo>
                    <a:pt x="11875" y="127"/>
                    <a:pt x="11914" y="162"/>
                    <a:pt x="11949" y="162"/>
                  </a:cubicBezTo>
                  <a:cubicBezTo>
                    <a:pt x="12006" y="162"/>
                    <a:pt x="12023" y="127"/>
                    <a:pt x="12023" y="88"/>
                  </a:cubicBezTo>
                  <a:cubicBezTo>
                    <a:pt x="12041" y="53"/>
                    <a:pt x="12006" y="18"/>
                    <a:pt x="11967" y="18"/>
                  </a:cubicBezTo>
                  <a:close/>
                  <a:moveTo>
                    <a:pt x="10861" y="36"/>
                  </a:moveTo>
                  <a:cubicBezTo>
                    <a:pt x="10827" y="53"/>
                    <a:pt x="10787" y="70"/>
                    <a:pt x="10787" y="127"/>
                  </a:cubicBezTo>
                  <a:cubicBezTo>
                    <a:pt x="10809" y="162"/>
                    <a:pt x="10827" y="179"/>
                    <a:pt x="10861" y="179"/>
                  </a:cubicBezTo>
                  <a:lnTo>
                    <a:pt x="10879" y="179"/>
                  </a:lnTo>
                  <a:cubicBezTo>
                    <a:pt x="10918" y="179"/>
                    <a:pt x="10953" y="144"/>
                    <a:pt x="10935" y="110"/>
                  </a:cubicBezTo>
                  <a:cubicBezTo>
                    <a:pt x="10935" y="70"/>
                    <a:pt x="10918" y="36"/>
                    <a:pt x="10861" y="36"/>
                  </a:cubicBezTo>
                  <a:close/>
                  <a:moveTo>
                    <a:pt x="12310" y="53"/>
                  </a:moveTo>
                  <a:cubicBezTo>
                    <a:pt x="12276" y="53"/>
                    <a:pt x="12258" y="70"/>
                    <a:pt x="12241" y="110"/>
                  </a:cubicBezTo>
                  <a:cubicBezTo>
                    <a:pt x="12241" y="144"/>
                    <a:pt x="12276" y="179"/>
                    <a:pt x="12310" y="179"/>
                  </a:cubicBezTo>
                  <a:lnTo>
                    <a:pt x="12310" y="197"/>
                  </a:lnTo>
                  <a:cubicBezTo>
                    <a:pt x="12350" y="197"/>
                    <a:pt x="12384" y="162"/>
                    <a:pt x="12384" y="127"/>
                  </a:cubicBezTo>
                  <a:cubicBezTo>
                    <a:pt x="12402" y="88"/>
                    <a:pt x="12367" y="53"/>
                    <a:pt x="12332" y="53"/>
                  </a:cubicBezTo>
                  <a:close/>
                  <a:moveTo>
                    <a:pt x="10500" y="88"/>
                  </a:moveTo>
                  <a:cubicBezTo>
                    <a:pt x="10461" y="88"/>
                    <a:pt x="10426" y="127"/>
                    <a:pt x="10444" y="162"/>
                  </a:cubicBezTo>
                  <a:cubicBezTo>
                    <a:pt x="10444" y="197"/>
                    <a:pt x="10483" y="236"/>
                    <a:pt x="10518" y="236"/>
                  </a:cubicBezTo>
                  <a:cubicBezTo>
                    <a:pt x="10552" y="218"/>
                    <a:pt x="10592" y="179"/>
                    <a:pt x="10592" y="144"/>
                  </a:cubicBezTo>
                  <a:cubicBezTo>
                    <a:pt x="10570" y="110"/>
                    <a:pt x="10552" y="88"/>
                    <a:pt x="10518" y="88"/>
                  </a:cubicBezTo>
                  <a:close/>
                  <a:moveTo>
                    <a:pt x="12676" y="88"/>
                  </a:moveTo>
                  <a:cubicBezTo>
                    <a:pt x="12637" y="88"/>
                    <a:pt x="12619" y="127"/>
                    <a:pt x="12602" y="162"/>
                  </a:cubicBezTo>
                  <a:cubicBezTo>
                    <a:pt x="12602" y="197"/>
                    <a:pt x="12619" y="236"/>
                    <a:pt x="12658" y="236"/>
                  </a:cubicBezTo>
                  <a:lnTo>
                    <a:pt x="12676" y="236"/>
                  </a:lnTo>
                  <a:cubicBezTo>
                    <a:pt x="12711" y="236"/>
                    <a:pt x="12746" y="218"/>
                    <a:pt x="12746" y="179"/>
                  </a:cubicBezTo>
                  <a:cubicBezTo>
                    <a:pt x="12746" y="144"/>
                    <a:pt x="12728" y="110"/>
                    <a:pt x="12693" y="88"/>
                  </a:cubicBezTo>
                  <a:close/>
                  <a:moveTo>
                    <a:pt x="10135" y="144"/>
                  </a:moveTo>
                  <a:cubicBezTo>
                    <a:pt x="10100" y="144"/>
                    <a:pt x="10083" y="179"/>
                    <a:pt x="10083" y="218"/>
                  </a:cubicBezTo>
                  <a:cubicBezTo>
                    <a:pt x="10083" y="253"/>
                    <a:pt x="10117" y="288"/>
                    <a:pt x="10156" y="288"/>
                  </a:cubicBezTo>
                  <a:lnTo>
                    <a:pt x="10156" y="271"/>
                  </a:lnTo>
                  <a:cubicBezTo>
                    <a:pt x="10209" y="271"/>
                    <a:pt x="10226" y="236"/>
                    <a:pt x="10226" y="197"/>
                  </a:cubicBezTo>
                  <a:cubicBezTo>
                    <a:pt x="10209" y="162"/>
                    <a:pt x="10191" y="144"/>
                    <a:pt x="10156" y="144"/>
                  </a:cubicBezTo>
                  <a:close/>
                  <a:moveTo>
                    <a:pt x="13037" y="162"/>
                  </a:moveTo>
                  <a:cubicBezTo>
                    <a:pt x="13002" y="162"/>
                    <a:pt x="12963" y="197"/>
                    <a:pt x="12963" y="218"/>
                  </a:cubicBezTo>
                  <a:cubicBezTo>
                    <a:pt x="12946" y="271"/>
                    <a:pt x="12985" y="305"/>
                    <a:pt x="13020" y="305"/>
                  </a:cubicBezTo>
                  <a:lnTo>
                    <a:pt x="13037" y="305"/>
                  </a:lnTo>
                  <a:cubicBezTo>
                    <a:pt x="13072" y="305"/>
                    <a:pt x="13094" y="288"/>
                    <a:pt x="13111" y="253"/>
                  </a:cubicBezTo>
                  <a:cubicBezTo>
                    <a:pt x="13111" y="218"/>
                    <a:pt x="13094" y="179"/>
                    <a:pt x="13054" y="162"/>
                  </a:cubicBezTo>
                  <a:close/>
                  <a:moveTo>
                    <a:pt x="9774" y="197"/>
                  </a:moveTo>
                  <a:cubicBezTo>
                    <a:pt x="9739" y="218"/>
                    <a:pt x="9721" y="253"/>
                    <a:pt x="9721" y="288"/>
                  </a:cubicBezTo>
                  <a:cubicBezTo>
                    <a:pt x="9739" y="327"/>
                    <a:pt x="9756" y="345"/>
                    <a:pt x="9791" y="345"/>
                  </a:cubicBezTo>
                  <a:lnTo>
                    <a:pt x="9808" y="345"/>
                  </a:lnTo>
                  <a:cubicBezTo>
                    <a:pt x="9848" y="345"/>
                    <a:pt x="9865" y="288"/>
                    <a:pt x="9865" y="253"/>
                  </a:cubicBezTo>
                  <a:cubicBezTo>
                    <a:pt x="9865" y="218"/>
                    <a:pt x="9830" y="197"/>
                    <a:pt x="9791" y="197"/>
                  </a:cubicBezTo>
                  <a:close/>
                  <a:moveTo>
                    <a:pt x="9430" y="271"/>
                  </a:moveTo>
                  <a:cubicBezTo>
                    <a:pt x="9395" y="288"/>
                    <a:pt x="9356" y="327"/>
                    <a:pt x="9373" y="362"/>
                  </a:cubicBezTo>
                  <a:cubicBezTo>
                    <a:pt x="9373" y="397"/>
                    <a:pt x="9412" y="414"/>
                    <a:pt x="9447" y="414"/>
                  </a:cubicBezTo>
                  <a:cubicBezTo>
                    <a:pt x="9504" y="414"/>
                    <a:pt x="9521" y="362"/>
                    <a:pt x="9504" y="327"/>
                  </a:cubicBezTo>
                  <a:cubicBezTo>
                    <a:pt x="9504" y="288"/>
                    <a:pt x="9465" y="271"/>
                    <a:pt x="9430" y="271"/>
                  </a:cubicBezTo>
                  <a:close/>
                  <a:moveTo>
                    <a:pt x="13381" y="271"/>
                  </a:moveTo>
                  <a:cubicBezTo>
                    <a:pt x="13346" y="271"/>
                    <a:pt x="13329" y="288"/>
                    <a:pt x="13311" y="305"/>
                  </a:cubicBezTo>
                  <a:cubicBezTo>
                    <a:pt x="13311" y="362"/>
                    <a:pt x="13329" y="397"/>
                    <a:pt x="13363" y="397"/>
                  </a:cubicBezTo>
                  <a:cubicBezTo>
                    <a:pt x="13363" y="414"/>
                    <a:pt x="13381" y="414"/>
                    <a:pt x="13381" y="414"/>
                  </a:cubicBezTo>
                  <a:cubicBezTo>
                    <a:pt x="13420" y="414"/>
                    <a:pt x="13437" y="379"/>
                    <a:pt x="13455" y="362"/>
                  </a:cubicBezTo>
                  <a:cubicBezTo>
                    <a:pt x="13455" y="327"/>
                    <a:pt x="13437" y="271"/>
                    <a:pt x="13398" y="271"/>
                  </a:cubicBezTo>
                  <a:close/>
                  <a:moveTo>
                    <a:pt x="24424" y="327"/>
                  </a:moveTo>
                  <a:cubicBezTo>
                    <a:pt x="24385" y="327"/>
                    <a:pt x="24350" y="362"/>
                    <a:pt x="24350" y="414"/>
                  </a:cubicBezTo>
                  <a:cubicBezTo>
                    <a:pt x="24368" y="453"/>
                    <a:pt x="24385" y="471"/>
                    <a:pt x="24424" y="471"/>
                  </a:cubicBezTo>
                  <a:lnTo>
                    <a:pt x="24442" y="471"/>
                  </a:lnTo>
                  <a:cubicBezTo>
                    <a:pt x="24477" y="471"/>
                    <a:pt x="24516" y="436"/>
                    <a:pt x="24494" y="397"/>
                  </a:cubicBezTo>
                  <a:cubicBezTo>
                    <a:pt x="24494" y="362"/>
                    <a:pt x="24459" y="327"/>
                    <a:pt x="24424" y="327"/>
                  </a:cubicBezTo>
                  <a:close/>
                  <a:moveTo>
                    <a:pt x="24786" y="327"/>
                  </a:moveTo>
                  <a:cubicBezTo>
                    <a:pt x="24751" y="327"/>
                    <a:pt x="24712" y="345"/>
                    <a:pt x="24712" y="397"/>
                  </a:cubicBezTo>
                  <a:cubicBezTo>
                    <a:pt x="24712" y="436"/>
                    <a:pt x="24751" y="471"/>
                    <a:pt x="24786" y="471"/>
                  </a:cubicBezTo>
                  <a:cubicBezTo>
                    <a:pt x="24820" y="471"/>
                    <a:pt x="24860" y="436"/>
                    <a:pt x="24860" y="397"/>
                  </a:cubicBezTo>
                  <a:cubicBezTo>
                    <a:pt x="24860" y="362"/>
                    <a:pt x="24842" y="327"/>
                    <a:pt x="24786" y="327"/>
                  </a:cubicBezTo>
                  <a:close/>
                  <a:moveTo>
                    <a:pt x="9069" y="362"/>
                  </a:moveTo>
                  <a:cubicBezTo>
                    <a:pt x="9030" y="362"/>
                    <a:pt x="9012" y="397"/>
                    <a:pt x="9012" y="453"/>
                  </a:cubicBezTo>
                  <a:cubicBezTo>
                    <a:pt x="9030" y="471"/>
                    <a:pt x="9047" y="506"/>
                    <a:pt x="9086" y="506"/>
                  </a:cubicBezTo>
                  <a:lnTo>
                    <a:pt x="9103" y="488"/>
                  </a:lnTo>
                  <a:cubicBezTo>
                    <a:pt x="9138" y="488"/>
                    <a:pt x="9156" y="453"/>
                    <a:pt x="9156" y="414"/>
                  </a:cubicBezTo>
                  <a:cubicBezTo>
                    <a:pt x="9138" y="379"/>
                    <a:pt x="9121" y="362"/>
                    <a:pt x="9086" y="362"/>
                  </a:cubicBezTo>
                  <a:close/>
                  <a:moveTo>
                    <a:pt x="25147" y="362"/>
                  </a:moveTo>
                  <a:cubicBezTo>
                    <a:pt x="25112" y="362"/>
                    <a:pt x="25095" y="379"/>
                    <a:pt x="25077" y="414"/>
                  </a:cubicBezTo>
                  <a:cubicBezTo>
                    <a:pt x="25077" y="453"/>
                    <a:pt x="25095" y="488"/>
                    <a:pt x="25147" y="506"/>
                  </a:cubicBezTo>
                  <a:cubicBezTo>
                    <a:pt x="25186" y="506"/>
                    <a:pt x="25221" y="471"/>
                    <a:pt x="25221" y="436"/>
                  </a:cubicBezTo>
                  <a:cubicBezTo>
                    <a:pt x="25238" y="397"/>
                    <a:pt x="25203" y="362"/>
                    <a:pt x="25168" y="362"/>
                  </a:cubicBezTo>
                  <a:close/>
                  <a:moveTo>
                    <a:pt x="13725" y="379"/>
                  </a:moveTo>
                  <a:cubicBezTo>
                    <a:pt x="13690" y="379"/>
                    <a:pt x="13672" y="397"/>
                    <a:pt x="13655" y="436"/>
                  </a:cubicBezTo>
                  <a:cubicBezTo>
                    <a:pt x="13638" y="471"/>
                    <a:pt x="13655" y="506"/>
                    <a:pt x="13690" y="523"/>
                  </a:cubicBezTo>
                  <a:lnTo>
                    <a:pt x="13725" y="523"/>
                  </a:lnTo>
                  <a:cubicBezTo>
                    <a:pt x="13764" y="523"/>
                    <a:pt x="13781" y="506"/>
                    <a:pt x="13799" y="488"/>
                  </a:cubicBezTo>
                  <a:cubicBezTo>
                    <a:pt x="13799" y="436"/>
                    <a:pt x="13781" y="397"/>
                    <a:pt x="13746" y="379"/>
                  </a:cubicBezTo>
                  <a:close/>
                  <a:moveTo>
                    <a:pt x="24059" y="379"/>
                  </a:moveTo>
                  <a:cubicBezTo>
                    <a:pt x="24024" y="379"/>
                    <a:pt x="23989" y="436"/>
                    <a:pt x="24007" y="471"/>
                  </a:cubicBezTo>
                  <a:cubicBezTo>
                    <a:pt x="24007" y="506"/>
                    <a:pt x="24041" y="523"/>
                    <a:pt x="24081" y="523"/>
                  </a:cubicBezTo>
                  <a:cubicBezTo>
                    <a:pt x="24115" y="506"/>
                    <a:pt x="24150" y="471"/>
                    <a:pt x="24133" y="436"/>
                  </a:cubicBezTo>
                  <a:cubicBezTo>
                    <a:pt x="24133" y="397"/>
                    <a:pt x="24098" y="379"/>
                    <a:pt x="24081" y="379"/>
                  </a:cubicBezTo>
                  <a:close/>
                  <a:moveTo>
                    <a:pt x="25512" y="436"/>
                  </a:moveTo>
                  <a:cubicBezTo>
                    <a:pt x="25473" y="436"/>
                    <a:pt x="25438" y="453"/>
                    <a:pt x="25438" y="488"/>
                  </a:cubicBezTo>
                  <a:cubicBezTo>
                    <a:pt x="25421" y="523"/>
                    <a:pt x="25438" y="562"/>
                    <a:pt x="25473" y="580"/>
                  </a:cubicBezTo>
                  <a:lnTo>
                    <a:pt x="25512" y="580"/>
                  </a:lnTo>
                  <a:cubicBezTo>
                    <a:pt x="25530" y="580"/>
                    <a:pt x="25564" y="562"/>
                    <a:pt x="25564" y="545"/>
                  </a:cubicBezTo>
                  <a:cubicBezTo>
                    <a:pt x="25582" y="488"/>
                    <a:pt x="25564" y="453"/>
                    <a:pt x="25530" y="453"/>
                  </a:cubicBezTo>
                  <a:cubicBezTo>
                    <a:pt x="25530" y="436"/>
                    <a:pt x="25512" y="436"/>
                    <a:pt x="25512" y="436"/>
                  </a:cubicBezTo>
                  <a:close/>
                  <a:moveTo>
                    <a:pt x="8721" y="453"/>
                  </a:moveTo>
                  <a:cubicBezTo>
                    <a:pt x="8668" y="453"/>
                    <a:pt x="8651" y="488"/>
                    <a:pt x="8668" y="545"/>
                  </a:cubicBezTo>
                  <a:cubicBezTo>
                    <a:pt x="8668" y="562"/>
                    <a:pt x="8703" y="597"/>
                    <a:pt x="8742" y="597"/>
                  </a:cubicBezTo>
                  <a:lnTo>
                    <a:pt x="8760" y="580"/>
                  </a:lnTo>
                  <a:cubicBezTo>
                    <a:pt x="8795" y="580"/>
                    <a:pt x="8812" y="545"/>
                    <a:pt x="8812" y="506"/>
                  </a:cubicBezTo>
                  <a:cubicBezTo>
                    <a:pt x="8795" y="471"/>
                    <a:pt x="8760" y="453"/>
                    <a:pt x="8742" y="453"/>
                  </a:cubicBezTo>
                  <a:close/>
                  <a:moveTo>
                    <a:pt x="23698" y="471"/>
                  </a:moveTo>
                  <a:cubicBezTo>
                    <a:pt x="23663" y="471"/>
                    <a:pt x="23646" y="523"/>
                    <a:pt x="23646" y="562"/>
                  </a:cubicBezTo>
                  <a:cubicBezTo>
                    <a:pt x="23663" y="597"/>
                    <a:pt x="23680" y="614"/>
                    <a:pt x="23715" y="614"/>
                  </a:cubicBezTo>
                  <a:cubicBezTo>
                    <a:pt x="23715" y="614"/>
                    <a:pt x="23733" y="614"/>
                    <a:pt x="23733" y="597"/>
                  </a:cubicBezTo>
                  <a:cubicBezTo>
                    <a:pt x="23772" y="597"/>
                    <a:pt x="23807" y="562"/>
                    <a:pt x="23789" y="523"/>
                  </a:cubicBezTo>
                  <a:cubicBezTo>
                    <a:pt x="23772" y="488"/>
                    <a:pt x="23754" y="471"/>
                    <a:pt x="23715" y="471"/>
                  </a:cubicBezTo>
                  <a:close/>
                  <a:moveTo>
                    <a:pt x="14051" y="523"/>
                  </a:moveTo>
                  <a:cubicBezTo>
                    <a:pt x="14034" y="523"/>
                    <a:pt x="13999" y="545"/>
                    <a:pt x="13999" y="562"/>
                  </a:cubicBezTo>
                  <a:cubicBezTo>
                    <a:pt x="13981" y="597"/>
                    <a:pt x="13999" y="653"/>
                    <a:pt x="14034" y="671"/>
                  </a:cubicBezTo>
                  <a:lnTo>
                    <a:pt x="14051" y="671"/>
                  </a:lnTo>
                  <a:cubicBezTo>
                    <a:pt x="14090" y="671"/>
                    <a:pt x="14107" y="653"/>
                    <a:pt x="14125" y="632"/>
                  </a:cubicBezTo>
                  <a:cubicBezTo>
                    <a:pt x="14142" y="597"/>
                    <a:pt x="14125" y="545"/>
                    <a:pt x="14090" y="523"/>
                  </a:cubicBezTo>
                  <a:close/>
                  <a:moveTo>
                    <a:pt x="8359" y="545"/>
                  </a:moveTo>
                  <a:cubicBezTo>
                    <a:pt x="8325" y="562"/>
                    <a:pt x="8307" y="597"/>
                    <a:pt x="8325" y="632"/>
                  </a:cubicBezTo>
                  <a:cubicBezTo>
                    <a:pt x="8325" y="671"/>
                    <a:pt x="8359" y="688"/>
                    <a:pt x="8377" y="688"/>
                  </a:cubicBezTo>
                  <a:lnTo>
                    <a:pt x="8416" y="688"/>
                  </a:lnTo>
                  <a:cubicBezTo>
                    <a:pt x="8451" y="671"/>
                    <a:pt x="8468" y="632"/>
                    <a:pt x="8451" y="597"/>
                  </a:cubicBezTo>
                  <a:cubicBezTo>
                    <a:pt x="8451" y="562"/>
                    <a:pt x="8416" y="545"/>
                    <a:pt x="8377" y="545"/>
                  </a:cubicBezTo>
                  <a:close/>
                  <a:moveTo>
                    <a:pt x="23354" y="580"/>
                  </a:moveTo>
                  <a:cubicBezTo>
                    <a:pt x="23319" y="597"/>
                    <a:pt x="23297" y="632"/>
                    <a:pt x="23297" y="671"/>
                  </a:cubicBezTo>
                  <a:cubicBezTo>
                    <a:pt x="23319" y="706"/>
                    <a:pt x="23354" y="723"/>
                    <a:pt x="23371" y="723"/>
                  </a:cubicBezTo>
                  <a:lnTo>
                    <a:pt x="23406" y="723"/>
                  </a:lnTo>
                  <a:cubicBezTo>
                    <a:pt x="23445" y="706"/>
                    <a:pt x="23463" y="671"/>
                    <a:pt x="23445" y="632"/>
                  </a:cubicBezTo>
                  <a:cubicBezTo>
                    <a:pt x="23428" y="597"/>
                    <a:pt x="23406" y="580"/>
                    <a:pt x="23371" y="580"/>
                  </a:cubicBezTo>
                  <a:close/>
                  <a:moveTo>
                    <a:pt x="25839" y="580"/>
                  </a:moveTo>
                  <a:cubicBezTo>
                    <a:pt x="25821" y="580"/>
                    <a:pt x="25782" y="597"/>
                    <a:pt x="25765" y="614"/>
                  </a:cubicBezTo>
                  <a:cubicBezTo>
                    <a:pt x="25747" y="653"/>
                    <a:pt x="25765" y="706"/>
                    <a:pt x="25799" y="723"/>
                  </a:cubicBezTo>
                  <a:lnTo>
                    <a:pt x="25839" y="723"/>
                  </a:lnTo>
                  <a:cubicBezTo>
                    <a:pt x="25856" y="723"/>
                    <a:pt x="25891" y="706"/>
                    <a:pt x="25908" y="688"/>
                  </a:cubicBezTo>
                  <a:cubicBezTo>
                    <a:pt x="25930" y="653"/>
                    <a:pt x="25908" y="614"/>
                    <a:pt x="25873" y="597"/>
                  </a:cubicBezTo>
                  <a:cubicBezTo>
                    <a:pt x="25856" y="580"/>
                    <a:pt x="25856" y="580"/>
                    <a:pt x="25839" y="580"/>
                  </a:cubicBezTo>
                  <a:close/>
                  <a:moveTo>
                    <a:pt x="8016" y="653"/>
                  </a:moveTo>
                  <a:cubicBezTo>
                    <a:pt x="7981" y="671"/>
                    <a:pt x="7959" y="706"/>
                    <a:pt x="7959" y="740"/>
                  </a:cubicBezTo>
                  <a:cubicBezTo>
                    <a:pt x="7981" y="780"/>
                    <a:pt x="8016" y="797"/>
                    <a:pt x="8033" y="797"/>
                  </a:cubicBezTo>
                  <a:lnTo>
                    <a:pt x="8050" y="797"/>
                  </a:lnTo>
                  <a:cubicBezTo>
                    <a:pt x="8107" y="780"/>
                    <a:pt x="8124" y="740"/>
                    <a:pt x="8107" y="706"/>
                  </a:cubicBezTo>
                  <a:cubicBezTo>
                    <a:pt x="8107" y="671"/>
                    <a:pt x="8068" y="653"/>
                    <a:pt x="8033" y="653"/>
                  </a:cubicBezTo>
                  <a:close/>
                  <a:moveTo>
                    <a:pt x="14377" y="688"/>
                  </a:moveTo>
                  <a:cubicBezTo>
                    <a:pt x="14360" y="688"/>
                    <a:pt x="14325" y="706"/>
                    <a:pt x="14325" y="723"/>
                  </a:cubicBezTo>
                  <a:cubicBezTo>
                    <a:pt x="14308" y="762"/>
                    <a:pt x="14308" y="797"/>
                    <a:pt x="14342" y="814"/>
                  </a:cubicBezTo>
                  <a:cubicBezTo>
                    <a:pt x="14360" y="832"/>
                    <a:pt x="14360" y="832"/>
                    <a:pt x="14377" y="832"/>
                  </a:cubicBezTo>
                  <a:cubicBezTo>
                    <a:pt x="14416" y="832"/>
                    <a:pt x="14434" y="814"/>
                    <a:pt x="14451" y="797"/>
                  </a:cubicBezTo>
                  <a:cubicBezTo>
                    <a:pt x="14469" y="762"/>
                    <a:pt x="14451" y="723"/>
                    <a:pt x="14416" y="688"/>
                  </a:cubicBezTo>
                  <a:close/>
                  <a:moveTo>
                    <a:pt x="23010" y="723"/>
                  </a:moveTo>
                  <a:cubicBezTo>
                    <a:pt x="22971" y="740"/>
                    <a:pt x="22954" y="780"/>
                    <a:pt x="22971" y="814"/>
                  </a:cubicBezTo>
                  <a:cubicBezTo>
                    <a:pt x="22993" y="849"/>
                    <a:pt x="23010" y="871"/>
                    <a:pt x="23045" y="871"/>
                  </a:cubicBezTo>
                  <a:lnTo>
                    <a:pt x="23062" y="849"/>
                  </a:lnTo>
                  <a:cubicBezTo>
                    <a:pt x="23102" y="832"/>
                    <a:pt x="23119" y="797"/>
                    <a:pt x="23102" y="762"/>
                  </a:cubicBezTo>
                  <a:cubicBezTo>
                    <a:pt x="23102" y="723"/>
                    <a:pt x="23062" y="723"/>
                    <a:pt x="23045" y="723"/>
                  </a:cubicBezTo>
                  <a:close/>
                  <a:moveTo>
                    <a:pt x="7672" y="762"/>
                  </a:moveTo>
                  <a:cubicBezTo>
                    <a:pt x="7633" y="780"/>
                    <a:pt x="7615" y="814"/>
                    <a:pt x="7615" y="849"/>
                  </a:cubicBezTo>
                  <a:cubicBezTo>
                    <a:pt x="7633" y="888"/>
                    <a:pt x="7672" y="906"/>
                    <a:pt x="7689" y="906"/>
                  </a:cubicBezTo>
                  <a:lnTo>
                    <a:pt x="7724" y="906"/>
                  </a:lnTo>
                  <a:cubicBezTo>
                    <a:pt x="7763" y="888"/>
                    <a:pt x="7781" y="849"/>
                    <a:pt x="7763" y="814"/>
                  </a:cubicBezTo>
                  <a:cubicBezTo>
                    <a:pt x="7742" y="780"/>
                    <a:pt x="7724" y="762"/>
                    <a:pt x="7689" y="762"/>
                  </a:cubicBezTo>
                  <a:close/>
                  <a:moveTo>
                    <a:pt x="26148" y="780"/>
                  </a:moveTo>
                  <a:cubicBezTo>
                    <a:pt x="26126" y="780"/>
                    <a:pt x="26108" y="780"/>
                    <a:pt x="26091" y="797"/>
                  </a:cubicBezTo>
                  <a:cubicBezTo>
                    <a:pt x="26056" y="832"/>
                    <a:pt x="26074" y="888"/>
                    <a:pt x="26108" y="906"/>
                  </a:cubicBezTo>
                  <a:cubicBezTo>
                    <a:pt x="26108" y="906"/>
                    <a:pt x="26126" y="923"/>
                    <a:pt x="26148" y="923"/>
                  </a:cubicBezTo>
                  <a:cubicBezTo>
                    <a:pt x="26165" y="923"/>
                    <a:pt x="26182" y="906"/>
                    <a:pt x="26200" y="888"/>
                  </a:cubicBezTo>
                  <a:cubicBezTo>
                    <a:pt x="26235" y="849"/>
                    <a:pt x="26217" y="814"/>
                    <a:pt x="26182" y="780"/>
                  </a:cubicBezTo>
                  <a:close/>
                  <a:moveTo>
                    <a:pt x="22719" y="871"/>
                  </a:moveTo>
                  <a:cubicBezTo>
                    <a:pt x="22701" y="871"/>
                    <a:pt x="22684" y="871"/>
                    <a:pt x="22684" y="888"/>
                  </a:cubicBezTo>
                  <a:cubicBezTo>
                    <a:pt x="22645" y="906"/>
                    <a:pt x="22627" y="941"/>
                    <a:pt x="22645" y="980"/>
                  </a:cubicBezTo>
                  <a:cubicBezTo>
                    <a:pt x="22666" y="997"/>
                    <a:pt x="22684" y="1015"/>
                    <a:pt x="22719" y="1015"/>
                  </a:cubicBezTo>
                  <a:lnTo>
                    <a:pt x="22736" y="1015"/>
                  </a:lnTo>
                  <a:cubicBezTo>
                    <a:pt x="22775" y="997"/>
                    <a:pt x="22793" y="941"/>
                    <a:pt x="22775" y="906"/>
                  </a:cubicBezTo>
                  <a:cubicBezTo>
                    <a:pt x="22754" y="888"/>
                    <a:pt x="22736" y="871"/>
                    <a:pt x="22719" y="871"/>
                  </a:cubicBezTo>
                  <a:close/>
                  <a:moveTo>
                    <a:pt x="7328" y="888"/>
                  </a:moveTo>
                  <a:cubicBezTo>
                    <a:pt x="7289" y="906"/>
                    <a:pt x="7272" y="941"/>
                    <a:pt x="7289" y="980"/>
                  </a:cubicBezTo>
                  <a:cubicBezTo>
                    <a:pt x="7289" y="1015"/>
                    <a:pt x="7328" y="1032"/>
                    <a:pt x="7346" y="1032"/>
                  </a:cubicBezTo>
                  <a:cubicBezTo>
                    <a:pt x="7363" y="1032"/>
                    <a:pt x="7363" y="1032"/>
                    <a:pt x="7380" y="1015"/>
                  </a:cubicBezTo>
                  <a:cubicBezTo>
                    <a:pt x="7415" y="1015"/>
                    <a:pt x="7437" y="958"/>
                    <a:pt x="7415" y="923"/>
                  </a:cubicBezTo>
                  <a:cubicBezTo>
                    <a:pt x="7415" y="906"/>
                    <a:pt x="7380" y="888"/>
                    <a:pt x="7346" y="888"/>
                  </a:cubicBezTo>
                  <a:close/>
                  <a:moveTo>
                    <a:pt x="14686" y="888"/>
                  </a:moveTo>
                  <a:cubicBezTo>
                    <a:pt x="14669" y="888"/>
                    <a:pt x="14651" y="888"/>
                    <a:pt x="14634" y="906"/>
                  </a:cubicBezTo>
                  <a:cubicBezTo>
                    <a:pt x="14617" y="941"/>
                    <a:pt x="14617" y="997"/>
                    <a:pt x="14651" y="1015"/>
                  </a:cubicBezTo>
                  <a:cubicBezTo>
                    <a:pt x="14651" y="1015"/>
                    <a:pt x="14669" y="1032"/>
                    <a:pt x="14686" y="1032"/>
                  </a:cubicBezTo>
                  <a:cubicBezTo>
                    <a:pt x="14704" y="1032"/>
                    <a:pt x="14743" y="1015"/>
                    <a:pt x="14743" y="997"/>
                  </a:cubicBezTo>
                  <a:cubicBezTo>
                    <a:pt x="14778" y="958"/>
                    <a:pt x="14760" y="923"/>
                    <a:pt x="14725" y="888"/>
                  </a:cubicBezTo>
                  <a:close/>
                  <a:moveTo>
                    <a:pt x="6980" y="1015"/>
                  </a:moveTo>
                  <a:cubicBezTo>
                    <a:pt x="6945" y="1032"/>
                    <a:pt x="6928" y="1067"/>
                    <a:pt x="6945" y="1106"/>
                  </a:cubicBezTo>
                  <a:cubicBezTo>
                    <a:pt x="6963" y="1141"/>
                    <a:pt x="6980" y="1158"/>
                    <a:pt x="7019" y="1158"/>
                  </a:cubicBezTo>
                  <a:cubicBezTo>
                    <a:pt x="7019" y="1158"/>
                    <a:pt x="7037" y="1158"/>
                    <a:pt x="7037" y="1141"/>
                  </a:cubicBezTo>
                  <a:cubicBezTo>
                    <a:pt x="7071" y="1141"/>
                    <a:pt x="7089" y="1089"/>
                    <a:pt x="7071" y="1049"/>
                  </a:cubicBezTo>
                  <a:cubicBezTo>
                    <a:pt x="7071" y="1032"/>
                    <a:pt x="7037" y="1015"/>
                    <a:pt x="7019" y="1015"/>
                  </a:cubicBezTo>
                  <a:close/>
                  <a:moveTo>
                    <a:pt x="26417" y="1015"/>
                  </a:moveTo>
                  <a:cubicBezTo>
                    <a:pt x="26400" y="1015"/>
                    <a:pt x="26382" y="1015"/>
                    <a:pt x="26365" y="1032"/>
                  </a:cubicBezTo>
                  <a:cubicBezTo>
                    <a:pt x="26343" y="1049"/>
                    <a:pt x="26343" y="1106"/>
                    <a:pt x="26382" y="1123"/>
                  </a:cubicBezTo>
                  <a:cubicBezTo>
                    <a:pt x="26382" y="1141"/>
                    <a:pt x="26400" y="1158"/>
                    <a:pt x="26417" y="1158"/>
                  </a:cubicBezTo>
                  <a:cubicBezTo>
                    <a:pt x="26435" y="1158"/>
                    <a:pt x="26452" y="1141"/>
                    <a:pt x="26474" y="1123"/>
                  </a:cubicBezTo>
                  <a:cubicBezTo>
                    <a:pt x="26509" y="1106"/>
                    <a:pt x="26509" y="1049"/>
                    <a:pt x="26474" y="1032"/>
                  </a:cubicBezTo>
                  <a:cubicBezTo>
                    <a:pt x="26452" y="1015"/>
                    <a:pt x="26435" y="1015"/>
                    <a:pt x="26417" y="1015"/>
                  </a:cubicBezTo>
                  <a:close/>
                  <a:moveTo>
                    <a:pt x="22358" y="1049"/>
                  </a:moveTo>
                  <a:cubicBezTo>
                    <a:pt x="22318" y="1067"/>
                    <a:pt x="22301" y="1123"/>
                    <a:pt x="22340" y="1158"/>
                  </a:cubicBezTo>
                  <a:cubicBezTo>
                    <a:pt x="22340" y="1176"/>
                    <a:pt x="22375" y="1197"/>
                    <a:pt x="22392" y="1197"/>
                  </a:cubicBezTo>
                  <a:cubicBezTo>
                    <a:pt x="22410" y="1197"/>
                    <a:pt x="22410" y="1197"/>
                    <a:pt x="22427" y="1176"/>
                  </a:cubicBezTo>
                  <a:cubicBezTo>
                    <a:pt x="22466" y="1158"/>
                    <a:pt x="22484" y="1123"/>
                    <a:pt x="22449" y="1089"/>
                  </a:cubicBezTo>
                  <a:cubicBezTo>
                    <a:pt x="22449" y="1049"/>
                    <a:pt x="22410" y="1049"/>
                    <a:pt x="22392" y="1049"/>
                  </a:cubicBezTo>
                  <a:close/>
                  <a:moveTo>
                    <a:pt x="14978" y="1089"/>
                  </a:moveTo>
                  <a:cubicBezTo>
                    <a:pt x="14960" y="1089"/>
                    <a:pt x="14943" y="1106"/>
                    <a:pt x="14921" y="1123"/>
                  </a:cubicBezTo>
                  <a:cubicBezTo>
                    <a:pt x="14904" y="1158"/>
                    <a:pt x="14904" y="1197"/>
                    <a:pt x="14943" y="1215"/>
                  </a:cubicBezTo>
                  <a:cubicBezTo>
                    <a:pt x="14960" y="1232"/>
                    <a:pt x="14978" y="1232"/>
                    <a:pt x="14978" y="1232"/>
                  </a:cubicBezTo>
                  <a:cubicBezTo>
                    <a:pt x="15013" y="1232"/>
                    <a:pt x="15030" y="1232"/>
                    <a:pt x="15052" y="1215"/>
                  </a:cubicBezTo>
                  <a:cubicBezTo>
                    <a:pt x="15069" y="1176"/>
                    <a:pt x="15052" y="1123"/>
                    <a:pt x="15030" y="1106"/>
                  </a:cubicBezTo>
                  <a:cubicBezTo>
                    <a:pt x="15013" y="1089"/>
                    <a:pt x="14995" y="1089"/>
                    <a:pt x="14978" y="1089"/>
                  </a:cubicBezTo>
                  <a:close/>
                  <a:moveTo>
                    <a:pt x="6654" y="1141"/>
                  </a:moveTo>
                  <a:cubicBezTo>
                    <a:pt x="6619" y="1158"/>
                    <a:pt x="6601" y="1215"/>
                    <a:pt x="6601" y="1250"/>
                  </a:cubicBezTo>
                  <a:cubicBezTo>
                    <a:pt x="6619" y="1267"/>
                    <a:pt x="6654" y="1284"/>
                    <a:pt x="6675" y="1284"/>
                  </a:cubicBezTo>
                  <a:lnTo>
                    <a:pt x="6710" y="1284"/>
                  </a:lnTo>
                  <a:cubicBezTo>
                    <a:pt x="6745" y="1267"/>
                    <a:pt x="6762" y="1232"/>
                    <a:pt x="6745" y="1197"/>
                  </a:cubicBezTo>
                  <a:cubicBezTo>
                    <a:pt x="6728" y="1158"/>
                    <a:pt x="6710" y="1141"/>
                    <a:pt x="6675" y="1141"/>
                  </a:cubicBezTo>
                  <a:close/>
                  <a:moveTo>
                    <a:pt x="22083" y="1232"/>
                  </a:moveTo>
                  <a:cubicBezTo>
                    <a:pt x="22066" y="1232"/>
                    <a:pt x="22049" y="1232"/>
                    <a:pt x="22049" y="1250"/>
                  </a:cubicBezTo>
                  <a:cubicBezTo>
                    <a:pt x="22014" y="1267"/>
                    <a:pt x="21992" y="1306"/>
                    <a:pt x="22014" y="1341"/>
                  </a:cubicBezTo>
                  <a:cubicBezTo>
                    <a:pt x="22031" y="1358"/>
                    <a:pt x="22049" y="1376"/>
                    <a:pt x="22083" y="1376"/>
                  </a:cubicBezTo>
                  <a:cubicBezTo>
                    <a:pt x="22101" y="1376"/>
                    <a:pt x="22101" y="1376"/>
                    <a:pt x="22123" y="1358"/>
                  </a:cubicBezTo>
                  <a:cubicBezTo>
                    <a:pt x="22157" y="1341"/>
                    <a:pt x="22157" y="1306"/>
                    <a:pt x="22140" y="1267"/>
                  </a:cubicBezTo>
                  <a:cubicBezTo>
                    <a:pt x="22123" y="1250"/>
                    <a:pt x="22101" y="1232"/>
                    <a:pt x="22083" y="1232"/>
                  </a:cubicBezTo>
                  <a:close/>
                  <a:moveTo>
                    <a:pt x="26670" y="1267"/>
                  </a:moveTo>
                  <a:cubicBezTo>
                    <a:pt x="26652" y="1267"/>
                    <a:pt x="26635" y="1267"/>
                    <a:pt x="26617" y="1284"/>
                  </a:cubicBezTo>
                  <a:cubicBezTo>
                    <a:pt x="26600" y="1306"/>
                    <a:pt x="26600" y="1358"/>
                    <a:pt x="26617" y="1393"/>
                  </a:cubicBezTo>
                  <a:cubicBezTo>
                    <a:pt x="26635" y="1415"/>
                    <a:pt x="26652" y="1415"/>
                    <a:pt x="26670" y="1415"/>
                  </a:cubicBezTo>
                  <a:cubicBezTo>
                    <a:pt x="26691" y="1415"/>
                    <a:pt x="26709" y="1415"/>
                    <a:pt x="26726" y="1393"/>
                  </a:cubicBezTo>
                  <a:cubicBezTo>
                    <a:pt x="26744" y="1376"/>
                    <a:pt x="26744" y="1324"/>
                    <a:pt x="26726" y="1306"/>
                  </a:cubicBezTo>
                  <a:cubicBezTo>
                    <a:pt x="26709" y="1284"/>
                    <a:pt x="26691" y="1267"/>
                    <a:pt x="26670" y="1267"/>
                  </a:cubicBezTo>
                  <a:close/>
                  <a:moveTo>
                    <a:pt x="6310" y="1284"/>
                  </a:moveTo>
                  <a:cubicBezTo>
                    <a:pt x="6275" y="1306"/>
                    <a:pt x="6258" y="1341"/>
                    <a:pt x="6275" y="1376"/>
                  </a:cubicBezTo>
                  <a:cubicBezTo>
                    <a:pt x="6293" y="1415"/>
                    <a:pt x="6310" y="1432"/>
                    <a:pt x="6349" y="1432"/>
                  </a:cubicBezTo>
                  <a:lnTo>
                    <a:pt x="6367" y="1432"/>
                  </a:lnTo>
                  <a:cubicBezTo>
                    <a:pt x="6401" y="1415"/>
                    <a:pt x="6419" y="1358"/>
                    <a:pt x="6401" y="1324"/>
                  </a:cubicBezTo>
                  <a:cubicBezTo>
                    <a:pt x="6401" y="1306"/>
                    <a:pt x="6367" y="1284"/>
                    <a:pt x="6349" y="1284"/>
                  </a:cubicBezTo>
                  <a:close/>
                  <a:moveTo>
                    <a:pt x="15287" y="1306"/>
                  </a:moveTo>
                  <a:cubicBezTo>
                    <a:pt x="15248" y="1306"/>
                    <a:pt x="15230" y="1306"/>
                    <a:pt x="15213" y="1324"/>
                  </a:cubicBezTo>
                  <a:cubicBezTo>
                    <a:pt x="15195" y="1358"/>
                    <a:pt x="15195" y="1415"/>
                    <a:pt x="15230" y="1432"/>
                  </a:cubicBezTo>
                  <a:cubicBezTo>
                    <a:pt x="15248" y="1450"/>
                    <a:pt x="15269" y="1450"/>
                    <a:pt x="15287" y="1450"/>
                  </a:cubicBezTo>
                  <a:cubicBezTo>
                    <a:pt x="15304" y="1450"/>
                    <a:pt x="15321" y="1432"/>
                    <a:pt x="15339" y="1415"/>
                  </a:cubicBezTo>
                  <a:cubicBezTo>
                    <a:pt x="15356" y="1393"/>
                    <a:pt x="15356" y="1341"/>
                    <a:pt x="15321" y="1324"/>
                  </a:cubicBezTo>
                  <a:cubicBezTo>
                    <a:pt x="15304" y="1306"/>
                    <a:pt x="15287" y="1306"/>
                    <a:pt x="15287" y="1306"/>
                  </a:cubicBezTo>
                  <a:close/>
                  <a:moveTo>
                    <a:pt x="5984" y="1432"/>
                  </a:moveTo>
                  <a:cubicBezTo>
                    <a:pt x="5949" y="1450"/>
                    <a:pt x="5931" y="1502"/>
                    <a:pt x="5949" y="1541"/>
                  </a:cubicBezTo>
                  <a:cubicBezTo>
                    <a:pt x="5949" y="1559"/>
                    <a:pt x="5984" y="1576"/>
                    <a:pt x="6001" y="1576"/>
                  </a:cubicBezTo>
                  <a:lnTo>
                    <a:pt x="6040" y="1576"/>
                  </a:lnTo>
                  <a:cubicBezTo>
                    <a:pt x="6075" y="1559"/>
                    <a:pt x="6092" y="1502"/>
                    <a:pt x="6075" y="1467"/>
                  </a:cubicBezTo>
                  <a:cubicBezTo>
                    <a:pt x="6058" y="1450"/>
                    <a:pt x="6040" y="1432"/>
                    <a:pt x="6001" y="1432"/>
                  </a:cubicBezTo>
                  <a:close/>
                  <a:moveTo>
                    <a:pt x="21740" y="1432"/>
                  </a:moveTo>
                  <a:cubicBezTo>
                    <a:pt x="21705" y="1467"/>
                    <a:pt x="21687" y="1502"/>
                    <a:pt x="21722" y="1541"/>
                  </a:cubicBezTo>
                  <a:cubicBezTo>
                    <a:pt x="21722" y="1559"/>
                    <a:pt x="21757" y="1576"/>
                    <a:pt x="21774" y="1576"/>
                  </a:cubicBezTo>
                  <a:cubicBezTo>
                    <a:pt x="21796" y="1576"/>
                    <a:pt x="21796" y="1559"/>
                    <a:pt x="21814" y="1559"/>
                  </a:cubicBezTo>
                  <a:cubicBezTo>
                    <a:pt x="21848" y="1541"/>
                    <a:pt x="21848" y="1485"/>
                    <a:pt x="21831" y="1450"/>
                  </a:cubicBezTo>
                  <a:cubicBezTo>
                    <a:pt x="21814" y="1432"/>
                    <a:pt x="21796" y="1432"/>
                    <a:pt x="21774" y="1432"/>
                  </a:cubicBezTo>
                  <a:close/>
                  <a:moveTo>
                    <a:pt x="15539" y="1541"/>
                  </a:moveTo>
                  <a:cubicBezTo>
                    <a:pt x="15522" y="1541"/>
                    <a:pt x="15504" y="1559"/>
                    <a:pt x="15504" y="1559"/>
                  </a:cubicBezTo>
                  <a:cubicBezTo>
                    <a:pt x="15465" y="1593"/>
                    <a:pt x="15465" y="1633"/>
                    <a:pt x="15504" y="1667"/>
                  </a:cubicBezTo>
                  <a:cubicBezTo>
                    <a:pt x="15504" y="1685"/>
                    <a:pt x="15522" y="1685"/>
                    <a:pt x="15556" y="1685"/>
                  </a:cubicBezTo>
                  <a:cubicBezTo>
                    <a:pt x="15574" y="1685"/>
                    <a:pt x="15596" y="1685"/>
                    <a:pt x="15596" y="1667"/>
                  </a:cubicBezTo>
                  <a:cubicBezTo>
                    <a:pt x="15630" y="1633"/>
                    <a:pt x="15630" y="1593"/>
                    <a:pt x="15596" y="1559"/>
                  </a:cubicBezTo>
                  <a:cubicBezTo>
                    <a:pt x="15596" y="1559"/>
                    <a:pt x="15574" y="1541"/>
                    <a:pt x="15539" y="1541"/>
                  </a:cubicBezTo>
                  <a:close/>
                  <a:moveTo>
                    <a:pt x="26887" y="1559"/>
                  </a:moveTo>
                  <a:cubicBezTo>
                    <a:pt x="26870" y="1559"/>
                    <a:pt x="26870" y="1559"/>
                    <a:pt x="26852" y="1576"/>
                  </a:cubicBezTo>
                  <a:cubicBezTo>
                    <a:pt x="26818" y="1593"/>
                    <a:pt x="26818" y="1633"/>
                    <a:pt x="26835" y="1667"/>
                  </a:cubicBezTo>
                  <a:cubicBezTo>
                    <a:pt x="26852" y="1685"/>
                    <a:pt x="26870" y="1702"/>
                    <a:pt x="26887" y="1702"/>
                  </a:cubicBezTo>
                  <a:cubicBezTo>
                    <a:pt x="26909" y="1702"/>
                    <a:pt x="26926" y="1702"/>
                    <a:pt x="26926" y="1685"/>
                  </a:cubicBezTo>
                  <a:cubicBezTo>
                    <a:pt x="26961" y="1667"/>
                    <a:pt x="26979" y="1633"/>
                    <a:pt x="26944" y="1593"/>
                  </a:cubicBezTo>
                  <a:cubicBezTo>
                    <a:pt x="26944" y="1576"/>
                    <a:pt x="26909" y="1559"/>
                    <a:pt x="26887" y="1559"/>
                  </a:cubicBezTo>
                  <a:close/>
                  <a:moveTo>
                    <a:pt x="5657" y="1593"/>
                  </a:moveTo>
                  <a:cubicBezTo>
                    <a:pt x="5622" y="1611"/>
                    <a:pt x="5605" y="1650"/>
                    <a:pt x="5622" y="1685"/>
                  </a:cubicBezTo>
                  <a:cubicBezTo>
                    <a:pt x="5622" y="1720"/>
                    <a:pt x="5657" y="1741"/>
                    <a:pt x="5675" y="1741"/>
                  </a:cubicBezTo>
                  <a:cubicBezTo>
                    <a:pt x="5696" y="1741"/>
                    <a:pt x="5696" y="1720"/>
                    <a:pt x="5714" y="1720"/>
                  </a:cubicBezTo>
                  <a:cubicBezTo>
                    <a:pt x="5749" y="1702"/>
                    <a:pt x="5766" y="1667"/>
                    <a:pt x="5749" y="1633"/>
                  </a:cubicBezTo>
                  <a:cubicBezTo>
                    <a:pt x="5731" y="1593"/>
                    <a:pt x="5714" y="1593"/>
                    <a:pt x="5675" y="1593"/>
                  </a:cubicBezTo>
                  <a:close/>
                  <a:moveTo>
                    <a:pt x="21431" y="1633"/>
                  </a:moveTo>
                  <a:cubicBezTo>
                    <a:pt x="21396" y="1667"/>
                    <a:pt x="21396" y="1702"/>
                    <a:pt x="21413" y="1741"/>
                  </a:cubicBezTo>
                  <a:cubicBezTo>
                    <a:pt x="21431" y="1759"/>
                    <a:pt x="21448" y="1776"/>
                    <a:pt x="21470" y="1776"/>
                  </a:cubicBezTo>
                  <a:cubicBezTo>
                    <a:pt x="21487" y="1776"/>
                    <a:pt x="21505" y="1776"/>
                    <a:pt x="21522" y="1759"/>
                  </a:cubicBezTo>
                  <a:cubicBezTo>
                    <a:pt x="21540" y="1741"/>
                    <a:pt x="21557" y="1685"/>
                    <a:pt x="21540" y="1667"/>
                  </a:cubicBezTo>
                  <a:cubicBezTo>
                    <a:pt x="21522" y="1633"/>
                    <a:pt x="21505" y="1633"/>
                    <a:pt x="21470" y="1633"/>
                  </a:cubicBezTo>
                  <a:close/>
                  <a:moveTo>
                    <a:pt x="5348" y="1741"/>
                  </a:moveTo>
                  <a:lnTo>
                    <a:pt x="5331" y="1759"/>
                  </a:lnTo>
                  <a:cubicBezTo>
                    <a:pt x="5296" y="1776"/>
                    <a:pt x="5279" y="1811"/>
                    <a:pt x="5296" y="1850"/>
                  </a:cubicBezTo>
                  <a:cubicBezTo>
                    <a:pt x="5296" y="1885"/>
                    <a:pt x="5331" y="1885"/>
                    <a:pt x="5348" y="1885"/>
                  </a:cubicBezTo>
                  <a:lnTo>
                    <a:pt x="5387" y="1885"/>
                  </a:lnTo>
                  <a:cubicBezTo>
                    <a:pt x="5422" y="1867"/>
                    <a:pt x="5440" y="1828"/>
                    <a:pt x="5422" y="1794"/>
                  </a:cubicBezTo>
                  <a:cubicBezTo>
                    <a:pt x="5405" y="1759"/>
                    <a:pt x="5387" y="1741"/>
                    <a:pt x="5348" y="1741"/>
                  </a:cubicBezTo>
                  <a:close/>
                  <a:moveTo>
                    <a:pt x="15791" y="1811"/>
                  </a:moveTo>
                  <a:cubicBezTo>
                    <a:pt x="15774" y="1811"/>
                    <a:pt x="15757" y="1811"/>
                    <a:pt x="15739" y="1828"/>
                  </a:cubicBezTo>
                  <a:cubicBezTo>
                    <a:pt x="15722" y="1850"/>
                    <a:pt x="15704" y="1902"/>
                    <a:pt x="15739" y="1937"/>
                  </a:cubicBezTo>
                  <a:cubicBezTo>
                    <a:pt x="15757" y="1959"/>
                    <a:pt x="15774" y="1959"/>
                    <a:pt x="15791" y="1959"/>
                  </a:cubicBezTo>
                  <a:cubicBezTo>
                    <a:pt x="15813" y="1959"/>
                    <a:pt x="15831" y="1959"/>
                    <a:pt x="15831" y="1937"/>
                  </a:cubicBezTo>
                  <a:cubicBezTo>
                    <a:pt x="15865" y="1920"/>
                    <a:pt x="15865" y="1867"/>
                    <a:pt x="15848" y="1828"/>
                  </a:cubicBezTo>
                  <a:cubicBezTo>
                    <a:pt x="15831" y="1811"/>
                    <a:pt x="15813" y="1811"/>
                    <a:pt x="15791" y="1811"/>
                  </a:cubicBezTo>
                  <a:close/>
                  <a:moveTo>
                    <a:pt x="21178" y="1828"/>
                  </a:moveTo>
                  <a:cubicBezTo>
                    <a:pt x="21161" y="1828"/>
                    <a:pt x="21144" y="1828"/>
                    <a:pt x="21144" y="1850"/>
                  </a:cubicBezTo>
                  <a:cubicBezTo>
                    <a:pt x="21104" y="1867"/>
                    <a:pt x="21087" y="1920"/>
                    <a:pt x="21122" y="1937"/>
                  </a:cubicBezTo>
                  <a:cubicBezTo>
                    <a:pt x="21122" y="1976"/>
                    <a:pt x="21161" y="1976"/>
                    <a:pt x="21178" y="1976"/>
                  </a:cubicBezTo>
                  <a:cubicBezTo>
                    <a:pt x="21196" y="1976"/>
                    <a:pt x="21196" y="1976"/>
                    <a:pt x="21213" y="1959"/>
                  </a:cubicBezTo>
                  <a:cubicBezTo>
                    <a:pt x="21252" y="1937"/>
                    <a:pt x="21252" y="1902"/>
                    <a:pt x="21231" y="1867"/>
                  </a:cubicBezTo>
                  <a:cubicBezTo>
                    <a:pt x="21213" y="1850"/>
                    <a:pt x="21196" y="1828"/>
                    <a:pt x="21178" y="1828"/>
                  </a:cubicBezTo>
                  <a:close/>
                  <a:moveTo>
                    <a:pt x="27053" y="1867"/>
                  </a:moveTo>
                  <a:cubicBezTo>
                    <a:pt x="27018" y="1902"/>
                    <a:pt x="26996" y="1937"/>
                    <a:pt x="27018" y="1976"/>
                  </a:cubicBezTo>
                  <a:cubicBezTo>
                    <a:pt x="27035" y="1994"/>
                    <a:pt x="27053" y="2011"/>
                    <a:pt x="27087" y="2011"/>
                  </a:cubicBezTo>
                  <a:cubicBezTo>
                    <a:pt x="27105" y="2011"/>
                    <a:pt x="27105" y="2011"/>
                    <a:pt x="27127" y="1994"/>
                  </a:cubicBezTo>
                  <a:cubicBezTo>
                    <a:pt x="27161" y="1976"/>
                    <a:pt x="27161" y="1937"/>
                    <a:pt x="27144" y="1902"/>
                  </a:cubicBezTo>
                  <a:cubicBezTo>
                    <a:pt x="27144" y="1885"/>
                    <a:pt x="27105" y="1867"/>
                    <a:pt x="27087" y="1867"/>
                  </a:cubicBezTo>
                  <a:close/>
                  <a:moveTo>
                    <a:pt x="5005" y="1920"/>
                  </a:moveTo>
                  <a:cubicBezTo>
                    <a:pt x="4970" y="1937"/>
                    <a:pt x="4952" y="1976"/>
                    <a:pt x="4970" y="2011"/>
                  </a:cubicBezTo>
                  <a:cubicBezTo>
                    <a:pt x="4987" y="2046"/>
                    <a:pt x="5005" y="2068"/>
                    <a:pt x="5044" y="2068"/>
                  </a:cubicBezTo>
                  <a:lnTo>
                    <a:pt x="5061" y="2046"/>
                  </a:lnTo>
                  <a:cubicBezTo>
                    <a:pt x="5096" y="2028"/>
                    <a:pt x="5113" y="1994"/>
                    <a:pt x="5096" y="1959"/>
                  </a:cubicBezTo>
                  <a:cubicBezTo>
                    <a:pt x="5079" y="1920"/>
                    <a:pt x="5061" y="1920"/>
                    <a:pt x="5044" y="1920"/>
                  </a:cubicBezTo>
                  <a:close/>
                  <a:moveTo>
                    <a:pt x="20835" y="2046"/>
                  </a:moveTo>
                  <a:cubicBezTo>
                    <a:pt x="20795" y="2085"/>
                    <a:pt x="20795" y="2120"/>
                    <a:pt x="20817" y="2155"/>
                  </a:cubicBezTo>
                  <a:cubicBezTo>
                    <a:pt x="20835" y="2176"/>
                    <a:pt x="20852" y="2194"/>
                    <a:pt x="20869" y="2194"/>
                  </a:cubicBezTo>
                  <a:cubicBezTo>
                    <a:pt x="20887" y="2194"/>
                    <a:pt x="20904" y="2176"/>
                    <a:pt x="20926" y="2176"/>
                  </a:cubicBezTo>
                  <a:cubicBezTo>
                    <a:pt x="20961" y="2155"/>
                    <a:pt x="20961" y="2102"/>
                    <a:pt x="20943" y="2068"/>
                  </a:cubicBezTo>
                  <a:cubicBezTo>
                    <a:pt x="20926" y="2046"/>
                    <a:pt x="20904" y="2046"/>
                    <a:pt x="20869" y="2046"/>
                  </a:cubicBezTo>
                  <a:close/>
                  <a:moveTo>
                    <a:pt x="4717" y="2085"/>
                  </a:moveTo>
                  <a:cubicBezTo>
                    <a:pt x="4696" y="2085"/>
                    <a:pt x="4696" y="2085"/>
                    <a:pt x="4678" y="2102"/>
                  </a:cubicBezTo>
                  <a:cubicBezTo>
                    <a:pt x="4643" y="2120"/>
                    <a:pt x="4626" y="2155"/>
                    <a:pt x="4661" y="2194"/>
                  </a:cubicBezTo>
                  <a:cubicBezTo>
                    <a:pt x="4661" y="2211"/>
                    <a:pt x="4696" y="2229"/>
                    <a:pt x="4717" y="2229"/>
                  </a:cubicBezTo>
                  <a:lnTo>
                    <a:pt x="4752" y="2229"/>
                  </a:lnTo>
                  <a:cubicBezTo>
                    <a:pt x="4787" y="2211"/>
                    <a:pt x="4804" y="2155"/>
                    <a:pt x="4787" y="2120"/>
                  </a:cubicBezTo>
                  <a:cubicBezTo>
                    <a:pt x="4770" y="2102"/>
                    <a:pt x="4735" y="2085"/>
                    <a:pt x="4717" y="2085"/>
                  </a:cubicBezTo>
                  <a:close/>
                  <a:moveTo>
                    <a:pt x="16009" y="2102"/>
                  </a:moveTo>
                  <a:cubicBezTo>
                    <a:pt x="15992" y="2102"/>
                    <a:pt x="15992" y="2102"/>
                    <a:pt x="15974" y="2120"/>
                  </a:cubicBezTo>
                  <a:cubicBezTo>
                    <a:pt x="15939" y="2137"/>
                    <a:pt x="15939" y="2176"/>
                    <a:pt x="15957" y="2211"/>
                  </a:cubicBezTo>
                  <a:cubicBezTo>
                    <a:pt x="15974" y="2229"/>
                    <a:pt x="15992" y="2246"/>
                    <a:pt x="16009" y="2246"/>
                  </a:cubicBezTo>
                  <a:cubicBezTo>
                    <a:pt x="16031" y="2246"/>
                    <a:pt x="16048" y="2229"/>
                    <a:pt x="16066" y="2229"/>
                  </a:cubicBezTo>
                  <a:cubicBezTo>
                    <a:pt x="16083" y="2211"/>
                    <a:pt x="16100" y="2155"/>
                    <a:pt x="16066" y="2120"/>
                  </a:cubicBezTo>
                  <a:cubicBezTo>
                    <a:pt x="16066" y="2102"/>
                    <a:pt x="16031" y="2102"/>
                    <a:pt x="16009" y="2102"/>
                  </a:cubicBezTo>
                  <a:close/>
                  <a:moveTo>
                    <a:pt x="27253" y="2176"/>
                  </a:moveTo>
                  <a:lnTo>
                    <a:pt x="27235" y="2194"/>
                  </a:lnTo>
                  <a:cubicBezTo>
                    <a:pt x="27196" y="2211"/>
                    <a:pt x="27179" y="2246"/>
                    <a:pt x="27196" y="2285"/>
                  </a:cubicBezTo>
                  <a:cubicBezTo>
                    <a:pt x="27214" y="2320"/>
                    <a:pt x="27235" y="2320"/>
                    <a:pt x="27253" y="2320"/>
                  </a:cubicBezTo>
                  <a:lnTo>
                    <a:pt x="27288" y="2320"/>
                  </a:lnTo>
                  <a:cubicBezTo>
                    <a:pt x="27322" y="2303"/>
                    <a:pt x="27344" y="2263"/>
                    <a:pt x="27322" y="2229"/>
                  </a:cubicBezTo>
                  <a:cubicBezTo>
                    <a:pt x="27305" y="2194"/>
                    <a:pt x="27288" y="2176"/>
                    <a:pt x="27253" y="2176"/>
                  </a:cubicBezTo>
                  <a:close/>
                  <a:moveTo>
                    <a:pt x="20578" y="2246"/>
                  </a:moveTo>
                  <a:cubicBezTo>
                    <a:pt x="20560" y="2246"/>
                    <a:pt x="20560" y="2263"/>
                    <a:pt x="20543" y="2263"/>
                  </a:cubicBezTo>
                  <a:cubicBezTo>
                    <a:pt x="20508" y="2285"/>
                    <a:pt x="20508" y="2337"/>
                    <a:pt x="20526" y="2372"/>
                  </a:cubicBezTo>
                  <a:cubicBezTo>
                    <a:pt x="20543" y="2394"/>
                    <a:pt x="20560" y="2394"/>
                    <a:pt x="20578" y="2394"/>
                  </a:cubicBezTo>
                  <a:lnTo>
                    <a:pt x="20634" y="2394"/>
                  </a:lnTo>
                  <a:cubicBezTo>
                    <a:pt x="20652" y="2355"/>
                    <a:pt x="20669" y="2320"/>
                    <a:pt x="20634" y="2285"/>
                  </a:cubicBezTo>
                  <a:cubicBezTo>
                    <a:pt x="20634" y="2263"/>
                    <a:pt x="20600" y="2246"/>
                    <a:pt x="20578" y="2246"/>
                  </a:cubicBezTo>
                  <a:close/>
                  <a:moveTo>
                    <a:pt x="4408" y="2263"/>
                  </a:moveTo>
                  <a:cubicBezTo>
                    <a:pt x="4391" y="2263"/>
                    <a:pt x="4369" y="2263"/>
                    <a:pt x="4369" y="2285"/>
                  </a:cubicBezTo>
                  <a:cubicBezTo>
                    <a:pt x="4334" y="2303"/>
                    <a:pt x="4317" y="2337"/>
                    <a:pt x="4334" y="2372"/>
                  </a:cubicBezTo>
                  <a:cubicBezTo>
                    <a:pt x="4352" y="2394"/>
                    <a:pt x="4369" y="2411"/>
                    <a:pt x="4408" y="2411"/>
                  </a:cubicBezTo>
                  <a:cubicBezTo>
                    <a:pt x="4408" y="2411"/>
                    <a:pt x="4426" y="2411"/>
                    <a:pt x="4443" y="2394"/>
                  </a:cubicBezTo>
                  <a:cubicBezTo>
                    <a:pt x="4478" y="2372"/>
                    <a:pt x="4478" y="2337"/>
                    <a:pt x="4461" y="2303"/>
                  </a:cubicBezTo>
                  <a:cubicBezTo>
                    <a:pt x="4443" y="2285"/>
                    <a:pt x="4426" y="2263"/>
                    <a:pt x="4408" y="2263"/>
                  </a:cubicBezTo>
                  <a:close/>
                  <a:moveTo>
                    <a:pt x="16227" y="2394"/>
                  </a:moveTo>
                  <a:cubicBezTo>
                    <a:pt x="16209" y="2394"/>
                    <a:pt x="16192" y="2394"/>
                    <a:pt x="16192" y="2411"/>
                  </a:cubicBezTo>
                  <a:cubicBezTo>
                    <a:pt x="16157" y="2429"/>
                    <a:pt x="16140" y="2464"/>
                    <a:pt x="16174" y="2503"/>
                  </a:cubicBezTo>
                  <a:cubicBezTo>
                    <a:pt x="16174" y="2520"/>
                    <a:pt x="16209" y="2538"/>
                    <a:pt x="16227" y="2538"/>
                  </a:cubicBezTo>
                  <a:cubicBezTo>
                    <a:pt x="16248" y="2538"/>
                    <a:pt x="16248" y="2538"/>
                    <a:pt x="16266" y="2520"/>
                  </a:cubicBezTo>
                  <a:cubicBezTo>
                    <a:pt x="16301" y="2503"/>
                    <a:pt x="16301" y="2464"/>
                    <a:pt x="16283" y="2429"/>
                  </a:cubicBezTo>
                  <a:cubicBezTo>
                    <a:pt x="16266" y="2411"/>
                    <a:pt x="16248" y="2394"/>
                    <a:pt x="16227" y="2394"/>
                  </a:cubicBezTo>
                  <a:close/>
                  <a:moveTo>
                    <a:pt x="4082" y="2446"/>
                  </a:moveTo>
                  <a:cubicBezTo>
                    <a:pt x="4082" y="2446"/>
                    <a:pt x="4065" y="2446"/>
                    <a:pt x="4043" y="2464"/>
                  </a:cubicBezTo>
                  <a:cubicBezTo>
                    <a:pt x="4008" y="2481"/>
                    <a:pt x="4008" y="2520"/>
                    <a:pt x="4026" y="2555"/>
                  </a:cubicBezTo>
                  <a:cubicBezTo>
                    <a:pt x="4043" y="2572"/>
                    <a:pt x="4065" y="2590"/>
                    <a:pt x="4082" y="2590"/>
                  </a:cubicBezTo>
                  <a:lnTo>
                    <a:pt x="4134" y="2590"/>
                  </a:lnTo>
                  <a:cubicBezTo>
                    <a:pt x="4152" y="2555"/>
                    <a:pt x="4173" y="2520"/>
                    <a:pt x="4152" y="2481"/>
                  </a:cubicBezTo>
                  <a:cubicBezTo>
                    <a:pt x="4134" y="2464"/>
                    <a:pt x="4117" y="2446"/>
                    <a:pt x="4082" y="2446"/>
                  </a:cubicBezTo>
                  <a:close/>
                  <a:moveTo>
                    <a:pt x="20291" y="2464"/>
                  </a:moveTo>
                  <a:cubicBezTo>
                    <a:pt x="20273" y="2464"/>
                    <a:pt x="20252" y="2464"/>
                    <a:pt x="20252" y="2481"/>
                  </a:cubicBezTo>
                  <a:cubicBezTo>
                    <a:pt x="20217" y="2503"/>
                    <a:pt x="20199" y="2538"/>
                    <a:pt x="20234" y="2572"/>
                  </a:cubicBezTo>
                  <a:cubicBezTo>
                    <a:pt x="20234" y="2590"/>
                    <a:pt x="20273" y="2612"/>
                    <a:pt x="20291" y="2612"/>
                  </a:cubicBezTo>
                  <a:cubicBezTo>
                    <a:pt x="20308" y="2612"/>
                    <a:pt x="20325" y="2612"/>
                    <a:pt x="20325" y="2590"/>
                  </a:cubicBezTo>
                  <a:cubicBezTo>
                    <a:pt x="20360" y="2572"/>
                    <a:pt x="20360" y="2520"/>
                    <a:pt x="20343" y="2503"/>
                  </a:cubicBezTo>
                  <a:cubicBezTo>
                    <a:pt x="20325" y="2481"/>
                    <a:pt x="20308" y="2464"/>
                    <a:pt x="20291" y="2464"/>
                  </a:cubicBezTo>
                  <a:close/>
                  <a:moveTo>
                    <a:pt x="27414" y="2503"/>
                  </a:moveTo>
                  <a:cubicBezTo>
                    <a:pt x="27414" y="2503"/>
                    <a:pt x="27396" y="2503"/>
                    <a:pt x="27379" y="2520"/>
                  </a:cubicBezTo>
                  <a:cubicBezTo>
                    <a:pt x="27344" y="2538"/>
                    <a:pt x="27344" y="2572"/>
                    <a:pt x="27362" y="2612"/>
                  </a:cubicBezTo>
                  <a:cubicBezTo>
                    <a:pt x="27362" y="2646"/>
                    <a:pt x="27396" y="2646"/>
                    <a:pt x="27414" y="2646"/>
                  </a:cubicBezTo>
                  <a:lnTo>
                    <a:pt x="27453" y="2646"/>
                  </a:lnTo>
                  <a:cubicBezTo>
                    <a:pt x="27488" y="2629"/>
                    <a:pt x="27505" y="2590"/>
                    <a:pt x="27488" y="2555"/>
                  </a:cubicBezTo>
                  <a:cubicBezTo>
                    <a:pt x="27470" y="2520"/>
                    <a:pt x="27453" y="2503"/>
                    <a:pt x="27414" y="2503"/>
                  </a:cubicBezTo>
                  <a:close/>
                  <a:moveTo>
                    <a:pt x="3738" y="2646"/>
                  </a:moveTo>
                  <a:cubicBezTo>
                    <a:pt x="3699" y="2681"/>
                    <a:pt x="3699" y="2720"/>
                    <a:pt x="3717" y="2755"/>
                  </a:cubicBezTo>
                  <a:cubicBezTo>
                    <a:pt x="3738" y="2773"/>
                    <a:pt x="3756" y="2790"/>
                    <a:pt x="3773" y="2790"/>
                  </a:cubicBezTo>
                  <a:cubicBezTo>
                    <a:pt x="3791" y="2790"/>
                    <a:pt x="3808" y="2790"/>
                    <a:pt x="3825" y="2773"/>
                  </a:cubicBezTo>
                  <a:cubicBezTo>
                    <a:pt x="3847" y="2755"/>
                    <a:pt x="3865" y="2699"/>
                    <a:pt x="3847" y="2681"/>
                  </a:cubicBezTo>
                  <a:cubicBezTo>
                    <a:pt x="3825" y="2646"/>
                    <a:pt x="3808" y="2646"/>
                    <a:pt x="3773" y="2646"/>
                  </a:cubicBezTo>
                  <a:close/>
                  <a:moveTo>
                    <a:pt x="19999" y="2664"/>
                  </a:moveTo>
                  <a:cubicBezTo>
                    <a:pt x="19982" y="2664"/>
                    <a:pt x="19964" y="2681"/>
                    <a:pt x="19947" y="2681"/>
                  </a:cubicBezTo>
                  <a:cubicBezTo>
                    <a:pt x="19908" y="2699"/>
                    <a:pt x="19908" y="2755"/>
                    <a:pt x="19925" y="2790"/>
                  </a:cubicBezTo>
                  <a:cubicBezTo>
                    <a:pt x="19947" y="2807"/>
                    <a:pt x="19964" y="2807"/>
                    <a:pt x="19999" y="2807"/>
                  </a:cubicBezTo>
                  <a:lnTo>
                    <a:pt x="20034" y="2807"/>
                  </a:lnTo>
                  <a:cubicBezTo>
                    <a:pt x="20073" y="2773"/>
                    <a:pt x="20073" y="2738"/>
                    <a:pt x="20056" y="2699"/>
                  </a:cubicBezTo>
                  <a:cubicBezTo>
                    <a:pt x="20034" y="2681"/>
                    <a:pt x="20017" y="2664"/>
                    <a:pt x="19999" y="2664"/>
                  </a:cubicBezTo>
                  <a:close/>
                  <a:moveTo>
                    <a:pt x="16392" y="2699"/>
                  </a:moveTo>
                  <a:cubicBezTo>
                    <a:pt x="16357" y="2738"/>
                    <a:pt x="16335" y="2773"/>
                    <a:pt x="16375" y="2807"/>
                  </a:cubicBezTo>
                  <a:cubicBezTo>
                    <a:pt x="16375" y="2829"/>
                    <a:pt x="16409" y="2847"/>
                    <a:pt x="16427" y="2847"/>
                  </a:cubicBezTo>
                  <a:cubicBezTo>
                    <a:pt x="16444" y="2847"/>
                    <a:pt x="16466" y="2829"/>
                    <a:pt x="16466" y="2829"/>
                  </a:cubicBezTo>
                  <a:cubicBezTo>
                    <a:pt x="16501" y="2807"/>
                    <a:pt x="16518" y="2755"/>
                    <a:pt x="16483" y="2720"/>
                  </a:cubicBezTo>
                  <a:cubicBezTo>
                    <a:pt x="16483" y="2699"/>
                    <a:pt x="16444" y="2699"/>
                    <a:pt x="16427" y="2699"/>
                  </a:cubicBezTo>
                  <a:close/>
                  <a:moveTo>
                    <a:pt x="3429" y="2847"/>
                  </a:moveTo>
                  <a:cubicBezTo>
                    <a:pt x="3412" y="2864"/>
                    <a:pt x="3390" y="2916"/>
                    <a:pt x="3412" y="2955"/>
                  </a:cubicBezTo>
                  <a:cubicBezTo>
                    <a:pt x="3429" y="2973"/>
                    <a:pt x="3447" y="2990"/>
                    <a:pt x="3482" y="2990"/>
                  </a:cubicBezTo>
                  <a:cubicBezTo>
                    <a:pt x="3482" y="2990"/>
                    <a:pt x="3499" y="2973"/>
                    <a:pt x="3521" y="2973"/>
                  </a:cubicBezTo>
                  <a:cubicBezTo>
                    <a:pt x="3556" y="2955"/>
                    <a:pt x="3556" y="2899"/>
                    <a:pt x="3538" y="2864"/>
                  </a:cubicBezTo>
                  <a:cubicBezTo>
                    <a:pt x="3521" y="2847"/>
                    <a:pt x="3499" y="2847"/>
                    <a:pt x="3482" y="2847"/>
                  </a:cubicBezTo>
                  <a:close/>
                  <a:moveTo>
                    <a:pt x="27540" y="2847"/>
                  </a:moveTo>
                  <a:cubicBezTo>
                    <a:pt x="27505" y="2864"/>
                    <a:pt x="27488" y="2899"/>
                    <a:pt x="27505" y="2938"/>
                  </a:cubicBezTo>
                  <a:cubicBezTo>
                    <a:pt x="27505" y="2973"/>
                    <a:pt x="27540" y="2990"/>
                    <a:pt x="27562" y="2990"/>
                  </a:cubicBezTo>
                  <a:cubicBezTo>
                    <a:pt x="27579" y="2990"/>
                    <a:pt x="27579" y="2990"/>
                    <a:pt x="27597" y="2973"/>
                  </a:cubicBezTo>
                  <a:cubicBezTo>
                    <a:pt x="27631" y="2955"/>
                    <a:pt x="27649" y="2916"/>
                    <a:pt x="27631" y="2881"/>
                  </a:cubicBezTo>
                  <a:cubicBezTo>
                    <a:pt x="27614" y="2864"/>
                    <a:pt x="27597" y="2847"/>
                    <a:pt x="27562" y="2847"/>
                  </a:cubicBezTo>
                  <a:close/>
                  <a:moveTo>
                    <a:pt x="19655" y="2881"/>
                  </a:moveTo>
                  <a:cubicBezTo>
                    <a:pt x="19621" y="2916"/>
                    <a:pt x="19621" y="2955"/>
                    <a:pt x="19638" y="2990"/>
                  </a:cubicBezTo>
                  <a:cubicBezTo>
                    <a:pt x="19655" y="3008"/>
                    <a:pt x="19673" y="3025"/>
                    <a:pt x="19690" y="3025"/>
                  </a:cubicBezTo>
                  <a:cubicBezTo>
                    <a:pt x="19708" y="3025"/>
                    <a:pt x="19729" y="3025"/>
                    <a:pt x="19729" y="3008"/>
                  </a:cubicBezTo>
                  <a:cubicBezTo>
                    <a:pt x="19764" y="2990"/>
                    <a:pt x="19782" y="2938"/>
                    <a:pt x="19747" y="2916"/>
                  </a:cubicBezTo>
                  <a:cubicBezTo>
                    <a:pt x="19747" y="2881"/>
                    <a:pt x="19708" y="2881"/>
                    <a:pt x="19690" y="2881"/>
                  </a:cubicBezTo>
                  <a:close/>
                  <a:moveTo>
                    <a:pt x="16627" y="2990"/>
                  </a:moveTo>
                  <a:cubicBezTo>
                    <a:pt x="16627" y="2990"/>
                    <a:pt x="16609" y="2990"/>
                    <a:pt x="16592" y="3008"/>
                  </a:cubicBezTo>
                  <a:cubicBezTo>
                    <a:pt x="16553" y="3025"/>
                    <a:pt x="16553" y="3081"/>
                    <a:pt x="16575" y="3099"/>
                  </a:cubicBezTo>
                  <a:cubicBezTo>
                    <a:pt x="16592" y="3134"/>
                    <a:pt x="16609" y="3134"/>
                    <a:pt x="16627" y="3134"/>
                  </a:cubicBezTo>
                  <a:cubicBezTo>
                    <a:pt x="16644" y="3134"/>
                    <a:pt x="16662" y="3134"/>
                    <a:pt x="16683" y="3116"/>
                  </a:cubicBezTo>
                  <a:cubicBezTo>
                    <a:pt x="16718" y="3099"/>
                    <a:pt x="16718" y="3064"/>
                    <a:pt x="16701" y="3025"/>
                  </a:cubicBezTo>
                  <a:cubicBezTo>
                    <a:pt x="16683" y="3008"/>
                    <a:pt x="16662" y="2990"/>
                    <a:pt x="16627" y="2990"/>
                  </a:cubicBezTo>
                  <a:close/>
                  <a:moveTo>
                    <a:pt x="3173" y="3025"/>
                  </a:moveTo>
                  <a:cubicBezTo>
                    <a:pt x="3155" y="3025"/>
                    <a:pt x="3138" y="3047"/>
                    <a:pt x="3138" y="3047"/>
                  </a:cubicBezTo>
                  <a:cubicBezTo>
                    <a:pt x="3103" y="3064"/>
                    <a:pt x="3086" y="3116"/>
                    <a:pt x="3120" y="3155"/>
                  </a:cubicBezTo>
                  <a:cubicBezTo>
                    <a:pt x="3120" y="3173"/>
                    <a:pt x="3155" y="3173"/>
                    <a:pt x="3173" y="3173"/>
                  </a:cubicBezTo>
                  <a:lnTo>
                    <a:pt x="3212" y="3173"/>
                  </a:lnTo>
                  <a:cubicBezTo>
                    <a:pt x="3247" y="3155"/>
                    <a:pt x="3247" y="3099"/>
                    <a:pt x="3229" y="3064"/>
                  </a:cubicBezTo>
                  <a:cubicBezTo>
                    <a:pt x="3212" y="3047"/>
                    <a:pt x="3194" y="3025"/>
                    <a:pt x="3173" y="3025"/>
                  </a:cubicBezTo>
                  <a:close/>
                  <a:moveTo>
                    <a:pt x="19346" y="3081"/>
                  </a:moveTo>
                  <a:cubicBezTo>
                    <a:pt x="19312" y="3116"/>
                    <a:pt x="19312" y="3155"/>
                    <a:pt x="19329" y="3190"/>
                  </a:cubicBezTo>
                  <a:cubicBezTo>
                    <a:pt x="19346" y="3208"/>
                    <a:pt x="19364" y="3225"/>
                    <a:pt x="19381" y="3225"/>
                  </a:cubicBezTo>
                  <a:cubicBezTo>
                    <a:pt x="19403" y="3225"/>
                    <a:pt x="19420" y="3225"/>
                    <a:pt x="19438" y="3208"/>
                  </a:cubicBezTo>
                  <a:cubicBezTo>
                    <a:pt x="19455" y="3190"/>
                    <a:pt x="19473" y="3134"/>
                    <a:pt x="19455" y="3116"/>
                  </a:cubicBezTo>
                  <a:cubicBezTo>
                    <a:pt x="19438" y="3081"/>
                    <a:pt x="19420" y="3081"/>
                    <a:pt x="19381" y="3081"/>
                  </a:cubicBezTo>
                  <a:close/>
                  <a:moveTo>
                    <a:pt x="27670" y="3173"/>
                  </a:moveTo>
                  <a:cubicBezTo>
                    <a:pt x="27631" y="3190"/>
                    <a:pt x="27614" y="3242"/>
                    <a:pt x="27631" y="3282"/>
                  </a:cubicBezTo>
                  <a:cubicBezTo>
                    <a:pt x="27649" y="3299"/>
                    <a:pt x="27670" y="3316"/>
                    <a:pt x="27705" y="3316"/>
                  </a:cubicBezTo>
                  <a:lnTo>
                    <a:pt x="27723" y="3316"/>
                  </a:lnTo>
                  <a:cubicBezTo>
                    <a:pt x="27758" y="3299"/>
                    <a:pt x="27779" y="3264"/>
                    <a:pt x="27779" y="3225"/>
                  </a:cubicBezTo>
                  <a:cubicBezTo>
                    <a:pt x="27758" y="3190"/>
                    <a:pt x="27723" y="3173"/>
                    <a:pt x="27705" y="3173"/>
                  </a:cubicBezTo>
                  <a:close/>
                  <a:moveTo>
                    <a:pt x="2829" y="3242"/>
                  </a:moveTo>
                  <a:cubicBezTo>
                    <a:pt x="2794" y="3282"/>
                    <a:pt x="2794" y="3316"/>
                    <a:pt x="2811" y="3351"/>
                  </a:cubicBezTo>
                  <a:cubicBezTo>
                    <a:pt x="2829" y="3373"/>
                    <a:pt x="2846" y="3390"/>
                    <a:pt x="2868" y="3390"/>
                  </a:cubicBezTo>
                  <a:cubicBezTo>
                    <a:pt x="2885" y="3390"/>
                    <a:pt x="2903" y="3373"/>
                    <a:pt x="2920" y="3373"/>
                  </a:cubicBezTo>
                  <a:cubicBezTo>
                    <a:pt x="2938" y="3351"/>
                    <a:pt x="2955" y="3299"/>
                    <a:pt x="2938" y="3264"/>
                  </a:cubicBezTo>
                  <a:cubicBezTo>
                    <a:pt x="2920" y="3242"/>
                    <a:pt x="2903" y="3242"/>
                    <a:pt x="2868" y="3242"/>
                  </a:cubicBezTo>
                  <a:close/>
                  <a:moveTo>
                    <a:pt x="19077" y="3264"/>
                  </a:moveTo>
                  <a:cubicBezTo>
                    <a:pt x="19077" y="3264"/>
                    <a:pt x="19055" y="3264"/>
                    <a:pt x="19038" y="3282"/>
                  </a:cubicBezTo>
                  <a:cubicBezTo>
                    <a:pt x="19003" y="3299"/>
                    <a:pt x="19003" y="3334"/>
                    <a:pt x="19020" y="3373"/>
                  </a:cubicBezTo>
                  <a:cubicBezTo>
                    <a:pt x="19038" y="3408"/>
                    <a:pt x="19055" y="3408"/>
                    <a:pt x="19077" y="3408"/>
                  </a:cubicBezTo>
                  <a:lnTo>
                    <a:pt x="19111" y="3408"/>
                  </a:lnTo>
                  <a:cubicBezTo>
                    <a:pt x="19146" y="3390"/>
                    <a:pt x="19164" y="3334"/>
                    <a:pt x="19146" y="3299"/>
                  </a:cubicBezTo>
                  <a:cubicBezTo>
                    <a:pt x="19129" y="3282"/>
                    <a:pt x="19111" y="3264"/>
                    <a:pt x="19077" y="3264"/>
                  </a:cubicBezTo>
                  <a:close/>
                  <a:moveTo>
                    <a:pt x="16862" y="3282"/>
                  </a:moveTo>
                  <a:cubicBezTo>
                    <a:pt x="16844" y="3282"/>
                    <a:pt x="16827" y="3282"/>
                    <a:pt x="16810" y="3299"/>
                  </a:cubicBezTo>
                  <a:cubicBezTo>
                    <a:pt x="16770" y="3316"/>
                    <a:pt x="16770" y="3373"/>
                    <a:pt x="16810" y="3390"/>
                  </a:cubicBezTo>
                  <a:cubicBezTo>
                    <a:pt x="16810" y="3408"/>
                    <a:pt x="16844" y="3425"/>
                    <a:pt x="16862" y="3425"/>
                  </a:cubicBezTo>
                  <a:cubicBezTo>
                    <a:pt x="16879" y="3425"/>
                    <a:pt x="16901" y="3425"/>
                    <a:pt x="16901" y="3408"/>
                  </a:cubicBezTo>
                  <a:cubicBezTo>
                    <a:pt x="16936" y="3373"/>
                    <a:pt x="16936" y="3334"/>
                    <a:pt x="16918" y="3299"/>
                  </a:cubicBezTo>
                  <a:cubicBezTo>
                    <a:pt x="16901" y="3282"/>
                    <a:pt x="16879" y="3282"/>
                    <a:pt x="16862" y="3282"/>
                  </a:cubicBezTo>
                  <a:close/>
                  <a:moveTo>
                    <a:pt x="18768" y="3443"/>
                  </a:moveTo>
                  <a:cubicBezTo>
                    <a:pt x="18750" y="3443"/>
                    <a:pt x="18750" y="3443"/>
                    <a:pt x="18729" y="3460"/>
                  </a:cubicBezTo>
                  <a:cubicBezTo>
                    <a:pt x="18694" y="3482"/>
                    <a:pt x="18676" y="3517"/>
                    <a:pt x="18711" y="3551"/>
                  </a:cubicBezTo>
                  <a:cubicBezTo>
                    <a:pt x="18711" y="3591"/>
                    <a:pt x="18750" y="3591"/>
                    <a:pt x="18768" y="3591"/>
                  </a:cubicBezTo>
                  <a:lnTo>
                    <a:pt x="18803" y="3591"/>
                  </a:lnTo>
                  <a:cubicBezTo>
                    <a:pt x="18837" y="3569"/>
                    <a:pt x="18859" y="3517"/>
                    <a:pt x="18837" y="3482"/>
                  </a:cubicBezTo>
                  <a:cubicBezTo>
                    <a:pt x="18820" y="3460"/>
                    <a:pt x="18803" y="3443"/>
                    <a:pt x="18768" y="3443"/>
                  </a:cubicBezTo>
                  <a:close/>
                  <a:moveTo>
                    <a:pt x="2594" y="3460"/>
                  </a:moveTo>
                  <a:cubicBezTo>
                    <a:pt x="2577" y="3460"/>
                    <a:pt x="2559" y="3482"/>
                    <a:pt x="2542" y="3482"/>
                  </a:cubicBezTo>
                  <a:cubicBezTo>
                    <a:pt x="2503" y="3517"/>
                    <a:pt x="2503" y="3551"/>
                    <a:pt x="2542" y="3591"/>
                  </a:cubicBezTo>
                  <a:cubicBezTo>
                    <a:pt x="2559" y="3608"/>
                    <a:pt x="2577" y="3608"/>
                    <a:pt x="2594" y="3608"/>
                  </a:cubicBezTo>
                  <a:cubicBezTo>
                    <a:pt x="2611" y="3608"/>
                    <a:pt x="2629" y="3608"/>
                    <a:pt x="2650" y="3591"/>
                  </a:cubicBezTo>
                  <a:lnTo>
                    <a:pt x="2629" y="3591"/>
                  </a:lnTo>
                  <a:cubicBezTo>
                    <a:pt x="2668" y="3569"/>
                    <a:pt x="2668" y="3517"/>
                    <a:pt x="2650" y="3499"/>
                  </a:cubicBezTo>
                  <a:cubicBezTo>
                    <a:pt x="2629" y="3482"/>
                    <a:pt x="2611" y="3460"/>
                    <a:pt x="2594" y="3460"/>
                  </a:cubicBezTo>
                  <a:close/>
                  <a:moveTo>
                    <a:pt x="27814" y="3517"/>
                  </a:moveTo>
                  <a:cubicBezTo>
                    <a:pt x="27779" y="3534"/>
                    <a:pt x="27758" y="3569"/>
                    <a:pt x="27779" y="3608"/>
                  </a:cubicBezTo>
                  <a:cubicBezTo>
                    <a:pt x="27779" y="3643"/>
                    <a:pt x="27814" y="3660"/>
                    <a:pt x="27831" y="3660"/>
                  </a:cubicBezTo>
                  <a:cubicBezTo>
                    <a:pt x="27849" y="3660"/>
                    <a:pt x="27849" y="3660"/>
                    <a:pt x="27866" y="3643"/>
                  </a:cubicBezTo>
                  <a:cubicBezTo>
                    <a:pt x="27905" y="3643"/>
                    <a:pt x="27923" y="3591"/>
                    <a:pt x="27905" y="3551"/>
                  </a:cubicBezTo>
                  <a:cubicBezTo>
                    <a:pt x="27888" y="3534"/>
                    <a:pt x="27866" y="3517"/>
                    <a:pt x="27831" y="3517"/>
                  </a:cubicBezTo>
                  <a:close/>
                  <a:moveTo>
                    <a:pt x="17119" y="3534"/>
                  </a:moveTo>
                  <a:cubicBezTo>
                    <a:pt x="17097" y="3534"/>
                    <a:pt x="17062" y="3551"/>
                    <a:pt x="17062" y="3569"/>
                  </a:cubicBezTo>
                  <a:cubicBezTo>
                    <a:pt x="17027" y="3591"/>
                    <a:pt x="17027" y="3643"/>
                    <a:pt x="17062" y="3660"/>
                  </a:cubicBezTo>
                  <a:cubicBezTo>
                    <a:pt x="17079" y="3678"/>
                    <a:pt x="17097" y="3678"/>
                    <a:pt x="17119" y="3678"/>
                  </a:cubicBezTo>
                  <a:cubicBezTo>
                    <a:pt x="17136" y="3678"/>
                    <a:pt x="17153" y="3678"/>
                    <a:pt x="17171" y="3660"/>
                  </a:cubicBezTo>
                  <a:cubicBezTo>
                    <a:pt x="17188" y="3625"/>
                    <a:pt x="17188" y="3591"/>
                    <a:pt x="17153" y="3551"/>
                  </a:cubicBezTo>
                  <a:cubicBezTo>
                    <a:pt x="17153" y="3551"/>
                    <a:pt x="17136" y="3534"/>
                    <a:pt x="17119" y="3534"/>
                  </a:cubicBezTo>
                  <a:close/>
                  <a:moveTo>
                    <a:pt x="18424" y="3625"/>
                  </a:moveTo>
                  <a:cubicBezTo>
                    <a:pt x="18385" y="3643"/>
                    <a:pt x="18367" y="3678"/>
                    <a:pt x="18385" y="3717"/>
                  </a:cubicBezTo>
                  <a:cubicBezTo>
                    <a:pt x="18385" y="3752"/>
                    <a:pt x="18424" y="3769"/>
                    <a:pt x="18441" y="3769"/>
                  </a:cubicBezTo>
                  <a:cubicBezTo>
                    <a:pt x="18459" y="3769"/>
                    <a:pt x="18476" y="3752"/>
                    <a:pt x="18476" y="3752"/>
                  </a:cubicBezTo>
                  <a:cubicBezTo>
                    <a:pt x="18511" y="3734"/>
                    <a:pt x="18533" y="3699"/>
                    <a:pt x="18511" y="3660"/>
                  </a:cubicBezTo>
                  <a:cubicBezTo>
                    <a:pt x="18494" y="3625"/>
                    <a:pt x="18476" y="3625"/>
                    <a:pt x="18441" y="3625"/>
                  </a:cubicBezTo>
                  <a:close/>
                  <a:moveTo>
                    <a:pt x="2324" y="3717"/>
                  </a:moveTo>
                  <a:cubicBezTo>
                    <a:pt x="2302" y="3717"/>
                    <a:pt x="2285" y="3717"/>
                    <a:pt x="2285" y="3734"/>
                  </a:cubicBezTo>
                  <a:cubicBezTo>
                    <a:pt x="2250" y="3769"/>
                    <a:pt x="2250" y="3808"/>
                    <a:pt x="2285" y="3843"/>
                  </a:cubicBezTo>
                  <a:cubicBezTo>
                    <a:pt x="2285" y="3860"/>
                    <a:pt x="2302" y="3860"/>
                    <a:pt x="2324" y="3860"/>
                  </a:cubicBezTo>
                  <a:cubicBezTo>
                    <a:pt x="2342" y="3860"/>
                    <a:pt x="2359" y="3860"/>
                    <a:pt x="2376" y="3843"/>
                  </a:cubicBezTo>
                  <a:cubicBezTo>
                    <a:pt x="2411" y="3808"/>
                    <a:pt x="2411" y="3769"/>
                    <a:pt x="2376" y="3734"/>
                  </a:cubicBezTo>
                  <a:cubicBezTo>
                    <a:pt x="2359" y="3717"/>
                    <a:pt x="2342" y="3717"/>
                    <a:pt x="2324" y="3717"/>
                  </a:cubicBezTo>
                  <a:close/>
                  <a:moveTo>
                    <a:pt x="17406" y="3734"/>
                  </a:moveTo>
                  <a:cubicBezTo>
                    <a:pt x="17388" y="3734"/>
                    <a:pt x="17354" y="3752"/>
                    <a:pt x="17354" y="3786"/>
                  </a:cubicBezTo>
                  <a:cubicBezTo>
                    <a:pt x="17336" y="3826"/>
                    <a:pt x="17336" y="3860"/>
                    <a:pt x="17371" y="3878"/>
                  </a:cubicBezTo>
                  <a:lnTo>
                    <a:pt x="17406" y="3878"/>
                  </a:lnTo>
                  <a:cubicBezTo>
                    <a:pt x="17445" y="3878"/>
                    <a:pt x="17462" y="3860"/>
                    <a:pt x="17480" y="3843"/>
                  </a:cubicBezTo>
                  <a:cubicBezTo>
                    <a:pt x="17497" y="3808"/>
                    <a:pt x="17480" y="3769"/>
                    <a:pt x="17445" y="3752"/>
                  </a:cubicBezTo>
                  <a:cubicBezTo>
                    <a:pt x="17423" y="3734"/>
                    <a:pt x="17423" y="3734"/>
                    <a:pt x="17406" y="3734"/>
                  </a:cubicBezTo>
                  <a:close/>
                  <a:moveTo>
                    <a:pt x="18098" y="3769"/>
                  </a:moveTo>
                  <a:cubicBezTo>
                    <a:pt x="18058" y="3786"/>
                    <a:pt x="18041" y="3826"/>
                    <a:pt x="18041" y="3860"/>
                  </a:cubicBezTo>
                  <a:cubicBezTo>
                    <a:pt x="18058" y="3895"/>
                    <a:pt x="18076" y="3917"/>
                    <a:pt x="18115" y="3917"/>
                  </a:cubicBezTo>
                  <a:cubicBezTo>
                    <a:pt x="18115" y="3917"/>
                    <a:pt x="18132" y="3917"/>
                    <a:pt x="18132" y="3895"/>
                  </a:cubicBezTo>
                  <a:cubicBezTo>
                    <a:pt x="18167" y="3895"/>
                    <a:pt x="18206" y="3843"/>
                    <a:pt x="18185" y="3808"/>
                  </a:cubicBezTo>
                  <a:cubicBezTo>
                    <a:pt x="18167" y="3786"/>
                    <a:pt x="18150" y="3769"/>
                    <a:pt x="18115" y="3769"/>
                  </a:cubicBezTo>
                  <a:close/>
                  <a:moveTo>
                    <a:pt x="17750" y="3826"/>
                  </a:moveTo>
                  <a:cubicBezTo>
                    <a:pt x="17715" y="3826"/>
                    <a:pt x="17697" y="3860"/>
                    <a:pt x="17680" y="3895"/>
                  </a:cubicBezTo>
                  <a:cubicBezTo>
                    <a:pt x="17680" y="3934"/>
                    <a:pt x="17715" y="3969"/>
                    <a:pt x="17750" y="3969"/>
                  </a:cubicBezTo>
                  <a:cubicBezTo>
                    <a:pt x="17806" y="3969"/>
                    <a:pt x="17823" y="3934"/>
                    <a:pt x="17823" y="3895"/>
                  </a:cubicBezTo>
                  <a:cubicBezTo>
                    <a:pt x="17841" y="3860"/>
                    <a:pt x="17806" y="3826"/>
                    <a:pt x="17771" y="3826"/>
                  </a:cubicBezTo>
                  <a:close/>
                  <a:moveTo>
                    <a:pt x="27975" y="3843"/>
                  </a:moveTo>
                  <a:cubicBezTo>
                    <a:pt x="27958" y="3843"/>
                    <a:pt x="27958" y="3843"/>
                    <a:pt x="27940" y="3860"/>
                  </a:cubicBezTo>
                  <a:cubicBezTo>
                    <a:pt x="27905" y="3860"/>
                    <a:pt x="27888" y="3917"/>
                    <a:pt x="27905" y="3952"/>
                  </a:cubicBezTo>
                  <a:cubicBezTo>
                    <a:pt x="27923" y="3969"/>
                    <a:pt x="27940" y="3987"/>
                    <a:pt x="27975" y="3987"/>
                  </a:cubicBezTo>
                  <a:lnTo>
                    <a:pt x="27997" y="3987"/>
                  </a:lnTo>
                  <a:cubicBezTo>
                    <a:pt x="28032" y="3969"/>
                    <a:pt x="28049" y="3934"/>
                    <a:pt x="28049" y="3895"/>
                  </a:cubicBezTo>
                  <a:cubicBezTo>
                    <a:pt x="28032" y="3860"/>
                    <a:pt x="27997" y="3843"/>
                    <a:pt x="27975" y="3843"/>
                  </a:cubicBezTo>
                  <a:close/>
                  <a:moveTo>
                    <a:pt x="2085" y="3987"/>
                  </a:moveTo>
                  <a:cubicBezTo>
                    <a:pt x="2067" y="3987"/>
                    <a:pt x="2033" y="3987"/>
                    <a:pt x="2033" y="4004"/>
                  </a:cubicBezTo>
                  <a:cubicBezTo>
                    <a:pt x="1998" y="4043"/>
                    <a:pt x="1998" y="4078"/>
                    <a:pt x="2033" y="4113"/>
                  </a:cubicBezTo>
                  <a:cubicBezTo>
                    <a:pt x="2050" y="4113"/>
                    <a:pt x="2067" y="4135"/>
                    <a:pt x="2085" y="4135"/>
                  </a:cubicBezTo>
                  <a:cubicBezTo>
                    <a:pt x="2107" y="4135"/>
                    <a:pt x="2124" y="4113"/>
                    <a:pt x="2141" y="4095"/>
                  </a:cubicBezTo>
                  <a:cubicBezTo>
                    <a:pt x="2159" y="4078"/>
                    <a:pt x="2159" y="4026"/>
                    <a:pt x="2124" y="4004"/>
                  </a:cubicBezTo>
                  <a:cubicBezTo>
                    <a:pt x="2124" y="3987"/>
                    <a:pt x="2107" y="3987"/>
                    <a:pt x="2085" y="3987"/>
                  </a:cubicBezTo>
                  <a:close/>
                  <a:moveTo>
                    <a:pt x="28084" y="4187"/>
                  </a:moveTo>
                  <a:cubicBezTo>
                    <a:pt x="28049" y="4204"/>
                    <a:pt x="28032" y="4243"/>
                    <a:pt x="28049" y="4278"/>
                  </a:cubicBezTo>
                  <a:cubicBezTo>
                    <a:pt x="28066" y="4313"/>
                    <a:pt x="28084" y="4330"/>
                    <a:pt x="28123" y="4330"/>
                  </a:cubicBezTo>
                  <a:cubicBezTo>
                    <a:pt x="28123" y="4330"/>
                    <a:pt x="28140" y="4330"/>
                    <a:pt x="28140" y="4313"/>
                  </a:cubicBezTo>
                  <a:cubicBezTo>
                    <a:pt x="28175" y="4296"/>
                    <a:pt x="28193" y="4261"/>
                    <a:pt x="28175" y="4222"/>
                  </a:cubicBezTo>
                  <a:cubicBezTo>
                    <a:pt x="28175" y="4204"/>
                    <a:pt x="28140" y="4187"/>
                    <a:pt x="28123" y="4187"/>
                  </a:cubicBezTo>
                  <a:close/>
                  <a:moveTo>
                    <a:pt x="1832" y="4261"/>
                  </a:moveTo>
                  <a:cubicBezTo>
                    <a:pt x="1815" y="4261"/>
                    <a:pt x="1798" y="4261"/>
                    <a:pt x="1780" y="4278"/>
                  </a:cubicBezTo>
                  <a:cubicBezTo>
                    <a:pt x="1758" y="4313"/>
                    <a:pt x="1758" y="4352"/>
                    <a:pt x="1798" y="4387"/>
                  </a:cubicBezTo>
                  <a:cubicBezTo>
                    <a:pt x="1815" y="4387"/>
                    <a:pt x="1832" y="4404"/>
                    <a:pt x="1832" y="4404"/>
                  </a:cubicBezTo>
                  <a:cubicBezTo>
                    <a:pt x="1867" y="4404"/>
                    <a:pt x="1889" y="4387"/>
                    <a:pt x="1906" y="4369"/>
                  </a:cubicBezTo>
                  <a:cubicBezTo>
                    <a:pt x="1924" y="4352"/>
                    <a:pt x="1924" y="4296"/>
                    <a:pt x="1889" y="4278"/>
                  </a:cubicBezTo>
                  <a:cubicBezTo>
                    <a:pt x="1867" y="4261"/>
                    <a:pt x="1850" y="4261"/>
                    <a:pt x="1832" y="4261"/>
                  </a:cubicBezTo>
                  <a:close/>
                  <a:moveTo>
                    <a:pt x="28232" y="4513"/>
                  </a:moveTo>
                  <a:cubicBezTo>
                    <a:pt x="28193" y="4530"/>
                    <a:pt x="28175" y="4587"/>
                    <a:pt x="28193" y="4622"/>
                  </a:cubicBezTo>
                  <a:cubicBezTo>
                    <a:pt x="28214" y="4639"/>
                    <a:pt x="28249" y="4657"/>
                    <a:pt x="28267" y="4657"/>
                  </a:cubicBezTo>
                  <a:cubicBezTo>
                    <a:pt x="28284" y="4657"/>
                    <a:pt x="28284" y="4657"/>
                    <a:pt x="28301" y="4639"/>
                  </a:cubicBezTo>
                  <a:cubicBezTo>
                    <a:pt x="28341" y="4639"/>
                    <a:pt x="28358" y="4587"/>
                    <a:pt x="28341" y="4548"/>
                  </a:cubicBezTo>
                  <a:cubicBezTo>
                    <a:pt x="28323" y="4530"/>
                    <a:pt x="28284" y="4513"/>
                    <a:pt x="28267" y="4513"/>
                  </a:cubicBezTo>
                  <a:close/>
                  <a:moveTo>
                    <a:pt x="1615" y="4530"/>
                  </a:moveTo>
                  <a:cubicBezTo>
                    <a:pt x="1597" y="4530"/>
                    <a:pt x="1580" y="4548"/>
                    <a:pt x="1563" y="4570"/>
                  </a:cubicBezTo>
                  <a:cubicBezTo>
                    <a:pt x="1524" y="4604"/>
                    <a:pt x="1541" y="4639"/>
                    <a:pt x="1563" y="4657"/>
                  </a:cubicBezTo>
                  <a:cubicBezTo>
                    <a:pt x="1580" y="4678"/>
                    <a:pt x="1597" y="4678"/>
                    <a:pt x="1615" y="4678"/>
                  </a:cubicBezTo>
                  <a:cubicBezTo>
                    <a:pt x="1632" y="4678"/>
                    <a:pt x="1650" y="4678"/>
                    <a:pt x="1671" y="4657"/>
                  </a:cubicBezTo>
                  <a:cubicBezTo>
                    <a:pt x="1689" y="4622"/>
                    <a:pt x="1689" y="4570"/>
                    <a:pt x="1650" y="4548"/>
                  </a:cubicBezTo>
                  <a:cubicBezTo>
                    <a:pt x="1650" y="4548"/>
                    <a:pt x="1632" y="4530"/>
                    <a:pt x="1615" y="4530"/>
                  </a:cubicBezTo>
                  <a:close/>
                  <a:moveTo>
                    <a:pt x="1397" y="4822"/>
                  </a:moveTo>
                  <a:cubicBezTo>
                    <a:pt x="1380" y="4822"/>
                    <a:pt x="1363" y="4839"/>
                    <a:pt x="1345" y="4857"/>
                  </a:cubicBezTo>
                  <a:cubicBezTo>
                    <a:pt x="1323" y="4896"/>
                    <a:pt x="1323" y="4931"/>
                    <a:pt x="1363" y="4966"/>
                  </a:cubicBezTo>
                  <a:lnTo>
                    <a:pt x="1397" y="4966"/>
                  </a:lnTo>
                  <a:cubicBezTo>
                    <a:pt x="1415" y="4966"/>
                    <a:pt x="1454" y="4966"/>
                    <a:pt x="1454" y="4948"/>
                  </a:cubicBezTo>
                  <a:cubicBezTo>
                    <a:pt x="1489" y="4913"/>
                    <a:pt x="1471" y="4857"/>
                    <a:pt x="1432" y="4839"/>
                  </a:cubicBezTo>
                  <a:cubicBezTo>
                    <a:pt x="1432" y="4839"/>
                    <a:pt x="1415" y="4822"/>
                    <a:pt x="1397" y="4822"/>
                  </a:cubicBezTo>
                  <a:close/>
                  <a:moveTo>
                    <a:pt x="28393" y="4839"/>
                  </a:moveTo>
                  <a:cubicBezTo>
                    <a:pt x="28358" y="4857"/>
                    <a:pt x="28358" y="4913"/>
                    <a:pt x="28375" y="4948"/>
                  </a:cubicBezTo>
                  <a:cubicBezTo>
                    <a:pt x="28375" y="4966"/>
                    <a:pt x="28410" y="4983"/>
                    <a:pt x="28432" y="4983"/>
                  </a:cubicBezTo>
                  <a:cubicBezTo>
                    <a:pt x="28449" y="4983"/>
                    <a:pt x="28449" y="4983"/>
                    <a:pt x="28467" y="4966"/>
                  </a:cubicBezTo>
                  <a:cubicBezTo>
                    <a:pt x="28502" y="4948"/>
                    <a:pt x="28519" y="4913"/>
                    <a:pt x="28502" y="4874"/>
                  </a:cubicBezTo>
                  <a:cubicBezTo>
                    <a:pt x="28484" y="4839"/>
                    <a:pt x="28467" y="4839"/>
                    <a:pt x="28432" y="4839"/>
                  </a:cubicBezTo>
                  <a:close/>
                  <a:moveTo>
                    <a:pt x="1197" y="5131"/>
                  </a:moveTo>
                  <a:cubicBezTo>
                    <a:pt x="1180" y="5131"/>
                    <a:pt x="1145" y="5148"/>
                    <a:pt x="1145" y="5166"/>
                  </a:cubicBezTo>
                  <a:cubicBezTo>
                    <a:pt x="1106" y="5201"/>
                    <a:pt x="1128" y="5240"/>
                    <a:pt x="1162" y="5257"/>
                  </a:cubicBezTo>
                  <a:cubicBezTo>
                    <a:pt x="1162" y="5275"/>
                    <a:pt x="1180" y="5275"/>
                    <a:pt x="1197" y="5275"/>
                  </a:cubicBezTo>
                  <a:cubicBezTo>
                    <a:pt x="1215" y="5275"/>
                    <a:pt x="1254" y="5257"/>
                    <a:pt x="1254" y="5240"/>
                  </a:cubicBezTo>
                  <a:cubicBezTo>
                    <a:pt x="1271" y="5201"/>
                    <a:pt x="1271" y="5166"/>
                    <a:pt x="1236" y="5148"/>
                  </a:cubicBezTo>
                  <a:cubicBezTo>
                    <a:pt x="1215" y="5131"/>
                    <a:pt x="1215" y="5131"/>
                    <a:pt x="1197" y="5131"/>
                  </a:cubicBezTo>
                  <a:close/>
                  <a:moveTo>
                    <a:pt x="28610" y="5148"/>
                  </a:moveTo>
                  <a:cubicBezTo>
                    <a:pt x="28593" y="5148"/>
                    <a:pt x="28576" y="5148"/>
                    <a:pt x="28576" y="5166"/>
                  </a:cubicBezTo>
                  <a:cubicBezTo>
                    <a:pt x="28541" y="5183"/>
                    <a:pt x="28519" y="5222"/>
                    <a:pt x="28541" y="5257"/>
                  </a:cubicBezTo>
                  <a:cubicBezTo>
                    <a:pt x="28558" y="5275"/>
                    <a:pt x="28576" y="5292"/>
                    <a:pt x="28610" y="5292"/>
                  </a:cubicBezTo>
                  <a:lnTo>
                    <a:pt x="28650" y="5292"/>
                  </a:lnTo>
                  <a:cubicBezTo>
                    <a:pt x="28684" y="5275"/>
                    <a:pt x="28684" y="5222"/>
                    <a:pt x="28667" y="5183"/>
                  </a:cubicBezTo>
                  <a:cubicBezTo>
                    <a:pt x="28667" y="5166"/>
                    <a:pt x="28628" y="5148"/>
                    <a:pt x="28610" y="5148"/>
                  </a:cubicBezTo>
                  <a:close/>
                  <a:moveTo>
                    <a:pt x="997" y="5440"/>
                  </a:moveTo>
                  <a:cubicBezTo>
                    <a:pt x="980" y="5440"/>
                    <a:pt x="962" y="5457"/>
                    <a:pt x="945" y="5475"/>
                  </a:cubicBezTo>
                  <a:cubicBezTo>
                    <a:pt x="927" y="5510"/>
                    <a:pt x="927" y="5549"/>
                    <a:pt x="962" y="5566"/>
                  </a:cubicBezTo>
                  <a:cubicBezTo>
                    <a:pt x="980" y="5583"/>
                    <a:pt x="997" y="5583"/>
                    <a:pt x="997" y="5583"/>
                  </a:cubicBezTo>
                  <a:cubicBezTo>
                    <a:pt x="1036" y="5583"/>
                    <a:pt x="1054" y="5566"/>
                    <a:pt x="1071" y="5549"/>
                  </a:cubicBezTo>
                  <a:cubicBezTo>
                    <a:pt x="1088" y="5510"/>
                    <a:pt x="1071" y="5475"/>
                    <a:pt x="1036" y="5440"/>
                  </a:cubicBezTo>
                  <a:close/>
                  <a:moveTo>
                    <a:pt x="28758" y="5475"/>
                  </a:moveTo>
                  <a:cubicBezTo>
                    <a:pt x="28719" y="5492"/>
                    <a:pt x="28702" y="5549"/>
                    <a:pt x="28719" y="5583"/>
                  </a:cubicBezTo>
                  <a:cubicBezTo>
                    <a:pt x="28737" y="5601"/>
                    <a:pt x="28758" y="5618"/>
                    <a:pt x="28793" y="5618"/>
                  </a:cubicBezTo>
                  <a:cubicBezTo>
                    <a:pt x="28793" y="5618"/>
                    <a:pt x="28811" y="5618"/>
                    <a:pt x="28811" y="5601"/>
                  </a:cubicBezTo>
                  <a:cubicBezTo>
                    <a:pt x="28845" y="5583"/>
                    <a:pt x="28867" y="5549"/>
                    <a:pt x="28845" y="5510"/>
                  </a:cubicBezTo>
                  <a:cubicBezTo>
                    <a:pt x="28828" y="5475"/>
                    <a:pt x="28811" y="5475"/>
                    <a:pt x="28793" y="5475"/>
                  </a:cubicBezTo>
                  <a:close/>
                  <a:moveTo>
                    <a:pt x="819" y="5744"/>
                  </a:moveTo>
                  <a:cubicBezTo>
                    <a:pt x="801" y="5744"/>
                    <a:pt x="779" y="5766"/>
                    <a:pt x="762" y="5784"/>
                  </a:cubicBezTo>
                  <a:cubicBezTo>
                    <a:pt x="745" y="5818"/>
                    <a:pt x="745" y="5875"/>
                    <a:pt x="779" y="5892"/>
                  </a:cubicBezTo>
                  <a:lnTo>
                    <a:pt x="819" y="5892"/>
                  </a:lnTo>
                  <a:cubicBezTo>
                    <a:pt x="853" y="5892"/>
                    <a:pt x="871" y="5892"/>
                    <a:pt x="888" y="5853"/>
                  </a:cubicBezTo>
                  <a:cubicBezTo>
                    <a:pt x="910" y="5818"/>
                    <a:pt x="888" y="5784"/>
                    <a:pt x="853" y="5766"/>
                  </a:cubicBezTo>
                  <a:cubicBezTo>
                    <a:pt x="853" y="5744"/>
                    <a:pt x="836" y="5744"/>
                    <a:pt x="819" y="5744"/>
                  </a:cubicBezTo>
                  <a:close/>
                  <a:moveTo>
                    <a:pt x="28954" y="5784"/>
                  </a:moveTo>
                  <a:cubicBezTo>
                    <a:pt x="28954" y="5784"/>
                    <a:pt x="28937" y="5784"/>
                    <a:pt x="28919" y="5801"/>
                  </a:cubicBezTo>
                  <a:cubicBezTo>
                    <a:pt x="28902" y="5818"/>
                    <a:pt x="28884" y="5853"/>
                    <a:pt x="28902" y="5892"/>
                  </a:cubicBezTo>
                  <a:cubicBezTo>
                    <a:pt x="28919" y="5910"/>
                    <a:pt x="28937" y="5927"/>
                    <a:pt x="28954" y="5927"/>
                  </a:cubicBezTo>
                  <a:lnTo>
                    <a:pt x="28993" y="5927"/>
                  </a:lnTo>
                  <a:cubicBezTo>
                    <a:pt x="29028" y="5892"/>
                    <a:pt x="29045" y="5853"/>
                    <a:pt x="29028" y="5818"/>
                  </a:cubicBezTo>
                  <a:cubicBezTo>
                    <a:pt x="29011" y="5801"/>
                    <a:pt x="28993" y="5784"/>
                    <a:pt x="28954" y="5784"/>
                  </a:cubicBezTo>
                  <a:close/>
                  <a:moveTo>
                    <a:pt x="653" y="6071"/>
                  </a:moveTo>
                  <a:cubicBezTo>
                    <a:pt x="636" y="6071"/>
                    <a:pt x="601" y="6093"/>
                    <a:pt x="584" y="6110"/>
                  </a:cubicBezTo>
                  <a:cubicBezTo>
                    <a:pt x="562" y="6145"/>
                    <a:pt x="584" y="6180"/>
                    <a:pt x="618" y="6219"/>
                  </a:cubicBezTo>
                  <a:lnTo>
                    <a:pt x="653" y="6219"/>
                  </a:lnTo>
                  <a:cubicBezTo>
                    <a:pt x="671" y="6219"/>
                    <a:pt x="710" y="6201"/>
                    <a:pt x="727" y="6180"/>
                  </a:cubicBezTo>
                  <a:cubicBezTo>
                    <a:pt x="745" y="6145"/>
                    <a:pt x="727" y="6093"/>
                    <a:pt x="692" y="6071"/>
                  </a:cubicBezTo>
                  <a:close/>
                  <a:moveTo>
                    <a:pt x="29137" y="6093"/>
                  </a:moveTo>
                  <a:cubicBezTo>
                    <a:pt x="29137" y="6093"/>
                    <a:pt x="29119" y="6110"/>
                    <a:pt x="29102" y="6110"/>
                  </a:cubicBezTo>
                  <a:cubicBezTo>
                    <a:pt x="29085" y="6127"/>
                    <a:pt x="29063" y="6162"/>
                    <a:pt x="29085" y="6201"/>
                  </a:cubicBezTo>
                  <a:cubicBezTo>
                    <a:pt x="29102" y="6236"/>
                    <a:pt x="29119" y="6236"/>
                    <a:pt x="29137" y="6236"/>
                  </a:cubicBezTo>
                  <a:lnTo>
                    <a:pt x="29172" y="6236"/>
                  </a:lnTo>
                  <a:cubicBezTo>
                    <a:pt x="29211" y="6219"/>
                    <a:pt x="29228" y="6162"/>
                    <a:pt x="29211" y="6127"/>
                  </a:cubicBezTo>
                  <a:cubicBezTo>
                    <a:pt x="29193" y="6110"/>
                    <a:pt x="29172" y="6093"/>
                    <a:pt x="29137" y="6093"/>
                  </a:cubicBezTo>
                  <a:close/>
                  <a:moveTo>
                    <a:pt x="492" y="6397"/>
                  </a:moveTo>
                  <a:cubicBezTo>
                    <a:pt x="475" y="6397"/>
                    <a:pt x="436" y="6419"/>
                    <a:pt x="436" y="6436"/>
                  </a:cubicBezTo>
                  <a:cubicBezTo>
                    <a:pt x="418" y="6471"/>
                    <a:pt x="436" y="6528"/>
                    <a:pt x="475" y="6545"/>
                  </a:cubicBezTo>
                  <a:lnTo>
                    <a:pt x="492" y="6545"/>
                  </a:lnTo>
                  <a:cubicBezTo>
                    <a:pt x="527" y="6545"/>
                    <a:pt x="544" y="6528"/>
                    <a:pt x="562" y="6506"/>
                  </a:cubicBezTo>
                  <a:cubicBezTo>
                    <a:pt x="584" y="6471"/>
                    <a:pt x="562" y="6419"/>
                    <a:pt x="527" y="6397"/>
                  </a:cubicBezTo>
                  <a:close/>
                  <a:moveTo>
                    <a:pt x="29302" y="6419"/>
                  </a:moveTo>
                  <a:cubicBezTo>
                    <a:pt x="29263" y="6436"/>
                    <a:pt x="29246" y="6489"/>
                    <a:pt x="29263" y="6528"/>
                  </a:cubicBezTo>
                  <a:cubicBezTo>
                    <a:pt x="29280" y="6545"/>
                    <a:pt x="29302" y="6563"/>
                    <a:pt x="29337" y="6563"/>
                  </a:cubicBezTo>
                  <a:cubicBezTo>
                    <a:pt x="29337" y="6563"/>
                    <a:pt x="29354" y="6545"/>
                    <a:pt x="29372" y="6545"/>
                  </a:cubicBezTo>
                  <a:cubicBezTo>
                    <a:pt x="29389" y="6528"/>
                    <a:pt x="29411" y="6489"/>
                    <a:pt x="29389" y="6454"/>
                  </a:cubicBezTo>
                  <a:cubicBezTo>
                    <a:pt x="29372" y="6419"/>
                    <a:pt x="29354" y="6419"/>
                    <a:pt x="29337" y="6419"/>
                  </a:cubicBezTo>
                  <a:close/>
                  <a:moveTo>
                    <a:pt x="344" y="6724"/>
                  </a:moveTo>
                  <a:cubicBezTo>
                    <a:pt x="327" y="6724"/>
                    <a:pt x="292" y="6745"/>
                    <a:pt x="275" y="6780"/>
                  </a:cubicBezTo>
                  <a:lnTo>
                    <a:pt x="275" y="6797"/>
                  </a:lnTo>
                  <a:cubicBezTo>
                    <a:pt x="292" y="6797"/>
                    <a:pt x="292" y="6815"/>
                    <a:pt x="275" y="6832"/>
                  </a:cubicBezTo>
                  <a:cubicBezTo>
                    <a:pt x="292" y="6854"/>
                    <a:pt x="309" y="6854"/>
                    <a:pt x="327" y="6871"/>
                  </a:cubicBezTo>
                  <a:lnTo>
                    <a:pt x="344" y="6871"/>
                  </a:lnTo>
                  <a:cubicBezTo>
                    <a:pt x="383" y="6871"/>
                    <a:pt x="401" y="6854"/>
                    <a:pt x="418" y="6832"/>
                  </a:cubicBezTo>
                  <a:cubicBezTo>
                    <a:pt x="436" y="6797"/>
                    <a:pt x="418" y="6745"/>
                    <a:pt x="383" y="6724"/>
                  </a:cubicBezTo>
                  <a:close/>
                  <a:moveTo>
                    <a:pt x="29481" y="6724"/>
                  </a:moveTo>
                  <a:cubicBezTo>
                    <a:pt x="29446" y="6763"/>
                    <a:pt x="29428" y="6797"/>
                    <a:pt x="29446" y="6832"/>
                  </a:cubicBezTo>
                  <a:cubicBezTo>
                    <a:pt x="29463" y="6854"/>
                    <a:pt x="29481" y="6871"/>
                    <a:pt x="29520" y="6871"/>
                  </a:cubicBezTo>
                  <a:cubicBezTo>
                    <a:pt x="29520" y="6871"/>
                    <a:pt x="29537" y="6871"/>
                    <a:pt x="29555" y="6854"/>
                  </a:cubicBezTo>
                  <a:cubicBezTo>
                    <a:pt x="29589" y="6832"/>
                    <a:pt x="29589" y="6797"/>
                    <a:pt x="29572" y="6763"/>
                  </a:cubicBezTo>
                  <a:cubicBezTo>
                    <a:pt x="29555" y="6745"/>
                    <a:pt x="29537" y="6724"/>
                    <a:pt x="29520" y="6724"/>
                  </a:cubicBezTo>
                  <a:close/>
                  <a:moveTo>
                    <a:pt x="29698" y="7032"/>
                  </a:moveTo>
                  <a:cubicBezTo>
                    <a:pt x="29681" y="7032"/>
                    <a:pt x="29663" y="7032"/>
                    <a:pt x="29663" y="7050"/>
                  </a:cubicBezTo>
                  <a:cubicBezTo>
                    <a:pt x="29629" y="7072"/>
                    <a:pt x="29607" y="7106"/>
                    <a:pt x="29629" y="7141"/>
                  </a:cubicBezTo>
                  <a:cubicBezTo>
                    <a:pt x="29646" y="7180"/>
                    <a:pt x="29663" y="7180"/>
                    <a:pt x="29698" y="7180"/>
                  </a:cubicBezTo>
                  <a:lnTo>
                    <a:pt x="29737" y="7180"/>
                  </a:lnTo>
                  <a:cubicBezTo>
                    <a:pt x="29772" y="7159"/>
                    <a:pt x="29772" y="7106"/>
                    <a:pt x="29755" y="7072"/>
                  </a:cubicBezTo>
                  <a:cubicBezTo>
                    <a:pt x="29737" y="7050"/>
                    <a:pt x="29716" y="7032"/>
                    <a:pt x="29698" y="7032"/>
                  </a:cubicBezTo>
                  <a:close/>
                  <a:moveTo>
                    <a:pt x="218" y="7072"/>
                  </a:moveTo>
                  <a:cubicBezTo>
                    <a:pt x="183" y="7072"/>
                    <a:pt x="166" y="7089"/>
                    <a:pt x="148" y="7106"/>
                  </a:cubicBezTo>
                  <a:cubicBezTo>
                    <a:pt x="166" y="7124"/>
                    <a:pt x="183" y="7159"/>
                    <a:pt x="166" y="7180"/>
                  </a:cubicBezTo>
                  <a:lnTo>
                    <a:pt x="166" y="7198"/>
                  </a:lnTo>
                  <a:lnTo>
                    <a:pt x="183" y="7198"/>
                  </a:lnTo>
                  <a:cubicBezTo>
                    <a:pt x="201" y="7215"/>
                    <a:pt x="201" y="7215"/>
                    <a:pt x="218" y="7215"/>
                  </a:cubicBezTo>
                  <a:cubicBezTo>
                    <a:pt x="236" y="7215"/>
                    <a:pt x="275" y="7198"/>
                    <a:pt x="275" y="7159"/>
                  </a:cubicBezTo>
                  <a:cubicBezTo>
                    <a:pt x="292" y="7124"/>
                    <a:pt x="275" y="7089"/>
                    <a:pt x="236" y="7072"/>
                  </a:cubicBezTo>
                  <a:close/>
                  <a:moveTo>
                    <a:pt x="29846" y="7359"/>
                  </a:moveTo>
                  <a:cubicBezTo>
                    <a:pt x="29807" y="7376"/>
                    <a:pt x="29790" y="7433"/>
                    <a:pt x="29807" y="7468"/>
                  </a:cubicBezTo>
                  <a:cubicBezTo>
                    <a:pt x="29824" y="7485"/>
                    <a:pt x="29846" y="7507"/>
                    <a:pt x="29881" y="7507"/>
                  </a:cubicBezTo>
                  <a:cubicBezTo>
                    <a:pt x="29881" y="7507"/>
                    <a:pt x="29898" y="7485"/>
                    <a:pt x="29916" y="7485"/>
                  </a:cubicBezTo>
                  <a:cubicBezTo>
                    <a:pt x="29933" y="7468"/>
                    <a:pt x="29955" y="7433"/>
                    <a:pt x="29933" y="7398"/>
                  </a:cubicBezTo>
                  <a:cubicBezTo>
                    <a:pt x="29916" y="7359"/>
                    <a:pt x="29898" y="7359"/>
                    <a:pt x="29881" y="7359"/>
                  </a:cubicBezTo>
                  <a:close/>
                  <a:moveTo>
                    <a:pt x="92" y="7415"/>
                  </a:moveTo>
                  <a:cubicBezTo>
                    <a:pt x="57" y="7415"/>
                    <a:pt x="40" y="7433"/>
                    <a:pt x="18" y="7450"/>
                  </a:cubicBezTo>
                  <a:cubicBezTo>
                    <a:pt x="1" y="7507"/>
                    <a:pt x="40" y="7542"/>
                    <a:pt x="75" y="7542"/>
                  </a:cubicBezTo>
                  <a:cubicBezTo>
                    <a:pt x="75" y="7559"/>
                    <a:pt x="92" y="7559"/>
                    <a:pt x="92" y="7559"/>
                  </a:cubicBezTo>
                  <a:cubicBezTo>
                    <a:pt x="127" y="7559"/>
                    <a:pt x="148" y="7542"/>
                    <a:pt x="166" y="7507"/>
                  </a:cubicBezTo>
                  <a:cubicBezTo>
                    <a:pt x="148" y="7485"/>
                    <a:pt x="127" y="7450"/>
                    <a:pt x="148" y="7433"/>
                  </a:cubicBezTo>
                  <a:cubicBezTo>
                    <a:pt x="127" y="7415"/>
                    <a:pt x="127" y="7415"/>
                    <a:pt x="109" y="7415"/>
                  </a:cubicBezTo>
                  <a:close/>
                  <a:moveTo>
                    <a:pt x="30042" y="7668"/>
                  </a:moveTo>
                  <a:cubicBezTo>
                    <a:pt x="30042" y="7668"/>
                    <a:pt x="30025" y="7668"/>
                    <a:pt x="30007" y="7685"/>
                  </a:cubicBezTo>
                  <a:cubicBezTo>
                    <a:pt x="29972" y="7703"/>
                    <a:pt x="29972" y="7742"/>
                    <a:pt x="29990" y="7777"/>
                  </a:cubicBezTo>
                  <a:cubicBezTo>
                    <a:pt x="30007" y="7794"/>
                    <a:pt x="30025" y="7811"/>
                    <a:pt x="30042" y="7811"/>
                  </a:cubicBezTo>
                  <a:lnTo>
                    <a:pt x="30081" y="7811"/>
                  </a:lnTo>
                  <a:cubicBezTo>
                    <a:pt x="30116" y="7794"/>
                    <a:pt x="30133" y="7759"/>
                    <a:pt x="30116" y="7724"/>
                  </a:cubicBezTo>
                  <a:lnTo>
                    <a:pt x="30099" y="7703"/>
                  </a:lnTo>
                  <a:lnTo>
                    <a:pt x="30099" y="7685"/>
                  </a:lnTo>
                  <a:cubicBezTo>
                    <a:pt x="30081" y="7668"/>
                    <a:pt x="30064" y="7668"/>
                    <a:pt x="30042" y="7668"/>
                  </a:cubicBezTo>
                  <a:close/>
                  <a:moveTo>
                    <a:pt x="30190" y="7994"/>
                  </a:moveTo>
                  <a:cubicBezTo>
                    <a:pt x="30151" y="8012"/>
                    <a:pt x="30151" y="8051"/>
                    <a:pt x="30151" y="8085"/>
                  </a:cubicBezTo>
                  <a:cubicBezTo>
                    <a:pt x="30151" y="8085"/>
                    <a:pt x="30151" y="8103"/>
                    <a:pt x="30172" y="8103"/>
                  </a:cubicBezTo>
                  <a:cubicBezTo>
                    <a:pt x="30172" y="8120"/>
                    <a:pt x="30207" y="8138"/>
                    <a:pt x="30225" y="8138"/>
                  </a:cubicBezTo>
                  <a:cubicBezTo>
                    <a:pt x="30242" y="8138"/>
                    <a:pt x="30242" y="8120"/>
                    <a:pt x="30260" y="8120"/>
                  </a:cubicBezTo>
                  <a:cubicBezTo>
                    <a:pt x="30299" y="8103"/>
                    <a:pt x="30299" y="8068"/>
                    <a:pt x="30299" y="8029"/>
                  </a:cubicBezTo>
                  <a:lnTo>
                    <a:pt x="30281" y="8029"/>
                  </a:lnTo>
                  <a:lnTo>
                    <a:pt x="30281" y="8012"/>
                  </a:lnTo>
                  <a:cubicBezTo>
                    <a:pt x="30260" y="7994"/>
                    <a:pt x="30242" y="7994"/>
                    <a:pt x="30225" y="7994"/>
                  </a:cubicBezTo>
                  <a:close/>
                  <a:moveTo>
                    <a:pt x="30368" y="8303"/>
                  </a:moveTo>
                  <a:cubicBezTo>
                    <a:pt x="30333" y="8338"/>
                    <a:pt x="30333" y="8377"/>
                    <a:pt x="30351" y="8412"/>
                  </a:cubicBezTo>
                  <a:cubicBezTo>
                    <a:pt x="30368" y="8429"/>
                    <a:pt x="30390" y="8447"/>
                    <a:pt x="30407" y="8447"/>
                  </a:cubicBezTo>
                  <a:cubicBezTo>
                    <a:pt x="30425" y="8447"/>
                    <a:pt x="30442" y="8447"/>
                    <a:pt x="30442" y="8429"/>
                  </a:cubicBezTo>
                  <a:cubicBezTo>
                    <a:pt x="30477" y="8412"/>
                    <a:pt x="30499" y="8377"/>
                    <a:pt x="30477" y="8338"/>
                  </a:cubicBezTo>
                  <a:cubicBezTo>
                    <a:pt x="30477" y="8338"/>
                    <a:pt x="30477" y="8320"/>
                    <a:pt x="30460" y="8320"/>
                  </a:cubicBezTo>
                  <a:cubicBezTo>
                    <a:pt x="30460" y="8303"/>
                    <a:pt x="30442" y="8303"/>
                    <a:pt x="30407" y="8303"/>
                  </a:cubicBezTo>
                  <a:close/>
                  <a:moveTo>
                    <a:pt x="30568" y="8612"/>
                  </a:moveTo>
                  <a:cubicBezTo>
                    <a:pt x="30534" y="8629"/>
                    <a:pt x="30516" y="8682"/>
                    <a:pt x="30551" y="8721"/>
                  </a:cubicBezTo>
                  <a:cubicBezTo>
                    <a:pt x="30551" y="8738"/>
                    <a:pt x="30586" y="8756"/>
                    <a:pt x="30608" y="8756"/>
                  </a:cubicBezTo>
                  <a:cubicBezTo>
                    <a:pt x="30625" y="8756"/>
                    <a:pt x="30625" y="8738"/>
                    <a:pt x="30642" y="8738"/>
                  </a:cubicBezTo>
                  <a:cubicBezTo>
                    <a:pt x="30660" y="8721"/>
                    <a:pt x="30677" y="8703"/>
                    <a:pt x="30677" y="8682"/>
                  </a:cubicBezTo>
                  <a:cubicBezTo>
                    <a:pt x="30660" y="8664"/>
                    <a:pt x="30660" y="8664"/>
                    <a:pt x="30660" y="8647"/>
                  </a:cubicBezTo>
                  <a:cubicBezTo>
                    <a:pt x="30642" y="8629"/>
                    <a:pt x="30642" y="8629"/>
                    <a:pt x="30642" y="8612"/>
                  </a:cubicBezTo>
                  <a:close/>
                  <a:moveTo>
                    <a:pt x="30751" y="8921"/>
                  </a:moveTo>
                  <a:cubicBezTo>
                    <a:pt x="30734" y="8938"/>
                    <a:pt x="30716" y="8956"/>
                    <a:pt x="30716" y="8973"/>
                  </a:cubicBezTo>
                  <a:cubicBezTo>
                    <a:pt x="30716" y="8991"/>
                    <a:pt x="30734" y="8991"/>
                    <a:pt x="30734" y="9008"/>
                  </a:cubicBezTo>
                  <a:cubicBezTo>
                    <a:pt x="30751" y="9008"/>
                    <a:pt x="30751" y="9030"/>
                    <a:pt x="30751" y="9047"/>
                  </a:cubicBezTo>
                  <a:cubicBezTo>
                    <a:pt x="30751" y="9065"/>
                    <a:pt x="30769" y="9065"/>
                    <a:pt x="30786" y="9065"/>
                  </a:cubicBezTo>
                  <a:lnTo>
                    <a:pt x="30825" y="9065"/>
                  </a:lnTo>
                  <a:cubicBezTo>
                    <a:pt x="30843" y="9047"/>
                    <a:pt x="30843" y="9030"/>
                    <a:pt x="30860" y="9030"/>
                  </a:cubicBezTo>
                  <a:cubicBezTo>
                    <a:pt x="30825" y="9008"/>
                    <a:pt x="30803" y="8991"/>
                    <a:pt x="30786" y="8973"/>
                  </a:cubicBezTo>
                  <a:lnTo>
                    <a:pt x="30786" y="8921"/>
                  </a:lnTo>
                  <a:close/>
                  <a:moveTo>
                    <a:pt x="30986" y="9356"/>
                  </a:moveTo>
                  <a:cubicBezTo>
                    <a:pt x="30969" y="9373"/>
                    <a:pt x="30969" y="9373"/>
                    <a:pt x="30951" y="9373"/>
                  </a:cubicBezTo>
                  <a:lnTo>
                    <a:pt x="30912" y="9373"/>
                  </a:lnTo>
                  <a:lnTo>
                    <a:pt x="30912" y="9408"/>
                  </a:lnTo>
                  <a:cubicBezTo>
                    <a:pt x="30934" y="9408"/>
                    <a:pt x="30934" y="9408"/>
                    <a:pt x="30934" y="9391"/>
                  </a:cubicBezTo>
                  <a:cubicBezTo>
                    <a:pt x="30969" y="9391"/>
                    <a:pt x="30986" y="9373"/>
                    <a:pt x="30986" y="935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7"/>
            <p:cNvSpPr/>
            <p:nvPr/>
          </p:nvSpPr>
          <p:spPr>
            <a:xfrm rot="-5400000">
              <a:off x="5936131" y="2131247"/>
              <a:ext cx="5272603" cy="1142574"/>
            </a:xfrm>
            <a:custGeom>
              <a:avLst/>
              <a:gdLst/>
              <a:ahLst/>
              <a:cxnLst/>
              <a:rect l="l" t="t" r="r" b="b"/>
              <a:pathLst>
                <a:path w="29481" h="7003" extrusionOk="0">
                  <a:moveTo>
                    <a:pt x="11618" y="1"/>
                  </a:moveTo>
                  <a:cubicBezTo>
                    <a:pt x="11584" y="1"/>
                    <a:pt x="11549" y="23"/>
                    <a:pt x="11549" y="75"/>
                  </a:cubicBezTo>
                  <a:cubicBezTo>
                    <a:pt x="11549" y="110"/>
                    <a:pt x="11584" y="131"/>
                    <a:pt x="11618" y="131"/>
                  </a:cubicBezTo>
                  <a:cubicBezTo>
                    <a:pt x="11658" y="131"/>
                    <a:pt x="11692" y="110"/>
                    <a:pt x="11692" y="58"/>
                  </a:cubicBezTo>
                  <a:cubicBezTo>
                    <a:pt x="11692" y="23"/>
                    <a:pt x="11658" y="1"/>
                    <a:pt x="11618" y="1"/>
                  </a:cubicBezTo>
                  <a:close/>
                  <a:moveTo>
                    <a:pt x="11257" y="1"/>
                  </a:moveTo>
                  <a:cubicBezTo>
                    <a:pt x="11223" y="1"/>
                    <a:pt x="11183" y="40"/>
                    <a:pt x="11183" y="75"/>
                  </a:cubicBezTo>
                  <a:cubicBezTo>
                    <a:pt x="11183" y="131"/>
                    <a:pt x="11223" y="149"/>
                    <a:pt x="11257" y="149"/>
                  </a:cubicBezTo>
                  <a:cubicBezTo>
                    <a:pt x="11292" y="149"/>
                    <a:pt x="11331" y="110"/>
                    <a:pt x="11331" y="75"/>
                  </a:cubicBezTo>
                  <a:cubicBezTo>
                    <a:pt x="11331" y="40"/>
                    <a:pt x="11292" y="1"/>
                    <a:pt x="11257" y="1"/>
                  </a:cubicBezTo>
                  <a:close/>
                  <a:moveTo>
                    <a:pt x="11984" y="1"/>
                  </a:moveTo>
                  <a:cubicBezTo>
                    <a:pt x="11945" y="1"/>
                    <a:pt x="11910" y="23"/>
                    <a:pt x="11910" y="75"/>
                  </a:cubicBezTo>
                  <a:cubicBezTo>
                    <a:pt x="11910" y="110"/>
                    <a:pt x="11945" y="149"/>
                    <a:pt x="11984" y="149"/>
                  </a:cubicBezTo>
                  <a:cubicBezTo>
                    <a:pt x="12019" y="149"/>
                    <a:pt x="12054" y="110"/>
                    <a:pt x="12054" y="75"/>
                  </a:cubicBezTo>
                  <a:cubicBezTo>
                    <a:pt x="12054" y="40"/>
                    <a:pt x="12019" y="1"/>
                    <a:pt x="11984" y="1"/>
                  </a:cubicBezTo>
                  <a:close/>
                  <a:moveTo>
                    <a:pt x="12345" y="23"/>
                  </a:moveTo>
                  <a:cubicBezTo>
                    <a:pt x="12310" y="23"/>
                    <a:pt x="12271" y="58"/>
                    <a:pt x="12271" y="92"/>
                  </a:cubicBezTo>
                  <a:cubicBezTo>
                    <a:pt x="12271" y="131"/>
                    <a:pt x="12293" y="166"/>
                    <a:pt x="12345" y="166"/>
                  </a:cubicBezTo>
                  <a:cubicBezTo>
                    <a:pt x="12380" y="166"/>
                    <a:pt x="12419" y="149"/>
                    <a:pt x="12419" y="110"/>
                  </a:cubicBezTo>
                  <a:cubicBezTo>
                    <a:pt x="12419" y="58"/>
                    <a:pt x="12402" y="23"/>
                    <a:pt x="12345" y="23"/>
                  </a:cubicBezTo>
                  <a:close/>
                  <a:moveTo>
                    <a:pt x="10896" y="40"/>
                  </a:moveTo>
                  <a:cubicBezTo>
                    <a:pt x="10840" y="40"/>
                    <a:pt x="10822" y="75"/>
                    <a:pt x="10822" y="110"/>
                  </a:cubicBezTo>
                  <a:cubicBezTo>
                    <a:pt x="10822" y="149"/>
                    <a:pt x="10857" y="184"/>
                    <a:pt x="10896" y="184"/>
                  </a:cubicBezTo>
                  <a:cubicBezTo>
                    <a:pt x="10948" y="184"/>
                    <a:pt x="10966" y="149"/>
                    <a:pt x="10966" y="92"/>
                  </a:cubicBezTo>
                  <a:cubicBezTo>
                    <a:pt x="10966" y="58"/>
                    <a:pt x="10931" y="40"/>
                    <a:pt x="10896" y="40"/>
                  </a:cubicBezTo>
                  <a:close/>
                  <a:moveTo>
                    <a:pt x="10531" y="75"/>
                  </a:moveTo>
                  <a:cubicBezTo>
                    <a:pt x="10478" y="92"/>
                    <a:pt x="10461" y="131"/>
                    <a:pt x="10461" y="166"/>
                  </a:cubicBezTo>
                  <a:cubicBezTo>
                    <a:pt x="10478" y="201"/>
                    <a:pt x="10496" y="218"/>
                    <a:pt x="10531" y="218"/>
                  </a:cubicBezTo>
                  <a:lnTo>
                    <a:pt x="10552" y="218"/>
                  </a:lnTo>
                  <a:cubicBezTo>
                    <a:pt x="10587" y="218"/>
                    <a:pt x="10605" y="184"/>
                    <a:pt x="10605" y="149"/>
                  </a:cubicBezTo>
                  <a:cubicBezTo>
                    <a:pt x="10605" y="110"/>
                    <a:pt x="10570" y="75"/>
                    <a:pt x="10531" y="75"/>
                  </a:cubicBezTo>
                  <a:close/>
                  <a:moveTo>
                    <a:pt x="12706" y="75"/>
                  </a:moveTo>
                  <a:cubicBezTo>
                    <a:pt x="12671" y="75"/>
                    <a:pt x="12637" y="92"/>
                    <a:pt x="12637" y="131"/>
                  </a:cubicBezTo>
                  <a:cubicBezTo>
                    <a:pt x="12619" y="166"/>
                    <a:pt x="12654" y="201"/>
                    <a:pt x="12689" y="218"/>
                  </a:cubicBezTo>
                  <a:lnTo>
                    <a:pt x="12706" y="218"/>
                  </a:lnTo>
                  <a:cubicBezTo>
                    <a:pt x="12745" y="218"/>
                    <a:pt x="12763" y="184"/>
                    <a:pt x="12780" y="149"/>
                  </a:cubicBezTo>
                  <a:cubicBezTo>
                    <a:pt x="12780" y="110"/>
                    <a:pt x="12763" y="75"/>
                    <a:pt x="12706" y="75"/>
                  </a:cubicBezTo>
                  <a:close/>
                  <a:moveTo>
                    <a:pt x="10169" y="131"/>
                  </a:moveTo>
                  <a:cubicBezTo>
                    <a:pt x="10135" y="149"/>
                    <a:pt x="10096" y="184"/>
                    <a:pt x="10117" y="218"/>
                  </a:cubicBezTo>
                  <a:cubicBezTo>
                    <a:pt x="10117" y="258"/>
                    <a:pt x="10152" y="275"/>
                    <a:pt x="10169" y="275"/>
                  </a:cubicBezTo>
                  <a:lnTo>
                    <a:pt x="10187" y="275"/>
                  </a:lnTo>
                  <a:cubicBezTo>
                    <a:pt x="10226" y="275"/>
                    <a:pt x="10261" y="240"/>
                    <a:pt x="10243" y="201"/>
                  </a:cubicBezTo>
                  <a:cubicBezTo>
                    <a:pt x="10243" y="166"/>
                    <a:pt x="10204" y="131"/>
                    <a:pt x="10169" y="131"/>
                  </a:cubicBezTo>
                  <a:close/>
                  <a:moveTo>
                    <a:pt x="13054" y="149"/>
                  </a:moveTo>
                  <a:cubicBezTo>
                    <a:pt x="13033" y="149"/>
                    <a:pt x="12998" y="166"/>
                    <a:pt x="12980" y="201"/>
                  </a:cubicBezTo>
                  <a:cubicBezTo>
                    <a:pt x="12980" y="240"/>
                    <a:pt x="12998" y="275"/>
                    <a:pt x="13033" y="275"/>
                  </a:cubicBezTo>
                  <a:lnTo>
                    <a:pt x="13054" y="292"/>
                  </a:lnTo>
                  <a:cubicBezTo>
                    <a:pt x="13089" y="292"/>
                    <a:pt x="13124" y="258"/>
                    <a:pt x="13124" y="218"/>
                  </a:cubicBezTo>
                  <a:cubicBezTo>
                    <a:pt x="13141" y="184"/>
                    <a:pt x="13107" y="149"/>
                    <a:pt x="13072" y="149"/>
                  </a:cubicBezTo>
                  <a:close/>
                  <a:moveTo>
                    <a:pt x="9808" y="201"/>
                  </a:moveTo>
                  <a:cubicBezTo>
                    <a:pt x="9769" y="201"/>
                    <a:pt x="9734" y="258"/>
                    <a:pt x="9752" y="292"/>
                  </a:cubicBezTo>
                  <a:cubicBezTo>
                    <a:pt x="9752" y="327"/>
                    <a:pt x="9791" y="349"/>
                    <a:pt x="9826" y="349"/>
                  </a:cubicBezTo>
                  <a:lnTo>
                    <a:pt x="9843" y="349"/>
                  </a:lnTo>
                  <a:cubicBezTo>
                    <a:pt x="9878" y="327"/>
                    <a:pt x="9900" y="292"/>
                    <a:pt x="9900" y="258"/>
                  </a:cubicBezTo>
                  <a:cubicBezTo>
                    <a:pt x="9878" y="218"/>
                    <a:pt x="9861" y="201"/>
                    <a:pt x="9826" y="201"/>
                  </a:cubicBezTo>
                  <a:close/>
                  <a:moveTo>
                    <a:pt x="13416" y="240"/>
                  </a:moveTo>
                  <a:cubicBezTo>
                    <a:pt x="13381" y="240"/>
                    <a:pt x="13342" y="258"/>
                    <a:pt x="13342" y="292"/>
                  </a:cubicBezTo>
                  <a:cubicBezTo>
                    <a:pt x="13324" y="327"/>
                    <a:pt x="13342" y="366"/>
                    <a:pt x="13398" y="384"/>
                  </a:cubicBezTo>
                  <a:lnTo>
                    <a:pt x="13416" y="384"/>
                  </a:lnTo>
                  <a:cubicBezTo>
                    <a:pt x="13433" y="384"/>
                    <a:pt x="13468" y="366"/>
                    <a:pt x="13490" y="327"/>
                  </a:cubicBezTo>
                  <a:cubicBezTo>
                    <a:pt x="13490" y="292"/>
                    <a:pt x="13468" y="240"/>
                    <a:pt x="13433" y="240"/>
                  </a:cubicBezTo>
                  <a:close/>
                  <a:moveTo>
                    <a:pt x="24585" y="240"/>
                  </a:moveTo>
                  <a:cubicBezTo>
                    <a:pt x="24546" y="240"/>
                    <a:pt x="24511" y="275"/>
                    <a:pt x="24511" y="310"/>
                  </a:cubicBezTo>
                  <a:cubicBezTo>
                    <a:pt x="24511" y="349"/>
                    <a:pt x="24546" y="384"/>
                    <a:pt x="24585" y="384"/>
                  </a:cubicBezTo>
                  <a:cubicBezTo>
                    <a:pt x="24620" y="384"/>
                    <a:pt x="24655" y="349"/>
                    <a:pt x="24655" y="310"/>
                  </a:cubicBezTo>
                  <a:cubicBezTo>
                    <a:pt x="24655" y="275"/>
                    <a:pt x="24638" y="240"/>
                    <a:pt x="24585" y="240"/>
                  </a:cubicBezTo>
                  <a:close/>
                  <a:moveTo>
                    <a:pt x="24220" y="258"/>
                  </a:moveTo>
                  <a:cubicBezTo>
                    <a:pt x="24185" y="258"/>
                    <a:pt x="24150" y="292"/>
                    <a:pt x="24150" y="327"/>
                  </a:cubicBezTo>
                  <a:cubicBezTo>
                    <a:pt x="24150" y="366"/>
                    <a:pt x="24185" y="401"/>
                    <a:pt x="24220" y="401"/>
                  </a:cubicBezTo>
                  <a:lnTo>
                    <a:pt x="24237" y="384"/>
                  </a:lnTo>
                  <a:cubicBezTo>
                    <a:pt x="24276" y="384"/>
                    <a:pt x="24294" y="349"/>
                    <a:pt x="24294" y="310"/>
                  </a:cubicBezTo>
                  <a:cubicBezTo>
                    <a:pt x="24294" y="275"/>
                    <a:pt x="24259" y="258"/>
                    <a:pt x="24220" y="258"/>
                  </a:cubicBezTo>
                  <a:close/>
                  <a:moveTo>
                    <a:pt x="9443" y="275"/>
                  </a:moveTo>
                  <a:cubicBezTo>
                    <a:pt x="9408" y="292"/>
                    <a:pt x="9391" y="327"/>
                    <a:pt x="9391" y="366"/>
                  </a:cubicBezTo>
                  <a:cubicBezTo>
                    <a:pt x="9408" y="401"/>
                    <a:pt x="9425" y="419"/>
                    <a:pt x="9465" y="419"/>
                  </a:cubicBezTo>
                  <a:lnTo>
                    <a:pt x="9482" y="419"/>
                  </a:lnTo>
                  <a:cubicBezTo>
                    <a:pt x="9517" y="401"/>
                    <a:pt x="9552" y="366"/>
                    <a:pt x="9534" y="327"/>
                  </a:cubicBezTo>
                  <a:cubicBezTo>
                    <a:pt x="9534" y="292"/>
                    <a:pt x="9499" y="275"/>
                    <a:pt x="9465" y="275"/>
                  </a:cubicBezTo>
                  <a:close/>
                  <a:moveTo>
                    <a:pt x="24947" y="275"/>
                  </a:moveTo>
                  <a:cubicBezTo>
                    <a:pt x="24912" y="275"/>
                    <a:pt x="24890" y="292"/>
                    <a:pt x="24873" y="327"/>
                  </a:cubicBezTo>
                  <a:cubicBezTo>
                    <a:pt x="24873" y="366"/>
                    <a:pt x="24890" y="401"/>
                    <a:pt x="24947" y="419"/>
                  </a:cubicBezTo>
                  <a:cubicBezTo>
                    <a:pt x="24981" y="419"/>
                    <a:pt x="25020" y="384"/>
                    <a:pt x="25020" y="349"/>
                  </a:cubicBezTo>
                  <a:cubicBezTo>
                    <a:pt x="25020" y="310"/>
                    <a:pt x="24999" y="275"/>
                    <a:pt x="24964" y="275"/>
                  </a:cubicBezTo>
                  <a:close/>
                  <a:moveTo>
                    <a:pt x="23859" y="292"/>
                  </a:moveTo>
                  <a:cubicBezTo>
                    <a:pt x="23824" y="310"/>
                    <a:pt x="23785" y="349"/>
                    <a:pt x="23802" y="384"/>
                  </a:cubicBezTo>
                  <a:cubicBezTo>
                    <a:pt x="23802" y="419"/>
                    <a:pt x="23841" y="436"/>
                    <a:pt x="23859" y="436"/>
                  </a:cubicBezTo>
                  <a:lnTo>
                    <a:pt x="23876" y="436"/>
                  </a:lnTo>
                  <a:cubicBezTo>
                    <a:pt x="23911" y="436"/>
                    <a:pt x="23950" y="401"/>
                    <a:pt x="23933" y="349"/>
                  </a:cubicBezTo>
                  <a:cubicBezTo>
                    <a:pt x="23933" y="327"/>
                    <a:pt x="23893" y="292"/>
                    <a:pt x="23859" y="292"/>
                  </a:cubicBezTo>
                  <a:close/>
                  <a:moveTo>
                    <a:pt x="9116" y="349"/>
                  </a:moveTo>
                  <a:cubicBezTo>
                    <a:pt x="9099" y="349"/>
                    <a:pt x="9099" y="349"/>
                    <a:pt x="9099" y="366"/>
                  </a:cubicBezTo>
                  <a:cubicBezTo>
                    <a:pt x="9064" y="366"/>
                    <a:pt x="9029" y="401"/>
                    <a:pt x="9047" y="436"/>
                  </a:cubicBezTo>
                  <a:cubicBezTo>
                    <a:pt x="9047" y="475"/>
                    <a:pt x="9082" y="493"/>
                    <a:pt x="9116" y="493"/>
                  </a:cubicBezTo>
                  <a:lnTo>
                    <a:pt x="9138" y="493"/>
                  </a:lnTo>
                  <a:cubicBezTo>
                    <a:pt x="9173" y="493"/>
                    <a:pt x="9190" y="458"/>
                    <a:pt x="9190" y="401"/>
                  </a:cubicBezTo>
                  <a:cubicBezTo>
                    <a:pt x="9173" y="384"/>
                    <a:pt x="9138" y="349"/>
                    <a:pt x="9116" y="349"/>
                  </a:cubicBezTo>
                  <a:close/>
                  <a:moveTo>
                    <a:pt x="13759" y="349"/>
                  </a:moveTo>
                  <a:cubicBezTo>
                    <a:pt x="13725" y="349"/>
                    <a:pt x="13707" y="366"/>
                    <a:pt x="13685" y="401"/>
                  </a:cubicBezTo>
                  <a:cubicBezTo>
                    <a:pt x="13668" y="436"/>
                    <a:pt x="13685" y="475"/>
                    <a:pt x="13725" y="493"/>
                  </a:cubicBezTo>
                  <a:lnTo>
                    <a:pt x="13759" y="493"/>
                  </a:lnTo>
                  <a:cubicBezTo>
                    <a:pt x="13777" y="493"/>
                    <a:pt x="13816" y="475"/>
                    <a:pt x="13816" y="458"/>
                  </a:cubicBezTo>
                  <a:cubicBezTo>
                    <a:pt x="13833" y="419"/>
                    <a:pt x="13816" y="366"/>
                    <a:pt x="13777" y="349"/>
                  </a:cubicBezTo>
                  <a:close/>
                  <a:moveTo>
                    <a:pt x="25308" y="349"/>
                  </a:moveTo>
                  <a:cubicBezTo>
                    <a:pt x="25273" y="349"/>
                    <a:pt x="25238" y="366"/>
                    <a:pt x="25238" y="401"/>
                  </a:cubicBezTo>
                  <a:cubicBezTo>
                    <a:pt x="25216" y="436"/>
                    <a:pt x="25238" y="493"/>
                    <a:pt x="25273" y="493"/>
                  </a:cubicBezTo>
                  <a:lnTo>
                    <a:pt x="25308" y="493"/>
                  </a:lnTo>
                  <a:cubicBezTo>
                    <a:pt x="25325" y="493"/>
                    <a:pt x="25364" y="475"/>
                    <a:pt x="25364" y="458"/>
                  </a:cubicBezTo>
                  <a:cubicBezTo>
                    <a:pt x="25382" y="419"/>
                    <a:pt x="25364" y="366"/>
                    <a:pt x="25325" y="366"/>
                  </a:cubicBezTo>
                  <a:lnTo>
                    <a:pt x="25308" y="349"/>
                  </a:lnTo>
                  <a:close/>
                  <a:moveTo>
                    <a:pt x="23498" y="384"/>
                  </a:moveTo>
                  <a:cubicBezTo>
                    <a:pt x="23458" y="401"/>
                    <a:pt x="23441" y="436"/>
                    <a:pt x="23441" y="475"/>
                  </a:cubicBezTo>
                  <a:cubicBezTo>
                    <a:pt x="23458" y="510"/>
                    <a:pt x="23476" y="527"/>
                    <a:pt x="23515" y="527"/>
                  </a:cubicBezTo>
                  <a:lnTo>
                    <a:pt x="23532" y="527"/>
                  </a:lnTo>
                  <a:cubicBezTo>
                    <a:pt x="23567" y="510"/>
                    <a:pt x="23606" y="475"/>
                    <a:pt x="23585" y="436"/>
                  </a:cubicBezTo>
                  <a:cubicBezTo>
                    <a:pt x="23567" y="401"/>
                    <a:pt x="23550" y="384"/>
                    <a:pt x="23515" y="384"/>
                  </a:cubicBezTo>
                  <a:close/>
                  <a:moveTo>
                    <a:pt x="8738" y="436"/>
                  </a:moveTo>
                  <a:cubicBezTo>
                    <a:pt x="8703" y="458"/>
                    <a:pt x="8681" y="493"/>
                    <a:pt x="8681" y="527"/>
                  </a:cubicBezTo>
                  <a:cubicBezTo>
                    <a:pt x="8703" y="567"/>
                    <a:pt x="8721" y="584"/>
                    <a:pt x="8755" y="584"/>
                  </a:cubicBezTo>
                  <a:lnTo>
                    <a:pt x="8773" y="584"/>
                  </a:lnTo>
                  <a:cubicBezTo>
                    <a:pt x="8812" y="584"/>
                    <a:pt x="8847" y="527"/>
                    <a:pt x="8829" y="493"/>
                  </a:cubicBezTo>
                  <a:cubicBezTo>
                    <a:pt x="8829" y="458"/>
                    <a:pt x="8790" y="436"/>
                    <a:pt x="8755" y="436"/>
                  </a:cubicBezTo>
                  <a:close/>
                  <a:moveTo>
                    <a:pt x="14086" y="493"/>
                  </a:moveTo>
                  <a:cubicBezTo>
                    <a:pt x="14068" y="493"/>
                    <a:pt x="14033" y="510"/>
                    <a:pt x="14012" y="527"/>
                  </a:cubicBezTo>
                  <a:cubicBezTo>
                    <a:pt x="13994" y="567"/>
                    <a:pt x="14012" y="619"/>
                    <a:pt x="14051" y="636"/>
                  </a:cubicBezTo>
                  <a:lnTo>
                    <a:pt x="14086" y="636"/>
                  </a:lnTo>
                  <a:cubicBezTo>
                    <a:pt x="14120" y="636"/>
                    <a:pt x="14142" y="619"/>
                    <a:pt x="14160" y="601"/>
                  </a:cubicBezTo>
                  <a:cubicBezTo>
                    <a:pt x="14177" y="567"/>
                    <a:pt x="14160" y="510"/>
                    <a:pt x="14120" y="493"/>
                  </a:cubicBezTo>
                  <a:close/>
                  <a:moveTo>
                    <a:pt x="23149" y="493"/>
                  </a:moveTo>
                  <a:cubicBezTo>
                    <a:pt x="23115" y="510"/>
                    <a:pt x="23097" y="545"/>
                    <a:pt x="23097" y="601"/>
                  </a:cubicBezTo>
                  <a:cubicBezTo>
                    <a:pt x="23115" y="619"/>
                    <a:pt x="23132" y="636"/>
                    <a:pt x="23171" y="636"/>
                  </a:cubicBezTo>
                  <a:lnTo>
                    <a:pt x="23189" y="636"/>
                  </a:lnTo>
                  <a:cubicBezTo>
                    <a:pt x="23241" y="619"/>
                    <a:pt x="23258" y="584"/>
                    <a:pt x="23241" y="545"/>
                  </a:cubicBezTo>
                  <a:cubicBezTo>
                    <a:pt x="23223" y="510"/>
                    <a:pt x="23206" y="493"/>
                    <a:pt x="23171" y="493"/>
                  </a:cubicBezTo>
                  <a:close/>
                  <a:moveTo>
                    <a:pt x="25634" y="493"/>
                  </a:moveTo>
                  <a:cubicBezTo>
                    <a:pt x="25617" y="493"/>
                    <a:pt x="25582" y="510"/>
                    <a:pt x="25582" y="527"/>
                  </a:cubicBezTo>
                  <a:cubicBezTo>
                    <a:pt x="25543" y="567"/>
                    <a:pt x="25564" y="619"/>
                    <a:pt x="25599" y="636"/>
                  </a:cubicBezTo>
                  <a:lnTo>
                    <a:pt x="25634" y="636"/>
                  </a:lnTo>
                  <a:cubicBezTo>
                    <a:pt x="25673" y="636"/>
                    <a:pt x="25691" y="619"/>
                    <a:pt x="25708" y="601"/>
                  </a:cubicBezTo>
                  <a:cubicBezTo>
                    <a:pt x="25725" y="567"/>
                    <a:pt x="25708" y="527"/>
                    <a:pt x="25673" y="510"/>
                  </a:cubicBezTo>
                  <a:cubicBezTo>
                    <a:pt x="25651" y="493"/>
                    <a:pt x="25651" y="493"/>
                    <a:pt x="25634" y="493"/>
                  </a:cubicBezTo>
                  <a:close/>
                  <a:moveTo>
                    <a:pt x="8412" y="527"/>
                  </a:moveTo>
                  <a:cubicBezTo>
                    <a:pt x="8412" y="527"/>
                    <a:pt x="8394" y="527"/>
                    <a:pt x="8394" y="545"/>
                  </a:cubicBezTo>
                  <a:cubicBezTo>
                    <a:pt x="8355" y="545"/>
                    <a:pt x="8320" y="584"/>
                    <a:pt x="8338" y="619"/>
                  </a:cubicBezTo>
                  <a:cubicBezTo>
                    <a:pt x="8355" y="654"/>
                    <a:pt x="8377" y="675"/>
                    <a:pt x="8412" y="675"/>
                  </a:cubicBezTo>
                  <a:lnTo>
                    <a:pt x="8429" y="675"/>
                  </a:lnTo>
                  <a:cubicBezTo>
                    <a:pt x="8464" y="675"/>
                    <a:pt x="8486" y="619"/>
                    <a:pt x="8486" y="584"/>
                  </a:cubicBezTo>
                  <a:cubicBezTo>
                    <a:pt x="8464" y="567"/>
                    <a:pt x="8446" y="527"/>
                    <a:pt x="8412" y="527"/>
                  </a:cubicBezTo>
                  <a:close/>
                  <a:moveTo>
                    <a:pt x="8050" y="636"/>
                  </a:moveTo>
                  <a:cubicBezTo>
                    <a:pt x="7994" y="654"/>
                    <a:pt x="7976" y="693"/>
                    <a:pt x="7994" y="728"/>
                  </a:cubicBezTo>
                  <a:cubicBezTo>
                    <a:pt x="7994" y="762"/>
                    <a:pt x="8029" y="784"/>
                    <a:pt x="8068" y="784"/>
                  </a:cubicBezTo>
                  <a:lnTo>
                    <a:pt x="8085" y="784"/>
                  </a:lnTo>
                  <a:cubicBezTo>
                    <a:pt x="8120" y="762"/>
                    <a:pt x="8137" y="728"/>
                    <a:pt x="8137" y="693"/>
                  </a:cubicBezTo>
                  <a:cubicBezTo>
                    <a:pt x="8120" y="654"/>
                    <a:pt x="8085" y="636"/>
                    <a:pt x="8068" y="636"/>
                  </a:cubicBezTo>
                  <a:close/>
                  <a:moveTo>
                    <a:pt x="22806" y="636"/>
                  </a:moveTo>
                  <a:cubicBezTo>
                    <a:pt x="22771" y="654"/>
                    <a:pt x="22753" y="693"/>
                    <a:pt x="22771" y="728"/>
                  </a:cubicBezTo>
                  <a:cubicBezTo>
                    <a:pt x="22788" y="762"/>
                    <a:pt x="22806" y="784"/>
                    <a:pt x="22845" y="784"/>
                  </a:cubicBezTo>
                  <a:cubicBezTo>
                    <a:pt x="22845" y="784"/>
                    <a:pt x="22862" y="784"/>
                    <a:pt x="22862" y="762"/>
                  </a:cubicBezTo>
                  <a:cubicBezTo>
                    <a:pt x="22897" y="745"/>
                    <a:pt x="22914" y="710"/>
                    <a:pt x="22897" y="675"/>
                  </a:cubicBezTo>
                  <a:cubicBezTo>
                    <a:pt x="22897" y="654"/>
                    <a:pt x="22862" y="636"/>
                    <a:pt x="22845" y="636"/>
                  </a:cubicBezTo>
                  <a:close/>
                  <a:moveTo>
                    <a:pt x="14412" y="654"/>
                  </a:moveTo>
                  <a:cubicBezTo>
                    <a:pt x="14377" y="654"/>
                    <a:pt x="14360" y="675"/>
                    <a:pt x="14338" y="693"/>
                  </a:cubicBezTo>
                  <a:cubicBezTo>
                    <a:pt x="14321" y="728"/>
                    <a:pt x="14338" y="762"/>
                    <a:pt x="14377" y="802"/>
                  </a:cubicBezTo>
                  <a:lnTo>
                    <a:pt x="14412" y="802"/>
                  </a:lnTo>
                  <a:cubicBezTo>
                    <a:pt x="14429" y="802"/>
                    <a:pt x="14447" y="784"/>
                    <a:pt x="14469" y="762"/>
                  </a:cubicBezTo>
                  <a:cubicBezTo>
                    <a:pt x="14486" y="728"/>
                    <a:pt x="14486" y="693"/>
                    <a:pt x="14447" y="675"/>
                  </a:cubicBezTo>
                  <a:cubicBezTo>
                    <a:pt x="14429" y="654"/>
                    <a:pt x="14412" y="654"/>
                    <a:pt x="14412" y="654"/>
                  </a:cubicBezTo>
                  <a:close/>
                  <a:moveTo>
                    <a:pt x="25943" y="693"/>
                  </a:moveTo>
                  <a:cubicBezTo>
                    <a:pt x="25926" y="693"/>
                    <a:pt x="25908" y="693"/>
                    <a:pt x="25891" y="710"/>
                  </a:cubicBezTo>
                  <a:cubicBezTo>
                    <a:pt x="25869" y="745"/>
                    <a:pt x="25869" y="802"/>
                    <a:pt x="25908" y="819"/>
                  </a:cubicBezTo>
                  <a:cubicBezTo>
                    <a:pt x="25908" y="819"/>
                    <a:pt x="25926" y="836"/>
                    <a:pt x="25943" y="836"/>
                  </a:cubicBezTo>
                  <a:cubicBezTo>
                    <a:pt x="25960" y="836"/>
                    <a:pt x="26000" y="819"/>
                    <a:pt x="26000" y="802"/>
                  </a:cubicBezTo>
                  <a:cubicBezTo>
                    <a:pt x="26034" y="762"/>
                    <a:pt x="26017" y="728"/>
                    <a:pt x="25978" y="693"/>
                  </a:cubicBezTo>
                  <a:close/>
                  <a:moveTo>
                    <a:pt x="7685" y="745"/>
                  </a:moveTo>
                  <a:cubicBezTo>
                    <a:pt x="7650" y="762"/>
                    <a:pt x="7633" y="802"/>
                    <a:pt x="7650" y="836"/>
                  </a:cubicBezTo>
                  <a:cubicBezTo>
                    <a:pt x="7650" y="871"/>
                    <a:pt x="7685" y="893"/>
                    <a:pt x="7724" y="893"/>
                  </a:cubicBezTo>
                  <a:lnTo>
                    <a:pt x="7741" y="893"/>
                  </a:lnTo>
                  <a:cubicBezTo>
                    <a:pt x="7776" y="871"/>
                    <a:pt x="7794" y="836"/>
                    <a:pt x="7776" y="802"/>
                  </a:cubicBezTo>
                  <a:cubicBezTo>
                    <a:pt x="7776" y="762"/>
                    <a:pt x="7741" y="745"/>
                    <a:pt x="7724" y="745"/>
                  </a:cubicBezTo>
                  <a:close/>
                  <a:moveTo>
                    <a:pt x="22497" y="784"/>
                  </a:moveTo>
                  <a:cubicBezTo>
                    <a:pt x="22497" y="784"/>
                    <a:pt x="22479" y="784"/>
                    <a:pt x="22479" y="802"/>
                  </a:cubicBezTo>
                  <a:cubicBezTo>
                    <a:pt x="22445" y="819"/>
                    <a:pt x="22427" y="854"/>
                    <a:pt x="22445" y="893"/>
                  </a:cubicBezTo>
                  <a:cubicBezTo>
                    <a:pt x="22462" y="928"/>
                    <a:pt x="22479" y="928"/>
                    <a:pt x="22518" y="928"/>
                  </a:cubicBezTo>
                  <a:lnTo>
                    <a:pt x="22536" y="928"/>
                  </a:lnTo>
                  <a:cubicBezTo>
                    <a:pt x="22571" y="910"/>
                    <a:pt x="22588" y="871"/>
                    <a:pt x="22571" y="836"/>
                  </a:cubicBezTo>
                  <a:cubicBezTo>
                    <a:pt x="22553" y="802"/>
                    <a:pt x="22536" y="784"/>
                    <a:pt x="22497" y="784"/>
                  </a:cubicBezTo>
                  <a:close/>
                  <a:moveTo>
                    <a:pt x="7341" y="854"/>
                  </a:moveTo>
                  <a:cubicBezTo>
                    <a:pt x="7306" y="871"/>
                    <a:pt x="7289" y="910"/>
                    <a:pt x="7306" y="945"/>
                  </a:cubicBezTo>
                  <a:cubicBezTo>
                    <a:pt x="7306" y="980"/>
                    <a:pt x="7341" y="1002"/>
                    <a:pt x="7376" y="1002"/>
                  </a:cubicBezTo>
                  <a:lnTo>
                    <a:pt x="7398" y="1002"/>
                  </a:lnTo>
                  <a:cubicBezTo>
                    <a:pt x="7433" y="980"/>
                    <a:pt x="7450" y="945"/>
                    <a:pt x="7433" y="910"/>
                  </a:cubicBezTo>
                  <a:cubicBezTo>
                    <a:pt x="7433" y="871"/>
                    <a:pt x="7398" y="854"/>
                    <a:pt x="7376" y="854"/>
                  </a:cubicBezTo>
                  <a:close/>
                  <a:moveTo>
                    <a:pt x="14721" y="854"/>
                  </a:moveTo>
                  <a:cubicBezTo>
                    <a:pt x="14686" y="854"/>
                    <a:pt x="14664" y="871"/>
                    <a:pt x="14647" y="893"/>
                  </a:cubicBezTo>
                  <a:cubicBezTo>
                    <a:pt x="14630" y="928"/>
                    <a:pt x="14630" y="963"/>
                    <a:pt x="14664" y="980"/>
                  </a:cubicBezTo>
                  <a:cubicBezTo>
                    <a:pt x="14686" y="1002"/>
                    <a:pt x="14704" y="1002"/>
                    <a:pt x="14704" y="1002"/>
                  </a:cubicBezTo>
                  <a:cubicBezTo>
                    <a:pt x="14738" y="1002"/>
                    <a:pt x="14756" y="980"/>
                    <a:pt x="14773" y="963"/>
                  </a:cubicBezTo>
                  <a:cubicBezTo>
                    <a:pt x="14795" y="945"/>
                    <a:pt x="14795" y="893"/>
                    <a:pt x="14756" y="871"/>
                  </a:cubicBezTo>
                  <a:cubicBezTo>
                    <a:pt x="14738" y="854"/>
                    <a:pt x="14721" y="854"/>
                    <a:pt x="14721" y="854"/>
                  </a:cubicBezTo>
                  <a:close/>
                  <a:moveTo>
                    <a:pt x="26217" y="910"/>
                  </a:moveTo>
                  <a:cubicBezTo>
                    <a:pt x="26195" y="910"/>
                    <a:pt x="26178" y="928"/>
                    <a:pt x="26178" y="945"/>
                  </a:cubicBezTo>
                  <a:cubicBezTo>
                    <a:pt x="26143" y="963"/>
                    <a:pt x="26143" y="1019"/>
                    <a:pt x="26178" y="1037"/>
                  </a:cubicBezTo>
                  <a:cubicBezTo>
                    <a:pt x="26195" y="1054"/>
                    <a:pt x="26195" y="1054"/>
                    <a:pt x="26217" y="1054"/>
                  </a:cubicBezTo>
                  <a:cubicBezTo>
                    <a:pt x="26252" y="1054"/>
                    <a:pt x="26269" y="1054"/>
                    <a:pt x="26269" y="1037"/>
                  </a:cubicBezTo>
                  <a:cubicBezTo>
                    <a:pt x="26304" y="1002"/>
                    <a:pt x="26304" y="963"/>
                    <a:pt x="26269" y="928"/>
                  </a:cubicBezTo>
                  <a:cubicBezTo>
                    <a:pt x="26252" y="928"/>
                    <a:pt x="26234" y="910"/>
                    <a:pt x="26217" y="910"/>
                  </a:cubicBezTo>
                  <a:close/>
                  <a:moveTo>
                    <a:pt x="22153" y="963"/>
                  </a:moveTo>
                  <a:cubicBezTo>
                    <a:pt x="22118" y="980"/>
                    <a:pt x="22101" y="1037"/>
                    <a:pt x="22118" y="1071"/>
                  </a:cubicBezTo>
                  <a:cubicBezTo>
                    <a:pt x="22136" y="1089"/>
                    <a:pt x="22153" y="1111"/>
                    <a:pt x="22192" y="1111"/>
                  </a:cubicBezTo>
                  <a:cubicBezTo>
                    <a:pt x="22210" y="1111"/>
                    <a:pt x="22210" y="1111"/>
                    <a:pt x="22227" y="1089"/>
                  </a:cubicBezTo>
                  <a:cubicBezTo>
                    <a:pt x="22262" y="1071"/>
                    <a:pt x="22262" y="1037"/>
                    <a:pt x="22244" y="1002"/>
                  </a:cubicBezTo>
                  <a:cubicBezTo>
                    <a:pt x="22244" y="980"/>
                    <a:pt x="22210" y="963"/>
                    <a:pt x="22192" y="963"/>
                  </a:cubicBezTo>
                  <a:close/>
                  <a:moveTo>
                    <a:pt x="6997" y="980"/>
                  </a:moveTo>
                  <a:cubicBezTo>
                    <a:pt x="6963" y="1002"/>
                    <a:pt x="6941" y="1037"/>
                    <a:pt x="6963" y="1071"/>
                  </a:cubicBezTo>
                  <a:cubicBezTo>
                    <a:pt x="6980" y="1111"/>
                    <a:pt x="6997" y="1128"/>
                    <a:pt x="7032" y="1128"/>
                  </a:cubicBezTo>
                  <a:lnTo>
                    <a:pt x="7050" y="1128"/>
                  </a:lnTo>
                  <a:cubicBezTo>
                    <a:pt x="7089" y="1111"/>
                    <a:pt x="7106" y="1071"/>
                    <a:pt x="7106" y="1019"/>
                  </a:cubicBezTo>
                  <a:cubicBezTo>
                    <a:pt x="7089" y="1002"/>
                    <a:pt x="7050" y="980"/>
                    <a:pt x="7032" y="980"/>
                  </a:cubicBezTo>
                  <a:close/>
                  <a:moveTo>
                    <a:pt x="15012" y="1071"/>
                  </a:moveTo>
                  <a:cubicBezTo>
                    <a:pt x="14991" y="1071"/>
                    <a:pt x="14956" y="1071"/>
                    <a:pt x="14956" y="1089"/>
                  </a:cubicBezTo>
                  <a:cubicBezTo>
                    <a:pt x="14921" y="1128"/>
                    <a:pt x="14939" y="1180"/>
                    <a:pt x="14973" y="1198"/>
                  </a:cubicBezTo>
                  <a:cubicBezTo>
                    <a:pt x="14973" y="1198"/>
                    <a:pt x="14991" y="1219"/>
                    <a:pt x="15012" y="1219"/>
                  </a:cubicBezTo>
                  <a:cubicBezTo>
                    <a:pt x="15030" y="1219"/>
                    <a:pt x="15047" y="1198"/>
                    <a:pt x="15065" y="1180"/>
                  </a:cubicBezTo>
                  <a:cubicBezTo>
                    <a:pt x="15082" y="1145"/>
                    <a:pt x="15082" y="1111"/>
                    <a:pt x="15047" y="1071"/>
                  </a:cubicBezTo>
                  <a:close/>
                  <a:moveTo>
                    <a:pt x="6671" y="1111"/>
                  </a:moveTo>
                  <a:cubicBezTo>
                    <a:pt x="6636" y="1128"/>
                    <a:pt x="6614" y="1163"/>
                    <a:pt x="6614" y="1198"/>
                  </a:cubicBezTo>
                  <a:cubicBezTo>
                    <a:pt x="6636" y="1237"/>
                    <a:pt x="6654" y="1254"/>
                    <a:pt x="6688" y="1254"/>
                  </a:cubicBezTo>
                  <a:lnTo>
                    <a:pt x="6706" y="1254"/>
                  </a:lnTo>
                  <a:cubicBezTo>
                    <a:pt x="6762" y="1237"/>
                    <a:pt x="6780" y="1198"/>
                    <a:pt x="6762" y="1145"/>
                  </a:cubicBezTo>
                  <a:cubicBezTo>
                    <a:pt x="6745" y="1128"/>
                    <a:pt x="6723" y="1111"/>
                    <a:pt x="6688" y="1111"/>
                  </a:cubicBezTo>
                  <a:close/>
                  <a:moveTo>
                    <a:pt x="21844" y="1145"/>
                  </a:moveTo>
                  <a:cubicBezTo>
                    <a:pt x="21809" y="1180"/>
                    <a:pt x="21792" y="1219"/>
                    <a:pt x="21809" y="1254"/>
                  </a:cubicBezTo>
                  <a:cubicBezTo>
                    <a:pt x="21827" y="1272"/>
                    <a:pt x="21844" y="1289"/>
                    <a:pt x="21883" y="1289"/>
                  </a:cubicBezTo>
                  <a:cubicBezTo>
                    <a:pt x="21883" y="1289"/>
                    <a:pt x="21901" y="1289"/>
                    <a:pt x="21918" y="1272"/>
                  </a:cubicBezTo>
                  <a:cubicBezTo>
                    <a:pt x="21953" y="1254"/>
                    <a:pt x="21953" y="1219"/>
                    <a:pt x="21935" y="1180"/>
                  </a:cubicBezTo>
                  <a:cubicBezTo>
                    <a:pt x="21918" y="1163"/>
                    <a:pt x="21901" y="1145"/>
                    <a:pt x="21883" y="1145"/>
                  </a:cubicBezTo>
                  <a:close/>
                  <a:moveTo>
                    <a:pt x="26469" y="1180"/>
                  </a:moveTo>
                  <a:cubicBezTo>
                    <a:pt x="26452" y="1180"/>
                    <a:pt x="26435" y="1180"/>
                    <a:pt x="26435" y="1198"/>
                  </a:cubicBezTo>
                  <a:cubicBezTo>
                    <a:pt x="26395" y="1219"/>
                    <a:pt x="26395" y="1272"/>
                    <a:pt x="26413" y="1289"/>
                  </a:cubicBezTo>
                  <a:cubicBezTo>
                    <a:pt x="26435" y="1306"/>
                    <a:pt x="26452" y="1328"/>
                    <a:pt x="26469" y="1328"/>
                  </a:cubicBezTo>
                  <a:cubicBezTo>
                    <a:pt x="26487" y="1328"/>
                    <a:pt x="26504" y="1306"/>
                    <a:pt x="26522" y="1306"/>
                  </a:cubicBezTo>
                  <a:cubicBezTo>
                    <a:pt x="26561" y="1272"/>
                    <a:pt x="26561" y="1237"/>
                    <a:pt x="26522" y="1198"/>
                  </a:cubicBezTo>
                  <a:cubicBezTo>
                    <a:pt x="26522" y="1180"/>
                    <a:pt x="26487" y="1180"/>
                    <a:pt x="26469" y="1180"/>
                  </a:cubicBezTo>
                  <a:close/>
                  <a:moveTo>
                    <a:pt x="6345" y="1237"/>
                  </a:moveTo>
                  <a:cubicBezTo>
                    <a:pt x="6345" y="1237"/>
                    <a:pt x="6327" y="1237"/>
                    <a:pt x="6327" y="1254"/>
                  </a:cubicBezTo>
                  <a:cubicBezTo>
                    <a:pt x="6288" y="1254"/>
                    <a:pt x="6271" y="1306"/>
                    <a:pt x="6288" y="1345"/>
                  </a:cubicBezTo>
                  <a:cubicBezTo>
                    <a:pt x="6288" y="1363"/>
                    <a:pt x="6327" y="1380"/>
                    <a:pt x="6345" y="1380"/>
                  </a:cubicBezTo>
                  <a:lnTo>
                    <a:pt x="6380" y="1380"/>
                  </a:lnTo>
                  <a:cubicBezTo>
                    <a:pt x="6419" y="1363"/>
                    <a:pt x="6436" y="1328"/>
                    <a:pt x="6419" y="1289"/>
                  </a:cubicBezTo>
                  <a:cubicBezTo>
                    <a:pt x="6419" y="1254"/>
                    <a:pt x="6380" y="1237"/>
                    <a:pt x="6345" y="1237"/>
                  </a:cubicBezTo>
                  <a:close/>
                  <a:moveTo>
                    <a:pt x="15300" y="1272"/>
                  </a:moveTo>
                  <a:cubicBezTo>
                    <a:pt x="15282" y="1272"/>
                    <a:pt x="15265" y="1289"/>
                    <a:pt x="15247" y="1306"/>
                  </a:cubicBezTo>
                  <a:cubicBezTo>
                    <a:pt x="15208" y="1345"/>
                    <a:pt x="15230" y="1380"/>
                    <a:pt x="15247" y="1415"/>
                  </a:cubicBezTo>
                  <a:lnTo>
                    <a:pt x="15300" y="1415"/>
                  </a:lnTo>
                  <a:cubicBezTo>
                    <a:pt x="15317" y="1415"/>
                    <a:pt x="15339" y="1415"/>
                    <a:pt x="15356" y="1398"/>
                  </a:cubicBezTo>
                  <a:cubicBezTo>
                    <a:pt x="15374" y="1363"/>
                    <a:pt x="15374" y="1328"/>
                    <a:pt x="15356" y="1289"/>
                  </a:cubicBezTo>
                  <a:cubicBezTo>
                    <a:pt x="15339" y="1289"/>
                    <a:pt x="15317" y="1272"/>
                    <a:pt x="15300" y="1272"/>
                  </a:cubicBezTo>
                  <a:close/>
                  <a:moveTo>
                    <a:pt x="21574" y="1328"/>
                  </a:moveTo>
                  <a:cubicBezTo>
                    <a:pt x="21557" y="1328"/>
                    <a:pt x="21539" y="1345"/>
                    <a:pt x="21518" y="1345"/>
                  </a:cubicBezTo>
                  <a:cubicBezTo>
                    <a:pt x="21500" y="1363"/>
                    <a:pt x="21483" y="1415"/>
                    <a:pt x="21500" y="1454"/>
                  </a:cubicBezTo>
                  <a:cubicBezTo>
                    <a:pt x="21518" y="1472"/>
                    <a:pt x="21539" y="1489"/>
                    <a:pt x="21574" y="1489"/>
                  </a:cubicBezTo>
                  <a:cubicBezTo>
                    <a:pt x="21574" y="1489"/>
                    <a:pt x="21592" y="1472"/>
                    <a:pt x="21609" y="1472"/>
                  </a:cubicBezTo>
                  <a:cubicBezTo>
                    <a:pt x="21648" y="1454"/>
                    <a:pt x="21648" y="1398"/>
                    <a:pt x="21626" y="1363"/>
                  </a:cubicBezTo>
                  <a:cubicBezTo>
                    <a:pt x="21609" y="1345"/>
                    <a:pt x="21592" y="1328"/>
                    <a:pt x="21574" y="1328"/>
                  </a:cubicBezTo>
                  <a:close/>
                  <a:moveTo>
                    <a:pt x="5984" y="1380"/>
                  </a:moveTo>
                  <a:cubicBezTo>
                    <a:pt x="5944" y="1398"/>
                    <a:pt x="5927" y="1454"/>
                    <a:pt x="5944" y="1489"/>
                  </a:cubicBezTo>
                  <a:cubicBezTo>
                    <a:pt x="5962" y="1506"/>
                    <a:pt x="5984" y="1524"/>
                    <a:pt x="6018" y="1524"/>
                  </a:cubicBezTo>
                  <a:lnTo>
                    <a:pt x="6053" y="1524"/>
                  </a:lnTo>
                  <a:cubicBezTo>
                    <a:pt x="6092" y="1506"/>
                    <a:pt x="6110" y="1454"/>
                    <a:pt x="6092" y="1415"/>
                  </a:cubicBezTo>
                  <a:cubicBezTo>
                    <a:pt x="6071" y="1398"/>
                    <a:pt x="6053" y="1380"/>
                    <a:pt x="6018" y="1380"/>
                  </a:cubicBezTo>
                  <a:close/>
                  <a:moveTo>
                    <a:pt x="26652" y="1472"/>
                  </a:moveTo>
                  <a:cubicBezTo>
                    <a:pt x="26613" y="1506"/>
                    <a:pt x="26613" y="1546"/>
                    <a:pt x="26630" y="1580"/>
                  </a:cubicBezTo>
                  <a:cubicBezTo>
                    <a:pt x="26652" y="1598"/>
                    <a:pt x="26670" y="1615"/>
                    <a:pt x="26704" y="1615"/>
                  </a:cubicBezTo>
                  <a:cubicBezTo>
                    <a:pt x="26704" y="1615"/>
                    <a:pt x="26722" y="1598"/>
                    <a:pt x="26739" y="1598"/>
                  </a:cubicBezTo>
                  <a:cubicBezTo>
                    <a:pt x="26778" y="1580"/>
                    <a:pt x="26778" y="1524"/>
                    <a:pt x="26761" y="1489"/>
                  </a:cubicBezTo>
                  <a:cubicBezTo>
                    <a:pt x="26739" y="1472"/>
                    <a:pt x="26722" y="1472"/>
                    <a:pt x="26704" y="1472"/>
                  </a:cubicBezTo>
                  <a:close/>
                  <a:moveTo>
                    <a:pt x="5657" y="1524"/>
                  </a:moveTo>
                  <a:cubicBezTo>
                    <a:pt x="5618" y="1546"/>
                    <a:pt x="5601" y="1598"/>
                    <a:pt x="5618" y="1633"/>
                  </a:cubicBezTo>
                  <a:cubicBezTo>
                    <a:pt x="5635" y="1654"/>
                    <a:pt x="5657" y="1672"/>
                    <a:pt x="5692" y="1672"/>
                  </a:cubicBezTo>
                  <a:lnTo>
                    <a:pt x="5709" y="1672"/>
                  </a:lnTo>
                  <a:cubicBezTo>
                    <a:pt x="5744" y="1654"/>
                    <a:pt x="5766" y="1598"/>
                    <a:pt x="5744" y="1563"/>
                  </a:cubicBezTo>
                  <a:cubicBezTo>
                    <a:pt x="5744" y="1546"/>
                    <a:pt x="5709" y="1524"/>
                    <a:pt x="5692" y="1524"/>
                  </a:cubicBezTo>
                  <a:close/>
                  <a:moveTo>
                    <a:pt x="15556" y="1524"/>
                  </a:moveTo>
                  <a:cubicBezTo>
                    <a:pt x="15535" y="1524"/>
                    <a:pt x="15517" y="1546"/>
                    <a:pt x="15517" y="1546"/>
                  </a:cubicBezTo>
                  <a:cubicBezTo>
                    <a:pt x="15482" y="1580"/>
                    <a:pt x="15482" y="1615"/>
                    <a:pt x="15500" y="1654"/>
                  </a:cubicBezTo>
                  <a:cubicBezTo>
                    <a:pt x="15517" y="1672"/>
                    <a:pt x="15535" y="1672"/>
                    <a:pt x="15556" y="1672"/>
                  </a:cubicBezTo>
                  <a:cubicBezTo>
                    <a:pt x="15574" y="1672"/>
                    <a:pt x="15591" y="1672"/>
                    <a:pt x="15609" y="1654"/>
                  </a:cubicBezTo>
                  <a:cubicBezTo>
                    <a:pt x="15643" y="1633"/>
                    <a:pt x="15643" y="1580"/>
                    <a:pt x="15609" y="1563"/>
                  </a:cubicBezTo>
                  <a:cubicBezTo>
                    <a:pt x="15591" y="1546"/>
                    <a:pt x="15574" y="1524"/>
                    <a:pt x="15556" y="1524"/>
                  </a:cubicBezTo>
                  <a:close/>
                  <a:moveTo>
                    <a:pt x="21265" y="1524"/>
                  </a:moveTo>
                  <a:cubicBezTo>
                    <a:pt x="21248" y="1524"/>
                    <a:pt x="21231" y="1546"/>
                    <a:pt x="21231" y="1546"/>
                  </a:cubicBezTo>
                  <a:cubicBezTo>
                    <a:pt x="21191" y="1563"/>
                    <a:pt x="21174" y="1615"/>
                    <a:pt x="21213" y="1654"/>
                  </a:cubicBezTo>
                  <a:cubicBezTo>
                    <a:pt x="21213" y="1672"/>
                    <a:pt x="21248" y="1672"/>
                    <a:pt x="21265" y="1672"/>
                  </a:cubicBezTo>
                  <a:lnTo>
                    <a:pt x="21300" y="1672"/>
                  </a:lnTo>
                  <a:cubicBezTo>
                    <a:pt x="21339" y="1654"/>
                    <a:pt x="21339" y="1598"/>
                    <a:pt x="21322" y="1563"/>
                  </a:cubicBezTo>
                  <a:cubicBezTo>
                    <a:pt x="21300" y="1546"/>
                    <a:pt x="21283" y="1524"/>
                    <a:pt x="21265" y="1524"/>
                  </a:cubicBezTo>
                  <a:close/>
                  <a:moveTo>
                    <a:pt x="5366" y="1672"/>
                  </a:moveTo>
                  <a:cubicBezTo>
                    <a:pt x="5348" y="1672"/>
                    <a:pt x="5331" y="1689"/>
                    <a:pt x="5331" y="1689"/>
                  </a:cubicBezTo>
                  <a:cubicBezTo>
                    <a:pt x="5292" y="1707"/>
                    <a:pt x="5274" y="1741"/>
                    <a:pt x="5292" y="1781"/>
                  </a:cubicBezTo>
                  <a:cubicBezTo>
                    <a:pt x="5309" y="1815"/>
                    <a:pt x="5331" y="1815"/>
                    <a:pt x="5366" y="1815"/>
                  </a:cubicBezTo>
                  <a:lnTo>
                    <a:pt x="5383" y="1815"/>
                  </a:lnTo>
                  <a:cubicBezTo>
                    <a:pt x="5418" y="1798"/>
                    <a:pt x="5440" y="1763"/>
                    <a:pt x="5418" y="1724"/>
                  </a:cubicBezTo>
                  <a:cubicBezTo>
                    <a:pt x="5400" y="1689"/>
                    <a:pt x="5383" y="1672"/>
                    <a:pt x="5366" y="1672"/>
                  </a:cubicBezTo>
                  <a:close/>
                  <a:moveTo>
                    <a:pt x="20922" y="1741"/>
                  </a:moveTo>
                  <a:cubicBezTo>
                    <a:pt x="20887" y="1781"/>
                    <a:pt x="20887" y="1815"/>
                    <a:pt x="20904" y="1850"/>
                  </a:cubicBezTo>
                  <a:cubicBezTo>
                    <a:pt x="20922" y="1872"/>
                    <a:pt x="20939" y="1889"/>
                    <a:pt x="20956" y="1889"/>
                  </a:cubicBezTo>
                  <a:cubicBezTo>
                    <a:pt x="20974" y="1889"/>
                    <a:pt x="20996" y="1889"/>
                    <a:pt x="21013" y="1872"/>
                  </a:cubicBezTo>
                  <a:cubicBezTo>
                    <a:pt x="21030" y="1850"/>
                    <a:pt x="21048" y="1798"/>
                    <a:pt x="21030" y="1763"/>
                  </a:cubicBezTo>
                  <a:cubicBezTo>
                    <a:pt x="21013" y="1741"/>
                    <a:pt x="20996" y="1741"/>
                    <a:pt x="20956" y="1741"/>
                  </a:cubicBezTo>
                  <a:close/>
                  <a:moveTo>
                    <a:pt x="26887" y="1763"/>
                  </a:moveTo>
                  <a:cubicBezTo>
                    <a:pt x="26887" y="1763"/>
                    <a:pt x="26870" y="1763"/>
                    <a:pt x="26848" y="1781"/>
                  </a:cubicBezTo>
                  <a:cubicBezTo>
                    <a:pt x="26813" y="1798"/>
                    <a:pt x="26813" y="1833"/>
                    <a:pt x="26831" y="1872"/>
                  </a:cubicBezTo>
                  <a:cubicBezTo>
                    <a:pt x="26848" y="1907"/>
                    <a:pt x="26870" y="1907"/>
                    <a:pt x="26887" y="1907"/>
                  </a:cubicBezTo>
                  <a:lnTo>
                    <a:pt x="26922" y="1907"/>
                  </a:lnTo>
                  <a:cubicBezTo>
                    <a:pt x="26957" y="1889"/>
                    <a:pt x="26979" y="1833"/>
                    <a:pt x="26957" y="1798"/>
                  </a:cubicBezTo>
                  <a:cubicBezTo>
                    <a:pt x="26939" y="1781"/>
                    <a:pt x="26922" y="1763"/>
                    <a:pt x="26887" y="1763"/>
                  </a:cubicBezTo>
                  <a:close/>
                  <a:moveTo>
                    <a:pt x="15791" y="1798"/>
                  </a:moveTo>
                  <a:cubicBezTo>
                    <a:pt x="15791" y="1798"/>
                    <a:pt x="15774" y="1815"/>
                    <a:pt x="15752" y="1815"/>
                  </a:cubicBezTo>
                  <a:cubicBezTo>
                    <a:pt x="15717" y="1850"/>
                    <a:pt x="15717" y="1889"/>
                    <a:pt x="15735" y="1924"/>
                  </a:cubicBezTo>
                  <a:cubicBezTo>
                    <a:pt x="15752" y="1942"/>
                    <a:pt x="15774" y="1942"/>
                    <a:pt x="15791" y="1942"/>
                  </a:cubicBezTo>
                  <a:lnTo>
                    <a:pt x="15844" y="1942"/>
                  </a:lnTo>
                  <a:cubicBezTo>
                    <a:pt x="15883" y="1907"/>
                    <a:pt x="15883" y="1872"/>
                    <a:pt x="15844" y="1833"/>
                  </a:cubicBezTo>
                  <a:cubicBezTo>
                    <a:pt x="15844" y="1815"/>
                    <a:pt x="15826" y="1798"/>
                    <a:pt x="15791" y="1798"/>
                  </a:cubicBezTo>
                  <a:close/>
                  <a:moveTo>
                    <a:pt x="5039" y="1833"/>
                  </a:moveTo>
                  <a:cubicBezTo>
                    <a:pt x="5022" y="1833"/>
                    <a:pt x="5004" y="1833"/>
                    <a:pt x="5004" y="1850"/>
                  </a:cubicBezTo>
                  <a:cubicBezTo>
                    <a:pt x="4965" y="1872"/>
                    <a:pt x="4948" y="1907"/>
                    <a:pt x="4965" y="1942"/>
                  </a:cubicBezTo>
                  <a:cubicBezTo>
                    <a:pt x="4983" y="1959"/>
                    <a:pt x="5004" y="1981"/>
                    <a:pt x="5039" y="1981"/>
                  </a:cubicBezTo>
                  <a:lnTo>
                    <a:pt x="5057" y="1981"/>
                  </a:lnTo>
                  <a:cubicBezTo>
                    <a:pt x="5092" y="1959"/>
                    <a:pt x="5113" y="1907"/>
                    <a:pt x="5092" y="1872"/>
                  </a:cubicBezTo>
                  <a:cubicBezTo>
                    <a:pt x="5074" y="1850"/>
                    <a:pt x="5057" y="1833"/>
                    <a:pt x="5039" y="1833"/>
                  </a:cubicBezTo>
                  <a:close/>
                  <a:moveTo>
                    <a:pt x="20669" y="1942"/>
                  </a:moveTo>
                  <a:cubicBezTo>
                    <a:pt x="20647" y="1942"/>
                    <a:pt x="20630" y="1942"/>
                    <a:pt x="20630" y="1959"/>
                  </a:cubicBezTo>
                  <a:cubicBezTo>
                    <a:pt x="20595" y="1981"/>
                    <a:pt x="20578" y="2033"/>
                    <a:pt x="20613" y="2050"/>
                  </a:cubicBezTo>
                  <a:cubicBezTo>
                    <a:pt x="20613" y="2090"/>
                    <a:pt x="20647" y="2090"/>
                    <a:pt x="20669" y="2090"/>
                  </a:cubicBezTo>
                  <a:cubicBezTo>
                    <a:pt x="20687" y="2090"/>
                    <a:pt x="20704" y="2090"/>
                    <a:pt x="20704" y="2068"/>
                  </a:cubicBezTo>
                  <a:cubicBezTo>
                    <a:pt x="20739" y="2050"/>
                    <a:pt x="20756" y="2016"/>
                    <a:pt x="20721" y="1981"/>
                  </a:cubicBezTo>
                  <a:cubicBezTo>
                    <a:pt x="20704" y="1959"/>
                    <a:pt x="20687" y="1942"/>
                    <a:pt x="20669" y="1942"/>
                  </a:cubicBezTo>
                  <a:close/>
                  <a:moveTo>
                    <a:pt x="4713" y="1998"/>
                  </a:moveTo>
                  <a:cubicBezTo>
                    <a:pt x="4696" y="1998"/>
                    <a:pt x="4696" y="2016"/>
                    <a:pt x="4678" y="2016"/>
                  </a:cubicBezTo>
                  <a:cubicBezTo>
                    <a:pt x="4639" y="2033"/>
                    <a:pt x="4622" y="2068"/>
                    <a:pt x="4639" y="2107"/>
                  </a:cubicBezTo>
                  <a:cubicBezTo>
                    <a:pt x="4656" y="2142"/>
                    <a:pt x="4678" y="2142"/>
                    <a:pt x="4713" y="2142"/>
                  </a:cubicBezTo>
                  <a:lnTo>
                    <a:pt x="4748" y="2142"/>
                  </a:lnTo>
                  <a:cubicBezTo>
                    <a:pt x="4787" y="2124"/>
                    <a:pt x="4787" y="2068"/>
                    <a:pt x="4765" y="2050"/>
                  </a:cubicBezTo>
                  <a:cubicBezTo>
                    <a:pt x="4765" y="2016"/>
                    <a:pt x="4730" y="1998"/>
                    <a:pt x="4713" y="1998"/>
                  </a:cubicBezTo>
                  <a:close/>
                  <a:moveTo>
                    <a:pt x="16026" y="2090"/>
                  </a:moveTo>
                  <a:cubicBezTo>
                    <a:pt x="16009" y="2090"/>
                    <a:pt x="15992" y="2107"/>
                    <a:pt x="15970" y="2107"/>
                  </a:cubicBezTo>
                  <a:cubicBezTo>
                    <a:pt x="15935" y="2124"/>
                    <a:pt x="15935" y="2177"/>
                    <a:pt x="15952" y="2216"/>
                  </a:cubicBezTo>
                  <a:cubicBezTo>
                    <a:pt x="15970" y="2233"/>
                    <a:pt x="15992" y="2233"/>
                    <a:pt x="16026" y="2233"/>
                  </a:cubicBezTo>
                  <a:lnTo>
                    <a:pt x="16061" y="2233"/>
                  </a:lnTo>
                  <a:cubicBezTo>
                    <a:pt x="16100" y="2198"/>
                    <a:pt x="16100" y="2159"/>
                    <a:pt x="16079" y="2124"/>
                  </a:cubicBezTo>
                  <a:cubicBezTo>
                    <a:pt x="16061" y="2107"/>
                    <a:pt x="16044" y="2090"/>
                    <a:pt x="16026" y="2090"/>
                  </a:cubicBezTo>
                  <a:close/>
                  <a:moveTo>
                    <a:pt x="27031" y="2090"/>
                  </a:moveTo>
                  <a:cubicBezTo>
                    <a:pt x="26996" y="2107"/>
                    <a:pt x="26996" y="2159"/>
                    <a:pt x="27013" y="2198"/>
                  </a:cubicBezTo>
                  <a:cubicBezTo>
                    <a:pt x="27013" y="2216"/>
                    <a:pt x="27048" y="2233"/>
                    <a:pt x="27066" y="2233"/>
                  </a:cubicBezTo>
                  <a:cubicBezTo>
                    <a:pt x="27087" y="2233"/>
                    <a:pt x="27087" y="2233"/>
                    <a:pt x="27105" y="2216"/>
                  </a:cubicBezTo>
                  <a:cubicBezTo>
                    <a:pt x="27140" y="2198"/>
                    <a:pt x="27157" y="2159"/>
                    <a:pt x="27140" y="2124"/>
                  </a:cubicBezTo>
                  <a:cubicBezTo>
                    <a:pt x="27122" y="2107"/>
                    <a:pt x="27105" y="2090"/>
                    <a:pt x="27066" y="2090"/>
                  </a:cubicBezTo>
                  <a:close/>
                  <a:moveTo>
                    <a:pt x="20321" y="2159"/>
                  </a:moveTo>
                  <a:cubicBezTo>
                    <a:pt x="20286" y="2198"/>
                    <a:pt x="20286" y="2233"/>
                    <a:pt x="20304" y="2268"/>
                  </a:cubicBezTo>
                  <a:cubicBezTo>
                    <a:pt x="20321" y="2285"/>
                    <a:pt x="20343" y="2307"/>
                    <a:pt x="20378" y="2307"/>
                  </a:cubicBezTo>
                  <a:cubicBezTo>
                    <a:pt x="20378" y="2307"/>
                    <a:pt x="20395" y="2285"/>
                    <a:pt x="20412" y="2285"/>
                  </a:cubicBezTo>
                  <a:cubicBezTo>
                    <a:pt x="20452" y="2268"/>
                    <a:pt x="20452" y="2216"/>
                    <a:pt x="20430" y="2177"/>
                  </a:cubicBezTo>
                  <a:cubicBezTo>
                    <a:pt x="20412" y="2159"/>
                    <a:pt x="20395" y="2159"/>
                    <a:pt x="20378" y="2159"/>
                  </a:cubicBezTo>
                  <a:close/>
                  <a:moveTo>
                    <a:pt x="4352" y="2177"/>
                  </a:moveTo>
                  <a:cubicBezTo>
                    <a:pt x="4313" y="2198"/>
                    <a:pt x="4313" y="2251"/>
                    <a:pt x="4330" y="2285"/>
                  </a:cubicBezTo>
                  <a:cubicBezTo>
                    <a:pt x="4330" y="2307"/>
                    <a:pt x="4369" y="2325"/>
                    <a:pt x="4387" y="2325"/>
                  </a:cubicBezTo>
                  <a:cubicBezTo>
                    <a:pt x="4404" y="2325"/>
                    <a:pt x="4421" y="2325"/>
                    <a:pt x="4421" y="2307"/>
                  </a:cubicBezTo>
                  <a:cubicBezTo>
                    <a:pt x="4461" y="2285"/>
                    <a:pt x="4478" y="2251"/>
                    <a:pt x="4461" y="2216"/>
                  </a:cubicBezTo>
                  <a:cubicBezTo>
                    <a:pt x="4439" y="2198"/>
                    <a:pt x="4421" y="2177"/>
                    <a:pt x="4387" y="2177"/>
                  </a:cubicBezTo>
                  <a:close/>
                  <a:moveTo>
                    <a:pt x="4043" y="2359"/>
                  </a:moveTo>
                  <a:cubicBezTo>
                    <a:pt x="4004" y="2377"/>
                    <a:pt x="3986" y="2433"/>
                    <a:pt x="4004" y="2468"/>
                  </a:cubicBezTo>
                  <a:cubicBezTo>
                    <a:pt x="4025" y="2486"/>
                    <a:pt x="4043" y="2503"/>
                    <a:pt x="4078" y="2503"/>
                  </a:cubicBezTo>
                  <a:cubicBezTo>
                    <a:pt x="4095" y="2503"/>
                    <a:pt x="4095" y="2503"/>
                    <a:pt x="4112" y="2486"/>
                  </a:cubicBezTo>
                  <a:cubicBezTo>
                    <a:pt x="4152" y="2468"/>
                    <a:pt x="4152" y="2433"/>
                    <a:pt x="4134" y="2394"/>
                  </a:cubicBezTo>
                  <a:cubicBezTo>
                    <a:pt x="4134" y="2359"/>
                    <a:pt x="4095" y="2359"/>
                    <a:pt x="4078" y="2359"/>
                  </a:cubicBezTo>
                  <a:close/>
                  <a:moveTo>
                    <a:pt x="20069" y="2359"/>
                  </a:moveTo>
                  <a:cubicBezTo>
                    <a:pt x="20051" y="2359"/>
                    <a:pt x="20051" y="2359"/>
                    <a:pt x="20034" y="2377"/>
                  </a:cubicBezTo>
                  <a:cubicBezTo>
                    <a:pt x="19995" y="2394"/>
                    <a:pt x="19995" y="2433"/>
                    <a:pt x="20016" y="2468"/>
                  </a:cubicBezTo>
                  <a:cubicBezTo>
                    <a:pt x="20034" y="2486"/>
                    <a:pt x="20051" y="2503"/>
                    <a:pt x="20069" y="2503"/>
                  </a:cubicBezTo>
                  <a:cubicBezTo>
                    <a:pt x="20086" y="2503"/>
                    <a:pt x="20104" y="2503"/>
                    <a:pt x="20104" y="2486"/>
                  </a:cubicBezTo>
                  <a:cubicBezTo>
                    <a:pt x="20143" y="2468"/>
                    <a:pt x="20160" y="2433"/>
                    <a:pt x="20125" y="2394"/>
                  </a:cubicBezTo>
                  <a:cubicBezTo>
                    <a:pt x="20125" y="2377"/>
                    <a:pt x="20086" y="2359"/>
                    <a:pt x="20069" y="2359"/>
                  </a:cubicBezTo>
                  <a:close/>
                  <a:moveTo>
                    <a:pt x="16187" y="2394"/>
                  </a:moveTo>
                  <a:cubicBezTo>
                    <a:pt x="16153" y="2433"/>
                    <a:pt x="16135" y="2468"/>
                    <a:pt x="16170" y="2503"/>
                  </a:cubicBezTo>
                  <a:cubicBezTo>
                    <a:pt x="16170" y="2525"/>
                    <a:pt x="16209" y="2542"/>
                    <a:pt x="16227" y="2542"/>
                  </a:cubicBezTo>
                  <a:cubicBezTo>
                    <a:pt x="16244" y="2542"/>
                    <a:pt x="16261" y="2542"/>
                    <a:pt x="16261" y="2525"/>
                  </a:cubicBezTo>
                  <a:cubicBezTo>
                    <a:pt x="16296" y="2503"/>
                    <a:pt x="16318" y="2451"/>
                    <a:pt x="16279" y="2416"/>
                  </a:cubicBezTo>
                  <a:cubicBezTo>
                    <a:pt x="16279" y="2394"/>
                    <a:pt x="16244" y="2394"/>
                    <a:pt x="16227" y="2394"/>
                  </a:cubicBezTo>
                  <a:close/>
                  <a:moveTo>
                    <a:pt x="27196" y="2416"/>
                  </a:moveTo>
                  <a:cubicBezTo>
                    <a:pt x="27157" y="2433"/>
                    <a:pt x="27157" y="2468"/>
                    <a:pt x="27157" y="2503"/>
                  </a:cubicBezTo>
                  <a:cubicBezTo>
                    <a:pt x="27174" y="2542"/>
                    <a:pt x="27214" y="2559"/>
                    <a:pt x="27231" y="2559"/>
                  </a:cubicBezTo>
                  <a:cubicBezTo>
                    <a:pt x="27248" y="2559"/>
                    <a:pt x="27248" y="2559"/>
                    <a:pt x="27266" y="2542"/>
                  </a:cubicBezTo>
                  <a:cubicBezTo>
                    <a:pt x="27305" y="2525"/>
                    <a:pt x="27322" y="2486"/>
                    <a:pt x="27305" y="2451"/>
                  </a:cubicBezTo>
                  <a:cubicBezTo>
                    <a:pt x="27283" y="2433"/>
                    <a:pt x="27266" y="2416"/>
                    <a:pt x="27231" y="2416"/>
                  </a:cubicBezTo>
                  <a:close/>
                  <a:moveTo>
                    <a:pt x="3769" y="2542"/>
                  </a:moveTo>
                  <a:cubicBezTo>
                    <a:pt x="3751" y="2542"/>
                    <a:pt x="3734" y="2542"/>
                    <a:pt x="3734" y="2559"/>
                  </a:cubicBezTo>
                  <a:cubicBezTo>
                    <a:pt x="3699" y="2577"/>
                    <a:pt x="3677" y="2612"/>
                    <a:pt x="3699" y="2651"/>
                  </a:cubicBezTo>
                  <a:cubicBezTo>
                    <a:pt x="3717" y="2668"/>
                    <a:pt x="3734" y="2686"/>
                    <a:pt x="3769" y="2686"/>
                  </a:cubicBezTo>
                  <a:cubicBezTo>
                    <a:pt x="3769" y="2686"/>
                    <a:pt x="3786" y="2686"/>
                    <a:pt x="3808" y="2668"/>
                  </a:cubicBezTo>
                  <a:cubicBezTo>
                    <a:pt x="3843" y="2651"/>
                    <a:pt x="3843" y="2612"/>
                    <a:pt x="3825" y="2577"/>
                  </a:cubicBezTo>
                  <a:cubicBezTo>
                    <a:pt x="3808" y="2559"/>
                    <a:pt x="3786" y="2542"/>
                    <a:pt x="3769" y="2542"/>
                  </a:cubicBezTo>
                  <a:close/>
                  <a:moveTo>
                    <a:pt x="19777" y="2559"/>
                  </a:moveTo>
                  <a:cubicBezTo>
                    <a:pt x="19760" y="2559"/>
                    <a:pt x="19742" y="2577"/>
                    <a:pt x="19725" y="2577"/>
                  </a:cubicBezTo>
                  <a:cubicBezTo>
                    <a:pt x="19708" y="2594"/>
                    <a:pt x="19690" y="2651"/>
                    <a:pt x="19708" y="2686"/>
                  </a:cubicBezTo>
                  <a:cubicBezTo>
                    <a:pt x="19725" y="2703"/>
                    <a:pt x="19742" y="2703"/>
                    <a:pt x="19777" y="2703"/>
                  </a:cubicBezTo>
                  <a:lnTo>
                    <a:pt x="19816" y="2703"/>
                  </a:lnTo>
                  <a:cubicBezTo>
                    <a:pt x="19851" y="2668"/>
                    <a:pt x="19851" y="2633"/>
                    <a:pt x="19834" y="2594"/>
                  </a:cubicBezTo>
                  <a:cubicBezTo>
                    <a:pt x="19816" y="2577"/>
                    <a:pt x="19799" y="2559"/>
                    <a:pt x="19777" y="2559"/>
                  </a:cubicBezTo>
                  <a:close/>
                  <a:moveTo>
                    <a:pt x="16427" y="2686"/>
                  </a:moveTo>
                  <a:cubicBezTo>
                    <a:pt x="16427" y="2686"/>
                    <a:pt x="16405" y="2686"/>
                    <a:pt x="16388" y="2703"/>
                  </a:cubicBezTo>
                  <a:cubicBezTo>
                    <a:pt x="16353" y="2720"/>
                    <a:pt x="16353" y="2777"/>
                    <a:pt x="16370" y="2794"/>
                  </a:cubicBezTo>
                  <a:cubicBezTo>
                    <a:pt x="16388" y="2829"/>
                    <a:pt x="16405" y="2829"/>
                    <a:pt x="16427" y="2829"/>
                  </a:cubicBezTo>
                  <a:cubicBezTo>
                    <a:pt x="16444" y="2829"/>
                    <a:pt x="16461" y="2829"/>
                    <a:pt x="16479" y="2812"/>
                  </a:cubicBezTo>
                  <a:cubicBezTo>
                    <a:pt x="16514" y="2794"/>
                    <a:pt x="16514" y="2760"/>
                    <a:pt x="16496" y="2720"/>
                  </a:cubicBezTo>
                  <a:cubicBezTo>
                    <a:pt x="16479" y="2703"/>
                    <a:pt x="16461" y="2686"/>
                    <a:pt x="16427" y="2686"/>
                  </a:cubicBezTo>
                  <a:close/>
                  <a:moveTo>
                    <a:pt x="3460" y="2720"/>
                  </a:moveTo>
                  <a:cubicBezTo>
                    <a:pt x="3442" y="2720"/>
                    <a:pt x="3425" y="2742"/>
                    <a:pt x="3425" y="2742"/>
                  </a:cubicBezTo>
                  <a:lnTo>
                    <a:pt x="3408" y="2742"/>
                  </a:lnTo>
                  <a:cubicBezTo>
                    <a:pt x="3390" y="2760"/>
                    <a:pt x="3373" y="2812"/>
                    <a:pt x="3390" y="2851"/>
                  </a:cubicBezTo>
                  <a:cubicBezTo>
                    <a:pt x="3408" y="2868"/>
                    <a:pt x="3425" y="2886"/>
                    <a:pt x="3460" y="2886"/>
                  </a:cubicBezTo>
                  <a:cubicBezTo>
                    <a:pt x="3460" y="2886"/>
                    <a:pt x="3482" y="2868"/>
                    <a:pt x="3499" y="2868"/>
                  </a:cubicBezTo>
                  <a:cubicBezTo>
                    <a:pt x="3534" y="2851"/>
                    <a:pt x="3534" y="2794"/>
                    <a:pt x="3516" y="2760"/>
                  </a:cubicBezTo>
                  <a:cubicBezTo>
                    <a:pt x="3499" y="2742"/>
                    <a:pt x="3482" y="2720"/>
                    <a:pt x="3460" y="2720"/>
                  </a:cubicBezTo>
                  <a:close/>
                  <a:moveTo>
                    <a:pt x="27357" y="2742"/>
                  </a:moveTo>
                  <a:cubicBezTo>
                    <a:pt x="27322" y="2760"/>
                    <a:pt x="27305" y="2794"/>
                    <a:pt x="27322" y="2829"/>
                  </a:cubicBezTo>
                  <a:cubicBezTo>
                    <a:pt x="27322" y="2868"/>
                    <a:pt x="27357" y="2886"/>
                    <a:pt x="27375" y="2886"/>
                  </a:cubicBezTo>
                  <a:lnTo>
                    <a:pt x="27414" y="2886"/>
                  </a:lnTo>
                  <a:cubicBezTo>
                    <a:pt x="27449" y="2868"/>
                    <a:pt x="27466" y="2812"/>
                    <a:pt x="27449" y="2777"/>
                  </a:cubicBezTo>
                  <a:cubicBezTo>
                    <a:pt x="27431" y="2760"/>
                    <a:pt x="27414" y="2742"/>
                    <a:pt x="27375" y="2742"/>
                  </a:cubicBezTo>
                  <a:close/>
                  <a:moveTo>
                    <a:pt x="19473" y="2760"/>
                  </a:moveTo>
                  <a:cubicBezTo>
                    <a:pt x="19451" y="2760"/>
                    <a:pt x="19433" y="2777"/>
                    <a:pt x="19433" y="2777"/>
                  </a:cubicBezTo>
                  <a:cubicBezTo>
                    <a:pt x="19399" y="2794"/>
                    <a:pt x="19381" y="2851"/>
                    <a:pt x="19416" y="2886"/>
                  </a:cubicBezTo>
                  <a:cubicBezTo>
                    <a:pt x="19416" y="2903"/>
                    <a:pt x="19451" y="2903"/>
                    <a:pt x="19473" y="2903"/>
                  </a:cubicBezTo>
                  <a:lnTo>
                    <a:pt x="19507" y="2903"/>
                  </a:lnTo>
                  <a:cubicBezTo>
                    <a:pt x="19542" y="2886"/>
                    <a:pt x="19560" y="2829"/>
                    <a:pt x="19525" y="2794"/>
                  </a:cubicBezTo>
                  <a:cubicBezTo>
                    <a:pt x="19525" y="2777"/>
                    <a:pt x="19490" y="2760"/>
                    <a:pt x="19473" y="2760"/>
                  </a:cubicBezTo>
                  <a:close/>
                  <a:moveTo>
                    <a:pt x="3155" y="2921"/>
                  </a:moveTo>
                  <a:cubicBezTo>
                    <a:pt x="3133" y="2921"/>
                    <a:pt x="3116" y="2921"/>
                    <a:pt x="3116" y="2938"/>
                  </a:cubicBezTo>
                  <a:cubicBezTo>
                    <a:pt x="3081" y="2960"/>
                    <a:pt x="3064" y="3012"/>
                    <a:pt x="3081" y="3029"/>
                  </a:cubicBezTo>
                  <a:cubicBezTo>
                    <a:pt x="3099" y="3069"/>
                    <a:pt x="3116" y="3069"/>
                    <a:pt x="3155" y="3069"/>
                  </a:cubicBezTo>
                  <a:lnTo>
                    <a:pt x="3190" y="3069"/>
                  </a:lnTo>
                  <a:cubicBezTo>
                    <a:pt x="3225" y="3029"/>
                    <a:pt x="3225" y="2995"/>
                    <a:pt x="3207" y="2960"/>
                  </a:cubicBezTo>
                  <a:cubicBezTo>
                    <a:pt x="3190" y="2938"/>
                    <a:pt x="3173" y="2921"/>
                    <a:pt x="3155" y="2921"/>
                  </a:cubicBezTo>
                  <a:close/>
                  <a:moveTo>
                    <a:pt x="19164" y="2960"/>
                  </a:moveTo>
                  <a:cubicBezTo>
                    <a:pt x="19146" y="2960"/>
                    <a:pt x="19146" y="2960"/>
                    <a:pt x="19124" y="2977"/>
                  </a:cubicBezTo>
                  <a:cubicBezTo>
                    <a:pt x="19090" y="2995"/>
                    <a:pt x="19072" y="3029"/>
                    <a:pt x="19107" y="3069"/>
                  </a:cubicBezTo>
                  <a:cubicBezTo>
                    <a:pt x="19107" y="3086"/>
                    <a:pt x="19146" y="3103"/>
                    <a:pt x="19164" y="3103"/>
                  </a:cubicBezTo>
                  <a:cubicBezTo>
                    <a:pt x="19181" y="3103"/>
                    <a:pt x="19198" y="3103"/>
                    <a:pt x="19198" y="3086"/>
                  </a:cubicBezTo>
                  <a:cubicBezTo>
                    <a:pt x="19233" y="3069"/>
                    <a:pt x="19255" y="3029"/>
                    <a:pt x="19216" y="2995"/>
                  </a:cubicBezTo>
                  <a:cubicBezTo>
                    <a:pt x="19216" y="2977"/>
                    <a:pt x="19181" y="2960"/>
                    <a:pt x="19164" y="2960"/>
                  </a:cubicBezTo>
                  <a:close/>
                  <a:moveTo>
                    <a:pt x="16644" y="2977"/>
                  </a:moveTo>
                  <a:cubicBezTo>
                    <a:pt x="16644" y="2977"/>
                    <a:pt x="16622" y="2977"/>
                    <a:pt x="16605" y="2995"/>
                  </a:cubicBezTo>
                  <a:cubicBezTo>
                    <a:pt x="16570" y="3012"/>
                    <a:pt x="16570" y="3069"/>
                    <a:pt x="16588" y="3103"/>
                  </a:cubicBezTo>
                  <a:cubicBezTo>
                    <a:pt x="16605" y="3121"/>
                    <a:pt x="16622" y="3121"/>
                    <a:pt x="16644" y="3121"/>
                  </a:cubicBezTo>
                  <a:cubicBezTo>
                    <a:pt x="16662" y="3121"/>
                    <a:pt x="16679" y="3121"/>
                    <a:pt x="16696" y="3103"/>
                  </a:cubicBezTo>
                  <a:cubicBezTo>
                    <a:pt x="16731" y="3086"/>
                    <a:pt x="16731" y="3029"/>
                    <a:pt x="16714" y="3012"/>
                  </a:cubicBezTo>
                  <a:cubicBezTo>
                    <a:pt x="16696" y="2995"/>
                    <a:pt x="16679" y="2977"/>
                    <a:pt x="16644" y="2977"/>
                  </a:cubicBezTo>
                  <a:close/>
                  <a:moveTo>
                    <a:pt x="27522" y="3069"/>
                  </a:moveTo>
                  <a:cubicBezTo>
                    <a:pt x="27522" y="3069"/>
                    <a:pt x="27501" y="3069"/>
                    <a:pt x="27501" y="3086"/>
                  </a:cubicBezTo>
                  <a:cubicBezTo>
                    <a:pt x="27466" y="3086"/>
                    <a:pt x="27449" y="3138"/>
                    <a:pt x="27466" y="3177"/>
                  </a:cubicBezTo>
                  <a:cubicBezTo>
                    <a:pt x="27466" y="3195"/>
                    <a:pt x="27501" y="3212"/>
                    <a:pt x="27522" y="3212"/>
                  </a:cubicBezTo>
                  <a:lnTo>
                    <a:pt x="27557" y="3212"/>
                  </a:lnTo>
                  <a:cubicBezTo>
                    <a:pt x="27592" y="3195"/>
                    <a:pt x="27610" y="3156"/>
                    <a:pt x="27592" y="3121"/>
                  </a:cubicBezTo>
                  <a:cubicBezTo>
                    <a:pt x="27575" y="3086"/>
                    <a:pt x="27557" y="3069"/>
                    <a:pt x="27522" y="3069"/>
                  </a:cubicBezTo>
                  <a:close/>
                  <a:moveTo>
                    <a:pt x="2846" y="3121"/>
                  </a:moveTo>
                  <a:cubicBezTo>
                    <a:pt x="2829" y="3121"/>
                    <a:pt x="2807" y="3121"/>
                    <a:pt x="2807" y="3138"/>
                  </a:cubicBezTo>
                  <a:cubicBezTo>
                    <a:pt x="2772" y="3156"/>
                    <a:pt x="2755" y="3195"/>
                    <a:pt x="2790" y="3230"/>
                  </a:cubicBezTo>
                  <a:cubicBezTo>
                    <a:pt x="2790" y="3247"/>
                    <a:pt x="2829" y="3264"/>
                    <a:pt x="2846" y="3264"/>
                  </a:cubicBezTo>
                  <a:cubicBezTo>
                    <a:pt x="2864" y="3264"/>
                    <a:pt x="2864" y="3264"/>
                    <a:pt x="2881" y="3247"/>
                  </a:cubicBezTo>
                  <a:cubicBezTo>
                    <a:pt x="2916" y="3230"/>
                    <a:pt x="2916" y="3195"/>
                    <a:pt x="2898" y="3156"/>
                  </a:cubicBezTo>
                  <a:cubicBezTo>
                    <a:pt x="2898" y="3138"/>
                    <a:pt x="2864" y="3121"/>
                    <a:pt x="2846" y="3121"/>
                  </a:cubicBezTo>
                  <a:close/>
                  <a:moveTo>
                    <a:pt x="18855" y="3138"/>
                  </a:moveTo>
                  <a:cubicBezTo>
                    <a:pt x="18837" y="3138"/>
                    <a:pt x="18837" y="3138"/>
                    <a:pt x="18820" y="3156"/>
                  </a:cubicBezTo>
                  <a:cubicBezTo>
                    <a:pt x="18781" y="3177"/>
                    <a:pt x="18763" y="3212"/>
                    <a:pt x="18781" y="3247"/>
                  </a:cubicBezTo>
                  <a:cubicBezTo>
                    <a:pt x="18798" y="3286"/>
                    <a:pt x="18820" y="3286"/>
                    <a:pt x="18855" y="3286"/>
                  </a:cubicBezTo>
                  <a:lnTo>
                    <a:pt x="18890" y="3286"/>
                  </a:lnTo>
                  <a:cubicBezTo>
                    <a:pt x="18929" y="3264"/>
                    <a:pt x="18929" y="3212"/>
                    <a:pt x="18907" y="3177"/>
                  </a:cubicBezTo>
                  <a:cubicBezTo>
                    <a:pt x="18907" y="3156"/>
                    <a:pt x="18872" y="3138"/>
                    <a:pt x="18855" y="3138"/>
                  </a:cubicBezTo>
                  <a:close/>
                  <a:moveTo>
                    <a:pt x="16897" y="3247"/>
                  </a:moveTo>
                  <a:cubicBezTo>
                    <a:pt x="16879" y="3247"/>
                    <a:pt x="16862" y="3247"/>
                    <a:pt x="16840" y="3264"/>
                  </a:cubicBezTo>
                  <a:cubicBezTo>
                    <a:pt x="16805" y="3304"/>
                    <a:pt x="16805" y="3338"/>
                    <a:pt x="16840" y="3373"/>
                  </a:cubicBezTo>
                  <a:cubicBezTo>
                    <a:pt x="16862" y="3395"/>
                    <a:pt x="16879" y="3395"/>
                    <a:pt x="16897" y="3395"/>
                  </a:cubicBezTo>
                  <a:cubicBezTo>
                    <a:pt x="16914" y="3395"/>
                    <a:pt x="16931" y="3395"/>
                    <a:pt x="16949" y="3373"/>
                  </a:cubicBezTo>
                  <a:cubicBezTo>
                    <a:pt x="16971" y="3338"/>
                    <a:pt x="16971" y="3304"/>
                    <a:pt x="16949" y="3264"/>
                  </a:cubicBezTo>
                  <a:cubicBezTo>
                    <a:pt x="16931" y="3247"/>
                    <a:pt x="16914" y="3247"/>
                    <a:pt x="16897" y="3247"/>
                  </a:cubicBezTo>
                  <a:close/>
                  <a:moveTo>
                    <a:pt x="18494" y="3321"/>
                  </a:moveTo>
                  <a:cubicBezTo>
                    <a:pt x="18472" y="3338"/>
                    <a:pt x="18454" y="3395"/>
                    <a:pt x="18472" y="3430"/>
                  </a:cubicBezTo>
                  <a:cubicBezTo>
                    <a:pt x="18472" y="3447"/>
                    <a:pt x="18511" y="3465"/>
                    <a:pt x="18528" y="3465"/>
                  </a:cubicBezTo>
                  <a:cubicBezTo>
                    <a:pt x="18546" y="3465"/>
                    <a:pt x="18563" y="3465"/>
                    <a:pt x="18563" y="3447"/>
                  </a:cubicBezTo>
                  <a:cubicBezTo>
                    <a:pt x="18602" y="3430"/>
                    <a:pt x="18620" y="3395"/>
                    <a:pt x="18602" y="3356"/>
                  </a:cubicBezTo>
                  <a:cubicBezTo>
                    <a:pt x="18581" y="3338"/>
                    <a:pt x="18563" y="3321"/>
                    <a:pt x="18528" y="3321"/>
                  </a:cubicBezTo>
                  <a:close/>
                  <a:moveTo>
                    <a:pt x="2555" y="3338"/>
                  </a:moveTo>
                  <a:cubicBezTo>
                    <a:pt x="2537" y="3338"/>
                    <a:pt x="2520" y="3338"/>
                    <a:pt x="2502" y="3356"/>
                  </a:cubicBezTo>
                  <a:cubicBezTo>
                    <a:pt x="2481" y="3373"/>
                    <a:pt x="2463" y="3430"/>
                    <a:pt x="2502" y="3465"/>
                  </a:cubicBezTo>
                  <a:cubicBezTo>
                    <a:pt x="2520" y="3465"/>
                    <a:pt x="2537" y="3482"/>
                    <a:pt x="2555" y="3482"/>
                  </a:cubicBezTo>
                  <a:cubicBezTo>
                    <a:pt x="2572" y="3482"/>
                    <a:pt x="2590" y="3482"/>
                    <a:pt x="2590" y="3465"/>
                  </a:cubicBezTo>
                  <a:cubicBezTo>
                    <a:pt x="2629" y="3447"/>
                    <a:pt x="2629" y="3395"/>
                    <a:pt x="2611" y="3356"/>
                  </a:cubicBezTo>
                  <a:cubicBezTo>
                    <a:pt x="2590" y="3338"/>
                    <a:pt x="2572" y="3338"/>
                    <a:pt x="2555" y="3338"/>
                  </a:cubicBezTo>
                  <a:close/>
                  <a:moveTo>
                    <a:pt x="27631" y="3412"/>
                  </a:moveTo>
                  <a:cubicBezTo>
                    <a:pt x="27592" y="3430"/>
                    <a:pt x="27575" y="3465"/>
                    <a:pt x="27592" y="3504"/>
                  </a:cubicBezTo>
                  <a:cubicBezTo>
                    <a:pt x="27610" y="3539"/>
                    <a:pt x="27631" y="3556"/>
                    <a:pt x="27666" y="3556"/>
                  </a:cubicBezTo>
                  <a:cubicBezTo>
                    <a:pt x="27666" y="3556"/>
                    <a:pt x="27683" y="3556"/>
                    <a:pt x="27683" y="3539"/>
                  </a:cubicBezTo>
                  <a:cubicBezTo>
                    <a:pt x="27740" y="3539"/>
                    <a:pt x="27757" y="3482"/>
                    <a:pt x="27740" y="3447"/>
                  </a:cubicBezTo>
                  <a:cubicBezTo>
                    <a:pt x="27718" y="3430"/>
                    <a:pt x="27701" y="3412"/>
                    <a:pt x="27666" y="3412"/>
                  </a:cubicBezTo>
                  <a:close/>
                  <a:moveTo>
                    <a:pt x="17166" y="3482"/>
                  </a:moveTo>
                  <a:cubicBezTo>
                    <a:pt x="17149" y="3482"/>
                    <a:pt x="17132" y="3482"/>
                    <a:pt x="17114" y="3504"/>
                  </a:cubicBezTo>
                  <a:cubicBezTo>
                    <a:pt x="17097" y="3539"/>
                    <a:pt x="17097" y="3591"/>
                    <a:pt x="17132" y="3613"/>
                  </a:cubicBezTo>
                  <a:cubicBezTo>
                    <a:pt x="17149" y="3613"/>
                    <a:pt x="17166" y="3630"/>
                    <a:pt x="17166" y="3630"/>
                  </a:cubicBezTo>
                  <a:cubicBezTo>
                    <a:pt x="17206" y="3630"/>
                    <a:pt x="17223" y="3613"/>
                    <a:pt x="17240" y="3591"/>
                  </a:cubicBezTo>
                  <a:cubicBezTo>
                    <a:pt x="17258" y="3556"/>
                    <a:pt x="17240" y="3504"/>
                    <a:pt x="17206" y="3482"/>
                  </a:cubicBezTo>
                  <a:close/>
                  <a:moveTo>
                    <a:pt x="18185" y="3482"/>
                  </a:moveTo>
                  <a:cubicBezTo>
                    <a:pt x="18145" y="3504"/>
                    <a:pt x="18128" y="3539"/>
                    <a:pt x="18145" y="3573"/>
                  </a:cubicBezTo>
                  <a:cubicBezTo>
                    <a:pt x="18145" y="3613"/>
                    <a:pt x="18185" y="3630"/>
                    <a:pt x="18202" y="3630"/>
                  </a:cubicBezTo>
                  <a:cubicBezTo>
                    <a:pt x="18219" y="3630"/>
                    <a:pt x="18219" y="3613"/>
                    <a:pt x="18237" y="3613"/>
                  </a:cubicBezTo>
                  <a:cubicBezTo>
                    <a:pt x="18276" y="3591"/>
                    <a:pt x="18293" y="3556"/>
                    <a:pt x="18276" y="3521"/>
                  </a:cubicBezTo>
                  <a:cubicBezTo>
                    <a:pt x="18254" y="3482"/>
                    <a:pt x="18237" y="3482"/>
                    <a:pt x="18202" y="3482"/>
                  </a:cubicBezTo>
                  <a:close/>
                  <a:moveTo>
                    <a:pt x="2285" y="3573"/>
                  </a:moveTo>
                  <a:cubicBezTo>
                    <a:pt x="2263" y="3573"/>
                    <a:pt x="2246" y="3591"/>
                    <a:pt x="2228" y="3613"/>
                  </a:cubicBezTo>
                  <a:cubicBezTo>
                    <a:pt x="2211" y="3630"/>
                    <a:pt x="2211" y="3682"/>
                    <a:pt x="2228" y="3700"/>
                  </a:cubicBezTo>
                  <a:cubicBezTo>
                    <a:pt x="2246" y="3721"/>
                    <a:pt x="2263" y="3721"/>
                    <a:pt x="2285" y="3721"/>
                  </a:cubicBezTo>
                  <a:cubicBezTo>
                    <a:pt x="2302" y="3721"/>
                    <a:pt x="2320" y="3721"/>
                    <a:pt x="2337" y="3700"/>
                  </a:cubicBezTo>
                  <a:cubicBezTo>
                    <a:pt x="2355" y="3682"/>
                    <a:pt x="2372" y="3630"/>
                    <a:pt x="2337" y="3613"/>
                  </a:cubicBezTo>
                  <a:cubicBezTo>
                    <a:pt x="2320" y="3591"/>
                    <a:pt x="2302" y="3573"/>
                    <a:pt x="2285" y="3573"/>
                  </a:cubicBezTo>
                  <a:close/>
                  <a:moveTo>
                    <a:pt x="17514" y="3613"/>
                  </a:moveTo>
                  <a:cubicBezTo>
                    <a:pt x="17475" y="3613"/>
                    <a:pt x="17441" y="3630"/>
                    <a:pt x="17441" y="3665"/>
                  </a:cubicBezTo>
                  <a:cubicBezTo>
                    <a:pt x="17423" y="3700"/>
                    <a:pt x="17458" y="3756"/>
                    <a:pt x="17493" y="3756"/>
                  </a:cubicBezTo>
                  <a:lnTo>
                    <a:pt x="17514" y="3756"/>
                  </a:lnTo>
                  <a:cubicBezTo>
                    <a:pt x="17549" y="3756"/>
                    <a:pt x="17567" y="3739"/>
                    <a:pt x="17584" y="3700"/>
                  </a:cubicBezTo>
                  <a:cubicBezTo>
                    <a:pt x="17584" y="3665"/>
                    <a:pt x="17567" y="3613"/>
                    <a:pt x="17532" y="3613"/>
                  </a:cubicBezTo>
                  <a:close/>
                  <a:moveTo>
                    <a:pt x="17858" y="3613"/>
                  </a:moveTo>
                  <a:cubicBezTo>
                    <a:pt x="17819" y="3613"/>
                    <a:pt x="17784" y="3647"/>
                    <a:pt x="17802" y="3682"/>
                  </a:cubicBezTo>
                  <a:cubicBezTo>
                    <a:pt x="17802" y="3721"/>
                    <a:pt x="17841" y="3756"/>
                    <a:pt x="17876" y="3756"/>
                  </a:cubicBezTo>
                  <a:lnTo>
                    <a:pt x="17876" y="3739"/>
                  </a:lnTo>
                  <a:cubicBezTo>
                    <a:pt x="17928" y="3739"/>
                    <a:pt x="17950" y="3700"/>
                    <a:pt x="17950" y="3665"/>
                  </a:cubicBezTo>
                  <a:cubicBezTo>
                    <a:pt x="17928" y="3630"/>
                    <a:pt x="17893" y="3613"/>
                    <a:pt x="17876" y="3613"/>
                  </a:cubicBezTo>
                  <a:close/>
                  <a:moveTo>
                    <a:pt x="27810" y="3739"/>
                  </a:moveTo>
                  <a:cubicBezTo>
                    <a:pt x="27792" y="3739"/>
                    <a:pt x="27792" y="3739"/>
                    <a:pt x="27775" y="3756"/>
                  </a:cubicBezTo>
                  <a:cubicBezTo>
                    <a:pt x="27740" y="3756"/>
                    <a:pt x="27718" y="3808"/>
                    <a:pt x="27740" y="3847"/>
                  </a:cubicBezTo>
                  <a:cubicBezTo>
                    <a:pt x="27757" y="3865"/>
                    <a:pt x="27775" y="3882"/>
                    <a:pt x="27810" y="3882"/>
                  </a:cubicBezTo>
                  <a:lnTo>
                    <a:pt x="27827" y="3882"/>
                  </a:lnTo>
                  <a:cubicBezTo>
                    <a:pt x="27866" y="3865"/>
                    <a:pt x="27884" y="3830"/>
                    <a:pt x="27866" y="3791"/>
                  </a:cubicBezTo>
                  <a:cubicBezTo>
                    <a:pt x="27866" y="3756"/>
                    <a:pt x="27827" y="3739"/>
                    <a:pt x="27810" y="3739"/>
                  </a:cubicBezTo>
                  <a:close/>
                  <a:moveTo>
                    <a:pt x="2028" y="3847"/>
                  </a:moveTo>
                  <a:cubicBezTo>
                    <a:pt x="2011" y="3847"/>
                    <a:pt x="1993" y="3847"/>
                    <a:pt x="1976" y="3865"/>
                  </a:cubicBezTo>
                  <a:cubicBezTo>
                    <a:pt x="1959" y="3882"/>
                    <a:pt x="1959" y="3939"/>
                    <a:pt x="1976" y="3956"/>
                  </a:cubicBezTo>
                  <a:cubicBezTo>
                    <a:pt x="1993" y="3974"/>
                    <a:pt x="2011" y="3991"/>
                    <a:pt x="2028" y="3991"/>
                  </a:cubicBezTo>
                  <a:cubicBezTo>
                    <a:pt x="2046" y="3991"/>
                    <a:pt x="2067" y="3974"/>
                    <a:pt x="2085" y="3956"/>
                  </a:cubicBezTo>
                  <a:cubicBezTo>
                    <a:pt x="2102" y="3939"/>
                    <a:pt x="2102" y="3882"/>
                    <a:pt x="2085" y="3865"/>
                  </a:cubicBezTo>
                  <a:cubicBezTo>
                    <a:pt x="2067" y="3847"/>
                    <a:pt x="2046" y="3847"/>
                    <a:pt x="2028" y="3847"/>
                  </a:cubicBezTo>
                  <a:close/>
                  <a:moveTo>
                    <a:pt x="27958" y="4065"/>
                  </a:moveTo>
                  <a:cubicBezTo>
                    <a:pt x="27936" y="4065"/>
                    <a:pt x="27936" y="4082"/>
                    <a:pt x="27918" y="4082"/>
                  </a:cubicBezTo>
                  <a:cubicBezTo>
                    <a:pt x="27884" y="4100"/>
                    <a:pt x="27866" y="4135"/>
                    <a:pt x="27884" y="4174"/>
                  </a:cubicBezTo>
                  <a:cubicBezTo>
                    <a:pt x="27901" y="4209"/>
                    <a:pt x="27918" y="4209"/>
                    <a:pt x="27958" y="4209"/>
                  </a:cubicBezTo>
                  <a:lnTo>
                    <a:pt x="27975" y="4209"/>
                  </a:lnTo>
                  <a:cubicBezTo>
                    <a:pt x="28010" y="4191"/>
                    <a:pt x="28027" y="4156"/>
                    <a:pt x="28010" y="4117"/>
                  </a:cubicBezTo>
                  <a:cubicBezTo>
                    <a:pt x="28010" y="4082"/>
                    <a:pt x="27975" y="4065"/>
                    <a:pt x="27958" y="4065"/>
                  </a:cubicBezTo>
                  <a:close/>
                  <a:moveTo>
                    <a:pt x="1776" y="4100"/>
                  </a:moveTo>
                  <a:cubicBezTo>
                    <a:pt x="1758" y="4100"/>
                    <a:pt x="1741" y="4117"/>
                    <a:pt x="1719" y="4117"/>
                  </a:cubicBezTo>
                  <a:cubicBezTo>
                    <a:pt x="1702" y="4156"/>
                    <a:pt x="1702" y="4209"/>
                    <a:pt x="1741" y="4226"/>
                  </a:cubicBezTo>
                  <a:cubicBezTo>
                    <a:pt x="1741" y="4243"/>
                    <a:pt x="1758" y="4243"/>
                    <a:pt x="1776" y="4243"/>
                  </a:cubicBezTo>
                  <a:cubicBezTo>
                    <a:pt x="1793" y="4243"/>
                    <a:pt x="1811" y="4243"/>
                    <a:pt x="1828" y="4226"/>
                  </a:cubicBezTo>
                  <a:cubicBezTo>
                    <a:pt x="1867" y="4191"/>
                    <a:pt x="1867" y="4156"/>
                    <a:pt x="1828" y="4117"/>
                  </a:cubicBezTo>
                  <a:cubicBezTo>
                    <a:pt x="1811" y="4100"/>
                    <a:pt x="1793" y="4100"/>
                    <a:pt x="1776" y="4100"/>
                  </a:cubicBezTo>
                  <a:close/>
                  <a:moveTo>
                    <a:pt x="1541" y="4374"/>
                  </a:moveTo>
                  <a:cubicBezTo>
                    <a:pt x="1523" y="4374"/>
                    <a:pt x="1502" y="4391"/>
                    <a:pt x="1484" y="4409"/>
                  </a:cubicBezTo>
                  <a:cubicBezTo>
                    <a:pt x="1467" y="4426"/>
                    <a:pt x="1467" y="4483"/>
                    <a:pt x="1502" y="4500"/>
                  </a:cubicBezTo>
                  <a:cubicBezTo>
                    <a:pt x="1502" y="4518"/>
                    <a:pt x="1523" y="4518"/>
                    <a:pt x="1541" y="4518"/>
                  </a:cubicBezTo>
                  <a:cubicBezTo>
                    <a:pt x="1558" y="4518"/>
                    <a:pt x="1593" y="4518"/>
                    <a:pt x="1593" y="4500"/>
                  </a:cubicBezTo>
                  <a:cubicBezTo>
                    <a:pt x="1632" y="4461"/>
                    <a:pt x="1632" y="4426"/>
                    <a:pt x="1593" y="4391"/>
                  </a:cubicBezTo>
                  <a:cubicBezTo>
                    <a:pt x="1576" y="4391"/>
                    <a:pt x="1558" y="4374"/>
                    <a:pt x="1541" y="4374"/>
                  </a:cubicBezTo>
                  <a:close/>
                  <a:moveTo>
                    <a:pt x="28084" y="4409"/>
                  </a:moveTo>
                  <a:cubicBezTo>
                    <a:pt x="28045" y="4426"/>
                    <a:pt x="28027" y="4461"/>
                    <a:pt x="28045" y="4500"/>
                  </a:cubicBezTo>
                  <a:cubicBezTo>
                    <a:pt x="28045" y="4535"/>
                    <a:pt x="28084" y="4552"/>
                    <a:pt x="28101" y="4552"/>
                  </a:cubicBezTo>
                  <a:cubicBezTo>
                    <a:pt x="28119" y="4552"/>
                    <a:pt x="28136" y="4535"/>
                    <a:pt x="28136" y="4535"/>
                  </a:cubicBezTo>
                  <a:cubicBezTo>
                    <a:pt x="28175" y="4518"/>
                    <a:pt x="28193" y="4483"/>
                    <a:pt x="28175" y="4444"/>
                  </a:cubicBezTo>
                  <a:cubicBezTo>
                    <a:pt x="28153" y="4409"/>
                    <a:pt x="28136" y="4409"/>
                    <a:pt x="28101" y="4409"/>
                  </a:cubicBezTo>
                  <a:close/>
                  <a:moveTo>
                    <a:pt x="1323" y="4661"/>
                  </a:moveTo>
                  <a:cubicBezTo>
                    <a:pt x="1306" y="4661"/>
                    <a:pt x="1267" y="4679"/>
                    <a:pt x="1267" y="4700"/>
                  </a:cubicBezTo>
                  <a:cubicBezTo>
                    <a:pt x="1232" y="4718"/>
                    <a:pt x="1249" y="4770"/>
                    <a:pt x="1267" y="4787"/>
                  </a:cubicBezTo>
                  <a:cubicBezTo>
                    <a:pt x="1284" y="4809"/>
                    <a:pt x="1306" y="4809"/>
                    <a:pt x="1323" y="4809"/>
                  </a:cubicBezTo>
                  <a:cubicBezTo>
                    <a:pt x="1341" y="4809"/>
                    <a:pt x="1358" y="4787"/>
                    <a:pt x="1376" y="4770"/>
                  </a:cubicBezTo>
                  <a:cubicBezTo>
                    <a:pt x="1393" y="4753"/>
                    <a:pt x="1393" y="4700"/>
                    <a:pt x="1358" y="4679"/>
                  </a:cubicBezTo>
                  <a:cubicBezTo>
                    <a:pt x="1358" y="4661"/>
                    <a:pt x="1341" y="4661"/>
                    <a:pt x="1323" y="4661"/>
                  </a:cubicBezTo>
                  <a:close/>
                  <a:moveTo>
                    <a:pt x="28284" y="4718"/>
                  </a:moveTo>
                  <a:cubicBezTo>
                    <a:pt x="28262" y="4718"/>
                    <a:pt x="28245" y="4718"/>
                    <a:pt x="28245" y="4735"/>
                  </a:cubicBezTo>
                  <a:cubicBezTo>
                    <a:pt x="28210" y="4753"/>
                    <a:pt x="28193" y="4787"/>
                    <a:pt x="28210" y="4827"/>
                  </a:cubicBezTo>
                  <a:cubicBezTo>
                    <a:pt x="28227" y="4844"/>
                    <a:pt x="28245" y="4861"/>
                    <a:pt x="28284" y="4861"/>
                  </a:cubicBezTo>
                  <a:lnTo>
                    <a:pt x="28319" y="4861"/>
                  </a:lnTo>
                  <a:cubicBezTo>
                    <a:pt x="28354" y="4844"/>
                    <a:pt x="28354" y="4787"/>
                    <a:pt x="28336" y="4753"/>
                  </a:cubicBezTo>
                  <a:cubicBezTo>
                    <a:pt x="28319" y="4735"/>
                    <a:pt x="28301" y="4718"/>
                    <a:pt x="28284" y="4718"/>
                  </a:cubicBezTo>
                  <a:close/>
                  <a:moveTo>
                    <a:pt x="1106" y="4953"/>
                  </a:moveTo>
                  <a:cubicBezTo>
                    <a:pt x="1088" y="4953"/>
                    <a:pt x="1067" y="4970"/>
                    <a:pt x="1049" y="4988"/>
                  </a:cubicBezTo>
                  <a:cubicBezTo>
                    <a:pt x="1032" y="5027"/>
                    <a:pt x="1032" y="5061"/>
                    <a:pt x="1067" y="5079"/>
                  </a:cubicBezTo>
                  <a:cubicBezTo>
                    <a:pt x="1088" y="5096"/>
                    <a:pt x="1088" y="5096"/>
                    <a:pt x="1106" y="5096"/>
                  </a:cubicBezTo>
                  <a:cubicBezTo>
                    <a:pt x="1123" y="5096"/>
                    <a:pt x="1158" y="5096"/>
                    <a:pt x="1158" y="5061"/>
                  </a:cubicBezTo>
                  <a:cubicBezTo>
                    <a:pt x="1197" y="5044"/>
                    <a:pt x="1175" y="4988"/>
                    <a:pt x="1141" y="4970"/>
                  </a:cubicBezTo>
                  <a:cubicBezTo>
                    <a:pt x="1141" y="4953"/>
                    <a:pt x="1123" y="4953"/>
                    <a:pt x="1106" y="4953"/>
                  </a:cubicBezTo>
                  <a:close/>
                  <a:moveTo>
                    <a:pt x="28428" y="5044"/>
                  </a:moveTo>
                  <a:cubicBezTo>
                    <a:pt x="28393" y="5061"/>
                    <a:pt x="28371" y="5114"/>
                    <a:pt x="28393" y="5153"/>
                  </a:cubicBezTo>
                  <a:cubicBezTo>
                    <a:pt x="28410" y="5170"/>
                    <a:pt x="28428" y="5188"/>
                    <a:pt x="28462" y="5188"/>
                  </a:cubicBezTo>
                  <a:cubicBezTo>
                    <a:pt x="28462" y="5188"/>
                    <a:pt x="28480" y="5170"/>
                    <a:pt x="28502" y="5170"/>
                  </a:cubicBezTo>
                  <a:cubicBezTo>
                    <a:pt x="28536" y="5153"/>
                    <a:pt x="28536" y="5114"/>
                    <a:pt x="28519" y="5079"/>
                  </a:cubicBezTo>
                  <a:cubicBezTo>
                    <a:pt x="28502" y="5044"/>
                    <a:pt x="28480" y="5044"/>
                    <a:pt x="28462" y="5044"/>
                  </a:cubicBezTo>
                  <a:close/>
                  <a:moveTo>
                    <a:pt x="906" y="5262"/>
                  </a:moveTo>
                  <a:cubicBezTo>
                    <a:pt x="888" y="5262"/>
                    <a:pt x="849" y="5262"/>
                    <a:pt x="849" y="5296"/>
                  </a:cubicBezTo>
                  <a:cubicBezTo>
                    <a:pt x="814" y="5331"/>
                    <a:pt x="832" y="5370"/>
                    <a:pt x="871" y="5388"/>
                  </a:cubicBezTo>
                  <a:cubicBezTo>
                    <a:pt x="888" y="5405"/>
                    <a:pt x="888" y="5405"/>
                    <a:pt x="906" y="5405"/>
                  </a:cubicBezTo>
                  <a:cubicBezTo>
                    <a:pt x="923" y="5405"/>
                    <a:pt x="958" y="5388"/>
                    <a:pt x="958" y="5370"/>
                  </a:cubicBezTo>
                  <a:cubicBezTo>
                    <a:pt x="997" y="5331"/>
                    <a:pt x="980" y="5296"/>
                    <a:pt x="940" y="5262"/>
                  </a:cubicBezTo>
                  <a:close/>
                  <a:moveTo>
                    <a:pt x="28610" y="5353"/>
                  </a:moveTo>
                  <a:cubicBezTo>
                    <a:pt x="28571" y="5388"/>
                    <a:pt x="28554" y="5423"/>
                    <a:pt x="28571" y="5462"/>
                  </a:cubicBezTo>
                  <a:cubicBezTo>
                    <a:pt x="28589" y="5479"/>
                    <a:pt x="28610" y="5497"/>
                    <a:pt x="28645" y="5497"/>
                  </a:cubicBezTo>
                  <a:cubicBezTo>
                    <a:pt x="28645" y="5497"/>
                    <a:pt x="28663" y="5497"/>
                    <a:pt x="28680" y="5479"/>
                  </a:cubicBezTo>
                  <a:cubicBezTo>
                    <a:pt x="28719" y="5462"/>
                    <a:pt x="28719" y="5423"/>
                    <a:pt x="28697" y="5388"/>
                  </a:cubicBezTo>
                  <a:cubicBezTo>
                    <a:pt x="28680" y="5370"/>
                    <a:pt x="28663" y="5353"/>
                    <a:pt x="28645" y="5353"/>
                  </a:cubicBezTo>
                  <a:close/>
                  <a:moveTo>
                    <a:pt x="705" y="5571"/>
                  </a:moveTo>
                  <a:cubicBezTo>
                    <a:pt x="688" y="5571"/>
                    <a:pt x="671" y="5588"/>
                    <a:pt x="653" y="5605"/>
                  </a:cubicBezTo>
                  <a:cubicBezTo>
                    <a:pt x="631" y="5640"/>
                    <a:pt x="653" y="5679"/>
                    <a:pt x="671" y="5697"/>
                  </a:cubicBezTo>
                  <a:cubicBezTo>
                    <a:pt x="688" y="5714"/>
                    <a:pt x="705" y="5714"/>
                    <a:pt x="705" y="5714"/>
                  </a:cubicBezTo>
                  <a:cubicBezTo>
                    <a:pt x="740" y="5714"/>
                    <a:pt x="762" y="5697"/>
                    <a:pt x="779" y="5679"/>
                  </a:cubicBezTo>
                  <a:cubicBezTo>
                    <a:pt x="797" y="5640"/>
                    <a:pt x="779" y="5605"/>
                    <a:pt x="762" y="5571"/>
                  </a:cubicBezTo>
                  <a:close/>
                  <a:moveTo>
                    <a:pt x="28828" y="5658"/>
                  </a:moveTo>
                  <a:cubicBezTo>
                    <a:pt x="28806" y="5658"/>
                    <a:pt x="28789" y="5658"/>
                    <a:pt x="28789" y="5679"/>
                  </a:cubicBezTo>
                  <a:cubicBezTo>
                    <a:pt x="28754" y="5697"/>
                    <a:pt x="28736" y="5732"/>
                    <a:pt x="28754" y="5766"/>
                  </a:cubicBezTo>
                  <a:cubicBezTo>
                    <a:pt x="28771" y="5788"/>
                    <a:pt x="28806" y="5806"/>
                    <a:pt x="28828" y="5806"/>
                  </a:cubicBezTo>
                  <a:lnTo>
                    <a:pt x="28863" y="5806"/>
                  </a:lnTo>
                  <a:cubicBezTo>
                    <a:pt x="28897" y="5766"/>
                    <a:pt x="28897" y="5732"/>
                    <a:pt x="28880" y="5697"/>
                  </a:cubicBezTo>
                  <a:cubicBezTo>
                    <a:pt x="28880" y="5679"/>
                    <a:pt x="28845" y="5658"/>
                    <a:pt x="28828" y="5658"/>
                  </a:cubicBezTo>
                  <a:close/>
                  <a:moveTo>
                    <a:pt x="544" y="5875"/>
                  </a:moveTo>
                  <a:cubicBezTo>
                    <a:pt x="505" y="5875"/>
                    <a:pt x="488" y="5897"/>
                    <a:pt x="470" y="5914"/>
                  </a:cubicBezTo>
                  <a:cubicBezTo>
                    <a:pt x="453" y="5949"/>
                    <a:pt x="470" y="6006"/>
                    <a:pt x="505" y="6023"/>
                  </a:cubicBezTo>
                  <a:lnTo>
                    <a:pt x="544" y="6023"/>
                  </a:lnTo>
                  <a:cubicBezTo>
                    <a:pt x="562" y="6023"/>
                    <a:pt x="579" y="6006"/>
                    <a:pt x="597" y="5984"/>
                  </a:cubicBezTo>
                  <a:cubicBezTo>
                    <a:pt x="614" y="5949"/>
                    <a:pt x="597" y="5914"/>
                    <a:pt x="579" y="5897"/>
                  </a:cubicBezTo>
                  <a:cubicBezTo>
                    <a:pt x="562" y="5875"/>
                    <a:pt x="544" y="5875"/>
                    <a:pt x="544" y="5875"/>
                  </a:cubicBezTo>
                  <a:close/>
                  <a:moveTo>
                    <a:pt x="29006" y="5967"/>
                  </a:moveTo>
                  <a:cubicBezTo>
                    <a:pt x="29006" y="5967"/>
                    <a:pt x="28989" y="5967"/>
                    <a:pt x="28971" y="5984"/>
                  </a:cubicBezTo>
                  <a:cubicBezTo>
                    <a:pt x="28937" y="6006"/>
                    <a:pt x="28937" y="6041"/>
                    <a:pt x="28954" y="6075"/>
                  </a:cubicBezTo>
                  <a:cubicBezTo>
                    <a:pt x="28971" y="6114"/>
                    <a:pt x="28989" y="6114"/>
                    <a:pt x="29006" y="6114"/>
                  </a:cubicBezTo>
                  <a:lnTo>
                    <a:pt x="29045" y="6114"/>
                  </a:lnTo>
                  <a:cubicBezTo>
                    <a:pt x="29080" y="6093"/>
                    <a:pt x="29098" y="6041"/>
                    <a:pt x="29080" y="6006"/>
                  </a:cubicBezTo>
                  <a:cubicBezTo>
                    <a:pt x="29063" y="5984"/>
                    <a:pt x="29045" y="5967"/>
                    <a:pt x="29006" y="5967"/>
                  </a:cubicBezTo>
                  <a:close/>
                  <a:moveTo>
                    <a:pt x="362" y="6202"/>
                  </a:moveTo>
                  <a:cubicBezTo>
                    <a:pt x="344" y="6202"/>
                    <a:pt x="305" y="6223"/>
                    <a:pt x="305" y="6241"/>
                  </a:cubicBezTo>
                  <a:cubicBezTo>
                    <a:pt x="288" y="6275"/>
                    <a:pt x="305" y="6332"/>
                    <a:pt x="344" y="6349"/>
                  </a:cubicBezTo>
                  <a:lnTo>
                    <a:pt x="362" y="6349"/>
                  </a:lnTo>
                  <a:cubicBezTo>
                    <a:pt x="396" y="6349"/>
                    <a:pt x="414" y="6332"/>
                    <a:pt x="436" y="6310"/>
                  </a:cubicBezTo>
                  <a:cubicBezTo>
                    <a:pt x="453" y="6275"/>
                    <a:pt x="436" y="6223"/>
                    <a:pt x="396" y="6202"/>
                  </a:cubicBezTo>
                  <a:close/>
                  <a:moveTo>
                    <a:pt x="29206" y="6275"/>
                  </a:moveTo>
                  <a:cubicBezTo>
                    <a:pt x="29189" y="6275"/>
                    <a:pt x="29172" y="6293"/>
                    <a:pt x="29172" y="6293"/>
                  </a:cubicBezTo>
                  <a:cubicBezTo>
                    <a:pt x="29132" y="6310"/>
                    <a:pt x="29115" y="6367"/>
                    <a:pt x="29132" y="6384"/>
                  </a:cubicBezTo>
                  <a:cubicBezTo>
                    <a:pt x="29154" y="6419"/>
                    <a:pt x="29172" y="6419"/>
                    <a:pt x="29206" y="6419"/>
                  </a:cubicBezTo>
                  <a:lnTo>
                    <a:pt x="29241" y="6419"/>
                  </a:lnTo>
                  <a:cubicBezTo>
                    <a:pt x="29280" y="6402"/>
                    <a:pt x="29280" y="6349"/>
                    <a:pt x="29263" y="6310"/>
                  </a:cubicBezTo>
                  <a:cubicBezTo>
                    <a:pt x="29241" y="6293"/>
                    <a:pt x="29224" y="6275"/>
                    <a:pt x="29206" y="6275"/>
                  </a:cubicBezTo>
                  <a:close/>
                  <a:moveTo>
                    <a:pt x="218" y="6528"/>
                  </a:moveTo>
                  <a:cubicBezTo>
                    <a:pt x="179" y="6528"/>
                    <a:pt x="161" y="6550"/>
                    <a:pt x="144" y="6567"/>
                  </a:cubicBezTo>
                  <a:cubicBezTo>
                    <a:pt x="127" y="6602"/>
                    <a:pt x="144" y="6658"/>
                    <a:pt x="179" y="6676"/>
                  </a:cubicBezTo>
                  <a:lnTo>
                    <a:pt x="218" y="6676"/>
                  </a:lnTo>
                  <a:cubicBezTo>
                    <a:pt x="235" y="6676"/>
                    <a:pt x="270" y="6658"/>
                    <a:pt x="270" y="6637"/>
                  </a:cubicBezTo>
                  <a:cubicBezTo>
                    <a:pt x="288" y="6602"/>
                    <a:pt x="270" y="6550"/>
                    <a:pt x="235" y="6528"/>
                  </a:cubicBezTo>
                  <a:close/>
                  <a:moveTo>
                    <a:pt x="29389" y="6584"/>
                  </a:moveTo>
                  <a:cubicBezTo>
                    <a:pt x="29372" y="6584"/>
                    <a:pt x="29372" y="6602"/>
                    <a:pt x="29350" y="6602"/>
                  </a:cubicBezTo>
                  <a:cubicBezTo>
                    <a:pt x="29315" y="6619"/>
                    <a:pt x="29298" y="6676"/>
                    <a:pt x="29333" y="6711"/>
                  </a:cubicBezTo>
                  <a:cubicBezTo>
                    <a:pt x="29333" y="6728"/>
                    <a:pt x="29372" y="6728"/>
                    <a:pt x="29389" y="6728"/>
                  </a:cubicBezTo>
                  <a:lnTo>
                    <a:pt x="29424" y="6728"/>
                  </a:lnTo>
                  <a:cubicBezTo>
                    <a:pt x="29459" y="6711"/>
                    <a:pt x="29481" y="6658"/>
                    <a:pt x="29441" y="6619"/>
                  </a:cubicBezTo>
                  <a:cubicBezTo>
                    <a:pt x="29441" y="6602"/>
                    <a:pt x="29407" y="6584"/>
                    <a:pt x="29389" y="6584"/>
                  </a:cubicBezTo>
                  <a:close/>
                  <a:moveTo>
                    <a:pt x="70" y="6854"/>
                  </a:moveTo>
                  <a:cubicBezTo>
                    <a:pt x="35" y="6854"/>
                    <a:pt x="18" y="6876"/>
                    <a:pt x="0" y="6911"/>
                  </a:cubicBezTo>
                  <a:cubicBezTo>
                    <a:pt x="18" y="6928"/>
                    <a:pt x="18" y="6946"/>
                    <a:pt x="18" y="6985"/>
                  </a:cubicBezTo>
                  <a:lnTo>
                    <a:pt x="35" y="7002"/>
                  </a:lnTo>
                  <a:lnTo>
                    <a:pt x="70" y="7002"/>
                  </a:lnTo>
                  <a:cubicBezTo>
                    <a:pt x="88" y="7002"/>
                    <a:pt x="127" y="6985"/>
                    <a:pt x="127" y="6963"/>
                  </a:cubicBezTo>
                  <a:cubicBezTo>
                    <a:pt x="144" y="6928"/>
                    <a:pt x="127" y="6876"/>
                    <a:pt x="88" y="6876"/>
                  </a:cubicBezTo>
                  <a:cubicBezTo>
                    <a:pt x="88" y="6854"/>
                    <a:pt x="70" y="6854"/>
                    <a:pt x="70" y="685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7"/>
            <p:cNvSpPr/>
            <p:nvPr/>
          </p:nvSpPr>
          <p:spPr>
            <a:xfrm rot="-5400000">
              <a:off x="6044853" y="1843646"/>
              <a:ext cx="5561263" cy="1488137"/>
            </a:xfrm>
            <a:custGeom>
              <a:avLst/>
              <a:gdLst/>
              <a:ahLst/>
              <a:cxnLst/>
              <a:rect l="l" t="t" r="r" b="b"/>
              <a:pathLst>
                <a:path w="31095" h="9121" extrusionOk="0">
                  <a:moveTo>
                    <a:pt x="11949" y="1"/>
                  </a:moveTo>
                  <a:cubicBezTo>
                    <a:pt x="11914" y="1"/>
                    <a:pt x="11875" y="35"/>
                    <a:pt x="11875" y="92"/>
                  </a:cubicBezTo>
                  <a:cubicBezTo>
                    <a:pt x="11875" y="127"/>
                    <a:pt x="11914" y="144"/>
                    <a:pt x="11949" y="144"/>
                  </a:cubicBezTo>
                  <a:cubicBezTo>
                    <a:pt x="12001" y="144"/>
                    <a:pt x="12023" y="127"/>
                    <a:pt x="12023" y="75"/>
                  </a:cubicBezTo>
                  <a:cubicBezTo>
                    <a:pt x="12023" y="35"/>
                    <a:pt x="11984" y="1"/>
                    <a:pt x="11949" y="1"/>
                  </a:cubicBezTo>
                  <a:close/>
                  <a:moveTo>
                    <a:pt x="12310" y="1"/>
                  </a:moveTo>
                  <a:cubicBezTo>
                    <a:pt x="12275" y="1"/>
                    <a:pt x="12240" y="35"/>
                    <a:pt x="12240" y="75"/>
                  </a:cubicBezTo>
                  <a:cubicBezTo>
                    <a:pt x="12240" y="127"/>
                    <a:pt x="12275" y="144"/>
                    <a:pt x="12310" y="144"/>
                  </a:cubicBezTo>
                  <a:cubicBezTo>
                    <a:pt x="12349" y="144"/>
                    <a:pt x="12384" y="127"/>
                    <a:pt x="12384" y="92"/>
                  </a:cubicBezTo>
                  <a:cubicBezTo>
                    <a:pt x="12384" y="35"/>
                    <a:pt x="12367" y="18"/>
                    <a:pt x="12310" y="1"/>
                  </a:cubicBezTo>
                  <a:close/>
                  <a:moveTo>
                    <a:pt x="11588" y="18"/>
                  </a:moveTo>
                  <a:cubicBezTo>
                    <a:pt x="11549" y="35"/>
                    <a:pt x="11514" y="53"/>
                    <a:pt x="11514" y="109"/>
                  </a:cubicBezTo>
                  <a:cubicBezTo>
                    <a:pt x="11514" y="144"/>
                    <a:pt x="11549" y="162"/>
                    <a:pt x="11588" y="162"/>
                  </a:cubicBezTo>
                  <a:lnTo>
                    <a:pt x="11605" y="162"/>
                  </a:lnTo>
                  <a:cubicBezTo>
                    <a:pt x="11640" y="162"/>
                    <a:pt x="11657" y="127"/>
                    <a:pt x="11657" y="92"/>
                  </a:cubicBezTo>
                  <a:cubicBezTo>
                    <a:pt x="11657" y="53"/>
                    <a:pt x="11622" y="18"/>
                    <a:pt x="11588" y="18"/>
                  </a:cubicBezTo>
                  <a:close/>
                  <a:moveTo>
                    <a:pt x="12675" y="35"/>
                  </a:moveTo>
                  <a:cubicBezTo>
                    <a:pt x="12636" y="35"/>
                    <a:pt x="12602" y="53"/>
                    <a:pt x="12602" y="92"/>
                  </a:cubicBezTo>
                  <a:cubicBezTo>
                    <a:pt x="12602" y="127"/>
                    <a:pt x="12636" y="162"/>
                    <a:pt x="12675" y="183"/>
                  </a:cubicBezTo>
                  <a:cubicBezTo>
                    <a:pt x="12710" y="183"/>
                    <a:pt x="12745" y="144"/>
                    <a:pt x="12745" y="109"/>
                  </a:cubicBezTo>
                  <a:cubicBezTo>
                    <a:pt x="12745" y="75"/>
                    <a:pt x="12728" y="35"/>
                    <a:pt x="12693" y="35"/>
                  </a:cubicBezTo>
                  <a:close/>
                  <a:moveTo>
                    <a:pt x="11222" y="53"/>
                  </a:moveTo>
                  <a:cubicBezTo>
                    <a:pt x="11187" y="75"/>
                    <a:pt x="11153" y="109"/>
                    <a:pt x="11153" y="144"/>
                  </a:cubicBezTo>
                  <a:cubicBezTo>
                    <a:pt x="11170" y="183"/>
                    <a:pt x="11187" y="201"/>
                    <a:pt x="11222" y="201"/>
                  </a:cubicBezTo>
                  <a:lnTo>
                    <a:pt x="11240" y="201"/>
                  </a:lnTo>
                  <a:cubicBezTo>
                    <a:pt x="11279" y="201"/>
                    <a:pt x="11314" y="162"/>
                    <a:pt x="11296" y="127"/>
                  </a:cubicBezTo>
                  <a:cubicBezTo>
                    <a:pt x="11296" y="92"/>
                    <a:pt x="11261" y="53"/>
                    <a:pt x="11222" y="53"/>
                  </a:cubicBezTo>
                  <a:close/>
                  <a:moveTo>
                    <a:pt x="13037" y="75"/>
                  </a:moveTo>
                  <a:cubicBezTo>
                    <a:pt x="13002" y="75"/>
                    <a:pt x="12963" y="92"/>
                    <a:pt x="12963" y="127"/>
                  </a:cubicBezTo>
                  <a:cubicBezTo>
                    <a:pt x="12963" y="162"/>
                    <a:pt x="12980" y="218"/>
                    <a:pt x="13019" y="218"/>
                  </a:cubicBezTo>
                  <a:lnTo>
                    <a:pt x="13037" y="218"/>
                  </a:lnTo>
                  <a:cubicBezTo>
                    <a:pt x="13071" y="218"/>
                    <a:pt x="13111" y="183"/>
                    <a:pt x="13111" y="144"/>
                  </a:cubicBezTo>
                  <a:cubicBezTo>
                    <a:pt x="13111" y="109"/>
                    <a:pt x="13089" y="75"/>
                    <a:pt x="13054" y="75"/>
                  </a:cubicBezTo>
                  <a:close/>
                  <a:moveTo>
                    <a:pt x="10861" y="109"/>
                  </a:moveTo>
                  <a:cubicBezTo>
                    <a:pt x="10826" y="109"/>
                    <a:pt x="10787" y="144"/>
                    <a:pt x="10804" y="183"/>
                  </a:cubicBezTo>
                  <a:cubicBezTo>
                    <a:pt x="10804" y="218"/>
                    <a:pt x="10844" y="253"/>
                    <a:pt x="10878" y="253"/>
                  </a:cubicBezTo>
                  <a:cubicBezTo>
                    <a:pt x="10913" y="253"/>
                    <a:pt x="10952" y="201"/>
                    <a:pt x="10935" y="162"/>
                  </a:cubicBezTo>
                  <a:cubicBezTo>
                    <a:pt x="10935" y="127"/>
                    <a:pt x="10896" y="109"/>
                    <a:pt x="10878" y="109"/>
                  </a:cubicBezTo>
                  <a:close/>
                  <a:moveTo>
                    <a:pt x="13398" y="144"/>
                  </a:moveTo>
                  <a:cubicBezTo>
                    <a:pt x="13363" y="144"/>
                    <a:pt x="13328" y="162"/>
                    <a:pt x="13328" y="201"/>
                  </a:cubicBezTo>
                  <a:cubicBezTo>
                    <a:pt x="13306" y="236"/>
                    <a:pt x="13346" y="270"/>
                    <a:pt x="13380" y="270"/>
                  </a:cubicBezTo>
                  <a:lnTo>
                    <a:pt x="13398" y="292"/>
                  </a:lnTo>
                  <a:cubicBezTo>
                    <a:pt x="13437" y="292"/>
                    <a:pt x="13454" y="253"/>
                    <a:pt x="13472" y="218"/>
                  </a:cubicBezTo>
                  <a:cubicBezTo>
                    <a:pt x="13472" y="183"/>
                    <a:pt x="13454" y="144"/>
                    <a:pt x="13415" y="144"/>
                  </a:cubicBezTo>
                  <a:close/>
                  <a:moveTo>
                    <a:pt x="10500" y="162"/>
                  </a:moveTo>
                  <a:cubicBezTo>
                    <a:pt x="10461" y="183"/>
                    <a:pt x="10426" y="218"/>
                    <a:pt x="10443" y="253"/>
                  </a:cubicBezTo>
                  <a:cubicBezTo>
                    <a:pt x="10443" y="292"/>
                    <a:pt x="10478" y="310"/>
                    <a:pt x="10517" y="310"/>
                  </a:cubicBezTo>
                  <a:lnTo>
                    <a:pt x="10535" y="310"/>
                  </a:lnTo>
                  <a:cubicBezTo>
                    <a:pt x="10569" y="310"/>
                    <a:pt x="10587" y="270"/>
                    <a:pt x="10587" y="218"/>
                  </a:cubicBezTo>
                  <a:cubicBezTo>
                    <a:pt x="10569" y="201"/>
                    <a:pt x="10552" y="162"/>
                    <a:pt x="10517" y="162"/>
                  </a:cubicBezTo>
                  <a:close/>
                  <a:moveTo>
                    <a:pt x="24694" y="183"/>
                  </a:moveTo>
                  <a:cubicBezTo>
                    <a:pt x="24659" y="183"/>
                    <a:pt x="24620" y="218"/>
                    <a:pt x="24620" y="253"/>
                  </a:cubicBezTo>
                  <a:cubicBezTo>
                    <a:pt x="24620" y="292"/>
                    <a:pt x="24642" y="327"/>
                    <a:pt x="24694" y="327"/>
                  </a:cubicBezTo>
                  <a:cubicBezTo>
                    <a:pt x="24729" y="327"/>
                    <a:pt x="24768" y="292"/>
                    <a:pt x="24768" y="253"/>
                  </a:cubicBezTo>
                  <a:cubicBezTo>
                    <a:pt x="24768" y="218"/>
                    <a:pt x="24729" y="183"/>
                    <a:pt x="24694" y="183"/>
                  </a:cubicBezTo>
                  <a:close/>
                  <a:moveTo>
                    <a:pt x="24315" y="201"/>
                  </a:moveTo>
                  <a:cubicBezTo>
                    <a:pt x="24276" y="201"/>
                    <a:pt x="24259" y="236"/>
                    <a:pt x="24259" y="270"/>
                  </a:cubicBezTo>
                  <a:cubicBezTo>
                    <a:pt x="24259" y="310"/>
                    <a:pt x="24293" y="344"/>
                    <a:pt x="24333" y="344"/>
                  </a:cubicBezTo>
                  <a:cubicBezTo>
                    <a:pt x="24367" y="344"/>
                    <a:pt x="24402" y="310"/>
                    <a:pt x="24402" y="253"/>
                  </a:cubicBezTo>
                  <a:cubicBezTo>
                    <a:pt x="24402" y="218"/>
                    <a:pt x="24367" y="201"/>
                    <a:pt x="24333" y="201"/>
                  </a:cubicBezTo>
                  <a:close/>
                  <a:moveTo>
                    <a:pt x="25055" y="218"/>
                  </a:moveTo>
                  <a:cubicBezTo>
                    <a:pt x="25020" y="218"/>
                    <a:pt x="24985" y="236"/>
                    <a:pt x="24985" y="270"/>
                  </a:cubicBezTo>
                  <a:cubicBezTo>
                    <a:pt x="24968" y="310"/>
                    <a:pt x="25003" y="344"/>
                    <a:pt x="25038" y="362"/>
                  </a:cubicBezTo>
                  <a:lnTo>
                    <a:pt x="25055" y="362"/>
                  </a:lnTo>
                  <a:cubicBezTo>
                    <a:pt x="25094" y="362"/>
                    <a:pt x="25112" y="327"/>
                    <a:pt x="25129" y="292"/>
                  </a:cubicBezTo>
                  <a:cubicBezTo>
                    <a:pt x="25129" y="253"/>
                    <a:pt x="25094" y="218"/>
                    <a:pt x="25055" y="218"/>
                  </a:cubicBezTo>
                  <a:close/>
                  <a:moveTo>
                    <a:pt x="10134" y="236"/>
                  </a:moveTo>
                  <a:cubicBezTo>
                    <a:pt x="10100" y="236"/>
                    <a:pt x="10082" y="292"/>
                    <a:pt x="10082" y="327"/>
                  </a:cubicBezTo>
                  <a:cubicBezTo>
                    <a:pt x="10100" y="362"/>
                    <a:pt x="10117" y="379"/>
                    <a:pt x="10152" y="379"/>
                  </a:cubicBezTo>
                  <a:lnTo>
                    <a:pt x="10173" y="379"/>
                  </a:lnTo>
                  <a:cubicBezTo>
                    <a:pt x="10208" y="362"/>
                    <a:pt x="10226" y="327"/>
                    <a:pt x="10226" y="292"/>
                  </a:cubicBezTo>
                  <a:cubicBezTo>
                    <a:pt x="10226" y="253"/>
                    <a:pt x="10191" y="236"/>
                    <a:pt x="10152" y="236"/>
                  </a:cubicBezTo>
                  <a:close/>
                  <a:moveTo>
                    <a:pt x="13742" y="236"/>
                  </a:moveTo>
                  <a:cubicBezTo>
                    <a:pt x="13707" y="236"/>
                    <a:pt x="13689" y="253"/>
                    <a:pt x="13672" y="270"/>
                  </a:cubicBezTo>
                  <a:cubicBezTo>
                    <a:pt x="13672" y="310"/>
                    <a:pt x="13689" y="362"/>
                    <a:pt x="13724" y="362"/>
                  </a:cubicBezTo>
                  <a:lnTo>
                    <a:pt x="13742" y="379"/>
                  </a:lnTo>
                  <a:cubicBezTo>
                    <a:pt x="13781" y="379"/>
                    <a:pt x="13798" y="344"/>
                    <a:pt x="13816" y="327"/>
                  </a:cubicBezTo>
                  <a:cubicBezTo>
                    <a:pt x="13833" y="292"/>
                    <a:pt x="13798" y="236"/>
                    <a:pt x="13763" y="236"/>
                  </a:cubicBezTo>
                  <a:close/>
                  <a:moveTo>
                    <a:pt x="23950" y="253"/>
                  </a:moveTo>
                  <a:cubicBezTo>
                    <a:pt x="23915" y="253"/>
                    <a:pt x="23898" y="292"/>
                    <a:pt x="23898" y="327"/>
                  </a:cubicBezTo>
                  <a:cubicBezTo>
                    <a:pt x="23898" y="362"/>
                    <a:pt x="23932" y="401"/>
                    <a:pt x="23967" y="401"/>
                  </a:cubicBezTo>
                  <a:lnTo>
                    <a:pt x="23989" y="379"/>
                  </a:lnTo>
                  <a:cubicBezTo>
                    <a:pt x="24024" y="379"/>
                    <a:pt x="24041" y="344"/>
                    <a:pt x="24041" y="310"/>
                  </a:cubicBezTo>
                  <a:cubicBezTo>
                    <a:pt x="24041" y="270"/>
                    <a:pt x="24006" y="253"/>
                    <a:pt x="23967" y="253"/>
                  </a:cubicBezTo>
                  <a:close/>
                  <a:moveTo>
                    <a:pt x="25403" y="292"/>
                  </a:moveTo>
                  <a:cubicBezTo>
                    <a:pt x="25364" y="292"/>
                    <a:pt x="25346" y="310"/>
                    <a:pt x="25329" y="344"/>
                  </a:cubicBezTo>
                  <a:cubicBezTo>
                    <a:pt x="25329" y="379"/>
                    <a:pt x="25346" y="436"/>
                    <a:pt x="25381" y="436"/>
                  </a:cubicBezTo>
                  <a:lnTo>
                    <a:pt x="25403" y="436"/>
                  </a:lnTo>
                  <a:cubicBezTo>
                    <a:pt x="25438" y="436"/>
                    <a:pt x="25455" y="418"/>
                    <a:pt x="25473" y="401"/>
                  </a:cubicBezTo>
                  <a:cubicBezTo>
                    <a:pt x="25490" y="344"/>
                    <a:pt x="25455" y="310"/>
                    <a:pt x="25420" y="310"/>
                  </a:cubicBezTo>
                  <a:cubicBezTo>
                    <a:pt x="25420" y="292"/>
                    <a:pt x="25420" y="292"/>
                    <a:pt x="25403" y="292"/>
                  </a:cubicBezTo>
                  <a:close/>
                  <a:moveTo>
                    <a:pt x="9791" y="310"/>
                  </a:moveTo>
                  <a:cubicBezTo>
                    <a:pt x="9756" y="310"/>
                    <a:pt x="9717" y="362"/>
                    <a:pt x="9738" y="401"/>
                  </a:cubicBezTo>
                  <a:cubicBezTo>
                    <a:pt x="9738" y="436"/>
                    <a:pt x="9773" y="453"/>
                    <a:pt x="9808" y="453"/>
                  </a:cubicBezTo>
                  <a:cubicBezTo>
                    <a:pt x="9865" y="436"/>
                    <a:pt x="9882" y="401"/>
                    <a:pt x="9865" y="362"/>
                  </a:cubicBezTo>
                  <a:cubicBezTo>
                    <a:pt x="9865" y="327"/>
                    <a:pt x="9825" y="310"/>
                    <a:pt x="9808" y="310"/>
                  </a:cubicBezTo>
                  <a:close/>
                  <a:moveTo>
                    <a:pt x="23589" y="327"/>
                  </a:moveTo>
                  <a:cubicBezTo>
                    <a:pt x="23554" y="344"/>
                    <a:pt x="23532" y="379"/>
                    <a:pt x="23554" y="418"/>
                  </a:cubicBezTo>
                  <a:cubicBezTo>
                    <a:pt x="23554" y="453"/>
                    <a:pt x="23589" y="471"/>
                    <a:pt x="23623" y="471"/>
                  </a:cubicBezTo>
                  <a:lnTo>
                    <a:pt x="23641" y="471"/>
                  </a:lnTo>
                  <a:cubicBezTo>
                    <a:pt x="23680" y="453"/>
                    <a:pt x="23697" y="418"/>
                    <a:pt x="23680" y="379"/>
                  </a:cubicBezTo>
                  <a:cubicBezTo>
                    <a:pt x="23680" y="344"/>
                    <a:pt x="23641" y="327"/>
                    <a:pt x="23623" y="327"/>
                  </a:cubicBezTo>
                  <a:close/>
                  <a:moveTo>
                    <a:pt x="14090" y="344"/>
                  </a:moveTo>
                  <a:cubicBezTo>
                    <a:pt x="14051" y="344"/>
                    <a:pt x="14033" y="362"/>
                    <a:pt x="14016" y="379"/>
                  </a:cubicBezTo>
                  <a:cubicBezTo>
                    <a:pt x="14016" y="436"/>
                    <a:pt x="14033" y="471"/>
                    <a:pt x="14068" y="488"/>
                  </a:cubicBezTo>
                  <a:lnTo>
                    <a:pt x="14090" y="488"/>
                  </a:lnTo>
                  <a:cubicBezTo>
                    <a:pt x="14124" y="488"/>
                    <a:pt x="14142" y="471"/>
                    <a:pt x="14159" y="436"/>
                  </a:cubicBezTo>
                  <a:cubicBezTo>
                    <a:pt x="14177" y="401"/>
                    <a:pt x="14159" y="362"/>
                    <a:pt x="14107" y="344"/>
                  </a:cubicBezTo>
                  <a:close/>
                  <a:moveTo>
                    <a:pt x="9429" y="379"/>
                  </a:moveTo>
                  <a:cubicBezTo>
                    <a:pt x="9390" y="401"/>
                    <a:pt x="9373" y="436"/>
                    <a:pt x="9373" y="471"/>
                  </a:cubicBezTo>
                  <a:cubicBezTo>
                    <a:pt x="9390" y="510"/>
                    <a:pt x="9412" y="527"/>
                    <a:pt x="9447" y="527"/>
                  </a:cubicBezTo>
                  <a:lnTo>
                    <a:pt x="9464" y="527"/>
                  </a:lnTo>
                  <a:cubicBezTo>
                    <a:pt x="9499" y="527"/>
                    <a:pt x="9521" y="488"/>
                    <a:pt x="9521" y="436"/>
                  </a:cubicBezTo>
                  <a:cubicBezTo>
                    <a:pt x="9521" y="418"/>
                    <a:pt x="9482" y="379"/>
                    <a:pt x="9447" y="379"/>
                  </a:cubicBezTo>
                  <a:close/>
                  <a:moveTo>
                    <a:pt x="25747" y="436"/>
                  </a:moveTo>
                  <a:cubicBezTo>
                    <a:pt x="25708" y="436"/>
                    <a:pt x="25690" y="453"/>
                    <a:pt x="25673" y="471"/>
                  </a:cubicBezTo>
                  <a:cubicBezTo>
                    <a:pt x="25655" y="510"/>
                    <a:pt x="25673" y="562"/>
                    <a:pt x="25708" y="562"/>
                  </a:cubicBezTo>
                  <a:cubicBezTo>
                    <a:pt x="25708" y="579"/>
                    <a:pt x="25729" y="579"/>
                    <a:pt x="25747" y="579"/>
                  </a:cubicBezTo>
                  <a:cubicBezTo>
                    <a:pt x="25764" y="579"/>
                    <a:pt x="25799" y="562"/>
                    <a:pt x="25799" y="545"/>
                  </a:cubicBezTo>
                  <a:cubicBezTo>
                    <a:pt x="25816" y="510"/>
                    <a:pt x="25799" y="453"/>
                    <a:pt x="25764" y="436"/>
                  </a:cubicBezTo>
                  <a:close/>
                  <a:moveTo>
                    <a:pt x="23245" y="453"/>
                  </a:moveTo>
                  <a:cubicBezTo>
                    <a:pt x="23206" y="471"/>
                    <a:pt x="23188" y="510"/>
                    <a:pt x="23206" y="545"/>
                  </a:cubicBezTo>
                  <a:cubicBezTo>
                    <a:pt x="23206" y="579"/>
                    <a:pt x="23245" y="597"/>
                    <a:pt x="23280" y="597"/>
                  </a:cubicBezTo>
                  <a:lnTo>
                    <a:pt x="23297" y="579"/>
                  </a:lnTo>
                  <a:cubicBezTo>
                    <a:pt x="23336" y="579"/>
                    <a:pt x="23354" y="527"/>
                    <a:pt x="23336" y="488"/>
                  </a:cubicBezTo>
                  <a:cubicBezTo>
                    <a:pt x="23336" y="471"/>
                    <a:pt x="23297" y="453"/>
                    <a:pt x="23280" y="453"/>
                  </a:cubicBezTo>
                  <a:close/>
                  <a:moveTo>
                    <a:pt x="9086" y="471"/>
                  </a:moveTo>
                  <a:cubicBezTo>
                    <a:pt x="9029" y="488"/>
                    <a:pt x="9012" y="527"/>
                    <a:pt x="9029" y="562"/>
                  </a:cubicBezTo>
                  <a:cubicBezTo>
                    <a:pt x="9029" y="597"/>
                    <a:pt x="9064" y="619"/>
                    <a:pt x="9103" y="619"/>
                  </a:cubicBezTo>
                  <a:lnTo>
                    <a:pt x="9120" y="619"/>
                  </a:lnTo>
                  <a:cubicBezTo>
                    <a:pt x="9155" y="597"/>
                    <a:pt x="9173" y="562"/>
                    <a:pt x="9155" y="527"/>
                  </a:cubicBezTo>
                  <a:cubicBezTo>
                    <a:pt x="9155" y="488"/>
                    <a:pt x="9120" y="471"/>
                    <a:pt x="9103" y="471"/>
                  </a:cubicBezTo>
                  <a:close/>
                  <a:moveTo>
                    <a:pt x="14416" y="488"/>
                  </a:moveTo>
                  <a:cubicBezTo>
                    <a:pt x="14394" y="488"/>
                    <a:pt x="14377" y="510"/>
                    <a:pt x="14359" y="527"/>
                  </a:cubicBezTo>
                  <a:cubicBezTo>
                    <a:pt x="14342" y="562"/>
                    <a:pt x="14359" y="597"/>
                    <a:pt x="14394" y="619"/>
                  </a:cubicBezTo>
                  <a:cubicBezTo>
                    <a:pt x="14394" y="636"/>
                    <a:pt x="14416" y="636"/>
                    <a:pt x="14416" y="636"/>
                  </a:cubicBezTo>
                  <a:cubicBezTo>
                    <a:pt x="14451" y="636"/>
                    <a:pt x="14468" y="619"/>
                    <a:pt x="14486" y="579"/>
                  </a:cubicBezTo>
                  <a:cubicBezTo>
                    <a:pt x="14503" y="545"/>
                    <a:pt x="14486" y="510"/>
                    <a:pt x="14451" y="488"/>
                  </a:cubicBezTo>
                  <a:close/>
                  <a:moveTo>
                    <a:pt x="8720" y="562"/>
                  </a:moveTo>
                  <a:cubicBezTo>
                    <a:pt x="8685" y="579"/>
                    <a:pt x="8668" y="619"/>
                    <a:pt x="8668" y="653"/>
                  </a:cubicBezTo>
                  <a:cubicBezTo>
                    <a:pt x="8685" y="688"/>
                    <a:pt x="8703" y="706"/>
                    <a:pt x="8738" y="706"/>
                  </a:cubicBezTo>
                  <a:lnTo>
                    <a:pt x="8759" y="706"/>
                  </a:lnTo>
                  <a:cubicBezTo>
                    <a:pt x="8794" y="688"/>
                    <a:pt x="8829" y="653"/>
                    <a:pt x="8812" y="619"/>
                  </a:cubicBezTo>
                  <a:cubicBezTo>
                    <a:pt x="8812" y="579"/>
                    <a:pt x="8777" y="562"/>
                    <a:pt x="8738" y="562"/>
                  </a:cubicBezTo>
                  <a:close/>
                  <a:moveTo>
                    <a:pt x="22901" y="579"/>
                  </a:moveTo>
                  <a:cubicBezTo>
                    <a:pt x="22862" y="597"/>
                    <a:pt x="22862" y="653"/>
                    <a:pt x="22862" y="688"/>
                  </a:cubicBezTo>
                  <a:cubicBezTo>
                    <a:pt x="22879" y="706"/>
                    <a:pt x="22918" y="727"/>
                    <a:pt x="22936" y="727"/>
                  </a:cubicBezTo>
                  <a:lnTo>
                    <a:pt x="22971" y="727"/>
                  </a:lnTo>
                  <a:cubicBezTo>
                    <a:pt x="23010" y="706"/>
                    <a:pt x="23027" y="653"/>
                    <a:pt x="23010" y="619"/>
                  </a:cubicBezTo>
                  <a:cubicBezTo>
                    <a:pt x="22988" y="597"/>
                    <a:pt x="22971" y="579"/>
                    <a:pt x="22936" y="579"/>
                  </a:cubicBezTo>
                  <a:close/>
                  <a:moveTo>
                    <a:pt x="26056" y="619"/>
                  </a:moveTo>
                  <a:cubicBezTo>
                    <a:pt x="26034" y="619"/>
                    <a:pt x="25999" y="636"/>
                    <a:pt x="25999" y="653"/>
                  </a:cubicBezTo>
                  <a:cubicBezTo>
                    <a:pt x="25964" y="688"/>
                    <a:pt x="25982" y="727"/>
                    <a:pt x="25999" y="745"/>
                  </a:cubicBezTo>
                  <a:cubicBezTo>
                    <a:pt x="26017" y="762"/>
                    <a:pt x="26034" y="762"/>
                    <a:pt x="26056" y="762"/>
                  </a:cubicBezTo>
                  <a:cubicBezTo>
                    <a:pt x="26073" y="762"/>
                    <a:pt x="26091" y="762"/>
                    <a:pt x="26108" y="745"/>
                  </a:cubicBezTo>
                  <a:cubicBezTo>
                    <a:pt x="26125" y="706"/>
                    <a:pt x="26125" y="653"/>
                    <a:pt x="26091" y="636"/>
                  </a:cubicBezTo>
                  <a:cubicBezTo>
                    <a:pt x="26073" y="619"/>
                    <a:pt x="26073" y="619"/>
                    <a:pt x="26056" y="619"/>
                  </a:cubicBezTo>
                  <a:close/>
                  <a:moveTo>
                    <a:pt x="8376" y="653"/>
                  </a:moveTo>
                  <a:cubicBezTo>
                    <a:pt x="8342" y="671"/>
                    <a:pt x="8302" y="706"/>
                    <a:pt x="8324" y="745"/>
                  </a:cubicBezTo>
                  <a:cubicBezTo>
                    <a:pt x="8342" y="780"/>
                    <a:pt x="8359" y="797"/>
                    <a:pt x="8394" y="797"/>
                  </a:cubicBezTo>
                  <a:lnTo>
                    <a:pt x="8411" y="797"/>
                  </a:lnTo>
                  <a:cubicBezTo>
                    <a:pt x="8450" y="797"/>
                    <a:pt x="8468" y="745"/>
                    <a:pt x="8468" y="706"/>
                  </a:cubicBezTo>
                  <a:cubicBezTo>
                    <a:pt x="8450" y="671"/>
                    <a:pt x="8433" y="653"/>
                    <a:pt x="8394" y="653"/>
                  </a:cubicBezTo>
                  <a:close/>
                  <a:moveTo>
                    <a:pt x="14742" y="653"/>
                  </a:moveTo>
                  <a:cubicBezTo>
                    <a:pt x="14721" y="653"/>
                    <a:pt x="14686" y="671"/>
                    <a:pt x="14686" y="688"/>
                  </a:cubicBezTo>
                  <a:cubicBezTo>
                    <a:pt x="14651" y="727"/>
                    <a:pt x="14668" y="762"/>
                    <a:pt x="14703" y="797"/>
                  </a:cubicBezTo>
                  <a:lnTo>
                    <a:pt x="14742" y="797"/>
                  </a:lnTo>
                  <a:cubicBezTo>
                    <a:pt x="14760" y="797"/>
                    <a:pt x="14795" y="797"/>
                    <a:pt x="14795" y="762"/>
                  </a:cubicBezTo>
                  <a:cubicBezTo>
                    <a:pt x="14829" y="727"/>
                    <a:pt x="14812" y="688"/>
                    <a:pt x="14777" y="671"/>
                  </a:cubicBezTo>
                  <a:cubicBezTo>
                    <a:pt x="14760" y="653"/>
                    <a:pt x="14760" y="653"/>
                    <a:pt x="14742" y="653"/>
                  </a:cubicBezTo>
                  <a:close/>
                  <a:moveTo>
                    <a:pt x="22575" y="745"/>
                  </a:moveTo>
                  <a:cubicBezTo>
                    <a:pt x="22536" y="762"/>
                    <a:pt x="22518" y="797"/>
                    <a:pt x="22536" y="836"/>
                  </a:cubicBezTo>
                  <a:cubicBezTo>
                    <a:pt x="22553" y="871"/>
                    <a:pt x="22592" y="888"/>
                    <a:pt x="22610" y="888"/>
                  </a:cubicBezTo>
                  <a:cubicBezTo>
                    <a:pt x="22627" y="888"/>
                    <a:pt x="22627" y="871"/>
                    <a:pt x="22644" y="871"/>
                  </a:cubicBezTo>
                  <a:cubicBezTo>
                    <a:pt x="22683" y="853"/>
                    <a:pt x="22701" y="814"/>
                    <a:pt x="22683" y="780"/>
                  </a:cubicBezTo>
                  <a:cubicBezTo>
                    <a:pt x="22662" y="745"/>
                    <a:pt x="22627" y="745"/>
                    <a:pt x="22610" y="745"/>
                  </a:cubicBezTo>
                  <a:close/>
                  <a:moveTo>
                    <a:pt x="8033" y="762"/>
                  </a:moveTo>
                  <a:cubicBezTo>
                    <a:pt x="7976" y="780"/>
                    <a:pt x="7959" y="814"/>
                    <a:pt x="7976" y="853"/>
                  </a:cubicBezTo>
                  <a:cubicBezTo>
                    <a:pt x="7976" y="888"/>
                    <a:pt x="8015" y="906"/>
                    <a:pt x="8050" y="906"/>
                  </a:cubicBezTo>
                  <a:lnTo>
                    <a:pt x="8067" y="906"/>
                  </a:lnTo>
                  <a:cubicBezTo>
                    <a:pt x="8107" y="888"/>
                    <a:pt x="8124" y="853"/>
                    <a:pt x="8124" y="814"/>
                  </a:cubicBezTo>
                  <a:cubicBezTo>
                    <a:pt x="8107" y="780"/>
                    <a:pt x="8067" y="762"/>
                    <a:pt x="8050" y="762"/>
                  </a:cubicBezTo>
                  <a:close/>
                  <a:moveTo>
                    <a:pt x="15047" y="853"/>
                  </a:moveTo>
                  <a:cubicBezTo>
                    <a:pt x="15012" y="853"/>
                    <a:pt x="14995" y="871"/>
                    <a:pt x="14977" y="888"/>
                  </a:cubicBezTo>
                  <a:cubicBezTo>
                    <a:pt x="14960" y="923"/>
                    <a:pt x="14977" y="962"/>
                    <a:pt x="14995" y="997"/>
                  </a:cubicBezTo>
                  <a:lnTo>
                    <a:pt x="15047" y="997"/>
                  </a:lnTo>
                  <a:cubicBezTo>
                    <a:pt x="15069" y="997"/>
                    <a:pt x="15086" y="997"/>
                    <a:pt x="15104" y="980"/>
                  </a:cubicBezTo>
                  <a:cubicBezTo>
                    <a:pt x="15121" y="945"/>
                    <a:pt x="15121" y="888"/>
                    <a:pt x="15086" y="871"/>
                  </a:cubicBezTo>
                  <a:cubicBezTo>
                    <a:pt x="15069" y="853"/>
                    <a:pt x="15047" y="853"/>
                    <a:pt x="15047" y="853"/>
                  </a:cubicBezTo>
                  <a:close/>
                  <a:moveTo>
                    <a:pt x="26326" y="853"/>
                  </a:moveTo>
                  <a:cubicBezTo>
                    <a:pt x="26308" y="853"/>
                    <a:pt x="26291" y="853"/>
                    <a:pt x="26273" y="871"/>
                  </a:cubicBezTo>
                  <a:cubicBezTo>
                    <a:pt x="26252" y="906"/>
                    <a:pt x="26252" y="945"/>
                    <a:pt x="26291" y="980"/>
                  </a:cubicBezTo>
                  <a:cubicBezTo>
                    <a:pt x="26291" y="980"/>
                    <a:pt x="26308" y="997"/>
                    <a:pt x="26326" y="997"/>
                  </a:cubicBezTo>
                  <a:cubicBezTo>
                    <a:pt x="26343" y="997"/>
                    <a:pt x="26360" y="980"/>
                    <a:pt x="26382" y="962"/>
                  </a:cubicBezTo>
                  <a:cubicBezTo>
                    <a:pt x="26417" y="945"/>
                    <a:pt x="26417" y="888"/>
                    <a:pt x="26382" y="871"/>
                  </a:cubicBezTo>
                  <a:cubicBezTo>
                    <a:pt x="26360" y="853"/>
                    <a:pt x="26343" y="853"/>
                    <a:pt x="26326" y="853"/>
                  </a:cubicBezTo>
                  <a:close/>
                  <a:moveTo>
                    <a:pt x="7671" y="871"/>
                  </a:moveTo>
                  <a:cubicBezTo>
                    <a:pt x="7632" y="888"/>
                    <a:pt x="7615" y="923"/>
                    <a:pt x="7632" y="962"/>
                  </a:cubicBezTo>
                  <a:cubicBezTo>
                    <a:pt x="7632" y="997"/>
                    <a:pt x="7671" y="1014"/>
                    <a:pt x="7706" y="1014"/>
                  </a:cubicBezTo>
                  <a:lnTo>
                    <a:pt x="7724" y="1014"/>
                  </a:lnTo>
                  <a:cubicBezTo>
                    <a:pt x="7759" y="997"/>
                    <a:pt x="7780" y="962"/>
                    <a:pt x="7759" y="923"/>
                  </a:cubicBezTo>
                  <a:cubicBezTo>
                    <a:pt x="7759" y="888"/>
                    <a:pt x="7724" y="871"/>
                    <a:pt x="7706" y="871"/>
                  </a:cubicBezTo>
                  <a:close/>
                  <a:moveTo>
                    <a:pt x="22248" y="906"/>
                  </a:moveTo>
                  <a:cubicBezTo>
                    <a:pt x="22209" y="945"/>
                    <a:pt x="22209" y="980"/>
                    <a:pt x="22227" y="1014"/>
                  </a:cubicBezTo>
                  <a:cubicBezTo>
                    <a:pt x="22248" y="1032"/>
                    <a:pt x="22266" y="1054"/>
                    <a:pt x="22283" y="1054"/>
                  </a:cubicBezTo>
                  <a:cubicBezTo>
                    <a:pt x="22301" y="1054"/>
                    <a:pt x="22318" y="1054"/>
                    <a:pt x="22318" y="1032"/>
                  </a:cubicBezTo>
                  <a:cubicBezTo>
                    <a:pt x="22357" y="1014"/>
                    <a:pt x="22375" y="980"/>
                    <a:pt x="22357" y="945"/>
                  </a:cubicBezTo>
                  <a:cubicBezTo>
                    <a:pt x="22335" y="923"/>
                    <a:pt x="22318" y="906"/>
                    <a:pt x="22283" y="906"/>
                  </a:cubicBezTo>
                  <a:close/>
                  <a:moveTo>
                    <a:pt x="7323" y="980"/>
                  </a:moveTo>
                  <a:cubicBezTo>
                    <a:pt x="7289" y="997"/>
                    <a:pt x="7271" y="1032"/>
                    <a:pt x="7289" y="1088"/>
                  </a:cubicBezTo>
                  <a:cubicBezTo>
                    <a:pt x="7289" y="1106"/>
                    <a:pt x="7323" y="1123"/>
                    <a:pt x="7363" y="1123"/>
                  </a:cubicBezTo>
                  <a:lnTo>
                    <a:pt x="7380" y="1123"/>
                  </a:lnTo>
                  <a:cubicBezTo>
                    <a:pt x="7415" y="1106"/>
                    <a:pt x="7432" y="1071"/>
                    <a:pt x="7415" y="1032"/>
                  </a:cubicBezTo>
                  <a:cubicBezTo>
                    <a:pt x="7415" y="997"/>
                    <a:pt x="7380" y="980"/>
                    <a:pt x="7363" y="980"/>
                  </a:cubicBezTo>
                  <a:close/>
                  <a:moveTo>
                    <a:pt x="15338" y="1054"/>
                  </a:moveTo>
                  <a:cubicBezTo>
                    <a:pt x="15321" y="1054"/>
                    <a:pt x="15304" y="1071"/>
                    <a:pt x="15286" y="1088"/>
                  </a:cubicBezTo>
                  <a:cubicBezTo>
                    <a:pt x="15265" y="1123"/>
                    <a:pt x="15265" y="1180"/>
                    <a:pt x="15304" y="1197"/>
                  </a:cubicBezTo>
                  <a:lnTo>
                    <a:pt x="15338" y="1197"/>
                  </a:lnTo>
                  <a:cubicBezTo>
                    <a:pt x="15373" y="1197"/>
                    <a:pt x="15395" y="1197"/>
                    <a:pt x="15412" y="1180"/>
                  </a:cubicBezTo>
                  <a:cubicBezTo>
                    <a:pt x="15430" y="1141"/>
                    <a:pt x="15412" y="1088"/>
                    <a:pt x="15395" y="1071"/>
                  </a:cubicBezTo>
                  <a:cubicBezTo>
                    <a:pt x="15373" y="1071"/>
                    <a:pt x="15356" y="1054"/>
                    <a:pt x="15338" y="1054"/>
                  </a:cubicBezTo>
                  <a:close/>
                  <a:moveTo>
                    <a:pt x="21974" y="1088"/>
                  </a:moveTo>
                  <a:cubicBezTo>
                    <a:pt x="21957" y="1088"/>
                    <a:pt x="21957" y="1088"/>
                    <a:pt x="21939" y="1106"/>
                  </a:cubicBezTo>
                  <a:cubicBezTo>
                    <a:pt x="21900" y="1123"/>
                    <a:pt x="21883" y="1162"/>
                    <a:pt x="21922" y="1197"/>
                  </a:cubicBezTo>
                  <a:cubicBezTo>
                    <a:pt x="21922" y="1215"/>
                    <a:pt x="21957" y="1232"/>
                    <a:pt x="21974" y="1232"/>
                  </a:cubicBezTo>
                  <a:cubicBezTo>
                    <a:pt x="21992" y="1232"/>
                    <a:pt x="21992" y="1232"/>
                    <a:pt x="22009" y="1215"/>
                  </a:cubicBezTo>
                  <a:cubicBezTo>
                    <a:pt x="22048" y="1197"/>
                    <a:pt x="22066" y="1162"/>
                    <a:pt x="22031" y="1123"/>
                  </a:cubicBezTo>
                  <a:cubicBezTo>
                    <a:pt x="22031" y="1106"/>
                    <a:pt x="21992" y="1088"/>
                    <a:pt x="21974" y="1088"/>
                  </a:cubicBezTo>
                  <a:close/>
                  <a:moveTo>
                    <a:pt x="6980" y="1106"/>
                  </a:moveTo>
                  <a:cubicBezTo>
                    <a:pt x="6945" y="1123"/>
                    <a:pt x="6927" y="1162"/>
                    <a:pt x="6945" y="1197"/>
                  </a:cubicBezTo>
                  <a:cubicBezTo>
                    <a:pt x="6962" y="1232"/>
                    <a:pt x="6980" y="1249"/>
                    <a:pt x="7019" y="1249"/>
                  </a:cubicBezTo>
                  <a:lnTo>
                    <a:pt x="7036" y="1249"/>
                  </a:lnTo>
                  <a:cubicBezTo>
                    <a:pt x="7071" y="1232"/>
                    <a:pt x="7088" y="1197"/>
                    <a:pt x="7088" y="1162"/>
                  </a:cubicBezTo>
                  <a:cubicBezTo>
                    <a:pt x="7071" y="1123"/>
                    <a:pt x="7036" y="1106"/>
                    <a:pt x="7019" y="1106"/>
                  </a:cubicBezTo>
                  <a:close/>
                  <a:moveTo>
                    <a:pt x="26578" y="1106"/>
                  </a:moveTo>
                  <a:cubicBezTo>
                    <a:pt x="26560" y="1106"/>
                    <a:pt x="26543" y="1106"/>
                    <a:pt x="26543" y="1123"/>
                  </a:cubicBezTo>
                  <a:cubicBezTo>
                    <a:pt x="26508" y="1162"/>
                    <a:pt x="26508" y="1197"/>
                    <a:pt x="26526" y="1232"/>
                  </a:cubicBezTo>
                  <a:cubicBezTo>
                    <a:pt x="26543" y="1249"/>
                    <a:pt x="26560" y="1249"/>
                    <a:pt x="26578" y="1249"/>
                  </a:cubicBezTo>
                  <a:cubicBezTo>
                    <a:pt x="26600" y="1249"/>
                    <a:pt x="26617" y="1249"/>
                    <a:pt x="26634" y="1232"/>
                  </a:cubicBezTo>
                  <a:cubicBezTo>
                    <a:pt x="26669" y="1215"/>
                    <a:pt x="26669" y="1162"/>
                    <a:pt x="26634" y="1123"/>
                  </a:cubicBezTo>
                  <a:cubicBezTo>
                    <a:pt x="26634" y="1123"/>
                    <a:pt x="26600" y="1106"/>
                    <a:pt x="26578" y="1106"/>
                  </a:cubicBezTo>
                  <a:close/>
                  <a:moveTo>
                    <a:pt x="6653" y="1232"/>
                  </a:moveTo>
                  <a:cubicBezTo>
                    <a:pt x="6618" y="1249"/>
                    <a:pt x="6601" y="1289"/>
                    <a:pt x="6601" y="1323"/>
                  </a:cubicBezTo>
                  <a:cubicBezTo>
                    <a:pt x="6618" y="1358"/>
                    <a:pt x="6636" y="1380"/>
                    <a:pt x="6671" y="1380"/>
                  </a:cubicBezTo>
                  <a:lnTo>
                    <a:pt x="6692" y="1380"/>
                  </a:lnTo>
                  <a:cubicBezTo>
                    <a:pt x="6745" y="1358"/>
                    <a:pt x="6762" y="1306"/>
                    <a:pt x="6745" y="1271"/>
                  </a:cubicBezTo>
                  <a:cubicBezTo>
                    <a:pt x="6727" y="1249"/>
                    <a:pt x="6710" y="1232"/>
                    <a:pt x="6671" y="1232"/>
                  </a:cubicBezTo>
                  <a:close/>
                  <a:moveTo>
                    <a:pt x="15630" y="1289"/>
                  </a:moveTo>
                  <a:cubicBezTo>
                    <a:pt x="15613" y="1289"/>
                    <a:pt x="15591" y="1289"/>
                    <a:pt x="15573" y="1306"/>
                  </a:cubicBezTo>
                  <a:cubicBezTo>
                    <a:pt x="15539" y="1341"/>
                    <a:pt x="15539" y="1380"/>
                    <a:pt x="15573" y="1415"/>
                  </a:cubicBezTo>
                  <a:cubicBezTo>
                    <a:pt x="15591" y="1432"/>
                    <a:pt x="15613" y="1432"/>
                    <a:pt x="15630" y="1432"/>
                  </a:cubicBezTo>
                  <a:cubicBezTo>
                    <a:pt x="15647" y="1432"/>
                    <a:pt x="15665" y="1432"/>
                    <a:pt x="15682" y="1415"/>
                  </a:cubicBezTo>
                  <a:cubicBezTo>
                    <a:pt x="15700" y="1380"/>
                    <a:pt x="15700" y="1341"/>
                    <a:pt x="15682" y="1306"/>
                  </a:cubicBezTo>
                  <a:cubicBezTo>
                    <a:pt x="15665" y="1289"/>
                    <a:pt x="15647" y="1289"/>
                    <a:pt x="15630" y="1289"/>
                  </a:cubicBezTo>
                  <a:close/>
                  <a:moveTo>
                    <a:pt x="21630" y="1289"/>
                  </a:moveTo>
                  <a:cubicBezTo>
                    <a:pt x="21596" y="1306"/>
                    <a:pt x="21574" y="1358"/>
                    <a:pt x="21613" y="1397"/>
                  </a:cubicBezTo>
                  <a:cubicBezTo>
                    <a:pt x="21613" y="1415"/>
                    <a:pt x="21648" y="1432"/>
                    <a:pt x="21665" y="1432"/>
                  </a:cubicBezTo>
                  <a:cubicBezTo>
                    <a:pt x="21683" y="1432"/>
                    <a:pt x="21683" y="1415"/>
                    <a:pt x="21704" y="1415"/>
                  </a:cubicBezTo>
                  <a:cubicBezTo>
                    <a:pt x="21739" y="1397"/>
                    <a:pt x="21757" y="1341"/>
                    <a:pt x="21722" y="1306"/>
                  </a:cubicBezTo>
                  <a:cubicBezTo>
                    <a:pt x="21722" y="1289"/>
                    <a:pt x="21683" y="1289"/>
                    <a:pt x="21665" y="1289"/>
                  </a:cubicBezTo>
                  <a:close/>
                  <a:moveTo>
                    <a:pt x="6310" y="1358"/>
                  </a:moveTo>
                  <a:cubicBezTo>
                    <a:pt x="6275" y="1380"/>
                    <a:pt x="6257" y="1432"/>
                    <a:pt x="6275" y="1467"/>
                  </a:cubicBezTo>
                  <a:cubicBezTo>
                    <a:pt x="6275" y="1489"/>
                    <a:pt x="6310" y="1506"/>
                    <a:pt x="6327" y="1506"/>
                  </a:cubicBezTo>
                  <a:lnTo>
                    <a:pt x="6366" y="1506"/>
                  </a:lnTo>
                  <a:cubicBezTo>
                    <a:pt x="6401" y="1489"/>
                    <a:pt x="6418" y="1450"/>
                    <a:pt x="6401" y="1415"/>
                  </a:cubicBezTo>
                  <a:cubicBezTo>
                    <a:pt x="6401" y="1380"/>
                    <a:pt x="6366" y="1358"/>
                    <a:pt x="6327" y="1358"/>
                  </a:cubicBezTo>
                  <a:close/>
                  <a:moveTo>
                    <a:pt x="26761" y="1397"/>
                  </a:moveTo>
                  <a:cubicBezTo>
                    <a:pt x="26743" y="1432"/>
                    <a:pt x="26726" y="1467"/>
                    <a:pt x="26743" y="1506"/>
                  </a:cubicBezTo>
                  <a:lnTo>
                    <a:pt x="26761" y="1506"/>
                  </a:lnTo>
                  <a:cubicBezTo>
                    <a:pt x="26761" y="1524"/>
                    <a:pt x="26795" y="1541"/>
                    <a:pt x="26817" y="1541"/>
                  </a:cubicBezTo>
                  <a:cubicBezTo>
                    <a:pt x="26835" y="1541"/>
                    <a:pt x="26835" y="1524"/>
                    <a:pt x="26852" y="1524"/>
                  </a:cubicBezTo>
                  <a:cubicBezTo>
                    <a:pt x="26887" y="1506"/>
                    <a:pt x="26887" y="1450"/>
                    <a:pt x="26869" y="1415"/>
                  </a:cubicBezTo>
                  <a:cubicBezTo>
                    <a:pt x="26852" y="1397"/>
                    <a:pt x="26835" y="1397"/>
                    <a:pt x="26817" y="1397"/>
                  </a:cubicBezTo>
                  <a:close/>
                  <a:moveTo>
                    <a:pt x="21356" y="1467"/>
                  </a:moveTo>
                  <a:cubicBezTo>
                    <a:pt x="21339" y="1467"/>
                    <a:pt x="21339" y="1489"/>
                    <a:pt x="21322" y="1489"/>
                  </a:cubicBezTo>
                  <a:cubicBezTo>
                    <a:pt x="21287" y="1506"/>
                    <a:pt x="21287" y="1558"/>
                    <a:pt x="21304" y="1598"/>
                  </a:cubicBezTo>
                  <a:cubicBezTo>
                    <a:pt x="21322" y="1615"/>
                    <a:pt x="21339" y="1615"/>
                    <a:pt x="21356" y="1615"/>
                  </a:cubicBezTo>
                  <a:lnTo>
                    <a:pt x="21396" y="1615"/>
                  </a:lnTo>
                  <a:cubicBezTo>
                    <a:pt x="21430" y="1598"/>
                    <a:pt x="21448" y="1541"/>
                    <a:pt x="21430" y="1506"/>
                  </a:cubicBezTo>
                  <a:cubicBezTo>
                    <a:pt x="21413" y="1489"/>
                    <a:pt x="21378" y="1467"/>
                    <a:pt x="21356" y="1467"/>
                  </a:cubicBezTo>
                  <a:close/>
                  <a:moveTo>
                    <a:pt x="5966" y="1506"/>
                  </a:moveTo>
                  <a:cubicBezTo>
                    <a:pt x="5931" y="1524"/>
                    <a:pt x="5909" y="1558"/>
                    <a:pt x="5931" y="1598"/>
                  </a:cubicBezTo>
                  <a:cubicBezTo>
                    <a:pt x="5948" y="1632"/>
                    <a:pt x="5966" y="1650"/>
                    <a:pt x="6001" y="1650"/>
                  </a:cubicBezTo>
                  <a:cubicBezTo>
                    <a:pt x="6018" y="1650"/>
                    <a:pt x="6018" y="1650"/>
                    <a:pt x="6040" y="1632"/>
                  </a:cubicBezTo>
                  <a:cubicBezTo>
                    <a:pt x="6075" y="1632"/>
                    <a:pt x="6092" y="1576"/>
                    <a:pt x="6075" y="1541"/>
                  </a:cubicBezTo>
                  <a:cubicBezTo>
                    <a:pt x="6057" y="1524"/>
                    <a:pt x="6040" y="1506"/>
                    <a:pt x="6001" y="1506"/>
                  </a:cubicBezTo>
                  <a:close/>
                  <a:moveTo>
                    <a:pt x="15882" y="1541"/>
                  </a:moveTo>
                  <a:cubicBezTo>
                    <a:pt x="15865" y="1541"/>
                    <a:pt x="15848" y="1558"/>
                    <a:pt x="15830" y="1558"/>
                  </a:cubicBezTo>
                  <a:cubicBezTo>
                    <a:pt x="15791" y="1598"/>
                    <a:pt x="15791" y="1632"/>
                    <a:pt x="15830" y="1667"/>
                  </a:cubicBezTo>
                  <a:cubicBezTo>
                    <a:pt x="15848" y="1685"/>
                    <a:pt x="15865" y="1685"/>
                    <a:pt x="15882" y="1685"/>
                  </a:cubicBezTo>
                  <a:cubicBezTo>
                    <a:pt x="15900" y="1685"/>
                    <a:pt x="15917" y="1685"/>
                    <a:pt x="15917" y="1667"/>
                  </a:cubicBezTo>
                  <a:cubicBezTo>
                    <a:pt x="15956" y="1650"/>
                    <a:pt x="15956" y="1598"/>
                    <a:pt x="15939" y="1576"/>
                  </a:cubicBezTo>
                  <a:cubicBezTo>
                    <a:pt x="15917" y="1558"/>
                    <a:pt x="15900" y="1541"/>
                    <a:pt x="15882" y="1541"/>
                  </a:cubicBezTo>
                  <a:close/>
                  <a:moveTo>
                    <a:pt x="5639" y="1650"/>
                  </a:moveTo>
                  <a:cubicBezTo>
                    <a:pt x="5605" y="1667"/>
                    <a:pt x="5583" y="1706"/>
                    <a:pt x="5605" y="1741"/>
                  </a:cubicBezTo>
                  <a:cubicBezTo>
                    <a:pt x="5622" y="1776"/>
                    <a:pt x="5639" y="1793"/>
                    <a:pt x="5674" y="1793"/>
                  </a:cubicBezTo>
                  <a:cubicBezTo>
                    <a:pt x="5674" y="1793"/>
                    <a:pt x="5692" y="1793"/>
                    <a:pt x="5692" y="1776"/>
                  </a:cubicBezTo>
                  <a:cubicBezTo>
                    <a:pt x="5731" y="1776"/>
                    <a:pt x="5748" y="1724"/>
                    <a:pt x="5731" y="1685"/>
                  </a:cubicBezTo>
                  <a:cubicBezTo>
                    <a:pt x="5731" y="1667"/>
                    <a:pt x="5692" y="1650"/>
                    <a:pt x="5674" y="1650"/>
                  </a:cubicBezTo>
                  <a:close/>
                  <a:moveTo>
                    <a:pt x="21013" y="1685"/>
                  </a:moveTo>
                  <a:cubicBezTo>
                    <a:pt x="20978" y="1706"/>
                    <a:pt x="20978" y="1759"/>
                    <a:pt x="20995" y="1793"/>
                  </a:cubicBezTo>
                  <a:cubicBezTo>
                    <a:pt x="21013" y="1815"/>
                    <a:pt x="21030" y="1833"/>
                    <a:pt x="21069" y="1833"/>
                  </a:cubicBezTo>
                  <a:cubicBezTo>
                    <a:pt x="21069" y="1833"/>
                    <a:pt x="21087" y="1815"/>
                    <a:pt x="21104" y="1815"/>
                  </a:cubicBezTo>
                  <a:cubicBezTo>
                    <a:pt x="21139" y="1793"/>
                    <a:pt x="21139" y="1741"/>
                    <a:pt x="21121" y="1706"/>
                  </a:cubicBezTo>
                  <a:cubicBezTo>
                    <a:pt x="21104" y="1685"/>
                    <a:pt x="21087" y="1685"/>
                    <a:pt x="21069" y="1685"/>
                  </a:cubicBezTo>
                  <a:close/>
                  <a:moveTo>
                    <a:pt x="27013" y="1685"/>
                  </a:moveTo>
                  <a:cubicBezTo>
                    <a:pt x="26996" y="1685"/>
                    <a:pt x="26978" y="1706"/>
                    <a:pt x="26978" y="1706"/>
                  </a:cubicBezTo>
                  <a:cubicBezTo>
                    <a:pt x="26943" y="1724"/>
                    <a:pt x="26926" y="1776"/>
                    <a:pt x="26943" y="1793"/>
                  </a:cubicBezTo>
                  <a:cubicBezTo>
                    <a:pt x="26961" y="1833"/>
                    <a:pt x="26978" y="1833"/>
                    <a:pt x="27013" y="1833"/>
                  </a:cubicBezTo>
                  <a:lnTo>
                    <a:pt x="27052" y="1833"/>
                  </a:lnTo>
                  <a:cubicBezTo>
                    <a:pt x="27087" y="1815"/>
                    <a:pt x="27087" y="1759"/>
                    <a:pt x="27070" y="1724"/>
                  </a:cubicBezTo>
                  <a:cubicBezTo>
                    <a:pt x="27052" y="1706"/>
                    <a:pt x="27035" y="1685"/>
                    <a:pt x="27013" y="1685"/>
                  </a:cubicBezTo>
                  <a:close/>
                  <a:moveTo>
                    <a:pt x="5348" y="1793"/>
                  </a:moveTo>
                  <a:cubicBezTo>
                    <a:pt x="5330" y="1793"/>
                    <a:pt x="5313" y="1793"/>
                    <a:pt x="5313" y="1815"/>
                  </a:cubicBezTo>
                  <a:cubicBezTo>
                    <a:pt x="5278" y="1833"/>
                    <a:pt x="5257" y="1867"/>
                    <a:pt x="5278" y="1902"/>
                  </a:cubicBezTo>
                  <a:cubicBezTo>
                    <a:pt x="5296" y="1924"/>
                    <a:pt x="5313" y="1941"/>
                    <a:pt x="5348" y="1941"/>
                  </a:cubicBezTo>
                  <a:lnTo>
                    <a:pt x="5365" y="1941"/>
                  </a:lnTo>
                  <a:cubicBezTo>
                    <a:pt x="5404" y="1924"/>
                    <a:pt x="5422" y="1867"/>
                    <a:pt x="5404" y="1833"/>
                  </a:cubicBezTo>
                  <a:cubicBezTo>
                    <a:pt x="5387" y="1815"/>
                    <a:pt x="5365" y="1793"/>
                    <a:pt x="5348" y="1793"/>
                  </a:cubicBezTo>
                  <a:close/>
                  <a:moveTo>
                    <a:pt x="16065" y="1833"/>
                  </a:moveTo>
                  <a:cubicBezTo>
                    <a:pt x="16026" y="1867"/>
                    <a:pt x="16026" y="1902"/>
                    <a:pt x="16048" y="1941"/>
                  </a:cubicBezTo>
                  <a:cubicBezTo>
                    <a:pt x="16065" y="1959"/>
                    <a:pt x="16083" y="1976"/>
                    <a:pt x="16117" y="1976"/>
                  </a:cubicBezTo>
                  <a:cubicBezTo>
                    <a:pt x="16117" y="1976"/>
                    <a:pt x="16135" y="1959"/>
                    <a:pt x="16157" y="1959"/>
                  </a:cubicBezTo>
                  <a:cubicBezTo>
                    <a:pt x="16191" y="1924"/>
                    <a:pt x="16191" y="1885"/>
                    <a:pt x="16174" y="1850"/>
                  </a:cubicBezTo>
                  <a:cubicBezTo>
                    <a:pt x="16157" y="1833"/>
                    <a:pt x="16135" y="1833"/>
                    <a:pt x="16117" y="1833"/>
                  </a:cubicBezTo>
                  <a:close/>
                  <a:moveTo>
                    <a:pt x="20725" y="1885"/>
                  </a:moveTo>
                  <a:cubicBezTo>
                    <a:pt x="20686" y="1924"/>
                    <a:pt x="20669" y="1959"/>
                    <a:pt x="20704" y="1994"/>
                  </a:cubicBezTo>
                  <a:cubicBezTo>
                    <a:pt x="20704" y="2011"/>
                    <a:pt x="20743" y="2033"/>
                    <a:pt x="20760" y="2033"/>
                  </a:cubicBezTo>
                  <a:cubicBezTo>
                    <a:pt x="20778" y="2033"/>
                    <a:pt x="20795" y="2033"/>
                    <a:pt x="20795" y="2011"/>
                  </a:cubicBezTo>
                  <a:cubicBezTo>
                    <a:pt x="20834" y="1994"/>
                    <a:pt x="20852" y="1941"/>
                    <a:pt x="20812" y="1924"/>
                  </a:cubicBezTo>
                  <a:cubicBezTo>
                    <a:pt x="20812" y="1885"/>
                    <a:pt x="20778" y="1885"/>
                    <a:pt x="20760" y="1885"/>
                  </a:cubicBezTo>
                  <a:close/>
                  <a:moveTo>
                    <a:pt x="4987" y="1959"/>
                  </a:moveTo>
                  <a:cubicBezTo>
                    <a:pt x="4952" y="1976"/>
                    <a:pt x="4930" y="2033"/>
                    <a:pt x="4952" y="2067"/>
                  </a:cubicBezTo>
                  <a:cubicBezTo>
                    <a:pt x="4969" y="2085"/>
                    <a:pt x="4987" y="2102"/>
                    <a:pt x="5022" y="2102"/>
                  </a:cubicBezTo>
                  <a:lnTo>
                    <a:pt x="5039" y="2102"/>
                  </a:lnTo>
                  <a:cubicBezTo>
                    <a:pt x="5078" y="2085"/>
                    <a:pt x="5096" y="2033"/>
                    <a:pt x="5078" y="1994"/>
                  </a:cubicBezTo>
                  <a:cubicBezTo>
                    <a:pt x="5061" y="1976"/>
                    <a:pt x="5039" y="1959"/>
                    <a:pt x="5004" y="1959"/>
                  </a:cubicBezTo>
                  <a:close/>
                  <a:moveTo>
                    <a:pt x="27161" y="2011"/>
                  </a:moveTo>
                  <a:cubicBezTo>
                    <a:pt x="27122" y="2033"/>
                    <a:pt x="27104" y="2085"/>
                    <a:pt x="27122" y="2120"/>
                  </a:cubicBezTo>
                  <a:cubicBezTo>
                    <a:pt x="27144" y="2141"/>
                    <a:pt x="27161" y="2159"/>
                    <a:pt x="27196" y="2159"/>
                  </a:cubicBezTo>
                  <a:cubicBezTo>
                    <a:pt x="27196" y="2159"/>
                    <a:pt x="27213" y="2159"/>
                    <a:pt x="27231" y="2141"/>
                  </a:cubicBezTo>
                  <a:cubicBezTo>
                    <a:pt x="27270" y="2120"/>
                    <a:pt x="27270" y="2085"/>
                    <a:pt x="27252" y="2050"/>
                  </a:cubicBezTo>
                  <a:cubicBezTo>
                    <a:pt x="27252" y="2011"/>
                    <a:pt x="27213" y="2011"/>
                    <a:pt x="27196" y="2011"/>
                  </a:cubicBezTo>
                  <a:close/>
                  <a:moveTo>
                    <a:pt x="20451" y="2085"/>
                  </a:moveTo>
                  <a:cubicBezTo>
                    <a:pt x="20451" y="2085"/>
                    <a:pt x="20434" y="2085"/>
                    <a:pt x="20416" y="2102"/>
                  </a:cubicBezTo>
                  <a:cubicBezTo>
                    <a:pt x="20377" y="2120"/>
                    <a:pt x="20377" y="2159"/>
                    <a:pt x="20399" y="2194"/>
                  </a:cubicBezTo>
                  <a:cubicBezTo>
                    <a:pt x="20416" y="2211"/>
                    <a:pt x="20434" y="2228"/>
                    <a:pt x="20451" y="2228"/>
                  </a:cubicBezTo>
                  <a:cubicBezTo>
                    <a:pt x="20469" y="2228"/>
                    <a:pt x="20486" y="2228"/>
                    <a:pt x="20508" y="2211"/>
                  </a:cubicBezTo>
                  <a:cubicBezTo>
                    <a:pt x="20543" y="2194"/>
                    <a:pt x="20543" y="2159"/>
                    <a:pt x="20525" y="2120"/>
                  </a:cubicBezTo>
                  <a:cubicBezTo>
                    <a:pt x="20508" y="2102"/>
                    <a:pt x="20486" y="2085"/>
                    <a:pt x="20451" y="2085"/>
                  </a:cubicBezTo>
                  <a:close/>
                  <a:moveTo>
                    <a:pt x="4695" y="2120"/>
                  </a:moveTo>
                  <a:cubicBezTo>
                    <a:pt x="4678" y="2120"/>
                    <a:pt x="4660" y="2120"/>
                    <a:pt x="4660" y="2141"/>
                  </a:cubicBezTo>
                  <a:cubicBezTo>
                    <a:pt x="4626" y="2159"/>
                    <a:pt x="4604" y="2194"/>
                    <a:pt x="4626" y="2228"/>
                  </a:cubicBezTo>
                  <a:cubicBezTo>
                    <a:pt x="4643" y="2250"/>
                    <a:pt x="4660" y="2268"/>
                    <a:pt x="4695" y="2268"/>
                  </a:cubicBezTo>
                  <a:lnTo>
                    <a:pt x="4734" y="2268"/>
                  </a:lnTo>
                  <a:cubicBezTo>
                    <a:pt x="4769" y="2250"/>
                    <a:pt x="4769" y="2194"/>
                    <a:pt x="4752" y="2159"/>
                  </a:cubicBezTo>
                  <a:cubicBezTo>
                    <a:pt x="4752" y="2141"/>
                    <a:pt x="4713" y="2120"/>
                    <a:pt x="4695" y="2120"/>
                  </a:cubicBezTo>
                  <a:close/>
                  <a:moveTo>
                    <a:pt x="16283" y="2120"/>
                  </a:moveTo>
                  <a:cubicBezTo>
                    <a:pt x="16244" y="2159"/>
                    <a:pt x="16244" y="2194"/>
                    <a:pt x="16265" y="2228"/>
                  </a:cubicBezTo>
                  <a:cubicBezTo>
                    <a:pt x="16283" y="2250"/>
                    <a:pt x="16300" y="2268"/>
                    <a:pt x="16335" y="2268"/>
                  </a:cubicBezTo>
                  <a:cubicBezTo>
                    <a:pt x="16335" y="2268"/>
                    <a:pt x="16352" y="2250"/>
                    <a:pt x="16374" y="2250"/>
                  </a:cubicBezTo>
                  <a:cubicBezTo>
                    <a:pt x="16409" y="2228"/>
                    <a:pt x="16409" y="2176"/>
                    <a:pt x="16392" y="2141"/>
                  </a:cubicBezTo>
                  <a:cubicBezTo>
                    <a:pt x="16374" y="2120"/>
                    <a:pt x="16352" y="2120"/>
                    <a:pt x="16335" y="2120"/>
                  </a:cubicBezTo>
                  <a:close/>
                  <a:moveTo>
                    <a:pt x="20160" y="2285"/>
                  </a:moveTo>
                  <a:cubicBezTo>
                    <a:pt x="20142" y="2285"/>
                    <a:pt x="20125" y="2285"/>
                    <a:pt x="20125" y="2302"/>
                  </a:cubicBezTo>
                  <a:cubicBezTo>
                    <a:pt x="20090" y="2320"/>
                    <a:pt x="20073" y="2376"/>
                    <a:pt x="20108" y="2394"/>
                  </a:cubicBezTo>
                  <a:cubicBezTo>
                    <a:pt x="20108" y="2429"/>
                    <a:pt x="20142" y="2429"/>
                    <a:pt x="20160" y="2429"/>
                  </a:cubicBezTo>
                  <a:lnTo>
                    <a:pt x="20199" y="2429"/>
                  </a:lnTo>
                  <a:cubicBezTo>
                    <a:pt x="20234" y="2394"/>
                    <a:pt x="20234" y="2359"/>
                    <a:pt x="20216" y="2320"/>
                  </a:cubicBezTo>
                  <a:cubicBezTo>
                    <a:pt x="20199" y="2302"/>
                    <a:pt x="20181" y="2285"/>
                    <a:pt x="20160" y="2285"/>
                  </a:cubicBezTo>
                  <a:close/>
                  <a:moveTo>
                    <a:pt x="4334" y="2302"/>
                  </a:moveTo>
                  <a:cubicBezTo>
                    <a:pt x="4299" y="2320"/>
                    <a:pt x="4299" y="2376"/>
                    <a:pt x="4317" y="2411"/>
                  </a:cubicBezTo>
                  <a:cubicBezTo>
                    <a:pt x="4317" y="2429"/>
                    <a:pt x="4351" y="2446"/>
                    <a:pt x="4369" y="2446"/>
                  </a:cubicBezTo>
                  <a:cubicBezTo>
                    <a:pt x="4386" y="2446"/>
                    <a:pt x="4386" y="2429"/>
                    <a:pt x="4408" y="2429"/>
                  </a:cubicBezTo>
                  <a:cubicBezTo>
                    <a:pt x="4443" y="2411"/>
                    <a:pt x="4460" y="2376"/>
                    <a:pt x="4443" y="2337"/>
                  </a:cubicBezTo>
                  <a:cubicBezTo>
                    <a:pt x="4425" y="2302"/>
                    <a:pt x="4408" y="2302"/>
                    <a:pt x="4369" y="2302"/>
                  </a:cubicBezTo>
                  <a:close/>
                  <a:moveTo>
                    <a:pt x="27322" y="2337"/>
                  </a:moveTo>
                  <a:cubicBezTo>
                    <a:pt x="27287" y="2359"/>
                    <a:pt x="27270" y="2394"/>
                    <a:pt x="27287" y="2429"/>
                  </a:cubicBezTo>
                  <a:cubicBezTo>
                    <a:pt x="27305" y="2468"/>
                    <a:pt x="27322" y="2485"/>
                    <a:pt x="27361" y="2485"/>
                  </a:cubicBezTo>
                  <a:cubicBezTo>
                    <a:pt x="27361" y="2485"/>
                    <a:pt x="27379" y="2468"/>
                    <a:pt x="27396" y="2468"/>
                  </a:cubicBezTo>
                  <a:cubicBezTo>
                    <a:pt x="27431" y="2446"/>
                    <a:pt x="27431" y="2411"/>
                    <a:pt x="27413" y="2376"/>
                  </a:cubicBezTo>
                  <a:cubicBezTo>
                    <a:pt x="27413" y="2337"/>
                    <a:pt x="27379" y="2337"/>
                    <a:pt x="27361" y="2337"/>
                  </a:cubicBezTo>
                  <a:close/>
                  <a:moveTo>
                    <a:pt x="16535" y="2411"/>
                  </a:moveTo>
                  <a:cubicBezTo>
                    <a:pt x="16518" y="2411"/>
                    <a:pt x="16518" y="2411"/>
                    <a:pt x="16500" y="2429"/>
                  </a:cubicBezTo>
                  <a:cubicBezTo>
                    <a:pt x="16461" y="2446"/>
                    <a:pt x="16461" y="2485"/>
                    <a:pt x="16483" y="2520"/>
                  </a:cubicBezTo>
                  <a:cubicBezTo>
                    <a:pt x="16500" y="2537"/>
                    <a:pt x="16518" y="2555"/>
                    <a:pt x="16535" y="2555"/>
                  </a:cubicBezTo>
                  <a:cubicBezTo>
                    <a:pt x="16553" y="2555"/>
                    <a:pt x="16570" y="2555"/>
                    <a:pt x="16570" y="2537"/>
                  </a:cubicBezTo>
                  <a:cubicBezTo>
                    <a:pt x="16609" y="2520"/>
                    <a:pt x="16626" y="2468"/>
                    <a:pt x="16592" y="2446"/>
                  </a:cubicBezTo>
                  <a:cubicBezTo>
                    <a:pt x="16592" y="2429"/>
                    <a:pt x="16553" y="2411"/>
                    <a:pt x="16535" y="2411"/>
                  </a:cubicBezTo>
                  <a:close/>
                  <a:moveTo>
                    <a:pt x="4060" y="2468"/>
                  </a:moveTo>
                  <a:cubicBezTo>
                    <a:pt x="4043" y="2468"/>
                    <a:pt x="4025" y="2485"/>
                    <a:pt x="4025" y="2485"/>
                  </a:cubicBezTo>
                  <a:cubicBezTo>
                    <a:pt x="3990" y="2503"/>
                    <a:pt x="3973" y="2555"/>
                    <a:pt x="3990" y="2577"/>
                  </a:cubicBezTo>
                  <a:cubicBezTo>
                    <a:pt x="4008" y="2611"/>
                    <a:pt x="4025" y="2611"/>
                    <a:pt x="4060" y="2611"/>
                  </a:cubicBezTo>
                  <a:lnTo>
                    <a:pt x="4099" y="2611"/>
                  </a:lnTo>
                  <a:cubicBezTo>
                    <a:pt x="4134" y="2594"/>
                    <a:pt x="4134" y="2537"/>
                    <a:pt x="4116" y="2503"/>
                  </a:cubicBezTo>
                  <a:cubicBezTo>
                    <a:pt x="4099" y="2485"/>
                    <a:pt x="4082" y="2468"/>
                    <a:pt x="4060" y="2468"/>
                  </a:cubicBezTo>
                  <a:close/>
                  <a:moveTo>
                    <a:pt x="19855" y="2485"/>
                  </a:moveTo>
                  <a:cubicBezTo>
                    <a:pt x="19833" y="2485"/>
                    <a:pt x="19833" y="2485"/>
                    <a:pt x="19816" y="2503"/>
                  </a:cubicBezTo>
                  <a:cubicBezTo>
                    <a:pt x="19781" y="2520"/>
                    <a:pt x="19781" y="2577"/>
                    <a:pt x="19799" y="2594"/>
                  </a:cubicBezTo>
                  <a:cubicBezTo>
                    <a:pt x="19816" y="2629"/>
                    <a:pt x="19833" y="2629"/>
                    <a:pt x="19855" y="2629"/>
                  </a:cubicBezTo>
                  <a:lnTo>
                    <a:pt x="19890" y="2629"/>
                  </a:lnTo>
                  <a:cubicBezTo>
                    <a:pt x="19925" y="2594"/>
                    <a:pt x="19942" y="2555"/>
                    <a:pt x="19925" y="2520"/>
                  </a:cubicBezTo>
                  <a:cubicBezTo>
                    <a:pt x="19907" y="2503"/>
                    <a:pt x="19890" y="2485"/>
                    <a:pt x="19855" y="2485"/>
                  </a:cubicBezTo>
                  <a:close/>
                  <a:moveTo>
                    <a:pt x="3699" y="2664"/>
                  </a:moveTo>
                  <a:cubicBezTo>
                    <a:pt x="3681" y="2685"/>
                    <a:pt x="3664" y="2738"/>
                    <a:pt x="3681" y="2772"/>
                  </a:cubicBezTo>
                  <a:cubicBezTo>
                    <a:pt x="3699" y="2794"/>
                    <a:pt x="3716" y="2812"/>
                    <a:pt x="3755" y="2812"/>
                  </a:cubicBezTo>
                  <a:cubicBezTo>
                    <a:pt x="3755" y="2812"/>
                    <a:pt x="3773" y="2794"/>
                    <a:pt x="3790" y="2794"/>
                  </a:cubicBezTo>
                  <a:cubicBezTo>
                    <a:pt x="3825" y="2772"/>
                    <a:pt x="3825" y="2720"/>
                    <a:pt x="3808" y="2703"/>
                  </a:cubicBezTo>
                  <a:cubicBezTo>
                    <a:pt x="3790" y="2664"/>
                    <a:pt x="3773" y="2664"/>
                    <a:pt x="3755" y="2664"/>
                  </a:cubicBezTo>
                  <a:close/>
                  <a:moveTo>
                    <a:pt x="27487" y="2664"/>
                  </a:moveTo>
                  <a:cubicBezTo>
                    <a:pt x="27448" y="2685"/>
                    <a:pt x="27431" y="2720"/>
                    <a:pt x="27448" y="2755"/>
                  </a:cubicBezTo>
                  <a:cubicBezTo>
                    <a:pt x="27448" y="2794"/>
                    <a:pt x="27487" y="2812"/>
                    <a:pt x="27505" y="2812"/>
                  </a:cubicBezTo>
                  <a:cubicBezTo>
                    <a:pt x="27522" y="2812"/>
                    <a:pt x="27522" y="2812"/>
                    <a:pt x="27540" y="2794"/>
                  </a:cubicBezTo>
                  <a:cubicBezTo>
                    <a:pt x="27579" y="2772"/>
                    <a:pt x="27596" y="2738"/>
                    <a:pt x="27579" y="2703"/>
                  </a:cubicBezTo>
                  <a:cubicBezTo>
                    <a:pt x="27557" y="2685"/>
                    <a:pt x="27540" y="2664"/>
                    <a:pt x="27505" y="2664"/>
                  </a:cubicBezTo>
                  <a:close/>
                  <a:moveTo>
                    <a:pt x="19546" y="2685"/>
                  </a:moveTo>
                  <a:cubicBezTo>
                    <a:pt x="19546" y="2685"/>
                    <a:pt x="19529" y="2685"/>
                    <a:pt x="19507" y="2703"/>
                  </a:cubicBezTo>
                  <a:cubicBezTo>
                    <a:pt x="19472" y="2720"/>
                    <a:pt x="19472" y="2755"/>
                    <a:pt x="19490" y="2794"/>
                  </a:cubicBezTo>
                  <a:cubicBezTo>
                    <a:pt x="19507" y="2812"/>
                    <a:pt x="19529" y="2829"/>
                    <a:pt x="19546" y="2829"/>
                  </a:cubicBezTo>
                  <a:cubicBezTo>
                    <a:pt x="19564" y="2829"/>
                    <a:pt x="19581" y="2829"/>
                    <a:pt x="19598" y="2812"/>
                  </a:cubicBezTo>
                  <a:cubicBezTo>
                    <a:pt x="19616" y="2794"/>
                    <a:pt x="19638" y="2755"/>
                    <a:pt x="19616" y="2720"/>
                  </a:cubicBezTo>
                  <a:cubicBezTo>
                    <a:pt x="19598" y="2703"/>
                    <a:pt x="19581" y="2685"/>
                    <a:pt x="19546" y="2685"/>
                  </a:cubicBezTo>
                  <a:close/>
                  <a:moveTo>
                    <a:pt x="16753" y="2703"/>
                  </a:moveTo>
                  <a:cubicBezTo>
                    <a:pt x="16735" y="2703"/>
                    <a:pt x="16718" y="2703"/>
                    <a:pt x="16718" y="2720"/>
                  </a:cubicBezTo>
                  <a:cubicBezTo>
                    <a:pt x="16679" y="2738"/>
                    <a:pt x="16679" y="2794"/>
                    <a:pt x="16700" y="2812"/>
                  </a:cubicBezTo>
                  <a:cubicBezTo>
                    <a:pt x="16718" y="2846"/>
                    <a:pt x="16735" y="2846"/>
                    <a:pt x="16753" y="2846"/>
                  </a:cubicBezTo>
                  <a:cubicBezTo>
                    <a:pt x="16770" y="2846"/>
                    <a:pt x="16787" y="2846"/>
                    <a:pt x="16809" y="2829"/>
                  </a:cubicBezTo>
                  <a:cubicBezTo>
                    <a:pt x="16827" y="2812"/>
                    <a:pt x="16844" y="2755"/>
                    <a:pt x="16809" y="2738"/>
                  </a:cubicBezTo>
                  <a:cubicBezTo>
                    <a:pt x="16787" y="2720"/>
                    <a:pt x="16770" y="2703"/>
                    <a:pt x="16753" y="2703"/>
                  </a:cubicBezTo>
                  <a:close/>
                  <a:moveTo>
                    <a:pt x="3446" y="2846"/>
                  </a:moveTo>
                  <a:cubicBezTo>
                    <a:pt x="3429" y="2846"/>
                    <a:pt x="3407" y="2846"/>
                    <a:pt x="3390" y="2864"/>
                  </a:cubicBezTo>
                  <a:cubicBezTo>
                    <a:pt x="3372" y="2881"/>
                    <a:pt x="3355" y="2920"/>
                    <a:pt x="3372" y="2955"/>
                  </a:cubicBezTo>
                  <a:cubicBezTo>
                    <a:pt x="3390" y="2973"/>
                    <a:pt x="3407" y="2990"/>
                    <a:pt x="3446" y="2990"/>
                  </a:cubicBezTo>
                  <a:lnTo>
                    <a:pt x="3481" y="2990"/>
                  </a:lnTo>
                  <a:cubicBezTo>
                    <a:pt x="3516" y="2955"/>
                    <a:pt x="3516" y="2920"/>
                    <a:pt x="3499" y="2881"/>
                  </a:cubicBezTo>
                  <a:cubicBezTo>
                    <a:pt x="3481" y="2864"/>
                    <a:pt x="3464" y="2846"/>
                    <a:pt x="3446" y="2846"/>
                  </a:cubicBezTo>
                  <a:close/>
                  <a:moveTo>
                    <a:pt x="19237" y="2864"/>
                  </a:moveTo>
                  <a:cubicBezTo>
                    <a:pt x="19237" y="2864"/>
                    <a:pt x="19220" y="2881"/>
                    <a:pt x="19202" y="2881"/>
                  </a:cubicBezTo>
                  <a:cubicBezTo>
                    <a:pt x="19163" y="2903"/>
                    <a:pt x="19163" y="2955"/>
                    <a:pt x="19181" y="2973"/>
                  </a:cubicBezTo>
                  <a:cubicBezTo>
                    <a:pt x="19202" y="3012"/>
                    <a:pt x="19220" y="3012"/>
                    <a:pt x="19237" y="3012"/>
                  </a:cubicBezTo>
                  <a:lnTo>
                    <a:pt x="19272" y="3012"/>
                  </a:lnTo>
                  <a:cubicBezTo>
                    <a:pt x="19311" y="2990"/>
                    <a:pt x="19329" y="2938"/>
                    <a:pt x="19311" y="2903"/>
                  </a:cubicBezTo>
                  <a:cubicBezTo>
                    <a:pt x="19289" y="2881"/>
                    <a:pt x="19272" y="2864"/>
                    <a:pt x="19237" y="2864"/>
                  </a:cubicBezTo>
                  <a:close/>
                  <a:moveTo>
                    <a:pt x="16988" y="2973"/>
                  </a:moveTo>
                  <a:cubicBezTo>
                    <a:pt x="16970" y="2973"/>
                    <a:pt x="16953" y="2990"/>
                    <a:pt x="16935" y="2990"/>
                  </a:cubicBezTo>
                  <a:cubicBezTo>
                    <a:pt x="16918" y="3029"/>
                    <a:pt x="16896" y="3064"/>
                    <a:pt x="16935" y="3099"/>
                  </a:cubicBezTo>
                  <a:cubicBezTo>
                    <a:pt x="16953" y="3121"/>
                    <a:pt x="16970" y="3121"/>
                    <a:pt x="16988" y="3121"/>
                  </a:cubicBezTo>
                  <a:cubicBezTo>
                    <a:pt x="17005" y="3121"/>
                    <a:pt x="17027" y="3121"/>
                    <a:pt x="17044" y="3099"/>
                  </a:cubicBezTo>
                  <a:cubicBezTo>
                    <a:pt x="17062" y="3081"/>
                    <a:pt x="17062" y="3029"/>
                    <a:pt x="17044" y="3012"/>
                  </a:cubicBezTo>
                  <a:cubicBezTo>
                    <a:pt x="17027" y="2990"/>
                    <a:pt x="17005" y="2973"/>
                    <a:pt x="16988" y="2973"/>
                  </a:cubicBezTo>
                  <a:close/>
                  <a:moveTo>
                    <a:pt x="27631" y="2990"/>
                  </a:moveTo>
                  <a:cubicBezTo>
                    <a:pt x="27596" y="3012"/>
                    <a:pt x="27579" y="3047"/>
                    <a:pt x="27596" y="3099"/>
                  </a:cubicBezTo>
                  <a:cubicBezTo>
                    <a:pt x="27596" y="3121"/>
                    <a:pt x="27631" y="3138"/>
                    <a:pt x="27648" y="3138"/>
                  </a:cubicBezTo>
                  <a:lnTo>
                    <a:pt x="27687" y="3138"/>
                  </a:lnTo>
                  <a:cubicBezTo>
                    <a:pt x="27722" y="3121"/>
                    <a:pt x="27740" y="3064"/>
                    <a:pt x="27722" y="3029"/>
                  </a:cubicBezTo>
                  <a:cubicBezTo>
                    <a:pt x="27705" y="3012"/>
                    <a:pt x="27687" y="2990"/>
                    <a:pt x="27648" y="2990"/>
                  </a:cubicBezTo>
                  <a:close/>
                  <a:moveTo>
                    <a:pt x="3081" y="3047"/>
                  </a:moveTo>
                  <a:cubicBezTo>
                    <a:pt x="3063" y="3064"/>
                    <a:pt x="3046" y="3121"/>
                    <a:pt x="3063" y="3155"/>
                  </a:cubicBezTo>
                  <a:cubicBezTo>
                    <a:pt x="3081" y="3173"/>
                    <a:pt x="3103" y="3190"/>
                    <a:pt x="3137" y="3190"/>
                  </a:cubicBezTo>
                  <a:cubicBezTo>
                    <a:pt x="3137" y="3190"/>
                    <a:pt x="3155" y="3173"/>
                    <a:pt x="3172" y="3173"/>
                  </a:cubicBezTo>
                  <a:cubicBezTo>
                    <a:pt x="3211" y="3155"/>
                    <a:pt x="3211" y="3099"/>
                    <a:pt x="3190" y="3081"/>
                  </a:cubicBezTo>
                  <a:cubicBezTo>
                    <a:pt x="3172" y="3047"/>
                    <a:pt x="3155" y="3047"/>
                    <a:pt x="3137" y="3047"/>
                  </a:cubicBezTo>
                  <a:close/>
                  <a:moveTo>
                    <a:pt x="18928" y="3047"/>
                  </a:moveTo>
                  <a:cubicBezTo>
                    <a:pt x="18911" y="3047"/>
                    <a:pt x="18911" y="3047"/>
                    <a:pt x="18894" y="3064"/>
                  </a:cubicBezTo>
                  <a:cubicBezTo>
                    <a:pt x="18854" y="3081"/>
                    <a:pt x="18837" y="3121"/>
                    <a:pt x="18854" y="3155"/>
                  </a:cubicBezTo>
                  <a:cubicBezTo>
                    <a:pt x="18876" y="3173"/>
                    <a:pt x="18894" y="3190"/>
                    <a:pt x="18928" y="3190"/>
                  </a:cubicBezTo>
                  <a:lnTo>
                    <a:pt x="18963" y="3190"/>
                  </a:lnTo>
                  <a:cubicBezTo>
                    <a:pt x="19002" y="3173"/>
                    <a:pt x="19002" y="3121"/>
                    <a:pt x="18985" y="3081"/>
                  </a:cubicBezTo>
                  <a:cubicBezTo>
                    <a:pt x="18985" y="3064"/>
                    <a:pt x="18946" y="3047"/>
                    <a:pt x="18928" y="3047"/>
                  </a:cubicBezTo>
                  <a:close/>
                  <a:moveTo>
                    <a:pt x="18602" y="3208"/>
                  </a:moveTo>
                  <a:cubicBezTo>
                    <a:pt x="18585" y="3208"/>
                    <a:pt x="18585" y="3208"/>
                    <a:pt x="18567" y="3229"/>
                  </a:cubicBezTo>
                  <a:cubicBezTo>
                    <a:pt x="18528" y="3247"/>
                    <a:pt x="18528" y="3282"/>
                    <a:pt x="18528" y="3316"/>
                  </a:cubicBezTo>
                  <a:cubicBezTo>
                    <a:pt x="18550" y="3355"/>
                    <a:pt x="18585" y="3355"/>
                    <a:pt x="18602" y="3355"/>
                  </a:cubicBezTo>
                  <a:lnTo>
                    <a:pt x="18637" y="3355"/>
                  </a:lnTo>
                  <a:cubicBezTo>
                    <a:pt x="18676" y="3338"/>
                    <a:pt x="18693" y="3299"/>
                    <a:pt x="18676" y="3264"/>
                  </a:cubicBezTo>
                  <a:cubicBezTo>
                    <a:pt x="18659" y="3229"/>
                    <a:pt x="18637" y="3208"/>
                    <a:pt x="18602" y="3208"/>
                  </a:cubicBezTo>
                  <a:close/>
                  <a:moveTo>
                    <a:pt x="17262" y="3229"/>
                  </a:moveTo>
                  <a:cubicBezTo>
                    <a:pt x="17223" y="3229"/>
                    <a:pt x="17205" y="3247"/>
                    <a:pt x="17188" y="3264"/>
                  </a:cubicBezTo>
                  <a:cubicBezTo>
                    <a:pt x="17170" y="3282"/>
                    <a:pt x="17170" y="3338"/>
                    <a:pt x="17205" y="3355"/>
                  </a:cubicBezTo>
                  <a:cubicBezTo>
                    <a:pt x="17223" y="3373"/>
                    <a:pt x="17244" y="3373"/>
                    <a:pt x="17262" y="3373"/>
                  </a:cubicBezTo>
                  <a:cubicBezTo>
                    <a:pt x="17279" y="3373"/>
                    <a:pt x="17297" y="3355"/>
                    <a:pt x="17314" y="3338"/>
                  </a:cubicBezTo>
                  <a:cubicBezTo>
                    <a:pt x="17331" y="3316"/>
                    <a:pt x="17331" y="3264"/>
                    <a:pt x="17297" y="3247"/>
                  </a:cubicBezTo>
                  <a:cubicBezTo>
                    <a:pt x="17279" y="3229"/>
                    <a:pt x="17262" y="3229"/>
                    <a:pt x="17262" y="3229"/>
                  </a:cubicBezTo>
                  <a:close/>
                  <a:moveTo>
                    <a:pt x="2828" y="3247"/>
                  </a:moveTo>
                  <a:cubicBezTo>
                    <a:pt x="2811" y="3247"/>
                    <a:pt x="2794" y="3247"/>
                    <a:pt x="2794" y="3264"/>
                  </a:cubicBezTo>
                  <a:cubicBezTo>
                    <a:pt x="2755" y="3282"/>
                    <a:pt x="2737" y="3338"/>
                    <a:pt x="2776" y="3355"/>
                  </a:cubicBezTo>
                  <a:cubicBezTo>
                    <a:pt x="2794" y="3373"/>
                    <a:pt x="2811" y="3390"/>
                    <a:pt x="2828" y="3390"/>
                  </a:cubicBezTo>
                  <a:cubicBezTo>
                    <a:pt x="2846" y="3390"/>
                    <a:pt x="2863" y="3390"/>
                    <a:pt x="2863" y="3373"/>
                  </a:cubicBezTo>
                  <a:cubicBezTo>
                    <a:pt x="2902" y="3355"/>
                    <a:pt x="2920" y="3299"/>
                    <a:pt x="2885" y="3282"/>
                  </a:cubicBezTo>
                  <a:cubicBezTo>
                    <a:pt x="2863" y="3247"/>
                    <a:pt x="2846" y="3247"/>
                    <a:pt x="2828" y="3247"/>
                  </a:cubicBezTo>
                  <a:close/>
                  <a:moveTo>
                    <a:pt x="27796" y="3316"/>
                  </a:moveTo>
                  <a:cubicBezTo>
                    <a:pt x="27796" y="3316"/>
                    <a:pt x="27775" y="3316"/>
                    <a:pt x="27775" y="3338"/>
                  </a:cubicBezTo>
                  <a:cubicBezTo>
                    <a:pt x="27740" y="3338"/>
                    <a:pt x="27722" y="3390"/>
                    <a:pt x="27740" y="3425"/>
                  </a:cubicBezTo>
                  <a:cubicBezTo>
                    <a:pt x="27740" y="3447"/>
                    <a:pt x="27775" y="3464"/>
                    <a:pt x="27796" y="3464"/>
                  </a:cubicBezTo>
                  <a:lnTo>
                    <a:pt x="27831" y="3464"/>
                  </a:lnTo>
                  <a:cubicBezTo>
                    <a:pt x="27866" y="3447"/>
                    <a:pt x="27883" y="3408"/>
                    <a:pt x="27866" y="3373"/>
                  </a:cubicBezTo>
                  <a:cubicBezTo>
                    <a:pt x="27848" y="3338"/>
                    <a:pt x="27831" y="3316"/>
                    <a:pt x="27796" y="3316"/>
                  </a:cubicBezTo>
                  <a:close/>
                  <a:moveTo>
                    <a:pt x="18241" y="3373"/>
                  </a:moveTo>
                  <a:cubicBezTo>
                    <a:pt x="18202" y="3390"/>
                    <a:pt x="18184" y="3425"/>
                    <a:pt x="18202" y="3464"/>
                  </a:cubicBezTo>
                  <a:cubicBezTo>
                    <a:pt x="18223" y="3499"/>
                    <a:pt x="18241" y="3516"/>
                    <a:pt x="18276" y="3516"/>
                  </a:cubicBezTo>
                  <a:lnTo>
                    <a:pt x="18293" y="3499"/>
                  </a:lnTo>
                  <a:cubicBezTo>
                    <a:pt x="18332" y="3482"/>
                    <a:pt x="18350" y="3447"/>
                    <a:pt x="18350" y="3408"/>
                  </a:cubicBezTo>
                  <a:cubicBezTo>
                    <a:pt x="18332" y="3390"/>
                    <a:pt x="18293" y="3373"/>
                    <a:pt x="18276" y="3373"/>
                  </a:cubicBezTo>
                  <a:close/>
                  <a:moveTo>
                    <a:pt x="17571" y="3408"/>
                  </a:moveTo>
                  <a:cubicBezTo>
                    <a:pt x="17532" y="3408"/>
                    <a:pt x="17514" y="3425"/>
                    <a:pt x="17497" y="3447"/>
                  </a:cubicBezTo>
                  <a:cubicBezTo>
                    <a:pt x="17479" y="3482"/>
                    <a:pt x="17497" y="3534"/>
                    <a:pt x="17549" y="3534"/>
                  </a:cubicBezTo>
                  <a:cubicBezTo>
                    <a:pt x="17549" y="3556"/>
                    <a:pt x="17549" y="3556"/>
                    <a:pt x="17571" y="3556"/>
                  </a:cubicBezTo>
                  <a:cubicBezTo>
                    <a:pt x="17606" y="3556"/>
                    <a:pt x="17623" y="3534"/>
                    <a:pt x="17640" y="3499"/>
                  </a:cubicBezTo>
                  <a:cubicBezTo>
                    <a:pt x="17640" y="3464"/>
                    <a:pt x="17623" y="3425"/>
                    <a:pt x="17588" y="3408"/>
                  </a:cubicBezTo>
                  <a:close/>
                  <a:moveTo>
                    <a:pt x="17914" y="3447"/>
                  </a:moveTo>
                  <a:cubicBezTo>
                    <a:pt x="17875" y="3464"/>
                    <a:pt x="17840" y="3499"/>
                    <a:pt x="17858" y="3534"/>
                  </a:cubicBezTo>
                  <a:cubicBezTo>
                    <a:pt x="17858" y="3573"/>
                    <a:pt x="17875" y="3590"/>
                    <a:pt x="17932" y="3590"/>
                  </a:cubicBezTo>
                  <a:cubicBezTo>
                    <a:pt x="17967" y="3590"/>
                    <a:pt x="18006" y="3556"/>
                    <a:pt x="18006" y="3516"/>
                  </a:cubicBezTo>
                  <a:cubicBezTo>
                    <a:pt x="17984" y="3482"/>
                    <a:pt x="17967" y="3447"/>
                    <a:pt x="17932" y="3447"/>
                  </a:cubicBezTo>
                  <a:close/>
                  <a:moveTo>
                    <a:pt x="2559" y="3482"/>
                  </a:moveTo>
                  <a:cubicBezTo>
                    <a:pt x="2537" y="3482"/>
                    <a:pt x="2520" y="3482"/>
                    <a:pt x="2502" y="3499"/>
                  </a:cubicBezTo>
                  <a:cubicBezTo>
                    <a:pt x="2485" y="3516"/>
                    <a:pt x="2467" y="3573"/>
                    <a:pt x="2502" y="3608"/>
                  </a:cubicBezTo>
                  <a:cubicBezTo>
                    <a:pt x="2520" y="3625"/>
                    <a:pt x="2537" y="3625"/>
                    <a:pt x="2559" y="3625"/>
                  </a:cubicBezTo>
                  <a:cubicBezTo>
                    <a:pt x="2576" y="3625"/>
                    <a:pt x="2594" y="3625"/>
                    <a:pt x="2594" y="3608"/>
                  </a:cubicBezTo>
                  <a:cubicBezTo>
                    <a:pt x="2628" y="3573"/>
                    <a:pt x="2628" y="3534"/>
                    <a:pt x="2611" y="3499"/>
                  </a:cubicBezTo>
                  <a:cubicBezTo>
                    <a:pt x="2594" y="3482"/>
                    <a:pt x="2576" y="3482"/>
                    <a:pt x="2559" y="3482"/>
                  </a:cubicBezTo>
                  <a:close/>
                  <a:moveTo>
                    <a:pt x="27922" y="3664"/>
                  </a:moveTo>
                  <a:cubicBezTo>
                    <a:pt x="27883" y="3682"/>
                    <a:pt x="27866" y="3717"/>
                    <a:pt x="27883" y="3751"/>
                  </a:cubicBezTo>
                  <a:cubicBezTo>
                    <a:pt x="27883" y="3791"/>
                    <a:pt x="27922" y="3808"/>
                    <a:pt x="27940" y="3808"/>
                  </a:cubicBezTo>
                  <a:cubicBezTo>
                    <a:pt x="27957" y="3808"/>
                    <a:pt x="27957" y="3808"/>
                    <a:pt x="27975" y="3791"/>
                  </a:cubicBezTo>
                  <a:cubicBezTo>
                    <a:pt x="28014" y="3773"/>
                    <a:pt x="28031" y="3734"/>
                    <a:pt x="28014" y="3699"/>
                  </a:cubicBezTo>
                  <a:cubicBezTo>
                    <a:pt x="27992" y="3682"/>
                    <a:pt x="27975" y="3664"/>
                    <a:pt x="27940" y="3664"/>
                  </a:cubicBezTo>
                  <a:close/>
                  <a:moveTo>
                    <a:pt x="2285" y="3734"/>
                  </a:moveTo>
                  <a:cubicBezTo>
                    <a:pt x="2267" y="3734"/>
                    <a:pt x="2250" y="3734"/>
                    <a:pt x="2232" y="3751"/>
                  </a:cubicBezTo>
                  <a:cubicBezTo>
                    <a:pt x="2211" y="3773"/>
                    <a:pt x="2211" y="3825"/>
                    <a:pt x="2232" y="3843"/>
                  </a:cubicBezTo>
                  <a:cubicBezTo>
                    <a:pt x="2250" y="3860"/>
                    <a:pt x="2267" y="3882"/>
                    <a:pt x="2285" y="3882"/>
                  </a:cubicBezTo>
                  <a:cubicBezTo>
                    <a:pt x="2302" y="3882"/>
                    <a:pt x="2319" y="3860"/>
                    <a:pt x="2341" y="3860"/>
                  </a:cubicBezTo>
                  <a:cubicBezTo>
                    <a:pt x="2376" y="3825"/>
                    <a:pt x="2376" y="3773"/>
                    <a:pt x="2341" y="3751"/>
                  </a:cubicBezTo>
                  <a:cubicBezTo>
                    <a:pt x="2319" y="3734"/>
                    <a:pt x="2302" y="3734"/>
                    <a:pt x="2285" y="3734"/>
                  </a:cubicBezTo>
                  <a:close/>
                  <a:moveTo>
                    <a:pt x="2032" y="3991"/>
                  </a:moveTo>
                  <a:cubicBezTo>
                    <a:pt x="2015" y="3991"/>
                    <a:pt x="1993" y="3991"/>
                    <a:pt x="1976" y="4008"/>
                  </a:cubicBezTo>
                  <a:cubicBezTo>
                    <a:pt x="1958" y="4043"/>
                    <a:pt x="1958" y="4078"/>
                    <a:pt x="1976" y="4117"/>
                  </a:cubicBezTo>
                  <a:cubicBezTo>
                    <a:pt x="1993" y="4134"/>
                    <a:pt x="2015" y="4134"/>
                    <a:pt x="2032" y="4134"/>
                  </a:cubicBezTo>
                  <a:cubicBezTo>
                    <a:pt x="2050" y="4134"/>
                    <a:pt x="2067" y="4117"/>
                    <a:pt x="2084" y="4117"/>
                  </a:cubicBezTo>
                  <a:cubicBezTo>
                    <a:pt x="2124" y="4078"/>
                    <a:pt x="2124" y="4043"/>
                    <a:pt x="2084" y="4008"/>
                  </a:cubicBezTo>
                  <a:cubicBezTo>
                    <a:pt x="2067" y="3991"/>
                    <a:pt x="2050" y="3991"/>
                    <a:pt x="2032" y="3991"/>
                  </a:cubicBezTo>
                  <a:close/>
                  <a:moveTo>
                    <a:pt x="28066" y="3991"/>
                  </a:moveTo>
                  <a:cubicBezTo>
                    <a:pt x="28031" y="4008"/>
                    <a:pt x="28014" y="4060"/>
                    <a:pt x="28031" y="4100"/>
                  </a:cubicBezTo>
                  <a:cubicBezTo>
                    <a:pt x="28049" y="4117"/>
                    <a:pt x="28066" y="4134"/>
                    <a:pt x="28101" y="4134"/>
                  </a:cubicBezTo>
                  <a:cubicBezTo>
                    <a:pt x="28101" y="4134"/>
                    <a:pt x="28123" y="4134"/>
                    <a:pt x="28123" y="4117"/>
                  </a:cubicBezTo>
                  <a:cubicBezTo>
                    <a:pt x="28157" y="4117"/>
                    <a:pt x="28175" y="4060"/>
                    <a:pt x="28157" y="4026"/>
                  </a:cubicBezTo>
                  <a:cubicBezTo>
                    <a:pt x="28157" y="4008"/>
                    <a:pt x="28123" y="3991"/>
                    <a:pt x="28101" y="3991"/>
                  </a:cubicBezTo>
                  <a:close/>
                  <a:moveTo>
                    <a:pt x="1797" y="4261"/>
                  </a:moveTo>
                  <a:cubicBezTo>
                    <a:pt x="1775" y="4261"/>
                    <a:pt x="1741" y="4261"/>
                    <a:pt x="1741" y="4278"/>
                  </a:cubicBezTo>
                  <a:cubicBezTo>
                    <a:pt x="1706" y="4317"/>
                    <a:pt x="1706" y="4352"/>
                    <a:pt x="1741" y="4387"/>
                  </a:cubicBezTo>
                  <a:cubicBezTo>
                    <a:pt x="1758" y="4387"/>
                    <a:pt x="1775" y="4404"/>
                    <a:pt x="1797" y="4404"/>
                  </a:cubicBezTo>
                  <a:cubicBezTo>
                    <a:pt x="1815" y="4404"/>
                    <a:pt x="1832" y="4387"/>
                    <a:pt x="1849" y="4369"/>
                  </a:cubicBezTo>
                  <a:cubicBezTo>
                    <a:pt x="1867" y="4352"/>
                    <a:pt x="1867" y="4295"/>
                    <a:pt x="1832" y="4278"/>
                  </a:cubicBezTo>
                  <a:cubicBezTo>
                    <a:pt x="1832" y="4261"/>
                    <a:pt x="1815" y="4261"/>
                    <a:pt x="1797" y="4261"/>
                  </a:cubicBezTo>
                  <a:close/>
                  <a:moveTo>
                    <a:pt x="28231" y="4317"/>
                  </a:moveTo>
                  <a:cubicBezTo>
                    <a:pt x="28192" y="4335"/>
                    <a:pt x="28175" y="4387"/>
                    <a:pt x="28192" y="4426"/>
                  </a:cubicBezTo>
                  <a:cubicBezTo>
                    <a:pt x="28210" y="4443"/>
                    <a:pt x="28231" y="4461"/>
                    <a:pt x="28249" y="4461"/>
                  </a:cubicBezTo>
                  <a:cubicBezTo>
                    <a:pt x="28266" y="4461"/>
                    <a:pt x="28284" y="4461"/>
                    <a:pt x="28284" y="4443"/>
                  </a:cubicBezTo>
                  <a:cubicBezTo>
                    <a:pt x="28318" y="4426"/>
                    <a:pt x="28340" y="4387"/>
                    <a:pt x="28318" y="4352"/>
                  </a:cubicBezTo>
                  <a:cubicBezTo>
                    <a:pt x="28301" y="4335"/>
                    <a:pt x="28284" y="4317"/>
                    <a:pt x="28249" y="4317"/>
                  </a:cubicBezTo>
                  <a:close/>
                  <a:moveTo>
                    <a:pt x="1558" y="4535"/>
                  </a:moveTo>
                  <a:cubicBezTo>
                    <a:pt x="1541" y="4535"/>
                    <a:pt x="1506" y="4535"/>
                    <a:pt x="1506" y="4552"/>
                  </a:cubicBezTo>
                  <a:cubicBezTo>
                    <a:pt x="1471" y="4587"/>
                    <a:pt x="1488" y="4643"/>
                    <a:pt x="1506" y="4661"/>
                  </a:cubicBezTo>
                  <a:cubicBezTo>
                    <a:pt x="1523" y="4678"/>
                    <a:pt x="1541" y="4678"/>
                    <a:pt x="1558" y="4678"/>
                  </a:cubicBezTo>
                  <a:cubicBezTo>
                    <a:pt x="1580" y="4678"/>
                    <a:pt x="1597" y="4661"/>
                    <a:pt x="1614" y="4643"/>
                  </a:cubicBezTo>
                  <a:cubicBezTo>
                    <a:pt x="1632" y="4622"/>
                    <a:pt x="1632" y="4569"/>
                    <a:pt x="1597" y="4552"/>
                  </a:cubicBezTo>
                  <a:cubicBezTo>
                    <a:pt x="1597" y="4535"/>
                    <a:pt x="1580" y="4535"/>
                    <a:pt x="1558" y="4535"/>
                  </a:cubicBezTo>
                  <a:close/>
                  <a:moveTo>
                    <a:pt x="28427" y="4622"/>
                  </a:moveTo>
                  <a:cubicBezTo>
                    <a:pt x="28410" y="4622"/>
                    <a:pt x="28410" y="4622"/>
                    <a:pt x="28392" y="4643"/>
                  </a:cubicBezTo>
                  <a:cubicBezTo>
                    <a:pt x="28358" y="4661"/>
                    <a:pt x="28358" y="4696"/>
                    <a:pt x="28375" y="4730"/>
                  </a:cubicBezTo>
                  <a:cubicBezTo>
                    <a:pt x="28375" y="4770"/>
                    <a:pt x="28410" y="4770"/>
                    <a:pt x="28427" y="4770"/>
                  </a:cubicBezTo>
                  <a:lnTo>
                    <a:pt x="28466" y="4770"/>
                  </a:lnTo>
                  <a:cubicBezTo>
                    <a:pt x="28501" y="4752"/>
                    <a:pt x="28519" y="4696"/>
                    <a:pt x="28501" y="4661"/>
                  </a:cubicBezTo>
                  <a:cubicBezTo>
                    <a:pt x="28484" y="4643"/>
                    <a:pt x="28466" y="4622"/>
                    <a:pt x="28427" y="4622"/>
                  </a:cubicBezTo>
                  <a:close/>
                  <a:moveTo>
                    <a:pt x="1323" y="4822"/>
                  </a:moveTo>
                  <a:cubicBezTo>
                    <a:pt x="1306" y="4822"/>
                    <a:pt x="1288" y="4822"/>
                    <a:pt x="1271" y="4839"/>
                  </a:cubicBezTo>
                  <a:cubicBezTo>
                    <a:pt x="1253" y="4878"/>
                    <a:pt x="1253" y="4931"/>
                    <a:pt x="1288" y="4948"/>
                  </a:cubicBezTo>
                  <a:cubicBezTo>
                    <a:pt x="1306" y="4948"/>
                    <a:pt x="1323" y="4970"/>
                    <a:pt x="1323" y="4970"/>
                  </a:cubicBezTo>
                  <a:cubicBezTo>
                    <a:pt x="1362" y="4970"/>
                    <a:pt x="1380" y="4948"/>
                    <a:pt x="1397" y="4931"/>
                  </a:cubicBezTo>
                  <a:cubicBezTo>
                    <a:pt x="1414" y="4896"/>
                    <a:pt x="1414" y="4861"/>
                    <a:pt x="1380" y="4822"/>
                  </a:cubicBezTo>
                  <a:close/>
                  <a:moveTo>
                    <a:pt x="28575" y="4948"/>
                  </a:moveTo>
                  <a:cubicBezTo>
                    <a:pt x="28536" y="4970"/>
                    <a:pt x="28536" y="5022"/>
                    <a:pt x="28558" y="5057"/>
                  </a:cubicBezTo>
                  <a:cubicBezTo>
                    <a:pt x="28575" y="5079"/>
                    <a:pt x="28593" y="5096"/>
                    <a:pt x="28610" y="5096"/>
                  </a:cubicBezTo>
                  <a:cubicBezTo>
                    <a:pt x="28627" y="5096"/>
                    <a:pt x="28645" y="5079"/>
                    <a:pt x="28645" y="5079"/>
                  </a:cubicBezTo>
                  <a:cubicBezTo>
                    <a:pt x="28684" y="5057"/>
                    <a:pt x="28701" y="5005"/>
                    <a:pt x="28684" y="4987"/>
                  </a:cubicBezTo>
                  <a:cubicBezTo>
                    <a:pt x="28667" y="4948"/>
                    <a:pt x="28645" y="4948"/>
                    <a:pt x="28610" y="4948"/>
                  </a:cubicBezTo>
                  <a:close/>
                  <a:moveTo>
                    <a:pt x="1123" y="5113"/>
                  </a:moveTo>
                  <a:cubicBezTo>
                    <a:pt x="1105" y="5113"/>
                    <a:pt x="1071" y="5113"/>
                    <a:pt x="1071" y="5148"/>
                  </a:cubicBezTo>
                  <a:cubicBezTo>
                    <a:pt x="1036" y="5166"/>
                    <a:pt x="1053" y="5222"/>
                    <a:pt x="1088" y="5240"/>
                  </a:cubicBezTo>
                  <a:cubicBezTo>
                    <a:pt x="1088" y="5257"/>
                    <a:pt x="1105" y="5257"/>
                    <a:pt x="1123" y="5257"/>
                  </a:cubicBezTo>
                  <a:cubicBezTo>
                    <a:pt x="1145" y="5257"/>
                    <a:pt x="1162" y="5240"/>
                    <a:pt x="1179" y="5222"/>
                  </a:cubicBezTo>
                  <a:cubicBezTo>
                    <a:pt x="1197" y="5187"/>
                    <a:pt x="1197" y="5148"/>
                    <a:pt x="1162" y="5131"/>
                  </a:cubicBezTo>
                  <a:cubicBezTo>
                    <a:pt x="1145" y="5113"/>
                    <a:pt x="1145" y="5113"/>
                    <a:pt x="1123" y="5113"/>
                  </a:cubicBezTo>
                  <a:close/>
                  <a:moveTo>
                    <a:pt x="28775" y="5257"/>
                  </a:moveTo>
                  <a:cubicBezTo>
                    <a:pt x="28736" y="5274"/>
                    <a:pt x="28719" y="5331"/>
                    <a:pt x="28736" y="5366"/>
                  </a:cubicBezTo>
                  <a:cubicBezTo>
                    <a:pt x="28754" y="5383"/>
                    <a:pt x="28775" y="5405"/>
                    <a:pt x="28810" y="5405"/>
                  </a:cubicBezTo>
                  <a:cubicBezTo>
                    <a:pt x="28810" y="5405"/>
                    <a:pt x="28828" y="5383"/>
                    <a:pt x="28845" y="5383"/>
                  </a:cubicBezTo>
                  <a:cubicBezTo>
                    <a:pt x="28884" y="5366"/>
                    <a:pt x="28884" y="5314"/>
                    <a:pt x="28862" y="5296"/>
                  </a:cubicBezTo>
                  <a:cubicBezTo>
                    <a:pt x="28845" y="5257"/>
                    <a:pt x="28828" y="5257"/>
                    <a:pt x="28810" y="5257"/>
                  </a:cubicBezTo>
                  <a:close/>
                  <a:moveTo>
                    <a:pt x="927" y="5422"/>
                  </a:moveTo>
                  <a:cubicBezTo>
                    <a:pt x="888" y="5422"/>
                    <a:pt x="870" y="5422"/>
                    <a:pt x="853" y="5440"/>
                  </a:cubicBezTo>
                  <a:cubicBezTo>
                    <a:pt x="836" y="5475"/>
                    <a:pt x="853" y="5531"/>
                    <a:pt x="888" y="5549"/>
                  </a:cubicBezTo>
                  <a:cubicBezTo>
                    <a:pt x="888" y="5549"/>
                    <a:pt x="905" y="5566"/>
                    <a:pt x="927" y="5566"/>
                  </a:cubicBezTo>
                  <a:cubicBezTo>
                    <a:pt x="944" y="5566"/>
                    <a:pt x="962" y="5549"/>
                    <a:pt x="979" y="5531"/>
                  </a:cubicBezTo>
                  <a:cubicBezTo>
                    <a:pt x="997" y="5492"/>
                    <a:pt x="997" y="5440"/>
                    <a:pt x="962" y="5422"/>
                  </a:cubicBezTo>
                  <a:close/>
                  <a:moveTo>
                    <a:pt x="28954" y="5566"/>
                  </a:moveTo>
                  <a:cubicBezTo>
                    <a:pt x="28919" y="5583"/>
                    <a:pt x="28919" y="5640"/>
                    <a:pt x="28936" y="5675"/>
                  </a:cubicBezTo>
                  <a:cubicBezTo>
                    <a:pt x="28936" y="5692"/>
                    <a:pt x="28971" y="5710"/>
                    <a:pt x="28993" y="5710"/>
                  </a:cubicBezTo>
                  <a:cubicBezTo>
                    <a:pt x="29010" y="5710"/>
                    <a:pt x="29028" y="5710"/>
                    <a:pt x="29028" y="5692"/>
                  </a:cubicBezTo>
                  <a:cubicBezTo>
                    <a:pt x="29062" y="5675"/>
                    <a:pt x="29080" y="5622"/>
                    <a:pt x="29045" y="5601"/>
                  </a:cubicBezTo>
                  <a:cubicBezTo>
                    <a:pt x="29045" y="5566"/>
                    <a:pt x="29010" y="5566"/>
                    <a:pt x="28993" y="5566"/>
                  </a:cubicBezTo>
                  <a:close/>
                  <a:moveTo>
                    <a:pt x="727" y="5731"/>
                  </a:moveTo>
                  <a:cubicBezTo>
                    <a:pt x="709" y="5731"/>
                    <a:pt x="688" y="5731"/>
                    <a:pt x="670" y="5766"/>
                  </a:cubicBezTo>
                  <a:cubicBezTo>
                    <a:pt x="653" y="5783"/>
                    <a:pt x="653" y="5840"/>
                    <a:pt x="688" y="5857"/>
                  </a:cubicBezTo>
                  <a:cubicBezTo>
                    <a:pt x="709" y="5857"/>
                    <a:pt x="727" y="5875"/>
                    <a:pt x="727" y="5875"/>
                  </a:cubicBezTo>
                  <a:cubicBezTo>
                    <a:pt x="762" y="5875"/>
                    <a:pt x="779" y="5857"/>
                    <a:pt x="796" y="5840"/>
                  </a:cubicBezTo>
                  <a:cubicBezTo>
                    <a:pt x="818" y="5801"/>
                    <a:pt x="796" y="5749"/>
                    <a:pt x="762" y="5731"/>
                  </a:cubicBezTo>
                  <a:close/>
                  <a:moveTo>
                    <a:pt x="29154" y="5875"/>
                  </a:moveTo>
                  <a:cubicBezTo>
                    <a:pt x="29119" y="5892"/>
                    <a:pt x="29102" y="5949"/>
                    <a:pt x="29119" y="5984"/>
                  </a:cubicBezTo>
                  <a:cubicBezTo>
                    <a:pt x="29136" y="6001"/>
                    <a:pt x="29154" y="6018"/>
                    <a:pt x="29189" y="6018"/>
                  </a:cubicBezTo>
                  <a:cubicBezTo>
                    <a:pt x="29189" y="6018"/>
                    <a:pt x="29210" y="6001"/>
                    <a:pt x="29228" y="6001"/>
                  </a:cubicBezTo>
                  <a:cubicBezTo>
                    <a:pt x="29263" y="5984"/>
                    <a:pt x="29263" y="5927"/>
                    <a:pt x="29245" y="5910"/>
                  </a:cubicBezTo>
                  <a:cubicBezTo>
                    <a:pt x="29228" y="5875"/>
                    <a:pt x="29210" y="5875"/>
                    <a:pt x="29189" y="5875"/>
                  </a:cubicBezTo>
                  <a:close/>
                  <a:moveTo>
                    <a:pt x="544" y="6036"/>
                  </a:moveTo>
                  <a:cubicBezTo>
                    <a:pt x="527" y="6036"/>
                    <a:pt x="509" y="6058"/>
                    <a:pt x="492" y="6075"/>
                  </a:cubicBezTo>
                  <a:cubicBezTo>
                    <a:pt x="470" y="6110"/>
                    <a:pt x="492" y="6166"/>
                    <a:pt x="527" y="6184"/>
                  </a:cubicBezTo>
                  <a:lnTo>
                    <a:pt x="544" y="6184"/>
                  </a:lnTo>
                  <a:cubicBezTo>
                    <a:pt x="579" y="6184"/>
                    <a:pt x="601" y="6166"/>
                    <a:pt x="618" y="6145"/>
                  </a:cubicBezTo>
                  <a:cubicBezTo>
                    <a:pt x="635" y="6110"/>
                    <a:pt x="618" y="6075"/>
                    <a:pt x="579" y="6058"/>
                  </a:cubicBezTo>
                  <a:cubicBezTo>
                    <a:pt x="579" y="6036"/>
                    <a:pt x="561" y="6036"/>
                    <a:pt x="544" y="6036"/>
                  </a:cubicBezTo>
                  <a:close/>
                  <a:moveTo>
                    <a:pt x="29337" y="6184"/>
                  </a:moveTo>
                  <a:cubicBezTo>
                    <a:pt x="29297" y="6201"/>
                    <a:pt x="29297" y="6253"/>
                    <a:pt x="29319" y="6293"/>
                  </a:cubicBezTo>
                  <a:cubicBezTo>
                    <a:pt x="29337" y="6310"/>
                    <a:pt x="29354" y="6327"/>
                    <a:pt x="29371" y="6327"/>
                  </a:cubicBezTo>
                  <a:cubicBezTo>
                    <a:pt x="29389" y="6327"/>
                    <a:pt x="29406" y="6310"/>
                    <a:pt x="29428" y="6310"/>
                  </a:cubicBezTo>
                  <a:cubicBezTo>
                    <a:pt x="29445" y="6293"/>
                    <a:pt x="29463" y="6236"/>
                    <a:pt x="29445" y="6201"/>
                  </a:cubicBezTo>
                  <a:cubicBezTo>
                    <a:pt x="29428" y="6184"/>
                    <a:pt x="29406" y="6184"/>
                    <a:pt x="29371" y="6184"/>
                  </a:cubicBezTo>
                  <a:close/>
                  <a:moveTo>
                    <a:pt x="383" y="6362"/>
                  </a:moveTo>
                  <a:cubicBezTo>
                    <a:pt x="361" y="6362"/>
                    <a:pt x="326" y="6384"/>
                    <a:pt x="326" y="6401"/>
                  </a:cubicBezTo>
                  <a:cubicBezTo>
                    <a:pt x="309" y="6436"/>
                    <a:pt x="326" y="6471"/>
                    <a:pt x="361" y="6493"/>
                  </a:cubicBezTo>
                  <a:cubicBezTo>
                    <a:pt x="361" y="6510"/>
                    <a:pt x="383" y="6510"/>
                    <a:pt x="383" y="6510"/>
                  </a:cubicBezTo>
                  <a:cubicBezTo>
                    <a:pt x="418" y="6510"/>
                    <a:pt x="435" y="6493"/>
                    <a:pt x="453" y="6471"/>
                  </a:cubicBezTo>
                  <a:cubicBezTo>
                    <a:pt x="470" y="6436"/>
                    <a:pt x="453" y="6384"/>
                    <a:pt x="418" y="6362"/>
                  </a:cubicBezTo>
                  <a:close/>
                  <a:moveTo>
                    <a:pt x="29572" y="6471"/>
                  </a:moveTo>
                  <a:cubicBezTo>
                    <a:pt x="29554" y="6471"/>
                    <a:pt x="29554" y="6493"/>
                    <a:pt x="29537" y="6493"/>
                  </a:cubicBezTo>
                  <a:cubicBezTo>
                    <a:pt x="29498" y="6510"/>
                    <a:pt x="29498" y="6562"/>
                    <a:pt x="29515" y="6602"/>
                  </a:cubicBezTo>
                  <a:cubicBezTo>
                    <a:pt x="29537" y="6619"/>
                    <a:pt x="29554" y="6619"/>
                    <a:pt x="29572" y="6619"/>
                  </a:cubicBezTo>
                  <a:lnTo>
                    <a:pt x="29606" y="6619"/>
                  </a:lnTo>
                  <a:cubicBezTo>
                    <a:pt x="29646" y="6602"/>
                    <a:pt x="29663" y="6545"/>
                    <a:pt x="29646" y="6510"/>
                  </a:cubicBezTo>
                  <a:cubicBezTo>
                    <a:pt x="29624" y="6493"/>
                    <a:pt x="29589" y="6471"/>
                    <a:pt x="29572" y="6471"/>
                  </a:cubicBezTo>
                  <a:close/>
                  <a:moveTo>
                    <a:pt x="235" y="6689"/>
                  </a:moveTo>
                  <a:cubicBezTo>
                    <a:pt x="200" y="6689"/>
                    <a:pt x="183" y="6710"/>
                    <a:pt x="165" y="6728"/>
                  </a:cubicBezTo>
                  <a:lnTo>
                    <a:pt x="165" y="6745"/>
                  </a:lnTo>
                  <a:cubicBezTo>
                    <a:pt x="165" y="6763"/>
                    <a:pt x="183" y="6780"/>
                    <a:pt x="165" y="6797"/>
                  </a:cubicBezTo>
                  <a:cubicBezTo>
                    <a:pt x="183" y="6819"/>
                    <a:pt x="183" y="6819"/>
                    <a:pt x="200" y="6837"/>
                  </a:cubicBezTo>
                  <a:lnTo>
                    <a:pt x="235" y="6837"/>
                  </a:lnTo>
                  <a:cubicBezTo>
                    <a:pt x="253" y="6837"/>
                    <a:pt x="292" y="6819"/>
                    <a:pt x="292" y="6797"/>
                  </a:cubicBezTo>
                  <a:cubicBezTo>
                    <a:pt x="309" y="6763"/>
                    <a:pt x="292" y="6710"/>
                    <a:pt x="253" y="6689"/>
                  </a:cubicBezTo>
                  <a:close/>
                  <a:moveTo>
                    <a:pt x="29772" y="6780"/>
                  </a:moveTo>
                  <a:cubicBezTo>
                    <a:pt x="29754" y="6780"/>
                    <a:pt x="29733" y="6797"/>
                    <a:pt x="29733" y="6797"/>
                  </a:cubicBezTo>
                  <a:cubicBezTo>
                    <a:pt x="29698" y="6819"/>
                    <a:pt x="29680" y="6871"/>
                    <a:pt x="29698" y="6906"/>
                  </a:cubicBezTo>
                  <a:cubicBezTo>
                    <a:pt x="29715" y="6928"/>
                    <a:pt x="29754" y="6928"/>
                    <a:pt x="29772" y="6928"/>
                  </a:cubicBezTo>
                  <a:lnTo>
                    <a:pt x="29807" y="6928"/>
                  </a:lnTo>
                  <a:cubicBezTo>
                    <a:pt x="29841" y="6906"/>
                    <a:pt x="29841" y="6854"/>
                    <a:pt x="29824" y="6819"/>
                  </a:cubicBezTo>
                  <a:cubicBezTo>
                    <a:pt x="29807" y="6797"/>
                    <a:pt x="29789" y="6780"/>
                    <a:pt x="29772" y="6780"/>
                  </a:cubicBezTo>
                  <a:close/>
                  <a:moveTo>
                    <a:pt x="92" y="7015"/>
                  </a:moveTo>
                  <a:cubicBezTo>
                    <a:pt x="57" y="7015"/>
                    <a:pt x="35" y="7037"/>
                    <a:pt x="18" y="7071"/>
                  </a:cubicBezTo>
                  <a:cubicBezTo>
                    <a:pt x="0" y="7106"/>
                    <a:pt x="18" y="7145"/>
                    <a:pt x="57" y="7163"/>
                  </a:cubicBezTo>
                  <a:lnTo>
                    <a:pt x="92" y="7163"/>
                  </a:lnTo>
                  <a:cubicBezTo>
                    <a:pt x="109" y="7163"/>
                    <a:pt x="144" y="7145"/>
                    <a:pt x="165" y="7124"/>
                  </a:cubicBezTo>
                  <a:lnTo>
                    <a:pt x="165" y="7089"/>
                  </a:lnTo>
                  <a:cubicBezTo>
                    <a:pt x="165" y="7054"/>
                    <a:pt x="144" y="7037"/>
                    <a:pt x="109" y="7037"/>
                  </a:cubicBezTo>
                  <a:cubicBezTo>
                    <a:pt x="109" y="7015"/>
                    <a:pt x="92" y="7015"/>
                    <a:pt x="92" y="7015"/>
                  </a:cubicBezTo>
                  <a:close/>
                  <a:moveTo>
                    <a:pt x="29950" y="7089"/>
                  </a:moveTo>
                  <a:cubicBezTo>
                    <a:pt x="29950" y="7089"/>
                    <a:pt x="29933" y="7106"/>
                    <a:pt x="29915" y="7106"/>
                  </a:cubicBezTo>
                  <a:cubicBezTo>
                    <a:pt x="29881" y="7124"/>
                    <a:pt x="29881" y="7180"/>
                    <a:pt x="29898" y="7198"/>
                  </a:cubicBezTo>
                  <a:cubicBezTo>
                    <a:pt x="29915" y="7232"/>
                    <a:pt x="29933" y="7232"/>
                    <a:pt x="29950" y="7232"/>
                  </a:cubicBezTo>
                  <a:lnTo>
                    <a:pt x="30007" y="7232"/>
                  </a:lnTo>
                  <a:cubicBezTo>
                    <a:pt x="30024" y="7215"/>
                    <a:pt x="30042" y="7163"/>
                    <a:pt x="30024" y="7124"/>
                  </a:cubicBezTo>
                  <a:cubicBezTo>
                    <a:pt x="30007" y="7106"/>
                    <a:pt x="29989" y="7089"/>
                    <a:pt x="29950" y="7089"/>
                  </a:cubicBezTo>
                  <a:close/>
                  <a:moveTo>
                    <a:pt x="30150" y="7398"/>
                  </a:moveTo>
                  <a:cubicBezTo>
                    <a:pt x="30133" y="7398"/>
                    <a:pt x="30133" y="7415"/>
                    <a:pt x="30116" y="7415"/>
                  </a:cubicBezTo>
                  <a:cubicBezTo>
                    <a:pt x="30081" y="7433"/>
                    <a:pt x="30059" y="7489"/>
                    <a:pt x="30098" y="7507"/>
                  </a:cubicBezTo>
                  <a:cubicBezTo>
                    <a:pt x="30098" y="7541"/>
                    <a:pt x="30133" y="7541"/>
                    <a:pt x="30150" y="7541"/>
                  </a:cubicBezTo>
                  <a:lnTo>
                    <a:pt x="30189" y="7541"/>
                  </a:lnTo>
                  <a:cubicBezTo>
                    <a:pt x="30224" y="7524"/>
                    <a:pt x="30242" y="7472"/>
                    <a:pt x="30207" y="7433"/>
                  </a:cubicBezTo>
                  <a:cubicBezTo>
                    <a:pt x="30207" y="7415"/>
                    <a:pt x="30168" y="7398"/>
                    <a:pt x="30150" y="7398"/>
                  </a:cubicBezTo>
                  <a:close/>
                  <a:moveTo>
                    <a:pt x="30333" y="7707"/>
                  </a:moveTo>
                  <a:cubicBezTo>
                    <a:pt x="30333" y="7707"/>
                    <a:pt x="30316" y="7724"/>
                    <a:pt x="30298" y="7724"/>
                  </a:cubicBezTo>
                  <a:cubicBezTo>
                    <a:pt x="30259" y="7742"/>
                    <a:pt x="30259" y="7798"/>
                    <a:pt x="30277" y="7833"/>
                  </a:cubicBezTo>
                  <a:cubicBezTo>
                    <a:pt x="30298" y="7850"/>
                    <a:pt x="30316" y="7850"/>
                    <a:pt x="30333" y="7850"/>
                  </a:cubicBezTo>
                  <a:lnTo>
                    <a:pt x="30385" y="7850"/>
                  </a:lnTo>
                  <a:cubicBezTo>
                    <a:pt x="30407" y="7833"/>
                    <a:pt x="30424" y="7776"/>
                    <a:pt x="30407" y="7742"/>
                  </a:cubicBezTo>
                  <a:cubicBezTo>
                    <a:pt x="30385" y="7724"/>
                    <a:pt x="30368" y="7707"/>
                    <a:pt x="30333" y="7707"/>
                  </a:cubicBezTo>
                  <a:close/>
                  <a:moveTo>
                    <a:pt x="30551" y="8016"/>
                  </a:moveTo>
                  <a:cubicBezTo>
                    <a:pt x="30533" y="8016"/>
                    <a:pt x="30516" y="8016"/>
                    <a:pt x="30516" y="8033"/>
                  </a:cubicBezTo>
                  <a:cubicBezTo>
                    <a:pt x="30477" y="8051"/>
                    <a:pt x="30459" y="8085"/>
                    <a:pt x="30494" y="8124"/>
                  </a:cubicBezTo>
                  <a:cubicBezTo>
                    <a:pt x="30494" y="8142"/>
                    <a:pt x="30533" y="8159"/>
                    <a:pt x="30551" y="8159"/>
                  </a:cubicBezTo>
                  <a:cubicBezTo>
                    <a:pt x="30568" y="8159"/>
                    <a:pt x="30568" y="8159"/>
                    <a:pt x="30585" y="8142"/>
                  </a:cubicBezTo>
                  <a:cubicBezTo>
                    <a:pt x="30625" y="8124"/>
                    <a:pt x="30625" y="8068"/>
                    <a:pt x="30603" y="8051"/>
                  </a:cubicBezTo>
                  <a:cubicBezTo>
                    <a:pt x="30585" y="8016"/>
                    <a:pt x="30568" y="8016"/>
                    <a:pt x="30551" y="8016"/>
                  </a:cubicBezTo>
                  <a:close/>
                  <a:moveTo>
                    <a:pt x="30751" y="8303"/>
                  </a:moveTo>
                  <a:cubicBezTo>
                    <a:pt x="30733" y="8303"/>
                    <a:pt x="30733" y="8320"/>
                    <a:pt x="30712" y="8320"/>
                  </a:cubicBezTo>
                  <a:cubicBezTo>
                    <a:pt x="30677" y="8342"/>
                    <a:pt x="30677" y="8394"/>
                    <a:pt x="30694" y="8429"/>
                  </a:cubicBezTo>
                  <a:cubicBezTo>
                    <a:pt x="30694" y="8451"/>
                    <a:pt x="30733" y="8451"/>
                    <a:pt x="30751" y="8451"/>
                  </a:cubicBezTo>
                  <a:lnTo>
                    <a:pt x="30786" y="8451"/>
                  </a:lnTo>
                  <a:cubicBezTo>
                    <a:pt x="30803" y="8429"/>
                    <a:pt x="30820" y="8412"/>
                    <a:pt x="30820" y="8394"/>
                  </a:cubicBezTo>
                  <a:lnTo>
                    <a:pt x="30803" y="8377"/>
                  </a:lnTo>
                  <a:cubicBezTo>
                    <a:pt x="30786" y="8359"/>
                    <a:pt x="30786" y="8342"/>
                    <a:pt x="30803" y="8320"/>
                  </a:cubicBezTo>
                  <a:cubicBezTo>
                    <a:pt x="30786" y="8320"/>
                    <a:pt x="30768" y="8303"/>
                    <a:pt x="30751" y="8303"/>
                  </a:cubicBezTo>
                  <a:close/>
                  <a:moveTo>
                    <a:pt x="30894" y="8629"/>
                  </a:moveTo>
                  <a:cubicBezTo>
                    <a:pt x="30877" y="8647"/>
                    <a:pt x="30860" y="8668"/>
                    <a:pt x="30860" y="8668"/>
                  </a:cubicBezTo>
                  <a:cubicBezTo>
                    <a:pt x="30860" y="8686"/>
                    <a:pt x="30860" y="8686"/>
                    <a:pt x="30877" y="8686"/>
                  </a:cubicBezTo>
                  <a:lnTo>
                    <a:pt x="30877" y="8755"/>
                  </a:lnTo>
                  <a:cubicBezTo>
                    <a:pt x="30894" y="8755"/>
                    <a:pt x="30912" y="8777"/>
                    <a:pt x="30929" y="8777"/>
                  </a:cubicBezTo>
                  <a:lnTo>
                    <a:pt x="30951" y="8777"/>
                  </a:lnTo>
                  <a:lnTo>
                    <a:pt x="30968" y="8755"/>
                  </a:lnTo>
                  <a:cubicBezTo>
                    <a:pt x="30951" y="8755"/>
                    <a:pt x="30912" y="8721"/>
                    <a:pt x="30912" y="8703"/>
                  </a:cubicBezTo>
                  <a:cubicBezTo>
                    <a:pt x="30912" y="8668"/>
                    <a:pt x="30912" y="8647"/>
                    <a:pt x="30929" y="8629"/>
                  </a:cubicBezTo>
                  <a:close/>
                  <a:moveTo>
                    <a:pt x="31003" y="8973"/>
                  </a:moveTo>
                  <a:cubicBezTo>
                    <a:pt x="31021" y="8995"/>
                    <a:pt x="31038" y="8995"/>
                    <a:pt x="31038" y="9012"/>
                  </a:cubicBezTo>
                  <a:cubicBezTo>
                    <a:pt x="31060" y="9047"/>
                    <a:pt x="31038" y="9104"/>
                    <a:pt x="31003" y="9121"/>
                  </a:cubicBezTo>
                  <a:lnTo>
                    <a:pt x="31038" y="9121"/>
                  </a:lnTo>
                  <a:cubicBezTo>
                    <a:pt x="31077" y="9121"/>
                    <a:pt x="31095" y="9082"/>
                    <a:pt x="31095" y="9047"/>
                  </a:cubicBezTo>
                  <a:cubicBezTo>
                    <a:pt x="31095" y="9012"/>
                    <a:pt x="31060" y="8973"/>
                    <a:pt x="31021" y="8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7"/>
            <p:cNvSpPr/>
            <p:nvPr/>
          </p:nvSpPr>
          <p:spPr>
            <a:xfrm rot="-5400000">
              <a:off x="6067845" y="2156588"/>
              <a:ext cx="5278863" cy="1085633"/>
            </a:xfrm>
            <a:custGeom>
              <a:avLst/>
              <a:gdLst/>
              <a:ahLst/>
              <a:cxnLst/>
              <a:rect l="l" t="t" r="r" b="b"/>
              <a:pathLst>
                <a:path w="29516" h="6654" extrusionOk="0">
                  <a:moveTo>
                    <a:pt x="11945" y="1"/>
                  </a:moveTo>
                  <a:cubicBezTo>
                    <a:pt x="11910" y="1"/>
                    <a:pt x="11875" y="36"/>
                    <a:pt x="11875" y="70"/>
                  </a:cubicBezTo>
                  <a:cubicBezTo>
                    <a:pt x="11875" y="127"/>
                    <a:pt x="11910" y="144"/>
                    <a:pt x="11945" y="144"/>
                  </a:cubicBezTo>
                  <a:cubicBezTo>
                    <a:pt x="12001" y="144"/>
                    <a:pt x="12019" y="110"/>
                    <a:pt x="12019" y="70"/>
                  </a:cubicBezTo>
                  <a:cubicBezTo>
                    <a:pt x="12019" y="36"/>
                    <a:pt x="11984" y="1"/>
                    <a:pt x="11945" y="1"/>
                  </a:cubicBezTo>
                  <a:close/>
                  <a:moveTo>
                    <a:pt x="12310" y="1"/>
                  </a:moveTo>
                  <a:cubicBezTo>
                    <a:pt x="12271" y="1"/>
                    <a:pt x="12236" y="36"/>
                    <a:pt x="12236" y="70"/>
                  </a:cubicBezTo>
                  <a:cubicBezTo>
                    <a:pt x="12236" y="110"/>
                    <a:pt x="12271" y="144"/>
                    <a:pt x="12310" y="144"/>
                  </a:cubicBezTo>
                  <a:cubicBezTo>
                    <a:pt x="12345" y="144"/>
                    <a:pt x="12380" y="110"/>
                    <a:pt x="12380" y="70"/>
                  </a:cubicBezTo>
                  <a:cubicBezTo>
                    <a:pt x="12380" y="36"/>
                    <a:pt x="12345" y="1"/>
                    <a:pt x="12310" y="1"/>
                  </a:cubicBezTo>
                  <a:close/>
                  <a:moveTo>
                    <a:pt x="11584" y="36"/>
                  </a:moveTo>
                  <a:cubicBezTo>
                    <a:pt x="11549" y="36"/>
                    <a:pt x="11510" y="70"/>
                    <a:pt x="11510" y="110"/>
                  </a:cubicBezTo>
                  <a:cubicBezTo>
                    <a:pt x="11510" y="144"/>
                    <a:pt x="11549" y="162"/>
                    <a:pt x="11584" y="162"/>
                  </a:cubicBezTo>
                  <a:lnTo>
                    <a:pt x="11601" y="162"/>
                  </a:lnTo>
                  <a:cubicBezTo>
                    <a:pt x="11640" y="162"/>
                    <a:pt x="11658" y="127"/>
                    <a:pt x="11658" y="88"/>
                  </a:cubicBezTo>
                  <a:cubicBezTo>
                    <a:pt x="11658" y="53"/>
                    <a:pt x="11618" y="36"/>
                    <a:pt x="11584" y="36"/>
                  </a:cubicBezTo>
                  <a:close/>
                  <a:moveTo>
                    <a:pt x="12671" y="18"/>
                  </a:moveTo>
                  <a:cubicBezTo>
                    <a:pt x="12637" y="18"/>
                    <a:pt x="12598" y="36"/>
                    <a:pt x="12598" y="70"/>
                  </a:cubicBezTo>
                  <a:cubicBezTo>
                    <a:pt x="12598" y="127"/>
                    <a:pt x="12637" y="162"/>
                    <a:pt x="12671" y="162"/>
                  </a:cubicBezTo>
                  <a:cubicBezTo>
                    <a:pt x="12706" y="162"/>
                    <a:pt x="12745" y="127"/>
                    <a:pt x="12745" y="88"/>
                  </a:cubicBezTo>
                  <a:cubicBezTo>
                    <a:pt x="12745" y="53"/>
                    <a:pt x="12728" y="18"/>
                    <a:pt x="12671" y="18"/>
                  </a:cubicBezTo>
                  <a:close/>
                  <a:moveTo>
                    <a:pt x="13033" y="53"/>
                  </a:moveTo>
                  <a:cubicBezTo>
                    <a:pt x="12998" y="53"/>
                    <a:pt x="12963" y="70"/>
                    <a:pt x="12963" y="110"/>
                  </a:cubicBezTo>
                  <a:cubicBezTo>
                    <a:pt x="12963" y="144"/>
                    <a:pt x="12980" y="179"/>
                    <a:pt x="13033" y="197"/>
                  </a:cubicBezTo>
                  <a:cubicBezTo>
                    <a:pt x="13072" y="197"/>
                    <a:pt x="13107" y="162"/>
                    <a:pt x="13107" y="127"/>
                  </a:cubicBezTo>
                  <a:cubicBezTo>
                    <a:pt x="13107" y="88"/>
                    <a:pt x="13089" y="53"/>
                    <a:pt x="13054" y="53"/>
                  </a:cubicBezTo>
                  <a:close/>
                  <a:moveTo>
                    <a:pt x="11223" y="70"/>
                  </a:moveTo>
                  <a:cubicBezTo>
                    <a:pt x="11183" y="70"/>
                    <a:pt x="11149" y="110"/>
                    <a:pt x="11149" y="144"/>
                  </a:cubicBezTo>
                  <a:cubicBezTo>
                    <a:pt x="11166" y="179"/>
                    <a:pt x="11183" y="218"/>
                    <a:pt x="11223" y="218"/>
                  </a:cubicBezTo>
                  <a:lnTo>
                    <a:pt x="11240" y="218"/>
                  </a:lnTo>
                  <a:cubicBezTo>
                    <a:pt x="11275" y="197"/>
                    <a:pt x="11314" y="162"/>
                    <a:pt x="11292" y="127"/>
                  </a:cubicBezTo>
                  <a:cubicBezTo>
                    <a:pt x="11292" y="88"/>
                    <a:pt x="11257" y="70"/>
                    <a:pt x="11223" y="70"/>
                  </a:cubicBezTo>
                  <a:close/>
                  <a:moveTo>
                    <a:pt x="10879" y="110"/>
                  </a:moveTo>
                  <a:cubicBezTo>
                    <a:pt x="10857" y="110"/>
                    <a:pt x="10857" y="110"/>
                    <a:pt x="10857" y="127"/>
                  </a:cubicBezTo>
                  <a:cubicBezTo>
                    <a:pt x="10822" y="127"/>
                    <a:pt x="10787" y="162"/>
                    <a:pt x="10805" y="197"/>
                  </a:cubicBezTo>
                  <a:cubicBezTo>
                    <a:pt x="10805" y="236"/>
                    <a:pt x="10840" y="253"/>
                    <a:pt x="10879" y="253"/>
                  </a:cubicBezTo>
                  <a:cubicBezTo>
                    <a:pt x="10914" y="253"/>
                    <a:pt x="10948" y="218"/>
                    <a:pt x="10931" y="179"/>
                  </a:cubicBezTo>
                  <a:cubicBezTo>
                    <a:pt x="10931" y="144"/>
                    <a:pt x="10896" y="110"/>
                    <a:pt x="10879" y="110"/>
                  </a:cubicBezTo>
                  <a:close/>
                  <a:moveTo>
                    <a:pt x="13398" y="110"/>
                  </a:moveTo>
                  <a:cubicBezTo>
                    <a:pt x="13359" y="110"/>
                    <a:pt x="13324" y="144"/>
                    <a:pt x="13324" y="162"/>
                  </a:cubicBezTo>
                  <a:cubicBezTo>
                    <a:pt x="13307" y="218"/>
                    <a:pt x="13342" y="253"/>
                    <a:pt x="13381" y="253"/>
                  </a:cubicBezTo>
                  <a:lnTo>
                    <a:pt x="13398" y="253"/>
                  </a:lnTo>
                  <a:cubicBezTo>
                    <a:pt x="13433" y="253"/>
                    <a:pt x="13450" y="236"/>
                    <a:pt x="13468" y="197"/>
                  </a:cubicBezTo>
                  <a:cubicBezTo>
                    <a:pt x="13468" y="162"/>
                    <a:pt x="13450" y="127"/>
                    <a:pt x="13416" y="110"/>
                  </a:cubicBezTo>
                  <a:close/>
                  <a:moveTo>
                    <a:pt x="24455" y="110"/>
                  </a:moveTo>
                  <a:cubicBezTo>
                    <a:pt x="24420" y="110"/>
                    <a:pt x="24385" y="144"/>
                    <a:pt x="24385" y="179"/>
                  </a:cubicBezTo>
                  <a:cubicBezTo>
                    <a:pt x="24385" y="218"/>
                    <a:pt x="24420" y="253"/>
                    <a:pt x="24455" y="253"/>
                  </a:cubicBezTo>
                  <a:cubicBezTo>
                    <a:pt x="24494" y="253"/>
                    <a:pt x="24529" y="236"/>
                    <a:pt x="24529" y="179"/>
                  </a:cubicBezTo>
                  <a:cubicBezTo>
                    <a:pt x="24529" y="144"/>
                    <a:pt x="24494" y="110"/>
                    <a:pt x="24455" y="110"/>
                  </a:cubicBezTo>
                  <a:close/>
                  <a:moveTo>
                    <a:pt x="24076" y="127"/>
                  </a:moveTo>
                  <a:cubicBezTo>
                    <a:pt x="24041" y="127"/>
                    <a:pt x="24020" y="162"/>
                    <a:pt x="24020" y="197"/>
                  </a:cubicBezTo>
                  <a:cubicBezTo>
                    <a:pt x="24020" y="253"/>
                    <a:pt x="24059" y="271"/>
                    <a:pt x="24094" y="271"/>
                  </a:cubicBezTo>
                  <a:cubicBezTo>
                    <a:pt x="24128" y="271"/>
                    <a:pt x="24168" y="236"/>
                    <a:pt x="24168" y="197"/>
                  </a:cubicBezTo>
                  <a:cubicBezTo>
                    <a:pt x="24168" y="162"/>
                    <a:pt x="24128" y="127"/>
                    <a:pt x="24094" y="127"/>
                  </a:cubicBezTo>
                  <a:close/>
                  <a:moveTo>
                    <a:pt x="24820" y="144"/>
                  </a:moveTo>
                  <a:cubicBezTo>
                    <a:pt x="24781" y="144"/>
                    <a:pt x="24746" y="162"/>
                    <a:pt x="24746" y="197"/>
                  </a:cubicBezTo>
                  <a:cubicBezTo>
                    <a:pt x="24729" y="253"/>
                    <a:pt x="24764" y="288"/>
                    <a:pt x="24803" y="288"/>
                  </a:cubicBezTo>
                  <a:lnTo>
                    <a:pt x="24820" y="288"/>
                  </a:lnTo>
                  <a:cubicBezTo>
                    <a:pt x="24855" y="288"/>
                    <a:pt x="24873" y="253"/>
                    <a:pt x="24890" y="218"/>
                  </a:cubicBezTo>
                  <a:cubicBezTo>
                    <a:pt x="24890" y="179"/>
                    <a:pt x="24855" y="144"/>
                    <a:pt x="24820" y="144"/>
                  </a:cubicBezTo>
                  <a:close/>
                  <a:moveTo>
                    <a:pt x="10496" y="179"/>
                  </a:moveTo>
                  <a:cubicBezTo>
                    <a:pt x="10461" y="179"/>
                    <a:pt x="10444" y="218"/>
                    <a:pt x="10444" y="271"/>
                  </a:cubicBezTo>
                  <a:cubicBezTo>
                    <a:pt x="10444" y="305"/>
                    <a:pt x="10478" y="327"/>
                    <a:pt x="10513" y="327"/>
                  </a:cubicBezTo>
                  <a:lnTo>
                    <a:pt x="10531" y="327"/>
                  </a:lnTo>
                  <a:cubicBezTo>
                    <a:pt x="10570" y="305"/>
                    <a:pt x="10587" y="271"/>
                    <a:pt x="10587" y="236"/>
                  </a:cubicBezTo>
                  <a:cubicBezTo>
                    <a:pt x="10570" y="197"/>
                    <a:pt x="10552" y="179"/>
                    <a:pt x="10513" y="179"/>
                  </a:cubicBezTo>
                  <a:close/>
                  <a:moveTo>
                    <a:pt x="23715" y="179"/>
                  </a:moveTo>
                  <a:cubicBezTo>
                    <a:pt x="23676" y="179"/>
                    <a:pt x="23659" y="236"/>
                    <a:pt x="23659" y="271"/>
                  </a:cubicBezTo>
                  <a:cubicBezTo>
                    <a:pt x="23659" y="305"/>
                    <a:pt x="23693" y="327"/>
                    <a:pt x="23733" y="327"/>
                  </a:cubicBezTo>
                  <a:lnTo>
                    <a:pt x="23750" y="327"/>
                  </a:lnTo>
                  <a:cubicBezTo>
                    <a:pt x="23785" y="305"/>
                    <a:pt x="23802" y="271"/>
                    <a:pt x="23802" y="236"/>
                  </a:cubicBezTo>
                  <a:cubicBezTo>
                    <a:pt x="23802" y="197"/>
                    <a:pt x="23767" y="179"/>
                    <a:pt x="23733" y="179"/>
                  </a:cubicBezTo>
                  <a:close/>
                  <a:moveTo>
                    <a:pt x="13742" y="197"/>
                  </a:moveTo>
                  <a:cubicBezTo>
                    <a:pt x="13707" y="197"/>
                    <a:pt x="13685" y="218"/>
                    <a:pt x="13668" y="253"/>
                  </a:cubicBezTo>
                  <a:cubicBezTo>
                    <a:pt x="13668" y="288"/>
                    <a:pt x="13685" y="327"/>
                    <a:pt x="13725" y="344"/>
                  </a:cubicBezTo>
                  <a:lnTo>
                    <a:pt x="13742" y="344"/>
                  </a:lnTo>
                  <a:cubicBezTo>
                    <a:pt x="13777" y="344"/>
                    <a:pt x="13816" y="327"/>
                    <a:pt x="13816" y="288"/>
                  </a:cubicBezTo>
                  <a:cubicBezTo>
                    <a:pt x="13833" y="253"/>
                    <a:pt x="13794" y="218"/>
                    <a:pt x="13759" y="197"/>
                  </a:cubicBezTo>
                  <a:close/>
                  <a:moveTo>
                    <a:pt x="25164" y="218"/>
                  </a:moveTo>
                  <a:cubicBezTo>
                    <a:pt x="25129" y="218"/>
                    <a:pt x="25108" y="236"/>
                    <a:pt x="25090" y="271"/>
                  </a:cubicBezTo>
                  <a:cubicBezTo>
                    <a:pt x="25090" y="305"/>
                    <a:pt x="25108" y="344"/>
                    <a:pt x="25147" y="362"/>
                  </a:cubicBezTo>
                  <a:lnTo>
                    <a:pt x="25164" y="362"/>
                  </a:lnTo>
                  <a:cubicBezTo>
                    <a:pt x="25199" y="362"/>
                    <a:pt x="25238" y="344"/>
                    <a:pt x="25238" y="305"/>
                  </a:cubicBezTo>
                  <a:cubicBezTo>
                    <a:pt x="25255" y="271"/>
                    <a:pt x="25216" y="236"/>
                    <a:pt x="25181" y="218"/>
                  </a:cubicBezTo>
                  <a:close/>
                  <a:moveTo>
                    <a:pt x="10135" y="253"/>
                  </a:moveTo>
                  <a:cubicBezTo>
                    <a:pt x="10096" y="253"/>
                    <a:pt x="10078" y="288"/>
                    <a:pt x="10078" y="344"/>
                  </a:cubicBezTo>
                  <a:cubicBezTo>
                    <a:pt x="10096" y="379"/>
                    <a:pt x="10117" y="397"/>
                    <a:pt x="10152" y="397"/>
                  </a:cubicBezTo>
                  <a:lnTo>
                    <a:pt x="10169" y="397"/>
                  </a:lnTo>
                  <a:cubicBezTo>
                    <a:pt x="10204" y="379"/>
                    <a:pt x="10243" y="344"/>
                    <a:pt x="10226" y="305"/>
                  </a:cubicBezTo>
                  <a:cubicBezTo>
                    <a:pt x="10226" y="271"/>
                    <a:pt x="10187" y="253"/>
                    <a:pt x="10152" y="253"/>
                  </a:cubicBezTo>
                  <a:close/>
                  <a:moveTo>
                    <a:pt x="23350" y="271"/>
                  </a:moveTo>
                  <a:cubicBezTo>
                    <a:pt x="23315" y="288"/>
                    <a:pt x="23297" y="327"/>
                    <a:pt x="23315" y="362"/>
                  </a:cubicBezTo>
                  <a:cubicBezTo>
                    <a:pt x="23315" y="397"/>
                    <a:pt x="23350" y="414"/>
                    <a:pt x="23389" y="414"/>
                  </a:cubicBezTo>
                  <a:lnTo>
                    <a:pt x="23406" y="414"/>
                  </a:lnTo>
                  <a:cubicBezTo>
                    <a:pt x="23441" y="397"/>
                    <a:pt x="23458" y="362"/>
                    <a:pt x="23441" y="327"/>
                  </a:cubicBezTo>
                  <a:cubicBezTo>
                    <a:pt x="23441" y="288"/>
                    <a:pt x="23406" y="271"/>
                    <a:pt x="23389" y="271"/>
                  </a:cubicBezTo>
                  <a:close/>
                  <a:moveTo>
                    <a:pt x="14086" y="305"/>
                  </a:moveTo>
                  <a:cubicBezTo>
                    <a:pt x="14068" y="305"/>
                    <a:pt x="14033" y="327"/>
                    <a:pt x="14012" y="362"/>
                  </a:cubicBezTo>
                  <a:cubicBezTo>
                    <a:pt x="14012" y="397"/>
                    <a:pt x="14033" y="436"/>
                    <a:pt x="14068" y="453"/>
                  </a:cubicBezTo>
                  <a:lnTo>
                    <a:pt x="14086" y="453"/>
                  </a:lnTo>
                  <a:cubicBezTo>
                    <a:pt x="14120" y="453"/>
                    <a:pt x="14142" y="436"/>
                    <a:pt x="14160" y="414"/>
                  </a:cubicBezTo>
                  <a:cubicBezTo>
                    <a:pt x="14177" y="379"/>
                    <a:pt x="14160" y="327"/>
                    <a:pt x="14120" y="327"/>
                  </a:cubicBezTo>
                  <a:cubicBezTo>
                    <a:pt x="14103" y="305"/>
                    <a:pt x="14103" y="305"/>
                    <a:pt x="14086" y="305"/>
                  </a:cubicBezTo>
                  <a:close/>
                  <a:moveTo>
                    <a:pt x="9791" y="327"/>
                  </a:moveTo>
                  <a:cubicBezTo>
                    <a:pt x="9752" y="327"/>
                    <a:pt x="9717" y="379"/>
                    <a:pt x="9734" y="414"/>
                  </a:cubicBezTo>
                  <a:cubicBezTo>
                    <a:pt x="9734" y="453"/>
                    <a:pt x="9769" y="471"/>
                    <a:pt x="9808" y="471"/>
                  </a:cubicBezTo>
                  <a:lnTo>
                    <a:pt x="9826" y="471"/>
                  </a:lnTo>
                  <a:cubicBezTo>
                    <a:pt x="9861" y="453"/>
                    <a:pt x="9878" y="414"/>
                    <a:pt x="9878" y="379"/>
                  </a:cubicBezTo>
                  <a:cubicBezTo>
                    <a:pt x="9861" y="344"/>
                    <a:pt x="9843" y="327"/>
                    <a:pt x="9808" y="327"/>
                  </a:cubicBezTo>
                  <a:close/>
                  <a:moveTo>
                    <a:pt x="25508" y="362"/>
                  </a:moveTo>
                  <a:cubicBezTo>
                    <a:pt x="25473" y="362"/>
                    <a:pt x="25456" y="362"/>
                    <a:pt x="25434" y="397"/>
                  </a:cubicBezTo>
                  <a:cubicBezTo>
                    <a:pt x="25416" y="436"/>
                    <a:pt x="25434" y="471"/>
                    <a:pt x="25473" y="488"/>
                  </a:cubicBezTo>
                  <a:cubicBezTo>
                    <a:pt x="25490" y="488"/>
                    <a:pt x="25490" y="505"/>
                    <a:pt x="25508" y="505"/>
                  </a:cubicBezTo>
                  <a:cubicBezTo>
                    <a:pt x="25525" y="505"/>
                    <a:pt x="25564" y="488"/>
                    <a:pt x="25564" y="453"/>
                  </a:cubicBezTo>
                  <a:cubicBezTo>
                    <a:pt x="25582" y="414"/>
                    <a:pt x="25582" y="379"/>
                    <a:pt x="25543" y="362"/>
                  </a:cubicBezTo>
                  <a:close/>
                  <a:moveTo>
                    <a:pt x="23006" y="379"/>
                  </a:moveTo>
                  <a:cubicBezTo>
                    <a:pt x="22971" y="397"/>
                    <a:pt x="22954" y="436"/>
                    <a:pt x="22971" y="471"/>
                  </a:cubicBezTo>
                  <a:cubicBezTo>
                    <a:pt x="22971" y="505"/>
                    <a:pt x="23006" y="523"/>
                    <a:pt x="23041" y="523"/>
                  </a:cubicBezTo>
                  <a:lnTo>
                    <a:pt x="23062" y="523"/>
                  </a:lnTo>
                  <a:cubicBezTo>
                    <a:pt x="23097" y="505"/>
                    <a:pt x="23115" y="471"/>
                    <a:pt x="23097" y="436"/>
                  </a:cubicBezTo>
                  <a:cubicBezTo>
                    <a:pt x="23097" y="397"/>
                    <a:pt x="23062" y="379"/>
                    <a:pt x="23041" y="379"/>
                  </a:cubicBezTo>
                  <a:close/>
                  <a:moveTo>
                    <a:pt x="9425" y="397"/>
                  </a:moveTo>
                  <a:cubicBezTo>
                    <a:pt x="9391" y="414"/>
                    <a:pt x="9373" y="453"/>
                    <a:pt x="9373" y="488"/>
                  </a:cubicBezTo>
                  <a:cubicBezTo>
                    <a:pt x="9391" y="523"/>
                    <a:pt x="9408" y="545"/>
                    <a:pt x="9443" y="545"/>
                  </a:cubicBezTo>
                  <a:lnTo>
                    <a:pt x="9465" y="545"/>
                  </a:lnTo>
                  <a:cubicBezTo>
                    <a:pt x="9499" y="545"/>
                    <a:pt x="9534" y="505"/>
                    <a:pt x="9517" y="453"/>
                  </a:cubicBezTo>
                  <a:cubicBezTo>
                    <a:pt x="9517" y="436"/>
                    <a:pt x="9482" y="397"/>
                    <a:pt x="9443" y="397"/>
                  </a:cubicBezTo>
                  <a:close/>
                  <a:moveTo>
                    <a:pt x="14429" y="453"/>
                  </a:moveTo>
                  <a:cubicBezTo>
                    <a:pt x="14395" y="453"/>
                    <a:pt x="14377" y="471"/>
                    <a:pt x="14360" y="488"/>
                  </a:cubicBezTo>
                  <a:cubicBezTo>
                    <a:pt x="14338" y="523"/>
                    <a:pt x="14360" y="579"/>
                    <a:pt x="14395" y="597"/>
                  </a:cubicBezTo>
                  <a:lnTo>
                    <a:pt x="14429" y="597"/>
                  </a:lnTo>
                  <a:cubicBezTo>
                    <a:pt x="14447" y="597"/>
                    <a:pt x="14469" y="579"/>
                    <a:pt x="14486" y="562"/>
                  </a:cubicBezTo>
                  <a:cubicBezTo>
                    <a:pt x="14503" y="523"/>
                    <a:pt x="14486" y="471"/>
                    <a:pt x="14447" y="453"/>
                  </a:cubicBezTo>
                  <a:close/>
                  <a:moveTo>
                    <a:pt x="9082" y="488"/>
                  </a:moveTo>
                  <a:cubicBezTo>
                    <a:pt x="9047" y="505"/>
                    <a:pt x="9008" y="545"/>
                    <a:pt x="9029" y="579"/>
                  </a:cubicBezTo>
                  <a:cubicBezTo>
                    <a:pt x="9029" y="614"/>
                    <a:pt x="9064" y="632"/>
                    <a:pt x="9099" y="632"/>
                  </a:cubicBezTo>
                  <a:lnTo>
                    <a:pt x="9116" y="632"/>
                  </a:lnTo>
                  <a:cubicBezTo>
                    <a:pt x="9156" y="614"/>
                    <a:pt x="9173" y="579"/>
                    <a:pt x="9173" y="545"/>
                  </a:cubicBezTo>
                  <a:cubicBezTo>
                    <a:pt x="9156" y="505"/>
                    <a:pt x="9116" y="488"/>
                    <a:pt x="9099" y="488"/>
                  </a:cubicBezTo>
                  <a:close/>
                  <a:moveTo>
                    <a:pt x="22662" y="523"/>
                  </a:moveTo>
                  <a:cubicBezTo>
                    <a:pt x="22627" y="545"/>
                    <a:pt x="22627" y="579"/>
                    <a:pt x="22627" y="614"/>
                  </a:cubicBezTo>
                  <a:cubicBezTo>
                    <a:pt x="22645" y="653"/>
                    <a:pt x="22679" y="671"/>
                    <a:pt x="22697" y="671"/>
                  </a:cubicBezTo>
                  <a:cubicBezTo>
                    <a:pt x="22714" y="671"/>
                    <a:pt x="22714" y="653"/>
                    <a:pt x="22736" y="653"/>
                  </a:cubicBezTo>
                  <a:cubicBezTo>
                    <a:pt x="22771" y="632"/>
                    <a:pt x="22788" y="597"/>
                    <a:pt x="22771" y="562"/>
                  </a:cubicBezTo>
                  <a:cubicBezTo>
                    <a:pt x="22753" y="523"/>
                    <a:pt x="22736" y="523"/>
                    <a:pt x="22697" y="523"/>
                  </a:cubicBezTo>
                  <a:close/>
                  <a:moveTo>
                    <a:pt x="25817" y="545"/>
                  </a:moveTo>
                  <a:cubicBezTo>
                    <a:pt x="25799" y="545"/>
                    <a:pt x="25782" y="545"/>
                    <a:pt x="25760" y="562"/>
                  </a:cubicBezTo>
                  <a:cubicBezTo>
                    <a:pt x="25743" y="597"/>
                    <a:pt x="25743" y="653"/>
                    <a:pt x="25782" y="671"/>
                  </a:cubicBezTo>
                  <a:cubicBezTo>
                    <a:pt x="25782" y="671"/>
                    <a:pt x="25799" y="688"/>
                    <a:pt x="25817" y="688"/>
                  </a:cubicBezTo>
                  <a:cubicBezTo>
                    <a:pt x="25834" y="688"/>
                    <a:pt x="25869" y="671"/>
                    <a:pt x="25869" y="653"/>
                  </a:cubicBezTo>
                  <a:cubicBezTo>
                    <a:pt x="25908" y="614"/>
                    <a:pt x="25891" y="579"/>
                    <a:pt x="25852" y="545"/>
                  </a:cubicBezTo>
                  <a:close/>
                  <a:moveTo>
                    <a:pt x="8721" y="579"/>
                  </a:moveTo>
                  <a:cubicBezTo>
                    <a:pt x="8681" y="579"/>
                    <a:pt x="8664" y="632"/>
                    <a:pt x="8664" y="671"/>
                  </a:cubicBezTo>
                  <a:cubicBezTo>
                    <a:pt x="8681" y="706"/>
                    <a:pt x="8703" y="723"/>
                    <a:pt x="8738" y="723"/>
                  </a:cubicBezTo>
                  <a:lnTo>
                    <a:pt x="8755" y="723"/>
                  </a:lnTo>
                  <a:cubicBezTo>
                    <a:pt x="8790" y="706"/>
                    <a:pt x="8829" y="671"/>
                    <a:pt x="8812" y="632"/>
                  </a:cubicBezTo>
                  <a:cubicBezTo>
                    <a:pt x="8812" y="597"/>
                    <a:pt x="8773" y="579"/>
                    <a:pt x="8738" y="579"/>
                  </a:cubicBezTo>
                  <a:close/>
                  <a:moveTo>
                    <a:pt x="14738" y="632"/>
                  </a:moveTo>
                  <a:cubicBezTo>
                    <a:pt x="14721" y="632"/>
                    <a:pt x="14686" y="653"/>
                    <a:pt x="14686" y="671"/>
                  </a:cubicBezTo>
                  <a:cubicBezTo>
                    <a:pt x="14647" y="706"/>
                    <a:pt x="14664" y="740"/>
                    <a:pt x="14704" y="762"/>
                  </a:cubicBezTo>
                  <a:cubicBezTo>
                    <a:pt x="14704" y="780"/>
                    <a:pt x="14721" y="780"/>
                    <a:pt x="14738" y="780"/>
                  </a:cubicBezTo>
                  <a:cubicBezTo>
                    <a:pt x="14756" y="780"/>
                    <a:pt x="14795" y="762"/>
                    <a:pt x="14795" y="740"/>
                  </a:cubicBezTo>
                  <a:cubicBezTo>
                    <a:pt x="14812" y="706"/>
                    <a:pt x="14812" y="671"/>
                    <a:pt x="14773" y="653"/>
                  </a:cubicBezTo>
                  <a:cubicBezTo>
                    <a:pt x="14756" y="632"/>
                    <a:pt x="14756" y="632"/>
                    <a:pt x="14738" y="632"/>
                  </a:cubicBezTo>
                  <a:close/>
                  <a:moveTo>
                    <a:pt x="8377" y="671"/>
                  </a:moveTo>
                  <a:cubicBezTo>
                    <a:pt x="8338" y="688"/>
                    <a:pt x="8303" y="723"/>
                    <a:pt x="8320" y="762"/>
                  </a:cubicBezTo>
                  <a:cubicBezTo>
                    <a:pt x="8338" y="797"/>
                    <a:pt x="8355" y="814"/>
                    <a:pt x="8394" y="814"/>
                  </a:cubicBezTo>
                  <a:lnTo>
                    <a:pt x="8412" y="814"/>
                  </a:lnTo>
                  <a:cubicBezTo>
                    <a:pt x="8446" y="797"/>
                    <a:pt x="8464" y="762"/>
                    <a:pt x="8464" y="723"/>
                  </a:cubicBezTo>
                  <a:cubicBezTo>
                    <a:pt x="8446" y="688"/>
                    <a:pt x="8429" y="671"/>
                    <a:pt x="8394" y="671"/>
                  </a:cubicBezTo>
                  <a:close/>
                  <a:moveTo>
                    <a:pt x="22336" y="671"/>
                  </a:moveTo>
                  <a:cubicBezTo>
                    <a:pt x="22301" y="688"/>
                    <a:pt x="22279" y="740"/>
                    <a:pt x="22301" y="780"/>
                  </a:cubicBezTo>
                  <a:cubicBezTo>
                    <a:pt x="22318" y="797"/>
                    <a:pt x="22353" y="814"/>
                    <a:pt x="22371" y="814"/>
                  </a:cubicBezTo>
                  <a:lnTo>
                    <a:pt x="22410" y="814"/>
                  </a:lnTo>
                  <a:cubicBezTo>
                    <a:pt x="22445" y="797"/>
                    <a:pt x="22462" y="740"/>
                    <a:pt x="22445" y="706"/>
                  </a:cubicBezTo>
                  <a:cubicBezTo>
                    <a:pt x="22427" y="688"/>
                    <a:pt x="22388" y="671"/>
                    <a:pt x="22371" y="671"/>
                  </a:cubicBezTo>
                  <a:close/>
                  <a:moveTo>
                    <a:pt x="8029" y="762"/>
                  </a:moveTo>
                  <a:cubicBezTo>
                    <a:pt x="7976" y="780"/>
                    <a:pt x="7959" y="814"/>
                    <a:pt x="7976" y="849"/>
                  </a:cubicBezTo>
                  <a:cubicBezTo>
                    <a:pt x="7976" y="888"/>
                    <a:pt x="8011" y="906"/>
                    <a:pt x="8050" y="906"/>
                  </a:cubicBezTo>
                  <a:lnTo>
                    <a:pt x="8068" y="906"/>
                  </a:lnTo>
                  <a:cubicBezTo>
                    <a:pt x="8103" y="888"/>
                    <a:pt x="8120" y="849"/>
                    <a:pt x="8120" y="814"/>
                  </a:cubicBezTo>
                  <a:cubicBezTo>
                    <a:pt x="8103" y="780"/>
                    <a:pt x="8068" y="762"/>
                    <a:pt x="8050" y="762"/>
                  </a:cubicBezTo>
                  <a:close/>
                  <a:moveTo>
                    <a:pt x="26108" y="762"/>
                  </a:moveTo>
                  <a:cubicBezTo>
                    <a:pt x="26087" y="762"/>
                    <a:pt x="26069" y="762"/>
                    <a:pt x="26052" y="780"/>
                  </a:cubicBezTo>
                  <a:cubicBezTo>
                    <a:pt x="26017" y="814"/>
                    <a:pt x="26017" y="849"/>
                    <a:pt x="26052" y="888"/>
                  </a:cubicBezTo>
                  <a:cubicBezTo>
                    <a:pt x="26069" y="906"/>
                    <a:pt x="26087" y="906"/>
                    <a:pt x="26108" y="906"/>
                  </a:cubicBezTo>
                  <a:cubicBezTo>
                    <a:pt x="26126" y="906"/>
                    <a:pt x="26143" y="888"/>
                    <a:pt x="26161" y="888"/>
                  </a:cubicBezTo>
                  <a:cubicBezTo>
                    <a:pt x="26178" y="849"/>
                    <a:pt x="26178" y="797"/>
                    <a:pt x="26143" y="780"/>
                  </a:cubicBezTo>
                  <a:cubicBezTo>
                    <a:pt x="26143" y="762"/>
                    <a:pt x="26126" y="762"/>
                    <a:pt x="26108" y="762"/>
                  </a:cubicBezTo>
                  <a:close/>
                  <a:moveTo>
                    <a:pt x="15047" y="832"/>
                  </a:moveTo>
                  <a:cubicBezTo>
                    <a:pt x="15012" y="832"/>
                    <a:pt x="14991" y="849"/>
                    <a:pt x="14973" y="871"/>
                  </a:cubicBezTo>
                  <a:cubicBezTo>
                    <a:pt x="14956" y="906"/>
                    <a:pt x="14973" y="941"/>
                    <a:pt x="14991" y="958"/>
                  </a:cubicBezTo>
                  <a:cubicBezTo>
                    <a:pt x="15012" y="980"/>
                    <a:pt x="15030" y="980"/>
                    <a:pt x="15047" y="980"/>
                  </a:cubicBezTo>
                  <a:cubicBezTo>
                    <a:pt x="15065" y="980"/>
                    <a:pt x="15082" y="958"/>
                    <a:pt x="15100" y="941"/>
                  </a:cubicBezTo>
                  <a:cubicBezTo>
                    <a:pt x="15121" y="906"/>
                    <a:pt x="15121" y="871"/>
                    <a:pt x="15082" y="849"/>
                  </a:cubicBezTo>
                  <a:cubicBezTo>
                    <a:pt x="15065" y="832"/>
                    <a:pt x="15047" y="832"/>
                    <a:pt x="15047" y="832"/>
                  </a:cubicBezTo>
                  <a:close/>
                  <a:moveTo>
                    <a:pt x="22044" y="832"/>
                  </a:moveTo>
                  <a:cubicBezTo>
                    <a:pt x="22044" y="832"/>
                    <a:pt x="22027" y="849"/>
                    <a:pt x="22009" y="849"/>
                  </a:cubicBezTo>
                  <a:cubicBezTo>
                    <a:pt x="21975" y="871"/>
                    <a:pt x="21975" y="906"/>
                    <a:pt x="21992" y="941"/>
                  </a:cubicBezTo>
                  <a:cubicBezTo>
                    <a:pt x="22009" y="980"/>
                    <a:pt x="22027" y="980"/>
                    <a:pt x="22044" y="980"/>
                  </a:cubicBezTo>
                  <a:lnTo>
                    <a:pt x="22083" y="980"/>
                  </a:lnTo>
                  <a:cubicBezTo>
                    <a:pt x="22118" y="958"/>
                    <a:pt x="22136" y="906"/>
                    <a:pt x="22118" y="871"/>
                  </a:cubicBezTo>
                  <a:cubicBezTo>
                    <a:pt x="22101" y="849"/>
                    <a:pt x="22083" y="832"/>
                    <a:pt x="22044" y="832"/>
                  </a:cubicBezTo>
                  <a:close/>
                  <a:moveTo>
                    <a:pt x="7667" y="871"/>
                  </a:moveTo>
                  <a:cubicBezTo>
                    <a:pt x="7633" y="888"/>
                    <a:pt x="7615" y="923"/>
                    <a:pt x="7633" y="958"/>
                  </a:cubicBezTo>
                  <a:cubicBezTo>
                    <a:pt x="7633" y="997"/>
                    <a:pt x="7667" y="1015"/>
                    <a:pt x="7685" y="1015"/>
                  </a:cubicBezTo>
                  <a:lnTo>
                    <a:pt x="7724" y="1015"/>
                  </a:lnTo>
                  <a:cubicBezTo>
                    <a:pt x="7759" y="997"/>
                    <a:pt x="7776" y="958"/>
                    <a:pt x="7759" y="923"/>
                  </a:cubicBezTo>
                  <a:cubicBezTo>
                    <a:pt x="7759" y="888"/>
                    <a:pt x="7724" y="871"/>
                    <a:pt x="7685" y="871"/>
                  </a:cubicBezTo>
                  <a:close/>
                  <a:moveTo>
                    <a:pt x="7324" y="980"/>
                  </a:moveTo>
                  <a:cubicBezTo>
                    <a:pt x="7289" y="997"/>
                    <a:pt x="7267" y="1032"/>
                    <a:pt x="7289" y="1067"/>
                  </a:cubicBezTo>
                  <a:cubicBezTo>
                    <a:pt x="7289" y="1106"/>
                    <a:pt x="7324" y="1123"/>
                    <a:pt x="7341" y="1123"/>
                  </a:cubicBezTo>
                  <a:lnTo>
                    <a:pt x="7376" y="1123"/>
                  </a:lnTo>
                  <a:cubicBezTo>
                    <a:pt x="7415" y="1106"/>
                    <a:pt x="7433" y="1067"/>
                    <a:pt x="7415" y="1032"/>
                  </a:cubicBezTo>
                  <a:cubicBezTo>
                    <a:pt x="7415" y="997"/>
                    <a:pt x="7376" y="980"/>
                    <a:pt x="7341" y="980"/>
                  </a:cubicBezTo>
                  <a:close/>
                  <a:moveTo>
                    <a:pt x="21735" y="1015"/>
                  </a:moveTo>
                  <a:cubicBezTo>
                    <a:pt x="21718" y="1015"/>
                    <a:pt x="21718" y="1015"/>
                    <a:pt x="21700" y="1032"/>
                  </a:cubicBezTo>
                  <a:cubicBezTo>
                    <a:pt x="21666" y="1049"/>
                    <a:pt x="21648" y="1089"/>
                    <a:pt x="21666" y="1123"/>
                  </a:cubicBezTo>
                  <a:cubicBezTo>
                    <a:pt x="21683" y="1158"/>
                    <a:pt x="21718" y="1158"/>
                    <a:pt x="21735" y="1158"/>
                  </a:cubicBezTo>
                  <a:lnTo>
                    <a:pt x="21774" y="1158"/>
                  </a:lnTo>
                  <a:cubicBezTo>
                    <a:pt x="21809" y="1141"/>
                    <a:pt x="21809" y="1089"/>
                    <a:pt x="21792" y="1049"/>
                  </a:cubicBezTo>
                  <a:cubicBezTo>
                    <a:pt x="21792" y="1032"/>
                    <a:pt x="21757" y="1015"/>
                    <a:pt x="21735" y="1015"/>
                  </a:cubicBezTo>
                  <a:close/>
                  <a:moveTo>
                    <a:pt x="26361" y="1015"/>
                  </a:moveTo>
                  <a:cubicBezTo>
                    <a:pt x="26343" y="1015"/>
                    <a:pt x="26326" y="1015"/>
                    <a:pt x="26304" y="1032"/>
                  </a:cubicBezTo>
                  <a:cubicBezTo>
                    <a:pt x="26287" y="1067"/>
                    <a:pt x="26287" y="1106"/>
                    <a:pt x="26304" y="1141"/>
                  </a:cubicBezTo>
                  <a:cubicBezTo>
                    <a:pt x="26326" y="1158"/>
                    <a:pt x="26343" y="1158"/>
                    <a:pt x="26361" y="1158"/>
                  </a:cubicBezTo>
                  <a:cubicBezTo>
                    <a:pt x="26378" y="1158"/>
                    <a:pt x="26395" y="1158"/>
                    <a:pt x="26413" y="1141"/>
                  </a:cubicBezTo>
                  <a:cubicBezTo>
                    <a:pt x="26435" y="1106"/>
                    <a:pt x="26435" y="1067"/>
                    <a:pt x="26413" y="1032"/>
                  </a:cubicBezTo>
                  <a:cubicBezTo>
                    <a:pt x="26395" y="1015"/>
                    <a:pt x="26378" y="1015"/>
                    <a:pt x="26361" y="1015"/>
                  </a:cubicBezTo>
                  <a:close/>
                  <a:moveTo>
                    <a:pt x="15339" y="1032"/>
                  </a:moveTo>
                  <a:cubicBezTo>
                    <a:pt x="15317" y="1032"/>
                    <a:pt x="15300" y="1049"/>
                    <a:pt x="15282" y="1067"/>
                  </a:cubicBezTo>
                  <a:cubicBezTo>
                    <a:pt x="15265" y="1106"/>
                    <a:pt x="15265" y="1141"/>
                    <a:pt x="15300" y="1158"/>
                  </a:cubicBezTo>
                  <a:cubicBezTo>
                    <a:pt x="15300" y="1176"/>
                    <a:pt x="15317" y="1176"/>
                    <a:pt x="15339" y="1176"/>
                  </a:cubicBezTo>
                  <a:cubicBezTo>
                    <a:pt x="15356" y="1176"/>
                    <a:pt x="15391" y="1176"/>
                    <a:pt x="15391" y="1158"/>
                  </a:cubicBezTo>
                  <a:cubicBezTo>
                    <a:pt x="15426" y="1123"/>
                    <a:pt x="15408" y="1067"/>
                    <a:pt x="15391" y="1049"/>
                  </a:cubicBezTo>
                  <a:cubicBezTo>
                    <a:pt x="15374" y="1032"/>
                    <a:pt x="15356" y="1032"/>
                    <a:pt x="15339" y="1032"/>
                  </a:cubicBezTo>
                  <a:close/>
                  <a:moveTo>
                    <a:pt x="6980" y="1089"/>
                  </a:moveTo>
                  <a:cubicBezTo>
                    <a:pt x="6941" y="1106"/>
                    <a:pt x="6923" y="1141"/>
                    <a:pt x="6941" y="1176"/>
                  </a:cubicBezTo>
                  <a:cubicBezTo>
                    <a:pt x="6941" y="1215"/>
                    <a:pt x="6980" y="1232"/>
                    <a:pt x="6997" y="1232"/>
                  </a:cubicBezTo>
                  <a:lnTo>
                    <a:pt x="7032" y="1232"/>
                  </a:lnTo>
                  <a:cubicBezTo>
                    <a:pt x="7071" y="1215"/>
                    <a:pt x="7089" y="1176"/>
                    <a:pt x="7071" y="1141"/>
                  </a:cubicBezTo>
                  <a:cubicBezTo>
                    <a:pt x="7071" y="1106"/>
                    <a:pt x="7032" y="1089"/>
                    <a:pt x="6997" y="1089"/>
                  </a:cubicBezTo>
                  <a:close/>
                  <a:moveTo>
                    <a:pt x="6636" y="1215"/>
                  </a:moveTo>
                  <a:cubicBezTo>
                    <a:pt x="6597" y="1232"/>
                    <a:pt x="6580" y="1267"/>
                    <a:pt x="6597" y="1306"/>
                  </a:cubicBezTo>
                  <a:cubicBezTo>
                    <a:pt x="6597" y="1341"/>
                    <a:pt x="6636" y="1358"/>
                    <a:pt x="6671" y="1358"/>
                  </a:cubicBezTo>
                  <a:lnTo>
                    <a:pt x="6688" y="1341"/>
                  </a:lnTo>
                  <a:cubicBezTo>
                    <a:pt x="6723" y="1341"/>
                    <a:pt x="6745" y="1284"/>
                    <a:pt x="6723" y="1250"/>
                  </a:cubicBezTo>
                  <a:cubicBezTo>
                    <a:pt x="6723" y="1232"/>
                    <a:pt x="6688" y="1215"/>
                    <a:pt x="6671" y="1215"/>
                  </a:cubicBezTo>
                  <a:close/>
                  <a:moveTo>
                    <a:pt x="21392" y="1215"/>
                  </a:moveTo>
                  <a:cubicBezTo>
                    <a:pt x="21357" y="1232"/>
                    <a:pt x="21339" y="1284"/>
                    <a:pt x="21357" y="1324"/>
                  </a:cubicBezTo>
                  <a:cubicBezTo>
                    <a:pt x="21374" y="1341"/>
                    <a:pt x="21409" y="1358"/>
                    <a:pt x="21431" y="1358"/>
                  </a:cubicBezTo>
                  <a:cubicBezTo>
                    <a:pt x="21448" y="1358"/>
                    <a:pt x="21448" y="1358"/>
                    <a:pt x="21465" y="1341"/>
                  </a:cubicBezTo>
                  <a:cubicBezTo>
                    <a:pt x="21500" y="1324"/>
                    <a:pt x="21500" y="1267"/>
                    <a:pt x="21483" y="1250"/>
                  </a:cubicBezTo>
                  <a:cubicBezTo>
                    <a:pt x="21465" y="1215"/>
                    <a:pt x="21448" y="1215"/>
                    <a:pt x="21431" y="1215"/>
                  </a:cubicBezTo>
                  <a:close/>
                  <a:moveTo>
                    <a:pt x="15609" y="1267"/>
                  </a:moveTo>
                  <a:cubicBezTo>
                    <a:pt x="15591" y="1267"/>
                    <a:pt x="15574" y="1284"/>
                    <a:pt x="15556" y="1306"/>
                  </a:cubicBezTo>
                  <a:cubicBezTo>
                    <a:pt x="15535" y="1324"/>
                    <a:pt x="15535" y="1376"/>
                    <a:pt x="15556" y="1393"/>
                  </a:cubicBezTo>
                  <a:cubicBezTo>
                    <a:pt x="15574" y="1415"/>
                    <a:pt x="15591" y="1415"/>
                    <a:pt x="15609" y="1415"/>
                  </a:cubicBezTo>
                  <a:cubicBezTo>
                    <a:pt x="15626" y="1415"/>
                    <a:pt x="15643" y="1415"/>
                    <a:pt x="15665" y="1393"/>
                  </a:cubicBezTo>
                  <a:cubicBezTo>
                    <a:pt x="15700" y="1376"/>
                    <a:pt x="15700" y="1324"/>
                    <a:pt x="15665" y="1284"/>
                  </a:cubicBezTo>
                  <a:cubicBezTo>
                    <a:pt x="15643" y="1284"/>
                    <a:pt x="15626" y="1267"/>
                    <a:pt x="15609" y="1267"/>
                  </a:cubicBezTo>
                  <a:close/>
                  <a:moveTo>
                    <a:pt x="26596" y="1284"/>
                  </a:moveTo>
                  <a:cubicBezTo>
                    <a:pt x="26578" y="1284"/>
                    <a:pt x="26561" y="1306"/>
                    <a:pt x="26543" y="1306"/>
                  </a:cubicBezTo>
                  <a:cubicBezTo>
                    <a:pt x="26504" y="1341"/>
                    <a:pt x="26504" y="1376"/>
                    <a:pt x="26522" y="1415"/>
                  </a:cubicBezTo>
                  <a:cubicBezTo>
                    <a:pt x="26543" y="1432"/>
                    <a:pt x="26561" y="1432"/>
                    <a:pt x="26596" y="1432"/>
                  </a:cubicBezTo>
                  <a:lnTo>
                    <a:pt x="26630" y="1432"/>
                  </a:lnTo>
                  <a:cubicBezTo>
                    <a:pt x="26670" y="1393"/>
                    <a:pt x="26670" y="1358"/>
                    <a:pt x="26652" y="1324"/>
                  </a:cubicBezTo>
                  <a:cubicBezTo>
                    <a:pt x="26630" y="1306"/>
                    <a:pt x="26613" y="1284"/>
                    <a:pt x="26596" y="1284"/>
                  </a:cubicBezTo>
                  <a:close/>
                  <a:moveTo>
                    <a:pt x="6288" y="1341"/>
                  </a:moveTo>
                  <a:cubicBezTo>
                    <a:pt x="6253" y="1358"/>
                    <a:pt x="6236" y="1393"/>
                    <a:pt x="6253" y="1432"/>
                  </a:cubicBezTo>
                  <a:cubicBezTo>
                    <a:pt x="6271" y="1467"/>
                    <a:pt x="6288" y="1485"/>
                    <a:pt x="6327" y="1485"/>
                  </a:cubicBezTo>
                  <a:cubicBezTo>
                    <a:pt x="6327" y="1485"/>
                    <a:pt x="6345" y="1485"/>
                    <a:pt x="6345" y="1467"/>
                  </a:cubicBezTo>
                  <a:cubicBezTo>
                    <a:pt x="6380" y="1467"/>
                    <a:pt x="6397" y="1415"/>
                    <a:pt x="6380" y="1376"/>
                  </a:cubicBezTo>
                  <a:cubicBezTo>
                    <a:pt x="6380" y="1358"/>
                    <a:pt x="6345" y="1341"/>
                    <a:pt x="6327" y="1341"/>
                  </a:cubicBezTo>
                  <a:close/>
                  <a:moveTo>
                    <a:pt x="21083" y="1415"/>
                  </a:moveTo>
                  <a:cubicBezTo>
                    <a:pt x="21048" y="1432"/>
                    <a:pt x="21030" y="1485"/>
                    <a:pt x="21065" y="1524"/>
                  </a:cubicBezTo>
                  <a:cubicBezTo>
                    <a:pt x="21065" y="1541"/>
                    <a:pt x="21104" y="1541"/>
                    <a:pt x="21122" y="1541"/>
                  </a:cubicBezTo>
                  <a:lnTo>
                    <a:pt x="21157" y="1541"/>
                  </a:lnTo>
                  <a:cubicBezTo>
                    <a:pt x="21191" y="1524"/>
                    <a:pt x="21213" y="1467"/>
                    <a:pt x="21174" y="1432"/>
                  </a:cubicBezTo>
                  <a:cubicBezTo>
                    <a:pt x="21174" y="1415"/>
                    <a:pt x="21139" y="1415"/>
                    <a:pt x="21122" y="1415"/>
                  </a:cubicBezTo>
                  <a:close/>
                  <a:moveTo>
                    <a:pt x="5962" y="1467"/>
                  </a:moveTo>
                  <a:cubicBezTo>
                    <a:pt x="5927" y="1485"/>
                    <a:pt x="5910" y="1524"/>
                    <a:pt x="5910" y="1558"/>
                  </a:cubicBezTo>
                  <a:cubicBezTo>
                    <a:pt x="5927" y="1593"/>
                    <a:pt x="5962" y="1611"/>
                    <a:pt x="5984" y="1611"/>
                  </a:cubicBezTo>
                  <a:lnTo>
                    <a:pt x="6018" y="1611"/>
                  </a:lnTo>
                  <a:cubicBezTo>
                    <a:pt x="6053" y="1593"/>
                    <a:pt x="6071" y="1541"/>
                    <a:pt x="6053" y="1502"/>
                  </a:cubicBezTo>
                  <a:cubicBezTo>
                    <a:pt x="6036" y="1485"/>
                    <a:pt x="6018" y="1467"/>
                    <a:pt x="5984" y="1467"/>
                  </a:cubicBezTo>
                  <a:close/>
                  <a:moveTo>
                    <a:pt x="15861" y="1541"/>
                  </a:moveTo>
                  <a:cubicBezTo>
                    <a:pt x="15844" y="1541"/>
                    <a:pt x="15826" y="1541"/>
                    <a:pt x="15809" y="1558"/>
                  </a:cubicBezTo>
                  <a:cubicBezTo>
                    <a:pt x="15791" y="1576"/>
                    <a:pt x="15774" y="1632"/>
                    <a:pt x="15809" y="1667"/>
                  </a:cubicBezTo>
                  <a:cubicBezTo>
                    <a:pt x="15826" y="1667"/>
                    <a:pt x="15844" y="1685"/>
                    <a:pt x="15861" y="1685"/>
                  </a:cubicBezTo>
                  <a:cubicBezTo>
                    <a:pt x="15883" y="1685"/>
                    <a:pt x="15900" y="1685"/>
                    <a:pt x="15918" y="1667"/>
                  </a:cubicBezTo>
                  <a:cubicBezTo>
                    <a:pt x="15935" y="1650"/>
                    <a:pt x="15935" y="1593"/>
                    <a:pt x="15918" y="1558"/>
                  </a:cubicBezTo>
                  <a:cubicBezTo>
                    <a:pt x="15900" y="1541"/>
                    <a:pt x="15883" y="1541"/>
                    <a:pt x="15861" y="1541"/>
                  </a:cubicBezTo>
                  <a:close/>
                  <a:moveTo>
                    <a:pt x="5657" y="1593"/>
                  </a:moveTo>
                  <a:cubicBezTo>
                    <a:pt x="5635" y="1593"/>
                    <a:pt x="5635" y="1611"/>
                    <a:pt x="5618" y="1611"/>
                  </a:cubicBezTo>
                  <a:cubicBezTo>
                    <a:pt x="5583" y="1632"/>
                    <a:pt x="5566" y="1667"/>
                    <a:pt x="5583" y="1702"/>
                  </a:cubicBezTo>
                  <a:cubicBezTo>
                    <a:pt x="5601" y="1741"/>
                    <a:pt x="5618" y="1741"/>
                    <a:pt x="5657" y="1741"/>
                  </a:cubicBezTo>
                  <a:lnTo>
                    <a:pt x="5675" y="1741"/>
                  </a:lnTo>
                  <a:cubicBezTo>
                    <a:pt x="5709" y="1719"/>
                    <a:pt x="5727" y="1685"/>
                    <a:pt x="5709" y="1650"/>
                  </a:cubicBezTo>
                  <a:cubicBezTo>
                    <a:pt x="5709" y="1611"/>
                    <a:pt x="5675" y="1593"/>
                    <a:pt x="5657" y="1593"/>
                  </a:cubicBezTo>
                  <a:close/>
                  <a:moveTo>
                    <a:pt x="20813" y="1593"/>
                  </a:moveTo>
                  <a:cubicBezTo>
                    <a:pt x="20795" y="1593"/>
                    <a:pt x="20795" y="1611"/>
                    <a:pt x="20778" y="1611"/>
                  </a:cubicBezTo>
                  <a:cubicBezTo>
                    <a:pt x="20739" y="1632"/>
                    <a:pt x="20739" y="1685"/>
                    <a:pt x="20756" y="1719"/>
                  </a:cubicBezTo>
                  <a:cubicBezTo>
                    <a:pt x="20778" y="1741"/>
                    <a:pt x="20795" y="1741"/>
                    <a:pt x="20813" y="1741"/>
                  </a:cubicBezTo>
                  <a:lnTo>
                    <a:pt x="20848" y="1741"/>
                  </a:lnTo>
                  <a:cubicBezTo>
                    <a:pt x="20887" y="1719"/>
                    <a:pt x="20904" y="1667"/>
                    <a:pt x="20887" y="1632"/>
                  </a:cubicBezTo>
                  <a:cubicBezTo>
                    <a:pt x="20865" y="1611"/>
                    <a:pt x="20848" y="1593"/>
                    <a:pt x="20813" y="1593"/>
                  </a:cubicBezTo>
                  <a:close/>
                  <a:moveTo>
                    <a:pt x="26796" y="1593"/>
                  </a:moveTo>
                  <a:cubicBezTo>
                    <a:pt x="26778" y="1593"/>
                    <a:pt x="26761" y="1593"/>
                    <a:pt x="26761" y="1611"/>
                  </a:cubicBezTo>
                  <a:cubicBezTo>
                    <a:pt x="26722" y="1632"/>
                    <a:pt x="26704" y="1667"/>
                    <a:pt x="26722" y="1702"/>
                  </a:cubicBezTo>
                  <a:cubicBezTo>
                    <a:pt x="26739" y="1719"/>
                    <a:pt x="26761" y="1741"/>
                    <a:pt x="26796" y="1741"/>
                  </a:cubicBezTo>
                  <a:cubicBezTo>
                    <a:pt x="26813" y="1741"/>
                    <a:pt x="26813" y="1741"/>
                    <a:pt x="26831" y="1719"/>
                  </a:cubicBezTo>
                  <a:cubicBezTo>
                    <a:pt x="26870" y="1702"/>
                    <a:pt x="26870" y="1667"/>
                    <a:pt x="26848" y="1632"/>
                  </a:cubicBezTo>
                  <a:cubicBezTo>
                    <a:pt x="26831" y="1611"/>
                    <a:pt x="26813" y="1593"/>
                    <a:pt x="26796" y="1593"/>
                  </a:cubicBezTo>
                  <a:close/>
                  <a:moveTo>
                    <a:pt x="5309" y="1741"/>
                  </a:moveTo>
                  <a:lnTo>
                    <a:pt x="5292" y="1759"/>
                  </a:lnTo>
                  <a:cubicBezTo>
                    <a:pt x="5257" y="1776"/>
                    <a:pt x="5239" y="1811"/>
                    <a:pt x="5257" y="1850"/>
                  </a:cubicBezTo>
                  <a:cubicBezTo>
                    <a:pt x="5257" y="1885"/>
                    <a:pt x="5292" y="1885"/>
                    <a:pt x="5309" y="1885"/>
                  </a:cubicBezTo>
                  <a:lnTo>
                    <a:pt x="5348" y="1885"/>
                  </a:lnTo>
                  <a:cubicBezTo>
                    <a:pt x="5383" y="1867"/>
                    <a:pt x="5400" y="1828"/>
                    <a:pt x="5383" y="1793"/>
                  </a:cubicBezTo>
                  <a:cubicBezTo>
                    <a:pt x="5366" y="1759"/>
                    <a:pt x="5348" y="1741"/>
                    <a:pt x="5309" y="1741"/>
                  </a:cubicBezTo>
                  <a:close/>
                  <a:moveTo>
                    <a:pt x="16100" y="1811"/>
                  </a:moveTo>
                  <a:cubicBezTo>
                    <a:pt x="16079" y="1811"/>
                    <a:pt x="16061" y="1828"/>
                    <a:pt x="16044" y="1828"/>
                  </a:cubicBezTo>
                  <a:cubicBezTo>
                    <a:pt x="16009" y="1867"/>
                    <a:pt x="16009" y="1902"/>
                    <a:pt x="16026" y="1937"/>
                  </a:cubicBezTo>
                  <a:cubicBezTo>
                    <a:pt x="16044" y="1959"/>
                    <a:pt x="16061" y="1959"/>
                    <a:pt x="16100" y="1959"/>
                  </a:cubicBezTo>
                  <a:lnTo>
                    <a:pt x="16135" y="1959"/>
                  </a:lnTo>
                  <a:cubicBezTo>
                    <a:pt x="16170" y="1920"/>
                    <a:pt x="16170" y="1885"/>
                    <a:pt x="16153" y="1850"/>
                  </a:cubicBezTo>
                  <a:cubicBezTo>
                    <a:pt x="16135" y="1828"/>
                    <a:pt x="16118" y="1811"/>
                    <a:pt x="16100" y="1811"/>
                  </a:cubicBezTo>
                  <a:close/>
                  <a:moveTo>
                    <a:pt x="20469" y="1811"/>
                  </a:moveTo>
                  <a:cubicBezTo>
                    <a:pt x="20452" y="1828"/>
                    <a:pt x="20430" y="1885"/>
                    <a:pt x="20452" y="1920"/>
                  </a:cubicBezTo>
                  <a:cubicBezTo>
                    <a:pt x="20469" y="1937"/>
                    <a:pt x="20486" y="1959"/>
                    <a:pt x="20521" y="1959"/>
                  </a:cubicBezTo>
                  <a:cubicBezTo>
                    <a:pt x="20521" y="1959"/>
                    <a:pt x="20539" y="1937"/>
                    <a:pt x="20560" y="1937"/>
                  </a:cubicBezTo>
                  <a:cubicBezTo>
                    <a:pt x="20595" y="1920"/>
                    <a:pt x="20595" y="1867"/>
                    <a:pt x="20578" y="1828"/>
                  </a:cubicBezTo>
                  <a:cubicBezTo>
                    <a:pt x="20560" y="1811"/>
                    <a:pt x="20539" y="1811"/>
                    <a:pt x="20521" y="1811"/>
                  </a:cubicBezTo>
                  <a:close/>
                  <a:moveTo>
                    <a:pt x="4948" y="1902"/>
                  </a:moveTo>
                  <a:cubicBezTo>
                    <a:pt x="4913" y="1920"/>
                    <a:pt x="4913" y="1959"/>
                    <a:pt x="4913" y="1994"/>
                  </a:cubicBezTo>
                  <a:cubicBezTo>
                    <a:pt x="4931" y="2028"/>
                    <a:pt x="4965" y="2046"/>
                    <a:pt x="4983" y="2046"/>
                  </a:cubicBezTo>
                  <a:cubicBezTo>
                    <a:pt x="5004" y="2046"/>
                    <a:pt x="5004" y="2046"/>
                    <a:pt x="5022" y="2028"/>
                  </a:cubicBezTo>
                  <a:cubicBezTo>
                    <a:pt x="5057" y="2011"/>
                    <a:pt x="5074" y="1976"/>
                    <a:pt x="5057" y="1937"/>
                  </a:cubicBezTo>
                  <a:cubicBezTo>
                    <a:pt x="5039" y="1920"/>
                    <a:pt x="5022" y="1902"/>
                    <a:pt x="4983" y="1902"/>
                  </a:cubicBezTo>
                  <a:close/>
                  <a:moveTo>
                    <a:pt x="26979" y="1902"/>
                  </a:moveTo>
                  <a:cubicBezTo>
                    <a:pt x="26957" y="1902"/>
                    <a:pt x="26957" y="1902"/>
                    <a:pt x="26939" y="1920"/>
                  </a:cubicBezTo>
                  <a:cubicBezTo>
                    <a:pt x="26905" y="1937"/>
                    <a:pt x="26887" y="1976"/>
                    <a:pt x="26905" y="2011"/>
                  </a:cubicBezTo>
                  <a:cubicBezTo>
                    <a:pt x="26922" y="2028"/>
                    <a:pt x="26957" y="2046"/>
                    <a:pt x="26979" y="2046"/>
                  </a:cubicBezTo>
                  <a:lnTo>
                    <a:pt x="27013" y="2046"/>
                  </a:lnTo>
                  <a:cubicBezTo>
                    <a:pt x="27048" y="2028"/>
                    <a:pt x="27066" y="1976"/>
                    <a:pt x="27031" y="1937"/>
                  </a:cubicBezTo>
                  <a:cubicBezTo>
                    <a:pt x="27031" y="1920"/>
                    <a:pt x="26996" y="1902"/>
                    <a:pt x="26979" y="1902"/>
                  </a:cubicBezTo>
                  <a:close/>
                  <a:moveTo>
                    <a:pt x="20177" y="2011"/>
                  </a:moveTo>
                  <a:cubicBezTo>
                    <a:pt x="20143" y="2028"/>
                    <a:pt x="20125" y="2085"/>
                    <a:pt x="20160" y="2120"/>
                  </a:cubicBezTo>
                  <a:cubicBezTo>
                    <a:pt x="20160" y="2137"/>
                    <a:pt x="20195" y="2155"/>
                    <a:pt x="20212" y="2155"/>
                  </a:cubicBezTo>
                  <a:cubicBezTo>
                    <a:pt x="20234" y="2155"/>
                    <a:pt x="20234" y="2137"/>
                    <a:pt x="20251" y="2137"/>
                  </a:cubicBezTo>
                  <a:cubicBezTo>
                    <a:pt x="20286" y="2120"/>
                    <a:pt x="20286" y="2068"/>
                    <a:pt x="20269" y="2028"/>
                  </a:cubicBezTo>
                  <a:cubicBezTo>
                    <a:pt x="20251" y="2011"/>
                    <a:pt x="20234" y="2011"/>
                    <a:pt x="20212" y="2011"/>
                  </a:cubicBezTo>
                  <a:close/>
                  <a:moveTo>
                    <a:pt x="4656" y="2046"/>
                  </a:moveTo>
                  <a:cubicBezTo>
                    <a:pt x="4656" y="2046"/>
                    <a:pt x="4639" y="2068"/>
                    <a:pt x="4622" y="2068"/>
                  </a:cubicBezTo>
                  <a:cubicBezTo>
                    <a:pt x="4587" y="2085"/>
                    <a:pt x="4587" y="2120"/>
                    <a:pt x="4604" y="2155"/>
                  </a:cubicBezTo>
                  <a:cubicBezTo>
                    <a:pt x="4604" y="2194"/>
                    <a:pt x="4639" y="2194"/>
                    <a:pt x="4656" y="2194"/>
                  </a:cubicBezTo>
                  <a:lnTo>
                    <a:pt x="4696" y="2194"/>
                  </a:lnTo>
                  <a:cubicBezTo>
                    <a:pt x="4730" y="2176"/>
                    <a:pt x="4748" y="2137"/>
                    <a:pt x="4730" y="2102"/>
                  </a:cubicBezTo>
                  <a:cubicBezTo>
                    <a:pt x="4713" y="2068"/>
                    <a:pt x="4696" y="2046"/>
                    <a:pt x="4656" y="2046"/>
                  </a:cubicBezTo>
                  <a:close/>
                  <a:moveTo>
                    <a:pt x="16296" y="2102"/>
                  </a:moveTo>
                  <a:cubicBezTo>
                    <a:pt x="16296" y="2102"/>
                    <a:pt x="16279" y="2120"/>
                    <a:pt x="16261" y="2120"/>
                  </a:cubicBezTo>
                  <a:cubicBezTo>
                    <a:pt x="16227" y="2155"/>
                    <a:pt x="16227" y="2194"/>
                    <a:pt x="16244" y="2229"/>
                  </a:cubicBezTo>
                  <a:cubicBezTo>
                    <a:pt x="16261" y="2246"/>
                    <a:pt x="16279" y="2246"/>
                    <a:pt x="16296" y="2246"/>
                  </a:cubicBezTo>
                  <a:lnTo>
                    <a:pt x="16353" y="2246"/>
                  </a:lnTo>
                  <a:cubicBezTo>
                    <a:pt x="16388" y="2211"/>
                    <a:pt x="16388" y="2176"/>
                    <a:pt x="16370" y="2137"/>
                  </a:cubicBezTo>
                  <a:cubicBezTo>
                    <a:pt x="16353" y="2120"/>
                    <a:pt x="16335" y="2102"/>
                    <a:pt x="16296" y="2102"/>
                  </a:cubicBezTo>
                  <a:close/>
                  <a:moveTo>
                    <a:pt x="19869" y="2211"/>
                  </a:moveTo>
                  <a:cubicBezTo>
                    <a:pt x="19834" y="2229"/>
                    <a:pt x="19834" y="2285"/>
                    <a:pt x="19851" y="2320"/>
                  </a:cubicBezTo>
                  <a:cubicBezTo>
                    <a:pt x="19869" y="2337"/>
                    <a:pt x="19886" y="2355"/>
                    <a:pt x="19908" y="2355"/>
                  </a:cubicBezTo>
                  <a:cubicBezTo>
                    <a:pt x="19925" y="2355"/>
                    <a:pt x="19943" y="2337"/>
                    <a:pt x="19943" y="2337"/>
                  </a:cubicBezTo>
                  <a:cubicBezTo>
                    <a:pt x="19977" y="2320"/>
                    <a:pt x="19995" y="2263"/>
                    <a:pt x="19977" y="2229"/>
                  </a:cubicBezTo>
                  <a:cubicBezTo>
                    <a:pt x="19960" y="2211"/>
                    <a:pt x="19943" y="2211"/>
                    <a:pt x="19908" y="2211"/>
                  </a:cubicBezTo>
                  <a:close/>
                  <a:moveTo>
                    <a:pt x="4295" y="2229"/>
                  </a:moveTo>
                  <a:cubicBezTo>
                    <a:pt x="4260" y="2246"/>
                    <a:pt x="4260" y="2303"/>
                    <a:pt x="4278" y="2337"/>
                  </a:cubicBezTo>
                  <a:cubicBezTo>
                    <a:pt x="4278" y="2355"/>
                    <a:pt x="4313" y="2372"/>
                    <a:pt x="4330" y="2372"/>
                  </a:cubicBezTo>
                  <a:cubicBezTo>
                    <a:pt x="4352" y="2372"/>
                    <a:pt x="4369" y="2355"/>
                    <a:pt x="4369" y="2355"/>
                  </a:cubicBezTo>
                  <a:cubicBezTo>
                    <a:pt x="4404" y="2337"/>
                    <a:pt x="4421" y="2303"/>
                    <a:pt x="4404" y="2263"/>
                  </a:cubicBezTo>
                  <a:cubicBezTo>
                    <a:pt x="4387" y="2229"/>
                    <a:pt x="4369" y="2229"/>
                    <a:pt x="4330" y="2229"/>
                  </a:cubicBezTo>
                  <a:close/>
                  <a:moveTo>
                    <a:pt x="27105" y="2229"/>
                  </a:moveTo>
                  <a:cubicBezTo>
                    <a:pt x="27087" y="2246"/>
                    <a:pt x="27066" y="2303"/>
                    <a:pt x="27087" y="2337"/>
                  </a:cubicBezTo>
                  <a:cubicBezTo>
                    <a:pt x="27087" y="2355"/>
                    <a:pt x="27122" y="2372"/>
                    <a:pt x="27140" y="2372"/>
                  </a:cubicBezTo>
                  <a:lnTo>
                    <a:pt x="27174" y="2372"/>
                  </a:lnTo>
                  <a:cubicBezTo>
                    <a:pt x="27214" y="2355"/>
                    <a:pt x="27231" y="2303"/>
                    <a:pt x="27214" y="2263"/>
                  </a:cubicBezTo>
                  <a:cubicBezTo>
                    <a:pt x="27196" y="2246"/>
                    <a:pt x="27174" y="2229"/>
                    <a:pt x="27140" y="2229"/>
                  </a:cubicBezTo>
                  <a:close/>
                  <a:moveTo>
                    <a:pt x="4025" y="2394"/>
                  </a:moveTo>
                  <a:cubicBezTo>
                    <a:pt x="4004" y="2394"/>
                    <a:pt x="3986" y="2394"/>
                    <a:pt x="3986" y="2411"/>
                  </a:cubicBezTo>
                  <a:cubicBezTo>
                    <a:pt x="3951" y="2429"/>
                    <a:pt x="3934" y="2464"/>
                    <a:pt x="3951" y="2503"/>
                  </a:cubicBezTo>
                  <a:cubicBezTo>
                    <a:pt x="3969" y="2520"/>
                    <a:pt x="3986" y="2538"/>
                    <a:pt x="4025" y="2538"/>
                  </a:cubicBezTo>
                  <a:lnTo>
                    <a:pt x="4060" y="2538"/>
                  </a:lnTo>
                  <a:cubicBezTo>
                    <a:pt x="4095" y="2520"/>
                    <a:pt x="4095" y="2464"/>
                    <a:pt x="4078" y="2429"/>
                  </a:cubicBezTo>
                  <a:cubicBezTo>
                    <a:pt x="4078" y="2411"/>
                    <a:pt x="4043" y="2394"/>
                    <a:pt x="4025" y="2394"/>
                  </a:cubicBezTo>
                  <a:close/>
                  <a:moveTo>
                    <a:pt x="19599" y="2394"/>
                  </a:moveTo>
                  <a:cubicBezTo>
                    <a:pt x="19599" y="2394"/>
                    <a:pt x="19581" y="2411"/>
                    <a:pt x="19560" y="2411"/>
                  </a:cubicBezTo>
                  <a:cubicBezTo>
                    <a:pt x="19525" y="2429"/>
                    <a:pt x="19525" y="2481"/>
                    <a:pt x="19542" y="2503"/>
                  </a:cubicBezTo>
                  <a:cubicBezTo>
                    <a:pt x="19560" y="2538"/>
                    <a:pt x="19581" y="2538"/>
                    <a:pt x="19599" y="2538"/>
                  </a:cubicBezTo>
                  <a:lnTo>
                    <a:pt x="19634" y="2538"/>
                  </a:lnTo>
                  <a:cubicBezTo>
                    <a:pt x="19668" y="2520"/>
                    <a:pt x="19690" y="2464"/>
                    <a:pt x="19668" y="2429"/>
                  </a:cubicBezTo>
                  <a:cubicBezTo>
                    <a:pt x="19651" y="2411"/>
                    <a:pt x="19634" y="2394"/>
                    <a:pt x="19599" y="2394"/>
                  </a:cubicBezTo>
                  <a:close/>
                  <a:moveTo>
                    <a:pt x="16479" y="2411"/>
                  </a:moveTo>
                  <a:cubicBezTo>
                    <a:pt x="16444" y="2446"/>
                    <a:pt x="16444" y="2481"/>
                    <a:pt x="16461" y="2520"/>
                  </a:cubicBezTo>
                  <a:cubicBezTo>
                    <a:pt x="16479" y="2538"/>
                    <a:pt x="16496" y="2555"/>
                    <a:pt x="16514" y="2555"/>
                  </a:cubicBezTo>
                  <a:cubicBezTo>
                    <a:pt x="16535" y="2555"/>
                    <a:pt x="16553" y="2538"/>
                    <a:pt x="16570" y="2538"/>
                  </a:cubicBezTo>
                  <a:cubicBezTo>
                    <a:pt x="16605" y="2503"/>
                    <a:pt x="16605" y="2464"/>
                    <a:pt x="16588" y="2429"/>
                  </a:cubicBezTo>
                  <a:cubicBezTo>
                    <a:pt x="16570" y="2411"/>
                    <a:pt x="16553" y="2411"/>
                    <a:pt x="16514" y="2411"/>
                  </a:cubicBezTo>
                  <a:close/>
                  <a:moveTo>
                    <a:pt x="27266" y="2555"/>
                  </a:moveTo>
                  <a:cubicBezTo>
                    <a:pt x="27231" y="2572"/>
                    <a:pt x="27214" y="2629"/>
                    <a:pt x="27231" y="2664"/>
                  </a:cubicBezTo>
                  <a:cubicBezTo>
                    <a:pt x="27248" y="2681"/>
                    <a:pt x="27266" y="2699"/>
                    <a:pt x="27305" y="2699"/>
                  </a:cubicBezTo>
                  <a:lnTo>
                    <a:pt x="27340" y="2699"/>
                  </a:lnTo>
                  <a:cubicBezTo>
                    <a:pt x="27375" y="2681"/>
                    <a:pt x="27392" y="2629"/>
                    <a:pt x="27375" y="2590"/>
                  </a:cubicBezTo>
                  <a:cubicBezTo>
                    <a:pt x="27357" y="2572"/>
                    <a:pt x="27322" y="2555"/>
                    <a:pt x="27305" y="2555"/>
                  </a:cubicBezTo>
                  <a:close/>
                  <a:moveTo>
                    <a:pt x="3699" y="2572"/>
                  </a:moveTo>
                  <a:cubicBezTo>
                    <a:pt x="3699" y="2572"/>
                    <a:pt x="3677" y="2572"/>
                    <a:pt x="3660" y="2590"/>
                  </a:cubicBezTo>
                  <a:cubicBezTo>
                    <a:pt x="3625" y="2612"/>
                    <a:pt x="3625" y="2646"/>
                    <a:pt x="3643" y="2681"/>
                  </a:cubicBezTo>
                  <a:cubicBezTo>
                    <a:pt x="3660" y="2699"/>
                    <a:pt x="3677" y="2720"/>
                    <a:pt x="3699" y="2720"/>
                  </a:cubicBezTo>
                  <a:lnTo>
                    <a:pt x="3734" y="2720"/>
                  </a:lnTo>
                  <a:cubicBezTo>
                    <a:pt x="3769" y="2681"/>
                    <a:pt x="3786" y="2646"/>
                    <a:pt x="3769" y="2612"/>
                  </a:cubicBezTo>
                  <a:cubicBezTo>
                    <a:pt x="3751" y="2590"/>
                    <a:pt x="3734" y="2572"/>
                    <a:pt x="3699" y="2572"/>
                  </a:cubicBezTo>
                  <a:close/>
                  <a:moveTo>
                    <a:pt x="19255" y="2590"/>
                  </a:moveTo>
                  <a:cubicBezTo>
                    <a:pt x="19216" y="2612"/>
                    <a:pt x="19216" y="2664"/>
                    <a:pt x="19233" y="2699"/>
                  </a:cubicBezTo>
                  <a:cubicBezTo>
                    <a:pt x="19255" y="2720"/>
                    <a:pt x="19272" y="2738"/>
                    <a:pt x="19290" y="2738"/>
                  </a:cubicBezTo>
                  <a:cubicBezTo>
                    <a:pt x="19307" y="2738"/>
                    <a:pt x="19325" y="2738"/>
                    <a:pt x="19325" y="2720"/>
                  </a:cubicBezTo>
                  <a:cubicBezTo>
                    <a:pt x="19364" y="2699"/>
                    <a:pt x="19381" y="2664"/>
                    <a:pt x="19364" y="2629"/>
                  </a:cubicBezTo>
                  <a:cubicBezTo>
                    <a:pt x="19342" y="2590"/>
                    <a:pt x="19325" y="2590"/>
                    <a:pt x="19290" y="2590"/>
                  </a:cubicBezTo>
                  <a:close/>
                  <a:moveTo>
                    <a:pt x="16753" y="2681"/>
                  </a:moveTo>
                  <a:cubicBezTo>
                    <a:pt x="16731" y="2681"/>
                    <a:pt x="16714" y="2699"/>
                    <a:pt x="16696" y="2699"/>
                  </a:cubicBezTo>
                  <a:cubicBezTo>
                    <a:pt x="16679" y="2738"/>
                    <a:pt x="16662" y="2773"/>
                    <a:pt x="16696" y="2807"/>
                  </a:cubicBezTo>
                  <a:cubicBezTo>
                    <a:pt x="16714" y="2829"/>
                    <a:pt x="16731" y="2829"/>
                    <a:pt x="16753" y="2829"/>
                  </a:cubicBezTo>
                  <a:cubicBezTo>
                    <a:pt x="16770" y="2829"/>
                    <a:pt x="16788" y="2829"/>
                    <a:pt x="16788" y="2807"/>
                  </a:cubicBezTo>
                  <a:cubicBezTo>
                    <a:pt x="16823" y="2790"/>
                    <a:pt x="16823" y="2738"/>
                    <a:pt x="16805" y="2720"/>
                  </a:cubicBezTo>
                  <a:cubicBezTo>
                    <a:pt x="16788" y="2699"/>
                    <a:pt x="16770" y="2681"/>
                    <a:pt x="16753" y="2681"/>
                  </a:cubicBezTo>
                  <a:close/>
                  <a:moveTo>
                    <a:pt x="3390" y="2755"/>
                  </a:moveTo>
                  <a:cubicBezTo>
                    <a:pt x="3373" y="2755"/>
                    <a:pt x="3373" y="2755"/>
                    <a:pt x="3351" y="2773"/>
                  </a:cubicBezTo>
                  <a:cubicBezTo>
                    <a:pt x="3316" y="2790"/>
                    <a:pt x="3316" y="2829"/>
                    <a:pt x="3334" y="2864"/>
                  </a:cubicBezTo>
                  <a:cubicBezTo>
                    <a:pt x="3334" y="2899"/>
                    <a:pt x="3373" y="2899"/>
                    <a:pt x="3390" y="2899"/>
                  </a:cubicBezTo>
                  <a:lnTo>
                    <a:pt x="3425" y="2899"/>
                  </a:lnTo>
                  <a:cubicBezTo>
                    <a:pt x="3460" y="2881"/>
                    <a:pt x="3482" y="2829"/>
                    <a:pt x="3460" y="2790"/>
                  </a:cubicBezTo>
                  <a:cubicBezTo>
                    <a:pt x="3442" y="2773"/>
                    <a:pt x="3425" y="2755"/>
                    <a:pt x="3390" y="2755"/>
                  </a:cubicBezTo>
                  <a:close/>
                  <a:moveTo>
                    <a:pt x="18946" y="2773"/>
                  </a:moveTo>
                  <a:cubicBezTo>
                    <a:pt x="18907" y="2790"/>
                    <a:pt x="18890" y="2846"/>
                    <a:pt x="18907" y="2881"/>
                  </a:cubicBezTo>
                  <a:cubicBezTo>
                    <a:pt x="18929" y="2899"/>
                    <a:pt x="18963" y="2916"/>
                    <a:pt x="18981" y="2916"/>
                  </a:cubicBezTo>
                  <a:cubicBezTo>
                    <a:pt x="18998" y="2916"/>
                    <a:pt x="18998" y="2916"/>
                    <a:pt x="19016" y="2899"/>
                  </a:cubicBezTo>
                  <a:cubicBezTo>
                    <a:pt x="19055" y="2881"/>
                    <a:pt x="19072" y="2846"/>
                    <a:pt x="19037" y="2807"/>
                  </a:cubicBezTo>
                  <a:cubicBezTo>
                    <a:pt x="19037" y="2773"/>
                    <a:pt x="18998" y="2773"/>
                    <a:pt x="18981" y="2773"/>
                  </a:cubicBezTo>
                  <a:close/>
                  <a:moveTo>
                    <a:pt x="27431" y="2881"/>
                  </a:moveTo>
                  <a:cubicBezTo>
                    <a:pt x="27392" y="2899"/>
                    <a:pt x="27375" y="2955"/>
                    <a:pt x="27392" y="2990"/>
                  </a:cubicBezTo>
                  <a:cubicBezTo>
                    <a:pt x="27392" y="3007"/>
                    <a:pt x="27431" y="3025"/>
                    <a:pt x="27449" y="3025"/>
                  </a:cubicBezTo>
                  <a:lnTo>
                    <a:pt x="27483" y="3025"/>
                  </a:lnTo>
                  <a:cubicBezTo>
                    <a:pt x="27522" y="3007"/>
                    <a:pt x="27540" y="2955"/>
                    <a:pt x="27522" y="2916"/>
                  </a:cubicBezTo>
                  <a:cubicBezTo>
                    <a:pt x="27501" y="2899"/>
                    <a:pt x="27483" y="2881"/>
                    <a:pt x="27449" y="2881"/>
                  </a:cubicBezTo>
                  <a:close/>
                  <a:moveTo>
                    <a:pt x="18655" y="2938"/>
                  </a:moveTo>
                  <a:cubicBezTo>
                    <a:pt x="18655" y="2938"/>
                    <a:pt x="18637" y="2938"/>
                    <a:pt x="18637" y="2955"/>
                  </a:cubicBezTo>
                  <a:cubicBezTo>
                    <a:pt x="18602" y="2973"/>
                    <a:pt x="18581" y="3007"/>
                    <a:pt x="18602" y="3047"/>
                  </a:cubicBezTo>
                  <a:cubicBezTo>
                    <a:pt x="18602" y="3064"/>
                    <a:pt x="18637" y="3081"/>
                    <a:pt x="18655" y="3081"/>
                  </a:cubicBezTo>
                  <a:lnTo>
                    <a:pt x="18689" y="3081"/>
                  </a:lnTo>
                  <a:cubicBezTo>
                    <a:pt x="18729" y="3064"/>
                    <a:pt x="18746" y="3007"/>
                    <a:pt x="18729" y="2973"/>
                  </a:cubicBezTo>
                  <a:cubicBezTo>
                    <a:pt x="18711" y="2955"/>
                    <a:pt x="18689" y="2938"/>
                    <a:pt x="18655" y="2938"/>
                  </a:cubicBezTo>
                  <a:close/>
                  <a:moveTo>
                    <a:pt x="3046" y="2955"/>
                  </a:moveTo>
                  <a:cubicBezTo>
                    <a:pt x="3007" y="2973"/>
                    <a:pt x="2990" y="3025"/>
                    <a:pt x="3025" y="3064"/>
                  </a:cubicBezTo>
                  <a:cubicBezTo>
                    <a:pt x="3025" y="3081"/>
                    <a:pt x="3064" y="3099"/>
                    <a:pt x="3081" y="3099"/>
                  </a:cubicBezTo>
                  <a:cubicBezTo>
                    <a:pt x="3099" y="3099"/>
                    <a:pt x="3099" y="3081"/>
                    <a:pt x="3116" y="3081"/>
                  </a:cubicBezTo>
                  <a:cubicBezTo>
                    <a:pt x="3155" y="3064"/>
                    <a:pt x="3173" y="3007"/>
                    <a:pt x="3133" y="2973"/>
                  </a:cubicBezTo>
                  <a:cubicBezTo>
                    <a:pt x="3133" y="2955"/>
                    <a:pt x="3099" y="2955"/>
                    <a:pt x="3081" y="2955"/>
                  </a:cubicBezTo>
                  <a:close/>
                  <a:moveTo>
                    <a:pt x="17005" y="2955"/>
                  </a:moveTo>
                  <a:cubicBezTo>
                    <a:pt x="16988" y="2955"/>
                    <a:pt x="16971" y="2955"/>
                    <a:pt x="16949" y="2973"/>
                  </a:cubicBezTo>
                  <a:cubicBezTo>
                    <a:pt x="16914" y="3007"/>
                    <a:pt x="16914" y="3047"/>
                    <a:pt x="16949" y="3081"/>
                  </a:cubicBezTo>
                  <a:cubicBezTo>
                    <a:pt x="16971" y="3081"/>
                    <a:pt x="16988" y="3099"/>
                    <a:pt x="17005" y="3099"/>
                  </a:cubicBezTo>
                  <a:cubicBezTo>
                    <a:pt x="17023" y="3099"/>
                    <a:pt x="17040" y="3081"/>
                    <a:pt x="17058" y="3064"/>
                  </a:cubicBezTo>
                  <a:cubicBezTo>
                    <a:pt x="17079" y="3047"/>
                    <a:pt x="17079" y="2990"/>
                    <a:pt x="17040" y="2973"/>
                  </a:cubicBezTo>
                  <a:cubicBezTo>
                    <a:pt x="17040" y="2955"/>
                    <a:pt x="17023" y="2955"/>
                    <a:pt x="17005" y="2955"/>
                  </a:cubicBezTo>
                  <a:close/>
                  <a:moveTo>
                    <a:pt x="18311" y="3099"/>
                  </a:moveTo>
                  <a:cubicBezTo>
                    <a:pt x="18276" y="3116"/>
                    <a:pt x="18254" y="3155"/>
                    <a:pt x="18276" y="3190"/>
                  </a:cubicBezTo>
                  <a:cubicBezTo>
                    <a:pt x="18276" y="3225"/>
                    <a:pt x="18311" y="3242"/>
                    <a:pt x="18328" y="3242"/>
                  </a:cubicBezTo>
                  <a:cubicBezTo>
                    <a:pt x="18346" y="3242"/>
                    <a:pt x="18346" y="3242"/>
                    <a:pt x="18363" y="3225"/>
                  </a:cubicBezTo>
                  <a:cubicBezTo>
                    <a:pt x="18402" y="3225"/>
                    <a:pt x="18420" y="3173"/>
                    <a:pt x="18402" y="3134"/>
                  </a:cubicBezTo>
                  <a:cubicBezTo>
                    <a:pt x="18385" y="3116"/>
                    <a:pt x="18363" y="3099"/>
                    <a:pt x="18328" y="3099"/>
                  </a:cubicBezTo>
                  <a:close/>
                  <a:moveTo>
                    <a:pt x="2772" y="3134"/>
                  </a:moveTo>
                  <a:cubicBezTo>
                    <a:pt x="2755" y="3134"/>
                    <a:pt x="2755" y="3155"/>
                    <a:pt x="2737" y="3155"/>
                  </a:cubicBezTo>
                  <a:cubicBezTo>
                    <a:pt x="2698" y="3173"/>
                    <a:pt x="2698" y="3225"/>
                    <a:pt x="2720" y="3264"/>
                  </a:cubicBezTo>
                  <a:cubicBezTo>
                    <a:pt x="2737" y="3282"/>
                    <a:pt x="2755" y="3282"/>
                    <a:pt x="2772" y="3282"/>
                  </a:cubicBezTo>
                  <a:lnTo>
                    <a:pt x="2807" y="3282"/>
                  </a:lnTo>
                  <a:cubicBezTo>
                    <a:pt x="2846" y="3242"/>
                    <a:pt x="2864" y="3208"/>
                    <a:pt x="2829" y="3173"/>
                  </a:cubicBezTo>
                  <a:cubicBezTo>
                    <a:pt x="2829" y="3155"/>
                    <a:pt x="2790" y="3134"/>
                    <a:pt x="2772" y="3134"/>
                  </a:cubicBezTo>
                  <a:close/>
                  <a:moveTo>
                    <a:pt x="17297" y="3155"/>
                  </a:moveTo>
                  <a:cubicBezTo>
                    <a:pt x="17275" y="3155"/>
                    <a:pt x="17240" y="3173"/>
                    <a:pt x="17223" y="3190"/>
                  </a:cubicBezTo>
                  <a:cubicBezTo>
                    <a:pt x="17206" y="3225"/>
                    <a:pt x="17223" y="3282"/>
                    <a:pt x="17258" y="3299"/>
                  </a:cubicBezTo>
                  <a:lnTo>
                    <a:pt x="17297" y="3299"/>
                  </a:lnTo>
                  <a:cubicBezTo>
                    <a:pt x="17314" y="3299"/>
                    <a:pt x="17349" y="3282"/>
                    <a:pt x="17367" y="3264"/>
                  </a:cubicBezTo>
                  <a:cubicBezTo>
                    <a:pt x="17384" y="3225"/>
                    <a:pt x="17367" y="3190"/>
                    <a:pt x="17332" y="3173"/>
                  </a:cubicBezTo>
                  <a:cubicBezTo>
                    <a:pt x="17314" y="3155"/>
                    <a:pt x="17314" y="3155"/>
                    <a:pt x="17297" y="3155"/>
                  </a:cubicBezTo>
                  <a:close/>
                  <a:moveTo>
                    <a:pt x="27610" y="3208"/>
                  </a:moveTo>
                  <a:cubicBezTo>
                    <a:pt x="27592" y="3208"/>
                    <a:pt x="27575" y="3208"/>
                    <a:pt x="27575" y="3225"/>
                  </a:cubicBezTo>
                  <a:cubicBezTo>
                    <a:pt x="27540" y="3242"/>
                    <a:pt x="27522" y="3282"/>
                    <a:pt x="27540" y="3316"/>
                  </a:cubicBezTo>
                  <a:cubicBezTo>
                    <a:pt x="27557" y="3351"/>
                    <a:pt x="27575" y="3351"/>
                    <a:pt x="27610" y="3351"/>
                  </a:cubicBezTo>
                  <a:lnTo>
                    <a:pt x="27631" y="3351"/>
                  </a:lnTo>
                  <a:cubicBezTo>
                    <a:pt x="27666" y="3334"/>
                    <a:pt x="27683" y="3299"/>
                    <a:pt x="27666" y="3264"/>
                  </a:cubicBezTo>
                  <a:cubicBezTo>
                    <a:pt x="27666" y="3225"/>
                    <a:pt x="27631" y="3208"/>
                    <a:pt x="27610" y="3208"/>
                  </a:cubicBezTo>
                  <a:close/>
                  <a:moveTo>
                    <a:pt x="17984" y="3225"/>
                  </a:moveTo>
                  <a:cubicBezTo>
                    <a:pt x="17928" y="3242"/>
                    <a:pt x="17910" y="3282"/>
                    <a:pt x="17928" y="3316"/>
                  </a:cubicBezTo>
                  <a:cubicBezTo>
                    <a:pt x="17928" y="3351"/>
                    <a:pt x="17967" y="3373"/>
                    <a:pt x="18002" y="3373"/>
                  </a:cubicBezTo>
                  <a:lnTo>
                    <a:pt x="18019" y="3373"/>
                  </a:lnTo>
                  <a:cubicBezTo>
                    <a:pt x="18058" y="3351"/>
                    <a:pt x="18076" y="3316"/>
                    <a:pt x="18076" y="3282"/>
                  </a:cubicBezTo>
                  <a:cubicBezTo>
                    <a:pt x="18058" y="3242"/>
                    <a:pt x="18019" y="3225"/>
                    <a:pt x="18002" y="3225"/>
                  </a:cubicBezTo>
                  <a:close/>
                  <a:moveTo>
                    <a:pt x="17641" y="3264"/>
                  </a:moveTo>
                  <a:cubicBezTo>
                    <a:pt x="17602" y="3264"/>
                    <a:pt x="17567" y="3299"/>
                    <a:pt x="17567" y="3334"/>
                  </a:cubicBezTo>
                  <a:cubicBezTo>
                    <a:pt x="17567" y="3373"/>
                    <a:pt x="17584" y="3408"/>
                    <a:pt x="17641" y="3408"/>
                  </a:cubicBezTo>
                  <a:cubicBezTo>
                    <a:pt x="17675" y="3408"/>
                    <a:pt x="17710" y="3390"/>
                    <a:pt x="17710" y="3334"/>
                  </a:cubicBezTo>
                  <a:cubicBezTo>
                    <a:pt x="17710" y="3299"/>
                    <a:pt x="17693" y="3264"/>
                    <a:pt x="17641" y="3264"/>
                  </a:cubicBezTo>
                  <a:close/>
                  <a:moveTo>
                    <a:pt x="2502" y="3373"/>
                  </a:moveTo>
                  <a:cubicBezTo>
                    <a:pt x="2481" y="3373"/>
                    <a:pt x="2463" y="3373"/>
                    <a:pt x="2446" y="3390"/>
                  </a:cubicBezTo>
                  <a:cubicBezTo>
                    <a:pt x="2411" y="3408"/>
                    <a:pt x="2411" y="3460"/>
                    <a:pt x="2429" y="3482"/>
                  </a:cubicBezTo>
                  <a:cubicBezTo>
                    <a:pt x="2446" y="3499"/>
                    <a:pt x="2463" y="3517"/>
                    <a:pt x="2502" y="3517"/>
                  </a:cubicBezTo>
                  <a:cubicBezTo>
                    <a:pt x="2502" y="3517"/>
                    <a:pt x="2520" y="3517"/>
                    <a:pt x="2537" y="3499"/>
                  </a:cubicBezTo>
                  <a:cubicBezTo>
                    <a:pt x="2572" y="3460"/>
                    <a:pt x="2572" y="3425"/>
                    <a:pt x="2555" y="3390"/>
                  </a:cubicBezTo>
                  <a:cubicBezTo>
                    <a:pt x="2537" y="3373"/>
                    <a:pt x="2520" y="3373"/>
                    <a:pt x="2502" y="3373"/>
                  </a:cubicBezTo>
                  <a:close/>
                  <a:moveTo>
                    <a:pt x="27718" y="3551"/>
                  </a:moveTo>
                  <a:cubicBezTo>
                    <a:pt x="27683" y="3569"/>
                    <a:pt x="27666" y="3608"/>
                    <a:pt x="27683" y="3643"/>
                  </a:cubicBezTo>
                  <a:cubicBezTo>
                    <a:pt x="27701" y="3678"/>
                    <a:pt x="27718" y="3699"/>
                    <a:pt x="27757" y="3699"/>
                  </a:cubicBezTo>
                  <a:cubicBezTo>
                    <a:pt x="27757" y="3699"/>
                    <a:pt x="27775" y="3699"/>
                    <a:pt x="27775" y="3678"/>
                  </a:cubicBezTo>
                  <a:cubicBezTo>
                    <a:pt x="27810" y="3660"/>
                    <a:pt x="27827" y="3625"/>
                    <a:pt x="27810" y="3591"/>
                  </a:cubicBezTo>
                  <a:cubicBezTo>
                    <a:pt x="27810" y="3569"/>
                    <a:pt x="27775" y="3551"/>
                    <a:pt x="27757" y="3551"/>
                  </a:cubicBezTo>
                  <a:close/>
                  <a:moveTo>
                    <a:pt x="2228" y="3608"/>
                  </a:moveTo>
                  <a:cubicBezTo>
                    <a:pt x="2211" y="3608"/>
                    <a:pt x="2194" y="3608"/>
                    <a:pt x="2176" y="3625"/>
                  </a:cubicBezTo>
                  <a:cubicBezTo>
                    <a:pt x="2137" y="3660"/>
                    <a:pt x="2137" y="3699"/>
                    <a:pt x="2176" y="3734"/>
                  </a:cubicBezTo>
                  <a:cubicBezTo>
                    <a:pt x="2176" y="3752"/>
                    <a:pt x="2211" y="3752"/>
                    <a:pt x="2228" y="3752"/>
                  </a:cubicBezTo>
                  <a:cubicBezTo>
                    <a:pt x="2246" y="3752"/>
                    <a:pt x="2263" y="3752"/>
                    <a:pt x="2263" y="3734"/>
                  </a:cubicBezTo>
                  <a:cubicBezTo>
                    <a:pt x="2302" y="3717"/>
                    <a:pt x="2302" y="3660"/>
                    <a:pt x="2285" y="3625"/>
                  </a:cubicBezTo>
                  <a:cubicBezTo>
                    <a:pt x="2263" y="3625"/>
                    <a:pt x="2246" y="3608"/>
                    <a:pt x="2228" y="3608"/>
                  </a:cubicBezTo>
                  <a:close/>
                  <a:moveTo>
                    <a:pt x="1959" y="3860"/>
                  </a:moveTo>
                  <a:cubicBezTo>
                    <a:pt x="1937" y="3860"/>
                    <a:pt x="1919" y="3860"/>
                    <a:pt x="1902" y="3878"/>
                  </a:cubicBezTo>
                  <a:cubicBezTo>
                    <a:pt x="1885" y="3917"/>
                    <a:pt x="1885" y="3952"/>
                    <a:pt x="1902" y="3987"/>
                  </a:cubicBezTo>
                  <a:cubicBezTo>
                    <a:pt x="1919" y="4004"/>
                    <a:pt x="1937" y="4004"/>
                    <a:pt x="1959" y="4004"/>
                  </a:cubicBezTo>
                  <a:cubicBezTo>
                    <a:pt x="1976" y="4004"/>
                    <a:pt x="1993" y="4004"/>
                    <a:pt x="2011" y="3987"/>
                  </a:cubicBezTo>
                  <a:cubicBezTo>
                    <a:pt x="2046" y="3952"/>
                    <a:pt x="2046" y="3917"/>
                    <a:pt x="2011" y="3878"/>
                  </a:cubicBezTo>
                  <a:cubicBezTo>
                    <a:pt x="1993" y="3860"/>
                    <a:pt x="1976" y="3860"/>
                    <a:pt x="1959" y="3860"/>
                  </a:cubicBezTo>
                  <a:close/>
                  <a:moveTo>
                    <a:pt x="27884" y="3878"/>
                  </a:moveTo>
                  <a:cubicBezTo>
                    <a:pt x="27849" y="3895"/>
                    <a:pt x="27827" y="3934"/>
                    <a:pt x="27849" y="3969"/>
                  </a:cubicBezTo>
                  <a:cubicBezTo>
                    <a:pt x="27849" y="4004"/>
                    <a:pt x="27884" y="4026"/>
                    <a:pt x="27901" y="4026"/>
                  </a:cubicBezTo>
                  <a:cubicBezTo>
                    <a:pt x="27918" y="4026"/>
                    <a:pt x="27918" y="4026"/>
                    <a:pt x="27936" y="4004"/>
                  </a:cubicBezTo>
                  <a:cubicBezTo>
                    <a:pt x="27975" y="3987"/>
                    <a:pt x="27992" y="3952"/>
                    <a:pt x="27975" y="3917"/>
                  </a:cubicBezTo>
                  <a:cubicBezTo>
                    <a:pt x="27958" y="3895"/>
                    <a:pt x="27936" y="3878"/>
                    <a:pt x="27901" y="3878"/>
                  </a:cubicBezTo>
                  <a:close/>
                  <a:moveTo>
                    <a:pt x="1702" y="4113"/>
                  </a:moveTo>
                  <a:cubicBezTo>
                    <a:pt x="1684" y="4113"/>
                    <a:pt x="1667" y="4134"/>
                    <a:pt x="1650" y="4134"/>
                  </a:cubicBezTo>
                  <a:cubicBezTo>
                    <a:pt x="1632" y="4169"/>
                    <a:pt x="1632" y="4221"/>
                    <a:pt x="1650" y="4243"/>
                  </a:cubicBezTo>
                  <a:cubicBezTo>
                    <a:pt x="1667" y="4261"/>
                    <a:pt x="1684" y="4261"/>
                    <a:pt x="1702" y="4261"/>
                  </a:cubicBezTo>
                  <a:cubicBezTo>
                    <a:pt x="1719" y="4261"/>
                    <a:pt x="1741" y="4261"/>
                    <a:pt x="1758" y="4243"/>
                  </a:cubicBezTo>
                  <a:cubicBezTo>
                    <a:pt x="1793" y="4204"/>
                    <a:pt x="1793" y="4169"/>
                    <a:pt x="1758" y="4134"/>
                  </a:cubicBezTo>
                  <a:cubicBezTo>
                    <a:pt x="1741" y="4134"/>
                    <a:pt x="1719" y="4113"/>
                    <a:pt x="1702" y="4113"/>
                  </a:cubicBezTo>
                  <a:close/>
                  <a:moveTo>
                    <a:pt x="28027" y="4204"/>
                  </a:moveTo>
                  <a:cubicBezTo>
                    <a:pt x="28010" y="4221"/>
                    <a:pt x="27992" y="4261"/>
                    <a:pt x="28010" y="4295"/>
                  </a:cubicBezTo>
                  <a:cubicBezTo>
                    <a:pt x="28027" y="4330"/>
                    <a:pt x="28045" y="4352"/>
                    <a:pt x="28066" y="4352"/>
                  </a:cubicBezTo>
                  <a:cubicBezTo>
                    <a:pt x="28084" y="4352"/>
                    <a:pt x="28101" y="4330"/>
                    <a:pt x="28101" y="4330"/>
                  </a:cubicBezTo>
                  <a:cubicBezTo>
                    <a:pt x="28136" y="4313"/>
                    <a:pt x="28153" y="4278"/>
                    <a:pt x="28136" y="4243"/>
                  </a:cubicBezTo>
                  <a:cubicBezTo>
                    <a:pt x="28119" y="4204"/>
                    <a:pt x="28101" y="4204"/>
                    <a:pt x="28066" y="4204"/>
                  </a:cubicBezTo>
                  <a:close/>
                  <a:moveTo>
                    <a:pt x="1467" y="4387"/>
                  </a:moveTo>
                  <a:cubicBezTo>
                    <a:pt x="1449" y="4387"/>
                    <a:pt x="1432" y="4404"/>
                    <a:pt x="1415" y="4404"/>
                  </a:cubicBezTo>
                  <a:cubicBezTo>
                    <a:pt x="1376" y="4439"/>
                    <a:pt x="1376" y="4496"/>
                    <a:pt x="1415" y="4513"/>
                  </a:cubicBezTo>
                  <a:cubicBezTo>
                    <a:pt x="1432" y="4530"/>
                    <a:pt x="1449" y="4530"/>
                    <a:pt x="1467" y="4530"/>
                  </a:cubicBezTo>
                  <a:cubicBezTo>
                    <a:pt x="1484" y="4530"/>
                    <a:pt x="1502" y="4530"/>
                    <a:pt x="1523" y="4513"/>
                  </a:cubicBezTo>
                  <a:cubicBezTo>
                    <a:pt x="1541" y="4478"/>
                    <a:pt x="1541" y="4422"/>
                    <a:pt x="1502" y="4404"/>
                  </a:cubicBezTo>
                  <a:cubicBezTo>
                    <a:pt x="1502" y="4387"/>
                    <a:pt x="1484" y="4387"/>
                    <a:pt x="1467" y="4387"/>
                  </a:cubicBezTo>
                  <a:close/>
                  <a:moveTo>
                    <a:pt x="28210" y="4513"/>
                  </a:moveTo>
                  <a:cubicBezTo>
                    <a:pt x="28175" y="4548"/>
                    <a:pt x="28175" y="4587"/>
                    <a:pt x="28193" y="4622"/>
                  </a:cubicBezTo>
                  <a:cubicBezTo>
                    <a:pt x="28210" y="4639"/>
                    <a:pt x="28227" y="4657"/>
                    <a:pt x="28245" y="4657"/>
                  </a:cubicBezTo>
                  <a:cubicBezTo>
                    <a:pt x="28262" y="4657"/>
                    <a:pt x="28284" y="4657"/>
                    <a:pt x="28284" y="4639"/>
                  </a:cubicBezTo>
                  <a:cubicBezTo>
                    <a:pt x="28319" y="4622"/>
                    <a:pt x="28336" y="4587"/>
                    <a:pt x="28319" y="4548"/>
                  </a:cubicBezTo>
                  <a:cubicBezTo>
                    <a:pt x="28301" y="4530"/>
                    <a:pt x="28284" y="4513"/>
                    <a:pt x="28245" y="4513"/>
                  </a:cubicBezTo>
                  <a:close/>
                  <a:moveTo>
                    <a:pt x="1232" y="4657"/>
                  </a:moveTo>
                  <a:cubicBezTo>
                    <a:pt x="1215" y="4657"/>
                    <a:pt x="1197" y="4678"/>
                    <a:pt x="1175" y="4696"/>
                  </a:cubicBezTo>
                  <a:cubicBezTo>
                    <a:pt x="1141" y="4731"/>
                    <a:pt x="1158" y="4765"/>
                    <a:pt x="1175" y="4787"/>
                  </a:cubicBezTo>
                  <a:cubicBezTo>
                    <a:pt x="1197" y="4805"/>
                    <a:pt x="1215" y="4805"/>
                    <a:pt x="1232" y="4805"/>
                  </a:cubicBezTo>
                  <a:cubicBezTo>
                    <a:pt x="1249" y="4805"/>
                    <a:pt x="1267" y="4805"/>
                    <a:pt x="1284" y="4787"/>
                  </a:cubicBezTo>
                  <a:cubicBezTo>
                    <a:pt x="1306" y="4748"/>
                    <a:pt x="1306" y="4713"/>
                    <a:pt x="1267" y="4678"/>
                  </a:cubicBezTo>
                  <a:cubicBezTo>
                    <a:pt x="1267" y="4678"/>
                    <a:pt x="1249" y="4657"/>
                    <a:pt x="1232" y="4657"/>
                  </a:cubicBezTo>
                  <a:close/>
                  <a:moveTo>
                    <a:pt x="28445" y="4822"/>
                  </a:moveTo>
                  <a:cubicBezTo>
                    <a:pt x="28428" y="4822"/>
                    <a:pt x="28410" y="4822"/>
                    <a:pt x="28410" y="4839"/>
                  </a:cubicBezTo>
                  <a:cubicBezTo>
                    <a:pt x="28371" y="4857"/>
                    <a:pt x="28354" y="4896"/>
                    <a:pt x="28371" y="4931"/>
                  </a:cubicBezTo>
                  <a:cubicBezTo>
                    <a:pt x="28393" y="4948"/>
                    <a:pt x="28410" y="4966"/>
                    <a:pt x="28445" y="4966"/>
                  </a:cubicBezTo>
                  <a:cubicBezTo>
                    <a:pt x="28445" y="4966"/>
                    <a:pt x="28462" y="4966"/>
                    <a:pt x="28480" y="4948"/>
                  </a:cubicBezTo>
                  <a:cubicBezTo>
                    <a:pt x="28519" y="4931"/>
                    <a:pt x="28519" y="4896"/>
                    <a:pt x="28502" y="4857"/>
                  </a:cubicBezTo>
                  <a:cubicBezTo>
                    <a:pt x="28480" y="4839"/>
                    <a:pt x="28462" y="4822"/>
                    <a:pt x="28445" y="4822"/>
                  </a:cubicBezTo>
                  <a:close/>
                  <a:moveTo>
                    <a:pt x="1014" y="4948"/>
                  </a:moveTo>
                  <a:cubicBezTo>
                    <a:pt x="980" y="4948"/>
                    <a:pt x="958" y="4966"/>
                    <a:pt x="940" y="4983"/>
                  </a:cubicBezTo>
                  <a:cubicBezTo>
                    <a:pt x="923" y="5022"/>
                    <a:pt x="923" y="5057"/>
                    <a:pt x="958" y="5074"/>
                  </a:cubicBezTo>
                  <a:cubicBezTo>
                    <a:pt x="980" y="5092"/>
                    <a:pt x="997" y="5092"/>
                    <a:pt x="1014" y="5092"/>
                  </a:cubicBezTo>
                  <a:cubicBezTo>
                    <a:pt x="1032" y="5092"/>
                    <a:pt x="1049" y="5092"/>
                    <a:pt x="1067" y="5074"/>
                  </a:cubicBezTo>
                  <a:cubicBezTo>
                    <a:pt x="1088" y="5040"/>
                    <a:pt x="1088" y="4983"/>
                    <a:pt x="1049" y="4966"/>
                  </a:cubicBezTo>
                  <a:cubicBezTo>
                    <a:pt x="1032" y="4948"/>
                    <a:pt x="1014" y="4948"/>
                    <a:pt x="1014" y="4948"/>
                  </a:cubicBezTo>
                  <a:close/>
                  <a:moveTo>
                    <a:pt x="28628" y="5131"/>
                  </a:moveTo>
                  <a:cubicBezTo>
                    <a:pt x="28628" y="5131"/>
                    <a:pt x="28610" y="5131"/>
                    <a:pt x="28589" y="5148"/>
                  </a:cubicBezTo>
                  <a:cubicBezTo>
                    <a:pt x="28554" y="5166"/>
                    <a:pt x="28554" y="5201"/>
                    <a:pt x="28571" y="5240"/>
                  </a:cubicBezTo>
                  <a:cubicBezTo>
                    <a:pt x="28589" y="5257"/>
                    <a:pt x="28610" y="5274"/>
                    <a:pt x="28628" y="5274"/>
                  </a:cubicBezTo>
                  <a:cubicBezTo>
                    <a:pt x="28645" y="5274"/>
                    <a:pt x="28663" y="5274"/>
                    <a:pt x="28663" y="5257"/>
                  </a:cubicBezTo>
                  <a:cubicBezTo>
                    <a:pt x="28697" y="5240"/>
                    <a:pt x="28719" y="5201"/>
                    <a:pt x="28697" y="5166"/>
                  </a:cubicBezTo>
                  <a:cubicBezTo>
                    <a:pt x="28680" y="5148"/>
                    <a:pt x="28663" y="5131"/>
                    <a:pt x="28628" y="5131"/>
                  </a:cubicBezTo>
                  <a:close/>
                  <a:moveTo>
                    <a:pt x="797" y="5240"/>
                  </a:moveTo>
                  <a:cubicBezTo>
                    <a:pt x="779" y="5240"/>
                    <a:pt x="762" y="5257"/>
                    <a:pt x="740" y="5274"/>
                  </a:cubicBezTo>
                  <a:cubicBezTo>
                    <a:pt x="705" y="5309"/>
                    <a:pt x="723" y="5348"/>
                    <a:pt x="762" y="5383"/>
                  </a:cubicBezTo>
                  <a:lnTo>
                    <a:pt x="797" y="5383"/>
                  </a:lnTo>
                  <a:cubicBezTo>
                    <a:pt x="814" y="5383"/>
                    <a:pt x="849" y="5383"/>
                    <a:pt x="849" y="5366"/>
                  </a:cubicBezTo>
                  <a:cubicBezTo>
                    <a:pt x="888" y="5331"/>
                    <a:pt x="871" y="5274"/>
                    <a:pt x="832" y="5257"/>
                  </a:cubicBezTo>
                  <a:cubicBezTo>
                    <a:pt x="832" y="5257"/>
                    <a:pt x="814" y="5240"/>
                    <a:pt x="797" y="5240"/>
                  </a:cubicBezTo>
                  <a:close/>
                  <a:moveTo>
                    <a:pt x="28789" y="5440"/>
                  </a:moveTo>
                  <a:cubicBezTo>
                    <a:pt x="28754" y="5475"/>
                    <a:pt x="28736" y="5509"/>
                    <a:pt x="28771" y="5549"/>
                  </a:cubicBezTo>
                  <a:cubicBezTo>
                    <a:pt x="28771" y="5566"/>
                    <a:pt x="28806" y="5583"/>
                    <a:pt x="28828" y="5583"/>
                  </a:cubicBezTo>
                  <a:cubicBezTo>
                    <a:pt x="28845" y="5583"/>
                    <a:pt x="28863" y="5583"/>
                    <a:pt x="28863" y="5566"/>
                  </a:cubicBezTo>
                  <a:cubicBezTo>
                    <a:pt x="28897" y="5549"/>
                    <a:pt x="28915" y="5509"/>
                    <a:pt x="28880" y="5475"/>
                  </a:cubicBezTo>
                  <a:cubicBezTo>
                    <a:pt x="28880" y="5440"/>
                    <a:pt x="28845" y="5440"/>
                    <a:pt x="28828" y="5440"/>
                  </a:cubicBezTo>
                  <a:close/>
                  <a:moveTo>
                    <a:pt x="597" y="5549"/>
                  </a:moveTo>
                  <a:cubicBezTo>
                    <a:pt x="579" y="5549"/>
                    <a:pt x="544" y="5566"/>
                    <a:pt x="544" y="5583"/>
                  </a:cubicBezTo>
                  <a:cubicBezTo>
                    <a:pt x="505" y="5618"/>
                    <a:pt x="523" y="5657"/>
                    <a:pt x="562" y="5692"/>
                  </a:cubicBezTo>
                  <a:lnTo>
                    <a:pt x="597" y="5692"/>
                  </a:lnTo>
                  <a:cubicBezTo>
                    <a:pt x="614" y="5692"/>
                    <a:pt x="653" y="5675"/>
                    <a:pt x="653" y="5657"/>
                  </a:cubicBezTo>
                  <a:cubicBezTo>
                    <a:pt x="688" y="5618"/>
                    <a:pt x="671" y="5583"/>
                    <a:pt x="631" y="5566"/>
                  </a:cubicBezTo>
                  <a:cubicBezTo>
                    <a:pt x="614" y="5549"/>
                    <a:pt x="614" y="5549"/>
                    <a:pt x="597" y="5549"/>
                  </a:cubicBezTo>
                  <a:close/>
                  <a:moveTo>
                    <a:pt x="28989" y="5744"/>
                  </a:moveTo>
                  <a:cubicBezTo>
                    <a:pt x="28954" y="5766"/>
                    <a:pt x="28937" y="5818"/>
                    <a:pt x="28971" y="5853"/>
                  </a:cubicBezTo>
                  <a:cubicBezTo>
                    <a:pt x="28971" y="5875"/>
                    <a:pt x="29006" y="5892"/>
                    <a:pt x="29024" y="5892"/>
                  </a:cubicBezTo>
                  <a:cubicBezTo>
                    <a:pt x="29045" y="5892"/>
                    <a:pt x="29045" y="5875"/>
                    <a:pt x="29063" y="5875"/>
                  </a:cubicBezTo>
                  <a:cubicBezTo>
                    <a:pt x="29098" y="5853"/>
                    <a:pt x="29115" y="5801"/>
                    <a:pt x="29080" y="5766"/>
                  </a:cubicBezTo>
                  <a:cubicBezTo>
                    <a:pt x="29080" y="5744"/>
                    <a:pt x="29045" y="5744"/>
                    <a:pt x="29024" y="5744"/>
                  </a:cubicBezTo>
                  <a:close/>
                  <a:moveTo>
                    <a:pt x="414" y="5853"/>
                  </a:moveTo>
                  <a:cubicBezTo>
                    <a:pt x="379" y="5853"/>
                    <a:pt x="362" y="5875"/>
                    <a:pt x="344" y="5892"/>
                  </a:cubicBezTo>
                  <a:cubicBezTo>
                    <a:pt x="327" y="5927"/>
                    <a:pt x="344" y="5984"/>
                    <a:pt x="379" y="6001"/>
                  </a:cubicBezTo>
                  <a:lnTo>
                    <a:pt x="414" y="6001"/>
                  </a:lnTo>
                  <a:cubicBezTo>
                    <a:pt x="436" y="6001"/>
                    <a:pt x="453" y="6001"/>
                    <a:pt x="470" y="5962"/>
                  </a:cubicBezTo>
                  <a:cubicBezTo>
                    <a:pt x="488" y="5927"/>
                    <a:pt x="488" y="5892"/>
                    <a:pt x="453" y="5875"/>
                  </a:cubicBezTo>
                  <a:cubicBezTo>
                    <a:pt x="436" y="5853"/>
                    <a:pt x="414" y="5853"/>
                    <a:pt x="414" y="5853"/>
                  </a:cubicBezTo>
                  <a:close/>
                  <a:moveTo>
                    <a:pt x="29224" y="6036"/>
                  </a:moveTo>
                  <a:cubicBezTo>
                    <a:pt x="29206" y="6036"/>
                    <a:pt x="29189" y="6053"/>
                    <a:pt x="29189" y="6053"/>
                  </a:cubicBezTo>
                  <a:cubicBezTo>
                    <a:pt x="29154" y="6071"/>
                    <a:pt x="29132" y="6127"/>
                    <a:pt x="29172" y="6162"/>
                  </a:cubicBezTo>
                  <a:cubicBezTo>
                    <a:pt x="29172" y="6180"/>
                    <a:pt x="29206" y="6180"/>
                    <a:pt x="29224" y="6180"/>
                  </a:cubicBezTo>
                  <a:lnTo>
                    <a:pt x="29263" y="6180"/>
                  </a:lnTo>
                  <a:cubicBezTo>
                    <a:pt x="29298" y="6145"/>
                    <a:pt x="29315" y="6110"/>
                    <a:pt x="29280" y="6071"/>
                  </a:cubicBezTo>
                  <a:cubicBezTo>
                    <a:pt x="29280" y="6053"/>
                    <a:pt x="29241" y="6036"/>
                    <a:pt x="29224" y="6036"/>
                  </a:cubicBezTo>
                  <a:close/>
                  <a:moveTo>
                    <a:pt x="235" y="6180"/>
                  </a:moveTo>
                  <a:cubicBezTo>
                    <a:pt x="218" y="6180"/>
                    <a:pt x="179" y="6180"/>
                    <a:pt x="161" y="6219"/>
                  </a:cubicBezTo>
                  <a:cubicBezTo>
                    <a:pt x="144" y="6254"/>
                    <a:pt x="161" y="6288"/>
                    <a:pt x="196" y="6310"/>
                  </a:cubicBezTo>
                  <a:cubicBezTo>
                    <a:pt x="218" y="6328"/>
                    <a:pt x="218" y="6328"/>
                    <a:pt x="235" y="6328"/>
                  </a:cubicBezTo>
                  <a:cubicBezTo>
                    <a:pt x="253" y="6328"/>
                    <a:pt x="288" y="6310"/>
                    <a:pt x="288" y="6288"/>
                  </a:cubicBezTo>
                  <a:cubicBezTo>
                    <a:pt x="327" y="6254"/>
                    <a:pt x="305" y="6201"/>
                    <a:pt x="270" y="6180"/>
                  </a:cubicBezTo>
                  <a:close/>
                  <a:moveTo>
                    <a:pt x="29424" y="6345"/>
                  </a:moveTo>
                  <a:cubicBezTo>
                    <a:pt x="29407" y="6345"/>
                    <a:pt x="29389" y="6345"/>
                    <a:pt x="29389" y="6362"/>
                  </a:cubicBezTo>
                  <a:cubicBezTo>
                    <a:pt x="29350" y="6380"/>
                    <a:pt x="29333" y="6419"/>
                    <a:pt x="29372" y="6454"/>
                  </a:cubicBezTo>
                  <a:cubicBezTo>
                    <a:pt x="29372" y="6471"/>
                    <a:pt x="29407" y="6489"/>
                    <a:pt x="29424" y="6489"/>
                  </a:cubicBezTo>
                  <a:cubicBezTo>
                    <a:pt x="29441" y="6489"/>
                    <a:pt x="29459" y="6489"/>
                    <a:pt x="29459" y="6471"/>
                  </a:cubicBezTo>
                  <a:cubicBezTo>
                    <a:pt x="29498" y="6454"/>
                    <a:pt x="29515" y="6419"/>
                    <a:pt x="29481" y="6380"/>
                  </a:cubicBezTo>
                  <a:cubicBezTo>
                    <a:pt x="29481" y="6362"/>
                    <a:pt x="29441" y="6345"/>
                    <a:pt x="29424" y="6345"/>
                  </a:cubicBezTo>
                  <a:close/>
                  <a:moveTo>
                    <a:pt x="70" y="6506"/>
                  </a:moveTo>
                  <a:cubicBezTo>
                    <a:pt x="35" y="6506"/>
                    <a:pt x="18" y="6506"/>
                    <a:pt x="0" y="6545"/>
                  </a:cubicBezTo>
                  <a:lnTo>
                    <a:pt x="0" y="6580"/>
                  </a:lnTo>
                  <a:cubicBezTo>
                    <a:pt x="0" y="6597"/>
                    <a:pt x="18" y="6636"/>
                    <a:pt x="35" y="6636"/>
                  </a:cubicBezTo>
                  <a:cubicBezTo>
                    <a:pt x="53" y="6636"/>
                    <a:pt x="53" y="6654"/>
                    <a:pt x="70" y="6654"/>
                  </a:cubicBezTo>
                  <a:cubicBezTo>
                    <a:pt x="88" y="6654"/>
                    <a:pt x="127" y="6636"/>
                    <a:pt x="127" y="6597"/>
                  </a:cubicBezTo>
                  <a:cubicBezTo>
                    <a:pt x="144" y="6562"/>
                    <a:pt x="144" y="6528"/>
                    <a:pt x="109" y="650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7"/>
            <p:cNvSpPr/>
            <p:nvPr/>
          </p:nvSpPr>
          <p:spPr>
            <a:xfrm rot="-5400000">
              <a:off x="6149727" y="1898392"/>
              <a:ext cx="5567523" cy="1378823"/>
            </a:xfrm>
            <a:custGeom>
              <a:avLst/>
              <a:gdLst/>
              <a:ahLst/>
              <a:cxnLst/>
              <a:rect l="l" t="t" r="r" b="b"/>
              <a:pathLst>
                <a:path w="31130" h="8451" extrusionOk="0">
                  <a:moveTo>
                    <a:pt x="12654" y="0"/>
                  </a:moveTo>
                  <a:cubicBezTo>
                    <a:pt x="12620" y="0"/>
                    <a:pt x="12585" y="35"/>
                    <a:pt x="12585" y="74"/>
                  </a:cubicBezTo>
                  <a:cubicBezTo>
                    <a:pt x="12585" y="109"/>
                    <a:pt x="12620" y="144"/>
                    <a:pt x="12654" y="144"/>
                  </a:cubicBezTo>
                  <a:cubicBezTo>
                    <a:pt x="12693" y="144"/>
                    <a:pt x="12728" y="109"/>
                    <a:pt x="12728" y="74"/>
                  </a:cubicBezTo>
                  <a:cubicBezTo>
                    <a:pt x="12728" y="35"/>
                    <a:pt x="12693" y="0"/>
                    <a:pt x="12654" y="0"/>
                  </a:cubicBezTo>
                  <a:close/>
                  <a:moveTo>
                    <a:pt x="12293" y="17"/>
                  </a:moveTo>
                  <a:cubicBezTo>
                    <a:pt x="12237" y="17"/>
                    <a:pt x="12219" y="57"/>
                    <a:pt x="12219" y="91"/>
                  </a:cubicBezTo>
                  <a:cubicBezTo>
                    <a:pt x="12219" y="126"/>
                    <a:pt x="12258" y="165"/>
                    <a:pt x="12293" y="165"/>
                  </a:cubicBezTo>
                  <a:cubicBezTo>
                    <a:pt x="12328" y="165"/>
                    <a:pt x="12367" y="126"/>
                    <a:pt x="12367" y="91"/>
                  </a:cubicBezTo>
                  <a:cubicBezTo>
                    <a:pt x="12367" y="35"/>
                    <a:pt x="12328" y="17"/>
                    <a:pt x="12293" y="17"/>
                  </a:cubicBezTo>
                  <a:close/>
                  <a:moveTo>
                    <a:pt x="13020" y="17"/>
                  </a:moveTo>
                  <a:cubicBezTo>
                    <a:pt x="12981" y="17"/>
                    <a:pt x="12946" y="35"/>
                    <a:pt x="12946" y="74"/>
                  </a:cubicBezTo>
                  <a:cubicBezTo>
                    <a:pt x="12946" y="126"/>
                    <a:pt x="12963" y="165"/>
                    <a:pt x="13020" y="165"/>
                  </a:cubicBezTo>
                  <a:cubicBezTo>
                    <a:pt x="13055" y="165"/>
                    <a:pt x="13089" y="126"/>
                    <a:pt x="13089" y="91"/>
                  </a:cubicBezTo>
                  <a:cubicBezTo>
                    <a:pt x="13089" y="57"/>
                    <a:pt x="13055" y="17"/>
                    <a:pt x="13020" y="17"/>
                  </a:cubicBezTo>
                  <a:close/>
                  <a:moveTo>
                    <a:pt x="11910" y="35"/>
                  </a:moveTo>
                  <a:cubicBezTo>
                    <a:pt x="11875" y="57"/>
                    <a:pt x="11858" y="91"/>
                    <a:pt x="11858" y="126"/>
                  </a:cubicBezTo>
                  <a:cubicBezTo>
                    <a:pt x="11858" y="165"/>
                    <a:pt x="11893" y="183"/>
                    <a:pt x="11932" y="183"/>
                  </a:cubicBezTo>
                  <a:cubicBezTo>
                    <a:pt x="11967" y="183"/>
                    <a:pt x="12002" y="144"/>
                    <a:pt x="12002" y="109"/>
                  </a:cubicBezTo>
                  <a:cubicBezTo>
                    <a:pt x="12002" y="74"/>
                    <a:pt x="11967" y="35"/>
                    <a:pt x="11932" y="35"/>
                  </a:cubicBezTo>
                  <a:close/>
                  <a:moveTo>
                    <a:pt x="13381" y="35"/>
                  </a:moveTo>
                  <a:cubicBezTo>
                    <a:pt x="13346" y="35"/>
                    <a:pt x="13307" y="74"/>
                    <a:pt x="13307" y="109"/>
                  </a:cubicBezTo>
                  <a:cubicBezTo>
                    <a:pt x="13290" y="144"/>
                    <a:pt x="13324" y="183"/>
                    <a:pt x="13364" y="183"/>
                  </a:cubicBezTo>
                  <a:lnTo>
                    <a:pt x="13381" y="183"/>
                  </a:lnTo>
                  <a:cubicBezTo>
                    <a:pt x="13416" y="183"/>
                    <a:pt x="13433" y="165"/>
                    <a:pt x="13455" y="126"/>
                  </a:cubicBezTo>
                  <a:cubicBezTo>
                    <a:pt x="13455" y="91"/>
                    <a:pt x="13416" y="57"/>
                    <a:pt x="13381" y="35"/>
                  </a:cubicBezTo>
                  <a:close/>
                  <a:moveTo>
                    <a:pt x="24185" y="74"/>
                  </a:moveTo>
                  <a:cubicBezTo>
                    <a:pt x="24150" y="91"/>
                    <a:pt x="24116" y="126"/>
                    <a:pt x="24116" y="165"/>
                  </a:cubicBezTo>
                  <a:cubicBezTo>
                    <a:pt x="24116" y="200"/>
                    <a:pt x="24150" y="218"/>
                    <a:pt x="24185" y="218"/>
                  </a:cubicBezTo>
                  <a:lnTo>
                    <a:pt x="24203" y="218"/>
                  </a:lnTo>
                  <a:cubicBezTo>
                    <a:pt x="24242" y="218"/>
                    <a:pt x="24259" y="183"/>
                    <a:pt x="24259" y="144"/>
                  </a:cubicBezTo>
                  <a:cubicBezTo>
                    <a:pt x="24259" y="109"/>
                    <a:pt x="24224" y="74"/>
                    <a:pt x="24185" y="74"/>
                  </a:cubicBezTo>
                  <a:close/>
                  <a:moveTo>
                    <a:pt x="24551" y="74"/>
                  </a:moveTo>
                  <a:cubicBezTo>
                    <a:pt x="24512" y="74"/>
                    <a:pt x="24477" y="91"/>
                    <a:pt x="24477" y="126"/>
                  </a:cubicBezTo>
                  <a:cubicBezTo>
                    <a:pt x="24477" y="183"/>
                    <a:pt x="24512" y="200"/>
                    <a:pt x="24551" y="218"/>
                  </a:cubicBezTo>
                  <a:cubicBezTo>
                    <a:pt x="24586" y="218"/>
                    <a:pt x="24620" y="183"/>
                    <a:pt x="24620" y="144"/>
                  </a:cubicBezTo>
                  <a:cubicBezTo>
                    <a:pt x="24620" y="91"/>
                    <a:pt x="24586" y="74"/>
                    <a:pt x="24551" y="74"/>
                  </a:cubicBezTo>
                  <a:close/>
                  <a:moveTo>
                    <a:pt x="11549" y="91"/>
                  </a:moveTo>
                  <a:cubicBezTo>
                    <a:pt x="11514" y="91"/>
                    <a:pt x="11497" y="126"/>
                    <a:pt x="11497" y="165"/>
                  </a:cubicBezTo>
                  <a:cubicBezTo>
                    <a:pt x="11497" y="200"/>
                    <a:pt x="11532" y="235"/>
                    <a:pt x="11567" y="235"/>
                  </a:cubicBezTo>
                  <a:lnTo>
                    <a:pt x="11584" y="235"/>
                  </a:lnTo>
                  <a:cubicBezTo>
                    <a:pt x="11623" y="235"/>
                    <a:pt x="11640" y="183"/>
                    <a:pt x="11640" y="144"/>
                  </a:cubicBezTo>
                  <a:cubicBezTo>
                    <a:pt x="11640" y="109"/>
                    <a:pt x="11606" y="91"/>
                    <a:pt x="11567" y="91"/>
                  </a:cubicBezTo>
                  <a:close/>
                  <a:moveTo>
                    <a:pt x="24912" y="91"/>
                  </a:moveTo>
                  <a:cubicBezTo>
                    <a:pt x="24877" y="91"/>
                    <a:pt x="24838" y="109"/>
                    <a:pt x="24838" y="144"/>
                  </a:cubicBezTo>
                  <a:cubicBezTo>
                    <a:pt x="24838" y="200"/>
                    <a:pt x="24855" y="235"/>
                    <a:pt x="24912" y="235"/>
                  </a:cubicBezTo>
                  <a:cubicBezTo>
                    <a:pt x="24947" y="235"/>
                    <a:pt x="24986" y="200"/>
                    <a:pt x="24986" y="165"/>
                  </a:cubicBezTo>
                  <a:cubicBezTo>
                    <a:pt x="24986" y="126"/>
                    <a:pt x="24964" y="91"/>
                    <a:pt x="24929" y="91"/>
                  </a:cubicBezTo>
                  <a:close/>
                  <a:moveTo>
                    <a:pt x="13725" y="109"/>
                  </a:moveTo>
                  <a:cubicBezTo>
                    <a:pt x="13707" y="109"/>
                    <a:pt x="13673" y="126"/>
                    <a:pt x="13673" y="165"/>
                  </a:cubicBezTo>
                  <a:cubicBezTo>
                    <a:pt x="13651" y="200"/>
                    <a:pt x="13690" y="235"/>
                    <a:pt x="13725" y="252"/>
                  </a:cubicBezTo>
                  <a:cubicBezTo>
                    <a:pt x="13760" y="252"/>
                    <a:pt x="13799" y="218"/>
                    <a:pt x="13799" y="183"/>
                  </a:cubicBezTo>
                  <a:cubicBezTo>
                    <a:pt x="13816" y="144"/>
                    <a:pt x="13781" y="109"/>
                    <a:pt x="13742" y="109"/>
                  </a:cubicBezTo>
                  <a:close/>
                  <a:moveTo>
                    <a:pt x="23842" y="126"/>
                  </a:moveTo>
                  <a:cubicBezTo>
                    <a:pt x="23824" y="126"/>
                    <a:pt x="23824" y="126"/>
                    <a:pt x="23824" y="144"/>
                  </a:cubicBezTo>
                  <a:cubicBezTo>
                    <a:pt x="23789" y="144"/>
                    <a:pt x="23750" y="183"/>
                    <a:pt x="23768" y="218"/>
                  </a:cubicBezTo>
                  <a:cubicBezTo>
                    <a:pt x="23768" y="252"/>
                    <a:pt x="23807" y="274"/>
                    <a:pt x="23842" y="274"/>
                  </a:cubicBezTo>
                  <a:cubicBezTo>
                    <a:pt x="23876" y="274"/>
                    <a:pt x="23916" y="235"/>
                    <a:pt x="23898" y="200"/>
                  </a:cubicBezTo>
                  <a:cubicBezTo>
                    <a:pt x="23898" y="165"/>
                    <a:pt x="23859" y="126"/>
                    <a:pt x="23842" y="126"/>
                  </a:cubicBezTo>
                  <a:close/>
                  <a:moveTo>
                    <a:pt x="11205" y="144"/>
                  </a:moveTo>
                  <a:cubicBezTo>
                    <a:pt x="11149" y="144"/>
                    <a:pt x="11131" y="183"/>
                    <a:pt x="11131" y="235"/>
                  </a:cubicBezTo>
                  <a:cubicBezTo>
                    <a:pt x="11149" y="274"/>
                    <a:pt x="11171" y="292"/>
                    <a:pt x="11205" y="292"/>
                  </a:cubicBezTo>
                  <a:lnTo>
                    <a:pt x="11223" y="292"/>
                  </a:lnTo>
                  <a:cubicBezTo>
                    <a:pt x="11258" y="292"/>
                    <a:pt x="11297" y="235"/>
                    <a:pt x="11279" y="200"/>
                  </a:cubicBezTo>
                  <a:cubicBezTo>
                    <a:pt x="11279" y="165"/>
                    <a:pt x="11240" y="144"/>
                    <a:pt x="11205" y="144"/>
                  </a:cubicBezTo>
                  <a:close/>
                  <a:moveTo>
                    <a:pt x="25273" y="165"/>
                  </a:moveTo>
                  <a:cubicBezTo>
                    <a:pt x="25238" y="165"/>
                    <a:pt x="25203" y="183"/>
                    <a:pt x="25203" y="218"/>
                  </a:cubicBezTo>
                  <a:cubicBezTo>
                    <a:pt x="25182" y="252"/>
                    <a:pt x="25221" y="292"/>
                    <a:pt x="25256" y="309"/>
                  </a:cubicBezTo>
                  <a:lnTo>
                    <a:pt x="25273" y="309"/>
                  </a:lnTo>
                  <a:cubicBezTo>
                    <a:pt x="25312" y="309"/>
                    <a:pt x="25330" y="292"/>
                    <a:pt x="25347" y="252"/>
                  </a:cubicBezTo>
                  <a:cubicBezTo>
                    <a:pt x="25347" y="218"/>
                    <a:pt x="25330" y="183"/>
                    <a:pt x="25291" y="165"/>
                  </a:cubicBezTo>
                  <a:close/>
                  <a:moveTo>
                    <a:pt x="14086" y="183"/>
                  </a:moveTo>
                  <a:cubicBezTo>
                    <a:pt x="14051" y="183"/>
                    <a:pt x="14034" y="200"/>
                    <a:pt x="14016" y="235"/>
                  </a:cubicBezTo>
                  <a:cubicBezTo>
                    <a:pt x="13999" y="274"/>
                    <a:pt x="14034" y="326"/>
                    <a:pt x="14069" y="326"/>
                  </a:cubicBezTo>
                  <a:lnTo>
                    <a:pt x="14086" y="326"/>
                  </a:lnTo>
                  <a:cubicBezTo>
                    <a:pt x="14125" y="326"/>
                    <a:pt x="14142" y="309"/>
                    <a:pt x="14160" y="274"/>
                  </a:cubicBezTo>
                  <a:cubicBezTo>
                    <a:pt x="14160" y="235"/>
                    <a:pt x="14142" y="200"/>
                    <a:pt x="14108" y="183"/>
                  </a:cubicBezTo>
                  <a:close/>
                  <a:moveTo>
                    <a:pt x="10844" y="218"/>
                  </a:moveTo>
                  <a:cubicBezTo>
                    <a:pt x="10805" y="218"/>
                    <a:pt x="10770" y="252"/>
                    <a:pt x="10788" y="292"/>
                  </a:cubicBezTo>
                  <a:cubicBezTo>
                    <a:pt x="10788" y="326"/>
                    <a:pt x="10822" y="361"/>
                    <a:pt x="10862" y="361"/>
                  </a:cubicBezTo>
                  <a:cubicBezTo>
                    <a:pt x="10914" y="344"/>
                    <a:pt x="10931" y="309"/>
                    <a:pt x="10931" y="274"/>
                  </a:cubicBezTo>
                  <a:cubicBezTo>
                    <a:pt x="10914" y="235"/>
                    <a:pt x="10879" y="218"/>
                    <a:pt x="10862" y="218"/>
                  </a:cubicBezTo>
                  <a:close/>
                  <a:moveTo>
                    <a:pt x="23463" y="218"/>
                  </a:moveTo>
                  <a:cubicBezTo>
                    <a:pt x="23424" y="235"/>
                    <a:pt x="23406" y="274"/>
                    <a:pt x="23406" y="309"/>
                  </a:cubicBezTo>
                  <a:cubicBezTo>
                    <a:pt x="23424" y="344"/>
                    <a:pt x="23441" y="361"/>
                    <a:pt x="23480" y="361"/>
                  </a:cubicBezTo>
                  <a:lnTo>
                    <a:pt x="23498" y="361"/>
                  </a:lnTo>
                  <a:cubicBezTo>
                    <a:pt x="23533" y="361"/>
                    <a:pt x="23572" y="309"/>
                    <a:pt x="23550" y="274"/>
                  </a:cubicBezTo>
                  <a:cubicBezTo>
                    <a:pt x="23533" y="235"/>
                    <a:pt x="23515" y="218"/>
                    <a:pt x="23480" y="218"/>
                  </a:cubicBezTo>
                  <a:close/>
                  <a:moveTo>
                    <a:pt x="10479" y="292"/>
                  </a:moveTo>
                  <a:cubicBezTo>
                    <a:pt x="10444" y="292"/>
                    <a:pt x="10426" y="326"/>
                    <a:pt x="10426" y="383"/>
                  </a:cubicBezTo>
                  <a:cubicBezTo>
                    <a:pt x="10444" y="400"/>
                    <a:pt x="10461" y="435"/>
                    <a:pt x="10496" y="435"/>
                  </a:cubicBezTo>
                  <a:lnTo>
                    <a:pt x="10518" y="435"/>
                  </a:lnTo>
                  <a:cubicBezTo>
                    <a:pt x="10553" y="418"/>
                    <a:pt x="10570" y="383"/>
                    <a:pt x="10570" y="344"/>
                  </a:cubicBezTo>
                  <a:cubicBezTo>
                    <a:pt x="10570" y="309"/>
                    <a:pt x="10535" y="292"/>
                    <a:pt x="10496" y="292"/>
                  </a:cubicBezTo>
                  <a:close/>
                  <a:moveTo>
                    <a:pt x="14434" y="292"/>
                  </a:moveTo>
                  <a:cubicBezTo>
                    <a:pt x="14395" y="292"/>
                    <a:pt x="14377" y="309"/>
                    <a:pt x="14360" y="344"/>
                  </a:cubicBezTo>
                  <a:cubicBezTo>
                    <a:pt x="14343" y="383"/>
                    <a:pt x="14360" y="418"/>
                    <a:pt x="14412" y="435"/>
                  </a:cubicBezTo>
                  <a:lnTo>
                    <a:pt x="14434" y="435"/>
                  </a:lnTo>
                  <a:cubicBezTo>
                    <a:pt x="14469" y="435"/>
                    <a:pt x="14486" y="418"/>
                    <a:pt x="14504" y="400"/>
                  </a:cubicBezTo>
                  <a:cubicBezTo>
                    <a:pt x="14504" y="361"/>
                    <a:pt x="14486" y="309"/>
                    <a:pt x="14451" y="309"/>
                  </a:cubicBezTo>
                  <a:lnTo>
                    <a:pt x="14434" y="292"/>
                  </a:lnTo>
                  <a:close/>
                  <a:moveTo>
                    <a:pt x="25599" y="292"/>
                  </a:moveTo>
                  <a:cubicBezTo>
                    <a:pt x="25582" y="292"/>
                    <a:pt x="25565" y="309"/>
                    <a:pt x="25547" y="326"/>
                  </a:cubicBezTo>
                  <a:cubicBezTo>
                    <a:pt x="25530" y="361"/>
                    <a:pt x="25547" y="418"/>
                    <a:pt x="25582" y="435"/>
                  </a:cubicBezTo>
                  <a:lnTo>
                    <a:pt x="25599" y="435"/>
                  </a:lnTo>
                  <a:cubicBezTo>
                    <a:pt x="25639" y="435"/>
                    <a:pt x="25656" y="418"/>
                    <a:pt x="25673" y="400"/>
                  </a:cubicBezTo>
                  <a:cubicBezTo>
                    <a:pt x="25691" y="361"/>
                    <a:pt x="25673" y="309"/>
                    <a:pt x="25639" y="292"/>
                  </a:cubicBezTo>
                  <a:close/>
                  <a:moveTo>
                    <a:pt x="23115" y="344"/>
                  </a:moveTo>
                  <a:cubicBezTo>
                    <a:pt x="23080" y="361"/>
                    <a:pt x="23063" y="400"/>
                    <a:pt x="23063" y="435"/>
                  </a:cubicBezTo>
                  <a:cubicBezTo>
                    <a:pt x="23080" y="470"/>
                    <a:pt x="23115" y="492"/>
                    <a:pt x="23137" y="492"/>
                  </a:cubicBezTo>
                  <a:cubicBezTo>
                    <a:pt x="23154" y="492"/>
                    <a:pt x="23154" y="492"/>
                    <a:pt x="23171" y="470"/>
                  </a:cubicBezTo>
                  <a:cubicBezTo>
                    <a:pt x="23206" y="470"/>
                    <a:pt x="23224" y="418"/>
                    <a:pt x="23206" y="383"/>
                  </a:cubicBezTo>
                  <a:cubicBezTo>
                    <a:pt x="23189" y="361"/>
                    <a:pt x="23171" y="344"/>
                    <a:pt x="23137" y="344"/>
                  </a:cubicBezTo>
                  <a:close/>
                  <a:moveTo>
                    <a:pt x="10135" y="361"/>
                  </a:moveTo>
                  <a:cubicBezTo>
                    <a:pt x="10083" y="383"/>
                    <a:pt x="10061" y="418"/>
                    <a:pt x="10083" y="453"/>
                  </a:cubicBezTo>
                  <a:cubicBezTo>
                    <a:pt x="10083" y="492"/>
                    <a:pt x="10118" y="509"/>
                    <a:pt x="10135" y="509"/>
                  </a:cubicBezTo>
                  <a:lnTo>
                    <a:pt x="10152" y="509"/>
                  </a:lnTo>
                  <a:cubicBezTo>
                    <a:pt x="10191" y="492"/>
                    <a:pt x="10226" y="453"/>
                    <a:pt x="10209" y="418"/>
                  </a:cubicBezTo>
                  <a:cubicBezTo>
                    <a:pt x="10209" y="383"/>
                    <a:pt x="10170" y="361"/>
                    <a:pt x="10135" y="361"/>
                  </a:cubicBezTo>
                  <a:close/>
                  <a:moveTo>
                    <a:pt x="9774" y="435"/>
                  </a:moveTo>
                  <a:cubicBezTo>
                    <a:pt x="9735" y="453"/>
                    <a:pt x="9717" y="492"/>
                    <a:pt x="9717" y="527"/>
                  </a:cubicBezTo>
                  <a:cubicBezTo>
                    <a:pt x="9717" y="561"/>
                    <a:pt x="9756" y="579"/>
                    <a:pt x="9791" y="579"/>
                  </a:cubicBezTo>
                  <a:lnTo>
                    <a:pt x="9809" y="579"/>
                  </a:lnTo>
                  <a:cubicBezTo>
                    <a:pt x="9843" y="579"/>
                    <a:pt x="9865" y="544"/>
                    <a:pt x="9865" y="492"/>
                  </a:cubicBezTo>
                  <a:cubicBezTo>
                    <a:pt x="9843" y="470"/>
                    <a:pt x="9826" y="435"/>
                    <a:pt x="9791" y="435"/>
                  </a:cubicBezTo>
                  <a:close/>
                  <a:moveTo>
                    <a:pt x="14760" y="435"/>
                  </a:moveTo>
                  <a:cubicBezTo>
                    <a:pt x="14739" y="435"/>
                    <a:pt x="14704" y="453"/>
                    <a:pt x="14704" y="470"/>
                  </a:cubicBezTo>
                  <a:cubicBezTo>
                    <a:pt x="14686" y="509"/>
                    <a:pt x="14686" y="561"/>
                    <a:pt x="14721" y="579"/>
                  </a:cubicBezTo>
                  <a:lnTo>
                    <a:pt x="14760" y="579"/>
                  </a:lnTo>
                  <a:cubicBezTo>
                    <a:pt x="14795" y="579"/>
                    <a:pt x="14813" y="579"/>
                    <a:pt x="14830" y="544"/>
                  </a:cubicBezTo>
                  <a:cubicBezTo>
                    <a:pt x="14847" y="509"/>
                    <a:pt x="14830" y="470"/>
                    <a:pt x="14795" y="453"/>
                  </a:cubicBezTo>
                  <a:cubicBezTo>
                    <a:pt x="14795" y="435"/>
                    <a:pt x="14778" y="435"/>
                    <a:pt x="14760" y="435"/>
                  </a:cubicBezTo>
                  <a:close/>
                  <a:moveTo>
                    <a:pt x="22810" y="470"/>
                  </a:moveTo>
                  <a:cubicBezTo>
                    <a:pt x="22789" y="470"/>
                    <a:pt x="22789" y="470"/>
                    <a:pt x="22771" y="492"/>
                  </a:cubicBezTo>
                  <a:cubicBezTo>
                    <a:pt x="22736" y="492"/>
                    <a:pt x="22719" y="544"/>
                    <a:pt x="22736" y="579"/>
                  </a:cubicBezTo>
                  <a:cubicBezTo>
                    <a:pt x="22754" y="601"/>
                    <a:pt x="22771" y="618"/>
                    <a:pt x="22810" y="618"/>
                  </a:cubicBezTo>
                  <a:lnTo>
                    <a:pt x="22828" y="618"/>
                  </a:lnTo>
                  <a:cubicBezTo>
                    <a:pt x="22862" y="601"/>
                    <a:pt x="22880" y="561"/>
                    <a:pt x="22862" y="527"/>
                  </a:cubicBezTo>
                  <a:cubicBezTo>
                    <a:pt x="22862" y="492"/>
                    <a:pt x="22828" y="470"/>
                    <a:pt x="22810" y="470"/>
                  </a:cubicBezTo>
                  <a:close/>
                  <a:moveTo>
                    <a:pt x="25926" y="470"/>
                  </a:moveTo>
                  <a:cubicBezTo>
                    <a:pt x="25908" y="470"/>
                    <a:pt x="25874" y="470"/>
                    <a:pt x="25874" y="492"/>
                  </a:cubicBezTo>
                  <a:cubicBezTo>
                    <a:pt x="25834" y="527"/>
                    <a:pt x="25856" y="579"/>
                    <a:pt x="25891" y="601"/>
                  </a:cubicBezTo>
                  <a:cubicBezTo>
                    <a:pt x="25891" y="601"/>
                    <a:pt x="25908" y="618"/>
                    <a:pt x="25926" y="618"/>
                  </a:cubicBezTo>
                  <a:cubicBezTo>
                    <a:pt x="25943" y="618"/>
                    <a:pt x="25965" y="601"/>
                    <a:pt x="25982" y="579"/>
                  </a:cubicBezTo>
                  <a:cubicBezTo>
                    <a:pt x="26000" y="544"/>
                    <a:pt x="26000" y="509"/>
                    <a:pt x="25965" y="470"/>
                  </a:cubicBezTo>
                  <a:close/>
                  <a:moveTo>
                    <a:pt x="9430" y="527"/>
                  </a:moveTo>
                  <a:cubicBezTo>
                    <a:pt x="9373" y="544"/>
                    <a:pt x="9356" y="579"/>
                    <a:pt x="9373" y="618"/>
                  </a:cubicBezTo>
                  <a:cubicBezTo>
                    <a:pt x="9373" y="653"/>
                    <a:pt x="9408" y="670"/>
                    <a:pt x="9430" y="670"/>
                  </a:cubicBezTo>
                  <a:lnTo>
                    <a:pt x="9447" y="670"/>
                  </a:lnTo>
                  <a:cubicBezTo>
                    <a:pt x="9500" y="653"/>
                    <a:pt x="9517" y="618"/>
                    <a:pt x="9500" y="579"/>
                  </a:cubicBezTo>
                  <a:cubicBezTo>
                    <a:pt x="9500" y="544"/>
                    <a:pt x="9465" y="527"/>
                    <a:pt x="9430" y="527"/>
                  </a:cubicBezTo>
                  <a:close/>
                  <a:moveTo>
                    <a:pt x="9065" y="618"/>
                  </a:moveTo>
                  <a:cubicBezTo>
                    <a:pt x="9030" y="618"/>
                    <a:pt x="9012" y="653"/>
                    <a:pt x="9012" y="709"/>
                  </a:cubicBezTo>
                  <a:cubicBezTo>
                    <a:pt x="9030" y="727"/>
                    <a:pt x="9047" y="762"/>
                    <a:pt x="9082" y="762"/>
                  </a:cubicBezTo>
                  <a:lnTo>
                    <a:pt x="9104" y="762"/>
                  </a:lnTo>
                  <a:cubicBezTo>
                    <a:pt x="9138" y="744"/>
                    <a:pt x="9156" y="709"/>
                    <a:pt x="9156" y="670"/>
                  </a:cubicBezTo>
                  <a:cubicBezTo>
                    <a:pt x="9138" y="635"/>
                    <a:pt x="9121" y="618"/>
                    <a:pt x="9082" y="618"/>
                  </a:cubicBezTo>
                  <a:close/>
                  <a:moveTo>
                    <a:pt x="15087" y="635"/>
                  </a:moveTo>
                  <a:cubicBezTo>
                    <a:pt x="15048" y="635"/>
                    <a:pt x="15030" y="635"/>
                    <a:pt x="15013" y="653"/>
                  </a:cubicBezTo>
                  <a:cubicBezTo>
                    <a:pt x="14995" y="688"/>
                    <a:pt x="14995" y="744"/>
                    <a:pt x="15030" y="762"/>
                  </a:cubicBezTo>
                  <a:cubicBezTo>
                    <a:pt x="15048" y="762"/>
                    <a:pt x="15065" y="779"/>
                    <a:pt x="15065" y="779"/>
                  </a:cubicBezTo>
                  <a:cubicBezTo>
                    <a:pt x="15104" y="779"/>
                    <a:pt x="15122" y="762"/>
                    <a:pt x="15139" y="744"/>
                  </a:cubicBezTo>
                  <a:cubicBezTo>
                    <a:pt x="15156" y="709"/>
                    <a:pt x="15139" y="653"/>
                    <a:pt x="15122" y="635"/>
                  </a:cubicBezTo>
                  <a:close/>
                  <a:moveTo>
                    <a:pt x="22445" y="635"/>
                  </a:moveTo>
                  <a:cubicBezTo>
                    <a:pt x="22410" y="653"/>
                    <a:pt x="22393" y="688"/>
                    <a:pt x="22410" y="727"/>
                  </a:cubicBezTo>
                  <a:cubicBezTo>
                    <a:pt x="22427" y="762"/>
                    <a:pt x="22445" y="779"/>
                    <a:pt x="22484" y="779"/>
                  </a:cubicBezTo>
                  <a:cubicBezTo>
                    <a:pt x="22484" y="779"/>
                    <a:pt x="22501" y="779"/>
                    <a:pt x="22501" y="762"/>
                  </a:cubicBezTo>
                  <a:cubicBezTo>
                    <a:pt x="22536" y="744"/>
                    <a:pt x="22554" y="709"/>
                    <a:pt x="22536" y="670"/>
                  </a:cubicBezTo>
                  <a:cubicBezTo>
                    <a:pt x="22519" y="653"/>
                    <a:pt x="22501" y="635"/>
                    <a:pt x="22484" y="635"/>
                  </a:cubicBezTo>
                  <a:close/>
                  <a:moveTo>
                    <a:pt x="26217" y="688"/>
                  </a:moveTo>
                  <a:cubicBezTo>
                    <a:pt x="26200" y="688"/>
                    <a:pt x="26183" y="688"/>
                    <a:pt x="26161" y="709"/>
                  </a:cubicBezTo>
                  <a:cubicBezTo>
                    <a:pt x="26126" y="744"/>
                    <a:pt x="26143" y="779"/>
                    <a:pt x="26161" y="818"/>
                  </a:cubicBezTo>
                  <a:cubicBezTo>
                    <a:pt x="26183" y="818"/>
                    <a:pt x="26200" y="836"/>
                    <a:pt x="26217" y="836"/>
                  </a:cubicBezTo>
                  <a:cubicBezTo>
                    <a:pt x="26235" y="836"/>
                    <a:pt x="26252" y="818"/>
                    <a:pt x="26270" y="796"/>
                  </a:cubicBezTo>
                  <a:cubicBezTo>
                    <a:pt x="26291" y="779"/>
                    <a:pt x="26291" y="727"/>
                    <a:pt x="26252" y="709"/>
                  </a:cubicBezTo>
                  <a:cubicBezTo>
                    <a:pt x="26252" y="688"/>
                    <a:pt x="26235" y="688"/>
                    <a:pt x="26217" y="688"/>
                  </a:cubicBezTo>
                  <a:close/>
                  <a:moveTo>
                    <a:pt x="8721" y="709"/>
                  </a:moveTo>
                  <a:cubicBezTo>
                    <a:pt x="8686" y="709"/>
                    <a:pt x="8647" y="744"/>
                    <a:pt x="8669" y="796"/>
                  </a:cubicBezTo>
                  <a:cubicBezTo>
                    <a:pt x="8669" y="818"/>
                    <a:pt x="8703" y="853"/>
                    <a:pt x="8738" y="853"/>
                  </a:cubicBezTo>
                  <a:lnTo>
                    <a:pt x="8756" y="836"/>
                  </a:lnTo>
                  <a:cubicBezTo>
                    <a:pt x="8795" y="836"/>
                    <a:pt x="8812" y="796"/>
                    <a:pt x="8812" y="762"/>
                  </a:cubicBezTo>
                  <a:cubicBezTo>
                    <a:pt x="8795" y="727"/>
                    <a:pt x="8756" y="709"/>
                    <a:pt x="8738" y="709"/>
                  </a:cubicBezTo>
                  <a:close/>
                  <a:moveTo>
                    <a:pt x="8360" y="796"/>
                  </a:moveTo>
                  <a:cubicBezTo>
                    <a:pt x="8320" y="796"/>
                    <a:pt x="8303" y="853"/>
                    <a:pt x="8303" y="888"/>
                  </a:cubicBezTo>
                  <a:cubicBezTo>
                    <a:pt x="8320" y="927"/>
                    <a:pt x="8360" y="944"/>
                    <a:pt x="8377" y="944"/>
                  </a:cubicBezTo>
                  <a:lnTo>
                    <a:pt x="8394" y="944"/>
                  </a:lnTo>
                  <a:cubicBezTo>
                    <a:pt x="8451" y="927"/>
                    <a:pt x="8468" y="888"/>
                    <a:pt x="8451" y="853"/>
                  </a:cubicBezTo>
                  <a:cubicBezTo>
                    <a:pt x="8451" y="818"/>
                    <a:pt x="8412" y="796"/>
                    <a:pt x="8377" y="796"/>
                  </a:cubicBezTo>
                  <a:close/>
                  <a:moveTo>
                    <a:pt x="22118" y="796"/>
                  </a:moveTo>
                  <a:cubicBezTo>
                    <a:pt x="22084" y="818"/>
                    <a:pt x="22066" y="870"/>
                    <a:pt x="22084" y="905"/>
                  </a:cubicBezTo>
                  <a:cubicBezTo>
                    <a:pt x="22101" y="927"/>
                    <a:pt x="22118" y="944"/>
                    <a:pt x="22158" y="944"/>
                  </a:cubicBezTo>
                  <a:cubicBezTo>
                    <a:pt x="22158" y="944"/>
                    <a:pt x="22175" y="944"/>
                    <a:pt x="22192" y="927"/>
                  </a:cubicBezTo>
                  <a:cubicBezTo>
                    <a:pt x="22227" y="905"/>
                    <a:pt x="22227" y="870"/>
                    <a:pt x="22210" y="836"/>
                  </a:cubicBezTo>
                  <a:cubicBezTo>
                    <a:pt x="22210" y="818"/>
                    <a:pt x="22175" y="796"/>
                    <a:pt x="22158" y="796"/>
                  </a:cubicBezTo>
                  <a:close/>
                  <a:moveTo>
                    <a:pt x="15374" y="818"/>
                  </a:moveTo>
                  <a:cubicBezTo>
                    <a:pt x="15356" y="818"/>
                    <a:pt x="15339" y="836"/>
                    <a:pt x="15322" y="853"/>
                  </a:cubicBezTo>
                  <a:cubicBezTo>
                    <a:pt x="15304" y="888"/>
                    <a:pt x="15304" y="944"/>
                    <a:pt x="15339" y="962"/>
                  </a:cubicBezTo>
                  <a:lnTo>
                    <a:pt x="15374" y="962"/>
                  </a:lnTo>
                  <a:cubicBezTo>
                    <a:pt x="15413" y="962"/>
                    <a:pt x="15430" y="962"/>
                    <a:pt x="15448" y="927"/>
                  </a:cubicBezTo>
                  <a:cubicBezTo>
                    <a:pt x="15465" y="905"/>
                    <a:pt x="15448" y="853"/>
                    <a:pt x="15413" y="836"/>
                  </a:cubicBezTo>
                  <a:cubicBezTo>
                    <a:pt x="15413" y="836"/>
                    <a:pt x="15391" y="818"/>
                    <a:pt x="15374" y="818"/>
                  </a:cubicBezTo>
                  <a:close/>
                  <a:moveTo>
                    <a:pt x="8016" y="888"/>
                  </a:moveTo>
                  <a:cubicBezTo>
                    <a:pt x="7977" y="905"/>
                    <a:pt x="7959" y="944"/>
                    <a:pt x="7959" y="979"/>
                  </a:cubicBezTo>
                  <a:cubicBezTo>
                    <a:pt x="7977" y="1014"/>
                    <a:pt x="7994" y="1036"/>
                    <a:pt x="8033" y="1036"/>
                  </a:cubicBezTo>
                  <a:lnTo>
                    <a:pt x="8051" y="1036"/>
                  </a:lnTo>
                  <a:cubicBezTo>
                    <a:pt x="8085" y="1014"/>
                    <a:pt x="8125" y="979"/>
                    <a:pt x="8103" y="944"/>
                  </a:cubicBezTo>
                  <a:cubicBezTo>
                    <a:pt x="8085" y="905"/>
                    <a:pt x="8068" y="888"/>
                    <a:pt x="8033" y="888"/>
                  </a:cubicBezTo>
                  <a:close/>
                  <a:moveTo>
                    <a:pt x="26470" y="944"/>
                  </a:moveTo>
                  <a:cubicBezTo>
                    <a:pt x="26452" y="944"/>
                    <a:pt x="26435" y="944"/>
                    <a:pt x="26417" y="962"/>
                  </a:cubicBezTo>
                  <a:cubicBezTo>
                    <a:pt x="26400" y="979"/>
                    <a:pt x="26400" y="1036"/>
                    <a:pt x="26417" y="1053"/>
                  </a:cubicBezTo>
                  <a:cubicBezTo>
                    <a:pt x="26435" y="1070"/>
                    <a:pt x="26452" y="1088"/>
                    <a:pt x="26470" y="1088"/>
                  </a:cubicBezTo>
                  <a:cubicBezTo>
                    <a:pt x="26487" y="1088"/>
                    <a:pt x="26509" y="1070"/>
                    <a:pt x="26526" y="1053"/>
                  </a:cubicBezTo>
                  <a:cubicBezTo>
                    <a:pt x="26561" y="1036"/>
                    <a:pt x="26561" y="979"/>
                    <a:pt x="26526" y="962"/>
                  </a:cubicBezTo>
                  <a:cubicBezTo>
                    <a:pt x="26509" y="944"/>
                    <a:pt x="26487" y="944"/>
                    <a:pt x="26470" y="944"/>
                  </a:cubicBezTo>
                  <a:close/>
                  <a:moveTo>
                    <a:pt x="21792" y="979"/>
                  </a:moveTo>
                  <a:cubicBezTo>
                    <a:pt x="21757" y="997"/>
                    <a:pt x="21757" y="1053"/>
                    <a:pt x="21775" y="1088"/>
                  </a:cubicBezTo>
                  <a:cubicBezTo>
                    <a:pt x="21792" y="1105"/>
                    <a:pt x="21809" y="1123"/>
                    <a:pt x="21831" y="1123"/>
                  </a:cubicBezTo>
                  <a:cubicBezTo>
                    <a:pt x="21849" y="1123"/>
                    <a:pt x="21866" y="1123"/>
                    <a:pt x="21866" y="1105"/>
                  </a:cubicBezTo>
                  <a:cubicBezTo>
                    <a:pt x="21901" y="1088"/>
                    <a:pt x="21918" y="1053"/>
                    <a:pt x="21901" y="1014"/>
                  </a:cubicBezTo>
                  <a:cubicBezTo>
                    <a:pt x="21883" y="997"/>
                    <a:pt x="21866" y="979"/>
                    <a:pt x="21831" y="979"/>
                  </a:cubicBezTo>
                  <a:close/>
                  <a:moveTo>
                    <a:pt x="7668" y="997"/>
                  </a:moveTo>
                  <a:cubicBezTo>
                    <a:pt x="7633" y="1014"/>
                    <a:pt x="7598" y="1053"/>
                    <a:pt x="7616" y="1088"/>
                  </a:cubicBezTo>
                  <a:cubicBezTo>
                    <a:pt x="7633" y="1123"/>
                    <a:pt x="7650" y="1144"/>
                    <a:pt x="7689" y="1144"/>
                  </a:cubicBezTo>
                  <a:lnTo>
                    <a:pt x="7707" y="1144"/>
                  </a:lnTo>
                  <a:cubicBezTo>
                    <a:pt x="7742" y="1123"/>
                    <a:pt x="7759" y="1088"/>
                    <a:pt x="7759" y="1053"/>
                  </a:cubicBezTo>
                  <a:cubicBezTo>
                    <a:pt x="7742" y="1014"/>
                    <a:pt x="7724" y="997"/>
                    <a:pt x="7689" y="997"/>
                  </a:cubicBezTo>
                  <a:close/>
                  <a:moveTo>
                    <a:pt x="15683" y="1036"/>
                  </a:moveTo>
                  <a:cubicBezTo>
                    <a:pt x="15665" y="1036"/>
                    <a:pt x="15631" y="1036"/>
                    <a:pt x="15631" y="1053"/>
                  </a:cubicBezTo>
                  <a:cubicBezTo>
                    <a:pt x="15591" y="1088"/>
                    <a:pt x="15591" y="1144"/>
                    <a:pt x="15631" y="1162"/>
                  </a:cubicBezTo>
                  <a:cubicBezTo>
                    <a:pt x="15648" y="1179"/>
                    <a:pt x="15665" y="1179"/>
                    <a:pt x="15683" y="1179"/>
                  </a:cubicBezTo>
                  <a:cubicBezTo>
                    <a:pt x="15700" y="1179"/>
                    <a:pt x="15718" y="1162"/>
                    <a:pt x="15739" y="1144"/>
                  </a:cubicBezTo>
                  <a:cubicBezTo>
                    <a:pt x="15757" y="1123"/>
                    <a:pt x="15757" y="1070"/>
                    <a:pt x="15718" y="1053"/>
                  </a:cubicBezTo>
                  <a:cubicBezTo>
                    <a:pt x="15700" y="1036"/>
                    <a:pt x="15700" y="1036"/>
                    <a:pt x="15683" y="1036"/>
                  </a:cubicBezTo>
                  <a:close/>
                  <a:moveTo>
                    <a:pt x="7324" y="1105"/>
                  </a:moveTo>
                  <a:cubicBezTo>
                    <a:pt x="7272" y="1105"/>
                    <a:pt x="7254" y="1162"/>
                    <a:pt x="7272" y="1197"/>
                  </a:cubicBezTo>
                  <a:cubicBezTo>
                    <a:pt x="7289" y="1231"/>
                    <a:pt x="7307" y="1253"/>
                    <a:pt x="7341" y="1253"/>
                  </a:cubicBezTo>
                  <a:cubicBezTo>
                    <a:pt x="7341" y="1253"/>
                    <a:pt x="7363" y="1253"/>
                    <a:pt x="7363" y="1231"/>
                  </a:cubicBezTo>
                  <a:cubicBezTo>
                    <a:pt x="7398" y="1231"/>
                    <a:pt x="7415" y="1197"/>
                    <a:pt x="7415" y="1144"/>
                  </a:cubicBezTo>
                  <a:cubicBezTo>
                    <a:pt x="7398" y="1123"/>
                    <a:pt x="7363" y="1105"/>
                    <a:pt x="7341" y="1105"/>
                  </a:cubicBezTo>
                  <a:close/>
                  <a:moveTo>
                    <a:pt x="21522" y="1162"/>
                  </a:moveTo>
                  <a:cubicBezTo>
                    <a:pt x="21522" y="1162"/>
                    <a:pt x="21505" y="1162"/>
                    <a:pt x="21483" y="1179"/>
                  </a:cubicBezTo>
                  <a:cubicBezTo>
                    <a:pt x="21448" y="1197"/>
                    <a:pt x="21448" y="1231"/>
                    <a:pt x="21466" y="1271"/>
                  </a:cubicBezTo>
                  <a:cubicBezTo>
                    <a:pt x="21483" y="1288"/>
                    <a:pt x="21505" y="1305"/>
                    <a:pt x="21522" y="1305"/>
                  </a:cubicBezTo>
                  <a:lnTo>
                    <a:pt x="21557" y="1305"/>
                  </a:lnTo>
                  <a:cubicBezTo>
                    <a:pt x="21592" y="1271"/>
                    <a:pt x="21614" y="1231"/>
                    <a:pt x="21592" y="1197"/>
                  </a:cubicBezTo>
                  <a:cubicBezTo>
                    <a:pt x="21575" y="1179"/>
                    <a:pt x="21557" y="1162"/>
                    <a:pt x="21522" y="1162"/>
                  </a:cubicBezTo>
                  <a:close/>
                  <a:moveTo>
                    <a:pt x="6963" y="1214"/>
                  </a:moveTo>
                  <a:cubicBezTo>
                    <a:pt x="6928" y="1231"/>
                    <a:pt x="6906" y="1271"/>
                    <a:pt x="6928" y="1305"/>
                  </a:cubicBezTo>
                  <a:cubicBezTo>
                    <a:pt x="6945" y="1340"/>
                    <a:pt x="6963" y="1362"/>
                    <a:pt x="6998" y="1362"/>
                  </a:cubicBezTo>
                  <a:lnTo>
                    <a:pt x="7015" y="1362"/>
                  </a:lnTo>
                  <a:cubicBezTo>
                    <a:pt x="7054" y="1340"/>
                    <a:pt x="7072" y="1305"/>
                    <a:pt x="7072" y="1271"/>
                  </a:cubicBezTo>
                  <a:cubicBezTo>
                    <a:pt x="7054" y="1231"/>
                    <a:pt x="7015" y="1214"/>
                    <a:pt x="6998" y="1214"/>
                  </a:cubicBezTo>
                  <a:close/>
                  <a:moveTo>
                    <a:pt x="26705" y="1214"/>
                  </a:moveTo>
                  <a:cubicBezTo>
                    <a:pt x="26687" y="1214"/>
                    <a:pt x="26670" y="1214"/>
                    <a:pt x="26670" y="1231"/>
                  </a:cubicBezTo>
                  <a:cubicBezTo>
                    <a:pt x="26635" y="1253"/>
                    <a:pt x="26635" y="1288"/>
                    <a:pt x="26652" y="1323"/>
                  </a:cubicBezTo>
                  <a:cubicBezTo>
                    <a:pt x="26670" y="1340"/>
                    <a:pt x="26687" y="1362"/>
                    <a:pt x="26705" y="1362"/>
                  </a:cubicBezTo>
                  <a:cubicBezTo>
                    <a:pt x="26726" y="1362"/>
                    <a:pt x="26744" y="1362"/>
                    <a:pt x="26761" y="1340"/>
                  </a:cubicBezTo>
                  <a:cubicBezTo>
                    <a:pt x="26779" y="1323"/>
                    <a:pt x="26796" y="1271"/>
                    <a:pt x="26761" y="1231"/>
                  </a:cubicBezTo>
                  <a:cubicBezTo>
                    <a:pt x="26761" y="1214"/>
                    <a:pt x="26726" y="1214"/>
                    <a:pt x="26705" y="1214"/>
                  </a:cubicBezTo>
                  <a:close/>
                  <a:moveTo>
                    <a:pt x="15935" y="1271"/>
                  </a:moveTo>
                  <a:cubicBezTo>
                    <a:pt x="15918" y="1271"/>
                    <a:pt x="15900" y="1288"/>
                    <a:pt x="15900" y="1305"/>
                  </a:cubicBezTo>
                  <a:cubicBezTo>
                    <a:pt x="15866" y="1323"/>
                    <a:pt x="15866" y="1379"/>
                    <a:pt x="15883" y="1397"/>
                  </a:cubicBezTo>
                  <a:cubicBezTo>
                    <a:pt x="15900" y="1414"/>
                    <a:pt x="15918" y="1414"/>
                    <a:pt x="15935" y="1414"/>
                  </a:cubicBezTo>
                  <a:cubicBezTo>
                    <a:pt x="15957" y="1414"/>
                    <a:pt x="15974" y="1414"/>
                    <a:pt x="15992" y="1397"/>
                  </a:cubicBezTo>
                  <a:cubicBezTo>
                    <a:pt x="16027" y="1379"/>
                    <a:pt x="16027" y="1323"/>
                    <a:pt x="15992" y="1305"/>
                  </a:cubicBezTo>
                  <a:cubicBezTo>
                    <a:pt x="15974" y="1288"/>
                    <a:pt x="15957" y="1271"/>
                    <a:pt x="15935" y="1271"/>
                  </a:cubicBezTo>
                  <a:close/>
                  <a:moveTo>
                    <a:pt x="6654" y="1323"/>
                  </a:moveTo>
                  <a:cubicBezTo>
                    <a:pt x="6636" y="1323"/>
                    <a:pt x="6636" y="1323"/>
                    <a:pt x="6636" y="1340"/>
                  </a:cubicBezTo>
                  <a:cubicBezTo>
                    <a:pt x="6580" y="1340"/>
                    <a:pt x="6563" y="1397"/>
                    <a:pt x="6580" y="1432"/>
                  </a:cubicBezTo>
                  <a:cubicBezTo>
                    <a:pt x="6602" y="1449"/>
                    <a:pt x="6619" y="1471"/>
                    <a:pt x="6654" y="1471"/>
                  </a:cubicBezTo>
                  <a:lnTo>
                    <a:pt x="6671" y="1471"/>
                  </a:lnTo>
                  <a:cubicBezTo>
                    <a:pt x="6710" y="1449"/>
                    <a:pt x="6728" y="1414"/>
                    <a:pt x="6728" y="1379"/>
                  </a:cubicBezTo>
                  <a:cubicBezTo>
                    <a:pt x="6710" y="1340"/>
                    <a:pt x="6671" y="1323"/>
                    <a:pt x="6654" y="1323"/>
                  </a:cubicBezTo>
                  <a:close/>
                  <a:moveTo>
                    <a:pt x="21179" y="1362"/>
                  </a:moveTo>
                  <a:cubicBezTo>
                    <a:pt x="21139" y="1397"/>
                    <a:pt x="21139" y="1432"/>
                    <a:pt x="21157" y="1471"/>
                  </a:cubicBezTo>
                  <a:cubicBezTo>
                    <a:pt x="21179" y="1488"/>
                    <a:pt x="21196" y="1506"/>
                    <a:pt x="21213" y="1506"/>
                  </a:cubicBezTo>
                  <a:cubicBezTo>
                    <a:pt x="21231" y="1506"/>
                    <a:pt x="21248" y="1506"/>
                    <a:pt x="21248" y="1488"/>
                  </a:cubicBezTo>
                  <a:cubicBezTo>
                    <a:pt x="21287" y="1471"/>
                    <a:pt x="21305" y="1414"/>
                    <a:pt x="21287" y="1397"/>
                  </a:cubicBezTo>
                  <a:cubicBezTo>
                    <a:pt x="21266" y="1362"/>
                    <a:pt x="21248" y="1362"/>
                    <a:pt x="21213" y="1362"/>
                  </a:cubicBezTo>
                  <a:close/>
                  <a:moveTo>
                    <a:pt x="6293" y="1449"/>
                  </a:moveTo>
                  <a:cubicBezTo>
                    <a:pt x="6254" y="1471"/>
                    <a:pt x="6236" y="1506"/>
                    <a:pt x="6236" y="1558"/>
                  </a:cubicBezTo>
                  <a:cubicBezTo>
                    <a:pt x="6254" y="1580"/>
                    <a:pt x="6275" y="1597"/>
                    <a:pt x="6310" y="1597"/>
                  </a:cubicBezTo>
                  <a:lnTo>
                    <a:pt x="6328" y="1597"/>
                  </a:lnTo>
                  <a:cubicBezTo>
                    <a:pt x="6384" y="1580"/>
                    <a:pt x="6402" y="1540"/>
                    <a:pt x="6384" y="1506"/>
                  </a:cubicBezTo>
                  <a:cubicBezTo>
                    <a:pt x="6362" y="1471"/>
                    <a:pt x="6345" y="1449"/>
                    <a:pt x="6310" y="1449"/>
                  </a:cubicBezTo>
                  <a:close/>
                  <a:moveTo>
                    <a:pt x="26922" y="1506"/>
                  </a:moveTo>
                  <a:cubicBezTo>
                    <a:pt x="26905" y="1506"/>
                    <a:pt x="26887" y="1506"/>
                    <a:pt x="26870" y="1523"/>
                  </a:cubicBezTo>
                  <a:cubicBezTo>
                    <a:pt x="26853" y="1540"/>
                    <a:pt x="26835" y="1597"/>
                    <a:pt x="26853" y="1614"/>
                  </a:cubicBezTo>
                  <a:cubicBezTo>
                    <a:pt x="26870" y="1649"/>
                    <a:pt x="26887" y="1649"/>
                    <a:pt x="26922" y="1649"/>
                  </a:cubicBezTo>
                  <a:lnTo>
                    <a:pt x="26961" y="1649"/>
                  </a:lnTo>
                  <a:cubicBezTo>
                    <a:pt x="26996" y="1614"/>
                    <a:pt x="26996" y="1580"/>
                    <a:pt x="26979" y="1540"/>
                  </a:cubicBezTo>
                  <a:cubicBezTo>
                    <a:pt x="26961" y="1523"/>
                    <a:pt x="26944" y="1506"/>
                    <a:pt x="26922" y="1506"/>
                  </a:cubicBezTo>
                  <a:close/>
                  <a:moveTo>
                    <a:pt x="16192" y="1540"/>
                  </a:moveTo>
                  <a:cubicBezTo>
                    <a:pt x="16175" y="1540"/>
                    <a:pt x="16153" y="1558"/>
                    <a:pt x="16135" y="1558"/>
                  </a:cubicBezTo>
                  <a:cubicBezTo>
                    <a:pt x="16101" y="1597"/>
                    <a:pt x="16101" y="1632"/>
                    <a:pt x="16135" y="1667"/>
                  </a:cubicBezTo>
                  <a:cubicBezTo>
                    <a:pt x="16135" y="1688"/>
                    <a:pt x="16175" y="1688"/>
                    <a:pt x="16192" y="1688"/>
                  </a:cubicBezTo>
                  <a:cubicBezTo>
                    <a:pt x="16209" y="1688"/>
                    <a:pt x="16227" y="1688"/>
                    <a:pt x="16227" y="1667"/>
                  </a:cubicBezTo>
                  <a:cubicBezTo>
                    <a:pt x="16262" y="1649"/>
                    <a:pt x="16262" y="1597"/>
                    <a:pt x="16244" y="1580"/>
                  </a:cubicBezTo>
                  <a:cubicBezTo>
                    <a:pt x="16227" y="1558"/>
                    <a:pt x="16209" y="1540"/>
                    <a:pt x="16192" y="1540"/>
                  </a:cubicBezTo>
                  <a:close/>
                  <a:moveTo>
                    <a:pt x="20870" y="1558"/>
                  </a:moveTo>
                  <a:cubicBezTo>
                    <a:pt x="20830" y="1580"/>
                    <a:pt x="20830" y="1632"/>
                    <a:pt x="20852" y="1667"/>
                  </a:cubicBezTo>
                  <a:cubicBezTo>
                    <a:pt x="20870" y="1688"/>
                    <a:pt x="20887" y="1706"/>
                    <a:pt x="20904" y="1706"/>
                  </a:cubicBezTo>
                  <a:cubicBezTo>
                    <a:pt x="20922" y="1706"/>
                    <a:pt x="20939" y="1688"/>
                    <a:pt x="20961" y="1688"/>
                  </a:cubicBezTo>
                  <a:cubicBezTo>
                    <a:pt x="20996" y="1667"/>
                    <a:pt x="20996" y="1614"/>
                    <a:pt x="20978" y="1580"/>
                  </a:cubicBezTo>
                  <a:cubicBezTo>
                    <a:pt x="20961" y="1558"/>
                    <a:pt x="20939" y="1558"/>
                    <a:pt x="20904" y="1558"/>
                  </a:cubicBezTo>
                  <a:close/>
                  <a:moveTo>
                    <a:pt x="5966" y="1580"/>
                  </a:moveTo>
                  <a:cubicBezTo>
                    <a:pt x="5966" y="1580"/>
                    <a:pt x="5949" y="1580"/>
                    <a:pt x="5949" y="1597"/>
                  </a:cubicBezTo>
                  <a:cubicBezTo>
                    <a:pt x="5910" y="1597"/>
                    <a:pt x="5892" y="1649"/>
                    <a:pt x="5910" y="1688"/>
                  </a:cubicBezTo>
                  <a:cubicBezTo>
                    <a:pt x="5910" y="1706"/>
                    <a:pt x="5949" y="1723"/>
                    <a:pt x="5966" y="1723"/>
                  </a:cubicBezTo>
                  <a:lnTo>
                    <a:pt x="6001" y="1723"/>
                  </a:lnTo>
                  <a:cubicBezTo>
                    <a:pt x="6036" y="1706"/>
                    <a:pt x="6058" y="1667"/>
                    <a:pt x="6036" y="1632"/>
                  </a:cubicBezTo>
                  <a:cubicBezTo>
                    <a:pt x="6036" y="1597"/>
                    <a:pt x="6001" y="1580"/>
                    <a:pt x="5966" y="1580"/>
                  </a:cubicBezTo>
                  <a:close/>
                  <a:moveTo>
                    <a:pt x="5601" y="1723"/>
                  </a:moveTo>
                  <a:cubicBezTo>
                    <a:pt x="5566" y="1741"/>
                    <a:pt x="5549" y="1775"/>
                    <a:pt x="5566" y="1815"/>
                  </a:cubicBezTo>
                  <a:cubicBezTo>
                    <a:pt x="5583" y="1849"/>
                    <a:pt x="5601" y="1867"/>
                    <a:pt x="5640" y="1867"/>
                  </a:cubicBezTo>
                  <a:lnTo>
                    <a:pt x="5657" y="1867"/>
                  </a:lnTo>
                  <a:cubicBezTo>
                    <a:pt x="5692" y="1849"/>
                    <a:pt x="5710" y="1797"/>
                    <a:pt x="5710" y="1758"/>
                  </a:cubicBezTo>
                  <a:cubicBezTo>
                    <a:pt x="5692" y="1741"/>
                    <a:pt x="5657" y="1723"/>
                    <a:pt x="5640" y="1723"/>
                  </a:cubicBezTo>
                  <a:close/>
                  <a:moveTo>
                    <a:pt x="20613" y="1741"/>
                  </a:moveTo>
                  <a:cubicBezTo>
                    <a:pt x="20595" y="1741"/>
                    <a:pt x="20578" y="1758"/>
                    <a:pt x="20578" y="1758"/>
                  </a:cubicBezTo>
                  <a:cubicBezTo>
                    <a:pt x="20543" y="1775"/>
                    <a:pt x="20526" y="1832"/>
                    <a:pt x="20543" y="1867"/>
                  </a:cubicBezTo>
                  <a:cubicBezTo>
                    <a:pt x="20561" y="1884"/>
                    <a:pt x="20578" y="1884"/>
                    <a:pt x="20613" y="1884"/>
                  </a:cubicBezTo>
                  <a:lnTo>
                    <a:pt x="20652" y="1884"/>
                  </a:lnTo>
                  <a:cubicBezTo>
                    <a:pt x="20687" y="1867"/>
                    <a:pt x="20687" y="1815"/>
                    <a:pt x="20669" y="1775"/>
                  </a:cubicBezTo>
                  <a:cubicBezTo>
                    <a:pt x="20652" y="1758"/>
                    <a:pt x="20635" y="1741"/>
                    <a:pt x="20613" y="1741"/>
                  </a:cubicBezTo>
                  <a:close/>
                  <a:moveTo>
                    <a:pt x="27105" y="1815"/>
                  </a:moveTo>
                  <a:cubicBezTo>
                    <a:pt x="27088" y="1815"/>
                    <a:pt x="27088" y="1815"/>
                    <a:pt x="27070" y="1832"/>
                  </a:cubicBezTo>
                  <a:cubicBezTo>
                    <a:pt x="27031" y="1849"/>
                    <a:pt x="27014" y="1884"/>
                    <a:pt x="27031" y="1923"/>
                  </a:cubicBezTo>
                  <a:cubicBezTo>
                    <a:pt x="27053" y="1958"/>
                    <a:pt x="27088" y="1958"/>
                    <a:pt x="27105" y="1958"/>
                  </a:cubicBezTo>
                  <a:lnTo>
                    <a:pt x="27140" y="1958"/>
                  </a:lnTo>
                  <a:cubicBezTo>
                    <a:pt x="27179" y="1941"/>
                    <a:pt x="27196" y="1884"/>
                    <a:pt x="27162" y="1849"/>
                  </a:cubicBezTo>
                  <a:cubicBezTo>
                    <a:pt x="27162" y="1832"/>
                    <a:pt x="27122" y="1815"/>
                    <a:pt x="27105" y="1815"/>
                  </a:cubicBezTo>
                  <a:close/>
                  <a:moveTo>
                    <a:pt x="16410" y="1832"/>
                  </a:moveTo>
                  <a:cubicBezTo>
                    <a:pt x="16392" y="1832"/>
                    <a:pt x="16392" y="1832"/>
                    <a:pt x="16370" y="1849"/>
                  </a:cubicBezTo>
                  <a:cubicBezTo>
                    <a:pt x="16336" y="1867"/>
                    <a:pt x="16336" y="1923"/>
                    <a:pt x="16353" y="1941"/>
                  </a:cubicBezTo>
                  <a:cubicBezTo>
                    <a:pt x="16370" y="1958"/>
                    <a:pt x="16392" y="1976"/>
                    <a:pt x="16410" y="1976"/>
                  </a:cubicBezTo>
                  <a:cubicBezTo>
                    <a:pt x="16427" y="1976"/>
                    <a:pt x="16444" y="1976"/>
                    <a:pt x="16462" y="1958"/>
                  </a:cubicBezTo>
                  <a:cubicBezTo>
                    <a:pt x="16479" y="1941"/>
                    <a:pt x="16501" y="1884"/>
                    <a:pt x="16462" y="1849"/>
                  </a:cubicBezTo>
                  <a:cubicBezTo>
                    <a:pt x="16462" y="1832"/>
                    <a:pt x="16427" y="1832"/>
                    <a:pt x="16410" y="1832"/>
                  </a:cubicBezTo>
                  <a:close/>
                  <a:moveTo>
                    <a:pt x="5275" y="1867"/>
                  </a:moveTo>
                  <a:cubicBezTo>
                    <a:pt x="5240" y="1884"/>
                    <a:pt x="5222" y="1923"/>
                    <a:pt x="5240" y="1958"/>
                  </a:cubicBezTo>
                  <a:cubicBezTo>
                    <a:pt x="5257" y="1993"/>
                    <a:pt x="5275" y="2015"/>
                    <a:pt x="5314" y="2015"/>
                  </a:cubicBezTo>
                  <a:cubicBezTo>
                    <a:pt x="5314" y="2015"/>
                    <a:pt x="5331" y="2015"/>
                    <a:pt x="5331" y="1993"/>
                  </a:cubicBezTo>
                  <a:cubicBezTo>
                    <a:pt x="5366" y="1993"/>
                    <a:pt x="5383" y="1941"/>
                    <a:pt x="5366" y="1906"/>
                  </a:cubicBezTo>
                  <a:cubicBezTo>
                    <a:pt x="5366" y="1884"/>
                    <a:pt x="5331" y="1867"/>
                    <a:pt x="5296" y="1867"/>
                  </a:cubicBezTo>
                  <a:close/>
                  <a:moveTo>
                    <a:pt x="20308" y="1941"/>
                  </a:moveTo>
                  <a:cubicBezTo>
                    <a:pt x="20287" y="1941"/>
                    <a:pt x="20269" y="1941"/>
                    <a:pt x="20269" y="1958"/>
                  </a:cubicBezTo>
                  <a:cubicBezTo>
                    <a:pt x="20234" y="1976"/>
                    <a:pt x="20217" y="2032"/>
                    <a:pt x="20234" y="2050"/>
                  </a:cubicBezTo>
                  <a:cubicBezTo>
                    <a:pt x="20252" y="2084"/>
                    <a:pt x="20287" y="2084"/>
                    <a:pt x="20308" y="2084"/>
                  </a:cubicBezTo>
                  <a:lnTo>
                    <a:pt x="20343" y="2084"/>
                  </a:lnTo>
                  <a:cubicBezTo>
                    <a:pt x="20378" y="2050"/>
                    <a:pt x="20378" y="2015"/>
                    <a:pt x="20360" y="1976"/>
                  </a:cubicBezTo>
                  <a:cubicBezTo>
                    <a:pt x="20343" y="1958"/>
                    <a:pt x="20326" y="1941"/>
                    <a:pt x="20308" y="1941"/>
                  </a:cubicBezTo>
                  <a:close/>
                  <a:moveTo>
                    <a:pt x="4970" y="2015"/>
                  </a:moveTo>
                  <a:cubicBezTo>
                    <a:pt x="4970" y="2015"/>
                    <a:pt x="4948" y="2015"/>
                    <a:pt x="4948" y="2032"/>
                  </a:cubicBezTo>
                  <a:cubicBezTo>
                    <a:pt x="4913" y="2032"/>
                    <a:pt x="4896" y="2084"/>
                    <a:pt x="4913" y="2124"/>
                  </a:cubicBezTo>
                  <a:cubicBezTo>
                    <a:pt x="4913" y="2141"/>
                    <a:pt x="4948" y="2158"/>
                    <a:pt x="4970" y="2158"/>
                  </a:cubicBezTo>
                  <a:lnTo>
                    <a:pt x="5005" y="2158"/>
                  </a:lnTo>
                  <a:cubicBezTo>
                    <a:pt x="5040" y="2141"/>
                    <a:pt x="5057" y="2084"/>
                    <a:pt x="5040" y="2050"/>
                  </a:cubicBezTo>
                  <a:cubicBezTo>
                    <a:pt x="5022" y="2032"/>
                    <a:pt x="5005" y="2015"/>
                    <a:pt x="4970" y="2015"/>
                  </a:cubicBezTo>
                  <a:close/>
                  <a:moveTo>
                    <a:pt x="16627" y="2124"/>
                  </a:moveTo>
                  <a:cubicBezTo>
                    <a:pt x="16610" y="2124"/>
                    <a:pt x="16610" y="2124"/>
                    <a:pt x="16588" y="2141"/>
                  </a:cubicBezTo>
                  <a:cubicBezTo>
                    <a:pt x="16553" y="2158"/>
                    <a:pt x="16553" y="2193"/>
                    <a:pt x="16571" y="2232"/>
                  </a:cubicBezTo>
                  <a:cubicBezTo>
                    <a:pt x="16588" y="2250"/>
                    <a:pt x="16610" y="2267"/>
                    <a:pt x="16627" y="2267"/>
                  </a:cubicBezTo>
                  <a:cubicBezTo>
                    <a:pt x="16644" y="2267"/>
                    <a:pt x="16662" y="2267"/>
                    <a:pt x="16679" y="2250"/>
                  </a:cubicBezTo>
                  <a:cubicBezTo>
                    <a:pt x="16718" y="2232"/>
                    <a:pt x="16718" y="2176"/>
                    <a:pt x="16697" y="2141"/>
                  </a:cubicBezTo>
                  <a:cubicBezTo>
                    <a:pt x="16679" y="2124"/>
                    <a:pt x="16662" y="2124"/>
                    <a:pt x="16627" y="2124"/>
                  </a:cubicBezTo>
                  <a:close/>
                  <a:moveTo>
                    <a:pt x="19999" y="2141"/>
                  </a:moveTo>
                  <a:cubicBezTo>
                    <a:pt x="19982" y="2141"/>
                    <a:pt x="19960" y="2141"/>
                    <a:pt x="19960" y="2158"/>
                  </a:cubicBezTo>
                  <a:cubicBezTo>
                    <a:pt x="19925" y="2176"/>
                    <a:pt x="19908" y="2211"/>
                    <a:pt x="19943" y="2250"/>
                  </a:cubicBezTo>
                  <a:cubicBezTo>
                    <a:pt x="19943" y="2267"/>
                    <a:pt x="19982" y="2285"/>
                    <a:pt x="19999" y="2285"/>
                  </a:cubicBezTo>
                  <a:cubicBezTo>
                    <a:pt x="20017" y="2285"/>
                    <a:pt x="20017" y="2285"/>
                    <a:pt x="20034" y="2267"/>
                  </a:cubicBezTo>
                  <a:cubicBezTo>
                    <a:pt x="20069" y="2250"/>
                    <a:pt x="20091" y="2211"/>
                    <a:pt x="20052" y="2176"/>
                  </a:cubicBezTo>
                  <a:cubicBezTo>
                    <a:pt x="20052" y="2158"/>
                    <a:pt x="20017" y="2141"/>
                    <a:pt x="19999" y="2141"/>
                  </a:cubicBezTo>
                  <a:close/>
                  <a:moveTo>
                    <a:pt x="27249" y="2141"/>
                  </a:moveTo>
                  <a:cubicBezTo>
                    <a:pt x="27214" y="2158"/>
                    <a:pt x="27196" y="2211"/>
                    <a:pt x="27214" y="2250"/>
                  </a:cubicBezTo>
                  <a:cubicBezTo>
                    <a:pt x="27231" y="2267"/>
                    <a:pt x="27249" y="2285"/>
                    <a:pt x="27270" y="2285"/>
                  </a:cubicBezTo>
                  <a:cubicBezTo>
                    <a:pt x="27288" y="2285"/>
                    <a:pt x="27305" y="2285"/>
                    <a:pt x="27305" y="2267"/>
                  </a:cubicBezTo>
                  <a:cubicBezTo>
                    <a:pt x="27340" y="2250"/>
                    <a:pt x="27357" y="2211"/>
                    <a:pt x="27340" y="2176"/>
                  </a:cubicBezTo>
                  <a:cubicBezTo>
                    <a:pt x="27323" y="2158"/>
                    <a:pt x="27305" y="2141"/>
                    <a:pt x="27270" y="2141"/>
                  </a:cubicBezTo>
                  <a:close/>
                  <a:moveTo>
                    <a:pt x="4622" y="2176"/>
                  </a:moveTo>
                  <a:cubicBezTo>
                    <a:pt x="4587" y="2193"/>
                    <a:pt x="4570" y="2250"/>
                    <a:pt x="4587" y="2285"/>
                  </a:cubicBezTo>
                  <a:cubicBezTo>
                    <a:pt x="4587" y="2302"/>
                    <a:pt x="4622" y="2319"/>
                    <a:pt x="4644" y="2319"/>
                  </a:cubicBezTo>
                  <a:cubicBezTo>
                    <a:pt x="4661" y="2319"/>
                    <a:pt x="4678" y="2319"/>
                    <a:pt x="4678" y="2302"/>
                  </a:cubicBezTo>
                  <a:cubicBezTo>
                    <a:pt x="4713" y="2285"/>
                    <a:pt x="4731" y="2250"/>
                    <a:pt x="4713" y="2211"/>
                  </a:cubicBezTo>
                  <a:cubicBezTo>
                    <a:pt x="4696" y="2193"/>
                    <a:pt x="4678" y="2176"/>
                    <a:pt x="4644" y="2176"/>
                  </a:cubicBezTo>
                  <a:close/>
                  <a:moveTo>
                    <a:pt x="19690" y="2319"/>
                  </a:moveTo>
                  <a:cubicBezTo>
                    <a:pt x="19673" y="2319"/>
                    <a:pt x="19673" y="2341"/>
                    <a:pt x="19656" y="2341"/>
                  </a:cubicBezTo>
                  <a:cubicBezTo>
                    <a:pt x="19616" y="2358"/>
                    <a:pt x="19599" y="2411"/>
                    <a:pt x="19616" y="2428"/>
                  </a:cubicBezTo>
                  <a:cubicBezTo>
                    <a:pt x="19634" y="2467"/>
                    <a:pt x="19673" y="2467"/>
                    <a:pt x="19690" y="2467"/>
                  </a:cubicBezTo>
                  <a:lnTo>
                    <a:pt x="19725" y="2467"/>
                  </a:lnTo>
                  <a:cubicBezTo>
                    <a:pt x="19764" y="2450"/>
                    <a:pt x="19764" y="2393"/>
                    <a:pt x="19743" y="2358"/>
                  </a:cubicBezTo>
                  <a:cubicBezTo>
                    <a:pt x="19743" y="2341"/>
                    <a:pt x="19708" y="2319"/>
                    <a:pt x="19690" y="2319"/>
                  </a:cubicBezTo>
                  <a:close/>
                  <a:moveTo>
                    <a:pt x="4335" y="2341"/>
                  </a:moveTo>
                  <a:cubicBezTo>
                    <a:pt x="4317" y="2341"/>
                    <a:pt x="4295" y="2341"/>
                    <a:pt x="4295" y="2358"/>
                  </a:cubicBezTo>
                  <a:cubicBezTo>
                    <a:pt x="4261" y="2376"/>
                    <a:pt x="4243" y="2411"/>
                    <a:pt x="4261" y="2450"/>
                  </a:cubicBezTo>
                  <a:cubicBezTo>
                    <a:pt x="4278" y="2467"/>
                    <a:pt x="4295" y="2485"/>
                    <a:pt x="4335" y="2485"/>
                  </a:cubicBezTo>
                  <a:lnTo>
                    <a:pt x="4352" y="2485"/>
                  </a:lnTo>
                  <a:cubicBezTo>
                    <a:pt x="4387" y="2467"/>
                    <a:pt x="4404" y="2411"/>
                    <a:pt x="4387" y="2376"/>
                  </a:cubicBezTo>
                  <a:cubicBezTo>
                    <a:pt x="4369" y="2358"/>
                    <a:pt x="4352" y="2341"/>
                    <a:pt x="4335" y="2341"/>
                  </a:cubicBezTo>
                  <a:close/>
                  <a:moveTo>
                    <a:pt x="16805" y="2411"/>
                  </a:moveTo>
                  <a:cubicBezTo>
                    <a:pt x="16771" y="2450"/>
                    <a:pt x="16771" y="2485"/>
                    <a:pt x="16805" y="2519"/>
                  </a:cubicBezTo>
                  <a:cubicBezTo>
                    <a:pt x="16805" y="2537"/>
                    <a:pt x="16827" y="2559"/>
                    <a:pt x="16862" y="2559"/>
                  </a:cubicBezTo>
                  <a:cubicBezTo>
                    <a:pt x="16879" y="2559"/>
                    <a:pt x="16879" y="2537"/>
                    <a:pt x="16897" y="2537"/>
                  </a:cubicBezTo>
                  <a:cubicBezTo>
                    <a:pt x="16936" y="2502"/>
                    <a:pt x="16936" y="2467"/>
                    <a:pt x="16914" y="2428"/>
                  </a:cubicBezTo>
                  <a:cubicBezTo>
                    <a:pt x="16897" y="2411"/>
                    <a:pt x="16879" y="2411"/>
                    <a:pt x="16862" y="2411"/>
                  </a:cubicBezTo>
                  <a:close/>
                  <a:moveTo>
                    <a:pt x="27414" y="2467"/>
                  </a:moveTo>
                  <a:cubicBezTo>
                    <a:pt x="27379" y="2485"/>
                    <a:pt x="27357" y="2537"/>
                    <a:pt x="27379" y="2576"/>
                  </a:cubicBezTo>
                  <a:cubicBezTo>
                    <a:pt x="27397" y="2593"/>
                    <a:pt x="27414" y="2611"/>
                    <a:pt x="27431" y="2611"/>
                  </a:cubicBezTo>
                  <a:cubicBezTo>
                    <a:pt x="27449" y="2611"/>
                    <a:pt x="27466" y="2611"/>
                    <a:pt x="27466" y="2593"/>
                  </a:cubicBezTo>
                  <a:cubicBezTo>
                    <a:pt x="27505" y="2576"/>
                    <a:pt x="27523" y="2537"/>
                    <a:pt x="27505" y="2502"/>
                  </a:cubicBezTo>
                  <a:cubicBezTo>
                    <a:pt x="27488" y="2485"/>
                    <a:pt x="27466" y="2467"/>
                    <a:pt x="27431" y="2467"/>
                  </a:cubicBezTo>
                  <a:close/>
                  <a:moveTo>
                    <a:pt x="3969" y="2519"/>
                  </a:moveTo>
                  <a:cubicBezTo>
                    <a:pt x="3934" y="2537"/>
                    <a:pt x="3917" y="2593"/>
                    <a:pt x="3952" y="2628"/>
                  </a:cubicBezTo>
                  <a:cubicBezTo>
                    <a:pt x="3952" y="2646"/>
                    <a:pt x="3991" y="2667"/>
                    <a:pt x="4008" y="2667"/>
                  </a:cubicBezTo>
                  <a:cubicBezTo>
                    <a:pt x="4026" y="2667"/>
                    <a:pt x="4026" y="2646"/>
                    <a:pt x="4043" y="2646"/>
                  </a:cubicBezTo>
                  <a:cubicBezTo>
                    <a:pt x="4078" y="2628"/>
                    <a:pt x="4100" y="2593"/>
                    <a:pt x="4078" y="2559"/>
                  </a:cubicBezTo>
                  <a:cubicBezTo>
                    <a:pt x="4061" y="2519"/>
                    <a:pt x="4026" y="2519"/>
                    <a:pt x="4008" y="2519"/>
                  </a:cubicBezTo>
                  <a:close/>
                  <a:moveTo>
                    <a:pt x="19347" y="2519"/>
                  </a:moveTo>
                  <a:cubicBezTo>
                    <a:pt x="19307" y="2537"/>
                    <a:pt x="19290" y="2593"/>
                    <a:pt x="19307" y="2611"/>
                  </a:cubicBezTo>
                  <a:cubicBezTo>
                    <a:pt x="19329" y="2646"/>
                    <a:pt x="19347" y="2667"/>
                    <a:pt x="19381" y="2667"/>
                  </a:cubicBezTo>
                  <a:cubicBezTo>
                    <a:pt x="19381" y="2667"/>
                    <a:pt x="19399" y="2646"/>
                    <a:pt x="19416" y="2646"/>
                  </a:cubicBezTo>
                  <a:cubicBezTo>
                    <a:pt x="19455" y="2628"/>
                    <a:pt x="19455" y="2576"/>
                    <a:pt x="19438" y="2559"/>
                  </a:cubicBezTo>
                  <a:cubicBezTo>
                    <a:pt x="19416" y="2519"/>
                    <a:pt x="19399" y="2519"/>
                    <a:pt x="19381" y="2519"/>
                  </a:cubicBezTo>
                  <a:close/>
                  <a:moveTo>
                    <a:pt x="17097" y="2667"/>
                  </a:moveTo>
                  <a:cubicBezTo>
                    <a:pt x="17080" y="2667"/>
                    <a:pt x="17062" y="2685"/>
                    <a:pt x="17045" y="2702"/>
                  </a:cubicBezTo>
                  <a:cubicBezTo>
                    <a:pt x="17023" y="2720"/>
                    <a:pt x="17023" y="2776"/>
                    <a:pt x="17045" y="2794"/>
                  </a:cubicBezTo>
                  <a:cubicBezTo>
                    <a:pt x="17062" y="2811"/>
                    <a:pt x="17080" y="2811"/>
                    <a:pt x="17097" y="2811"/>
                  </a:cubicBezTo>
                  <a:cubicBezTo>
                    <a:pt x="17114" y="2811"/>
                    <a:pt x="17132" y="2811"/>
                    <a:pt x="17154" y="2794"/>
                  </a:cubicBezTo>
                  <a:cubicBezTo>
                    <a:pt x="17171" y="2776"/>
                    <a:pt x="17171" y="2720"/>
                    <a:pt x="17154" y="2702"/>
                  </a:cubicBezTo>
                  <a:cubicBezTo>
                    <a:pt x="17132" y="2685"/>
                    <a:pt x="17114" y="2667"/>
                    <a:pt x="17097" y="2667"/>
                  </a:cubicBezTo>
                  <a:close/>
                  <a:moveTo>
                    <a:pt x="19055" y="2685"/>
                  </a:moveTo>
                  <a:cubicBezTo>
                    <a:pt x="19038" y="2685"/>
                    <a:pt x="19038" y="2685"/>
                    <a:pt x="19020" y="2702"/>
                  </a:cubicBezTo>
                  <a:cubicBezTo>
                    <a:pt x="18981" y="2720"/>
                    <a:pt x="18981" y="2754"/>
                    <a:pt x="19003" y="2794"/>
                  </a:cubicBezTo>
                  <a:cubicBezTo>
                    <a:pt x="19003" y="2811"/>
                    <a:pt x="19038" y="2828"/>
                    <a:pt x="19055" y="2828"/>
                  </a:cubicBezTo>
                  <a:lnTo>
                    <a:pt x="19090" y="2828"/>
                  </a:lnTo>
                  <a:cubicBezTo>
                    <a:pt x="19129" y="2811"/>
                    <a:pt x="19146" y="2754"/>
                    <a:pt x="19129" y="2720"/>
                  </a:cubicBezTo>
                  <a:cubicBezTo>
                    <a:pt x="19112" y="2702"/>
                    <a:pt x="19090" y="2685"/>
                    <a:pt x="19055" y="2685"/>
                  </a:cubicBezTo>
                  <a:close/>
                  <a:moveTo>
                    <a:pt x="3665" y="2702"/>
                  </a:moveTo>
                  <a:cubicBezTo>
                    <a:pt x="3625" y="2720"/>
                    <a:pt x="3608" y="2776"/>
                    <a:pt x="3625" y="2811"/>
                  </a:cubicBezTo>
                  <a:cubicBezTo>
                    <a:pt x="3643" y="2828"/>
                    <a:pt x="3665" y="2846"/>
                    <a:pt x="3699" y="2846"/>
                  </a:cubicBezTo>
                  <a:cubicBezTo>
                    <a:pt x="3699" y="2846"/>
                    <a:pt x="3717" y="2828"/>
                    <a:pt x="3734" y="2828"/>
                  </a:cubicBezTo>
                  <a:cubicBezTo>
                    <a:pt x="3773" y="2811"/>
                    <a:pt x="3773" y="2754"/>
                    <a:pt x="3752" y="2737"/>
                  </a:cubicBezTo>
                  <a:cubicBezTo>
                    <a:pt x="3734" y="2702"/>
                    <a:pt x="3717" y="2702"/>
                    <a:pt x="3699" y="2702"/>
                  </a:cubicBezTo>
                  <a:close/>
                  <a:moveTo>
                    <a:pt x="27558" y="2794"/>
                  </a:moveTo>
                  <a:cubicBezTo>
                    <a:pt x="27523" y="2811"/>
                    <a:pt x="27505" y="2863"/>
                    <a:pt x="27523" y="2902"/>
                  </a:cubicBezTo>
                  <a:cubicBezTo>
                    <a:pt x="27540" y="2920"/>
                    <a:pt x="27575" y="2937"/>
                    <a:pt x="27597" y="2937"/>
                  </a:cubicBezTo>
                  <a:cubicBezTo>
                    <a:pt x="27614" y="2937"/>
                    <a:pt x="27614" y="2937"/>
                    <a:pt x="27632" y="2920"/>
                  </a:cubicBezTo>
                  <a:cubicBezTo>
                    <a:pt x="27666" y="2920"/>
                    <a:pt x="27684" y="2863"/>
                    <a:pt x="27666" y="2828"/>
                  </a:cubicBezTo>
                  <a:cubicBezTo>
                    <a:pt x="27649" y="2811"/>
                    <a:pt x="27632" y="2794"/>
                    <a:pt x="27597" y="2794"/>
                  </a:cubicBezTo>
                  <a:close/>
                  <a:moveTo>
                    <a:pt x="18711" y="2846"/>
                  </a:moveTo>
                  <a:cubicBezTo>
                    <a:pt x="18677" y="2863"/>
                    <a:pt x="18655" y="2920"/>
                    <a:pt x="18677" y="2955"/>
                  </a:cubicBezTo>
                  <a:cubicBezTo>
                    <a:pt x="18677" y="2972"/>
                    <a:pt x="18711" y="2994"/>
                    <a:pt x="18729" y="2994"/>
                  </a:cubicBezTo>
                  <a:lnTo>
                    <a:pt x="18764" y="2994"/>
                  </a:lnTo>
                  <a:cubicBezTo>
                    <a:pt x="18803" y="2972"/>
                    <a:pt x="18820" y="2920"/>
                    <a:pt x="18803" y="2885"/>
                  </a:cubicBezTo>
                  <a:cubicBezTo>
                    <a:pt x="18785" y="2863"/>
                    <a:pt x="18764" y="2846"/>
                    <a:pt x="18729" y="2846"/>
                  </a:cubicBezTo>
                  <a:close/>
                  <a:moveTo>
                    <a:pt x="3338" y="2885"/>
                  </a:moveTo>
                  <a:cubicBezTo>
                    <a:pt x="3299" y="2902"/>
                    <a:pt x="3299" y="2955"/>
                    <a:pt x="3316" y="2994"/>
                  </a:cubicBezTo>
                  <a:cubicBezTo>
                    <a:pt x="3338" y="3011"/>
                    <a:pt x="3356" y="3029"/>
                    <a:pt x="3373" y="3029"/>
                  </a:cubicBezTo>
                  <a:cubicBezTo>
                    <a:pt x="3390" y="3029"/>
                    <a:pt x="3408" y="3011"/>
                    <a:pt x="3408" y="3011"/>
                  </a:cubicBezTo>
                  <a:cubicBezTo>
                    <a:pt x="3447" y="2994"/>
                    <a:pt x="3464" y="2955"/>
                    <a:pt x="3447" y="2920"/>
                  </a:cubicBezTo>
                  <a:cubicBezTo>
                    <a:pt x="3425" y="2885"/>
                    <a:pt x="3408" y="2885"/>
                    <a:pt x="3373" y="2885"/>
                  </a:cubicBezTo>
                  <a:close/>
                  <a:moveTo>
                    <a:pt x="17371" y="2902"/>
                  </a:moveTo>
                  <a:cubicBezTo>
                    <a:pt x="17349" y="2902"/>
                    <a:pt x="17332" y="2920"/>
                    <a:pt x="17315" y="2937"/>
                  </a:cubicBezTo>
                  <a:cubicBezTo>
                    <a:pt x="17297" y="2972"/>
                    <a:pt x="17297" y="3011"/>
                    <a:pt x="17332" y="3046"/>
                  </a:cubicBezTo>
                  <a:lnTo>
                    <a:pt x="17371" y="3046"/>
                  </a:lnTo>
                  <a:cubicBezTo>
                    <a:pt x="17389" y="3046"/>
                    <a:pt x="17423" y="3046"/>
                    <a:pt x="17423" y="3029"/>
                  </a:cubicBezTo>
                  <a:cubicBezTo>
                    <a:pt x="17458" y="2994"/>
                    <a:pt x="17441" y="2937"/>
                    <a:pt x="17406" y="2920"/>
                  </a:cubicBezTo>
                  <a:cubicBezTo>
                    <a:pt x="17406" y="2920"/>
                    <a:pt x="17389" y="2902"/>
                    <a:pt x="17371" y="2902"/>
                  </a:cubicBezTo>
                  <a:close/>
                  <a:moveTo>
                    <a:pt x="18368" y="2994"/>
                  </a:moveTo>
                  <a:cubicBezTo>
                    <a:pt x="18328" y="3011"/>
                    <a:pt x="18311" y="3063"/>
                    <a:pt x="18328" y="3103"/>
                  </a:cubicBezTo>
                  <a:cubicBezTo>
                    <a:pt x="18350" y="3120"/>
                    <a:pt x="18368" y="3137"/>
                    <a:pt x="18402" y="3137"/>
                  </a:cubicBezTo>
                  <a:lnTo>
                    <a:pt x="18420" y="3137"/>
                  </a:lnTo>
                  <a:cubicBezTo>
                    <a:pt x="18476" y="3120"/>
                    <a:pt x="18476" y="3081"/>
                    <a:pt x="18476" y="3046"/>
                  </a:cubicBezTo>
                  <a:cubicBezTo>
                    <a:pt x="18459" y="3011"/>
                    <a:pt x="18437" y="2994"/>
                    <a:pt x="18402" y="2994"/>
                  </a:cubicBezTo>
                  <a:close/>
                  <a:moveTo>
                    <a:pt x="3064" y="3063"/>
                  </a:moveTo>
                  <a:cubicBezTo>
                    <a:pt x="3064" y="3063"/>
                    <a:pt x="3047" y="3063"/>
                    <a:pt x="3029" y="3081"/>
                  </a:cubicBezTo>
                  <a:cubicBezTo>
                    <a:pt x="2990" y="3103"/>
                    <a:pt x="2990" y="3137"/>
                    <a:pt x="3012" y="3172"/>
                  </a:cubicBezTo>
                  <a:cubicBezTo>
                    <a:pt x="3029" y="3190"/>
                    <a:pt x="3047" y="3211"/>
                    <a:pt x="3064" y="3211"/>
                  </a:cubicBezTo>
                  <a:cubicBezTo>
                    <a:pt x="3081" y="3211"/>
                    <a:pt x="3099" y="3211"/>
                    <a:pt x="3099" y="3190"/>
                  </a:cubicBezTo>
                  <a:cubicBezTo>
                    <a:pt x="3138" y="3172"/>
                    <a:pt x="3155" y="3137"/>
                    <a:pt x="3138" y="3103"/>
                  </a:cubicBezTo>
                  <a:cubicBezTo>
                    <a:pt x="3121" y="3081"/>
                    <a:pt x="3099" y="3063"/>
                    <a:pt x="3064" y="3063"/>
                  </a:cubicBezTo>
                  <a:close/>
                  <a:moveTo>
                    <a:pt x="17697" y="3063"/>
                  </a:moveTo>
                  <a:cubicBezTo>
                    <a:pt x="17658" y="3063"/>
                    <a:pt x="17641" y="3081"/>
                    <a:pt x="17624" y="3120"/>
                  </a:cubicBezTo>
                  <a:cubicBezTo>
                    <a:pt x="17624" y="3155"/>
                    <a:pt x="17641" y="3190"/>
                    <a:pt x="17676" y="3211"/>
                  </a:cubicBezTo>
                  <a:lnTo>
                    <a:pt x="17697" y="3211"/>
                  </a:lnTo>
                  <a:cubicBezTo>
                    <a:pt x="17732" y="3211"/>
                    <a:pt x="17750" y="3190"/>
                    <a:pt x="17767" y="3155"/>
                  </a:cubicBezTo>
                  <a:cubicBezTo>
                    <a:pt x="17767" y="3120"/>
                    <a:pt x="17750" y="3081"/>
                    <a:pt x="17715" y="3063"/>
                  </a:cubicBezTo>
                  <a:close/>
                  <a:moveTo>
                    <a:pt x="18041" y="3103"/>
                  </a:moveTo>
                  <a:cubicBezTo>
                    <a:pt x="18002" y="3103"/>
                    <a:pt x="17985" y="3137"/>
                    <a:pt x="17985" y="3172"/>
                  </a:cubicBezTo>
                  <a:cubicBezTo>
                    <a:pt x="17985" y="3211"/>
                    <a:pt x="18024" y="3246"/>
                    <a:pt x="18059" y="3246"/>
                  </a:cubicBezTo>
                  <a:cubicBezTo>
                    <a:pt x="18093" y="3229"/>
                    <a:pt x="18133" y="3190"/>
                    <a:pt x="18133" y="3155"/>
                  </a:cubicBezTo>
                  <a:cubicBezTo>
                    <a:pt x="18133" y="3120"/>
                    <a:pt x="18093" y="3103"/>
                    <a:pt x="18059" y="3103"/>
                  </a:cubicBezTo>
                  <a:close/>
                  <a:moveTo>
                    <a:pt x="27723" y="3120"/>
                  </a:moveTo>
                  <a:cubicBezTo>
                    <a:pt x="27684" y="3137"/>
                    <a:pt x="27666" y="3190"/>
                    <a:pt x="27684" y="3229"/>
                  </a:cubicBezTo>
                  <a:cubicBezTo>
                    <a:pt x="27684" y="3246"/>
                    <a:pt x="27723" y="3264"/>
                    <a:pt x="27740" y="3264"/>
                  </a:cubicBezTo>
                  <a:lnTo>
                    <a:pt x="27775" y="3264"/>
                  </a:lnTo>
                  <a:cubicBezTo>
                    <a:pt x="27814" y="3246"/>
                    <a:pt x="27832" y="3190"/>
                    <a:pt x="27814" y="3155"/>
                  </a:cubicBezTo>
                  <a:cubicBezTo>
                    <a:pt x="27793" y="3137"/>
                    <a:pt x="27775" y="3120"/>
                    <a:pt x="27740" y="3120"/>
                  </a:cubicBezTo>
                  <a:close/>
                  <a:moveTo>
                    <a:pt x="2773" y="3281"/>
                  </a:moveTo>
                  <a:cubicBezTo>
                    <a:pt x="2755" y="3281"/>
                    <a:pt x="2738" y="3281"/>
                    <a:pt x="2738" y="3298"/>
                  </a:cubicBezTo>
                  <a:cubicBezTo>
                    <a:pt x="2703" y="3320"/>
                    <a:pt x="2703" y="3372"/>
                    <a:pt x="2720" y="3390"/>
                  </a:cubicBezTo>
                  <a:cubicBezTo>
                    <a:pt x="2738" y="3407"/>
                    <a:pt x="2755" y="3429"/>
                    <a:pt x="2773" y="3429"/>
                  </a:cubicBezTo>
                  <a:cubicBezTo>
                    <a:pt x="2794" y="3429"/>
                    <a:pt x="2812" y="3429"/>
                    <a:pt x="2829" y="3407"/>
                  </a:cubicBezTo>
                  <a:cubicBezTo>
                    <a:pt x="2846" y="3390"/>
                    <a:pt x="2864" y="3338"/>
                    <a:pt x="2829" y="3298"/>
                  </a:cubicBezTo>
                  <a:cubicBezTo>
                    <a:pt x="2829" y="3281"/>
                    <a:pt x="2794" y="3281"/>
                    <a:pt x="2773" y="3281"/>
                  </a:cubicBezTo>
                  <a:close/>
                  <a:moveTo>
                    <a:pt x="27901" y="3446"/>
                  </a:moveTo>
                  <a:cubicBezTo>
                    <a:pt x="27884" y="3446"/>
                    <a:pt x="27884" y="3446"/>
                    <a:pt x="27866" y="3464"/>
                  </a:cubicBezTo>
                  <a:cubicBezTo>
                    <a:pt x="27832" y="3464"/>
                    <a:pt x="27814" y="3516"/>
                    <a:pt x="27832" y="3555"/>
                  </a:cubicBezTo>
                  <a:cubicBezTo>
                    <a:pt x="27849" y="3572"/>
                    <a:pt x="27866" y="3590"/>
                    <a:pt x="27901" y="3590"/>
                  </a:cubicBezTo>
                  <a:lnTo>
                    <a:pt x="27940" y="3590"/>
                  </a:lnTo>
                  <a:cubicBezTo>
                    <a:pt x="27975" y="3572"/>
                    <a:pt x="27975" y="3516"/>
                    <a:pt x="27975" y="3481"/>
                  </a:cubicBezTo>
                  <a:cubicBezTo>
                    <a:pt x="27958" y="3464"/>
                    <a:pt x="27923" y="3446"/>
                    <a:pt x="27901" y="3446"/>
                  </a:cubicBezTo>
                  <a:close/>
                  <a:moveTo>
                    <a:pt x="2503" y="3516"/>
                  </a:moveTo>
                  <a:cubicBezTo>
                    <a:pt x="2485" y="3516"/>
                    <a:pt x="2468" y="3516"/>
                    <a:pt x="2446" y="3538"/>
                  </a:cubicBezTo>
                  <a:cubicBezTo>
                    <a:pt x="2429" y="3555"/>
                    <a:pt x="2411" y="3607"/>
                    <a:pt x="2446" y="3625"/>
                  </a:cubicBezTo>
                  <a:cubicBezTo>
                    <a:pt x="2468" y="3646"/>
                    <a:pt x="2485" y="3664"/>
                    <a:pt x="2503" y="3664"/>
                  </a:cubicBezTo>
                  <a:cubicBezTo>
                    <a:pt x="2520" y="3664"/>
                    <a:pt x="2538" y="3646"/>
                    <a:pt x="2555" y="3646"/>
                  </a:cubicBezTo>
                  <a:cubicBezTo>
                    <a:pt x="2577" y="3607"/>
                    <a:pt x="2577" y="3572"/>
                    <a:pt x="2555" y="3538"/>
                  </a:cubicBezTo>
                  <a:cubicBezTo>
                    <a:pt x="2538" y="3516"/>
                    <a:pt x="2520" y="3516"/>
                    <a:pt x="2503" y="3516"/>
                  </a:cubicBezTo>
                  <a:close/>
                  <a:moveTo>
                    <a:pt x="2229" y="3755"/>
                  </a:moveTo>
                  <a:cubicBezTo>
                    <a:pt x="2211" y="3755"/>
                    <a:pt x="2194" y="3773"/>
                    <a:pt x="2176" y="3773"/>
                  </a:cubicBezTo>
                  <a:cubicBezTo>
                    <a:pt x="2159" y="3807"/>
                    <a:pt x="2159" y="3842"/>
                    <a:pt x="2176" y="3881"/>
                  </a:cubicBezTo>
                  <a:cubicBezTo>
                    <a:pt x="2194" y="3899"/>
                    <a:pt x="2211" y="3899"/>
                    <a:pt x="2229" y="3899"/>
                  </a:cubicBezTo>
                  <a:cubicBezTo>
                    <a:pt x="2250" y="3899"/>
                    <a:pt x="2268" y="3899"/>
                    <a:pt x="2285" y="3881"/>
                  </a:cubicBezTo>
                  <a:cubicBezTo>
                    <a:pt x="2303" y="3864"/>
                    <a:pt x="2320" y="3807"/>
                    <a:pt x="2285" y="3773"/>
                  </a:cubicBezTo>
                  <a:cubicBezTo>
                    <a:pt x="2268" y="3773"/>
                    <a:pt x="2250" y="3755"/>
                    <a:pt x="2229" y="3755"/>
                  </a:cubicBezTo>
                  <a:close/>
                  <a:moveTo>
                    <a:pt x="28067" y="3773"/>
                  </a:moveTo>
                  <a:cubicBezTo>
                    <a:pt x="28049" y="3773"/>
                    <a:pt x="28032" y="3773"/>
                    <a:pt x="28032" y="3790"/>
                  </a:cubicBezTo>
                  <a:cubicBezTo>
                    <a:pt x="27993" y="3807"/>
                    <a:pt x="27975" y="3842"/>
                    <a:pt x="27993" y="3881"/>
                  </a:cubicBezTo>
                  <a:cubicBezTo>
                    <a:pt x="28010" y="3899"/>
                    <a:pt x="28032" y="3916"/>
                    <a:pt x="28067" y="3916"/>
                  </a:cubicBezTo>
                  <a:lnTo>
                    <a:pt x="28084" y="3916"/>
                  </a:lnTo>
                  <a:cubicBezTo>
                    <a:pt x="28119" y="3899"/>
                    <a:pt x="28141" y="3842"/>
                    <a:pt x="28119" y="3807"/>
                  </a:cubicBezTo>
                  <a:cubicBezTo>
                    <a:pt x="28119" y="3790"/>
                    <a:pt x="28084" y="3773"/>
                    <a:pt x="28067" y="3773"/>
                  </a:cubicBezTo>
                  <a:close/>
                  <a:moveTo>
                    <a:pt x="1976" y="4008"/>
                  </a:moveTo>
                  <a:cubicBezTo>
                    <a:pt x="1959" y="4008"/>
                    <a:pt x="1941" y="4008"/>
                    <a:pt x="1924" y="4025"/>
                  </a:cubicBezTo>
                  <a:cubicBezTo>
                    <a:pt x="1885" y="4060"/>
                    <a:pt x="1885" y="4099"/>
                    <a:pt x="1924" y="4134"/>
                  </a:cubicBezTo>
                  <a:cubicBezTo>
                    <a:pt x="1941" y="4151"/>
                    <a:pt x="1959" y="4151"/>
                    <a:pt x="1976" y="4151"/>
                  </a:cubicBezTo>
                  <a:cubicBezTo>
                    <a:pt x="1994" y="4151"/>
                    <a:pt x="2011" y="4151"/>
                    <a:pt x="2033" y="4134"/>
                  </a:cubicBezTo>
                  <a:cubicBezTo>
                    <a:pt x="2050" y="4099"/>
                    <a:pt x="2050" y="4060"/>
                    <a:pt x="2033" y="4025"/>
                  </a:cubicBezTo>
                  <a:cubicBezTo>
                    <a:pt x="2011" y="4008"/>
                    <a:pt x="1994" y="4008"/>
                    <a:pt x="1976" y="4008"/>
                  </a:cubicBezTo>
                  <a:close/>
                  <a:moveTo>
                    <a:pt x="28193" y="4099"/>
                  </a:moveTo>
                  <a:cubicBezTo>
                    <a:pt x="28158" y="4116"/>
                    <a:pt x="28141" y="4169"/>
                    <a:pt x="28158" y="4208"/>
                  </a:cubicBezTo>
                  <a:cubicBezTo>
                    <a:pt x="28175" y="4225"/>
                    <a:pt x="28210" y="4243"/>
                    <a:pt x="28228" y="4243"/>
                  </a:cubicBezTo>
                  <a:cubicBezTo>
                    <a:pt x="28249" y="4243"/>
                    <a:pt x="28249" y="4243"/>
                    <a:pt x="28267" y="4225"/>
                  </a:cubicBezTo>
                  <a:cubicBezTo>
                    <a:pt x="28302" y="4208"/>
                    <a:pt x="28319" y="4169"/>
                    <a:pt x="28284" y="4134"/>
                  </a:cubicBezTo>
                  <a:cubicBezTo>
                    <a:pt x="28284" y="4116"/>
                    <a:pt x="28249" y="4099"/>
                    <a:pt x="28228" y="4099"/>
                  </a:cubicBezTo>
                  <a:close/>
                  <a:moveTo>
                    <a:pt x="1724" y="4260"/>
                  </a:moveTo>
                  <a:cubicBezTo>
                    <a:pt x="1706" y="4260"/>
                    <a:pt x="1685" y="4277"/>
                    <a:pt x="1667" y="4299"/>
                  </a:cubicBezTo>
                  <a:cubicBezTo>
                    <a:pt x="1632" y="4317"/>
                    <a:pt x="1632" y="4369"/>
                    <a:pt x="1667" y="4386"/>
                  </a:cubicBezTo>
                  <a:cubicBezTo>
                    <a:pt x="1685" y="4408"/>
                    <a:pt x="1706" y="4408"/>
                    <a:pt x="1724" y="4408"/>
                  </a:cubicBezTo>
                  <a:cubicBezTo>
                    <a:pt x="1741" y="4408"/>
                    <a:pt x="1759" y="4408"/>
                    <a:pt x="1776" y="4386"/>
                  </a:cubicBezTo>
                  <a:cubicBezTo>
                    <a:pt x="1793" y="4351"/>
                    <a:pt x="1793" y="4317"/>
                    <a:pt x="1759" y="4277"/>
                  </a:cubicBezTo>
                  <a:cubicBezTo>
                    <a:pt x="1759" y="4277"/>
                    <a:pt x="1741" y="4260"/>
                    <a:pt x="1724" y="4260"/>
                  </a:cubicBezTo>
                  <a:close/>
                  <a:moveTo>
                    <a:pt x="28410" y="4408"/>
                  </a:moveTo>
                  <a:cubicBezTo>
                    <a:pt x="28393" y="4408"/>
                    <a:pt x="28393" y="4408"/>
                    <a:pt x="28376" y="4425"/>
                  </a:cubicBezTo>
                  <a:cubicBezTo>
                    <a:pt x="28336" y="4443"/>
                    <a:pt x="28319" y="4478"/>
                    <a:pt x="28358" y="4517"/>
                  </a:cubicBezTo>
                  <a:cubicBezTo>
                    <a:pt x="28358" y="4534"/>
                    <a:pt x="28393" y="4552"/>
                    <a:pt x="28410" y="4552"/>
                  </a:cubicBezTo>
                  <a:cubicBezTo>
                    <a:pt x="28428" y="4552"/>
                    <a:pt x="28428" y="4552"/>
                    <a:pt x="28445" y="4534"/>
                  </a:cubicBezTo>
                  <a:cubicBezTo>
                    <a:pt x="28484" y="4517"/>
                    <a:pt x="28502" y="4478"/>
                    <a:pt x="28467" y="4443"/>
                  </a:cubicBezTo>
                  <a:cubicBezTo>
                    <a:pt x="28467" y="4425"/>
                    <a:pt x="28428" y="4408"/>
                    <a:pt x="28410" y="4408"/>
                  </a:cubicBezTo>
                  <a:close/>
                  <a:moveTo>
                    <a:pt x="1467" y="4534"/>
                  </a:moveTo>
                  <a:cubicBezTo>
                    <a:pt x="1450" y="4534"/>
                    <a:pt x="1432" y="4552"/>
                    <a:pt x="1415" y="4569"/>
                  </a:cubicBezTo>
                  <a:cubicBezTo>
                    <a:pt x="1398" y="4586"/>
                    <a:pt x="1398" y="4643"/>
                    <a:pt x="1432" y="4660"/>
                  </a:cubicBezTo>
                  <a:cubicBezTo>
                    <a:pt x="1450" y="4678"/>
                    <a:pt x="1450" y="4678"/>
                    <a:pt x="1467" y="4678"/>
                  </a:cubicBezTo>
                  <a:cubicBezTo>
                    <a:pt x="1506" y="4678"/>
                    <a:pt x="1524" y="4678"/>
                    <a:pt x="1524" y="4660"/>
                  </a:cubicBezTo>
                  <a:cubicBezTo>
                    <a:pt x="1559" y="4625"/>
                    <a:pt x="1559" y="4586"/>
                    <a:pt x="1524" y="4552"/>
                  </a:cubicBezTo>
                  <a:cubicBezTo>
                    <a:pt x="1506" y="4552"/>
                    <a:pt x="1489" y="4534"/>
                    <a:pt x="1467" y="4534"/>
                  </a:cubicBezTo>
                  <a:close/>
                  <a:moveTo>
                    <a:pt x="28611" y="4713"/>
                  </a:moveTo>
                  <a:cubicBezTo>
                    <a:pt x="28593" y="4713"/>
                    <a:pt x="28576" y="4713"/>
                    <a:pt x="28576" y="4734"/>
                  </a:cubicBezTo>
                  <a:cubicBezTo>
                    <a:pt x="28537" y="4752"/>
                    <a:pt x="28519" y="4786"/>
                    <a:pt x="28537" y="4821"/>
                  </a:cubicBezTo>
                  <a:cubicBezTo>
                    <a:pt x="28554" y="4843"/>
                    <a:pt x="28576" y="4860"/>
                    <a:pt x="28611" y="4860"/>
                  </a:cubicBezTo>
                  <a:cubicBezTo>
                    <a:pt x="28611" y="4860"/>
                    <a:pt x="28628" y="4860"/>
                    <a:pt x="28645" y="4843"/>
                  </a:cubicBezTo>
                  <a:cubicBezTo>
                    <a:pt x="28685" y="4821"/>
                    <a:pt x="28685" y="4786"/>
                    <a:pt x="28663" y="4752"/>
                  </a:cubicBezTo>
                  <a:cubicBezTo>
                    <a:pt x="28645" y="4734"/>
                    <a:pt x="28628" y="4713"/>
                    <a:pt x="28611" y="4713"/>
                  </a:cubicBezTo>
                  <a:close/>
                  <a:moveTo>
                    <a:pt x="1250" y="4821"/>
                  </a:moveTo>
                  <a:cubicBezTo>
                    <a:pt x="1215" y="4821"/>
                    <a:pt x="1197" y="4821"/>
                    <a:pt x="1180" y="4843"/>
                  </a:cubicBezTo>
                  <a:cubicBezTo>
                    <a:pt x="1163" y="4878"/>
                    <a:pt x="1163" y="4913"/>
                    <a:pt x="1197" y="4952"/>
                  </a:cubicBezTo>
                  <a:cubicBezTo>
                    <a:pt x="1215" y="4952"/>
                    <a:pt x="1232" y="4969"/>
                    <a:pt x="1250" y="4969"/>
                  </a:cubicBezTo>
                  <a:cubicBezTo>
                    <a:pt x="1271" y="4969"/>
                    <a:pt x="1289" y="4952"/>
                    <a:pt x="1306" y="4930"/>
                  </a:cubicBezTo>
                  <a:cubicBezTo>
                    <a:pt x="1324" y="4895"/>
                    <a:pt x="1324" y="4860"/>
                    <a:pt x="1289" y="4843"/>
                  </a:cubicBezTo>
                  <a:cubicBezTo>
                    <a:pt x="1271" y="4821"/>
                    <a:pt x="1250" y="4821"/>
                    <a:pt x="1250" y="4821"/>
                  </a:cubicBezTo>
                  <a:close/>
                  <a:moveTo>
                    <a:pt x="28754" y="5021"/>
                  </a:moveTo>
                  <a:cubicBezTo>
                    <a:pt x="28737" y="5061"/>
                    <a:pt x="28719" y="5095"/>
                    <a:pt x="28737" y="5130"/>
                  </a:cubicBezTo>
                  <a:cubicBezTo>
                    <a:pt x="28754" y="5148"/>
                    <a:pt x="28772" y="5169"/>
                    <a:pt x="28811" y="5169"/>
                  </a:cubicBezTo>
                  <a:cubicBezTo>
                    <a:pt x="28811" y="5169"/>
                    <a:pt x="28828" y="5169"/>
                    <a:pt x="28846" y="5148"/>
                  </a:cubicBezTo>
                  <a:cubicBezTo>
                    <a:pt x="28880" y="5130"/>
                    <a:pt x="28880" y="5078"/>
                    <a:pt x="28863" y="5061"/>
                  </a:cubicBezTo>
                  <a:cubicBezTo>
                    <a:pt x="28846" y="5021"/>
                    <a:pt x="28828" y="5021"/>
                    <a:pt x="28811" y="5021"/>
                  </a:cubicBezTo>
                  <a:close/>
                  <a:moveTo>
                    <a:pt x="1015" y="5095"/>
                  </a:moveTo>
                  <a:cubicBezTo>
                    <a:pt x="997" y="5095"/>
                    <a:pt x="980" y="5113"/>
                    <a:pt x="962" y="5130"/>
                  </a:cubicBezTo>
                  <a:cubicBezTo>
                    <a:pt x="945" y="5169"/>
                    <a:pt x="945" y="5204"/>
                    <a:pt x="980" y="5239"/>
                  </a:cubicBezTo>
                  <a:lnTo>
                    <a:pt x="1015" y="5239"/>
                  </a:lnTo>
                  <a:cubicBezTo>
                    <a:pt x="1054" y="5239"/>
                    <a:pt x="1071" y="5239"/>
                    <a:pt x="1089" y="5222"/>
                  </a:cubicBezTo>
                  <a:cubicBezTo>
                    <a:pt x="1106" y="5187"/>
                    <a:pt x="1106" y="5148"/>
                    <a:pt x="1071" y="5113"/>
                  </a:cubicBezTo>
                  <a:cubicBezTo>
                    <a:pt x="1054" y="5113"/>
                    <a:pt x="1032" y="5095"/>
                    <a:pt x="1015" y="5095"/>
                  </a:cubicBezTo>
                  <a:close/>
                  <a:moveTo>
                    <a:pt x="29011" y="5313"/>
                  </a:moveTo>
                  <a:cubicBezTo>
                    <a:pt x="28989" y="5313"/>
                    <a:pt x="28972" y="5330"/>
                    <a:pt x="28954" y="5330"/>
                  </a:cubicBezTo>
                  <a:cubicBezTo>
                    <a:pt x="28937" y="5348"/>
                    <a:pt x="28919" y="5404"/>
                    <a:pt x="28937" y="5439"/>
                  </a:cubicBezTo>
                  <a:cubicBezTo>
                    <a:pt x="28954" y="5457"/>
                    <a:pt x="28972" y="5457"/>
                    <a:pt x="29011" y="5457"/>
                  </a:cubicBezTo>
                  <a:lnTo>
                    <a:pt x="29046" y="5457"/>
                  </a:lnTo>
                  <a:cubicBezTo>
                    <a:pt x="29080" y="5439"/>
                    <a:pt x="29080" y="5387"/>
                    <a:pt x="29063" y="5348"/>
                  </a:cubicBezTo>
                  <a:cubicBezTo>
                    <a:pt x="29046" y="5330"/>
                    <a:pt x="29028" y="5313"/>
                    <a:pt x="29011" y="5313"/>
                  </a:cubicBezTo>
                  <a:close/>
                  <a:moveTo>
                    <a:pt x="814" y="5404"/>
                  </a:moveTo>
                  <a:cubicBezTo>
                    <a:pt x="797" y="5404"/>
                    <a:pt x="762" y="5404"/>
                    <a:pt x="762" y="5439"/>
                  </a:cubicBezTo>
                  <a:cubicBezTo>
                    <a:pt x="727" y="5457"/>
                    <a:pt x="745" y="5513"/>
                    <a:pt x="780" y="5531"/>
                  </a:cubicBezTo>
                  <a:cubicBezTo>
                    <a:pt x="780" y="5548"/>
                    <a:pt x="797" y="5548"/>
                    <a:pt x="814" y="5548"/>
                  </a:cubicBezTo>
                  <a:cubicBezTo>
                    <a:pt x="836" y="5548"/>
                    <a:pt x="854" y="5531"/>
                    <a:pt x="871" y="5513"/>
                  </a:cubicBezTo>
                  <a:cubicBezTo>
                    <a:pt x="888" y="5474"/>
                    <a:pt x="888" y="5439"/>
                    <a:pt x="854" y="5404"/>
                  </a:cubicBezTo>
                  <a:close/>
                  <a:moveTo>
                    <a:pt x="29207" y="5622"/>
                  </a:moveTo>
                  <a:cubicBezTo>
                    <a:pt x="29189" y="5622"/>
                    <a:pt x="29172" y="5622"/>
                    <a:pt x="29172" y="5639"/>
                  </a:cubicBezTo>
                  <a:cubicBezTo>
                    <a:pt x="29137" y="5657"/>
                    <a:pt x="29120" y="5692"/>
                    <a:pt x="29154" y="5731"/>
                  </a:cubicBezTo>
                  <a:cubicBezTo>
                    <a:pt x="29154" y="5748"/>
                    <a:pt x="29189" y="5766"/>
                    <a:pt x="29207" y="5766"/>
                  </a:cubicBezTo>
                  <a:cubicBezTo>
                    <a:pt x="29228" y="5766"/>
                    <a:pt x="29228" y="5766"/>
                    <a:pt x="29246" y="5748"/>
                  </a:cubicBezTo>
                  <a:cubicBezTo>
                    <a:pt x="29281" y="5731"/>
                    <a:pt x="29281" y="5692"/>
                    <a:pt x="29263" y="5657"/>
                  </a:cubicBezTo>
                  <a:cubicBezTo>
                    <a:pt x="29246" y="5639"/>
                    <a:pt x="29228" y="5622"/>
                    <a:pt x="29207" y="5622"/>
                  </a:cubicBezTo>
                  <a:close/>
                  <a:moveTo>
                    <a:pt x="619" y="5713"/>
                  </a:moveTo>
                  <a:cubicBezTo>
                    <a:pt x="597" y="5713"/>
                    <a:pt x="562" y="5713"/>
                    <a:pt x="562" y="5731"/>
                  </a:cubicBezTo>
                  <a:cubicBezTo>
                    <a:pt x="527" y="5766"/>
                    <a:pt x="545" y="5822"/>
                    <a:pt x="579" y="5840"/>
                  </a:cubicBezTo>
                  <a:cubicBezTo>
                    <a:pt x="579" y="5840"/>
                    <a:pt x="597" y="5857"/>
                    <a:pt x="619" y="5857"/>
                  </a:cubicBezTo>
                  <a:cubicBezTo>
                    <a:pt x="636" y="5857"/>
                    <a:pt x="671" y="5840"/>
                    <a:pt x="671" y="5822"/>
                  </a:cubicBezTo>
                  <a:cubicBezTo>
                    <a:pt x="688" y="5783"/>
                    <a:pt x="688" y="5731"/>
                    <a:pt x="653" y="5713"/>
                  </a:cubicBezTo>
                  <a:close/>
                  <a:moveTo>
                    <a:pt x="29372" y="5931"/>
                  </a:moveTo>
                  <a:cubicBezTo>
                    <a:pt x="29337" y="5966"/>
                    <a:pt x="29337" y="6001"/>
                    <a:pt x="29355" y="6040"/>
                  </a:cubicBezTo>
                  <a:cubicBezTo>
                    <a:pt x="29372" y="6057"/>
                    <a:pt x="29389" y="6074"/>
                    <a:pt x="29407" y="6074"/>
                  </a:cubicBezTo>
                  <a:cubicBezTo>
                    <a:pt x="29424" y="6074"/>
                    <a:pt x="29446" y="6057"/>
                    <a:pt x="29446" y="6057"/>
                  </a:cubicBezTo>
                  <a:cubicBezTo>
                    <a:pt x="29481" y="6040"/>
                    <a:pt x="29498" y="5983"/>
                    <a:pt x="29463" y="5948"/>
                  </a:cubicBezTo>
                  <a:cubicBezTo>
                    <a:pt x="29463" y="5931"/>
                    <a:pt x="29424" y="5931"/>
                    <a:pt x="29407" y="5931"/>
                  </a:cubicBezTo>
                  <a:close/>
                  <a:moveTo>
                    <a:pt x="436" y="6018"/>
                  </a:moveTo>
                  <a:cubicBezTo>
                    <a:pt x="401" y="6018"/>
                    <a:pt x="379" y="6018"/>
                    <a:pt x="362" y="6057"/>
                  </a:cubicBezTo>
                  <a:cubicBezTo>
                    <a:pt x="344" y="6092"/>
                    <a:pt x="362" y="6127"/>
                    <a:pt x="401" y="6148"/>
                  </a:cubicBezTo>
                  <a:cubicBezTo>
                    <a:pt x="401" y="6166"/>
                    <a:pt x="418" y="6166"/>
                    <a:pt x="436" y="6166"/>
                  </a:cubicBezTo>
                  <a:cubicBezTo>
                    <a:pt x="453" y="6166"/>
                    <a:pt x="471" y="6148"/>
                    <a:pt x="488" y="6127"/>
                  </a:cubicBezTo>
                  <a:cubicBezTo>
                    <a:pt x="510" y="6092"/>
                    <a:pt x="510" y="6040"/>
                    <a:pt x="471" y="6018"/>
                  </a:cubicBezTo>
                  <a:close/>
                  <a:moveTo>
                    <a:pt x="29624" y="6218"/>
                  </a:moveTo>
                  <a:cubicBezTo>
                    <a:pt x="29607" y="6218"/>
                    <a:pt x="29590" y="6218"/>
                    <a:pt x="29572" y="6235"/>
                  </a:cubicBezTo>
                  <a:cubicBezTo>
                    <a:pt x="29533" y="6257"/>
                    <a:pt x="29533" y="6292"/>
                    <a:pt x="29555" y="6327"/>
                  </a:cubicBezTo>
                  <a:cubicBezTo>
                    <a:pt x="29572" y="6344"/>
                    <a:pt x="29590" y="6366"/>
                    <a:pt x="29624" y="6366"/>
                  </a:cubicBezTo>
                  <a:cubicBezTo>
                    <a:pt x="29624" y="6366"/>
                    <a:pt x="29642" y="6366"/>
                    <a:pt x="29664" y="6344"/>
                  </a:cubicBezTo>
                  <a:cubicBezTo>
                    <a:pt x="29698" y="6327"/>
                    <a:pt x="29698" y="6292"/>
                    <a:pt x="29681" y="6257"/>
                  </a:cubicBezTo>
                  <a:cubicBezTo>
                    <a:pt x="29664" y="6235"/>
                    <a:pt x="29642" y="6218"/>
                    <a:pt x="29624" y="6218"/>
                  </a:cubicBezTo>
                  <a:close/>
                  <a:moveTo>
                    <a:pt x="253" y="6327"/>
                  </a:moveTo>
                  <a:cubicBezTo>
                    <a:pt x="236" y="6327"/>
                    <a:pt x="201" y="6344"/>
                    <a:pt x="183" y="6366"/>
                  </a:cubicBezTo>
                  <a:cubicBezTo>
                    <a:pt x="162" y="6401"/>
                    <a:pt x="183" y="6453"/>
                    <a:pt x="218" y="6475"/>
                  </a:cubicBezTo>
                  <a:lnTo>
                    <a:pt x="253" y="6475"/>
                  </a:lnTo>
                  <a:cubicBezTo>
                    <a:pt x="271" y="6475"/>
                    <a:pt x="310" y="6453"/>
                    <a:pt x="327" y="6436"/>
                  </a:cubicBezTo>
                  <a:cubicBezTo>
                    <a:pt x="344" y="6401"/>
                    <a:pt x="327" y="6366"/>
                    <a:pt x="292" y="6344"/>
                  </a:cubicBezTo>
                  <a:cubicBezTo>
                    <a:pt x="271" y="6327"/>
                    <a:pt x="271" y="6327"/>
                    <a:pt x="253" y="6327"/>
                  </a:cubicBezTo>
                  <a:close/>
                  <a:moveTo>
                    <a:pt x="29825" y="6510"/>
                  </a:moveTo>
                  <a:cubicBezTo>
                    <a:pt x="29807" y="6510"/>
                    <a:pt x="29790" y="6527"/>
                    <a:pt x="29790" y="6527"/>
                  </a:cubicBezTo>
                  <a:cubicBezTo>
                    <a:pt x="29751" y="6544"/>
                    <a:pt x="29733" y="6601"/>
                    <a:pt x="29772" y="6636"/>
                  </a:cubicBezTo>
                  <a:cubicBezTo>
                    <a:pt x="29772" y="6653"/>
                    <a:pt x="29807" y="6653"/>
                    <a:pt x="29825" y="6653"/>
                  </a:cubicBezTo>
                  <a:lnTo>
                    <a:pt x="29859" y="6653"/>
                  </a:lnTo>
                  <a:cubicBezTo>
                    <a:pt x="29899" y="6618"/>
                    <a:pt x="29916" y="6584"/>
                    <a:pt x="29881" y="6544"/>
                  </a:cubicBezTo>
                  <a:cubicBezTo>
                    <a:pt x="29859" y="6527"/>
                    <a:pt x="29842" y="6510"/>
                    <a:pt x="29825" y="6510"/>
                  </a:cubicBezTo>
                  <a:close/>
                  <a:moveTo>
                    <a:pt x="92" y="6653"/>
                  </a:moveTo>
                  <a:cubicBezTo>
                    <a:pt x="53" y="6653"/>
                    <a:pt x="36" y="6671"/>
                    <a:pt x="18" y="6692"/>
                  </a:cubicBezTo>
                  <a:cubicBezTo>
                    <a:pt x="1" y="6727"/>
                    <a:pt x="18" y="6779"/>
                    <a:pt x="53" y="6801"/>
                  </a:cubicBezTo>
                  <a:lnTo>
                    <a:pt x="92" y="6801"/>
                  </a:lnTo>
                  <a:cubicBezTo>
                    <a:pt x="110" y="6801"/>
                    <a:pt x="144" y="6779"/>
                    <a:pt x="144" y="6762"/>
                  </a:cubicBezTo>
                  <a:cubicBezTo>
                    <a:pt x="162" y="6727"/>
                    <a:pt x="162" y="6671"/>
                    <a:pt x="127" y="6653"/>
                  </a:cubicBezTo>
                  <a:close/>
                  <a:moveTo>
                    <a:pt x="30025" y="6819"/>
                  </a:moveTo>
                  <a:cubicBezTo>
                    <a:pt x="30025" y="6819"/>
                    <a:pt x="30007" y="6819"/>
                    <a:pt x="29990" y="6836"/>
                  </a:cubicBezTo>
                  <a:cubicBezTo>
                    <a:pt x="29951" y="6853"/>
                    <a:pt x="29951" y="6888"/>
                    <a:pt x="29968" y="6927"/>
                  </a:cubicBezTo>
                  <a:cubicBezTo>
                    <a:pt x="29990" y="6945"/>
                    <a:pt x="30007" y="6962"/>
                    <a:pt x="30025" y="6962"/>
                  </a:cubicBezTo>
                  <a:cubicBezTo>
                    <a:pt x="30042" y="6962"/>
                    <a:pt x="30060" y="6962"/>
                    <a:pt x="30077" y="6945"/>
                  </a:cubicBezTo>
                  <a:cubicBezTo>
                    <a:pt x="30099" y="6927"/>
                    <a:pt x="30116" y="6871"/>
                    <a:pt x="30099" y="6853"/>
                  </a:cubicBezTo>
                  <a:cubicBezTo>
                    <a:pt x="30077" y="6836"/>
                    <a:pt x="30060" y="6819"/>
                    <a:pt x="30025" y="6819"/>
                  </a:cubicBezTo>
                  <a:close/>
                  <a:moveTo>
                    <a:pt x="30242" y="7106"/>
                  </a:moveTo>
                  <a:cubicBezTo>
                    <a:pt x="30225" y="7106"/>
                    <a:pt x="30207" y="7127"/>
                    <a:pt x="30186" y="7127"/>
                  </a:cubicBezTo>
                  <a:cubicBezTo>
                    <a:pt x="30168" y="7145"/>
                    <a:pt x="30151" y="7197"/>
                    <a:pt x="30168" y="7236"/>
                  </a:cubicBezTo>
                  <a:cubicBezTo>
                    <a:pt x="30186" y="7254"/>
                    <a:pt x="30207" y="7254"/>
                    <a:pt x="30242" y="7254"/>
                  </a:cubicBezTo>
                  <a:lnTo>
                    <a:pt x="30277" y="7254"/>
                  </a:lnTo>
                  <a:cubicBezTo>
                    <a:pt x="30316" y="7215"/>
                    <a:pt x="30316" y="7180"/>
                    <a:pt x="30295" y="7145"/>
                  </a:cubicBezTo>
                  <a:cubicBezTo>
                    <a:pt x="30277" y="7127"/>
                    <a:pt x="30260" y="7106"/>
                    <a:pt x="30242" y="7106"/>
                  </a:cubicBezTo>
                  <a:close/>
                  <a:moveTo>
                    <a:pt x="30442" y="7415"/>
                  </a:moveTo>
                  <a:cubicBezTo>
                    <a:pt x="30425" y="7415"/>
                    <a:pt x="30403" y="7415"/>
                    <a:pt x="30403" y="7432"/>
                  </a:cubicBezTo>
                  <a:cubicBezTo>
                    <a:pt x="30368" y="7454"/>
                    <a:pt x="30368" y="7506"/>
                    <a:pt x="30386" y="7523"/>
                  </a:cubicBezTo>
                  <a:cubicBezTo>
                    <a:pt x="30403" y="7541"/>
                    <a:pt x="30425" y="7563"/>
                    <a:pt x="30442" y="7563"/>
                  </a:cubicBezTo>
                  <a:cubicBezTo>
                    <a:pt x="30460" y="7563"/>
                    <a:pt x="30477" y="7563"/>
                    <a:pt x="30477" y="7541"/>
                  </a:cubicBezTo>
                  <a:cubicBezTo>
                    <a:pt x="30512" y="7523"/>
                    <a:pt x="30534" y="7471"/>
                    <a:pt x="30495" y="7432"/>
                  </a:cubicBezTo>
                  <a:cubicBezTo>
                    <a:pt x="30477" y="7415"/>
                    <a:pt x="30460" y="7415"/>
                    <a:pt x="30442" y="7415"/>
                  </a:cubicBezTo>
                  <a:close/>
                  <a:moveTo>
                    <a:pt x="30621" y="7706"/>
                  </a:moveTo>
                  <a:cubicBezTo>
                    <a:pt x="30586" y="7741"/>
                    <a:pt x="30586" y="7780"/>
                    <a:pt x="30603" y="7815"/>
                  </a:cubicBezTo>
                  <a:cubicBezTo>
                    <a:pt x="30621" y="7832"/>
                    <a:pt x="30643" y="7850"/>
                    <a:pt x="30660" y="7850"/>
                  </a:cubicBezTo>
                  <a:cubicBezTo>
                    <a:pt x="30677" y="7850"/>
                    <a:pt x="30695" y="7832"/>
                    <a:pt x="30712" y="7832"/>
                  </a:cubicBezTo>
                  <a:cubicBezTo>
                    <a:pt x="30751" y="7798"/>
                    <a:pt x="30751" y="7758"/>
                    <a:pt x="30712" y="7724"/>
                  </a:cubicBezTo>
                  <a:cubicBezTo>
                    <a:pt x="30712" y="7706"/>
                    <a:pt x="30695" y="7706"/>
                    <a:pt x="30660" y="7706"/>
                  </a:cubicBezTo>
                  <a:close/>
                  <a:moveTo>
                    <a:pt x="30838" y="7998"/>
                  </a:moveTo>
                  <a:cubicBezTo>
                    <a:pt x="30804" y="8033"/>
                    <a:pt x="30804" y="8067"/>
                    <a:pt x="30821" y="8107"/>
                  </a:cubicBezTo>
                  <a:cubicBezTo>
                    <a:pt x="30838" y="8124"/>
                    <a:pt x="30860" y="8141"/>
                    <a:pt x="30878" y="8141"/>
                  </a:cubicBezTo>
                  <a:cubicBezTo>
                    <a:pt x="30895" y="8141"/>
                    <a:pt x="30912" y="8141"/>
                    <a:pt x="30912" y="8124"/>
                  </a:cubicBezTo>
                  <a:cubicBezTo>
                    <a:pt x="30930" y="8124"/>
                    <a:pt x="30930" y="8107"/>
                    <a:pt x="30947" y="8107"/>
                  </a:cubicBezTo>
                  <a:cubicBezTo>
                    <a:pt x="30930" y="8085"/>
                    <a:pt x="30930" y="8085"/>
                    <a:pt x="30930" y="8067"/>
                  </a:cubicBezTo>
                  <a:lnTo>
                    <a:pt x="30930" y="8015"/>
                  </a:lnTo>
                  <a:cubicBezTo>
                    <a:pt x="30912" y="7998"/>
                    <a:pt x="30895" y="7998"/>
                    <a:pt x="30878" y="7998"/>
                  </a:cubicBezTo>
                  <a:close/>
                  <a:moveTo>
                    <a:pt x="31039" y="8302"/>
                  </a:moveTo>
                  <a:lnTo>
                    <a:pt x="31021" y="8324"/>
                  </a:lnTo>
                  <a:cubicBezTo>
                    <a:pt x="31004" y="8324"/>
                    <a:pt x="30986" y="8341"/>
                    <a:pt x="30986" y="8341"/>
                  </a:cubicBezTo>
                  <a:cubicBezTo>
                    <a:pt x="31004" y="8376"/>
                    <a:pt x="31004" y="8394"/>
                    <a:pt x="30986" y="8433"/>
                  </a:cubicBezTo>
                  <a:cubicBezTo>
                    <a:pt x="31004" y="8450"/>
                    <a:pt x="31021" y="8450"/>
                    <a:pt x="31039" y="8450"/>
                  </a:cubicBezTo>
                  <a:lnTo>
                    <a:pt x="31078" y="8450"/>
                  </a:lnTo>
                  <a:cubicBezTo>
                    <a:pt x="31113" y="8433"/>
                    <a:pt x="31130" y="8394"/>
                    <a:pt x="31113" y="8359"/>
                  </a:cubicBezTo>
                  <a:cubicBezTo>
                    <a:pt x="31113" y="8324"/>
                    <a:pt x="31078" y="8302"/>
                    <a:pt x="31039" y="830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7"/>
            <p:cNvSpPr/>
            <p:nvPr/>
          </p:nvSpPr>
          <p:spPr>
            <a:xfrm rot="-5400000">
              <a:off x="6203955" y="1949848"/>
              <a:ext cx="5541947" cy="1301487"/>
            </a:xfrm>
            <a:custGeom>
              <a:avLst/>
              <a:gdLst/>
              <a:ahLst/>
              <a:cxnLst/>
              <a:rect l="l" t="t" r="r" b="b"/>
              <a:pathLst>
                <a:path w="30987" h="7977" extrusionOk="0">
                  <a:moveTo>
                    <a:pt x="12802" y="1"/>
                  </a:moveTo>
                  <a:cubicBezTo>
                    <a:pt x="12763" y="1"/>
                    <a:pt x="12728" y="36"/>
                    <a:pt x="12728" y="70"/>
                  </a:cubicBezTo>
                  <a:cubicBezTo>
                    <a:pt x="12728" y="127"/>
                    <a:pt x="12763" y="144"/>
                    <a:pt x="12802" y="144"/>
                  </a:cubicBezTo>
                  <a:cubicBezTo>
                    <a:pt x="12837" y="144"/>
                    <a:pt x="12872" y="110"/>
                    <a:pt x="12872" y="70"/>
                  </a:cubicBezTo>
                  <a:cubicBezTo>
                    <a:pt x="12872" y="36"/>
                    <a:pt x="12837" y="1"/>
                    <a:pt x="12802" y="1"/>
                  </a:cubicBezTo>
                  <a:close/>
                  <a:moveTo>
                    <a:pt x="13163" y="1"/>
                  </a:moveTo>
                  <a:cubicBezTo>
                    <a:pt x="13129" y="1"/>
                    <a:pt x="13089" y="36"/>
                    <a:pt x="13089" y="70"/>
                  </a:cubicBezTo>
                  <a:cubicBezTo>
                    <a:pt x="13089" y="127"/>
                    <a:pt x="13129" y="144"/>
                    <a:pt x="13163" y="144"/>
                  </a:cubicBezTo>
                  <a:cubicBezTo>
                    <a:pt x="13198" y="144"/>
                    <a:pt x="13237" y="127"/>
                    <a:pt x="13237" y="88"/>
                  </a:cubicBezTo>
                  <a:cubicBezTo>
                    <a:pt x="13237" y="36"/>
                    <a:pt x="13198" y="18"/>
                    <a:pt x="13163" y="1"/>
                  </a:cubicBezTo>
                  <a:close/>
                  <a:moveTo>
                    <a:pt x="12437" y="18"/>
                  </a:moveTo>
                  <a:cubicBezTo>
                    <a:pt x="12402" y="18"/>
                    <a:pt x="12367" y="53"/>
                    <a:pt x="12367" y="110"/>
                  </a:cubicBezTo>
                  <a:cubicBezTo>
                    <a:pt x="12367" y="144"/>
                    <a:pt x="12402" y="162"/>
                    <a:pt x="12437" y="162"/>
                  </a:cubicBezTo>
                  <a:cubicBezTo>
                    <a:pt x="12493" y="162"/>
                    <a:pt x="12511" y="127"/>
                    <a:pt x="12511" y="88"/>
                  </a:cubicBezTo>
                  <a:cubicBezTo>
                    <a:pt x="12511" y="53"/>
                    <a:pt x="12476" y="18"/>
                    <a:pt x="12437" y="18"/>
                  </a:cubicBezTo>
                  <a:close/>
                  <a:moveTo>
                    <a:pt x="24459" y="18"/>
                  </a:moveTo>
                  <a:cubicBezTo>
                    <a:pt x="24420" y="18"/>
                    <a:pt x="24385" y="36"/>
                    <a:pt x="24385" y="88"/>
                  </a:cubicBezTo>
                  <a:cubicBezTo>
                    <a:pt x="24385" y="127"/>
                    <a:pt x="24420" y="162"/>
                    <a:pt x="24459" y="162"/>
                  </a:cubicBezTo>
                  <a:cubicBezTo>
                    <a:pt x="24494" y="162"/>
                    <a:pt x="24529" y="127"/>
                    <a:pt x="24529" y="88"/>
                  </a:cubicBezTo>
                  <a:cubicBezTo>
                    <a:pt x="24529" y="36"/>
                    <a:pt x="24494" y="18"/>
                    <a:pt x="24459" y="18"/>
                  </a:cubicBezTo>
                  <a:close/>
                  <a:moveTo>
                    <a:pt x="13525" y="36"/>
                  </a:moveTo>
                  <a:cubicBezTo>
                    <a:pt x="13490" y="36"/>
                    <a:pt x="13455" y="53"/>
                    <a:pt x="13455" y="88"/>
                  </a:cubicBezTo>
                  <a:cubicBezTo>
                    <a:pt x="13455" y="144"/>
                    <a:pt x="13472" y="179"/>
                    <a:pt x="13525" y="179"/>
                  </a:cubicBezTo>
                  <a:cubicBezTo>
                    <a:pt x="13564" y="179"/>
                    <a:pt x="13599" y="144"/>
                    <a:pt x="13599" y="110"/>
                  </a:cubicBezTo>
                  <a:cubicBezTo>
                    <a:pt x="13599" y="70"/>
                    <a:pt x="13581" y="36"/>
                    <a:pt x="13525" y="36"/>
                  </a:cubicBezTo>
                  <a:close/>
                  <a:moveTo>
                    <a:pt x="24094" y="36"/>
                  </a:moveTo>
                  <a:cubicBezTo>
                    <a:pt x="24059" y="36"/>
                    <a:pt x="24024" y="70"/>
                    <a:pt x="24024" y="110"/>
                  </a:cubicBezTo>
                  <a:cubicBezTo>
                    <a:pt x="24024" y="144"/>
                    <a:pt x="24059" y="179"/>
                    <a:pt x="24094" y="179"/>
                  </a:cubicBezTo>
                  <a:lnTo>
                    <a:pt x="24116" y="179"/>
                  </a:lnTo>
                  <a:cubicBezTo>
                    <a:pt x="24150" y="179"/>
                    <a:pt x="24168" y="144"/>
                    <a:pt x="24168" y="88"/>
                  </a:cubicBezTo>
                  <a:cubicBezTo>
                    <a:pt x="24168" y="53"/>
                    <a:pt x="24133" y="36"/>
                    <a:pt x="24094" y="36"/>
                  </a:cubicBezTo>
                  <a:close/>
                  <a:moveTo>
                    <a:pt x="24821" y="36"/>
                  </a:moveTo>
                  <a:cubicBezTo>
                    <a:pt x="24786" y="36"/>
                    <a:pt x="24747" y="53"/>
                    <a:pt x="24747" y="88"/>
                  </a:cubicBezTo>
                  <a:cubicBezTo>
                    <a:pt x="24747" y="144"/>
                    <a:pt x="24786" y="162"/>
                    <a:pt x="24821" y="179"/>
                  </a:cubicBezTo>
                  <a:cubicBezTo>
                    <a:pt x="24855" y="179"/>
                    <a:pt x="24895" y="144"/>
                    <a:pt x="24895" y="110"/>
                  </a:cubicBezTo>
                  <a:cubicBezTo>
                    <a:pt x="24895" y="70"/>
                    <a:pt x="24877" y="36"/>
                    <a:pt x="24838" y="36"/>
                  </a:cubicBezTo>
                  <a:close/>
                  <a:moveTo>
                    <a:pt x="12076" y="53"/>
                  </a:moveTo>
                  <a:cubicBezTo>
                    <a:pt x="12041" y="70"/>
                    <a:pt x="12002" y="110"/>
                    <a:pt x="12002" y="144"/>
                  </a:cubicBezTo>
                  <a:cubicBezTo>
                    <a:pt x="12002" y="179"/>
                    <a:pt x="12041" y="197"/>
                    <a:pt x="12076" y="197"/>
                  </a:cubicBezTo>
                  <a:lnTo>
                    <a:pt x="12093" y="197"/>
                  </a:lnTo>
                  <a:cubicBezTo>
                    <a:pt x="12128" y="197"/>
                    <a:pt x="12150" y="162"/>
                    <a:pt x="12150" y="127"/>
                  </a:cubicBezTo>
                  <a:cubicBezTo>
                    <a:pt x="12150" y="88"/>
                    <a:pt x="12110" y="53"/>
                    <a:pt x="12076" y="53"/>
                  </a:cubicBezTo>
                  <a:close/>
                  <a:moveTo>
                    <a:pt x="13890" y="88"/>
                  </a:moveTo>
                  <a:cubicBezTo>
                    <a:pt x="13851" y="88"/>
                    <a:pt x="13816" y="110"/>
                    <a:pt x="13816" y="144"/>
                  </a:cubicBezTo>
                  <a:cubicBezTo>
                    <a:pt x="13799" y="179"/>
                    <a:pt x="13834" y="218"/>
                    <a:pt x="13868" y="236"/>
                  </a:cubicBezTo>
                  <a:lnTo>
                    <a:pt x="13890" y="236"/>
                  </a:lnTo>
                  <a:cubicBezTo>
                    <a:pt x="13925" y="236"/>
                    <a:pt x="13942" y="197"/>
                    <a:pt x="13960" y="179"/>
                  </a:cubicBezTo>
                  <a:cubicBezTo>
                    <a:pt x="13960" y="127"/>
                    <a:pt x="13942" y="88"/>
                    <a:pt x="13908" y="88"/>
                  </a:cubicBezTo>
                  <a:close/>
                  <a:moveTo>
                    <a:pt x="23733" y="88"/>
                  </a:moveTo>
                  <a:cubicBezTo>
                    <a:pt x="23698" y="110"/>
                    <a:pt x="23659" y="144"/>
                    <a:pt x="23681" y="179"/>
                  </a:cubicBezTo>
                  <a:cubicBezTo>
                    <a:pt x="23681" y="218"/>
                    <a:pt x="23715" y="236"/>
                    <a:pt x="23750" y="236"/>
                  </a:cubicBezTo>
                  <a:cubicBezTo>
                    <a:pt x="23807" y="218"/>
                    <a:pt x="23824" y="179"/>
                    <a:pt x="23807" y="144"/>
                  </a:cubicBezTo>
                  <a:cubicBezTo>
                    <a:pt x="23807" y="110"/>
                    <a:pt x="23768" y="88"/>
                    <a:pt x="23733" y="88"/>
                  </a:cubicBezTo>
                  <a:close/>
                  <a:moveTo>
                    <a:pt x="25182" y="88"/>
                  </a:moveTo>
                  <a:cubicBezTo>
                    <a:pt x="25147" y="88"/>
                    <a:pt x="25112" y="127"/>
                    <a:pt x="25112" y="144"/>
                  </a:cubicBezTo>
                  <a:cubicBezTo>
                    <a:pt x="25095" y="197"/>
                    <a:pt x="25130" y="236"/>
                    <a:pt x="25164" y="236"/>
                  </a:cubicBezTo>
                  <a:lnTo>
                    <a:pt x="25182" y="236"/>
                  </a:lnTo>
                  <a:cubicBezTo>
                    <a:pt x="25221" y="236"/>
                    <a:pt x="25238" y="218"/>
                    <a:pt x="25256" y="179"/>
                  </a:cubicBezTo>
                  <a:cubicBezTo>
                    <a:pt x="25256" y="144"/>
                    <a:pt x="25238" y="110"/>
                    <a:pt x="25203" y="110"/>
                  </a:cubicBezTo>
                  <a:lnTo>
                    <a:pt x="25182" y="88"/>
                  </a:lnTo>
                  <a:close/>
                  <a:moveTo>
                    <a:pt x="11714" y="110"/>
                  </a:moveTo>
                  <a:cubicBezTo>
                    <a:pt x="11675" y="110"/>
                    <a:pt x="11640" y="144"/>
                    <a:pt x="11640" y="197"/>
                  </a:cubicBezTo>
                  <a:cubicBezTo>
                    <a:pt x="11658" y="236"/>
                    <a:pt x="11675" y="253"/>
                    <a:pt x="11714" y="253"/>
                  </a:cubicBezTo>
                  <a:lnTo>
                    <a:pt x="11732" y="253"/>
                  </a:lnTo>
                  <a:cubicBezTo>
                    <a:pt x="11767" y="253"/>
                    <a:pt x="11801" y="218"/>
                    <a:pt x="11784" y="162"/>
                  </a:cubicBezTo>
                  <a:cubicBezTo>
                    <a:pt x="11784" y="127"/>
                    <a:pt x="11749" y="110"/>
                    <a:pt x="11714" y="110"/>
                  </a:cubicBezTo>
                  <a:close/>
                  <a:moveTo>
                    <a:pt x="11349" y="162"/>
                  </a:moveTo>
                  <a:cubicBezTo>
                    <a:pt x="11314" y="179"/>
                    <a:pt x="11279" y="218"/>
                    <a:pt x="11297" y="253"/>
                  </a:cubicBezTo>
                  <a:cubicBezTo>
                    <a:pt x="11297" y="288"/>
                    <a:pt x="11332" y="305"/>
                    <a:pt x="11366" y="305"/>
                  </a:cubicBezTo>
                  <a:cubicBezTo>
                    <a:pt x="11423" y="305"/>
                    <a:pt x="11440" y="271"/>
                    <a:pt x="11440" y="236"/>
                  </a:cubicBezTo>
                  <a:cubicBezTo>
                    <a:pt x="11423" y="197"/>
                    <a:pt x="11406" y="162"/>
                    <a:pt x="11366" y="162"/>
                  </a:cubicBezTo>
                  <a:close/>
                  <a:moveTo>
                    <a:pt x="14234" y="162"/>
                  </a:moveTo>
                  <a:cubicBezTo>
                    <a:pt x="14216" y="162"/>
                    <a:pt x="14177" y="179"/>
                    <a:pt x="14160" y="218"/>
                  </a:cubicBezTo>
                  <a:cubicBezTo>
                    <a:pt x="14160" y="253"/>
                    <a:pt x="14177" y="305"/>
                    <a:pt x="14216" y="305"/>
                  </a:cubicBezTo>
                  <a:lnTo>
                    <a:pt x="14234" y="305"/>
                  </a:lnTo>
                  <a:cubicBezTo>
                    <a:pt x="14269" y="305"/>
                    <a:pt x="14303" y="288"/>
                    <a:pt x="14303" y="253"/>
                  </a:cubicBezTo>
                  <a:cubicBezTo>
                    <a:pt x="14325" y="218"/>
                    <a:pt x="14286" y="179"/>
                    <a:pt x="14251" y="162"/>
                  </a:cubicBezTo>
                  <a:close/>
                  <a:moveTo>
                    <a:pt x="23372" y="179"/>
                  </a:moveTo>
                  <a:cubicBezTo>
                    <a:pt x="23332" y="197"/>
                    <a:pt x="23315" y="236"/>
                    <a:pt x="23315" y="271"/>
                  </a:cubicBezTo>
                  <a:cubicBezTo>
                    <a:pt x="23332" y="305"/>
                    <a:pt x="23354" y="327"/>
                    <a:pt x="23389" y="327"/>
                  </a:cubicBezTo>
                  <a:lnTo>
                    <a:pt x="23406" y="327"/>
                  </a:lnTo>
                  <a:cubicBezTo>
                    <a:pt x="23441" y="305"/>
                    <a:pt x="23480" y="271"/>
                    <a:pt x="23463" y="236"/>
                  </a:cubicBezTo>
                  <a:cubicBezTo>
                    <a:pt x="23441" y="197"/>
                    <a:pt x="23424" y="179"/>
                    <a:pt x="23389" y="179"/>
                  </a:cubicBezTo>
                  <a:close/>
                  <a:moveTo>
                    <a:pt x="25530" y="218"/>
                  </a:moveTo>
                  <a:cubicBezTo>
                    <a:pt x="25491" y="218"/>
                    <a:pt x="25473" y="236"/>
                    <a:pt x="25456" y="253"/>
                  </a:cubicBezTo>
                  <a:cubicBezTo>
                    <a:pt x="25438" y="288"/>
                    <a:pt x="25456" y="345"/>
                    <a:pt x="25491" y="362"/>
                  </a:cubicBezTo>
                  <a:lnTo>
                    <a:pt x="25530" y="362"/>
                  </a:lnTo>
                  <a:cubicBezTo>
                    <a:pt x="25547" y="362"/>
                    <a:pt x="25582" y="345"/>
                    <a:pt x="25582" y="327"/>
                  </a:cubicBezTo>
                  <a:cubicBezTo>
                    <a:pt x="25599" y="288"/>
                    <a:pt x="25582" y="236"/>
                    <a:pt x="25547" y="218"/>
                  </a:cubicBezTo>
                  <a:close/>
                  <a:moveTo>
                    <a:pt x="10988" y="236"/>
                  </a:moveTo>
                  <a:cubicBezTo>
                    <a:pt x="10953" y="253"/>
                    <a:pt x="10931" y="288"/>
                    <a:pt x="10931" y="327"/>
                  </a:cubicBezTo>
                  <a:cubicBezTo>
                    <a:pt x="10953" y="362"/>
                    <a:pt x="10970" y="379"/>
                    <a:pt x="11005" y="379"/>
                  </a:cubicBezTo>
                  <a:lnTo>
                    <a:pt x="11023" y="379"/>
                  </a:lnTo>
                  <a:cubicBezTo>
                    <a:pt x="11062" y="379"/>
                    <a:pt x="11079" y="345"/>
                    <a:pt x="11079" y="305"/>
                  </a:cubicBezTo>
                  <a:cubicBezTo>
                    <a:pt x="11079" y="271"/>
                    <a:pt x="11040" y="236"/>
                    <a:pt x="11005" y="236"/>
                  </a:cubicBezTo>
                  <a:close/>
                  <a:moveTo>
                    <a:pt x="14578" y="271"/>
                  </a:moveTo>
                  <a:cubicBezTo>
                    <a:pt x="14560" y="271"/>
                    <a:pt x="14521" y="288"/>
                    <a:pt x="14521" y="327"/>
                  </a:cubicBezTo>
                  <a:cubicBezTo>
                    <a:pt x="14504" y="362"/>
                    <a:pt x="14521" y="397"/>
                    <a:pt x="14560" y="414"/>
                  </a:cubicBezTo>
                  <a:lnTo>
                    <a:pt x="14578" y="414"/>
                  </a:lnTo>
                  <a:cubicBezTo>
                    <a:pt x="14612" y="414"/>
                    <a:pt x="14652" y="397"/>
                    <a:pt x="14652" y="379"/>
                  </a:cubicBezTo>
                  <a:cubicBezTo>
                    <a:pt x="14669" y="345"/>
                    <a:pt x="14652" y="288"/>
                    <a:pt x="14612" y="288"/>
                  </a:cubicBezTo>
                  <a:cubicBezTo>
                    <a:pt x="14595" y="271"/>
                    <a:pt x="14595" y="271"/>
                    <a:pt x="14578" y="271"/>
                  </a:cubicBezTo>
                  <a:close/>
                  <a:moveTo>
                    <a:pt x="23045" y="288"/>
                  </a:moveTo>
                  <a:lnTo>
                    <a:pt x="23028" y="305"/>
                  </a:lnTo>
                  <a:cubicBezTo>
                    <a:pt x="22989" y="305"/>
                    <a:pt x="22971" y="362"/>
                    <a:pt x="22971" y="397"/>
                  </a:cubicBezTo>
                  <a:cubicBezTo>
                    <a:pt x="22989" y="414"/>
                    <a:pt x="23028" y="436"/>
                    <a:pt x="23045" y="436"/>
                  </a:cubicBezTo>
                  <a:lnTo>
                    <a:pt x="23080" y="436"/>
                  </a:lnTo>
                  <a:cubicBezTo>
                    <a:pt x="23115" y="414"/>
                    <a:pt x="23137" y="379"/>
                    <a:pt x="23115" y="345"/>
                  </a:cubicBezTo>
                  <a:cubicBezTo>
                    <a:pt x="23097" y="305"/>
                    <a:pt x="23080" y="288"/>
                    <a:pt x="23045" y="288"/>
                  </a:cubicBezTo>
                  <a:close/>
                  <a:moveTo>
                    <a:pt x="10644" y="327"/>
                  </a:moveTo>
                  <a:cubicBezTo>
                    <a:pt x="10605" y="327"/>
                    <a:pt x="10570" y="362"/>
                    <a:pt x="10587" y="414"/>
                  </a:cubicBezTo>
                  <a:cubicBezTo>
                    <a:pt x="10587" y="436"/>
                    <a:pt x="10627" y="471"/>
                    <a:pt x="10661" y="471"/>
                  </a:cubicBezTo>
                  <a:cubicBezTo>
                    <a:pt x="10714" y="453"/>
                    <a:pt x="10735" y="414"/>
                    <a:pt x="10714" y="379"/>
                  </a:cubicBezTo>
                  <a:cubicBezTo>
                    <a:pt x="10714" y="345"/>
                    <a:pt x="10679" y="327"/>
                    <a:pt x="10661" y="327"/>
                  </a:cubicBezTo>
                  <a:close/>
                  <a:moveTo>
                    <a:pt x="10279" y="397"/>
                  </a:moveTo>
                  <a:cubicBezTo>
                    <a:pt x="10244" y="414"/>
                    <a:pt x="10226" y="453"/>
                    <a:pt x="10226" y="488"/>
                  </a:cubicBezTo>
                  <a:cubicBezTo>
                    <a:pt x="10244" y="523"/>
                    <a:pt x="10261" y="545"/>
                    <a:pt x="10300" y="545"/>
                  </a:cubicBezTo>
                  <a:lnTo>
                    <a:pt x="10318" y="545"/>
                  </a:lnTo>
                  <a:cubicBezTo>
                    <a:pt x="10352" y="523"/>
                    <a:pt x="10370" y="488"/>
                    <a:pt x="10370" y="453"/>
                  </a:cubicBezTo>
                  <a:cubicBezTo>
                    <a:pt x="10370" y="414"/>
                    <a:pt x="10335" y="397"/>
                    <a:pt x="10300" y="397"/>
                  </a:cubicBezTo>
                  <a:close/>
                  <a:moveTo>
                    <a:pt x="25834" y="397"/>
                  </a:moveTo>
                  <a:cubicBezTo>
                    <a:pt x="25817" y="397"/>
                    <a:pt x="25800" y="397"/>
                    <a:pt x="25782" y="414"/>
                  </a:cubicBezTo>
                  <a:cubicBezTo>
                    <a:pt x="25765" y="453"/>
                    <a:pt x="25765" y="506"/>
                    <a:pt x="25800" y="523"/>
                  </a:cubicBezTo>
                  <a:cubicBezTo>
                    <a:pt x="25817" y="523"/>
                    <a:pt x="25834" y="545"/>
                    <a:pt x="25834" y="545"/>
                  </a:cubicBezTo>
                  <a:cubicBezTo>
                    <a:pt x="25874" y="545"/>
                    <a:pt x="25891" y="523"/>
                    <a:pt x="25908" y="506"/>
                  </a:cubicBezTo>
                  <a:cubicBezTo>
                    <a:pt x="25926" y="471"/>
                    <a:pt x="25908" y="414"/>
                    <a:pt x="25874" y="397"/>
                  </a:cubicBezTo>
                  <a:close/>
                  <a:moveTo>
                    <a:pt x="14921" y="414"/>
                  </a:moveTo>
                  <a:cubicBezTo>
                    <a:pt x="14887" y="414"/>
                    <a:pt x="14869" y="436"/>
                    <a:pt x="14847" y="471"/>
                  </a:cubicBezTo>
                  <a:cubicBezTo>
                    <a:pt x="14830" y="488"/>
                    <a:pt x="14847" y="545"/>
                    <a:pt x="14887" y="562"/>
                  </a:cubicBezTo>
                  <a:lnTo>
                    <a:pt x="14921" y="562"/>
                  </a:lnTo>
                  <a:cubicBezTo>
                    <a:pt x="14939" y="562"/>
                    <a:pt x="14956" y="562"/>
                    <a:pt x="14978" y="523"/>
                  </a:cubicBezTo>
                  <a:cubicBezTo>
                    <a:pt x="14995" y="488"/>
                    <a:pt x="14978" y="453"/>
                    <a:pt x="14956" y="436"/>
                  </a:cubicBezTo>
                  <a:cubicBezTo>
                    <a:pt x="14939" y="436"/>
                    <a:pt x="14921" y="414"/>
                    <a:pt x="14921" y="414"/>
                  </a:cubicBezTo>
                  <a:close/>
                  <a:moveTo>
                    <a:pt x="22680" y="436"/>
                  </a:moveTo>
                  <a:cubicBezTo>
                    <a:pt x="22645" y="453"/>
                    <a:pt x="22628" y="506"/>
                    <a:pt x="22645" y="545"/>
                  </a:cubicBezTo>
                  <a:cubicBezTo>
                    <a:pt x="22662" y="562"/>
                    <a:pt x="22680" y="579"/>
                    <a:pt x="22719" y="579"/>
                  </a:cubicBezTo>
                  <a:lnTo>
                    <a:pt x="22736" y="579"/>
                  </a:lnTo>
                  <a:cubicBezTo>
                    <a:pt x="22771" y="562"/>
                    <a:pt x="22789" y="506"/>
                    <a:pt x="22771" y="471"/>
                  </a:cubicBezTo>
                  <a:cubicBezTo>
                    <a:pt x="22771" y="453"/>
                    <a:pt x="22736" y="436"/>
                    <a:pt x="22719" y="436"/>
                  </a:cubicBezTo>
                  <a:close/>
                  <a:moveTo>
                    <a:pt x="9935" y="471"/>
                  </a:moveTo>
                  <a:lnTo>
                    <a:pt x="9935" y="488"/>
                  </a:lnTo>
                  <a:cubicBezTo>
                    <a:pt x="9883" y="488"/>
                    <a:pt x="9865" y="523"/>
                    <a:pt x="9883" y="562"/>
                  </a:cubicBezTo>
                  <a:cubicBezTo>
                    <a:pt x="9883" y="597"/>
                    <a:pt x="9917" y="614"/>
                    <a:pt x="9952" y="614"/>
                  </a:cubicBezTo>
                  <a:cubicBezTo>
                    <a:pt x="10009" y="614"/>
                    <a:pt x="10026" y="579"/>
                    <a:pt x="10009" y="545"/>
                  </a:cubicBezTo>
                  <a:cubicBezTo>
                    <a:pt x="10009" y="506"/>
                    <a:pt x="9974" y="471"/>
                    <a:pt x="9935" y="471"/>
                  </a:cubicBezTo>
                  <a:close/>
                  <a:moveTo>
                    <a:pt x="9574" y="562"/>
                  </a:moveTo>
                  <a:cubicBezTo>
                    <a:pt x="9539" y="579"/>
                    <a:pt x="9517" y="614"/>
                    <a:pt x="9517" y="653"/>
                  </a:cubicBezTo>
                  <a:cubicBezTo>
                    <a:pt x="9539" y="688"/>
                    <a:pt x="9556" y="706"/>
                    <a:pt x="9591" y="706"/>
                  </a:cubicBezTo>
                  <a:lnTo>
                    <a:pt x="9608" y="706"/>
                  </a:lnTo>
                  <a:cubicBezTo>
                    <a:pt x="9648" y="688"/>
                    <a:pt x="9665" y="653"/>
                    <a:pt x="9665" y="614"/>
                  </a:cubicBezTo>
                  <a:cubicBezTo>
                    <a:pt x="9648" y="579"/>
                    <a:pt x="9626" y="562"/>
                    <a:pt x="9591" y="562"/>
                  </a:cubicBezTo>
                  <a:close/>
                  <a:moveTo>
                    <a:pt x="22393" y="579"/>
                  </a:moveTo>
                  <a:cubicBezTo>
                    <a:pt x="22375" y="579"/>
                    <a:pt x="22353" y="597"/>
                    <a:pt x="22353" y="597"/>
                  </a:cubicBezTo>
                  <a:cubicBezTo>
                    <a:pt x="22319" y="614"/>
                    <a:pt x="22301" y="653"/>
                    <a:pt x="22319" y="688"/>
                  </a:cubicBezTo>
                  <a:cubicBezTo>
                    <a:pt x="22336" y="723"/>
                    <a:pt x="22353" y="723"/>
                    <a:pt x="22393" y="723"/>
                  </a:cubicBezTo>
                  <a:lnTo>
                    <a:pt x="22410" y="723"/>
                  </a:lnTo>
                  <a:cubicBezTo>
                    <a:pt x="22445" y="706"/>
                    <a:pt x="22462" y="671"/>
                    <a:pt x="22445" y="632"/>
                  </a:cubicBezTo>
                  <a:cubicBezTo>
                    <a:pt x="22427" y="597"/>
                    <a:pt x="22410" y="579"/>
                    <a:pt x="22393" y="579"/>
                  </a:cubicBezTo>
                  <a:close/>
                  <a:moveTo>
                    <a:pt x="26126" y="597"/>
                  </a:moveTo>
                  <a:cubicBezTo>
                    <a:pt x="26109" y="597"/>
                    <a:pt x="26091" y="614"/>
                    <a:pt x="26074" y="632"/>
                  </a:cubicBezTo>
                  <a:cubicBezTo>
                    <a:pt x="26052" y="653"/>
                    <a:pt x="26052" y="706"/>
                    <a:pt x="26091" y="723"/>
                  </a:cubicBezTo>
                  <a:cubicBezTo>
                    <a:pt x="26109" y="740"/>
                    <a:pt x="26126" y="740"/>
                    <a:pt x="26126" y="740"/>
                  </a:cubicBezTo>
                  <a:cubicBezTo>
                    <a:pt x="26161" y="740"/>
                    <a:pt x="26183" y="740"/>
                    <a:pt x="26200" y="723"/>
                  </a:cubicBezTo>
                  <a:cubicBezTo>
                    <a:pt x="26217" y="688"/>
                    <a:pt x="26217" y="653"/>
                    <a:pt x="26183" y="614"/>
                  </a:cubicBezTo>
                  <a:cubicBezTo>
                    <a:pt x="26161" y="614"/>
                    <a:pt x="26143" y="597"/>
                    <a:pt x="26126" y="597"/>
                  </a:cubicBezTo>
                  <a:close/>
                  <a:moveTo>
                    <a:pt x="15230" y="614"/>
                  </a:moveTo>
                  <a:cubicBezTo>
                    <a:pt x="15195" y="614"/>
                    <a:pt x="15174" y="614"/>
                    <a:pt x="15156" y="653"/>
                  </a:cubicBezTo>
                  <a:cubicBezTo>
                    <a:pt x="15139" y="671"/>
                    <a:pt x="15156" y="723"/>
                    <a:pt x="15195" y="740"/>
                  </a:cubicBezTo>
                  <a:cubicBezTo>
                    <a:pt x="15195" y="762"/>
                    <a:pt x="15213" y="762"/>
                    <a:pt x="15230" y="762"/>
                  </a:cubicBezTo>
                  <a:cubicBezTo>
                    <a:pt x="15248" y="762"/>
                    <a:pt x="15265" y="740"/>
                    <a:pt x="15283" y="723"/>
                  </a:cubicBezTo>
                  <a:cubicBezTo>
                    <a:pt x="15304" y="688"/>
                    <a:pt x="15304" y="653"/>
                    <a:pt x="15265" y="614"/>
                  </a:cubicBezTo>
                  <a:close/>
                  <a:moveTo>
                    <a:pt x="9230" y="653"/>
                  </a:moveTo>
                  <a:cubicBezTo>
                    <a:pt x="9173" y="653"/>
                    <a:pt x="9156" y="688"/>
                    <a:pt x="9173" y="740"/>
                  </a:cubicBezTo>
                  <a:cubicBezTo>
                    <a:pt x="9173" y="762"/>
                    <a:pt x="9212" y="797"/>
                    <a:pt x="9247" y="797"/>
                  </a:cubicBezTo>
                  <a:lnTo>
                    <a:pt x="9265" y="797"/>
                  </a:lnTo>
                  <a:cubicBezTo>
                    <a:pt x="9299" y="780"/>
                    <a:pt x="9321" y="740"/>
                    <a:pt x="9299" y="706"/>
                  </a:cubicBezTo>
                  <a:cubicBezTo>
                    <a:pt x="9299" y="671"/>
                    <a:pt x="9265" y="653"/>
                    <a:pt x="9247" y="653"/>
                  </a:cubicBezTo>
                  <a:close/>
                  <a:moveTo>
                    <a:pt x="8886" y="723"/>
                  </a:moveTo>
                  <a:lnTo>
                    <a:pt x="8864" y="740"/>
                  </a:lnTo>
                  <a:cubicBezTo>
                    <a:pt x="8830" y="740"/>
                    <a:pt x="8812" y="780"/>
                    <a:pt x="8812" y="814"/>
                  </a:cubicBezTo>
                  <a:cubicBezTo>
                    <a:pt x="8830" y="849"/>
                    <a:pt x="8847" y="871"/>
                    <a:pt x="8886" y="871"/>
                  </a:cubicBezTo>
                  <a:lnTo>
                    <a:pt x="8904" y="871"/>
                  </a:lnTo>
                  <a:cubicBezTo>
                    <a:pt x="8938" y="871"/>
                    <a:pt x="8973" y="832"/>
                    <a:pt x="8956" y="780"/>
                  </a:cubicBezTo>
                  <a:cubicBezTo>
                    <a:pt x="8956" y="762"/>
                    <a:pt x="8921" y="723"/>
                    <a:pt x="8886" y="723"/>
                  </a:cubicBezTo>
                  <a:close/>
                  <a:moveTo>
                    <a:pt x="22027" y="762"/>
                  </a:moveTo>
                  <a:cubicBezTo>
                    <a:pt x="21992" y="780"/>
                    <a:pt x="21975" y="832"/>
                    <a:pt x="21992" y="871"/>
                  </a:cubicBezTo>
                  <a:cubicBezTo>
                    <a:pt x="22010" y="888"/>
                    <a:pt x="22027" y="906"/>
                    <a:pt x="22066" y="906"/>
                  </a:cubicBezTo>
                  <a:cubicBezTo>
                    <a:pt x="22066" y="906"/>
                    <a:pt x="22084" y="906"/>
                    <a:pt x="22101" y="888"/>
                  </a:cubicBezTo>
                  <a:cubicBezTo>
                    <a:pt x="22136" y="871"/>
                    <a:pt x="22136" y="832"/>
                    <a:pt x="22118" y="797"/>
                  </a:cubicBezTo>
                  <a:cubicBezTo>
                    <a:pt x="22118" y="762"/>
                    <a:pt x="22084" y="762"/>
                    <a:pt x="22066" y="762"/>
                  </a:cubicBezTo>
                  <a:close/>
                  <a:moveTo>
                    <a:pt x="15539" y="797"/>
                  </a:moveTo>
                  <a:cubicBezTo>
                    <a:pt x="15500" y="797"/>
                    <a:pt x="15483" y="814"/>
                    <a:pt x="15465" y="832"/>
                  </a:cubicBezTo>
                  <a:cubicBezTo>
                    <a:pt x="15448" y="871"/>
                    <a:pt x="15465" y="906"/>
                    <a:pt x="15500" y="941"/>
                  </a:cubicBezTo>
                  <a:lnTo>
                    <a:pt x="15539" y="941"/>
                  </a:lnTo>
                  <a:cubicBezTo>
                    <a:pt x="15557" y="941"/>
                    <a:pt x="15574" y="941"/>
                    <a:pt x="15591" y="906"/>
                  </a:cubicBezTo>
                  <a:cubicBezTo>
                    <a:pt x="15609" y="888"/>
                    <a:pt x="15609" y="832"/>
                    <a:pt x="15574" y="814"/>
                  </a:cubicBezTo>
                  <a:cubicBezTo>
                    <a:pt x="15557" y="797"/>
                    <a:pt x="15539" y="797"/>
                    <a:pt x="15539" y="797"/>
                  </a:cubicBezTo>
                  <a:close/>
                  <a:moveTo>
                    <a:pt x="8521" y="814"/>
                  </a:moveTo>
                  <a:cubicBezTo>
                    <a:pt x="8486" y="832"/>
                    <a:pt x="8451" y="871"/>
                    <a:pt x="8468" y="906"/>
                  </a:cubicBezTo>
                  <a:cubicBezTo>
                    <a:pt x="8468" y="941"/>
                    <a:pt x="8503" y="958"/>
                    <a:pt x="8538" y="958"/>
                  </a:cubicBezTo>
                  <a:lnTo>
                    <a:pt x="8560" y="958"/>
                  </a:lnTo>
                  <a:cubicBezTo>
                    <a:pt x="8595" y="958"/>
                    <a:pt x="8612" y="906"/>
                    <a:pt x="8612" y="871"/>
                  </a:cubicBezTo>
                  <a:cubicBezTo>
                    <a:pt x="8595" y="849"/>
                    <a:pt x="8577" y="814"/>
                    <a:pt x="8538" y="814"/>
                  </a:cubicBezTo>
                  <a:close/>
                  <a:moveTo>
                    <a:pt x="26400" y="849"/>
                  </a:moveTo>
                  <a:cubicBezTo>
                    <a:pt x="26378" y="849"/>
                    <a:pt x="26361" y="849"/>
                    <a:pt x="26344" y="871"/>
                  </a:cubicBezTo>
                  <a:cubicBezTo>
                    <a:pt x="26326" y="906"/>
                    <a:pt x="26326" y="941"/>
                    <a:pt x="26344" y="980"/>
                  </a:cubicBezTo>
                  <a:cubicBezTo>
                    <a:pt x="26361" y="980"/>
                    <a:pt x="26378" y="997"/>
                    <a:pt x="26400" y="997"/>
                  </a:cubicBezTo>
                  <a:cubicBezTo>
                    <a:pt x="26417" y="997"/>
                    <a:pt x="26435" y="980"/>
                    <a:pt x="26452" y="980"/>
                  </a:cubicBezTo>
                  <a:cubicBezTo>
                    <a:pt x="26470" y="941"/>
                    <a:pt x="26487" y="906"/>
                    <a:pt x="26452" y="871"/>
                  </a:cubicBezTo>
                  <a:cubicBezTo>
                    <a:pt x="26435" y="849"/>
                    <a:pt x="26417" y="849"/>
                    <a:pt x="26400" y="849"/>
                  </a:cubicBezTo>
                  <a:close/>
                  <a:moveTo>
                    <a:pt x="8177" y="906"/>
                  </a:moveTo>
                  <a:lnTo>
                    <a:pt x="8159" y="923"/>
                  </a:lnTo>
                  <a:cubicBezTo>
                    <a:pt x="8125" y="923"/>
                    <a:pt x="8103" y="958"/>
                    <a:pt x="8125" y="997"/>
                  </a:cubicBezTo>
                  <a:cubicBezTo>
                    <a:pt x="8125" y="1032"/>
                    <a:pt x="8159" y="1049"/>
                    <a:pt x="8177" y="1049"/>
                  </a:cubicBezTo>
                  <a:lnTo>
                    <a:pt x="8194" y="1049"/>
                  </a:lnTo>
                  <a:cubicBezTo>
                    <a:pt x="8251" y="1049"/>
                    <a:pt x="8268" y="1015"/>
                    <a:pt x="8251" y="958"/>
                  </a:cubicBezTo>
                  <a:cubicBezTo>
                    <a:pt x="8251" y="941"/>
                    <a:pt x="8212" y="906"/>
                    <a:pt x="8177" y="906"/>
                  </a:cubicBezTo>
                  <a:close/>
                  <a:moveTo>
                    <a:pt x="21740" y="923"/>
                  </a:moveTo>
                  <a:cubicBezTo>
                    <a:pt x="21740" y="923"/>
                    <a:pt x="21722" y="941"/>
                    <a:pt x="21701" y="941"/>
                  </a:cubicBezTo>
                  <a:cubicBezTo>
                    <a:pt x="21666" y="958"/>
                    <a:pt x="21666" y="1015"/>
                    <a:pt x="21683" y="1032"/>
                  </a:cubicBezTo>
                  <a:cubicBezTo>
                    <a:pt x="21701" y="1067"/>
                    <a:pt x="21722" y="1067"/>
                    <a:pt x="21740" y="1067"/>
                  </a:cubicBezTo>
                  <a:lnTo>
                    <a:pt x="21775" y="1067"/>
                  </a:lnTo>
                  <a:cubicBezTo>
                    <a:pt x="21809" y="1049"/>
                    <a:pt x="21831" y="997"/>
                    <a:pt x="21809" y="958"/>
                  </a:cubicBezTo>
                  <a:cubicBezTo>
                    <a:pt x="21792" y="941"/>
                    <a:pt x="21775" y="923"/>
                    <a:pt x="21740" y="923"/>
                  </a:cubicBezTo>
                  <a:close/>
                  <a:moveTo>
                    <a:pt x="7816" y="1015"/>
                  </a:moveTo>
                  <a:cubicBezTo>
                    <a:pt x="7777" y="1032"/>
                    <a:pt x="7759" y="1067"/>
                    <a:pt x="7759" y="1106"/>
                  </a:cubicBezTo>
                  <a:cubicBezTo>
                    <a:pt x="7777" y="1141"/>
                    <a:pt x="7798" y="1158"/>
                    <a:pt x="7833" y="1158"/>
                  </a:cubicBezTo>
                  <a:lnTo>
                    <a:pt x="7850" y="1158"/>
                  </a:lnTo>
                  <a:cubicBezTo>
                    <a:pt x="7885" y="1141"/>
                    <a:pt x="7924" y="1106"/>
                    <a:pt x="7907" y="1067"/>
                  </a:cubicBezTo>
                  <a:cubicBezTo>
                    <a:pt x="7907" y="1032"/>
                    <a:pt x="7868" y="1015"/>
                    <a:pt x="7833" y="1015"/>
                  </a:cubicBezTo>
                  <a:close/>
                  <a:moveTo>
                    <a:pt x="15826" y="1015"/>
                  </a:moveTo>
                  <a:cubicBezTo>
                    <a:pt x="15809" y="1015"/>
                    <a:pt x="15774" y="1032"/>
                    <a:pt x="15774" y="1049"/>
                  </a:cubicBezTo>
                  <a:cubicBezTo>
                    <a:pt x="15739" y="1067"/>
                    <a:pt x="15739" y="1123"/>
                    <a:pt x="15774" y="1141"/>
                  </a:cubicBezTo>
                  <a:cubicBezTo>
                    <a:pt x="15792" y="1158"/>
                    <a:pt x="15809" y="1158"/>
                    <a:pt x="15826" y="1158"/>
                  </a:cubicBezTo>
                  <a:cubicBezTo>
                    <a:pt x="15848" y="1158"/>
                    <a:pt x="15866" y="1158"/>
                    <a:pt x="15883" y="1141"/>
                  </a:cubicBezTo>
                  <a:cubicBezTo>
                    <a:pt x="15900" y="1106"/>
                    <a:pt x="15900" y="1067"/>
                    <a:pt x="15866" y="1032"/>
                  </a:cubicBezTo>
                  <a:cubicBezTo>
                    <a:pt x="15866" y="1032"/>
                    <a:pt x="15848" y="1015"/>
                    <a:pt x="15826" y="1015"/>
                  </a:cubicBezTo>
                  <a:close/>
                  <a:moveTo>
                    <a:pt x="7472" y="1106"/>
                  </a:moveTo>
                  <a:cubicBezTo>
                    <a:pt x="7433" y="1123"/>
                    <a:pt x="7398" y="1158"/>
                    <a:pt x="7415" y="1197"/>
                  </a:cubicBezTo>
                  <a:cubicBezTo>
                    <a:pt x="7433" y="1232"/>
                    <a:pt x="7450" y="1250"/>
                    <a:pt x="7489" y="1250"/>
                  </a:cubicBezTo>
                  <a:lnTo>
                    <a:pt x="7507" y="1250"/>
                  </a:lnTo>
                  <a:cubicBezTo>
                    <a:pt x="7542" y="1250"/>
                    <a:pt x="7559" y="1197"/>
                    <a:pt x="7559" y="1158"/>
                  </a:cubicBezTo>
                  <a:cubicBezTo>
                    <a:pt x="7542" y="1123"/>
                    <a:pt x="7524" y="1106"/>
                    <a:pt x="7489" y="1106"/>
                  </a:cubicBezTo>
                  <a:close/>
                  <a:moveTo>
                    <a:pt x="21396" y="1123"/>
                  </a:moveTo>
                  <a:cubicBezTo>
                    <a:pt x="21357" y="1141"/>
                    <a:pt x="21357" y="1197"/>
                    <a:pt x="21374" y="1232"/>
                  </a:cubicBezTo>
                  <a:cubicBezTo>
                    <a:pt x="21396" y="1250"/>
                    <a:pt x="21414" y="1267"/>
                    <a:pt x="21431" y="1267"/>
                  </a:cubicBezTo>
                  <a:cubicBezTo>
                    <a:pt x="21448" y="1267"/>
                    <a:pt x="21466" y="1267"/>
                    <a:pt x="21466" y="1250"/>
                  </a:cubicBezTo>
                  <a:cubicBezTo>
                    <a:pt x="21505" y="1232"/>
                    <a:pt x="21522" y="1197"/>
                    <a:pt x="21505" y="1158"/>
                  </a:cubicBezTo>
                  <a:cubicBezTo>
                    <a:pt x="21483" y="1123"/>
                    <a:pt x="21466" y="1123"/>
                    <a:pt x="21431" y="1123"/>
                  </a:cubicBezTo>
                  <a:close/>
                  <a:moveTo>
                    <a:pt x="26635" y="1123"/>
                  </a:moveTo>
                  <a:cubicBezTo>
                    <a:pt x="26618" y="1123"/>
                    <a:pt x="26618" y="1123"/>
                    <a:pt x="26596" y="1141"/>
                  </a:cubicBezTo>
                  <a:cubicBezTo>
                    <a:pt x="26561" y="1158"/>
                    <a:pt x="26561" y="1197"/>
                    <a:pt x="26578" y="1232"/>
                  </a:cubicBezTo>
                  <a:cubicBezTo>
                    <a:pt x="26596" y="1250"/>
                    <a:pt x="26618" y="1267"/>
                    <a:pt x="26635" y="1267"/>
                  </a:cubicBezTo>
                  <a:cubicBezTo>
                    <a:pt x="26652" y="1267"/>
                    <a:pt x="26670" y="1267"/>
                    <a:pt x="26687" y="1250"/>
                  </a:cubicBezTo>
                  <a:cubicBezTo>
                    <a:pt x="26726" y="1232"/>
                    <a:pt x="26726" y="1176"/>
                    <a:pt x="26705" y="1141"/>
                  </a:cubicBezTo>
                  <a:cubicBezTo>
                    <a:pt x="26687" y="1123"/>
                    <a:pt x="26670" y="1123"/>
                    <a:pt x="26635" y="1123"/>
                  </a:cubicBezTo>
                  <a:close/>
                  <a:moveTo>
                    <a:pt x="7124" y="1215"/>
                  </a:moveTo>
                  <a:cubicBezTo>
                    <a:pt x="7089" y="1232"/>
                    <a:pt x="7054" y="1267"/>
                    <a:pt x="7072" y="1306"/>
                  </a:cubicBezTo>
                  <a:cubicBezTo>
                    <a:pt x="7089" y="1341"/>
                    <a:pt x="7106" y="1358"/>
                    <a:pt x="7146" y="1358"/>
                  </a:cubicBezTo>
                  <a:lnTo>
                    <a:pt x="7163" y="1358"/>
                  </a:lnTo>
                  <a:cubicBezTo>
                    <a:pt x="7198" y="1341"/>
                    <a:pt x="7215" y="1306"/>
                    <a:pt x="7215" y="1267"/>
                  </a:cubicBezTo>
                  <a:cubicBezTo>
                    <a:pt x="7198" y="1232"/>
                    <a:pt x="7163" y="1215"/>
                    <a:pt x="7146" y="1215"/>
                  </a:cubicBezTo>
                  <a:close/>
                  <a:moveTo>
                    <a:pt x="16083" y="1267"/>
                  </a:moveTo>
                  <a:cubicBezTo>
                    <a:pt x="16066" y="1267"/>
                    <a:pt x="16044" y="1284"/>
                    <a:pt x="16027" y="1284"/>
                  </a:cubicBezTo>
                  <a:cubicBezTo>
                    <a:pt x="16009" y="1324"/>
                    <a:pt x="16009" y="1358"/>
                    <a:pt x="16027" y="1393"/>
                  </a:cubicBezTo>
                  <a:cubicBezTo>
                    <a:pt x="16044" y="1415"/>
                    <a:pt x="16066" y="1415"/>
                    <a:pt x="16083" y="1415"/>
                  </a:cubicBezTo>
                  <a:cubicBezTo>
                    <a:pt x="16101" y="1415"/>
                    <a:pt x="16118" y="1415"/>
                    <a:pt x="16135" y="1393"/>
                  </a:cubicBezTo>
                  <a:cubicBezTo>
                    <a:pt x="16153" y="1376"/>
                    <a:pt x="16175" y="1324"/>
                    <a:pt x="16135" y="1284"/>
                  </a:cubicBezTo>
                  <a:cubicBezTo>
                    <a:pt x="16118" y="1284"/>
                    <a:pt x="16101" y="1267"/>
                    <a:pt x="16083" y="1267"/>
                  </a:cubicBezTo>
                  <a:close/>
                  <a:moveTo>
                    <a:pt x="21122" y="1306"/>
                  </a:moveTo>
                  <a:cubicBezTo>
                    <a:pt x="21105" y="1306"/>
                    <a:pt x="21105" y="1306"/>
                    <a:pt x="21087" y="1324"/>
                  </a:cubicBezTo>
                  <a:cubicBezTo>
                    <a:pt x="21048" y="1341"/>
                    <a:pt x="21048" y="1376"/>
                    <a:pt x="21070" y="1415"/>
                  </a:cubicBezTo>
                  <a:cubicBezTo>
                    <a:pt x="21087" y="1450"/>
                    <a:pt x="21105" y="1450"/>
                    <a:pt x="21122" y="1450"/>
                  </a:cubicBezTo>
                  <a:lnTo>
                    <a:pt x="21157" y="1450"/>
                  </a:lnTo>
                  <a:cubicBezTo>
                    <a:pt x="21196" y="1415"/>
                    <a:pt x="21213" y="1376"/>
                    <a:pt x="21196" y="1341"/>
                  </a:cubicBezTo>
                  <a:cubicBezTo>
                    <a:pt x="21179" y="1324"/>
                    <a:pt x="21139" y="1306"/>
                    <a:pt x="21122" y="1306"/>
                  </a:cubicBezTo>
                  <a:close/>
                  <a:moveTo>
                    <a:pt x="6780" y="1324"/>
                  </a:moveTo>
                  <a:cubicBezTo>
                    <a:pt x="6728" y="1341"/>
                    <a:pt x="6710" y="1376"/>
                    <a:pt x="6728" y="1415"/>
                  </a:cubicBezTo>
                  <a:cubicBezTo>
                    <a:pt x="6745" y="1450"/>
                    <a:pt x="6763" y="1467"/>
                    <a:pt x="6797" y="1467"/>
                  </a:cubicBezTo>
                  <a:lnTo>
                    <a:pt x="6819" y="1467"/>
                  </a:lnTo>
                  <a:cubicBezTo>
                    <a:pt x="6854" y="1450"/>
                    <a:pt x="6871" y="1415"/>
                    <a:pt x="6871" y="1376"/>
                  </a:cubicBezTo>
                  <a:cubicBezTo>
                    <a:pt x="6854" y="1341"/>
                    <a:pt x="6819" y="1324"/>
                    <a:pt x="6797" y="1324"/>
                  </a:cubicBezTo>
                  <a:close/>
                  <a:moveTo>
                    <a:pt x="26853" y="1415"/>
                  </a:moveTo>
                  <a:cubicBezTo>
                    <a:pt x="26835" y="1415"/>
                    <a:pt x="26813" y="1415"/>
                    <a:pt x="26813" y="1432"/>
                  </a:cubicBezTo>
                  <a:cubicBezTo>
                    <a:pt x="26779" y="1450"/>
                    <a:pt x="26761" y="1485"/>
                    <a:pt x="26796" y="1524"/>
                  </a:cubicBezTo>
                  <a:cubicBezTo>
                    <a:pt x="26796" y="1541"/>
                    <a:pt x="26835" y="1559"/>
                    <a:pt x="26853" y="1559"/>
                  </a:cubicBezTo>
                  <a:cubicBezTo>
                    <a:pt x="26870" y="1559"/>
                    <a:pt x="26887" y="1559"/>
                    <a:pt x="26887" y="1541"/>
                  </a:cubicBezTo>
                  <a:cubicBezTo>
                    <a:pt x="26922" y="1524"/>
                    <a:pt x="26944" y="1485"/>
                    <a:pt x="26905" y="1450"/>
                  </a:cubicBezTo>
                  <a:cubicBezTo>
                    <a:pt x="26905" y="1432"/>
                    <a:pt x="26870" y="1415"/>
                    <a:pt x="26853" y="1415"/>
                  </a:cubicBezTo>
                  <a:close/>
                  <a:moveTo>
                    <a:pt x="6436" y="1450"/>
                  </a:moveTo>
                  <a:cubicBezTo>
                    <a:pt x="6384" y="1467"/>
                    <a:pt x="6362" y="1502"/>
                    <a:pt x="6384" y="1541"/>
                  </a:cubicBezTo>
                  <a:cubicBezTo>
                    <a:pt x="6402" y="1576"/>
                    <a:pt x="6419" y="1593"/>
                    <a:pt x="6454" y="1593"/>
                  </a:cubicBezTo>
                  <a:cubicBezTo>
                    <a:pt x="6454" y="1593"/>
                    <a:pt x="6471" y="1593"/>
                    <a:pt x="6471" y="1576"/>
                  </a:cubicBezTo>
                  <a:cubicBezTo>
                    <a:pt x="6510" y="1576"/>
                    <a:pt x="6528" y="1524"/>
                    <a:pt x="6528" y="1485"/>
                  </a:cubicBezTo>
                  <a:cubicBezTo>
                    <a:pt x="6510" y="1467"/>
                    <a:pt x="6471" y="1450"/>
                    <a:pt x="6454" y="1450"/>
                  </a:cubicBezTo>
                  <a:close/>
                  <a:moveTo>
                    <a:pt x="20778" y="1502"/>
                  </a:moveTo>
                  <a:cubicBezTo>
                    <a:pt x="20743" y="1541"/>
                    <a:pt x="20743" y="1576"/>
                    <a:pt x="20761" y="1611"/>
                  </a:cubicBezTo>
                  <a:cubicBezTo>
                    <a:pt x="20778" y="1633"/>
                    <a:pt x="20796" y="1650"/>
                    <a:pt x="20813" y="1650"/>
                  </a:cubicBezTo>
                  <a:cubicBezTo>
                    <a:pt x="20830" y="1650"/>
                    <a:pt x="20852" y="1650"/>
                    <a:pt x="20852" y="1633"/>
                  </a:cubicBezTo>
                  <a:cubicBezTo>
                    <a:pt x="20887" y="1611"/>
                    <a:pt x="20904" y="1576"/>
                    <a:pt x="20887" y="1541"/>
                  </a:cubicBezTo>
                  <a:cubicBezTo>
                    <a:pt x="20870" y="1524"/>
                    <a:pt x="20852" y="1502"/>
                    <a:pt x="20813" y="1502"/>
                  </a:cubicBezTo>
                  <a:close/>
                  <a:moveTo>
                    <a:pt x="16318" y="1541"/>
                  </a:moveTo>
                  <a:cubicBezTo>
                    <a:pt x="16301" y="1541"/>
                    <a:pt x="16301" y="1541"/>
                    <a:pt x="16283" y="1559"/>
                  </a:cubicBezTo>
                  <a:cubicBezTo>
                    <a:pt x="16244" y="1576"/>
                    <a:pt x="16244" y="1633"/>
                    <a:pt x="16262" y="1667"/>
                  </a:cubicBezTo>
                  <a:cubicBezTo>
                    <a:pt x="16283" y="1685"/>
                    <a:pt x="16301" y="1685"/>
                    <a:pt x="16318" y="1685"/>
                  </a:cubicBezTo>
                  <a:cubicBezTo>
                    <a:pt x="16336" y="1685"/>
                    <a:pt x="16353" y="1685"/>
                    <a:pt x="16370" y="1667"/>
                  </a:cubicBezTo>
                  <a:cubicBezTo>
                    <a:pt x="16410" y="1650"/>
                    <a:pt x="16410" y="1593"/>
                    <a:pt x="16370" y="1576"/>
                  </a:cubicBezTo>
                  <a:cubicBezTo>
                    <a:pt x="16370" y="1559"/>
                    <a:pt x="16336" y="1541"/>
                    <a:pt x="16318" y="1541"/>
                  </a:cubicBezTo>
                  <a:close/>
                  <a:moveTo>
                    <a:pt x="6110" y="1559"/>
                  </a:moveTo>
                  <a:cubicBezTo>
                    <a:pt x="6110" y="1559"/>
                    <a:pt x="6093" y="1559"/>
                    <a:pt x="6093" y="1576"/>
                  </a:cubicBezTo>
                  <a:cubicBezTo>
                    <a:pt x="6058" y="1576"/>
                    <a:pt x="6019" y="1633"/>
                    <a:pt x="6036" y="1667"/>
                  </a:cubicBezTo>
                  <a:cubicBezTo>
                    <a:pt x="6058" y="1685"/>
                    <a:pt x="6075" y="1702"/>
                    <a:pt x="6110" y="1702"/>
                  </a:cubicBezTo>
                  <a:lnTo>
                    <a:pt x="6127" y="1702"/>
                  </a:lnTo>
                  <a:cubicBezTo>
                    <a:pt x="6167" y="1685"/>
                    <a:pt x="6201" y="1650"/>
                    <a:pt x="6184" y="1611"/>
                  </a:cubicBezTo>
                  <a:cubicBezTo>
                    <a:pt x="6167" y="1576"/>
                    <a:pt x="6145" y="1559"/>
                    <a:pt x="6110" y="1559"/>
                  </a:cubicBezTo>
                  <a:close/>
                  <a:moveTo>
                    <a:pt x="5749" y="1702"/>
                  </a:moveTo>
                  <a:cubicBezTo>
                    <a:pt x="5710" y="1720"/>
                    <a:pt x="5692" y="1759"/>
                    <a:pt x="5710" y="1794"/>
                  </a:cubicBezTo>
                  <a:cubicBezTo>
                    <a:pt x="5710" y="1828"/>
                    <a:pt x="5749" y="1850"/>
                    <a:pt x="5766" y="1850"/>
                  </a:cubicBezTo>
                  <a:cubicBezTo>
                    <a:pt x="5784" y="1850"/>
                    <a:pt x="5784" y="1828"/>
                    <a:pt x="5801" y="1828"/>
                  </a:cubicBezTo>
                  <a:cubicBezTo>
                    <a:pt x="5840" y="1811"/>
                    <a:pt x="5858" y="1776"/>
                    <a:pt x="5840" y="1741"/>
                  </a:cubicBezTo>
                  <a:cubicBezTo>
                    <a:pt x="5818" y="1702"/>
                    <a:pt x="5801" y="1702"/>
                    <a:pt x="5766" y="1702"/>
                  </a:cubicBezTo>
                  <a:close/>
                  <a:moveTo>
                    <a:pt x="20469" y="1702"/>
                  </a:moveTo>
                  <a:cubicBezTo>
                    <a:pt x="20434" y="1720"/>
                    <a:pt x="20434" y="1776"/>
                    <a:pt x="20452" y="1811"/>
                  </a:cubicBezTo>
                  <a:cubicBezTo>
                    <a:pt x="20469" y="1828"/>
                    <a:pt x="20487" y="1850"/>
                    <a:pt x="20504" y="1850"/>
                  </a:cubicBezTo>
                  <a:cubicBezTo>
                    <a:pt x="20526" y="1850"/>
                    <a:pt x="20543" y="1828"/>
                    <a:pt x="20543" y="1828"/>
                  </a:cubicBezTo>
                  <a:cubicBezTo>
                    <a:pt x="20578" y="1811"/>
                    <a:pt x="20595" y="1759"/>
                    <a:pt x="20578" y="1720"/>
                  </a:cubicBezTo>
                  <a:cubicBezTo>
                    <a:pt x="20561" y="1702"/>
                    <a:pt x="20543" y="1702"/>
                    <a:pt x="20504" y="1702"/>
                  </a:cubicBezTo>
                  <a:close/>
                  <a:moveTo>
                    <a:pt x="27053" y="1720"/>
                  </a:moveTo>
                  <a:cubicBezTo>
                    <a:pt x="27031" y="1720"/>
                    <a:pt x="27014" y="1720"/>
                    <a:pt x="27014" y="1741"/>
                  </a:cubicBezTo>
                  <a:cubicBezTo>
                    <a:pt x="26979" y="1759"/>
                    <a:pt x="26961" y="1794"/>
                    <a:pt x="26979" y="1828"/>
                  </a:cubicBezTo>
                  <a:cubicBezTo>
                    <a:pt x="26996" y="1850"/>
                    <a:pt x="27014" y="1867"/>
                    <a:pt x="27053" y="1867"/>
                  </a:cubicBezTo>
                  <a:cubicBezTo>
                    <a:pt x="27053" y="1867"/>
                    <a:pt x="27070" y="1867"/>
                    <a:pt x="27088" y="1850"/>
                  </a:cubicBezTo>
                  <a:cubicBezTo>
                    <a:pt x="27122" y="1828"/>
                    <a:pt x="27122" y="1794"/>
                    <a:pt x="27105" y="1759"/>
                  </a:cubicBezTo>
                  <a:cubicBezTo>
                    <a:pt x="27088" y="1741"/>
                    <a:pt x="27070" y="1720"/>
                    <a:pt x="27053" y="1720"/>
                  </a:cubicBezTo>
                  <a:close/>
                  <a:moveTo>
                    <a:pt x="5405" y="1828"/>
                  </a:moveTo>
                  <a:cubicBezTo>
                    <a:pt x="5366" y="1850"/>
                    <a:pt x="5348" y="1902"/>
                    <a:pt x="5366" y="1937"/>
                  </a:cubicBezTo>
                  <a:cubicBezTo>
                    <a:pt x="5383" y="1959"/>
                    <a:pt x="5405" y="1976"/>
                    <a:pt x="5440" y="1976"/>
                  </a:cubicBezTo>
                  <a:lnTo>
                    <a:pt x="5457" y="1976"/>
                  </a:lnTo>
                  <a:cubicBezTo>
                    <a:pt x="5492" y="1959"/>
                    <a:pt x="5514" y="1920"/>
                    <a:pt x="5492" y="1885"/>
                  </a:cubicBezTo>
                  <a:cubicBezTo>
                    <a:pt x="5492" y="1850"/>
                    <a:pt x="5457" y="1828"/>
                    <a:pt x="5440" y="1828"/>
                  </a:cubicBezTo>
                  <a:close/>
                  <a:moveTo>
                    <a:pt x="16553" y="1828"/>
                  </a:moveTo>
                  <a:cubicBezTo>
                    <a:pt x="16536" y="1828"/>
                    <a:pt x="16518" y="1828"/>
                    <a:pt x="16501" y="1850"/>
                  </a:cubicBezTo>
                  <a:cubicBezTo>
                    <a:pt x="16479" y="1867"/>
                    <a:pt x="16462" y="1902"/>
                    <a:pt x="16501" y="1937"/>
                  </a:cubicBezTo>
                  <a:cubicBezTo>
                    <a:pt x="16501" y="1959"/>
                    <a:pt x="16536" y="1976"/>
                    <a:pt x="16553" y="1976"/>
                  </a:cubicBezTo>
                  <a:cubicBezTo>
                    <a:pt x="16571" y="1976"/>
                    <a:pt x="16588" y="1959"/>
                    <a:pt x="16588" y="1959"/>
                  </a:cubicBezTo>
                  <a:cubicBezTo>
                    <a:pt x="16627" y="1937"/>
                    <a:pt x="16627" y="1885"/>
                    <a:pt x="16610" y="1850"/>
                  </a:cubicBezTo>
                  <a:cubicBezTo>
                    <a:pt x="16588" y="1828"/>
                    <a:pt x="16571" y="1828"/>
                    <a:pt x="16553" y="1828"/>
                  </a:cubicBezTo>
                  <a:close/>
                  <a:moveTo>
                    <a:pt x="20199" y="1885"/>
                  </a:moveTo>
                  <a:cubicBezTo>
                    <a:pt x="20199" y="1885"/>
                    <a:pt x="20178" y="1885"/>
                    <a:pt x="20160" y="1902"/>
                  </a:cubicBezTo>
                  <a:cubicBezTo>
                    <a:pt x="20126" y="1920"/>
                    <a:pt x="20126" y="1959"/>
                    <a:pt x="20143" y="1994"/>
                  </a:cubicBezTo>
                  <a:cubicBezTo>
                    <a:pt x="20160" y="2011"/>
                    <a:pt x="20178" y="2028"/>
                    <a:pt x="20199" y="2028"/>
                  </a:cubicBezTo>
                  <a:cubicBezTo>
                    <a:pt x="20217" y="2028"/>
                    <a:pt x="20234" y="2028"/>
                    <a:pt x="20234" y="2011"/>
                  </a:cubicBezTo>
                  <a:cubicBezTo>
                    <a:pt x="20269" y="1994"/>
                    <a:pt x="20287" y="1959"/>
                    <a:pt x="20269" y="1920"/>
                  </a:cubicBezTo>
                  <a:cubicBezTo>
                    <a:pt x="20252" y="1902"/>
                    <a:pt x="20234" y="1885"/>
                    <a:pt x="20199" y="1885"/>
                  </a:cubicBezTo>
                  <a:close/>
                  <a:moveTo>
                    <a:pt x="5079" y="1976"/>
                  </a:moveTo>
                  <a:cubicBezTo>
                    <a:pt x="5040" y="1994"/>
                    <a:pt x="5022" y="2046"/>
                    <a:pt x="5040" y="2085"/>
                  </a:cubicBezTo>
                  <a:cubicBezTo>
                    <a:pt x="5040" y="2102"/>
                    <a:pt x="5079" y="2120"/>
                    <a:pt x="5096" y="2120"/>
                  </a:cubicBezTo>
                  <a:lnTo>
                    <a:pt x="5131" y="2120"/>
                  </a:lnTo>
                  <a:cubicBezTo>
                    <a:pt x="5166" y="2102"/>
                    <a:pt x="5187" y="2046"/>
                    <a:pt x="5166" y="2011"/>
                  </a:cubicBezTo>
                  <a:cubicBezTo>
                    <a:pt x="5148" y="1994"/>
                    <a:pt x="5131" y="1976"/>
                    <a:pt x="5096" y="1976"/>
                  </a:cubicBezTo>
                  <a:close/>
                  <a:moveTo>
                    <a:pt x="27214" y="2028"/>
                  </a:moveTo>
                  <a:lnTo>
                    <a:pt x="27196" y="2046"/>
                  </a:lnTo>
                  <a:cubicBezTo>
                    <a:pt x="27162" y="2068"/>
                    <a:pt x="27140" y="2102"/>
                    <a:pt x="27162" y="2137"/>
                  </a:cubicBezTo>
                  <a:cubicBezTo>
                    <a:pt x="27179" y="2176"/>
                    <a:pt x="27196" y="2176"/>
                    <a:pt x="27214" y="2176"/>
                  </a:cubicBezTo>
                  <a:lnTo>
                    <a:pt x="27249" y="2176"/>
                  </a:lnTo>
                  <a:cubicBezTo>
                    <a:pt x="27288" y="2155"/>
                    <a:pt x="27305" y="2102"/>
                    <a:pt x="27288" y="2085"/>
                  </a:cubicBezTo>
                  <a:cubicBezTo>
                    <a:pt x="27270" y="2046"/>
                    <a:pt x="27249" y="2028"/>
                    <a:pt x="27214" y="2028"/>
                  </a:cubicBezTo>
                  <a:close/>
                  <a:moveTo>
                    <a:pt x="19891" y="2068"/>
                  </a:moveTo>
                  <a:cubicBezTo>
                    <a:pt x="19891" y="2068"/>
                    <a:pt x="19873" y="2085"/>
                    <a:pt x="19851" y="2085"/>
                  </a:cubicBezTo>
                  <a:cubicBezTo>
                    <a:pt x="19817" y="2102"/>
                    <a:pt x="19817" y="2155"/>
                    <a:pt x="19834" y="2194"/>
                  </a:cubicBezTo>
                  <a:cubicBezTo>
                    <a:pt x="19851" y="2211"/>
                    <a:pt x="19873" y="2211"/>
                    <a:pt x="19891" y="2211"/>
                  </a:cubicBezTo>
                  <a:lnTo>
                    <a:pt x="19925" y="2211"/>
                  </a:lnTo>
                  <a:cubicBezTo>
                    <a:pt x="19960" y="2194"/>
                    <a:pt x="19982" y="2137"/>
                    <a:pt x="19960" y="2102"/>
                  </a:cubicBezTo>
                  <a:cubicBezTo>
                    <a:pt x="19943" y="2085"/>
                    <a:pt x="19925" y="2068"/>
                    <a:pt x="19891" y="2068"/>
                  </a:cubicBezTo>
                  <a:close/>
                  <a:moveTo>
                    <a:pt x="4770" y="2120"/>
                  </a:moveTo>
                  <a:cubicBezTo>
                    <a:pt x="4770" y="2120"/>
                    <a:pt x="4752" y="2120"/>
                    <a:pt x="4752" y="2137"/>
                  </a:cubicBezTo>
                  <a:cubicBezTo>
                    <a:pt x="4713" y="2155"/>
                    <a:pt x="4696" y="2194"/>
                    <a:pt x="4713" y="2229"/>
                  </a:cubicBezTo>
                  <a:cubicBezTo>
                    <a:pt x="4713" y="2263"/>
                    <a:pt x="4752" y="2263"/>
                    <a:pt x="4770" y="2263"/>
                  </a:cubicBezTo>
                  <a:lnTo>
                    <a:pt x="4805" y="2263"/>
                  </a:lnTo>
                  <a:cubicBezTo>
                    <a:pt x="4839" y="2246"/>
                    <a:pt x="4861" y="2211"/>
                    <a:pt x="4839" y="2176"/>
                  </a:cubicBezTo>
                  <a:cubicBezTo>
                    <a:pt x="4822" y="2137"/>
                    <a:pt x="4805" y="2120"/>
                    <a:pt x="4770" y="2120"/>
                  </a:cubicBezTo>
                  <a:close/>
                  <a:moveTo>
                    <a:pt x="16736" y="2120"/>
                  </a:moveTo>
                  <a:cubicBezTo>
                    <a:pt x="16697" y="2155"/>
                    <a:pt x="16697" y="2194"/>
                    <a:pt x="16718" y="2229"/>
                  </a:cubicBezTo>
                  <a:cubicBezTo>
                    <a:pt x="16736" y="2246"/>
                    <a:pt x="16753" y="2263"/>
                    <a:pt x="16771" y="2263"/>
                  </a:cubicBezTo>
                  <a:cubicBezTo>
                    <a:pt x="16788" y="2263"/>
                    <a:pt x="16805" y="2246"/>
                    <a:pt x="16827" y="2246"/>
                  </a:cubicBezTo>
                  <a:cubicBezTo>
                    <a:pt x="16845" y="2211"/>
                    <a:pt x="16862" y="2176"/>
                    <a:pt x="16827" y="2137"/>
                  </a:cubicBezTo>
                  <a:cubicBezTo>
                    <a:pt x="16805" y="2120"/>
                    <a:pt x="16788" y="2120"/>
                    <a:pt x="16771" y="2120"/>
                  </a:cubicBezTo>
                  <a:close/>
                  <a:moveTo>
                    <a:pt x="19547" y="2263"/>
                  </a:moveTo>
                  <a:cubicBezTo>
                    <a:pt x="19508" y="2285"/>
                    <a:pt x="19490" y="2337"/>
                    <a:pt x="19525" y="2372"/>
                  </a:cubicBezTo>
                  <a:cubicBezTo>
                    <a:pt x="19525" y="2394"/>
                    <a:pt x="19564" y="2411"/>
                    <a:pt x="19582" y="2411"/>
                  </a:cubicBezTo>
                  <a:cubicBezTo>
                    <a:pt x="19599" y="2411"/>
                    <a:pt x="19599" y="2394"/>
                    <a:pt x="19616" y="2394"/>
                  </a:cubicBezTo>
                  <a:cubicBezTo>
                    <a:pt x="19656" y="2372"/>
                    <a:pt x="19673" y="2337"/>
                    <a:pt x="19634" y="2303"/>
                  </a:cubicBezTo>
                  <a:cubicBezTo>
                    <a:pt x="19634" y="2263"/>
                    <a:pt x="19599" y="2263"/>
                    <a:pt x="19582" y="2263"/>
                  </a:cubicBezTo>
                  <a:close/>
                  <a:moveTo>
                    <a:pt x="4443" y="2285"/>
                  </a:moveTo>
                  <a:cubicBezTo>
                    <a:pt x="4443" y="2285"/>
                    <a:pt x="4426" y="2285"/>
                    <a:pt x="4426" y="2303"/>
                  </a:cubicBezTo>
                  <a:cubicBezTo>
                    <a:pt x="4387" y="2320"/>
                    <a:pt x="4369" y="2355"/>
                    <a:pt x="4387" y="2394"/>
                  </a:cubicBezTo>
                  <a:cubicBezTo>
                    <a:pt x="4387" y="2411"/>
                    <a:pt x="4426" y="2429"/>
                    <a:pt x="4443" y="2429"/>
                  </a:cubicBezTo>
                  <a:lnTo>
                    <a:pt x="4478" y="2429"/>
                  </a:lnTo>
                  <a:cubicBezTo>
                    <a:pt x="4513" y="2411"/>
                    <a:pt x="4535" y="2355"/>
                    <a:pt x="4513" y="2320"/>
                  </a:cubicBezTo>
                  <a:cubicBezTo>
                    <a:pt x="4496" y="2303"/>
                    <a:pt x="4478" y="2285"/>
                    <a:pt x="4443" y="2285"/>
                  </a:cubicBezTo>
                  <a:close/>
                  <a:moveTo>
                    <a:pt x="27397" y="2355"/>
                  </a:moveTo>
                  <a:cubicBezTo>
                    <a:pt x="27379" y="2355"/>
                    <a:pt x="27357" y="2355"/>
                    <a:pt x="27357" y="2372"/>
                  </a:cubicBezTo>
                  <a:cubicBezTo>
                    <a:pt x="27323" y="2394"/>
                    <a:pt x="27305" y="2429"/>
                    <a:pt x="27323" y="2464"/>
                  </a:cubicBezTo>
                  <a:cubicBezTo>
                    <a:pt x="27340" y="2481"/>
                    <a:pt x="27357" y="2503"/>
                    <a:pt x="27397" y="2503"/>
                  </a:cubicBezTo>
                  <a:lnTo>
                    <a:pt x="27414" y="2503"/>
                  </a:lnTo>
                  <a:cubicBezTo>
                    <a:pt x="27449" y="2481"/>
                    <a:pt x="27466" y="2429"/>
                    <a:pt x="27449" y="2394"/>
                  </a:cubicBezTo>
                  <a:cubicBezTo>
                    <a:pt x="27431" y="2372"/>
                    <a:pt x="27414" y="2355"/>
                    <a:pt x="27397" y="2355"/>
                  </a:cubicBezTo>
                  <a:close/>
                  <a:moveTo>
                    <a:pt x="17006" y="2394"/>
                  </a:moveTo>
                  <a:cubicBezTo>
                    <a:pt x="16988" y="2394"/>
                    <a:pt x="16971" y="2394"/>
                    <a:pt x="16953" y="2411"/>
                  </a:cubicBezTo>
                  <a:cubicBezTo>
                    <a:pt x="16936" y="2429"/>
                    <a:pt x="16936" y="2481"/>
                    <a:pt x="16953" y="2503"/>
                  </a:cubicBezTo>
                  <a:cubicBezTo>
                    <a:pt x="16971" y="2520"/>
                    <a:pt x="16988" y="2538"/>
                    <a:pt x="17006" y="2538"/>
                  </a:cubicBezTo>
                  <a:cubicBezTo>
                    <a:pt x="17023" y="2538"/>
                    <a:pt x="17045" y="2520"/>
                    <a:pt x="17062" y="2520"/>
                  </a:cubicBezTo>
                  <a:cubicBezTo>
                    <a:pt x="17080" y="2481"/>
                    <a:pt x="17097" y="2446"/>
                    <a:pt x="17062" y="2411"/>
                  </a:cubicBezTo>
                  <a:cubicBezTo>
                    <a:pt x="17045" y="2394"/>
                    <a:pt x="17023" y="2394"/>
                    <a:pt x="17006" y="2394"/>
                  </a:cubicBezTo>
                  <a:close/>
                  <a:moveTo>
                    <a:pt x="19255" y="2429"/>
                  </a:moveTo>
                  <a:cubicBezTo>
                    <a:pt x="19255" y="2429"/>
                    <a:pt x="19238" y="2429"/>
                    <a:pt x="19238" y="2446"/>
                  </a:cubicBezTo>
                  <a:cubicBezTo>
                    <a:pt x="19199" y="2464"/>
                    <a:pt x="19181" y="2503"/>
                    <a:pt x="19199" y="2538"/>
                  </a:cubicBezTo>
                  <a:cubicBezTo>
                    <a:pt x="19220" y="2572"/>
                    <a:pt x="19238" y="2572"/>
                    <a:pt x="19255" y="2572"/>
                  </a:cubicBezTo>
                  <a:lnTo>
                    <a:pt x="19290" y="2572"/>
                  </a:lnTo>
                  <a:cubicBezTo>
                    <a:pt x="19329" y="2555"/>
                    <a:pt x="19347" y="2503"/>
                    <a:pt x="19329" y="2464"/>
                  </a:cubicBezTo>
                  <a:cubicBezTo>
                    <a:pt x="19307" y="2446"/>
                    <a:pt x="19290" y="2429"/>
                    <a:pt x="19255" y="2429"/>
                  </a:cubicBezTo>
                  <a:close/>
                  <a:moveTo>
                    <a:pt x="4134" y="2446"/>
                  </a:moveTo>
                  <a:cubicBezTo>
                    <a:pt x="4117" y="2446"/>
                    <a:pt x="4100" y="2464"/>
                    <a:pt x="4100" y="2464"/>
                  </a:cubicBezTo>
                  <a:cubicBezTo>
                    <a:pt x="4061" y="2481"/>
                    <a:pt x="4043" y="2520"/>
                    <a:pt x="4061" y="2555"/>
                  </a:cubicBezTo>
                  <a:cubicBezTo>
                    <a:pt x="4078" y="2590"/>
                    <a:pt x="4100" y="2590"/>
                    <a:pt x="4134" y="2590"/>
                  </a:cubicBezTo>
                  <a:lnTo>
                    <a:pt x="4169" y="2590"/>
                  </a:lnTo>
                  <a:cubicBezTo>
                    <a:pt x="4187" y="2572"/>
                    <a:pt x="4208" y="2520"/>
                    <a:pt x="4187" y="2503"/>
                  </a:cubicBezTo>
                  <a:cubicBezTo>
                    <a:pt x="4169" y="2464"/>
                    <a:pt x="4152" y="2446"/>
                    <a:pt x="4134" y="2446"/>
                  </a:cubicBezTo>
                  <a:close/>
                  <a:moveTo>
                    <a:pt x="18946" y="2590"/>
                  </a:moveTo>
                  <a:cubicBezTo>
                    <a:pt x="18929" y="2590"/>
                    <a:pt x="18929" y="2612"/>
                    <a:pt x="18912" y="2612"/>
                  </a:cubicBezTo>
                  <a:cubicBezTo>
                    <a:pt x="18872" y="2629"/>
                    <a:pt x="18855" y="2664"/>
                    <a:pt x="18872" y="2699"/>
                  </a:cubicBezTo>
                  <a:cubicBezTo>
                    <a:pt x="18894" y="2738"/>
                    <a:pt x="18912" y="2738"/>
                    <a:pt x="18946" y="2738"/>
                  </a:cubicBezTo>
                  <a:lnTo>
                    <a:pt x="18964" y="2738"/>
                  </a:lnTo>
                  <a:cubicBezTo>
                    <a:pt x="19003" y="2720"/>
                    <a:pt x="19020" y="2681"/>
                    <a:pt x="19003" y="2646"/>
                  </a:cubicBezTo>
                  <a:cubicBezTo>
                    <a:pt x="19003" y="2612"/>
                    <a:pt x="18964" y="2590"/>
                    <a:pt x="18946" y="2590"/>
                  </a:cubicBezTo>
                  <a:close/>
                  <a:moveTo>
                    <a:pt x="3808" y="2629"/>
                  </a:moveTo>
                  <a:cubicBezTo>
                    <a:pt x="3791" y="2629"/>
                    <a:pt x="3791" y="2629"/>
                    <a:pt x="3773" y="2646"/>
                  </a:cubicBezTo>
                  <a:cubicBezTo>
                    <a:pt x="3734" y="2664"/>
                    <a:pt x="3734" y="2699"/>
                    <a:pt x="3752" y="2738"/>
                  </a:cubicBezTo>
                  <a:cubicBezTo>
                    <a:pt x="3752" y="2755"/>
                    <a:pt x="3791" y="2773"/>
                    <a:pt x="3808" y="2773"/>
                  </a:cubicBezTo>
                  <a:lnTo>
                    <a:pt x="3843" y="2773"/>
                  </a:lnTo>
                  <a:cubicBezTo>
                    <a:pt x="3882" y="2738"/>
                    <a:pt x="3900" y="2699"/>
                    <a:pt x="3882" y="2664"/>
                  </a:cubicBezTo>
                  <a:cubicBezTo>
                    <a:pt x="3860" y="2646"/>
                    <a:pt x="3826" y="2629"/>
                    <a:pt x="3808" y="2629"/>
                  </a:cubicBezTo>
                  <a:close/>
                  <a:moveTo>
                    <a:pt x="17262" y="2646"/>
                  </a:moveTo>
                  <a:cubicBezTo>
                    <a:pt x="17241" y="2646"/>
                    <a:pt x="17223" y="2646"/>
                    <a:pt x="17206" y="2664"/>
                  </a:cubicBezTo>
                  <a:cubicBezTo>
                    <a:pt x="17188" y="2699"/>
                    <a:pt x="17188" y="2738"/>
                    <a:pt x="17223" y="2773"/>
                  </a:cubicBezTo>
                  <a:cubicBezTo>
                    <a:pt x="17241" y="2773"/>
                    <a:pt x="17241" y="2790"/>
                    <a:pt x="17262" y="2790"/>
                  </a:cubicBezTo>
                  <a:cubicBezTo>
                    <a:pt x="17297" y="2790"/>
                    <a:pt x="17315" y="2773"/>
                    <a:pt x="17315" y="2755"/>
                  </a:cubicBezTo>
                  <a:cubicBezTo>
                    <a:pt x="17349" y="2738"/>
                    <a:pt x="17349" y="2681"/>
                    <a:pt x="17315" y="2664"/>
                  </a:cubicBezTo>
                  <a:cubicBezTo>
                    <a:pt x="17297" y="2646"/>
                    <a:pt x="17280" y="2646"/>
                    <a:pt x="17262" y="2646"/>
                  </a:cubicBezTo>
                  <a:close/>
                  <a:moveTo>
                    <a:pt x="27540" y="2681"/>
                  </a:moveTo>
                  <a:cubicBezTo>
                    <a:pt x="27540" y="2681"/>
                    <a:pt x="27523" y="2681"/>
                    <a:pt x="27523" y="2699"/>
                  </a:cubicBezTo>
                  <a:cubicBezTo>
                    <a:pt x="27488" y="2699"/>
                    <a:pt x="27466" y="2755"/>
                    <a:pt x="27488" y="2790"/>
                  </a:cubicBezTo>
                  <a:cubicBezTo>
                    <a:pt x="27505" y="2807"/>
                    <a:pt x="27523" y="2829"/>
                    <a:pt x="27540" y="2829"/>
                  </a:cubicBezTo>
                  <a:lnTo>
                    <a:pt x="27575" y="2829"/>
                  </a:lnTo>
                  <a:cubicBezTo>
                    <a:pt x="27614" y="2807"/>
                    <a:pt x="27632" y="2755"/>
                    <a:pt x="27614" y="2720"/>
                  </a:cubicBezTo>
                  <a:cubicBezTo>
                    <a:pt x="27597" y="2699"/>
                    <a:pt x="27575" y="2681"/>
                    <a:pt x="27540" y="2681"/>
                  </a:cubicBezTo>
                  <a:close/>
                  <a:moveTo>
                    <a:pt x="18585" y="2755"/>
                  </a:moveTo>
                  <a:cubicBezTo>
                    <a:pt x="18546" y="2773"/>
                    <a:pt x="18529" y="2807"/>
                    <a:pt x="18546" y="2847"/>
                  </a:cubicBezTo>
                  <a:cubicBezTo>
                    <a:pt x="18568" y="2881"/>
                    <a:pt x="18585" y="2899"/>
                    <a:pt x="18620" y="2899"/>
                  </a:cubicBezTo>
                  <a:lnTo>
                    <a:pt x="18637" y="2899"/>
                  </a:lnTo>
                  <a:cubicBezTo>
                    <a:pt x="18677" y="2881"/>
                    <a:pt x="18694" y="2829"/>
                    <a:pt x="18677" y="2790"/>
                  </a:cubicBezTo>
                  <a:cubicBezTo>
                    <a:pt x="18677" y="2773"/>
                    <a:pt x="18637" y="2755"/>
                    <a:pt x="18620" y="2755"/>
                  </a:cubicBezTo>
                  <a:close/>
                  <a:moveTo>
                    <a:pt x="3464" y="2807"/>
                  </a:moveTo>
                  <a:cubicBezTo>
                    <a:pt x="3425" y="2829"/>
                    <a:pt x="3408" y="2881"/>
                    <a:pt x="3425" y="2916"/>
                  </a:cubicBezTo>
                  <a:cubicBezTo>
                    <a:pt x="3447" y="2938"/>
                    <a:pt x="3464" y="2955"/>
                    <a:pt x="3499" y="2955"/>
                  </a:cubicBezTo>
                  <a:cubicBezTo>
                    <a:pt x="3499" y="2955"/>
                    <a:pt x="3517" y="2955"/>
                    <a:pt x="3534" y="2938"/>
                  </a:cubicBezTo>
                  <a:cubicBezTo>
                    <a:pt x="3573" y="2916"/>
                    <a:pt x="3573" y="2881"/>
                    <a:pt x="3556" y="2847"/>
                  </a:cubicBezTo>
                  <a:cubicBezTo>
                    <a:pt x="3534" y="2829"/>
                    <a:pt x="3517" y="2807"/>
                    <a:pt x="3499" y="2807"/>
                  </a:cubicBezTo>
                  <a:close/>
                  <a:moveTo>
                    <a:pt x="17567" y="2847"/>
                  </a:moveTo>
                  <a:cubicBezTo>
                    <a:pt x="17550" y="2847"/>
                    <a:pt x="17515" y="2864"/>
                    <a:pt x="17497" y="2881"/>
                  </a:cubicBezTo>
                  <a:cubicBezTo>
                    <a:pt x="17480" y="2916"/>
                    <a:pt x="17497" y="2955"/>
                    <a:pt x="17532" y="2973"/>
                  </a:cubicBezTo>
                  <a:cubicBezTo>
                    <a:pt x="17550" y="2990"/>
                    <a:pt x="17550" y="2990"/>
                    <a:pt x="17567" y="2990"/>
                  </a:cubicBezTo>
                  <a:cubicBezTo>
                    <a:pt x="17606" y="2990"/>
                    <a:pt x="17624" y="2973"/>
                    <a:pt x="17641" y="2938"/>
                  </a:cubicBezTo>
                  <a:cubicBezTo>
                    <a:pt x="17658" y="2899"/>
                    <a:pt x="17641" y="2864"/>
                    <a:pt x="17606" y="2847"/>
                  </a:cubicBezTo>
                  <a:close/>
                  <a:moveTo>
                    <a:pt x="18259" y="2881"/>
                  </a:moveTo>
                  <a:cubicBezTo>
                    <a:pt x="18220" y="2899"/>
                    <a:pt x="18202" y="2938"/>
                    <a:pt x="18202" y="2973"/>
                  </a:cubicBezTo>
                  <a:cubicBezTo>
                    <a:pt x="18220" y="3008"/>
                    <a:pt x="18241" y="3025"/>
                    <a:pt x="18276" y="3025"/>
                  </a:cubicBezTo>
                  <a:lnTo>
                    <a:pt x="18294" y="3025"/>
                  </a:lnTo>
                  <a:cubicBezTo>
                    <a:pt x="18328" y="3008"/>
                    <a:pt x="18350" y="2973"/>
                    <a:pt x="18350" y="2938"/>
                  </a:cubicBezTo>
                  <a:cubicBezTo>
                    <a:pt x="18328" y="2899"/>
                    <a:pt x="18311" y="2881"/>
                    <a:pt x="18276" y="2881"/>
                  </a:cubicBezTo>
                  <a:close/>
                  <a:moveTo>
                    <a:pt x="17915" y="2938"/>
                  </a:moveTo>
                  <a:cubicBezTo>
                    <a:pt x="17876" y="2938"/>
                    <a:pt x="17841" y="2955"/>
                    <a:pt x="17841" y="3008"/>
                  </a:cubicBezTo>
                  <a:cubicBezTo>
                    <a:pt x="17841" y="3047"/>
                    <a:pt x="17876" y="3081"/>
                    <a:pt x="17915" y="3081"/>
                  </a:cubicBezTo>
                  <a:cubicBezTo>
                    <a:pt x="17950" y="3081"/>
                    <a:pt x="17985" y="3047"/>
                    <a:pt x="17985" y="3008"/>
                  </a:cubicBezTo>
                  <a:cubicBezTo>
                    <a:pt x="17985" y="2973"/>
                    <a:pt x="17967" y="2938"/>
                    <a:pt x="17932" y="2938"/>
                  </a:cubicBezTo>
                  <a:close/>
                  <a:moveTo>
                    <a:pt x="3138" y="2990"/>
                  </a:moveTo>
                  <a:cubicBezTo>
                    <a:pt x="3099" y="3025"/>
                    <a:pt x="3099" y="3064"/>
                    <a:pt x="3121" y="3099"/>
                  </a:cubicBezTo>
                  <a:cubicBezTo>
                    <a:pt x="3138" y="3116"/>
                    <a:pt x="3155" y="3134"/>
                    <a:pt x="3173" y="3134"/>
                  </a:cubicBezTo>
                  <a:cubicBezTo>
                    <a:pt x="3190" y="3134"/>
                    <a:pt x="3208" y="3134"/>
                    <a:pt x="3208" y="3116"/>
                  </a:cubicBezTo>
                  <a:cubicBezTo>
                    <a:pt x="3247" y="3099"/>
                    <a:pt x="3264" y="3064"/>
                    <a:pt x="3247" y="3025"/>
                  </a:cubicBezTo>
                  <a:cubicBezTo>
                    <a:pt x="3229" y="3008"/>
                    <a:pt x="3208" y="2990"/>
                    <a:pt x="3173" y="2990"/>
                  </a:cubicBezTo>
                  <a:close/>
                  <a:moveTo>
                    <a:pt x="27705" y="3008"/>
                  </a:moveTo>
                  <a:cubicBezTo>
                    <a:pt x="27705" y="3008"/>
                    <a:pt x="27684" y="3008"/>
                    <a:pt x="27666" y="3025"/>
                  </a:cubicBezTo>
                  <a:cubicBezTo>
                    <a:pt x="27632" y="3025"/>
                    <a:pt x="27632" y="3081"/>
                    <a:pt x="27632" y="3116"/>
                  </a:cubicBezTo>
                  <a:cubicBezTo>
                    <a:pt x="27649" y="3134"/>
                    <a:pt x="27684" y="3155"/>
                    <a:pt x="27705" y="3155"/>
                  </a:cubicBezTo>
                  <a:lnTo>
                    <a:pt x="27740" y="3155"/>
                  </a:lnTo>
                  <a:cubicBezTo>
                    <a:pt x="27775" y="3134"/>
                    <a:pt x="27793" y="3081"/>
                    <a:pt x="27775" y="3047"/>
                  </a:cubicBezTo>
                  <a:cubicBezTo>
                    <a:pt x="27758" y="3025"/>
                    <a:pt x="27740" y="3008"/>
                    <a:pt x="27705" y="3008"/>
                  </a:cubicBezTo>
                  <a:close/>
                  <a:moveTo>
                    <a:pt x="2881" y="3190"/>
                  </a:moveTo>
                  <a:cubicBezTo>
                    <a:pt x="2864" y="3190"/>
                    <a:pt x="2846" y="3190"/>
                    <a:pt x="2829" y="3208"/>
                  </a:cubicBezTo>
                  <a:cubicBezTo>
                    <a:pt x="2812" y="3225"/>
                    <a:pt x="2794" y="3282"/>
                    <a:pt x="2829" y="3316"/>
                  </a:cubicBezTo>
                  <a:cubicBezTo>
                    <a:pt x="2829" y="3334"/>
                    <a:pt x="2864" y="3334"/>
                    <a:pt x="2881" y="3334"/>
                  </a:cubicBezTo>
                  <a:cubicBezTo>
                    <a:pt x="2903" y="3334"/>
                    <a:pt x="2920" y="3334"/>
                    <a:pt x="2920" y="3316"/>
                  </a:cubicBezTo>
                  <a:cubicBezTo>
                    <a:pt x="2955" y="3299"/>
                    <a:pt x="2955" y="3242"/>
                    <a:pt x="2938" y="3225"/>
                  </a:cubicBezTo>
                  <a:cubicBezTo>
                    <a:pt x="2920" y="3208"/>
                    <a:pt x="2903" y="3190"/>
                    <a:pt x="2881" y="3190"/>
                  </a:cubicBezTo>
                  <a:close/>
                  <a:moveTo>
                    <a:pt x="27866" y="3334"/>
                  </a:moveTo>
                  <a:cubicBezTo>
                    <a:pt x="27849" y="3334"/>
                    <a:pt x="27849" y="3334"/>
                    <a:pt x="27832" y="3351"/>
                  </a:cubicBezTo>
                  <a:cubicBezTo>
                    <a:pt x="27793" y="3373"/>
                    <a:pt x="27775" y="3408"/>
                    <a:pt x="27793" y="3443"/>
                  </a:cubicBezTo>
                  <a:cubicBezTo>
                    <a:pt x="27814" y="3460"/>
                    <a:pt x="27832" y="3482"/>
                    <a:pt x="27866" y="3482"/>
                  </a:cubicBezTo>
                  <a:lnTo>
                    <a:pt x="27901" y="3482"/>
                  </a:lnTo>
                  <a:cubicBezTo>
                    <a:pt x="27940" y="3460"/>
                    <a:pt x="27940" y="3408"/>
                    <a:pt x="27923" y="3373"/>
                  </a:cubicBezTo>
                  <a:cubicBezTo>
                    <a:pt x="27923" y="3351"/>
                    <a:pt x="27884" y="3334"/>
                    <a:pt x="27866" y="3334"/>
                  </a:cubicBezTo>
                  <a:close/>
                  <a:moveTo>
                    <a:pt x="2594" y="3425"/>
                  </a:moveTo>
                  <a:cubicBezTo>
                    <a:pt x="2577" y="3425"/>
                    <a:pt x="2555" y="3425"/>
                    <a:pt x="2555" y="3443"/>
                  </a:cubicBezTo>
                  <a:cubicBezTo>
                    <a:pt x="2520" y="3460"/>
                    <a:pt x="2520" y="3517"/>
                    <a:pt x="2538" y="3534"/>
                  </a:cubicBezTo>
                  <a:cubicBezTo>
                    <a:pt x="2555" y="3551"/>
                    <a:pt x="2577" y="3569"/>
                    <a:pt x="2594" y="3569"/>
                  </a:cubicBezTo>
                  <a:cubicBezTo>
                    <a:pt x="2612" y="3569"/>
                    <a:pt x="2629" y="3551"/>
                    <a:pt x="2646" y="3551"/>
                  </a:cubicBezTo>
                  <a:cubicBezTo>
                    <a:pt x="2664" y="3517"/>
                    <a:pt x="2685" y="3482"/>
                    <a:pt x="2646" y="3443"/>
                  </a:cubicBezTo>
                  <a:cubicBezTo>
                    <a:pt x="2629" y="3425"/>
                    <a:pt x="2612" y="3425"/>
                    <a:pt x="2594" y="3425"/>
                  </a:cubicBezTo>
                  <a:close/>
                  <a:moveTo>
                    <a:pt x="2320" y="3660"/>
                  </a:moveTo>
                  <a:cubicBezTo>
                    <a:pt x="2303" y="3660"/>
                    <a:pt x="2285" y="3660"/>
                    <a:pt x="2268" y="3678"/>
                  </a:cubicBezTo>
                  <a:cubicBezTo>
                    <a:pt x="2250" y="3699"/>
                    <a:pt x="2250" y="3752"/>
                    <a:pt x="2268" y="3769"/>
                  </a:cubicBezTo>
                  <a:cubicBezTo>
                    <a:pt x="2285" y="3786"/>
                    <a:pt x="2303" y="3808"/>
                    <a:pt x="2320" y="3808"/>
                  </a:cubicBezTo>
                  <a:cubicBezTo>
                    <a:pt x="2337" y="3808"/>
                    <a:pt x="2359" y="3786"/>
                    <a:pt x="2377" y="3786"/>
                  </a:cubicBezTo>
                  <a:cubicBezTo>
                    <a:pt x="2394" y="3752"/>
                    <a:pt x="2411" y="3717"/>
                    <a:pt x="2377" y="3678"/>
                  </a:cubicBezTo>
                  <a:cubicBezTo>
                    <a:pt x="2359" y="3660"/>
                    <a:pt x="2337" y="3660"/>
                    <a:pt x="2320" y="3660"/>
                  </a:cubicBezTo>
                  <a:close/>
                  <a:moveTo>
                    <a:pt x="27993" y="3660"/>
                  </a:moveTo>
                  <a:cubicBezTo>
                    <a:pt x="27958" y="3699"/>
                    <a:pt x="27940" y="3734"/>
                    <a:pt x="27958" y="3769"/>
                  </a:cubicBezTo>
                  <a:cubicBezTo>
                    <a:pt x="27975" y="3786"/>
                    <a:pt x="27993" y="3808"/>
                    <a:pt x="28032" y="3808"/>
                  </a:cubicBezTo>
                  <a:lnTo>
                    <a:pt x="28067" y="3808"/>
                  </a:lnTo>
                  <a:cubicBezTo>
                    <a:pt x="28101" y="3786"/>
                    <a:pt x="28101" y="3734"/>
                    <a:pt x="28084" y="3699"/>
                  </a:cubicBezTo>
                  <a:cubicBezTo>
                    <a:pt x="28084" y="3678"/>
                    <a:pt x="28049" y="3660"/>
                    <a:pt x="28032" y="3660"/>
                  </a:cubicBezTo>
                  <a:close/>
                  <a:moveTo>
                    <a:pt x="2050" y="3895"/>
                  </a:moveTo>
                  <a:cubicBezTo>
                    <a:pt x="2033" y="3895"/>
                    <a:pt x="2011" y="3895"/>
                    <a:pt x="1994" y="3917"/>
                  </a:cubicBezTo>
                  <a:cubicBezTo>
                    <a:pt x="1976" y="3952"/>
                    <a:pt x="1976" y="3987"/>
                    <a:pt x="1994" y="4026"/>
                  </a:cubicBezTo>
                  <a:cubicBezTo>
                    <a:pt x="2011" y="4043"/>
                    <a:pt x="2033" y="4043"/>
                    <a:pt x="2050" y="4043"/>
                  </a:cubicBezTo>
                  <a:cubicBezTo>
                    <a:pt x="2068" y="4043"/>
                    <a:pt x="2085" y="4043"/>
                    <a:pt x="2102" y="4026"/>
                  </a:cubicBezTo>
                  <a:cubicBezTo>
                    <a:pt x="2142" y="4004"/>
                    <a:pt x="2142" y="3952"/>
                    <a:pt x="2102" y="3917"/>
                  </a:cubicBezTo>
                  <a:cubicBezTo>
                    <a:pt x="2085" y="3917"/>
                    <a:pt x="2068" y="3895"/>
                    <a:pt x="2050" y="3895"/>
                  </a:cubicBezTo>
                  <a:close/>
                  <a:moveTo>
                    <a:pt x="28158" y="3987"/>
                  </a:moveTo>
                  <a:cubicBezTo>
                    <a:pt x="28119" y="4004"/>
                    <a:pt x="28119" y="4061"/>
                    <a:pt x="28141" y="4095"/>
                  </a:cubicBezTo>
                  <a:cubicBezTo>
                    <a:pt x="28158" y="4113"/>
                    <a:pt x="28175" y="4134"/>
                    <a:pt x="28193" y="4134"/>
                  </a:cubicBezTo>
                  <a:cubicBezTo>
                    <a:pt x="28210" y="4134"/>
                    <a:pt x="28228" y="4113"/>
                    <a:pt x="28228" y="4113"/>
                  </a:cubicBezTo>
                  <a:cubicBezTo>
                    <a:pt x="28267" y="4095"/>
                    <a:pt x="28284" y="4061"/>
                    <a:pt x="28267" y="4026"/>
                  </a:cubicBezTo>
                  <a:cubicBezTo>
                    <a:pt x="28249" y="3987"/>
                    <a:pt x="28228" y="3987"/>
                    <a:pt x="28193" y="3987"/>
                  </a:cubicBezTo>
                  <a:close/>
                  <a:moveTo>
                    <a:pt x="1793" y="4152"/>
                  </a:moveTo>
                  <a:cubicBezTo>
                    <a:pt x="1776" y="4152"/>
                    <a:pt x="1759" y="4152"/>
                    <a:pt x="1741" y="4169"/>
                  </a:cubicBezTo>
                  <a:cubicBezTo>
                    <a:pt x="1706" y="4204"/>
                    <a:pt x="1706" y="4243"/>
                    <a:pt x="1741" y="4278"/>
                  </a:cubicBezTo>
                  <a:cubicBezTo>
                    <a:pt x="1759" y="4295"/>
                    <a:pt x="1776" y="4295"/>
                    <a:pt x="1793" y="4295"/>
                  </a:cubicBezTo>
                  <a:cubicBezTo>
                    <a:pt x="1815" y="4295"/>
                    <a:pt x="1833" y="4295"/>
                    <a:pt x="1850" y="4278"/>
                  </a:cubicBezTo>
                  <a:cubicBezTo>
                    <a:pt x="1867" y="4243"/>
                    <a:pt x="1867" y="4204"/>
                    <a:pt x="1850" y="4169"/>
                  </a:cubicBezTo>
                  <a:cubicBezTo>
                    <a:pt x="1833" y="4152"/>
                    <a:pt x="1815" y="4152"/>
                    <a:pt x="1793" y="4152"/>
                  </a:cubicBezTo>
                  <a:close/>
                  <a:moveTo>
                    <a:pt x="28336" y="4295"/>
                  </a:moveTo>
                  <a:cubicBezTo>
                    <a:pt x="28319" y="4330"/>
                    <a:pt x="28302" y="4369"/>
                    <a:pt x="28319" y="4404"/>
                  </a:cubicBezTo>
                  <a:cubicBezTo>
                    <a:pt x="28336" y="4422"/>
                    <a:pt x="28358" y="4439"/>
                    <a:pt x="28393" y="4439"/>
                  </a:cubicBezTo>
                  <a:cubicBezTo>
                    <a:pt x="28393" y="4439"/>
                    <a:pt x="28410" y="4439"/>
                    <a:pt x="28428" y="4422"/>
                  </a:cubicBezTo>
                  <a:cubicBezTo>
                    <a:pt x="28467" y="4404"/>
                    <a:pt x="28467" y="4369"/>
                    <a:pt x="28445" y="4330"/>
                  </a:cubicBezTo>
                  <a:cubicBezTo>
                    <a:pt x="28428" y="4295"/>
                    <a:pt x="28410" y="4295"/>
                    <a:pt x="28393" y="4295"/>
                  </a:cubicBezTo>
                  <a:close/>
                  <a:moveTo>
                    <a:pt x="1541" y="4404"/>
                  </a:moveTo>
                  <a:cubicBezTo>
                    <a:pt x="1524" y="4404"/>
                    <a:pt x="1506" y="4422"/>
                    <a:pt x="1489" y="4439"/>
                  </a:cubicBezTo>
                  <a:cubicBezTo>
                    <a:pt x="1467" y="4461"/>
                    <a:pt x="1467" y="4513"/>
                    <a:pt x="1489" y="4530"/>
                  </a:cubicBezTo>
                  <a:cubicBezTo>
                    <a:pt x="1506" y="4548"/>
                    <a:pt x="1524" y="4548"/>
                    <a:pt x="1541" y="4548"/>
                  </a:cubicBezTo>
                  <a:cubicBezTo>
                    <a:pt x="1559" y="4548"/>
                    <a:pt x="1576" y="4548"/>
                    <a:pt x="1598" y="4530"/>
                  </a:cubicBezTo>
                  <a:cubicBezTo>
                    <a:pt x="1615" y="4496"/>
                    <a:pt x="1615" y="4461"/>
                    <a:pt x="1598" y="4422"/>
                  </a:cubicBezTo>
                  <a:cubicBezTo>
                    <a:pt x="1576" y="4422"/>
                    <a:pt x="1559" y="4404"/>
                    <a:pt x="1541" y="4404"/>
                  </a:cubicBezTo>
                  <a:close/>
                  <a:moveTo>
                    <a:pt x="28537" y="4604"/>
                  </a:moveTo>
                  <a:cubicBezTo>
                    <a:pt x="28502" y="4622"/>
                    <a:pt x="28502" y="4678"/>
                    <a:pt x="28519" y="4713"/>
                  </a:cubicBezTo>
                  <a:cubicBezTo>
                    <a:pt x="28537" y="4731"/>
                    <a:pt x="28554" y="4748"/>
                    <a:pt x="28576" y="4748"/>
                  </a:cubicBezTo>
                  <a:cubicBezTo>
                    <a:pt x="28593" y="4748"/>
                    <a:pt x="28611" y="4731"/>
                    <a:pt x="28628" y="4731"/>
                  </a:cubicBezTo>
                  <a:cubicBezTo>
                    <a:pt x="28645" y="4713"/>
                    <a:pt x="28663" y="4657"/>
                    <a:pt x="28645" y="4622"/>
                  </a:cubicBezTo>
                  <a:cubicBezTo>
                    <a:pt x="28628" y="4604"/>
                    <a:pt x="28611" y="4604"/>
                    <a:pt x="28576" y="4604"/>
                  </a:cubicBezTo>
                  <a:close/>
                  <a:moveTo>
                    <a:pt x="1306" y="4678"/>
                  </a:moveTo>
                  <a:cubicBezTo>
                    <a:pt x="1289" y="4678"/>
                    <a:pt x="1250" y="4696"/>
                    <a:pt x="1250" y="4713"/>
                  </a:cubicBezTo>
                  <a:cubicBezTo>
                    <a:pt x="1215" y="4731"/>
                    <a:pt x="1215" y="4787"/>
                    <a:pt x="1250" y="4805"/>
                  </a:cubicBezTo>
                  <a:cubicBezTo>
                    <a:pt x="1271" y="4822"/>
                    <a:pt x="1289" y="4822"/>
                    <a:pt x="1306" y="4822"/>
                  </a:cubicBezTo>
                  <a:cubicBezTo>
                    <a:pt x="1324" y="4822"/>
                    <a:pt x="1341" y="4822"/>
                    <a:pt x="1358" y="4805"/>
                  </a:cubicBezTo>
                  <a:cubicBezTo>
                    <a:pt x="1380" y="4765"/>
                    <a:pt x="1380" y="4731"/>
                    <a:pt x="1341" y="4696"/>
                  </a:cubicBezTo>
                  <a:cubicBezTo>
                    <a:pt x="1324" y="4696"/>
                    <a:pt x="1324" y="4678"/>
                    <a:pt x="1306" y="4678"/>
                  </a:cubicBezTo>
                  <a:close/>
                  <a:moveTo>
                    <a:pt x="28793" y="4896"/>
                  </a:moveTo>
                  <a:cubicBezTo>
                    <a:pt x="28772" y="4896"/>
                    <a:pt x="28754" y="4896"/>
                    <a:pt x="28737" y="4913"/>
                  </a:cubicBezTo>
                  <a:cubicBezTo>
                    <a:pt x="28719" y="4931"/>
                    <a:pt x="28702" y="4983"/>
                    <a:pt x="28719" y="5005"/>
                  </a:cubicBezTo>
                  <a:cubicBezTo>
                    <a:pt x="28737" y="5040"/>
                    <a:pt x="28754" y="5040"/>
                    <a:pt x="28793" y="5040"/>
                  </a:cubicBezTo>
                  <a:lnTo>
                    <a:pt x="28828" y="5040"/>
                  </a:lnTo>
                  <a:cubicBezTo>
                    <a:pt x="28863" y="5005"/>
                    <a:pt x="28863" y="4966"/>
                    <a:pt x="28846" y="4931"/>
                  </a:cubicBezTo>
                  <a:cubicBezTo>
                    <a:pt x="28828" y="4913"/>
                    <a:pt x="28811" y="4896"/>
                    <a:pt x="28793" y="4896"/>
                  </a:cubicBezTo>
                  <a:close/>
                  <a:moveTo>
                    <a:pt x="1071" y="4966"/>
                  </a:moveTo>
                  <a:cubicBezTo>
                    <a:pt x="1054" y="4966"/>
                    <a:pt x="1032" y="4966"/>
                    <a:pt x="1015" y="4983"/>
                  </a:cubicBezTo>
                  <a:cubicBezTo>
                    <a:pt x="980" y="5022"/>
                    <a:pt x="997" y="5057"/>
                    <a:pt x="1015" y="5092"/>
                  </a:cubicBezTo>
                  <a:cubicBezTo>
                    <a:pt x="1032" y="5092"/>
                    <a:pt x="1054" y="5114"/>
                    <a:pt x="1071" y="5114"/>
                  </a:cubicBezTo>
                  <a:cubicBezTo>
                    <a:pt x="1089" y="5114"/>
                    <a:pt x="1106" y="5092"/>
                    <a:pt x="1123" y="5074"/>
                  </a:cubicBezTo>
                  <a:cubicBezTo>
                    <a:pt x="1141" y="5040"/>
                    <a:pt x="1141" y="5005"/>
                    <a:pt x="1106" y="4983"/>
                  </a:cubicBezTo>
                  <a:cubicBezTo>
                    <a:pt x="1106" y="4966"/>
                    <a:pt x="1089" y="4966"/>
                    <a:pt x="1071" y="4966"/>
                  </a:cubicBezTo>
                  <a:close/>
                  <a:moveTo>
                    <a:pt x="28954" y="5201"/>
                  </a:moveTo>
                  <a:cubicBezTo>
                    <a:pt x="28919" y="5240"/>
                    <a:pt x="28902" y="5275"/>
                    <a:pt x="28937" y="5309"/>
                  </a:cubicBezTo>
                  <a:cubicBezTo>
                    <a:pt x="28937" y="5331"/>
                    <a:pt x="28972" y="5349"/>
                    <a:pt x="28989" y="5349"/>
                  </a:cubicBezTo>
                  <a:cubicBezTo>
                    <a:pt x="29011" y="5349"/>
                    <a:pt x="29028" y="5331"/>
                    <a:pt x="29028" y="5331"/>
                  </a:cubicBezTo>
                  <a:cubicBezTo>
                    <a:pt x="29063" y="5309"/>
                    <a:pt x="29063" y="5257"/>
                    <a:pt x="29046" y="5222"/>
                  </a:cubicBezTo>
                  <a:cubicBezTo>
                    <a:pt x="29028" y="5201"/>
                    <a:pt x="29011" y="5201"/>
                    <a:pt x="28989" y="5201"/>
                  </a:cubicBezTo>
                  <a:close/>
                  <a:moveTo>
                    <a:pt x="854" y="5257"/>
                  </a:moveTo>
                  <a:cubicBezTo>
                    <a:pt x="814" y="5257"/>
                    <a:pt x="797" y="5257"/>
                    <a:pt x="780" y="5275"/>
                  </a:cubicBezTo>
                  <a:cubicBezTo>
                    <a:pt x="762" y="5309"/>
                    <a:pt x="780" y="5349"/>
                    <a:pt x="797" y="5383"/>
                  </a:cubicBezTo>
                  <a:cubicBezTo>
                    <a:pt x="814" y="5383"/>
                    <a:pt x="836" y="5401"/>
                    <a:pt x="854" y="5401"/>
                  </a:cubicBezTo>
                  <a:cubicBezTo>
                    <a:pt x="871" y="5401"/>
                    <a:pt x="888" y="5383"/>
                    <a:pt x="906" y="5366"/>
                  </a:cubicBezTo>
                  <a:cubicBezTo>
                    <a:pt x="923" y="5331"/>
                    <a:pt x="923" y="5292"/>
                    <a:pt x="888" y="5257"/>
                  </a:cubicBezTo>
                  <a:close/>
                  <a:moveTo>
                    <a:pt x="29189" y="5492"/>
                  </a:moveTo>
                  <a:cubicBezTo>
                    <a:pt x="29189" y="5492"/>
                    <a:pt x="29172" y="5492"/>
                    <a:pt x="29154" y="5510"/>
                  </a:cubicBezTo>
                  <a:cubicBezTo>
                    <a:pt x="29120" y="5527"/>
                    <a:pt x="29120" y="5583"/>
                    <a:pt x="29137" y="5601"/>
                  </a:cubicBezTo>
                  <a:cubicBezTo>
                    <a:pt x="29154" y="5618"/>
                    <a:pt x="29172" y="5636"/>
                    <a:pt x="29189" y="5636"/>
                  </a:cubicBezTo>
                  <a:cubicBezTo>
                    <a:pt x="29207" y="5636"/>
                    <a:pt x="29228" y="5636"/>
                    <a:pt x="29246" y="5618"/>
                  </a:cubicBezTo>
                  <a:cubicBezTo>
                    <a:pt x="29281" y="5601"/>
                    <a:pt x="29281" y="5566"/>
                    <a:pt x="29263" y="5527"/>
                  </a:cubicBezTo>
                  <a:cubicBezTo>
                    <a:pt x="29246" y="5510"/>
                    <a:pt x="29228" y="5492"/>
                    <a:pt x="29189" y="5492"/>
                  </a:cubicBezTo>
                  <a:close/>
                  <a:moveTo>
                    <a:pt x="636" y="5549"/>
                  </a:moveTo>
                  <a:cubicBezTo>
                    <a:pt x="619" y="5549"/>
                    <a:pt x="597" y="5566"/>
                    <a:pt x="579" y="5583"/>
                  </a:cubicBezTo>
                  <a:cubicBezTo>
                    <a:pt x="562" y="5618"/>
                    <a:pt x="562" y="5657"/>
                    <a:pt x="597" y="5675"/>
                  </a:cubicBezTo>
                  <a:cubicBezTo>
                    <a:pt x="619" y="5692"/>
                    <a:pt x="619" y="5692"/>
                    <a:pt x="636" y="5692"/>
                  </a:cubicBezTo>
                  <a:cubicBezTo>
                    <a:pt x="653" y="5692"/>
                    <a:pt x="688" y="5675"/>
                    <a:pt x="706" y="5657"/>
                  </a:cubicBezTo>
                  <a:cubicBezTo>
                    <a:pt x="727" y="5618"/>
                    <a:pt x="706" y="5583"/>
                    <a:pt x="671" y="5566"/>
                  </a:cubicBezTo>
                  <a:cubicBezTo>
                    <a:pt x="671" y="5549"/>
                    <a:pt x="653" y="5549"/>
                    <a:pt x="636" y="5549"/>
                  </a:cubicBezTo>
                  <a:close/>
                  <a:moveTo>
                    <a:pt x="29407" y="5784"/>
                  </a:moveTo>
                  <a:cubicBezTo>
                    <a:pt x="29389" y="5784"/>
                    <a:pt x="29372" y="5801"/>
                    <a:pt x="29372" y="5801"/>
                  </a:cubicBezTo>
                  <a:cubicBezTo>
                    <a:pt x="29337" y="5818"/>
                    <a:pt x="29337" y="5875"/>
                    <a:pt x="29355" y="5910"/>
                  </a:cubicBezTo>
                  <a:cubicBezTo>
                    <a:pt x="29372" y="5927"/>
                    <a:pt x="29389" y="5927"/>
                    <a:pt x="29407" y="5927"/>
                  </a:cubicBezTo>
                  <a:lnTo>
                    <a:pt x="29446" y="5927"/>
                  </a:lnTo>
                  <a:cubicBezTo>
                    <a:pt x="29481" y="5892"/>
                    <a:pt x="29498" y="5853"/>
                    <a:pt x="29463" y="5818"/>
                  </a:cubicBezTo>
                  <a:cubicBezTo>
                    <a:pt x="29463" y="5801"/>
                    <a:pt x="29424" y="5784"/>
                    <a:pt x="29407" y="5784"/>
                  </a:cubicBezTo>
                  <a:close/>
                  <a:moveTo>
                    <a:pt x="436" y="5853"/>
                  </a:moveTo>
                  <a:cubicBezTo>
                    <a:pt x="418" y="5853"/>
                    <a:pt x="401" y="5853"/>
                    <a:pt x="379" y="5892"/>
                  </a:cubicBezTo>
                  <a:cubicBezTo>
                    <a:pt x="362" y="5927"/>
                    <a:pt x="362" y="5962"/>
                    <a:pt x="401" y="5984"/>
                  </a:cubicBezTo>
                  <a:cubicBezTo>
                    <a:pt x="418" y="6001"/>
                    <a:pt x="436" y="6001"/>
                    <a:pt x="436" y="6001"/>
                  </a:cubicBezTo>
                  <a:cubicBezTo>
                    <a:pt x="471" y="6001"/>
                    <a:pt x="488" y="5984"/>
                    <a:pt x="510" y="5962"/>
                  </a:cubicBezTo>
                  <a:cubicBezTo>
                    <a:pt x="527" y="5927"/>
                    <a:pt x="510" y="5875"/>
                    <a:pt x="471" y="5853"/>
                  </a:cubicBezTo>
                  <a:close/>
                  <a:moveTo>
                    <a:pt x="29572" y="6093"/>
                  </a:moveTo>
                  <a:cubicBezTo>
                    <a:pt x="29555" y="6127"/>
                    <a:pt x="29533" y="6162"/>
                    <a:pt x="29572" y="6201"/>
                  </a:cubicBezTo>
                  <a:cubicBezTo>
                    <a:pt x="29572" y="6219"/>
                    <a:pt x="29607" y="6236"/>
                    <a:pt x="29624" y="6236"/>
                  </a:cubicBezTo>
                  <a:cubicBezTo>
                    <a:pt x="29642" y="6236"/>
                    <a:pt x="29642" y="6219"/>
                    <a:pt x="29664" y="6219"/>
                  </a:cubicBezTo>
                  <a:cubicBezTo>
                    <a:pt x="29698" y="6180"/>
                    <a:pt x="29698" y="6145"/>
                    <a:pt x="29681" y="6110"/>
                  </a:cubicBezTo>
                  <a:cubicBezTo>
                    <a:pt x="29664" y="6093"/>
                    <a:pt x="29642" y="6093"/>
                    <a:pt x="29624" y="6093"/>
                  </a:cubicBezTo>
                  <a:close/>
                  <a:moveTo>
                    <a:pt x="253" y="6162"/>
                  </a:moveTo>
                  <a:cubicBezTo>
                    <a:pt x="236" y="6162"/>
                    <a:pt x="201" y="6180"/>
                    <a:pt x="201" y="6201"/>
                  </a:cubicBezTo>
                  <a:cubicBezTo>
                    <a:pt x="183" y="6236"/>
                    <a:pt x="183" y="6271"/>
                    <a:pt x="218" y="6288"/>
                  </a:cubicBezTo>
                  <a:cubicBezTo>
                    <a:pt x="236" y="6310"/>
                    <a:pt x="236" y="6310"/>
                    <a:pt x="253" y="6310"/>
                  </a:cubicBezTo>
                  <a:cubicBezTo>
                    <a:pt x="292" y="6310"/>
                    <a:pt x="310" y="6288"/>
                    <a:pt x="327" y="6271"/>
                  </a:cubicBezTo>
                  <a:cubicBezTo>
                    <a:pt x="344" y="6236"/>
                    <a:pt x="327" y="6201"/>
                    <a:pt x="292" y="6162"/>
                  </a:cubicBezTo>
                  <a:close/>
                  <a:moveTo>
                    <a:pt x="29790" y="6380"/>
                  </a:moveTo>
                  <a:cubicBezTo>
                    <a:pt x="29751" y="6419"/>
                    <a:pt x="29751" y="6454"/>
                    <a:pt x="29772" y="6489"/>
                  </a:cubicBezTo>
                  <a:cubicBezTo>
                    <a:pt x="29790" y="6506"/>
                    <a:pt x="29807" y="6528"/>
                    <a:pt x="29842" y="6528"/>
                  </a:cubicBezTo>
                  <a:cubicBezTo>
                    <a:pt x="29842" y="6528"/>
                    <a:pt x="29859" y="6506"/>
                    <a:pt x="29881" y="6506"/>
                  </a:cubicBezTo>
                  <a:cubicBezTo>
                    <a:pt x="29916" y="6489"/>
                    <a:pt x="29916" y="6436"/>
                    <a:pt x="29899" y="6397"/>
                  </a:cubicBezTo>
                  <a:cubicBezTo>
                    <a:pt x="29881" y="6380"/>
                    <a:pt x="29859" y="6380"/>
                    <a:pt x="29842" y="6380"/>
                  </a:cubicBezTo>
                  <a:close/>
                  <a:moveTo>
                    <a:pt x="75" y="6471"/>
                  </a:moveTo>
                  <a:cubicBezTo>
                    <a:pt x="53" y="6471"/>
                    <a:pt x="36" y="6489"/>
                    <a:pt x="18" y="6506"/>
                  </a:cubicBezTo>
                  <a:cubicBezTo>
                    <a:pt x="1" y="6545"/>
                    <a:pt x="1" y="6597"/>
                    <a:pt x="36" y="6615"/>
                  </a:cubicBezTo>
                  <a:lnTo>
                    <a:pt x="75" y="6615"/>
                  </a:lnTo>
                  <a:cubicBezTo>
                    <a:pt x="110" y="6615"/>
                    <a:pt x="127" y="6615"/>
                    <a:pt x="144" y="6580"/>
                  </a:cubicBezTo>
                  <a:cubicBezTo>
                    <a:pt x="162" y="6545"/>
                    <a:pt x="144" y="6506"/>
                    <a:pt x="110" y="6489"/>
                  </a:cubicBezTo>
                  <a:cubicBezTo>
                    <a:pt x="110" y="6471"/>
                    <a:pt x="92" y="6471"/>
                    <a:pt x="75" y="6471"/>
                  </a:cubicBezTo>
                  <a:close/>
                  <a:moveTo>
                    <a:pt x="30042" y="6671"/>
                  </a:moveTo>
                  <a:cubicBezTo>
                    <a:pt x="30042" y="6671"/>
                    <a:pt x="30025" y="6671"/>
                    <a:pt x="30007" y="6689"/>
                  </a:cubicBezTo>
                  <a:cubicBezTo>
                    <a:pt x="29968" y="6706"/>
                    <a:pt x="29968" y="6745"/>
                    <a:pt x="29990" y="6780"/>
                  </a:cubicBezTo>
                  <a:cubicBezTo>
                    <a:pt x="30007" y="6797"/>
                    <a:pt x="30025" y="6815"/>
                    <a:pt x="30042" y="6815"/>
                  </a:cubicBezTo>
                  <a:cubicBezTo>
                    <a:pt x="30060" y="6815"/>
                    <a:pt x="30077" y="6815"/>
                    <a:pt x="30099" y="6797"/>
                  </a:cubicBezTo>
                  <a:cubicBezTo>
                    <a:pt x="30116" y="6780"/>
                    <a:pt x="30134" y="6724"/>
                    <a:pt x="30116" y="6706"/>
                  </a:cubicBezTo>
                  <a:cubicBezTo>
                    <a:pt x="30099" y="6671"/>
                    <a:pt x="30077" y="6671"/>
                    <a:pt x="30042" y="6671"/>
                  </a:cubicBezTo>
                  <a:close/>
                  <a:moveTo>
                    <a:pt x="30260" y="6963"/>
                  </a:moveTo>
                  <a:cubicBezTo>
                    <a:pt x="30242" y="6963"/>
                    <a:pt x="30225" y="6963"/>
                    <a:pt x="30225" y="6980"/>
                  </a:cubicBezTo>
                  <a:cubicBezTo>
                    <a:pt x="30186" y="6998"/>
                    <a:pt x="30186" y="7050"/>
                    <a:pt x="30207" y="7072"/>
                  </a:cubicBezTo>
                  <a:cubicBezTo>
                    <a:pt x="30225" y="7106"/>
                    <a:pt x="30242" y="7106"/>
                    <a:pt x="30260" y="7106"/>
                  </a:cubicBezTo>
                  <a:cubicBezTo>
                    <a:pt x="30277" y="7106"/>
                    <a:pt x="30295" y="7106"/>
                    <a:pt x="30295" y="7089"/>
                  </a:cubicBezTo>
                  <a:cubicBezTo>
                    <a:pt x="30334" y="7072"/>
                    <a:pt x="30351" y="7032"/>
                    <a:pt x="30316" y="6998"/>
                  </a:cubicBezTo>
                  <a:cubicBezTo>
                    <a:pt x="30316" y="6980"/>
                    <a:pt x="30277" y="6963"/>
                    <a:pt x="30260" y="6963"/>
                  </a:cubicBezTo>
                  <a:close/>
                  <a:moveTo>
                    <a:pt x="30477" y="7250"/>
                  </a:moveTo>
                  <a:cubicBezTo>
                    <a:pt x="30460" y="7250"/>
                    <a:pt x="30442" y="7250"/>
                    <a:pt x="30425" y="7267"/>
                  </a:cubicBezTo>
                  <a:cubicBezTo>
                    <a:pt x="30403" y="7307"/>
                    <a:pt x="30386" y="7341"/>
                    <a:pt x="30425" y="7376"/>
                  </a:cubicBezTo>
                  <a:cubicBezTo>
                    <a:pt x="30442" y="7398"/>
                    <a:pt x="30460" y="7398"/>
                    <a:pt x="30477" y="7398"/>
                  </a:cubicBezTo>
                  <a:cubicBezTo>
                    <a:pt x="30495" y="7398"/>
                    <a:pt x="30512" y="7398"/>
                    <a:pt x="30512" y="7376"/>
                  </a:cubicBezTo>
                  <a:cubicBezTo>
                    <a:pt x="30551" y="7359"/>
                    <a:pt x="30551" y="7307"/>
                    <a:pt x="30534" y="7289"/>
                  </a:cubicBezTo>
                  <a:cubicBezTo>
                    <a:pt x="30512" y="7267"/>
                    <a:pt x="30495" y="7250"/>
                    <a:pt x="30477" y="7250"/>
                  </a:cubicBezTo>
                  <a:close/>
                  <a:moveTo>
                    <a:pt x="30712" y="7542"/>
                  </a:moveTo>
                  <a:cubicBezTo>
                    <a:pt x="30695" y="7542"/>
                    <a:pt x="30677" y="7542"/>
                    <a:pt x="30660" y="7559"/>
                  </a:cubicBezTo>
                  <a:cubicBezTo>
                    <a:pt x="30621" y="7576"/>
                    <a:pt x="30621" y="7616"/>
                    <a:pt x="30643" y="7650"/>
                  </a:cubicBezTo>
                  <a:cubicBezTo>
                    <a:pt x="30660" y="7668"/>
                    <a:pt x="30677" y="7685"/>
                    <a:pt x="30712" y="7685"/>
                  </a:cubicBezTo>
                  <a:cubicBezTo>
                    <a:pt x="30712" y="7685"/>
                    <a:pt x="30730" y="7668"/>
                    <a:pt x="30751" y="7668"/>
                  </a:cubicBezTo>
                  <a:cubicBezTo>
                    <a:pt x="30786" y="7633"/>
                    <a:pt x="30786" y="7594"/>
                    <a:pt x="30769" y="7559"/>
                  </a:cubicBezTo>
                  <a:cubicBezTo>
                    <a:pt x="30751" y="7542"/>
                    <a:pt x="30730" y="7542"/>
                    <a:pt x="30712" y="7542"/>
                  </a:cubicBezTo>
                  <a:close/>
                  <a:moveTo>
                    <a:pt x="30878" y="7833"/>
                  </a:moveTo>
                  <a:cubicBezTo>
                    <a:pt x="30860" y="7868"/>
                    <a:pt x="30838" y="7903"/>
                    <a:pt x="30860" y="7942"/>
                  </a:cubicBezTo>
                  <a:cubicBezTo>
                    <a:pt x="30878" y="7959"/>
                    <a:pt x="30895" y="7977"/>
                    <a:pt x="30930" y="7977"/>
                  </a:cubicBezTo>
                  <a:cubicBezTo>
                    <a:pt x="30930" y="7977"/>
                    <a:pt x="30947" y="7959"/>
                    <a:pt x="30969" y="7959"/>
                  </a:cubicBezTo>
                  <a:lnTo>
                    <a:pt x="30986" y="7942"/>
                  </a:lnTo>
                  <a:lnTo>
                    <a:pt x="30986" y="7920"/>
                  </a:lnTo>
                  <a:cubicBezTo>
                    <a:pt x="30969" y="7903"/>
                    <a:pt x="30969" y="7868"/>
                    <a:pt x="30986" y="7850"/>
                  </a:cubicBezTo>
                  <a:cubicBezTo>
                    <a:pt x="30969" y="7833"/>
                    <a:pt x="30947" y="7833"/>
                    <a:pt x="30930" y="783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7"/>
            <p:cNvSpPr/>
            <p:nvPr/>
          </p:nvSpPr>
          <p:spPr>
            <a:xfrm rot="-5400000">
              <a:off x="6271784" y="1917116"/>
              <a:ext cx="5583798" cy="1331182"/>
            </a:xfrm>
            <a:custGeom>
              <a:avLst/>
              <a:gdLst/>
              <a:ahLst/>
              <a:cxnLst/>
              <a:rect l="l" t="t" r="r" b="b"/>
              <a:pathLst>
                <a:path w="31221" h="8159" extrusionOk="0">
                  <a:moveTo>
                    <a:pt x="24368" y="0"/>
                  </a:moveTo>
                  <a:cubicBezTo>
                    <a:pt x="24328" y="0"/>
                    <a:pt x="24294" y="35"/>
                    <a:pt x="24311" y="70"/>
                  </a:cubicBezTo>
                  <a:cubicBezTo>
                    <a:pt x="24311" y="109"/>
                    <a:pt x="24328" y="144"/>
                    <a:pt x="24385" y="144"/>
                  </a:cubicBezTo>
                  <a:cubicBezTo>
                    <a:pt x="24420" y="144"/>
                    <a:pt x="24459" y="109"/>
                    <a:pt x="24459" y="70"/>
                  </a:cubicBezTo>
                  <a:cubicBezTo>
                    <a:pt x="24437" y="35"/>
                    <a:pt x="24420" y="0"/>
                    <a:pt x="24385" y="0"/>
                  </a:cubicBezTo>
                  <a:close/>
                  <a:moveTo>
                    <a:pt x="24002" y="18"/>
                  </a:moveTo>
                  <a:cubicBezTo>
                    <a:pt x="23967" y="35"/>
                    <a:pt x="23933" y="70"/>
                    <a:pt x="23950" y="109"/>
                  </a:cubicBezTo>
                  <a:cubicBezTo>
                    <a:pt x="23950" y="144"/>
                    <a:pt x="23985" y="161"/>
                    <a:pt x="24024" y="161"/>
                  </a:cubicBezTo>
                  <a:cubicBezTo>
                    <a:pt x="24059" y="161"/>
                    <a:pt x="24093" y="126"/>
                    <a:pt x="24093" y="92"/>
                  </a:cubicBezTo>
                  <a:cubicBezTo>
                    <a:pt x="24076" y="53"/>
                    <a:pt x="24059" y="18"/>
                    <a:pt x="24024" y="18"/>
                  </a:cubicBezTo>
                  <a:close/>
                  <a:moveTo>
                    <a:pt x="24746" y="18"/>
                  </a:moveTo>
                  <a:cubicBezTo>
                    <a:pt x="24694" y="18"/>
                    <a:pt x="24677" y="35"/>
                    <a:pt x="24677" y="70"/>
                  </a:cubicBezTo>
                  <a:cubicBezTo>
                    <a:pt x="24655" y="109"/>
                    <a:pt x="24694" y="144"/>
                    <a:pt x="24729" y="161"/>
                  </a:cubicBezTo>
                  <a:lnTo>
                    <a:pt x="24746" y="161"/>
                  </a:lnTo>
                  <a:cubicBezTo>
                    <a:pt x="24785" y="161"/>
                    <a:pt x="24803" y="126"/>
                    <a:pt x="24803" y="92"/>
                  </a:cubicBezTo>
                  <a:cubicBezTo>
                    <a:pt x="24820" y="53"/>
                    <a:pt x="24785" y="18"/>
                    <a:pt x="24746" y="18"/>
                  </a:cubicBezTo>
                  <a:close/>
                  <a:moveTo>
                    <a:pt x="12963" y="35"/>
                  </a:moveTo>
                  <a:cubicBezTo>
                    <a:pt x="12928" y="35"/>
                    <a:pt x="12889" y="70"/>
                    <a:pt x="12889" y="109"/>
                  </a:cubicBezTo>
                  <a:cubicBezTo>
                    <a:pt x="12889" y="161"/>
                    <a:pt x="12928" y="179"/>
                    <a:pt x="12963" y="179"/>
                  </a:cubicBezTo>
                  <a:cubicBezTo>
                    <a:pt x="12998" y="179"/>
                    <a:pt x="13037" y="144"/>
                    <a:pt x="13037" y="109"/>
                  </a:cubicBezTo>
                  <a:cubicBezTo>
                    <a:pt x="13037" y="70"/>
                    <a:pt x="12998" y="35"/>
                    <a:pt x="12963" y="35"/>
                  </a:cubicBezTo>
                  <a:close/>
                  <a:moveTo>
                    <a:pt x="13324" y="35"/>
                  </a:moveTo>
                  <a:cubicBezTo>
                    <a:pt x="13289" y="35"/>
                    <a:pt x="13254" y="70"/>
                    <a:pt x="13254" y="109"/>
                  </a:cubicBezTo>
                  <a:cubicBezTo>
                    <a:pt x="13254" y="144"/>
                    <a:pt x="13289" y="179"/>
                    <a:pt x="13324" y="179"/>
                  </a:cubicBezTo>
                  <a:cubicBezTo>
                    <a:pt x="13363" y="179"/>
                    <a:pt x="13398" y="144"/>
                    <a:pt x="13398" y="109"/>
                  </a:cubicBezTo>
                  <a:cubicBezTo>
                    <a:pt x="13398" y="70"/>
                    <a:pt x="13363" y="35"/>
                    <a:pt x="13324" y="35"/>
                  </a:cubicBezTo>
                  <a:close/>
                  <a:moveTo>
                    <a:pt x="13690" y="53"/>
                  </a:moveTo>
                  <a:cubicBezTo>
                    <a:pt x="13650" y="53"/>
                    <a:pt x="13616" y="92"/>
                    <a:pt x="13616" y="126"/>
                  </a:cubicBezTo>
                  <a:cubicBezTo>
                    <a:pt x="13616" y="161"/>
                    <a:pt x="13633" y="200"/>
                    <a:pt x="13690" y="200"/>
                  </a:cubicBezTo>
                  <a:cubicBezTo>
                    <a:pt x="13724" y="200"/>
                    <a:pt x="13759" y="179"/>
                    <a:pt x="13759" y="126"/>
                  </a:cubicBezTo>
                  <a:cubicBezTo>
                    <a:pt x="13759" y="92"/>
                    <a:pt x="13724" y="53"/>
                    <a:pt x="13690" y="53"/>
                  </a:cubicBezTo>
                  <a:close/>
                  <a:moveTo>
                    <a:pt x="12602" y="70"/>
                  </a:moveTo>
                  <a:cubicBezTo>
                    <a:pt x="12545" y="70"/>
                    <a:pt x="12528" y="109"/>
                    <a:pt x="12528" y="144"/>
                  </a:cubicBezTo>
                  <a:cubicBezTo>
                    <a:pt x="12528" y="179"/>
                    <a:pt x="12563" y="218"/>
                    <a:pt x="12602" y="218"/>
                  </a:cubicBezTo>
                  <a:cubicBezTo>
                    <a:pt x="12654" y="200"/>
                    <a:pt x="12671" y="161"/>
                    <a:pt x="12671" y="126"/>
                  </a:cubicBezTo>
                  <a:cubicBezTo>
                    <a:pt x="12671" y="92"/>
                    <a:pt x="12637" y="70"/>
                    <a:pt x="12602" y="70"/>
                  </a:cubicBezTo>
                  <a:close/>
                  <a:moveTo>
                    <a:pt x="25090" y="70"/>
                  </a:moveTo>
                  <a:cubicBezTo>
                    <a:pt x="25055" y="70"/>
                    <a:pt x="25038" y="92"/>
                    <a:pt x="25020" y="126"/>
                  </a:cubicBezTo>
                  <a:cubicBezTo>
                    <a:pt x="25020" y="161"/>
                    <a:pt x="25038" y="200"/>
                    <a:pt x="25073" y="218"/>
                  </a:cubicBezTo>
                  <a:lnTo>
                    <a:pt x="25090" y="218"/>
                  </a:lnTo>
                  <a:cubicBezTo>
                    <a:pt x="25129" y="218"/>
                    <a:pt x="25164" y="200"/>
                    <a:pt x="25164" y="161"/>
                  </a:cubicBezTo>
                  <a:cubicBezTo>
                    <a:pt x="25181" y="126"/>
                    <a:pt x="25147" y="92"/>
                    <a:pt x="25112" y="70"/>
                  </a:cubicBezTo>
                  <a:close/>
                  <a:moveTo>
                    <a:pt x="23641" y="92"/>
                  </a:moveTo>
                  <a:cubicBezTo>
                    <a:pt x="23606" y="92"/>
                    <a:pt x="23589" y="126"/>
                    <a:pt x="23589" y="179"/>
                  </a:cubicBezTo>
                  <a:cubicBezTo>
                    <a:pt x="23589" y="200"/>
                    <a:pt x="23624" y="235"/>
                    <a:pt x="23658" y="235"/>
                  </a:cubicBezTo>
                  <a:lnTo>
                    <a:pt x="23676" y="235"/>
                  </a:lnTo>
                  <a:cubicBezTo>
                    <a:pt x="23715" y="218"/>
                    <a:pt x="23732" y="179"/>
                    <a:pt x="23732" y="144"/>
                  </a:cubicBezTo>
                  <a:cubicBezTo>
                    <a:pt x="23715" y="109"/>
                    <a:pt x="23698" y="92"/>
                    <a:pt x="23658" y="92"/>
                  </a:cubicBezTo>
                  <a:close/>
                  <a:moveTo>
                    <a:pt x="12236" y="109"/>
                  </a:moveTo>
                  <a:cubicBezTo>
                    <a:pt x="12184" y="109"/>
                    <a:pt x="12167" y="144"/>
                    <a:pt x="12167" y="200"/>
                  </a:cubicBezTo>
                  <a:cubicBezTo>
                    <a:pt x="12167" y="235"/>
                    <a:pt x="12201" y="253"/>
                    <a:pt x="12236" y="253"/>
                  </a:cubicBezTo>
                  <a:lnTo>
                    <a:pt x="12254" y="253"/>
                  </a:lnTo>
                  <a:cubicBezTo>
                    <a:pt x="12293" y="253"/>
                    <a:pt x="12310" y="218"/>
                    <a:pt x="12310" y="161"/>
                  </a:cubicBezTo>
                  <a:cubicBezTo>
                    <a:pt x="12310" y="126"/>
                    <a:pt x="12275" y="109"/>
                    <a:pt x="12236" y="109"/>
                  </a:cubicBezTo>
                  <a:close/>
                  <a:moveTo>
                    <a:pt x="14051" y="109"/>
                  </a:moveTo>
                  <a:cubicBezTo>
                    <a:pt x="14016" y="109"/>
                    <a:pt x="13977" y="126"/>
                    <a:pt x="13977" y="161"/>
                  </a:cubicBezTo>
                  <a:cubicBezTo>
                    <a:pt x="13959" y="200"/>
                    <a:pt x="13994" y="235"/>
                    <a:pt x="14033" y="253"/>
                  </a:cubicBezTo>
                  <a:lnTo>
                    <a:pt x="14051" y="253"/>
                  </a:lnTo>
                  <a:cubicBezTo>
                    <a:pt x="14086" y="253"/>
                    <a:pt x="14103" y="218"/>
                    <a:pt x="14125" y="179"/>
                  </a:cubicBezTo>
                  <a:cubicBezTo>
                    <a:pt x="14125" y="144"/>
                    <a:pt x="14103" y="109"/>
                    <a:pt x="14051" y="109"/>
                  </a:cubicBezTo>
                  <a:close/>
                  <a:moveTo>
                    <a:pt x="11875" y="161"/>
                  </a:moveTo>
                  <a:cubicBezTo>
                    <a:pt x="11840" y="179"/>
                    <a:pt x="11801" y="218"/>
                    <a:pt x="11801" y="253"/>
                  </a:cubicBezTo>
                  <a:cubicBezTo>
                    <a:pt x="11818" y="287"/>
                    <a:pt x="11840" y="309"/>
                    <a:pt x="11875" y="309"/>
                  </a:cubicBezTo>
                  <a:lnTo>
                    <a:pt x="11892" y="309"/>
                  </a:lnTo>
                  <a:cubicBezTo>
                    <a:pt x="11927" y="309"/>
                    <a:pt x="11966" y="270"/>
                    <a:pt x="11949" y="218"/>
                  </a:cubicBezTo>
                  <a:cubicBezTo>
                    <a:pt x="11949" y="179"/>
                    <a:pt x="11910" y="161"/>
                    <a:pt x="11875" y="161"/>
                  </a:cubicBezTo>
                  <a:close/>
                  <a:moveTo>
                    <a:pt x="14394" y="179"/>
                  </a:moveTo>
                  <a:cubicBezTo>
                    <a:pt x="14377" y="179"/>
                    <a:pt x="14342" y="200"/>
                    <a:pt x="14320" y="235"/>
                  </a:cubicBezTo>
                  <a:cubicBezTo>
                    <a:pt x="14320" y="270"/>
                    <a:pt x="14342" y="309"/>
                    <a:pt x="14377" y="327"/>
                  </a:cubicBezTo>
                  <a:lnTo>
                    <a:pt x="14394" y="327"/>
                  </a:lnTo>
                  <a:cubicBezTo>
                    <a:pt x="14429" y="327"/>
                    <a:pt x="14468" y="309"/>
                    <a:pt x="14468" y="270"/>
                  </a:cubicBezTo>
                  <a:cubicBezTo>
                    <a:pt x="14486" y="235"/>
                    <a:pt x="14451" y="200"/>
                    <a:pt x="14412" y="179"/>
                  </a:cubicBezTo>
                  <a:close/>
                  <a:moveTo>
                    <a:pt x="23280" y="179"/>
                  </a:moveTo>
                  <a:cubicBezTo>
                    <a:pt x="23241" y="200"/>
                    <a:pt x="23223" y="235"/>
                    <a:pt x="23241" y="270"/>
                  </a:cubicBezTo>
                  <a:cubicBezTo>
                    <a:pt x="23241" y="309"/>
                    <a:pt x="23280" y="327"/>
                    <a:pt x="23315" y="327"/>
                  </a:cubicBezTo>
                  <a:lnTo>
                    <a:pt x="23332" y="327"/>
                  </a:lnTo>
                  <a:cubicBezTo>
                    <a:pt x="23371" y="309"/>
                    <a:pt x="23389" y="270"/>
                    <a:pt x="23371" y="235"/>
                  </a:cubicBezTo>
                  <a:cubicBezTo>
                    <a:pt x="23371" y="200"/>
                    <a:pt x="23332" y="179"/>
                    <a:pt x="23315" y="179"/>
                  </a:cubicBezTo>
                  <a:close/>
                  <a:moveTo>
                    <a:pt x="25438" y="179"/>
                  </a:moveTo>
                  <a:cubicBezTo>
                    <a:pt x="25416" y="179"/>
                    <a:pt x="25381" y="200"/>
                    <a:pt x="25381" y="235"/>
                  </a:cubicBezTo>
                  <a:cubicBezTo>
                    <a:pt x="25364" y="270"/>
                    <a:pt x="25381" y="309"/>
                    <a:pt x="25416" y="327"/>
                  </a:cubicBezTo>
                  <a:lnTo>
                    <a:pt x="25438" y="327"/>
                  </a:lnTo>
                  <a:cubicBezTo>
                    <a:pt x="25473" y="327"/>
                    <a:pt x="25490" y="309"/>
                    <a:pt x="25508" y="287"/>
                  </a:cubicBezTo>
                  <a:cubicBezTo>
                    <a:pt x="25525" y="253"/>
                    <a:pt x="25508" y="200"/>
                    <a:pt x="25473" y="179"/>
                  </a:cubicBezTo>
                  <a:close/>
                  <a:moveTo>
                    <a:pt x="11514" y="235"/>
                  </a:moveTo>
                  <a:cubicBezTo>
                    <a:pt x="11475" y="235"/>
                    <a:pt x="11440" y="270"/>
                    <a:pt x="11457" y="327"/>
                  </a:cubicBezTo>
                  <a:cubicBezTo>
                    <a:pt x="11457" y="361"/>
                    <a:pt x="11492" y="379"/>
                    <a:pt x="11531" y="379"/>
                  </a:cubicBezTo>
                  <a:lnTo>
                    <a:pt x="11549" y="379"/>
                  </a:lnTo>
                  <a:cubicBezTo>
                    <a:pt x="11584" y="361"/>
                    <a:pt x="11601" y="327"/>
                    <a:pt x="11601" y="287"/>
                  </a:cubicBezTo>
                  <a:cubicBezTo>
                    <a:pt x="11584" y="253"/>
                    <a:pt x="11566" y="235"/>
                    <a:pt x="11531" y="235"/>
                  </a:cubicBezTo>
                  <a:close/>
                  <a:moveTo>
                    <a:pt x="14738" y="287"/>
                  </a:moveTo>
                  <a:cubicBezTo>
                    <a:pt x="14721" y="287"/>
                    <a:pt x="14686" y="309"/>
                    <a:pt x="14686" y="327"/>
                  </a:cubicBezTo>
                  <a:cubicBezTo>
                    <a:pt x="14669" y="379"/>
                    <a:pt x="14686" y="418"/>
                    <a:pt x="14721" y="435"/>
                  </a:cubicBezTo>
                  <a:lnTo>
                    <a:pt x="14738" y="435"/>
                  </a:lnTo>
                  <a:cubicBezTo>
                    <a:pt x="14777" y="435"/>
                    <a:pt x="14812" y="418"/>
                    <a:pt x="14812" y="379"/>
                  </a:cubicBezTo>
                  <a:cubicBezTo>
                    <a:pt x="14830" y="344"/>
                    <a:pt x="14812" y="309"/>
                    <a:pt x="14777" y="287"/>
                  </a:cubicBezTo>
                  <a:close/>
                  <a:moveTo>
                    <a:pt x="22971" y="287"/>
                  </a:moveTo>
                  <a:cubicBezTo>
                    <a:pt x="22953" y="287"/>
                    <a:pt x="22953" y="309"/>
                    <a:pt x="22936" y="309"/>
                  </a:cubicBezTo>
                  <a:cubicBezTo>
                    <a:pt x="22897" y="309"/>
                    <a:pt x="22879" y="361"/>
                    <a:pt x="22897" y="396"/>
                  </a:cubicBezTo>
                  <a:cubicBezTo>
                    <a:pt x="22914" y="418"/>
                    <a:pt x="22936" y="435"/>
                    <a:pt x="22971" y="435"/>
                  </a:cubicBezTo>
                  <a:lnTo>
                    <a:pt x="22988" y="435"/>
                  </a:lnTo>
                  <a:cubicBezTo>
                    <a:pt x="23023" y="418"/>
                    <a:pt x="23045" y="379"/>
                    <a:pt x="23023" y="344"/>
                  </a:cubicBezTo>
                  <a:cubicBezTo>
                    <a:pt x="23023" y="309"/>
                    <a:pt x="22988" y="287"/>
                    <a:pt x="22971" y="287"/>
                  </a:cubicBezTo>
                  <a:close/>
                  <a:moveTo>
                    <a:pt x="11148" y="309"/>
                  </a:moveTo>
                  <a:cubicBezTo>
                    <a:pt x="11114" y="327"/>
                    <a:pt x="11096" y="361"/>
                    <a:pt x="11096" y="396"/>
                  </a:cubicBezTo>
                  <a:cubicBezTo>
                    <a:pt x="11114" y="435"/>
                    <a:pt x="11131" y="453"/>
                    <a:pt x="11166" y="453"/>
                  </a:cubicBezTo>
                  <a:lnTo>
                    <a:pt x="11188" y="453"/>
                  </a:lnTo>
                  <a:cubicBezTo>
                    <a:pt x="11222" y="435"/>
                    <a:pt x="11257" y="396"/>
                    <a:pt x="11240" y="361"/>
                  </a:cubicBezTo>
                  <a:cubicBezTo>
                    <a:pt x="11240" y="327"/>
                    <a:pt x="11205" y="309"/>
                    <a:pt x="11166" y="309"/>
                  </a:cubicBezTo>
                  <a:close/>
                  <a:moveTo>
                    <a:pt x="25764" y="344"/>
                  </a:moveTo>
                  <a:cubicBezTo>
                    <a:pt x="25743" y="344"/>
                    <a:pt x="25708" y="361"/>
                    <a:pt x="25708" y="379"/>
                  </a:cubicBezTo>
                  <a:cubicBezTo>
                    <a:pt x="25673" y="418"/>
                    <a:pt x="25690" y="453"/>
                    <a:pt x="25725" y="488"/>
                  </a:cubicBezTo>
                  <a:lnTo>
                    <a:pt x="25764" y="488"/>
                  </a:lnTo>
                  <a:cubicBezTo>
                    <a:pt x="25782" y="488"/>
                    <a:pt x="25817" y="470"/>
                    <a:pt x="25817" y="453"/>
                  </a:cubicBezTo>
                  <a:cubicBezTo>
                    <a:pt x="25851" y="418"/>
                    <a:pt x="25834" y="379"/>
                    <a:pt x="25799" y="361"/>
                  </a:cubicBezTo>
                  <a:cubicBezTo>
                    <a:pt x="25782" y="344"/>
                    <a:pt x="25782" y="344"/>
                    <a:pt x="25764" y="344"/>
                  </a:cubicBezTo>
                  <a:close/>
                  <a:moveTo>
                    <a:pt x="10805" y="396"/>
                  </a:moveTo>
                  <a:cubicBezTo>
                    <a:pt x="10770" y="396"/>
                    <a:pt x="10731" y="435"/>
                    <a:pt x="10752" y="470"/>
                  </a:cubicBezTo>
                  <a:cubicBezTo>
                    <a:pt x="10752" y="505"/>
                    <a:pt x="10787" y="544"/>
                    <a:pt x="10822" y="544"/>
                  </a:cubicBezTo>
                  <a:lnTo>
                    <a:pt x="10839" y="527"/>
                  </a:lnTo>
                  <a:cubicBezTo>
                    <a:pt x="10879" y="527"/>
                    <a:pt x="10896" y="488"/>
                    <a:pt x="10896" y="453"/>
                  </a:cubicBezTo>
                  <a:cubicBezTo>
                    <a:pt x="10879" y="418"/>
                    <a:pt x="10839" y="396"/>
                    <a:pt x="10822" y="396"/>
                  </a:cubicBezTo>
                  <a:close/>
                  <a:moveTo>
                    <a:pt x="15065" y="435"/>
                  </a:moveTo>
                  <a:cubicBezTo>
                    <a:pt x="15047" y="435"/>
                    <a:pt x="15030" y="453"/>
                    <a:pt x="15012" y="470"/>
                  </a:cubicBezTo>
                  <a:cubicBezTo>
                    <a:pt x="14995" y="505"/>
                    <a:pt x="15012" y="562"/>
                    <a:pt x="15030" y="579"/>
                  </a:cubicBezTo>
                  <a:lnTo>
                    <a:pt x="15065" y="579"/>
                  </a:lnTo>
                  <a:cubicBezTo>
                    <a:pt x="15104" y="579"/>
                    <a:pt x="15121" y="579"/>
                    <a:pt x="15139" y="544"/>
                  </a:cubicBezTo>
                  <a:cubicBezTo>
                    <a:pt x="15156" y="505"/>
                    <a:pt x="15139" y="470"/>
                    <a:pt x="15104" y="453"/>
                  </a:cubicBezTo>
                  <a:cubicBezTo>
                    <a:pt x="15104" y="435"/>
                    <a:pt x="15082" y="435"/>
                    <a:pt x="15065" y="435"/>
                  </a:cubicBezTo>
                  <a:close/>
                  <a:moveTo>
                    <a:pt x="22610" y="435"/>
                  </a:moveTo>
                  <a:cubicBezTo>
                    <a:pt x="22571" y="453"/>
                    <a:pt x="22553" y="505"/>
                    <a:pt x="22571" y="544"/>
                  </a:cubicBezTo>
                  <a:cubicBezTo>
                    <a:pt x="22571" y="562"/>
                    <a:pt x="22610" y="579"/>
                    <a:pt x="22627" y="579"/>
                  </a:cubicBezTo>
                  <a:lnTo>
                    <a:pt x="22662" y="579"/>
                  </a:lnTo>
                  <a:cubicBezTo>
                    <a:pt x="22697" y="562"/>
                    <a:pt x="22718" y="505"/>
                    <a:pt x="22697" y="470"/>
                  </a:cubicBezTo>
                  <a:cubicBezTo>
                    <a:pt x="22679" y="453"/>
                    <a:pt x="22662" y="435"/>
                    <a:pt x="22627" y="435"/>
                  </a:cubicBezTo>
                  <a:close/>
                  <a:moveTo>
                    <a:pt x="10443" y="470"/>
                  </a:moveTo>
                  <a:cubicBezTo>
                    <a:pt x="10404" y="488"/>
                    <a:pt x="10387" y="527"/>
                    <a:pt x="10387" y="562"/>
                  </a:cubicBezTo>
                  <a:cubicBezTo>
                    <a:pt x="10404" y="596"/>
                    <a:pt x="10426" y="614"/>
                    <a:pt x="10461" y="614"/>
                  </a:cubicBezTo>
                  <a:lnTo>
                    <a:pt x="10478" y="614"/>
                  </a:lnTo>
                  <a:cubicBezTo>
                    <a:pt x="10513" y="596"/>
                    <a:pt x="10552" y="562"/>
                    <a:pt x="10535" y="527"/>
                  </a:cubicBezTo>
                  <a:cubicBezTo>
                    <a:pt x="10535" y="488"/>
                    <a:pt x="10496" y="470"/>
                    <a:pt x="10461" y="470"/>
                  </a:cubicBezTo>
                  <a:close/>
                  <a:moveTo>
                    <a:pt x="26052" y="544"/>
                  </a:moveTo>
                  <a:cubicBezTo>
                    <a:pt x="26034" y="544"/>
                    <a:pt x="26017" y="562"/>
                    <a:pt x="25999" y="579"/>
                  </a:cubicBezTo>
                  <a:cubicBezTo>
                    <a:pt x="25982" y="614"/>
                    <a:pt x="25982" y="653"/>
                    <a:pt x="26017" y="688"/>
                  </a:cubicBezTo>
                  <a:lnTo>
                    <a:pt x="26052" y="688"/>
                  </a:lnTo>
                  <a:cubicBezTo>
                    <a:pt x="26091" y="688"/>
                    <a:pt x="26108" y="688"/>
                    <a:pt x="26126" y="670"/>
                  </a:cubicBezTo>
                  <a:cubicBezTo>
                    <a:pt x="26143" y="636"/>
                    <a:pt x="26143" y="596"/>
                    <a:pt x="26108" y="562"/>
                  </a:cubicBezTo>
                  <a:cubicBezTo>
                    <a:pt x="26091" y="562"/>
                    <a:pt x="26069" y="544"/>
                    <a:pt x="26052" y="544"/>
                  </a:cubicBezTo>
                  <a:close/>
                  <a:moveTo>
                    <a:pt x="10100" y="562"/>
                  </a:moveTo>
                  <a:cubicBezTo>
                    <a:pt x="10061" y="562"/>
                    <a:pt x="10026" y="596"/>
                    <a:pt x="10043" y="653"/>
                  </a:cubicBezTo>
                  <a:cubicBezTo>
                    <a:pt x="10043" y="670"/>
                    <a:pt x="10078" y="705"/>
                    <a:pt x="10117" y="705"/>
                  </a:cubicBezTo>
                  <a:lnTo>
                    <a:pt x="10135" y="705"/>
                  </a:lnTo>
                  <a:cubicBezTo>
                    <a:pt x="10169" y="688"/>
                    <a:pt x="10187" y="653"/>
                    <a:pt x="10187" y="614"/>
                  </a:cubicBezTo>
                  <a:cubicBezTo>
                    <a:pt x="10169" y="579"/>
                    <a:pt x="10152" y="562"/>
                    <a:pt x="10117" y="562"/>
                  </a:cubicBezTo>
                  <a:close/>
                  <a:moveTo>
                    <a:pt x="22301" y="579"/>
                  </a:moveTo>
                  <a:cubicBezTo>
                    <a:pt x="22283" y="579"/>
                    <a:pt x="22283" y="596"/>
                    <a:pt x="22262" y="596"/>
                  </a:cubicBezTo>
                  <a:cubicBezTo>
                    <a:pt x="22227" y="614"/>
                    <a:pt x="22209" y="653"/>
                    <a:pt x="22227" y="688"/>
                  </a:cubicBezTo>
                  <a:cubicBezTo>
                    <a:pt x="22244" y="723"/>
                    <a:pt x="22283" y="723"/>
                    <a:pt x="22301" y="723"/>
                  </a:cubicBezTo>
                  <a:lnTo>
                    <a:pt x="22336" y="723"/>
                  </a:lnTo>
                  <a:cubicBezTo>
                    <a:pt x="22370" y="705"/>
                    <a:pt x="22392" y="670"/>
                    <a:pt x="22370" y="636"/>
                  </a:cubicBezTo>
                  <a:cubicBezTo>
                    <a:pt x="22353" y="596"/>
                    <a:pt x="22336" y="579"/>
                    <a:pt x="22301" y="579"/>
                  </a:cubicBezTo>
                  <a:close/>
                  <a:moveTo>
                    <a:pt x="9734" y="636"/>
                  </a:moveTo>
                  <a:cubicBezTo>
                    <a:pt x="9699" y="653"/>
                    <a:pt x="9682" y="688"/>
                    <a:pt x="9682" y="723"/>
                  </a:cubicBezTo>
                  <a:cubicBezTo>
                    <a:pt x="9699" y="762"/>
                    <a:pt x="9717" y="779"/>
                    <a:pt x="9752" y="779"/>
                  </a:cubicBezTo>
                  <a:lnTo>
                    <a:pt x="9773" y="779"/>
                  </a:lnTo>
                  <a:cubicBezTo>
                    <a:pt x="9808" y="779"/>
                    <a:pt x="9843" y="723"/>
                    <a:pt x="9826" y="688"/>
                  </a:cubicBezTo>
                  <a:cubicBezTo>
                    <a:pt x="9826" y="653"/>
                    <a:pt x="9791" y="636"/>
                    <a:pt x="9752" y="636"/>
                  </a:cubicBezTo>
                  <a:close/>
                  <a:moveTo>
                    <a:pt x="15391" y="636"/>
                  </a:moveTo>
                  <a:cubicBezTo>
                    <a:pt x="15356" y="636"/>
                    <a:pt x="15339" y="636"/>
                    <a:pt x="15321" y="653"/>
                  </a:cubicBezTo>
                  <a:cubicBezTo>
                    <a:pt x="15300" y="688"/>
                    <a:pt x="15321" y="744"/>
                    <a:pt x="15356" y="762"/>
                  </a:cubicBezTo>
                  <a:cubicBezTo>
                    <a:pt x="15356" y="762"/>
                    <a:pt x="15373" y="779"/>
                    <a:pt x="15391" y="779"/>
                  </a:cubicBezTo>
                  <a:cubicBezTo>
                    <a:pt x="15408" y="779"/>
                    <a:pt x="15430" y="762"/>
                    <a:pt x="15447" y="744"/>
                  </a:cubicBezTo>
                  <a:cubicBezTo>
                    <a:pt x="15465" y="705"/>
                    <a:pt x="15465" y="653"/>
                    <a:pt x="15430" y="636"/>
                  </a:cubicBezTo>
                  <a:close/>
                  <a:moveTo>
                    <a:pt x="9390" y="723"/>
                  </a:moveTo>
                  <a:cubicBezTo>
                    <a:pt x="9356" y="723"/>
                    <a:pt x="9316" y="779"/>
                    <a:pt x="9338" y="814"/>
                  </a:cubicBezTo>
                  <a:cubicBezTo>
                    <a:pt x="9338" y="853"/>
                    <a:pt x="9373" y="871"/>
                    <a:pt x="9408" y="871"/>
                  </a:cubicBezTo>
                  <a:lnTo>
                    <a:pt x="9425" y="871"/>
                  </a:lnTo>
                  <a:cubicBezTo>
                    <a:pt x="9464" y="853"/>
                    <a:pt x="9482" y="814"/>
                    <a:pt x="9482" y="779"/>
                  </a:cubicBezTo>
                  <a:cubicBezTo>
                    <a:pt x="9464" y="744"/>
                    <a:pt x="9447" y="723"/>
                    <a:pt x="9408" y="723"/>
                  </a:cubicBezTo>
                  <a:close/>
                  <a:moveTo>
                    <a:pt x="21935" y="762"/>
                  </a:moveTo>
                  <a:cubicBezTo>
                    <a:pt x="21900" y="779"/>
                    <a:pt x="21900" y="831"/>
                    <a:pt x="21918" y="871"/>
                  </a:cubicBezTo>
                  <a:cubicBezTo>
                    <a:pt x="21918" y="888"/>
                    <a:pt x="21957" y="905"/>
                    <a:pt x="21974" y="905"/>
                  </a:cubicBezTo>
                  <a:cubicBezTo>
                    <a:pt x="21992" y="905"/>
                    <a:pt x="22009" y="888"/>
                    <a:pt x="22009" y="888"/>
                  </a:cubicBezTo>
                  <a:cubicBezTo>
                    <a:pt x="22044" y="871"/>
                    <a:pt x="22066" y="831"/>
                    <a:pt x="22044" y="797"/>
                  </a:cubicBezTo>
                  <a:cubicBezTo>
                    <a:pt x="22027" y="762"/>
                    <a:pt x="22009" y="762"/>
                    <a:pt x="21974" y="762"/>
                  </a:cubicBezTo>
                  <a:close/>
                  <a:moveTo>
                    <a:pt x="9047" y="797"/>
                  </a:moveTo>
                  <a:lnTo>
                    <a:pt x="9029" y="814"/>
                  </a:lnTo>
                  <a:cubicBezTo>
                    <a:pt x="8990" y="814"/>
                    <a:pt x="8973" y="853"/>
                    <a:pt x="8973" y="888"/>
                  </a:cubicBezTo>
                  <a:cubicBezTo>
                    <a:pt x="8990" y="923"/>
                    <a:pt x="9029" y="940"/>
                    <a:pt x="9047" y="940"/>
                  </a:cubicBezTo>
                  <a:lnTo>
                    <a:pt x="9064" y="940"/>
                  </a:lnTo>
                  <a:cubicBezTo>
                    <a:pt x="9099" y="940"/>
                    <a:pt x="9138" y="905"/>
                    <a:pt x="9121" y="853"/>
                  </a:cubicBezTo>
                  <a:cubicBezTo>
                    <a:pt x="9121" y="831"/>
                    <a:pt x="9082" y="797"/>
                    <a:pt x="9047" y="797"/>
                  </a:cubicBezTo>
                  <a:close/>
                  <a:moveTo>
                    <a:pt x="26326" y="797"/>
                  </a:moveTo>
                  <a:cubicBezTo>
                    <a:pt x="26308" y="797"/>
                    <a:pt x="26287" y="797"/>
                    <a:pt x="26287" y="814"/>
                  </a:cubicBezTo>
                  <a:cubicBezTo>
                    <a:pt x="26252" y="831"/>
                    <a:pt x="26252" y="888"/>
                    <a:pt x="26287" y="923"/>
                  </a:cubicBezTo>
                  <a:cubicBezTo>
                    <a:pt x="26287" y="923"/>
                    <a:pt x="26308" y="940"/>
                    <a:pt x="26326" y="940"/>
                  </a:cubicBezTo>
                  <a:cubicBezTo>
                    <a:pt x="26361" y="940"/>
                    <a:pt x="26378" y="923"/>
                    <a:pt x="26378" y="905"/>
                  </a:cubicBezTo>
                  <a:cubicBezTo>
                    <a:pt x="26417" y="888"/>
                    <a:pt x="26417" y="831"/>
                    <a:pt x="26378" y="814"/>
                  </a:cubicBezTo>
                  <a:cubicBezTo>
                    <a:pt x="26361" y="797"/>
                    <a:pt x="26343" y="797"/>
                    <a:pt x="26326" y="797"/>
                  </a:cubicBezTo>
                  <a:close/>
                  <a:moveTo>
                    <a:pt x="15700" y="814"/>
                  </a:moveTo>
                  <a:cubicBezTo>
                    <a:pt x="15665" y="814"/>
                    <a:pt x="15648" y="831"/>
                    <a:pt x="15626" y="853"/>
                  </a:cubicBezTo>
                  <a:cubicBezTo>
                    <a:pt x="15608" y="871"/>
                    <a:pt x="15626" y="923"/>
                    <a:pt x="15648" y="940"/>
                  </a:cubicBezTo>
                  <a:cubicBezTo>
                    <a:pt x="15665" y="962"/>
                    <a:pt x="15682" y="962"/>
                    <a:pt x="15700" y="962"/>
                  </a:cubicBezTo>
                  <a:cubicBezTo>
                    <a:pt x="15717" y="962"/>
                    <a:pt x="15735" y="940"/>
                    <a:pt x="15756" y="923"/>
                  </a:cubicBezTo>
                  <a:cubicBezTo>
                    <a:pt x="15774" y="888"/>
                    <a:pt x="15774" y="853"/>
                    <a:pt x="15735" y="831"/>
                  </a:cubicBezTo>
                  <a:cubicBezTo>
                    <a:pt x="15717" y="814"/>
                    <a:pt x="15717" y="814"/>
                    <a:pt x="15700" y="814"/>
                  </a:cubicBezTo>
                  <a:close/>
                  <a:moveTo>
                    <a:pt x="8686" y="888"/>
                  </a:moveTo>
                  <a:cubicBezTo>
                    <a:pt x="8646" y="905"/>
                    <a:pt x="8612" y="940"/>
                    <a:pt x="8629" y="979"/>
                  </a:cubicBezTo>
                  <a:cubicBezTo>
                    <a:pt x="8629" y="1014"/>
                    <a:pt x="8664" y="1032"/>
                    <a:pt x="8703" y="1032"/>
                  </a:cubicBezTo>
                  <a:lnTo>
                    <a:pt x="8720" y="1032"/>
                  </a:lnTo>
                  <a:cubicBezTo>
                    <a:pt x="8755" y="1014"/>
                    <a:pt x="8773" y="979"/>
                    <a:pt x="8773" y="940"/>
                  </a:cubicBezTo>
                  <a:cubicBezTo>
                    <a:pt x="8755" y="905"/>
                    <a:pt x="8738" y="888"/>
                    <a:pt x="8703" y="888"/>
                  </a:cubicBezTo>
                  <a:close/>
                  <a:moveTo>
                    <a:pt x="21665" y="923"/>
                  </a:moveTo>
                  <a:cubicBezTo>
                    <a:pt x="21648" y="923"/>
                    <a:pt x="21631" y="940"/>
                    <a:pt x="21631" y="940"/>
                  </a:cubicBezTo>
                  <a:cubicBezTo>
                    <a:pt x="21592" y="962"/>
                    <a:pt x="21574" y="997"/>
                    <a:pt x="21592" y="1032"/>
                  </a:cubicBezTo>
                  <a:cubicBezTo>
                    <a:pt x="21609" y="1071"/>
                    <a:pt x="21631" y="1071"/>
                    <a:pt x="21665" y="1071"/>
                  </a:cubicBezTo>
                  <a:lnTo>
                    <a:pt x="21700" y="1071"/>
                  </a:lnTo>
                  <a:cubicBezTo>
                    <a:pt x="21739" y="1049"/>
                    <a:pt x="21739" y="997"/>
                    <a:pt x="21718" y="962"/>
                  </a:cubicBezTo>
                  <a:cubicBezTo>
                    <a:pt x="21718" y="940"/>
                    <a:pt x="21683" y="923"/>
                    <a:pt x="21665" y="923"/>
                  </a:cubicBezTo>
                  <a:close/>
                  <a:moveTo>
                    <a:pt x="8337" y="979"/>
                  </a:moveTo>
                  <a:cubicBezTo>
                    <a:pt x="8285" y="997"/>
                    <a:pt x="8268" y="1032"/>
                    <a:pt x="8285" y="1071"/>
                  </a:cubicBezTo>
                  <a:cubicBezTo>
                    <a:pt x="8285" y="1106"/>
                    <a:pt x="8320" y="1123"/>
                    <a:pt x="8359" y="1123"/>
                  </a:cubicBezTo>
                  <a:lnTo>
                    <a:pt x="8377" y="1123"/>
                  </a:lnTo>
                  <a:cubicBezTo>
                    <a:pt x="8411" y="1106"/>
                    <a:pt x="8429" y="1071"/>
                    <a:pt x="8411" y="1032"/>
                  </a:cubicBezTo>
                  <a:cubicBezTo>
                    <a:pt x="8411" y="997"/>
                    <a:pt x="8377" y="979"/>
                    <a:pt x="8359" y="979"/>
                  </a:cubicBezTo>
                  <a:close/>
                  <a:moveTo>
                    <a:pt x="15974" y="1032"/>
                  </a:moveTo>
                  <a:cubicBezTo>
                    <a:pt x="15952" y="1032"/>
                    <a:pt x="15935" y="1049"/>
                    <a:pt x="15917" y="1071"/>
                  </a:cubicBezTo>
                  <a:cubicBezTo>
                    <a:pt x="15900" y="1088"/>
                    <a:pt x="15900" y="1140"/>
                    <a:pt x="15935" y="1158"/>
                  </a:cubicBezTo>
                  <a:cubicBezTo>
                    <a:pt x="15935" y="1180"/>
                    <a:pt x="15952" y="1180"/>
                    <a:pt x="15974" y="1180"/>
                  </a:cubicBezTo>
                  <a:cubicBezTo>
                    <a:pt x="15991" y="1180"/>
                    <a:pt x="16026" y="1180"/>
                    <a:pt x="16026" y="1158"/>
                  </a:cubicBezTo>
                  <a:cubicBezTo>
                    <a:pt x="16061" y="1123"/>
                    <a:pt x="16061" y="1088"/>
                    <a:pt x="16026" y="1049"/>
                  </a:cubicBezTo>
                  <a:cubicBezTo>
                    <a:pt x="16009" y="1049"/>
                    <a:pt x="15991" y="1032"/>
                    <a:pt x="15974" y="1032"/>
                  </a:cubicBezTo>
                  <a:close/>
                  <a:moveTo>
                    <a:pt x="26578" y="1049"/>
                  </a:moveTo>
                  <a:cubicBezTo>
                    <a:pt x="26561" y="1049"/>
                    <a:pt x="26543" y="1071"/>
                    <a:pt x="26543" y="1071"/>
                  </a:cubicBezTo>
                  <a:cubicBezTo>
                    <a:pt x="26504" y="1106"/>
                    <a:pt x="26504" y="1140"/>
                    <a:pt x="26526" y="1180"/>
                  </a:cubicBezTo>
                  <a:cubicBezTo>
                    <a:pt x="26543" y="1197"/>
                    <a:pt x="26561" y="1197"/>
                    <a:pt x="26578" y="1197"/>
                  </a:cubicBezTo>
                  <a:cubicBezTo>
                    <a:pt x="26595" y="1197"/>
                    <a:pt x="26613" y="1197"/>
                    <a:pt x="26635" y="1180"/>
                  </a:cubicBezTo>
                  <a:cubicBezTo>
                    <a:pt x="26652" y="1158"/>
                    <a:pt x="26669" y="1123"/>
                    <a:pt x="26635" y="1088"/>
                  </a:cubicBezTo>
                  <a:cubicBezTo>
                    <a:pt x="26613" y="1071"/>
                    <a:pt x="26595" y="1049"/>
                    <a:pt x="26578" y="1049"/>
                  </a:cubicBezTo>
                  <a:close/>
                  <a:moveTo>
                    <a:pt x="7976" y="1071"/>
                  </a:moveTo>
                  <a:cubicBezTo>
                    <a:pt x="7941" y="1088"/>
                    <a:pt x="7924" y="1123"/>
                    <a:pt x="7924" y="1158"/>
                  </a:cubicBezTo>
                  <a:cubicBezTo>
                    <a:pt x="7941" y="1197"/>
                    <a:pt x="7959" y="1214"/>
                    <a:pt x="7994" y="1214"/>
                  </a:cubicBezTo>
                  <a:lnTo>
                    <a:pt x="8011" y="1214"/>
                  </a:lnTo>
                  <a:cubicBezTo>
                    <a:pt x="8050" y="1197"/>
                    <a:pt x="8085" y="1158"/>
                    <a:pt x="8068" y="1123"/>
                  </a:cubicBezTo>
                  <a:cubicBezTo>
                    <a:pt x="8068" y="1088"/>
                    <a:pt x="8033" y="1071"/>
                    <a:pt x="7994" y="1071"/>
                  </a:cubicBezTo>
                  <a:close/>
                  <a:moveTo>
                    <a:pt x="21304" y="1123"/>
                  </a:moveTo>
                  <a:cubicBezTo>
                    <a:pt x="21283" y="1140"/>
                    <a:pt x="21265" y="1197"/>
                    <a:pt x="21283" y="1232"/>
                  </a:cubicBezTo>
                  <a:cubicBezTo>
                    <a:pt x="21304" y="1249"/>
                    <a:pt x="21322" y="1267"/>
                    <a:pt x="21357" y="1267"/>
                  </a:cubicBezTo>
                  <a:cubicBezTo>
                    <a:pt x="21357" y="1267"/>
                    <a:pt x="21374" y="1249"/>
                    <a:pt x="21391" y="1249"/>
                  </a:cubicBezTo>
                  <a:cubicBezTo>
                    <a:pt x="21413" y="1232"/>
                    <a:pt x="21431" y="1180"/>
                    <a:pt x="21413" y="1140"/>
                  </a:cubicBezTo>
                  <a:cubicBezTo>
                    <a:pt x="21391" y="1123"/>
                    <a:pt x="21374" y="1123"/>
                    <a:pt x="21357" y="1123"/>
                  </a:cubicBezTo>
                  <a:close/>
                  <a:moveTo>
                    <a:pt x="7633" y="1158"/>
                  </a:moveTo>
                  <a:cubicBezTo>
                    <a:pt x="7598" y="1180"/>
                    <a:pt x="7559" y="1214"/>
                    <a:pt x="7576" y="1249"/>
                  </a:cubicBezTo>
                  <a:cubicBezTo>
                    <a:pt x="7576" y="1288"/>
                    <a:pt x="7615" y="1306"/>
                    <a:pt x="7650" y="1306"/>
                  </a:cubicBezTo>
                  <a:lnTo>
                    <a:pt x="7667" y="1306"/>
                  </a:lnTo>
                  <a:cubicBezTo>
                    <a:pt x="7706" y="1306"/>
                    <a:pt x="7724" y="1249"/>
                    <a:pt x="7724" y="1214"/>
                  </a:cubicBezTo>
                  <a:cubicBezTo>
                    <a:pt x="7706" y="1180"/>
                    <a:pt x="7685" y="1158"/>
                    <a:pt x="7650" y="1158"/>
                  </a:cubicBezTo>
                  <a:close/>
                  <a:moveTo>
                    <a:pt x="7271" y="1267"/>
                  </a:moveTo>
                  <a:cubicBezTo>
                    <a:pt x="7232" y="1267"/>
                    <a:pt x="7215" y="1323"/>
                    <a:pt x="7232" y="1358"/>
                  </a:cubicBezTo>
                  <a:cubicBezTo>
                    <a:pt x="7232" y="1397"/>
                    <a:pt x="7271" y="1414"/>
                    <a:pt x="7306" y="1414"/>
                  </a:cubicBezTo>
                  <a:lnTo>
                    <a:pt x="7324" y="1414"/>
                  </a:lnTo>
                  <a:cubicBezTo>
                    <a:pt x="7358" y="1397"/>
                    <a:pt x="7380" y="1358"/>
                    <a:pt x="7358" y="1323"/>
                  </a:cubicBezTo>
                  <a:cubicBezTo>
                    <a:pt x="7358" y="1288"/>
                    <a:pt x="7324" y="1267"/>
                    <a:pt x="7306" y="1267"/>
                  </a:cubicBezTo>
                  <a:close/>
                  <a:moveTo>
                    <a:pt x="16244" y="1288"/>
                  </a:moveTo>
                  <a:cubicBezTo>
                    <a:pt x="16226" y="1288"/>
                    <a:pt x="16209" y="1306"/>
                    <a:pt x="16192" y="1323"/>
                  </a:cubicBezTo>
                  <a:cubicBezTo>
                    <a:pt x="16152" y="1341"/>
                    <a:pt x="16152" y="1397"/>
                    <a:pt x="16192" y="1414"/>
                  </a:cubicBezTo>
                  <a:cubicBezTo>
                    <a:pt x="16192" y="1432"/>
                    <a:pt x="16209" y="1432"/>
                    <a:pt x="16244" y="1432"/>
                  </a:cubicBezTo>
                  <a:cubicBezTo>
                    <a:pt x="16261" y="1432"/>
                    <a:pt x="16261" y="1432"/>
                    <a:pt x="16279" y="1414"/>
                  </a:cubicBezTo>
                  <a:cubicBezTo>
                    <a:pt x="16318" y="1397"/>
                    <a:pt x="16318" y="1341"/>
                    <a:pt x="16279" y="1323"/>
                  </a:cubicBezTo>
                  <a:cubicBezTo>
                    <a:pt x="16279" y="1306"/>
                    <a:pt x="16261" y="1288"/>
                    <a:pt x="16244" y="1288"/>
                  </a:cubicBezTo>
                  <a:close/>
                  <a:moveTo>
                    <a:pt x="20995" y="1306"/>
                  </a:moveTo>
                  <a:cubicBezTo>
                    <a:pt x="20956" y="1341"/>
                    <a:pt x="20956" y="1375"/>
                    <a:pt x="20978" y="1414"/>
                  </a:cubicBezTo>
                  <a:cubicBezTo>
                    <a:pt x="20995" y="1432"/>
                    <a:pt x="21013" y="1449"/>
                    <a:pt x="21030" y="1449"/>
                  </a:cubicBezTo>
                  <a:cubicBezTo>
                    <a:pt x="21048" y="1449"/>
                    <a:pt x="21065" y="1449"/>
                    <a:pt x="21087" y="1432"/>
                  </a:cubicBezTo>
                  <a:cubicBezTo>
                    <a:pt x="21104" y="1414"/>
                    <a:pt x="21122" y="1375"/>
                    <a:pt x="21104" y="1341"/>
                  </a:cubicBezTo>
                  <a:cubicBezTo>
                    <a:pt x="21087" y="1323"/>
                    <a:pt x="21065" y="1306"/>
                    <a:pt x="21030" y="1306"/>
                  </a:cubicBezTo>
                  <a:close/>
                  <a:moveTo>
                    <a:pt x="26796" y="1341"/>
                  </a:moveTo>
                  <a:cubicBezTo>
                    <a:pt x="26778" y="1341"/>
                    <a:pt x="26761" y="1358"/>
                    <a:pt x="26761" y="1358"/>
                  </a:cubicBezTo>
                  <a:cubicBezTo>
                    <a:pt x="26722" y="1375"/>
                    <a:pt x="26704" y="1432"/>
                    <a:pt x="26743" y="1467"/>
                  </a:cubicBezTo>
                  <a:cubicBezTo>
                    <a:pt x="26761" y="1484"/>
                    <a:pt x="26778" y="1484"/>
                    <a:pt x="26796" y="1484"/>
                  </a:cubicBezTo>
                  <a:lnTo>
                    <a:pt x="26830" y="1484"/>
                  </a:lnTo>
                  <a:cubicBezTo>
                    <a:pt x="26870" y="1449"/>
                    <a:pt x="26887" y="1414"/>
                    <a:pt x="26852" y="1375"/>
                  </a:cubicBezTo>
                  <a:cubicBezTo>
                    <a:pt x="26852" y="1358"/>
                    <a:pt x="26813" y="1341"/>
                    <a:pt x="26796" y="1341"/>
                  </a:cubicBezTo>
                  <a:close/>
                  <a:moveTo>
                    <a:pt x="6945" y="1358"/>
                  </a:moveTo>
                  <a:lnTo>
                    <a:pt x="6923" y="1375"/>
                  </a:lnTo>
                  <a:cubicBezTo>
                    <a:pt x="6888" y="1375"/>
                    <a:pt x="6871" y="1414"/>
                    <a:pt x="6888" y="1467"/>
                  </a:cubicBezTo>
                  <a:cubicBezTo>
                    <a:pt x="6888" y="1484"/>
                    <a:pt x="6923" y="1506"/>
                    <a:pt x="6945" y="1506"/>
                  </a:cubicBezTo>
                  <a:lnTo>
                    <a:pt x="6980" y="1506"/>
                  </a:lnTo>
                  <a:cubicBezTo>
                    <a:pt x="7015" y="1506"/>
                    <a:pt x="7032" y="1449"/>
                    <a:pt x="7015" y="1414"/>
                  </a:cubicBezTo>
                  <a:cubicBezTo>
                    <a:pt x="7015" y="1397"/>
                    <a:pt x="6980" y="1358"/>
                    <a:pt x="6945" y="1358"/>
                  </a:cubicBezTo>
                  <a:close/>
                  <a:moveTo>
                    <a:pt x="6597" y="1467"/>
                  </a:moveTo>
                  <a:lnTo>
                    <a:pt x="6580" y="1484"/>
                  </a:lnTo>
                  <a:cubicBezTo>
                    <a:pt x="6545" y="1484"/>
                    <a:pt x="6527" y="1541"/>
                    <a:pt x="6545" y="1575"/>
                  </a:cubicBezTo>
                  <a:cubicBezTo>
                    <a:pt x="6545" y="1593"/>
                    <a:pt x="6580" y="1615"/>
                    <a:pt x="6597" y="1615"/>
                  </a:cubicBezTo>
                  <a:lnTo>
                    <a:pt x="6636" y="1615"/>
                  </a:lnTo>
                  <a:cubicBezTo>
                    <a:pt x="6671" y="1615"/>
                    <a:pt x="6688" y="1558"/>
                    <a:pt x="6671" y="1523"/>
                  </a:cubicBezTo>
                  <a:cubicBezTo>
                    <a:pt x="6671" y="1484"/>
                    <a:pt x="6636" y="1467"/>
                    <a:pt x="6597" y="1467"/>
                  </a:cubicBezTo>
                  <a:close/>
                  <a:moveTo>
                    <a:pt x="20721" y="1484"/>
                  </a:moveTo>
                  <a:cubicBezTo>
                    <a:pt x="20721" y="1484"/>
                    <a:pt x="20704" y="1506"/>
                    <a:pt x="20686" y="1506"/>
                  </a:cubicBezTo>
                  <a:cubicBezTo>
                    <a:pt x="20652" y="1523"/>
                    <a:pt x="20652" y="1575"/>
                    <a:pt x="20669" y="1593"/>
                  </a:cubicBezTo>
                  <a:cubicBezTo>
                    <a:pt x="20686" y="1632"/>
                    <a:pt x="20704" y="1632"/>
                    <a:pt x="20721" y="1632"/>
                  </a:cubicBezTo>
                  <a:lnTo>
                    <a:pt x="20760" y="1632"/>
                  </a:lnTo>
                  <a:cubicBezTo>
                    <a:pt x="20795" y="1615"/>
                    <a:pt x="20813" y="1558"/>
                    <a:pt x="20795" y="1523"/>
                  </a:cubicBezTo>
                  <a:cubicBezTo>
                    <a:pt x="20778" y="1506"/>
                    <a:pt x="20760" y="1484"/>
                    <a:pt x="20721" y="1484"/>
                  </a:cubicBezTo>
                  <a:close/>
                  <a:moveTo>
                    <a:pt x="16427" y="1575"/>
                  </a:moveTo>
                  <a:cubicBezTo>
                    <a:pt x="16387" y="1615"/>
                    <a:pt x="16387" y="1649"/>
                    <a:pt x="16427" y="1684"/>
                  </a:cubicBezTo>
                  <a:cubicBezTo>
                    <a:pt x="16427" y="1702"/>
                    <a:pt x="16461" y="1723"/>
                    <a:pt x="16479" y="1723"/>
                  </a:cubicBezTo>
                  <a:cubicBezTo>
                    <a:pt x="16496" y="1723"/>
                    <a:pt x="16496" y="1702"/>
                    <a:pt x="16518" y="1702"/>
                  </a:cubicBezTo>
                  <a:cubicBezTo>
                    <a:pt x="16553" y="1667"/>
                    <a:pt x="16553" y="1632"/>
                    <a:pt x="16535" y="1593"/>
                  </a:cubicBezTo>
                  <a:cubicBezTo>
                    <a:pt x="16518" y="1575"/>
                    <a:pt x="16496" y="1575"/>
                    <a:pt x="16479" y="1575"/>
                  </a:cubicBezTo>
                  <a:close/>
                  <a:moveTo>
                    <a:pt x="6236" y="1593"/>
                  </a:moveTo>
                  <a:cubicBezTo>
                    <a:pt x="6201" y="1615"/>
                    <a:pt x="6184" y="1649"/>
                    <a:pt x="6201" y="1684"/>
                  </a:cubicBezTo>
                  <a:cubicBezTo>
                    <a:pt x="6201" y="1723"/>
                    <a:pt x="6236" y="1741"/>
                    <a:pt x="6253" y="1741"/>
                  </a:cubicBezTo>
                  <a:lnTo>
                    <a:pt x="6292" y="1741"/>
                  </a:lnTo>
                  <a:cubicBezTo>
                    <a:pt x="6327" y="1723"/>
                    <a:pt x="6345" y="1684"/>
                    <a:pt x="6327" y="1632"/>
                  </a:cubicBezTo>
                  <a:cubicBezTo>
                    <a:pt x="6327" y="1615"/>
                    <a:pt x="6292" y="1593"/>
                    <a:pt x="6253" y="1593"/>
                  </a:cubicBezTo>
                  <a:close/>
                  <a:moveTo>
                    <a:pt x="26996" y="1649"/>
                  </a:moveTo>
                  <a:cubicBezTo>
                    <a:pt x="26978" y="1649"/>
                    <a:pt x="26961" y="1649"/>
                    <a:pt x="26961" y="1667"/>
                  </a:cubicBezTo>
                  <a:cubicBezTo>
                    <a:pt x="26922" y="1684"/>
                    <a:pt x="26904" y="1723"/>
                    <a:pt x="26922" y="1758"/>
                  </a:cubicBezTo>
                  <a:cubicBezTo>
                    <a:pt x="26939" y="1776"/>
                    <a:pt x="26978" y="1793"/>
                    <a:pt x="26996" y="1793"/>
                  </a:cubicBezTo>
                  <a:lnTo>
                    <a:pt x="27031" y="1793"/>
                  </a:lnTo>
                  <a:cubicBezTo>
                    <a:pt x="27070" y="1758"/>
                    <a:pt x="27070" y="1723"/>
                    <a:pt x="27048" y="1684"/>
                  </a:cubicBezTo>
                  <a:cubicBezTo>
                    <a:pt x="27048" y="1667"/>
                    <a:pt x="27013" y="1649"/>
                    <a:pt x="26996" y="1649"/>
                  </a:cubicBezTo>
                  <a:close/>
                  <a:moveTo>
                    <a:pt x="20377" y="1684"/>
                  </a:moveTo>
                  <a:cubicBezTo>
                    <a:pt x="20343" y="1702"/>
                    <a:pt x="20343" y="1758"/>
                    <a:pt x="20360" y="1793"/>
                  </a:cubicBezTo>
                  <a:cubicBezTo>
                    <a:pt x="20377" y="1810"/>
                    <a:pt x="20395" y="1832"/>
                    <a:pt x="20412" y="1832"/>
                  </a:cubicBezTo>
                  <a:cubicBezTo>
                    <a:pt x="20434" y="1832"/>
                    <a:pt x="20451" y="1832"/>
                    <a:pt x="20451" y="1810"/>
                  </a:cubicBezTo>
                  <a:cubicBezTo>
                    <a:pt x="20486" y="1793"/>
                    <a:pt x="20504" y="1758"/>
                    <a:pt x="20486" y="1723"/>
                  </a:cubicBezTo>
                  <a:cubicBezTo>
                    <a:pt x="20469" y="1684"/>
                    <a:pt x="20451" y="1684"/>
                    <a:pt x="20412" y="1684"/>
                  </a:cubicBezTo>
                  <a:close/>
                  <a:moveTo>
                    <a:pt x="5927" y="1702"/>
                  </a:moveTo>
                  <a:cubicBezTo>
                    <a:pt x="5909" y="1702"/>
                    <a:pt x="5909" y="1723"/>
                    <a:pt x="5892" y="1723"/>
                  </a:cubicBezTo>
                  <a:cubicBezTo>
                    <a:pt x="5857" y="1723"/>
                    <a:pt x="5835" y="1776"/>
                    <a:pt x="5857" y="1810"/>
                  </a:cubicBezTo>
                  <a:cubicBezTo>
                    <a:pt x="5857" y="1832"/>
                    <a:pt x="5892" y="1850"/>
                    <a:pt x="5927" y="1850"/>
                  </a:cubicBezTo>
                  <a:lnTo>
                    <a:pt x="5944" y="1850"/>
                  </a:lnTo>
                  <a:cubicBezTo>
                    <a:pt x="5983" y="1832"/>
                    <a:pt x="6001" y="1793"/>
                    <a:pt x="5983" y="1758"/>
                  </a:cubicBezTo>
                  <a:cubicBezTo>
                    <a:pt x="5983" y="1723"/>
                    <a:pt x="5944" y="1702"/>
                    <a:pt x="5927" y="1702"/>
                  </a:cubicBezTo>
                  <a:close/>
                  <a:moveTo>
                    <a:pt x="5548" y="1850"/>
                  </a:moveTo>
                  <a:cubicBezTo>
                    <a:pt x="5509" y="1867"/>
                    <a:pt x="5492" y="1902"/>
                    <a:pt x="5509" y="1941"/>
                  </a:cubicBezTo>
                  <a:cubicBezTo>
                    <a:pt x="5531" y="1976"/>
                    <a:pt x="5548" y="1993"/>
                    <a:pt x="5583" y="1993"/>
                  </a:cubicBezTo>
                  <a:lnTo>
                    <a:pt x="5600" y="1976"/>
                  </a:lnTo>
                  <a:cubicBezTo>
                    <a:pt x="5640" y="1958"/>
                    <a:pt x="5657" y="1919"/>
                    <a:pt x="5657" y="1884"/>
                  </a:cubicBezTo>
                  <a:cubicBezTo>
                    <a:pt x="5640" y="1850"/>
                    <a:pt x="5600" y="1850"/>
                    <a:pt x="5583" y="1850"/>
                  </a:cubicBezTo>
                  <a:close/>
                  <a:moveTo>
                    <a:pt x="16696" y="1850"/>
                  </a:moveTo>
                  <a:cubicBezTo>
                    <a:pt x="16679" y="1850"/>
                    <a:pt x="16661" y="1850"/>
                    <a:pt x="16661" y="1867"/>
                  </a:cubicBezTo>
                  <a:cubicBezTo>
                    <a:pt x="16627" y="1884"/>
                    <a:pt x="16627" y="1941"/>
                    <a:pt x="16644" y="1976"/>
                  </a:cubicBezTo>
                  <a:cubicBezTo>
                    <a:pt x="16661" y="1993"/>
                    <a:pt x="16679" y="1993"/>
                    <a:pt x="16696" y="1993"/>
                  </a:cubicBezTo>
                  <a:cubicBezTo>
                    <a:pt x="16714" y="1993"/>
                    <a:pt x="16735" y="1993"/>
                    <a:pt x="16753" y="1976"/>
                  </a:cubicBezTo>
                  <a:cubicBezTo>
                    <a:pt x="16770" y="1958"/>
                    <a:pt x="16788" y="1902"/>
                    <a:pt x="16753" y="1884"/>
                  </a:cubicBezTo>
                  <a:cubicBezTo>
                    <a:pt x="16753" y="1867"/>
                    <a:pt x="16714" y="1850"/>
                    <a:pt x="16696" y="1850"/>
                  </a:cubicBezTo>
                  <a:close/>
                  <a:moveTo>
                    <a:pt x="20108" y="1867"/>
                  </a:moveTo>
                  <a:cubicBezTo>
                    <a:pt x="20086" y="1867"/>
                    <a:pt x="20086" y="1867"/>
                    <a:pt x="20069" y="1884"/>
                  </a:cubicBezTo>
                  <a:cubicBezTo>
                    <a:pt x="20034" y="1902"/>
                    <a:pt x="20034" y="1941"/>
                    <a:pt x="20051" y="1976"/>
                  </a:cubicBezTo>
                  <a:cubicBezTo>
                    <a:pt x="20051" y="1993"/>
                    <a:pt x="20086" y="2011"/>
                    <a:pt x="20108" y="2011"/>
                  </a:cubicBezTo>
                  <a:cubicBezTo>
                    <a:pt x="20125" y="2011"/>
                    <a:pt x="20143" y="2011"/>
                    <a:pt x="20143" y="1993"/>
                  </a:cubicBezTo>
                  <a:cubicBezTo>
                    <a:pt x="20177" y="1976"/>
                    <a:pt x="20195" y="1941"/>
                    <a:pt x="20177" y="1902"/>
                  </a:cubicBezTo>
                  <a:cubicBezTo>
                    <a:pt x="20160" y="1884"/>
                    <a:pt x="20125" y="1867"/>
                    <a:pt x="20108" y="1867"/>
                  </a:cubicBezTo>
                  <a:close/>
                  <a:moveTo>
                    <a:pt x="27179" y="1958"/>
                  </a:moveTo>
                  <a:cubicBezTo>
                    <a:pt x="27157" y="1958"/>
                    <a:pt x="27157" y="1976"/>
                    <a:pt x="27139" y="1976"/>
                  </a:cubicBezTo>
                  <a:cubicBezTo>
                    <a:pt x="27105" y="1993"/>
                    <a:pt x="27087" y="2028"/>
                    <a:pt x="27105" y="2067"/>
                  </a:cubicBezTo>
                  <a:cubicBezTo>
                    <a:pt x="27122" y="2102"/>
                    <a:pt x="27157" y="2102"/>
                    <a:pt x="27179" y="2102"/>
                  </a:cubicBezTo>
                  <a:lnTo>
                    <a:pt x="27213" y="2102"/>
                  </a:lnTo>
                  <a:cubicBezTo>
                    <a:pt x="27248" y="2085"/>
                    <a:pt x="27266" y="2028"/>
                    <a:pt x="27231" y="1993"/>
                  </a:cubicBezTo>
                  <a:cubicBezTo>
                    <a:pt x="27231" y="1976"/>
                    <a:pt x="27196" y="1958"/>
                    <a:pt x="27179" y="1958"/>
                  </a:cubicBezTo>
                  <a:close/>
                  <a:moveTo>
                    <a:pt x="5222" y="1976"/>
                  </a:moveTo>
                  <a:cubicBezTo>
                    <a:pt x="5183" y="1993"/>
                    <a:pt x="5165" y="2050"/>
                    <a:pt x="5183" y="2085"/>
                  </a:cubicBezTo>
                  <a:cubicBezTo>
                    <a:pt x="5183" y="2102"/>
                    <a:pt x="5222" y="2119"/>
                    <a:pt x="5239" y="2119"/>
                  </a:cubicBezTo>
                  <a:lnTo>
                    <a:pt x="5274" y="2119"/>
                  </a:lnTo>
                  <a:cubicBezTo>
                    <a:pt x="5313" y="2102"/>
                    <a:pt x="5331" y="2067"/>
                    <a:pt x="5313" y="2028"/>
                  </a:cubicBezTo>
                  <a:cubicBezTo>
                    <a:pt x="5292" y="1993"/>
                    <a:pt x="5274" y="1976"/>
                    <a:pt x="5239" y="1976"/>
                  </a:cubicBezTo>
                  <a:close/>
                  <a:moveTo>
                    <a:pt x="19799" y="2050"/>
                  </a:moveTo>
                  <a:cubicBezTo>
                    <a:pt x="19781" y="2050"/>
                    <a:pt x="19781" y="2050"/>
                    <a:pt x="19760" y="2067"/>
                  </a:cubicBezTo>
                  <a:cubicBezTo>
                    <a:pt x="19725" y="2085"/>
                    <a:pt x="19707" y="2119"/>
                    <a:pt x="19725" y="2159"/>
                  </a:cubicBezTo>
                  <a:cubicBezTo>
                    <a:pt x="19742" y="2176"/>
                    <a:pt x="19760" y="2193"/>
                    <a:pt x="19799" y="2193"/>
                  </a:cubicBezTo>
                  <a:lnTo>
                    <a:pt x="19834" y="2193"/>
                  </a:lnTo>
                  <a:cubicBezTo>
                    <a:pt x="19868" y="2159"/>
                    <a:pt x="19868" y="2119"/>
                    <a:pt x="19851" y="2085"/>
                  </a:cubicBezTo>
                  <a:cubicBezTo>
                    <a:pt x="19851" y="2067"/>
                    <a:pt x="19816" y="2050"/>
                    <a:pt x="19799" y="2050"/>
                  </a:cubicBezTo>
                  <a:close/>
                  <a:moveTo>
                    <a:pt x="4878" y="2119"/>
                  </a:moveTo>
                  <a:cubicBezTo>
                    <a:pt x="4839" y="2137"/>
                    <a:pt x="4822" y="2193"/>
                    <a:pt x="4839" y="2228"/>
                  </a:cubicBezTo>
                  <a:cubicBezTo>
                    <a:pt x="4856" y="2246"/>
                    <a:pt x="4896" y="2267"/>
                    <a:pt x="4913" y="2267"/>
                  </a:cubicBezTo>
                  <a:lnTo>
                    <a:pt x="4948" y="2267"/>
                  </a:lnTo>
                  <a:cubicBezTo>
                    <a:pt x="4987" y="2246"/>
                    <a:pt x="5004" y="2193"/>
                    <a:pt x="4987" y="2159"/>
                  </a:cubicBezTo>
                  <a:cubicBezTo>
                    <a:pt x="4965" y="2137"/>
                    <a:pt x="4948" y="2119"/>
                    <a:pt x="4913" y="2119"/>
                  </a:cubicBezTo>
                  <a:close/>
                  <a:moveTo>
                    <a:pt x="16931" y="2137"/>
                  </a:moveTo>
                  <a:cubicBezTo>
                    <a:pt x="16914" y="2137"/>
                    <a:pt x="16896" y="2137"/>
                    <a:pt x="16879" y="2159"/>
                  </a:cubicBezTo>
                  <a:cubicBezTo>
                    <a:pt x="16862" y="2176"/>
                    <a:pt x="16862" y="2211"/>
                    <a:pt x="16879" y="2246"/>
                  </a:cubicBezTo>
                  <a:cubicBezTo>
                    <a:pt x="16896" y="2267"/>
                    <a:pt x="16914" y="2285"/>
                    <a:pt x="16931" y="2285"/>
                  </a:cubicBezTo>
                  <a:cubicBezTo>
                    <a:pt x="16953" y="2285"/>
                    <a:pt x="16970" y="2267"/>
                    <a:pt x="16988" y="2267"/>
                  </a:cubicBezTo>
                  <a:cubicBezTo>
                    <a:pt x="17005" y="2228"/>
                    <a:pt x="17005" y="2193"/>
                    <a:pt x="16988" y="2159"/>
                  </a:cubicBezTo>
                  <a:cubicBezTo>
                    <a:pt x="16970" y="2137"/>
                    <a:pt x="16953" y="2137"/>
                    <a:pt x="16931" y="2137"/>
                  </a:cubicBezTo>
                  <a:close/>
                  <a:moveTo>
                    <a:pt x="19433" y="2228"/>
                  </a:moveTo>
                  <a:cubicBezTo>
                    <a:pt x="19416" y="2246"/>
                    <a:pt x="19398" y="2302"/>
                    <a:pt x="19416" y="2337"/>
                  </a:cubicBezTo>
                  <a:cubicBezTo>
                    <a:pt x="19433" y="2354"/>
                    <a:pt x="19455" y="2376"/>
                    <a:pt x="19472" y="2376"/>
                  </a:cubicBezTo>
                  <a:cubicBezTo>
                    <a:pt x="19490" y="2376"/>
                    <a:pt x="19507" y="2376"/>
                    <a:pt x="19507" y="2354"/>
                  </a:cubicBezTo>
                  <a:cubicBezTo>
                    <a:pt x="19542" y="2337"/>
                    <a:pt x="19564" y="2302"/>
                    <a:pt x="19542" y="2267"/>
                  </a:cubicBezTo>
                  <a:cubicBezTo>
                    <a:pt x="19525" y="2246"/>
                    <a:pt x="19507" y="2228"/>
                    <a:pt x="19472" y="2228"/>
                  </a:cubicBezTo>
                  <a:close/>
                  <a:moveTo>
                    <a:pt x="4552" y="2285"/>
                  </a:moveTo>
                  <a:cubicBezTo>
                    <a:pt x="4513" y="2302"/>
                    <a:pt x="4495" y="2337"/>
                    <a:pt x="4513" y="2376"/>
                  </a:cubicBezTo>
                  <a:cubicBezTo>
                    <a:pt x="4530" y="2411"/>
                    <a:pt x="4552" y="2428"/>
                    <a:pt x="4587" y="2428"/>
                  </a:cubicBezTo>
                  <a:cubicBezTo>
                    <a:pt x="4587" y="2428"/>
                    <a:pt x="4604" y="2411"/>
                    <a:pt x="4621" y="2411"/>
                  </a:cubicBezTo>
                  <a:cubicBezTo>
                    <a:pt x="4661" y="2394"/>
                    <a:pt x="4661" y="2354"/>
                    <a:pt x="4661" y="2320"/>
                  </a:cubicBezTo>
                  <a:cubicBezTo>
                    <a:pt x="4639" y="2285"/>
                    <a:pt x="4604" y="2285"/>
                    <a:pt x="4587" y="2285"/>
                  </a:cubicBezTo>
                  <a:close/>
                  <a:moveTo>
                    <a:pt x="27322" y="2285"/>
                  </a:moveTo>
                  <a:cubicBezTo>
                    <a:pt x="27287" y="2302"/>
                    <a:pt x="27266" y="2354"/>
                    <a:pt x="27287" y="2394"/>
                  </a:cubicBezTo>
                  <a:cubicBezTo>
                    <a:pt x="27305" y="2411"/>
                    <a:pt x="27322" y="2428"/>
                    <a:pt x="27340" y="2428"/>
                  </a:cubicBezTo>
                  <a:lnTo>
                    <a:pt x="27374" y="2428"/>
                  </a:lnTo>
                  <a:cubicBezTo>
                    <a:pt x="27414" y="2411"/>
                    <a:pt x="27431" y="2354"/>
                    <a:pt x="27414" y="2320"/>
                  </a:cubicBezTo>
                  <a:cubicBezTo>
                    <a:pt x="27396" y="2302"/>
                    <a:pt x="27374" y="2285"/>
                    <a:pt x="27340" y="2285"/>
                  </a:cubicBezTo>
                  <a:close/>
                  <a:moveTo>
                    <a:pt x="17188" y="2394"/>
                  </a:moveTo>
                  <a:cubicBezTo>
                    <a:pt x="17171" y="2394"/>
                    <a:pt x="17149" y="2411"/>
                    <a:pt x="17131" y="2411"/>
                  </a:cubicBezTo>
                  <a:cubicBezTo>
                    <a:pt x="17097" y="2446"/>
                    <a:pt x="17097" y="2485"/>
                    <a:pt x="17131" y="2520"/>
                  </a:cubicBezTo>
                  <a:cubicBezTo>
                    <a:pt x="17149" y="2537"/>
                    <a:pt x="17171" y="2537"/>
                    <a:pt x="17188" y="2537"/>
                  </a:cubicBezTo>
                  <a:cubicBezTo>
                    <a:pt x="17205" y="2537"/>
                    <a:pt x="17223" y="2537"/>
                    <a:pt x="17240" y="2520"/>
                  </a:cubicBezTo>
                  <a:cubicBezTo>
                    <a:pt x="17258" y="2485"/>
                    <a:pt x="17258" y="2446"/>
                    <a:pt x="17223" y="2411"/>
                  </a:cubicBezTo>
                  <a:cubicBezTo>
                    <a:pt x="17223" y="2394"/>
                    <a:pt x="17205" y="2394"/>
                    <a:pt x="17188" y="2394"/>
                  </a:cubicBezTo>
                  <a:close/>
                  <a:moveTo>
                    <a:pt x="19163" y="2394"/>
                  </a:moveTo>
                  <a:cubicBezTo>
                    <a:pt x="19146" y="2394"/>
                    <a:pt x="19129" y="2394"/>
                    <a:pt x="19129" y="2411"/>
                  </a:cubicBezTo>
                  <a:cubicBezTo>
                    <a:pt x="19090" y="2428"/>
                    <a:pt x="19072" y="2463"/>
                    <a:pt x="19090" y="2502"/>
                  </a:cubicBezTo>
                  <a:cubicBezTo>
                    <a:pt x="19107" y="2520"/>
                    <a:pt x="19129" y="2537"/>
                    <a:pt x="19163" y="2537"/>
                  </a:cubicBezTo>
                  <a:lnTo>
                    <a:pt x="19181" y="2537"/>
                  </a:lnTo>
                  <a:cubicBezTo>
                    <a:pt x="19216" y="2520"/>
                    <a:pt x="19237" y="2463"/>
                    <a:pt x="19216" y="2428"/>
                  </a:cubicBezTo>
                  <a:cubicBezTo>
                    <a:pt x="19216" y="2411"/>
                    <a:pt x="19181" y="2394"/>
                    <a:pt x="19163" y="2394"/>
                  </a:cubicBezTo>
                  <a:close/>
                  <a:moveTo>
                    <a:pt x="4260" y="2428"/>
                  </a:moveTo>
                  <a:cubicBezTo>
                    <a:pt x="4243" y="2428"/>
                    <a:pt x="4243" y="2446"/>
                    <a:pt x="4225" y="2446"/>
                  </a:cubicBezTo>
                  <a:cubicBezTo>
                    <a:pt x="4186" y="2463"/>
                    <a:pt x="4169" y="2502"/>
                    <a:pt x="4186" y="2537"/>
                  </a:cubicBezTo>
                  <a:cubicBezTo>
                    <a:pt x="4204" y="2572"/>
                    <a:pt x="4243" y="2572"/>
                    <a:pt x="4260" y="2572"/>
                  </a:cubicBezTo>
                  <a:lnTo>
                    <a:pt x="4295" y="2572"/>
                  </a:lnTo>
                  <a:cubicBezTo>
                    <a:pt x="4334" y="2555"/>
                    <a:pt x="4352" y="2520"/>
                    <a:pt x="4334" y="2485"/>
                  </a:cubicBezTo>
                  <a:cubicBezTo>
                    <a:pt x="4312" y="2446"/>
                    <a:pt x="4278" y="2428"/>
                    <a:pt x="4260" y="2428"/>
                  </a:cubicBezTo>
                  <a:close/>
                  <a:moveTo>
                    <a:pt x="18802" y="2555"/>
                  </a:moveTo>
                  <a:cubicBezTo>
                    <a:pt x="18763" y="2572"/>
                    <a:pt x="18746" y="2611"/>
                    <a:pt x="18763" y="2646"/>
                  </a:cubicBezTo>
                  <a:cubicBezTo>
                    <a:pt x="18781" y="2681"/>
                    <a:pt x="18802" y="2702"/>
                    <a:pt x="18837" y="2702"/>
                  </a:cubicBezTo>
                  <a:cubicBezTo>
                    <a:pt x="18837" y="2702"/>
                    <a:pt x="18855" y="2702"/>
                    <a:pt x="18855" y="2681"/>
                  </a:cubicBezTo>
                  <a:cubicBezTo>
                    <a:pt x="18889" y="2663"/>
                    <a:pt x="18911" y="2628"/>
                    <a:pt x="18889" y="2594"/>
                  </a:cubicBezTo>
                  <a:cubicBezTo>
                    <a:pt x="18889" y="2572"/>
                    <a:pt x="18855" y="2555"/>
                    <a:pt x="18837" y="2555"/>
                  </a:cubicBezTo>
                  <a:close/>
                  <a:moveTo>
                    <a:pt x="3899" y="2611"/>
                  </a:moveTo>
                  <a:cubicBezTo>
                    <a:pt x="3860" y="2628"/>
                    <a:pt x="3860" y="2681"/>
                    <a:pt x="3877" y="2720"/>
                  </a:cubicBezTo>
                  <a:cubicBezTo>
                    <a:pt x="3899" y="2737"/>
                    <a:pt x="3917" y="2755"/>
                    <a:pt x="3934" y="2755"/>
                  </a:cubicBezTo>
                  <a:cubicBezTo>
                    <a:pt x="3951" y="2755"/>
                    <a:pt x="3969" y="2755"/>
                    <a:pt x="3969" y="2737"/>
                  </a:cubicBezTo>
                  <a:cubicBezTo>
                    <a:pt x="4008" y="2720"/>
                    <a:pt x="4025" y="2681"/>
                    <a:pt x="4008" y="2646"/>
                  </a:cubicBezTo>
                  <a:cubicBezTo>
                    <a:pt x="3986" y="2628"/>
                    <a:pt x="3969" y="2611"/>
                    <a:pt x="3934" y="2611"/>
                  </a:cubicBezTo>
                  <a:close/>
                  <a:moveTo>
                    <a:pt x="27483" y="2611"/>
                  </a:moveTo>
                  <a:cubicBezTo>
                    <a:pt x="27448" y="2628"/>
                    <a:pt x="27431" y="2681"/>
                    <a:pt x="27448" y="2720"/>
                  </a:cubicBezTo>
                  <a:cubicBezTo>
                    <a:pt x="27466" y="2737"/>
                    <a:pt x="27483" y="2755"/>
                    <a:pt x="27522" y="2755"/>
                  </a:cubicBezTo>
                  <a:cubicBezTo>
                    <a:pt x="27522" y="2755"/>
                    <a:pt x="27540" y="2755"/>
                    <a:pt x="27540" y="2737"/>
                  </a:cubicBezTo>
                  <a:cubicBezTo>
                    <a:pt x="27575" y="2720"/>
                    <a:pt x="27592" y="2681"/>
                    <a:pt x="27575" y="2646"/>
                  </a:cubicBezTo>
                  <a:cubicBezTo>
                    <a:pt x="27557" y="2628"/>
                    <a:pt x="27540" y="2611"/>
                    <a:pt x="27505" y="2611"/>
                  </a:cubicBezTo>
                  <a:close/>
                  <a:moveTo>
                    <a:pt x="17458" y="2628"/>
                  </a:moveTo>
                  <a:cubicBezTo>
                    <a:pt x="17440" y="2628"/>
                    <a:pt x="17423" y="2628"/>
                    <a:pt x="17406" y="2663"/>
                  </a:cubicBezTo>
                  <a:cubicBezTo>
                    <a:pt x="17388" y="2681"/>
                    <a:pt x="17388" y="2737"/>
                    <a:pt x="17423" y="2755"/>
                  </a:cubicBezTo>
                  <a:cubicBezTo>
                    <a:pt x="17440" y="2755"/>
                    <a:pt x="17440" y="2772"/>
                    <a:pt x="17458" y="2772"/>
                  </a:cubicBezTo>
                  <a:cubicBezTo>
                    <a:pt x="17475" y="2772"/>
                    <a:pt x="17514" y="2755"/>
                    <a:pt x="17532" y="2737"/>
                  </a:cubicBezTo>
                  <a:cubicBezTo>
                    <a:pt x="17549" y="2702"/>
                    <a:pt x="17532" y="2663"/>
                    <a:pt x="17497" y="2628"/>
                  </a:cubicBezTo>
                  <a:close/>
                  <a:moveTo>
                    <a:pt x="18476" y="2702"/>
                  </a:moveTo>
                  <a:cubicBezTo>
                    <a:pt x="18437" y="2720"/>
                    <a:pt x="18419" y="2755"/>
                    <a:pt x="18437" y="2789"/>
                  </a:cubicBezTo>
                  <a:cubicBezTo>
                    <a:pt x="18437" y="2829"/>
                    <a:pt x="18476" y="2846"/>
                    <a:pt x="18493" y="2846"/>
                  </a:cubicBezTo>
                  <a:cubicBezTo>
                    <a:pt x="18511" y="2846"/>
                    <a:pt x="18511" y="2829"/>
                    <a:pt x="18528" y="2829"/>
                  </a:cubicBezTo>
                  <a:cubicBezTo>
                    <a:pt x="18563" y="2811"/>
                    <a:pt x="18585" y="2772"/>
                    <a:pt x="18563" y="2737"/>
                  </a:cubicBezTo>
                  <a:cubicBezTo>
                    <a:pt x="18546" y="2720"/>
                    <a:pt x="18528" y="2702"/>
                    <a:pt x="18493" y="2702"/>
                  </a:cubicBezTo>
                  <a:close/>
                  <a:moveTo>
                    <a:pt x="3625" y="2772"/>
                  </a:moveTo>
                  <a:cubicBezTo>
                    <a:pt x="3608" y="2772"/>
                    <a:pt x="3590" y="2789"/>
                    <a:pt x="3590" y="2789"/>
                  </a:cubicBezTo>
                  <a:cubicBezTo>
                    <a:pt x="3551" y="2811"/>
                    <a:pt x="3534" y="2846"/>
                    <a:pt x="3551" y="2881"/>
                  </a:cubicBezTo>
                  <a:cubicBezTo>
                    <a:pt x="3573" y="2920"/>
                    <a:pt x="3590" y="2920"/>
                    <a:pt x="3625" y="2920"/>
                  </a:cubicBezTo>
                  <a:lnTo>
                    <a:pt x="3660" y="2920"/>
                  </a:lnTo>
                  <a:cubicBezTo>
                    <a:pt x="3699" y="2898"/>
                    <a:pt x="3699" y="2846"/>
                    <a:pt x="3682" y="2811"/>
                  </a:cubicBezTo>
                  <a:cubicBezTo>
                    <a:pt x="3682" y="2789"/>
                    <a:pt x="3642" y="2772"/>
                    <a:pt x="3625" y="2772"/>
                  </a:cubicBezTo>
                  <a:close/>
                  <a:moveTo>
                    <a:pt x="17784" y="2772"/>
                  </a:moveTo>
                  <a:cubicBezTo>
                    <a:pt x="17767" y="2772"/>
                    <a:pt x="17732" y="2789"/>
                    <a:pt x="17714" y="2829"/>
                  </a:cubicBezTo>
                  <a:cubicBezTo>
                    <a:pt x="17714" y="2863"/>
                    <a:pt x="17732" y="2898"/>
                    <a:pt x="17767" y="2920"/>
                  </a:cubicBezTo>
                  <a:lnTo>
                    <a:pt x="17784" y="2920"/>
                  </a:lnTo>
                  <a:cubicBezTo>
                    <a:pt x="17823" y="2920"/>
                    <a:pt x="17858" y="2898"/>
                    <a:pt x="17858" y="2863"/>
                  </a:cubicBezTo>
                  <a:cubicBezTo>
                    <a:pt x="17875" y="2829"/>
                    <a:pt x="17841" y="2789"/>
                    <a:pt x="17802" y="2772"/>
                  </a:cubicBezTo>
                  <a:close/>
                  <a:moveTo>
                    <a:pt x="18150" y="2789"/>
                  </a:moveTo>
                  <a:cubicBezTo>
                    <a:pt x="18093" y="2789"/>
                    <a:pt x="18076" y="2829"/>
                    <a:pt x="18076" y="2881"/>
                  </a:cubicBezTo>
                  <a:cubicBezTo>
                    <a:pt x="18076" y="2920"/>
                    <a:pt x="18110" y="2937"/>
                    <a:pt x="18150" y="2937"/>
                  </a:cubicBezTo>
                  <a:lnTo>
                    <a:pt x="18167" y="2937"/>
                  </a:lnTo>
                  <a:cubicBezTo>
                    <a:pt x="18202" y="2937"/>
                    <a:pt x="18219" y="2898"/>
                    <a:pt x="18219" y="2863"/>
                  </a:cubicBezTo>
                  <a:cubicBezTo>
                    <a:pt x="18219" y="2829"/>
                    <a:pt x="18184" y="2789"/>
                    <a:pt x="18150" y="2789"/>
                  </a:cubicBezTo>
                  <a:close/>
                  <a:moveTo>
                    <a:pt x="27649" y="2937"/>
                  </a:moveTo>
                  <a:cubicBezTo>
                    <a:pt x="27614" y="2955"/>
                    <a:pt x="27592" y="3007"/>
                    <a:pt x="27614" y="3046"/>
                  </a:cubicBezTo>
                  <a:cubicBezTo>
                    <a:pt x="27631" y="3064"/>
                    <a:pt x="27649" y="3081"/>
                    <a:pt x="27666" y="3081"/>
                  </a:cubicBezTo>
                  <a:cubicBezTo>
                    <a:pt x="27683" y="3081"/>
                    <a:pt x="27701" y="3081"/>
                    <a:pt x="27701" y="3064"/>
                  </a:cubicBezTo>
                  <a:cubicBezTo>
                    <a:pt x="27740" y="3046"/>
                    <a:pt x="27757" y="3007"/>
                    <a:pt x="27740" y="2972"/>
                  </a:cubicBezTo>
                  <a:cubicBezTo>
                    <a:pt x="27722" y="2955"/>
                    <a:pt x="27701" y="2937"/>
                    <a:pt x="27666" y="2937"/>
                  </a:cubicBezTo>
                  <a:close/>
                  <a:moveTo>
                    <a:pt x="3264" y="2955"/>
                  </a:moveTo>
                  <a:cubicBezTo>
                    <a:pt x="3225" y="2990"/>
                    <a:pt x="3225" y="3029"/>
                    <a:pt x="3246" y="3064"/>
                  </a:cubicBezTo>
                  <a:cubicBezTo>
                    <a:pt x="3246" y="3081"/>
                    <a:pt x="3281" y="3098"/>
                    <a:pt x="3299" y="3098"/>
                  </a:cubicBezTo>
                  <a:cubicBezTo>
                    <a:pt x="3316" y="3098"/>
                    <a:pt x="3333" y="3098"/>
                    <a:pt x="3333" y="3081"/>
                  </a:cubicBezTo>
                  <a:cubicBezTo>
                    <a:pt x="3373" y="3064"/>
                    <a:pt x="3390" y="3029"/>
                    <a:pt x="3373" y="2990"/>
                  </a:cubicBezTo>
                  <a:cubicBezTo>
                    <a:pt x="3355" y="2972"/>
                    <a:pt x="3333" y="2955"/>
                    <a:pt x="3299" y="2955"/>
                  </a:cubicBezTo>
                  <a:cubicBezTo>
                    <a:pt x="3299" y="2955"/>
                    <a:pt x="3281" y="2955"/>
                    <a:pt x="3264" y="2972"/>
                  </a:cubicBezTo>
                  <a:lnTo>
                    <a:pt x="3264" y="2955"/>
                  </a:lnTo>
                  <a:close/>
                  <a:moveTo>
                    <a:pt x="2955" y="3155"/>
                  </a:moveTo>
                  <a:cubicBezTo>
                    <a:pt x="2920" y="3190"/>
                    <a:pt x="2920" y="3225"/>
                    <a:pt x="2937" y="3264"/>
                  </a:cubicBezTo>
                  <a:cubicBezTo>
                    <a:pt x="2955" y="3281"/>
                    <a:pt x="2972" y="3299"/>
                    <a:pt x="2990" y="3299"/>
                  </a:cubicBezTo>
                  <a:cubicBezTo>
                    <a:pt x="3007" y="3299"/>
                    <a:pt x="3029" y="3281"/>
                    <a:pt x="3046" y="3281"/>
                  </a:cubicBezTo>
                  <a:cubicBezTo>
                    <a:pt x="3081" y="3264"/>
                    <a:pt x="3081" y="3207"/>
                    <a:pt x="3064" y="3172"/>
                  </a:cubicBezTo>
                  <a:cubicBezTo>
                    <a:pt x="3046" y="3155"/>
                    <a:pt x="3029" y="3155"/>
                    <a:pt x="2990" y="3155"/>
                  </a:cubicBezTo>
                  <a:close/>
                  <a:moveTo>
                    <a:pt x="27810" y="3264"/>
                  </a:moveTo>
                  <a:cubicBezTo>
                    <a:pt x="27775" y="3281"/>
                    <a:pt x="27757" y="3316"/>
                    <a:pt x="27775" y="3355"/>
                  </a:cubicBezTo>
                  <a:cubicBezTo>
                    <a:pt x="27775" y="3390"/>
                    <a:pt x="27810" y="3407"/>
                    <a:pt x="27831" y="3407"/>
                  </a:cubicBezTo>
                  <a:cubicBezTo>
                    <a:pt x="27849" y="3407"/>
                    <a:pt x="27866" y="3407"/>
                    <a:pt x="27866" y="3390"/>
                  </a:cubicBezTo>
                  <a:cubicBezTo>
                    <a:pt x="27901" y="3373"/>
                    <a:pt x="27918" y="3333"/>
                    <a:pt x="27901" y="3299"/>
                  </a:cubicBezTo>
                  <a:cubicBezTo>
                    <a:pt x="27883" y="3264"/>
                    <a:pt x="27866" y="3264"/>
                    <a:pt x="27831" y="3264"/>
                  </a:cubicBezTo>
                  <a:close/>
                  <a:moveTo>
                    <a:pt x="2702" y="3373"/>
                  </a:moveTo>
                  <a:cubicBezTo>
                    <a:pt x="2702" y="3373"/>
                    <a:pt x="2681" y="3373"/>
                    <a:pt x="2663" y="3390"/>
                  </a:cubicBezTo>
                  <a:cubicBezTo>
                    <a:pt x="2629" y="3407"/>
                    <a:pt x="2629" y="3464"/>
                    <a:pt x="2646" y="3481"/>
                  </a:cubicBezTo>
                  <a:cubicBezTo>
                    <a:pt x="2663" y="3499"/>
                    <a:pt x="2681" y="3516"/>
                    <a:pt x="2702" y="3516"/>
                  </a:cubicBezTo>
                  <a:cubicBezTo>
                    <a:pt x="2720" y="3516"/>
                    <a:pt x="2737" y="3516"/>
                    <a:pt x="2755" y="3499"/>
                  </a:cubicBezTo>
                  <a:cubicBezTo>
                    <a:pt x="2790" y="3481"/>
                    <a:pt x="2790" y="3425"/>
                    <a:pt x="2772" y="3390"/>
                  </a:cubicBezTo>
                  <a:cubicBezTo>
                    <a:pt x="2755" y="3373"/>
                    <a:pt x="2737" y="3373"/>
                    <a:pt x="2702" y="3373"/>
                  </a:cubicBezTo>
                  <a:close/>
                  <a:moveTo>
                    <a:pt x="28010" y="3573"/>
                  </a:moveTo>
                  <a:cubicBezTo>
                    <a:pt x="27992" y="3573"/>
                    <a:pt x="27975" y="3590"/>
                    <a:pt x="27975" y="3590"/>
                  </a:cubicBezTo>
                  <a:cubicBezTo>
                    <a:pt x="27940" y="3608"/>
                    <a:pt x="27918" y="3642"/>
                    <a:pt x="27940" y="3681"/>
                  </a:cubicBezTo>
                  <a:cubicBezTo>
                    <a:pt x="27957" y="3716"/>
                    <a:pt x="27975" y="3716"/>
                    <a:pt x="28010" y="3716"/>
                  </a:cubicBezTo>
                  <a:lnTo>
                    <a:pt x="28027" y="3716"/>
                  </a:lnTo>
                  <a:cubicBezTo>
                    <a:pt x="28066" y="3699"/>
                    <a:pt x="28084" y="3660"/>
                    <a:pt x="28066" y="3625"/>
                  </a:cubicBezTo>
                  <a:cubicBezTo>
                    <a:pt x="28049" y="3590"/>
                    <a:pt x="28027" y="3573"/>
                    <a:pt x="28010" y="3573"/>
                  </a:cubicBezTo>
                  <a:close/>
                  <a:moveTo>
                    <a:pt x="2428" y="3590"/>
                  </a:moveTo>
                  <a:cubicBezTo>
                    <a:pt x="2411" y="3590"/>
                    <a:pt x="2394" y="3608"/>
                    <a:pt x="2376" y="3608"/>
                  </a:cubicBezTo>
                  <a:cubicBezTo>
                    <a:pt x="2354" y="3642"/>
                    <a:pt x="2337" y="3681"/>
                    <a:pt x="2376" y="3716"/>
                  </a:cubicBezTo>
                  <a:cubicBezTo>
                    <a:pt x="2394" y="3734"/>
                    <a:pt x="2411" y="3734"/>
                    <a:pt x="2428" y="3734"/>
                  </a:cubicBezTo>
                  <a:lnTo>
                    <a:pt x="2485" y="3734"/>
                  </a:lnTo>
                  <a:cubicBezTo>
                    <a:pt x="2502" y="3699"/>
                    <a:pt x="2502" y="3660"/>
                    <a:pt x="2485" y="3625"/>
                  </a:cubicBezTo>
                  <a:cubicBezTo>
                    <a:pt x="2463" y="3608"/>
                    <a:pt x="2446" y="3590"/>
                    <a:pt x="2428" y="3590"/>
                  </a:cubicBezTo>
                  <a:close/>
                  <a:moveTo>
                    <a:pt x="2159" y="3825"/>
                  </a:moveTo>
                  <a:cubicBezTo>
                    <a:pt x="2137" y="3825"/>
                    <a:pt x="2119" y="3842"/>
                    <a:pt x="2102" y="3842"/>
                  </a:cubicBezTo>
                  <a:cubicBezTo>
                    <a:pt x="2067" y="3877"/>
                    <a:pt x="2067" y="3916"/>
                    <a:pt x="2102" y="3951"/>
                  </a:cubicBezTo>
                  <a:cubicBezTo>
                    <a:pt x="2119" y="3969"/>
                    <a:pt x="2137" y="3969"/>
                    <a:pt x="2159" y="3969"/>
                  </a:cubicBezTo>
                  <a:cubicBezTo>
                    <a:pt x="2176" y="3969"/>
                    <a:pt x="2193" y="3969"/>
                    <a:pt x="2193" y="3951"/>
                  </a:cubicBezTo>
                  <a:cubicBezTo>
                    <a:pt x="2228" y="3934"/>
                    <a:pt x="2228" y="3877"/>
                    <a:pt x="2211" y="3860"/>
                  </a:cubicBezTo>
                  <a:cubicBezTo>
                    <a:pt x="2193" y="3842"/>
                    <a:pt x="2176" y="3825"/>
                    <a:pt x="2159" y="3825"/>
                  </a:cubicBezTo>
                  <a:close/>
                  <a:moveTo>
                    <a:pt x="28136" y="3899"/>
                  </a:moveTo>
                  <a:cubicBezTo>
                    <a:pt x="28101" y="3934"/>
                    <a:pt x="28101" y="3969"/>
                    <a:pt x="28118" y="4008"/>
                  </a:cubicBezTo>
                  <a:cubicBezTo>
                    <a:pt x="28118" y="4025"/>
                    <a:pt x="28158" y="4043"/>
                    <a:pt x="28175" y="4043"/>
                  </a:cubicBezTo>
                  <a:cubicBezTo>
                    <a:pt x="28192" y="4043"/>
                    <a:pt x="28210" y="4043"/>
                    <a:pt x="28210" y="4025"/>
                  </a:cubicBezTo>
                  <a:cubicBezTo>
                    <a:pt x="28245" y="4008"/>
                    <a:pt x="28266" y="3969"/>
                    <a:pt x="28245" y="3934"/>
                  </a:cubicBezTo>
                  <a:cubicBezTo>
                    <a:pt x="28227" y="3916"/>
                    <a:pt x="28210" y="3899"/>
                    <a:pt x="28175" y="3899"/>
                  </a:cubicBezTo>
                  <a:close/>
                  <a:moveTo>
                    <a:pt x="1884" y="4077"/>
                  </a:moveTo>
                  <a:cubicBezTo>
                    <a:pt x="1867" y="4077"/>
                    <a:pt x="1850" y="4077"/>
                    <a:pt x="1832" y="4095"/>
                  </a:cubicBezTo>
                  <a:cubicBezTo>
                    <a:pt x="1810" y="4117"/>
                    <a:pt x="1793" y="4169"/>
                    <a:pt x="1832" y="4204"/>
                  </a:cubicBezTo>
                  <a:cubicBezTo>
                    <a:pt x="1850" y="4204"/>
                    <a:pt x="1867" y="4225"/>
                    <a:pt x="1884" y="4225"/>
                  </a:cubicBezTo>
                  <a:cubicBezTo>
                    <a:pt x="1902" y="4225"/>
                    <a:pt x="1919" y="4204"/>
                    <a:pt x="1941" y="4204"/>
                  </a:cubicBezTo>
                  <a:cubicBezTo>
                    <a:pt x="1958" y="4169"/>
                    <a:pt x="1958" y="4134"/>
                    <a:pt x="1941" y="4095"/>
                  </a:cubicBezTo>
                  <a:cubicBezTo>
                    <a:pt x="1919" y="4077"/>
                    <a:pt x="1902" y="4077"/>
                    <a:pt x="1884" y="4077"/>
                  </a:cubicBezTo>
                  <a:close/>
                  <a:moveTo>
                    <a:pt x="28375" y="4204"/>
                  </a:moveTo>
                  <a:cubicBezTo>
                    <a:pt x="28353" y="4204"/>
                    <a:pt x="28336" y="4204"/>
                    <a:pt x="28319" y="4225"/>
                  </a:cubicBezTo>
                  <a:cubicBezTo>
                    <a:pt x="28301" y="4243"/>
                    <a:pt x="28284" y="4278"/>
                    <a:pt x="28301" y="4312"/>
                  </a:cubicBezTo>
                  <a:cubicBezTo>
                    <a:pt x="28319" y="4334"/>
                    <a:pt x="28336" y="4352"/>
                    <a:pt x="28375" y="4352"/>
                  </a:cubicBezTo>
                  <a:cubicBezTo>
                    <a:pt x="28375" y="4352"/>
                    <a:pt x="28393" y="4352"/>
                    <a:pt x="28410" y="4334"/>
                  </a:cubicBezTo>
                  <a:cubicBezTo>
                    <a:pt x="28445" y="4312"/>
                    <a:pt x="28445" y="4278"/>
                    <a:pt x="28427" y="4243"/>
                  </a:cubicBezTo>
                  <a:cubicBezTo>
                    <a:pt x="28410" y="4225"/>
                    <a:pt x="28393" y="4204"/>
                    <a:pt x="28375" y="4204"/>
                  </a:cubicBezTo>
                  <a:close/>
                  <a:moveTo>
                    <a:pt x="1632" y="4334"/>
                  </a:moveTo>
                  <a:cubicBezTo>
                    <a:pt x="1615" y="4334"/>
                    <a:pt x="1576" y="4334"/>
                    <a:pt x="1576" y="4352"/>
                  </a:cubicBezTo>
                  <a:cubicBezTo>
                    <a:pt x="1541" y="4369"/>
                    <a:pt x="1541" y="4421"/>
                    <a:pt x="1576" y="4460"/>
                  </a:cubicBezTo>
                  <a:cubicBezTo>
                    <a:pt x="1593" y="4460"/>
                    <a:pt x="1615" y="4478"/>
                    <a:pt x="1632" y="4478"/>
                  </a:cubicBezTo>
                  <a:cubicBezTo>
                    <a:pt x="1649" y="4478"/>
                    <a:pt x="1667" y="4460"/>
                    <a:pt x="1667" y="4460"/>
                  </a:cubicBezTo>
                  <a:cubicBezTo>
                    <a:pt x="1702" y="4421"/>
                    <a:pt x="1702" y="4369"/>
                    <a:pt x="1667" y="4352"/>
                  </a:cubicBezTo>
                  <a:cubicBezTo>
                    <a:pt x="1667" y="4334"/>
                    <a:pt x="1649" y="4334"/>
                    <a:pt x="1632" y="4334"/>
                  </a:cubicBezTo>
                  <a:close/>
                  <a:moveTo>
                    <a:pt x="28536" y="4513"/>
                  </a:moveTo>
                  <a:cubicBezTo>
                    <a:pt x="28501" y="4552"/>
                    <a:pt x="28484" y="4587"/>
                    <a:pt x="28501" y="4621"/>
                  </a:cubicBezTo>
                  <a:cubicBezTo>
                    <a:pt x="28519" y="4639"/>
                    <a:pt x="28536" y="4661"/>
                    <a:pt x="28571" y="4661"/>
                  </a:cubicBezTo>
                  <a:cubicBezTo>
                    <a:pt x="28593" y="4661"/>
                    <a:pt x="28593" y="4639"/>
                    <a:pt x="28610" y="4639"/>
                  </a:cubicBezTo>
                  <a:cubicBezTo>
                    <a:pt x="28645" y="4621"/>
                    <a:pt x="28645" y="4569"/>
                    <a:pt x="28628" y="4530"/>
                  </a:cubicBezTo>
                  <a:cubicBezTo>
                    <a:pt x="28610" y="4513"/>
                    <a:pt x="28593" y="4513"/>
                    <a:pt x="28571" y="4513"/>
                  </a:cubicBezTo>
                  <a:close/>
                  <a:moveTo>
                    <a:pt x="1375" y="4587"/>
                  </a:moveTo>
                  <a:cubicBezTo>
                    <a:pt x="1358" y="4587"/>
                    <a:pt x="1341" y="4604"/>
                    <a:pt x="1323" y="4604"/>
                  </a:cubicBezTo>
                  <a:cubicBezTo>
                    <a:pt x="1288" y="4639"/>
                    <a:pt x="1288" y="4695"/>
                    <a:pt x="1323" y="4713"/>
                  </a:cubicBezTo>
                  <a:cubicBezTo>
                    <a:pt x="1341" y="4730"/>
                    <a:pt x="1358" y="4730"/>
                    <a:pt x="1375" y="4730"/>
                  </a:cubicBezTo>
                  <a:cubicBezTo>
                    <a:pt x="1397" y="4730"/>
                    <a:pt x="1415" y="4730"/>
                    <a:pt x="1432" y="4713"/>
                  </a:cubicBezTo>
                  <a:cubicBezTo>
                    <a:pt x="1449" y="4678"/>
                    <a:pt x="1449" y="4639"/>
                    <a:pt x="1415" y="4604"/>
                  </a:cubicBezTo>
                  <a:cubicBezTo>
                    <a:pt x="1415" y="4604"/>
                    <a:pt x="1397" y="4587"/>
                    <a:pt x="1375" y="4587"/>
                  </a:cubicBezTo>
                  <a:close/>
                  <a:moveTo>
                    <a:pt x="28771" y="4804"/>
                  </a:moveTo>
                  <a:cubicBezTo>
                    <a:pt x="28754" y="4804"/>
                    <a:pt x="28754" y="4804"/>
                    <a:pt x="28736" y="4822"/>
                  </a:cubicBezTo>
                  <a:cubicBezTo>
                    <a:pt x="28702" y="4839"/>
                    <a:pt x="28702" y="4896"/>
                    <a:pt x="28719" y="4913"/>
                  </a:cubicBezTo>
                  <a:cubicBezTo>
                    <a:pt x="28736" y="4930"/>
                    <a:pt x="28754" y="4948"/>
                    <a:pt x="28771" y="4948"/>
                  </a:cubicBezTo>
                  <a:cubicBezTo>
                    <a:pt x="28789" y="4948"/>
                    <a:pt x="28810" y="4948"/>
                    <a:pt x="28810" y="4930"/>
                  </a:cubicBezTo>
                  <a:cubicBezTo>
                    <a:pt x="28845" y="4913"/>
                    <a:pt x="28863" y="4878"/>
                    <a:pt x="28828" y="4839"/>
                  </a:cubicBezTo>
                  <a:cubicBezTo>
                    <a:pt x="28828" y="4822"/>
                    <a:pt x="28789" y="4804"/>
                    <a:pt x="28771" y="4804"/>
                  </a:cubicBezTo>
                  <a:close/>
                  <a:moveTo>
                    <a:pt x="1123" y="4856"/>
                  </a:moveTo>
                  <a:cubicBezTo>
                    <a:pt x="1106" y="4856"/>
                    <a:pt x="1088" y="4878"/>
                    <a:pt x="1071" y="4878"/>
                  </a:cubicBezTo>
                  <a:cubicBezTo>
                    <a:pt x="1049" y="4913"/>
                    <a:pt x="1049" y="4965"/>
                    <a:pt x="1088" y="4987"/>
                  </a:cubicBezTo>
                  <a:cubicBezTo>
                    <a:pt x="1088" y="5004"/>
                    <a:pt x="1106" y="5004"/>
                    <a:pt x="1123" y="5004"/>
                  </a:cubicBezTo>
                  <a:cubicBezTo>
                    <a:pt x="1140" y="5004"/>
                    <a:pt x="1180" y="5004"/>
                    <a:pt x="1180" y="4987"/>
                  </a:cubicBezTo>
                  <a:cubicBezTo>
                    <a:pt x="1214" y="4948"/>
                    <a:pt x="1214" y="4896"/>
                    <a:pt x="1180" y="4878"/>
                  </a:cubicBezTo>
                  <a:cubicBezTo>
                    <a:pt x="1158" y="4856"/>
                    <a:pt x="1140" y="4856"/>
                    <a:pt x="1123" y="4856"/>
                  </a:cubicBezTo>
                  <a:close/>
                  <a:moveTo>
                    <a:pt x="28989" y="5096"/>
                  </a:moveTo>
                  <a:cubicBezTo>
                    <a:pt x="28971" y="5096"/>
                    <a:pt x="28954" y="5113"/>
                    <a:pt x="28936" y="5113"/>
                  </a:cubicBezTo>
                  <a:cubicBezTo>
                    <a:pt x="28919" y="5130"/>
                    <a:pt x="28897" y="5183"/>
                    <a:pt x="28936" y="5222"/>
                  </a:cubicBezTo>
                  <a:cubicBezTo>
                    <a:pt x="28936" y="5239"/>
                    <a:pt x="28971" y="5239"/>
                    <a:pt x="28989" y="5239"/>
                  </a:cubicBezTo>
                  <a:lnTo>
                    <a:pt x="29028" y="5239"/>
                  </a:lnTo>
                  <a:cubicBezTo>
                    <a:pt x="29063" y="5204"/>
                    <a:pt x="29063" y="5165"/>
                    <a:pt x="29045" y="5130"/>
                  </a:cubicBezTo>
                  <a:cubicBezTo>
                    <a:pt x="29028" y="5113"/>
                    <a:pt x="29006" y="5096"/>
                    <a:pt x="28989" y="5096"/>
                  </a:cubicBezTo>
                  <a:close/>
                  <a:moveTo>
                    <a:pt x="905" y="5148"/>
                  </a:moveTo>
                  <a:cubicBezTo>
                    <a:pt x="871" y="5148"/>
                    <a:pt x="853" y="5148"/>
                    <a:pt x="831" y="5165"/>
                  </a:cubicBezTo>
                  <a:cubicBezTo>
                    <a:pt x="814" y="5204"/>
                    <a:pt x="814" y="5239"/>
                    <a:pt x="853" y="5274"/>
                  </a:cubicBezTo>
                  <a:cubicBezTo>
                    <a:pt x="871" y="5274"/>
                    <a:pt x="888" y="5291"/>
                    <a:pt x="905" y="5291"/>
                  </a:cubicBezTo>
                  <a:cubicBezTo>
                    <a:pt x="923" y="5291"/>
                    <a:pt x="940" y="5274"/>
                    <a:pt x="962" y="5257"/>
                  </a:cubicBezTo>
                  <a:cubicBezTo>
                    <a:pt x="979" y="5222"/>
                    <a:pt x="979" y="5183"/>
                    <a:pt x="940" y="5148"/>
                  </a:cubicBezTo>
                  <a:close/>
                  <a:moveTo>
                    <a:pt x="29154" y="5400"/>
                  </a:moveTo>
                  <a:cubicBezTo>
                    <a:pt x="29115" y="5439"/>
                    <a:pt x="29115" y="5474"/>
                    <a:pt x="29137" y="5509"/>
                  </a:cubicBezTo>
                  <a:cubicBezTo>
                    <a:pt x="29154" y="5531"/>
                    <a:pt x="29171" y="5548"/>
                    <a:pt x="29206" y="5548"/>
                  </a:cubicBezTo>
                  <a:cubicBezTo>
                    <a:pt x="29206" y="5548"/>
                    <a:pt x="29224" y="5531"/>
                    <a:pt x="29245" y="5531"/>
                  </a:cubicBezTo>
                  <a:cubicBezTo>
                    <a:pt x="29280" y="5492"/>
                    <a:pt x="29280" y="5457"/>
                    <a:pt x="29263" y="5422"/>
                  </a:cubicBezTo>
                  <a:cubicBezTo>
                    <a:pt x="29245" y="5400"/>
                    <a:pt x="29224" y="5400"/>
                    <a:pt x="29206" y="5400"/>
                  </a:cubicBezTo>
                  <a:close/>
                  <a:moveTo>
                    <a:pt x="688" y="5422"/>
                  </a:moveTo>
                  <a:cubicBezTo>
                    <a:pt x="653" y="5422"/>
                    <a:pt x="636" y="5439"/>
                    <a:pt x="614" y="5457"/>
                  </a:cubicBezTo>
                  <a:cubicBezTo>
                    <a:pt x="596" y="5492"/>
                    <a:pt x="596" y="5531"/>
                    <a:pt x="636" y="5566"/>
                  </a:cubicBezTo>
                  <a:lnTo>
                    <a:pt x="688" y="5566"/>
                  </a:lnTo>
                  <a:cubicBezTo>
                    <a:pt x="705" y="5566"/>
                    <a:pt x="723" y="5566"/>
                    <a:pt x="744" y="5548"/>
                  </a:cubicBezTo>
                  <a:cubicBezTo>
                    <a:pt x="762" y="5509"/>
                    <a:pt x="762" y="5457"/>
                    <a:pt x="723" y="5439"/>
                  </a:cubicBezTo>
                  <a:cubicBezTo>
                    <a:pt x="705" y="5439"/>
                    <a:pt x="688" y="5422"/>
                    <a:pt x="688" y="5422"/>
                  </a:cubicBezTo>
                  <a:close/>
                  <a:moveTo>
                    <a:pt x="29372" y="5692"/>
                  </a:moveTo>
                  <a:cubicBezTo>
                    <a:pt x="29332" y="5727"/>
                    <a:pt x="29332" y="5766"/>
                    <a:pt x="29354" y="5801"/>
                  </a:cubicBezTo>
                  <a:cubicBezTo>
                    <a:pt x="29372" y="5818"/>
                    <a:pt x="29389" y="5835"/>
                    <a:pt x="29424" y="5835"/>
                  </a:cubicBezTo>
                  <a:cubicBezTo>
                    <a:pt x="29424" y="5835"/>
                    <a:pt x="29441" y="5818"/>
                    <a:pt x="29463" y="5818"/>
                  </a:cubicBezTo>
                  <a:cubicBezTo>
                    <a:pt x="29498" y="5783"/>
                    <a:pt x="29498" y="5748"/>
                    <a:pt x="29480" y="5709"/>
                  </a:cubicBezTo>
                  <a:cubicBezTo>
                    <a:pt x="29463" y="5692"/>
                    <a:pt x="29441" y="5692"/>
                    <a:pt x="29424" y="5692"/>
                  </a:cubicBezTo>
                  <a:close/>
                  <a:moveTo>
                    <a:pt x="470" y="5727"/>
                  </a:moveTo>
                  <a:cubicBezTo>
                    <a:pt x="453" y="5727"/>
                    <a:pt x="435" y="5748"/>
                    <a:pt x="418" y="5766"/>
                  </a:cubicBezTo>
                  <a:cubicBezTo>
                    <a:pt x="396" y="5801"/>
                    <a:pt x="396" y="5835"/>
                    <a:pt x="435" y="5857"/>
                  </a:cubicBezTo>
                  <a:cubicBezTo>
                    <a:pt x="453" y="5875"/>
                    <a:pt x="453" y="5875"/>
                    <a:pt x="470" y="5875"/>
                  </a:cubicBezTo>
                  <a:cubicBezTo>
                    <a:pt x="488" y="5875"/>
                    <a:pt x="527" y="5857"/>
                    <a:pt x="527" y="5835"/>
                  </a:cubicBezTo>
                  <a:cubicBezTo>
                    <a:pt x="562" y="5801"/>
                    <a:pt x="544" y="5766"/>
                    <a:pt x="505" y="5748"/>
                  </a:cubicBezTo>
                  <a:cubicBezTo>
                    <a:pt x="505" y="5727"/>
                    <a:pt x="488" y="5727"/>
                    <a:pt x="470" y="5727"/>
                  </a:cubicBezTo>
                  <a:close/>
                  <a:moveTo>
                    <a:pt x="29589" y="5983"/>
                  </a:moveTo>
                  <a:cubicBezTo>
                    <a:pt x="29550" y="6018"/>
                    <a:pt x="29550" y="6053"/>
                    <a:pt x="29572" y="6092"/>
                  </a:cubicBezTo>
                  <a:cubicBezTo>
                    <a:pt x="29589" y="6110"/>
                    <a:pt x="29607" y="6127"/>
                    <a:pt x="29641" y="6127"/>
                  </a:cubicBezTo>
                  <a:cubicBezTo>
                    <a:pt x="29641" y="6127"/>
                    <a:pt x="29659" y="6110"/>
                    <a:pt x="29681" y="6110"/>
                  </a:cubicBezTo>
                  <a:cubicBezTo>
                    <a:pt x="29715" y="6075"/>
                    <a:pt x="29715" y="6036"/>
                    <a:pt x="29698" y="6001"/>
                  </a:cubicBezTo>
                  <a:cubicBezTo>
                    <a:pt x="29681" y="5983"/>
                    <a:pt x="29659" y="5983"/>
                    <a:pt x="29641" y="5983"/>
                  </a:cubicBezTo>
                  <a:close/>
                  <a:moveTo>
                    <a:pt x="270" y="6036"/>
                  </a:moveTo>
                  <a:cubicBezTo>
                    <a:pt x="253" y="6036"/>
                    <a:pt x="235" y="6036"/>
                    <a:pt x="218" y="6075"/>
                  </a:cubicBezTo>
                  <a:cubicBezTo>
                    <a:pt x="200" y="6092"/>
                    <a:pt x="200" y="6144"/>
                    <a:pt x="235" y="6162"/>
                  </a:cubicBezTo>
                  <a:cubicBezTo>
                    <a:pt x="253" y="6162"/>
                    <a:pt x="270" y="6183"/>
                    <a:pt x="270" y="6183"/>
                  </a:cubicBezTo>
                  <a:cubicBezTo>
                    <a:pt x="309" y="6183"/>
                    <a:pt x="327" y="6162"/>
                    <a:pt x="344" y="6144"/>
                  </a:cubicBezTo>
                  <a:cubicBezTo>
                    <a:pt x="361" y="6110"/>
                    <a:pt x="344" y="6053"/>
                    <a:pt x="309" y="6036"/>
                  </a:cubicBezTo>
                  <a:close/>
                  <a:moveTo>
                    <a:pt x="29859" y="6253"/>
                  </a:moveTo>
                  <a:cubicBezTo>
                    <a:pt x="29842" y="6253"/>
                    <a:pt x="29824" y="6271"/>
                    <a:pt x="29807" y="6271"/>
                  </a:cubicBezTo>
                  <a:cubicBezTo>
                    <a:pt x="29789" y="6310"/>
                    <a:pt x="29768" y="6344"/>
                    <a:pt x="29807" y="6379"/>
                  </a:cubicBezTo>
                  <a:cubicBezTo>
                    <a:pt x="29807" y="6401"/>
                    <a:pt x="29842" y="6401"/>
                    <a:pt x="29859" y="6401"/>
                  </a:cubicBezTo>
                  <a:lnTo>
                    <a:pt x="29898" y="6401"/>
                  </a:lnTo>
                  <a:cubicBezTo>
                    <a:pt x="29933" y="6362"/>
                    <a:pt x="29933" y="6327"/>
                    <a:pt x="29916" y="6292"/>
                  </a:cubicBezTo>
                  <a:cubicBezTo>
                    <a:pt x="29898" y="6271"/>
                    <a:pt x="29876" y="6253"/>
                    <a:pt x="29859" y="6253"/>
                  </a:cubicBezTo>
                  <a:close/>
                  <a:moveTo>
                    <a:pt x="92" y="6344"/>
                  </a:moveTo>
                  <a:cubicBezTo>
                    <a:pt x="53" y="6344"/>
                    <a:pt x="35" y="6344"/>
                    <a:pt x="18" y="6379"/>
                  </a:cubicBezTo>
                  <a:cubicBezTo>
                    <a:pt x="0" y="6418"/>
                    <a:pt x="18" y="6453"/>
                    <a:pt x="53" y="6471"/>
                  </a:cubicBezTo>
                  <a:cubicBezTo>
                    <a:pt x="53" y="6488"/>
                    <a:pt x="70" y="6488"/>
                    <a:pt x="92" y="6488"/>
                  </a:cubicBezTo>
                  <a:cubicBezTo>
                    <a:pt x="109" y="6488"/>
                    <a:pt x="127" y="6471"/>
                    <a:pt x="144" y="6453"/>
                  </a:cubicBezTo>
                  <a:cubicBezTo>
                    <a:pt x="161" y="6418"/>
                    <a:pt x="161" y="6362"/>
                    <a:pt x="127" y="6344"/>
                  </a:cubicBezTo>
                  <a:close/>
                  <a:moveTo>
                    <a:pt x="30077" y="6545"/>
                  </a:moveTo>
                  <a:cubicBezTo>
                    <a:pt x="30059" y="6545"/>
                    <a:pt x="30042" y="6562"/>
                    <a:pt x="30024" y="6562"/>
                  </a:cubicBezTo>
                  <a:cubicBezTo>
                    <a:pt x="30007" y="6579"/>
                    <a:pt x="29985" y="6636"/>
                    <a:pt x="30024" y="6671"/>
                  </a:cubicBezTo>
                  <a:cubicBezTo>
                    <a:pt x="30042" y="6688"/>
                    <a:pt x="30059" y="6688"/>
                    <a:pt x="30077" y="6688"/>
                  </a:cubicBezTo>
                  <a:cubicBezTo>
                    <a:pt x="30094" y="6688"/>
                    <a:pt x="30116" y="6688"/>
                    <a:pt x="30116" y="6671"/>
                  </a:cubicBezTo>
                  <a:cubicBezTo>
                    <a:pt x="30151" y="6653"/>
                    <a:pt x="30151" y="6619"/>
                    <a:pt x="30133" y="6579"/>
                  </a:cubicBezTo>
                  <a:cubicBezTo>
                    <a:pt x="30116" y="6562"/>
                    <a:pt x="30094" y="6545"/>
                    <a:pt x="30077" y="6545"/>
                  </a:cubicBezTo>
                  <a:close/>
                  <a:moveTo>
                    <a:pt x="30294" y="6836"/>
                  </a:moveTo>
                  <a:cubicBezTo>
                    <a:pt x="30277" y="6836"/>
                    <a:pt x="30259" y="6836"/>
                    <a:pt x="30259" y="6854"/>
                  </a:cubicBezTo>
                  <a:cubicBezTo>
                    <a:pt x="30224" y="6871"/>
                    <a:pt x="30224" y="6923"/>
                    <a:pt x="30242" y="6962"/>
                  </a:cubicBezTo>
                  <a:cubicBezTo>
                    <a:pt x="30259" y="6980"/>
                    <a:pt x="30277" y="6980"/>
                    <a:pt x="30294" y="6980"/>
                  </a:cubicBezTo>
                  <a:cubicBezTo>
                    <a:pt x="30312" y="6980"/>
                    <a:pt x="30333" y="6980"/>
                    <a:pt x="30333" y="6962"/>
                  </a:cubicBezTo>
                  <a:cubicBezTo>
                    <a:pt x="30368" y="6945"/>
                    <a:pt x="30385" y="6906"/>
                    <a:pt x="30351" y="6871"/>
                  </a:cubicBezTo>
                  <a:cubicBezTo>
                    <a:pt x="30333" y="6854"/>
                    <a:pt x="30312" y="6836"/>
                    <a:pt x="30294" y="6836"/>
                  </a:cubicBezTo>
                  <a:close/>
                  <a:moveTo>
                    <a:pt x="30512" y="7123"/>
                  </a:moveTo>
                  <a:cubicBezTo>
                    <a:pt x="30494" y="7123"/>
                    <a:pt x="30477" y="7123"/>
                    <a:pt x="30477" y="7141"/>
                  </a:cubicBezTo>
                  <a:cubicBezTo>
                    <a:pt x="30442" y="7163"/>
                    <a:pt x="30442" y="7215"/>
                    <a:pt x="30459" y="7250"/>
                  </a:cubicBezTo>
                  <a:cubicBezTo>
                    <a:pt x="30477" y="7250"/>
                    <a:pt x="30494" y="7271"/>
                    <a:pt x="30512" y="7271"/>
                  </a:cubicBezTo>
                  <a:cubicBezTo>
                    <a:pt x="30529" y="7271"/>
                    <a:pt x="30551" y="7271"/>
                    <a:pt x="30568" y="7250"/>
                  </a:cubicBezTo>
                  <a:cubicBezTo>
                    <a:pt x="30603" y="7232"/>
                    <a:pt x="30603" y="7180"/>
                    <a:pt x="30568" y="7141"/>
                  </a:cubicBezTo>
                  <a:cubicBezTo>
                    <a:pt x="30568" y="7123"/>
                    <a:pt x="30529" y="7123"/>
                    <a:pt x="30512" y="7123"/>
                  </a:cubicBezTo>
                  <a:close/>
                  <a:moveTo>
                    <a:pt x="30747" y="7397"/>
                  </a:moveTo>
                  <a:cubicBezTo>
                    <a:pt x="30747" y="7397"/>
                    <a:pt x="30729" y="7397"/>
                    <a:pt x="30712" y="7415"/>
                  </a:cubicBezTo>
                  <a:cubicBezTo>
                    <a:pt x="30677" y="7450"/>
                    <a:pt x="30677" y="7489"/>
                    <a:pt x="30694" y="7524"/>
                  </a:cubicBezTo>
                  <a:cubicBezTo>
                    <a:pt x="30712" y="7541"/>
                    <a:pt x="30729" y="7541"/>
                    <a:pt x="30747" y="7541"/>
                  </a:cubicBezTo>
                  <a:cubicBezTo>
                    <a:pt x="30768" y="7541"/>
                    <a:pt x="30786" y="7541"/>
                    <a:pt x="30803" y="7524"/>
                  </a:cubicBezTo>
                  <a:cubicBezTo>
                    <a:pt x="30838" y="7506"/>
                    <a:pt x="30838" y="7450"/>
                    <a:pt x="30803" y="7415"/>
                  </a:cubicBezTo>
                  <a:cubicBezTo>
                    <a:pt x="30803" y="7415"/>
                    <a:pt x="30786" y="7397"/>
                    <a:pt x="30747" y="7397"/>
                  </a:cubicBezTo>
                  <a:close/>
                  <a:moveTo>
                    <a:pt x="30947" y="7685"/>
                  </a:moveTo>
                  <a:cubicBezTo>
                    <a:pt x="30912" y="7724"/>
                    <a:pt x="30895" y="7759"/>
                    <a:pt x="30929" y="7793"/>
                  </a:cubicBezTo>
                  <a:cubicBezTo>
                    <a:pt x="30929" y="7815"/>
                    <a:pt x="30964" y="7833"/>
                    <a:pt x="30986" y="7833"/>
                  </a:cubicBezTo>
                  <a:cubicBezTo>
                    <a:pt x="31003" y="7833"/>
                    <a:pt x="31003" y="7815"/>
                    <a:pt x="31021" y="7815"/>
                  </a:cubicBezTo>
                  <a:cubicBezTo>
                    <a:pt x="31038" y="7815"/>
                    <a:pt x="31038" y="7793"/>
                    <a:pt x="31038" y="7793"/>
                  </a:cubicBezTo>
                  <a:lnTo>
                    <a:pt x="31038" y="7724"/>
                  </a:lnTo>
                  <a:lnTo>
                    <a:pt x="31038" y="7706"/>
                  </a:lnTo>
                  <a:cubicBezTo>
                    <a:pt x="31021" y="7685"/>
                    <a:pt x="31003" y="7685"/>
                    <a:pt x="30986" y="7685"/>
                  </a:cubicBezTo>
                  <a:close/>
                  <a:moveTo>
                    <a:pt x="31130" y="8011"/>
                  </a:moveTo>
                  <a:cubicBezTo>
                    <a:pt x="31112" y="8011"/>
                    <a:pt x="31095" y="8011"/>
                    <a:pt x="31095" y="8033"/>
                  </a:cubicBezTo>
                  <a:cubicBezTo>
                    <a:pt x="31095" y="8050"/>
                    <a:pt x="31095" y="8085"/>
                    <a:pt x="31073" y="8102"/>
                  </a:cubicBezTo>
                  <a:cubicBezTo>
                    <a:pt x="31073" y="8120"/>
                    <a:pt x="31112" y="8159"/>
                    <a:pt x="31147" y="8159"/>
                  </a:cubicBezTo>
                  <a:lnTo>
                    <a:pt x="31164" y="8142"/>
                  </a:lnTo>
                  <a:cubicBezTo>
                    <a:pt x="31204" y="8142"/>
                    <a:pt x="31221" y="8102"/>
                    <a:pt x="31221" y="8068"/>
                  </a:cubicBezTo>
                  <a:cubicBezTo>
                    <a:pt x="31204" y="8033"/>
                    <a:pt x="31182" y="8011"/>
                    <a:pt x="31147" y="801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7"/>
            <p:cNvSpPr/>
            <p:nvPr/>
          </p:nvSpPr>
          <p:spPr>
            <a:xfrm rot="-5400000">
              <a:off x="6315354" y="1967051"/>
              <a:ext cx="5561263" cy="1253846"/>
            </a:xfrm>
            <a:custGeom>
              <a:avLst/>
              <a:gdLst/>
              <a:ahLst/>
              <a:cxnLst/>
              <a:rect l="l" t="t" r="r" b="b"/>
              <a:pathLst>
                <a:path w="31095" h="7685" extrusionOk="0">
                  <a:moveTo>
                    <a:pt x="24259" y="0"/>
                  </a:moveTo>
                  <a:cubicBezTo>
                    <a:pt x="24220" y="0"/>
                    <a:pt x="24185" y="35"/>
                    <a:pt x="24185" y="70"/>
                  </a:cubicBezTo>
                  <a:cubicBezTo>
                    <a:pt x="24185" y="109"/>
                    <a:pt x="24220" y="144"/>
                    <a:pt x="24259" y="144"/>
                  </a:cubicBezTo>
                  <a:cubicBezTo>
                    <a:pt x="24311" y="144"/>
                    <a:pt x="24328" y="109"/>
                    <a:pt x="24328" y="70"/>
                  </a:cubicBezTo>
                  <a:cubicBezTo>
                    <a:pt x="24328" y="35"/>
                    <a:pt x="24294" y="0"/>
                    <a:pt x="24259" y="0"/>
                  </a:cubicBezTo>
                  <a:close/>
                  <a:moveTo>
                    <a:pt x="24620" y="18"/>
                  </a:moveTo>
                  <a:cubicBezTo>
                    <a:pt x="24585" y="18"/>
                    <a:pt x="24546" y="35"/>
                    <a:pt x="24546" y="70"/>
                  </a:cubicBezTo>
                  <a:cubicBezTo>
                    <a:pt x="24546" y="109"/>
                    <a:pt x="24585" y="144"/>
                    <a:pt x="24620" y="161"/>
                  </a:cubicBezTo>
                  <a:cubicBezTo>
                    <a:pt x="24655" y="161"/>
                    <a:pt x="24694" y="127"/>
                    <a:pt x="24694" y="92"/>
                  </a:cubicBezTo>
                  <a:cubicBezTo>
                    <a:pt x="24694" y="53"/>
                    <a:pt x="24677" y="18"/>
                    <a:pt x="24637" y="18"/>
                  </a:cubicBezTo>
                  <a:close/>
                  <a:moveTo>
                    <a:pt x="23893" y="35"/>
                  </a:moveTo>
                  <a:cubicBezTo>
                    <a:pt x="23859" y="35"/>
                    <a:pt x="23824" y="70"/>
                    <a:pt x="23824" y="109"/>
                  </a:cubicBezTo>
                  <a:cubicBezTo>
                    <a:pt x="23841" y="144"/>
                    <a:pt x="23859" y="179"/>
                    <a:pt x="23893" y="179"/>
                  </a:cubicBezTo>
                  <a:lnTo>
                    <a:pt x="23915" y="179"/>
                  </a:lnTo>
                  <a:cubicBezTo>
                    <a:pt x="23950" y="179"/>
                    <a:pt x="23985" y="144"/>
                    <a:pt x="23967" y="92"/>
                  </a:cubicBezTo>
                  <a:cubicBezTo>
                    <a:pt x="23967" y="53"/>
                    <a:pt x="23933" y="35"/>
                    <a:pt x="23893" y="35"/>
                  </a:cubicBezTo>
                  <a:close/>
                  <a:moveTo>
                    <a:pt x="24981" y="53"/>
                  </a:moveTo>
                  <a:cubicBezTo>
                    <a:pt x="24946" y="53"/>
                    <a:pt x="24929" y="92"/>
                    <a:pt x="24912" y="109"/>
                  </a:cubicBezTo>
                  <a:cubicBezTo>
                    <a:pt x="24912" y="161"/>
                    <a:pt x="24929" y="201"/>
                    <a:pt x="24964" y="201"/>
                  </a:cubicBezTo>
                  <a:lnTo>
                    <a:pt x="24981" y="201"/>
                  </a:lnTo>
                  <a:cubicBezTo>
                    <a:pt x="25020" y="201"/>
                    <a:pt x="25055" y="179"/>
                    <a:pt x="25055" y="144"/>
                  </a:cubicBezTo>
                  <a:cubicBezTo>
                    <a:pt x="25055" y="109"/>
                    <a:pt x="25038" y="70"/>
                    <a:pt x="25003" y="53"/>
                  </a:cubicBezTo>
                  <a:close/>
                  <a:moveTo>
                    <a:pt x="13450" y="70"/>
                  </a:moveTo>
                  <a:cubicBezTo>
                    <a:pt x="13415" y="70"/>
                    <a:pt x="13381" y="109"/>
                    <a:pt x="13381" y="144"/>
                  </a:cubicBezTo>
                  <a:cubicBezTo>
                    <a:pt x="13381" y="201"/>
                    <a:pt x="13415" y="218"/>
                    <a:pt x="13450" y="218"/>
                  </a:cubicBezTo>
                  <a:cubicBezTo>
                    <a:pt x="13507" y="218"/>
                    <a:pt x="13524" y="201"/>
                    <a:pt x="13524" y="144"/>
                  </a:cubicBezTo>
                  <a:cubicBezTo>
                    <a:pt x="13524" y="109"/>
                    <a:pt x="13507" y="70"/>
                    <a:pt x="13450" y="70"/>
                  </a:cubicBezTo>
                  <a:close/>
                  <a:moveTo>
                    <a:pt x="13089" y="92"/>
                  </a:moveTo>
                  <a:cubicBezTo>
                    <a:pt x="13054" y="92"/>
                    <a:pt x="13015" y="127"/>
                    <a:pt x="13015" y="161"/>
                  </a:cubicBezTo>
                  <a:cubicBezTo>
                    <a:pt x="13037" y="201"/>
                    <a:pt x="13054" y="235"/>
                    <a:pt x="13089" y="235"/>
                  </a:cubicBezTo>
                  <a:lnTo>
                    <a:pt x="13106" y="235"/>
                  </a:lnTo>
                  <a:cubicBezTo>
                    <a:pt x="13146" y="235"/>
                    <a:pt x="13180" y="201"/>
                    <a:pt x="13163" y="161"/>
                  </a:cubicBezTo>
                  <a:cubicBezTo>
                    <a:pt x="13163" y="127"/>
                    <a:pt x="13146" y="92"/>
                    <a:pt x="13089" y="92"/>
                  </a:cubicBezTo>
                  <a:close/>
                  <a:moveTo>
                    <a:pt x="13816" y="92"/>
                  </a:moveTo>
                  <a:cubicBezTo>
                    <a:pt x="13777" y="92"/>
                    <a:pt x="13759" y="127"/>
                    <a:pt x="13742" y="161"/>
                  </a:cubicBezTo>
                  <a:cubicBezTo>
                    <a:pt x="13742" y="201"/>
                    <a:pt x="13777" y="235"/>
                    <a:pt x="13816" y="235"/>
                  </a:cubicBezTo>
                  <a:cubicBezTo>
                    <a:pt x="13851" y="235"/>
                    <a:pt x="13885" y="201"/>
                    <a:pt x="13885" y="161"/>
                  </a:cubicBezTo>
                  <a:cubicBezTo>
                    <a:pt x="13907" y="127"/>
                    <a:pt x="13868" y="92"/>
                    <a:pt x="13833" y="92"/>
                  </a:cubicBezTo>
                  <a:close/>
                  <a:moveTo>
                    <a:pt x="23532" y="109"/>
                  </a:moveTo>
                  <a:cubicBezTo>
                    <a:pt x="23497" y="109"/>
                    <a:pt x="23458" y="144"/>
                    <a:pt x="23480" y="201"/>
                  </a:cubicBezTo>
                  <a:cubicBezTo>
                    <a:pt x="23480" y="218"/>
                    <a:pt x="23515" y="253"/>
                    <a:pt x="23550" y="253"/>
                  </a:cubicBezTo>
                  <a:lnTo>
                    <a:pt x="23567" y="253"/>
                  </a:lnTo>
                  <a:cubicBezTo>
                    <a:pt x="23606" y="235"/>
                    <a:pt x="23624" y="201"/>
                    <a:pt x="23624" y="161"/>
                  </a:cubicBezTo>
                  <a:cubicBezTo>
                    <a:pt x="23606" y="127"/>
                    <a:pt x="23589" y="109"/>
                    <a:pt x="23550" y="109"/>
                  </a:cubicBezTo>
                  <a:close/>
                  <a:moveTo>
                    <a:pt x="12728" y="127"/>
                  </a:moveTo>
                  <a:cubicBezTo>
                    <a:pt x="12689" y="127"/>
                    <a:pt x="12654" y="161"/>
                    <a:pt x="12671" y="201"/>
                  </a:cubicBezTo>
                  <a:cubicBezTo>
                    <a:pt x="12671" y="235"/>
                    <a:pt x="12710" y="270"/>
                    <a:pt x="12745" y="270"/>
                  </a:cubicBezTo>
                  <a:cubicBezTo>
                    <a:pt x="12780" y="270"/>
                    <a:pt x="12819" y="235"/>
                    <a:pt x="12819" y="179"/>
                  </a:cubicBezTo>
                  <a:cubicBezTo>
                    <a:pt x="12798" y="144"/>
                    <a:pt x="12780" y="127"/>
                    <a:pt x="12728" y="127"/>
                  </a:cubicBezTo>
                  <a:close/>
                  <a:moveTo>
                    <a:pt x="14177" y="127"/>
                  </a:moveTo>
                  <a:cubicBezTo>
                    <a:pt x="14142" y="127"/>
                    <a:pt x="14125" y="161"/>
                    <a:pt x="14103" y="201"/>
                  </a:cubicBezTo>
                  <a:cubicBezTo>
                    <a:pt x="14103" y="235"/>
                    <a:pt x="14125" y="270"/>
                    <a:pt x="14177" y="270"/>
                  </a:cubicBezTo>
                  <a:cubicBezTo>
                    <a:pt x="14212" y="270"/>
                    <a:pt x="14251" y="253"/>
                    <a:pt x="14251" y="218"/>
                  </a:cubicBezTo>
                  <a:cubicBezTo>
                    <a:pt x="14268" y="179"/>
                    <a:pt x="14233" y="144"/>
                    <a:pt x="14194" y="127"/>
                  </a:cubicBezTo>
                  <a:close/>
                  <a:moveTo>
                    <a:pt x="25329" y="161"/>
                  </a:moveTo>
                  <a:cubicBezTo>
                    <a:pt x="25308" y="161"/>
                    <a:pt x="25273" y="179"/>
                    <a:pt x="25255" y="218"/>
                  </a:cubicBezTo>
                  <a:cubicBezTo>
                    <a:pt x="25255" y="253"/>
                    <a:pt x="25273" y="288"/>
                    <a:pt x="25308" y="309"/>
                  </a:cubicBezTo>
                  <a:lnTo>
                    <a:pt x="25329" y="309"/>
                  </a:lnTo>
                  <a:cubicBezTo>
                    <a:pt x="25364" y="309"/>
                    <a:pt x="25381" y="288"/>
                    <a:pt x="25399" y="253"/>
                  </a:cubicBezTo>
                  <a:cubicBezTo>
                    <a:pt x="25416" y="218"/>
                    <a:pt x="25399" y="179"/>
                    <a:pt x="25364" y="161"/>
                  </a:cubicBezTo>
                  <a:close/>
                  <a:moveTo>
                    <a:pt x="12362" y="179"/>
                  </a:moveTo>
                  <a:cubicBezTo>
                    <a:pt x="12328" y="179"/>
                    <a:pt x="12293" y="218"/>
                    <a:pt x="12310" y="253"/>
                  </a:cubicBezTo>
                  <a:cubicBezTo>
                    <a:pt x="12310" y="288"/>
                    <a:pt x="12345" y="327"/>
                    <a:pt x="12384" y="327"/>
                  </a:cubicBezTo>
                  <a:cubicBezTo>
                    <a:pt x="12436" y="309"/>
                    <a:pt x="12454" y="270"/>
                    <a:pt x="12454" y="235"/>
                  </a:cubicBezTo>
                  <a:cubicBezTo>
                    <a:pt x="12436" y="201"/>
                    <a:pt x="12419" y="179"/>
                    <a:pt x="12384" y="179"/>
                  </a:cubicBezTo>
                  <a:close/>
                  <a:moveTo>
                    <a:pt x="14538" y="201"/>
                  </a:moveTo>
                  <a:cubicBezTo>
                    <a:pt x="14503" y="201"/>
                    <a:pt x="14468" y="218"/>
                    <a:pt x="14468" y="253"/>
                  </a:cubicBezTo>
                  <a:cubicBezTo>
                    <a:pt x="14451" y="288"/>
                    <a:pt x="14486" y="344"/>
                    <a:pt x="14521" y="344"/>
                  </a:cubicBezTo>
                  <a:lnTo>
                    <a:pt x="14538" y="344"/>
                  </a:lnTo>
                  <a:cubicBezTo>
                    <a:pt x="14577" y="344"/>
                    <a:pt x="14595" y="327"/>
                    <a:pt x="14612" y="288"/>
                  </a:cubicBezTo>
                  <a:cubicBezTo>
                    <a:pt x="14612" y="253"/>
                    <a:pt x="14595" y="218"/>
                    <a:pt x="14560" y="201"/>
                  </a:cubicBezTo>
                  <a:close/>
                  <a:moveTo>
                    <a:pt x="23171" y="201"/>
                  </a:moveTo>
                  <a:cubicBezTo>
                    <a:pt x="23132" y="218"/>
                    <a:pt x="23114" y="253"/>
                    <a:pt x="23132" y="288"/>
                  </a:cubicBezTo>
                  <a:cubicBezTo>
                    <a:pt x="23132" y="327"/>
                    <a:pt x="23171" y="344"/>
                    <a:pt x="23188" y="344"/>
                  </a:cubicBezTo>
                  <a:lnTo>
                    <a:pt x="23223" y="344"/>
                  </a:lnTo>
                  <a:cubicBezTo>
                    <a:pt x="23262" y="327"/>
                    <a:pt x="23280" y="288"/>
                    <a:pt x="23262" y="253"/>
                  </a:cubicBezTo>
                  <a:cubicBezTo>
                    <a:pt x="23262" y="218"/>
                    <a:pt x="23223" y="201"/>
                    <a:pt x="23188" y="201"/>
                  </a:cubicBezTo>
                  <a:close/>
                  <a:moveTo>
                    <a:pt x="12001" y="235"/>
                  </a:moveTo>
                  <a:cubicBezTo>
                    <a:pt x="11966" y="253"/>
                    <a:pt x="11949" y="288"/>
                    <a:pt x="11949" y="327"/>
                  </a:cubicBezTo>
                  <a:cubicBezTo>
                    <a:pt x="11949" y="362"/>
                    <a:pt x="11984" y="379"/>
                    <a:pt x="12019" y="379"/>
                  </a:cubicBezTo>
                  <a:lnTo>
                    <a:pt x="12036" y="379"/>
                  </a:lnTo>
                  <a:cubicBezTo>
                    <a:pt x="12075" y="379"/>
                    <a:pt x="12093" y="344"/>
                    <a:pt x="12093" y="288"/>
                  </a:cubicBezTo>
                  <a:cubicBezTo>
                    <a:pt x="12093" y="253"/>
                    <a:pt x="12058" y="235"/>
                    <a:pt x="12019" y="235"/>
                  </a:cubicBezTo>
                  <a:close/>
                  <a:moveTo>
                    <a:pt x="11657" y="309"/>
                  </a:moveTo>
                  <a:cubicBezTo>
                    <a:pt x="11601" y="327"/>
                    <a:pt x="11584" y="362"/>
                    <a:pt x="11601" y="396"/>
                  </a:cubicBezTo>
                  <a:cubicBezTo>
                    <a:pt x="11601" y="436"/>
                    <a:pt x="11640" y="453"/>
                    <a:pt x="11657" y="453"/>
                  </a:cubicBezTo>
                  <a:lnTo>
                    <a:pt x="11675" y="453"/>
                  </a:lnTo>
                  <a:cubicBezTo>
                    <a:pt x="11710" y="453"/>
                    <a:pt x="11749" y="396"/>
                    <a:pt x="11731" y="362"/>
                  </a:cubicBezTo>
                  <a:cubicBezTo>
                    <a:pt x="11731" y="327"/>
                    <a:pt x="11692" y="309"/>
                    <a:pt x="11657" y="309"/>
                  </a:cubicBezTo>
                  <a:close/>
                  <a:moveTo>
                    <a:pt x="14886" y="309"/>
                  </a:moveTo>
                  <a:cubicBezTo>
                    <a:pt x="14847" y="309"/>
                    <a:pt x="14830" y="327"/>
                    <a:pt x="14812" y="362"/>
                  </a:cubicBezTo>
                  <a:cubicBezTo>
                    <a:pt x="14795" y="396"/>
                    <a:pt x="14830" y="436"/>
                    <a:pt x="14864" y="453"/>
                  </a:cubicBezTo>
                  <a:lnTo>
                    <a:pt x="14886" y="453"/>
                  </a:lnTo>
                  <a:cubicBezTo>
                    <a:pt x="14921" y="453"/>
                    <a:pt x="14938" y="436"/>
                    <a:pt x="14956" y="396"/>
                  </a:cubicBezTo>
                  <a:cubicBezTo>
                    <a:pt x="14973" y="362"/>
                    <a:pt x="14938" y="327"/>
                    <a:pt x="14904" y="309"/>
                  </a:cubicBezTo>
                  <a:close/>
                  <a:moveTo>
                    <a:pt x="25656" y="309"/>
                  </a:moveTo>
                  <a:cubicBezTo>
                    <a:pt x="25634" y="309"/>
                    <a:pt x="25616" y="327"/>
                    <a:pt x="25599" y="344"/>
                  </a:cubicBezTo>
                  <a:cubicBezTo>
                    <a:pt x="25582" y="379"/>
                    <a:pt x="25582" y="436"/>
                    <a:pt x="25616" y="453"/>
                  </a:cubicBezTo>
                  <a:lnTo>
                    <a:pt x="25656" y="453"/>
                  </a:lnTo>
                  <a:cubicBezTo>
                    <a:pt x="25690" y="453"/>
                    <a:pt x="25708" y="453"/>
                    <a:pt x="25725" y="418"/>
                  </a:cubicBezTo>
                  <a:cubicBezTo>
                    <a:pt x="25743" y="379"/>
                    <a:pt x="25725" y="344"/>
                    <a:pt x="25690" y="327"/>
                  </a:cubicBezTo>
                  <a:cubicBezTo>
                    <a:pt x="25690" y="327"/>
                    <a:pt x="25673" y="309"/>
                    <a:pt x="25656" y="309"/>
                  </a:cubicBezTo>
                  <a:close/>
                  <a:moveTo>
                    <a:pt x="22827" y="327"/>
                  </a:moveTo>
                  <a:cubicBezTo>
                    <a:pt x="22788" y="344"/>
                    <a:pt x="22771" y="379"/>
                    <a:pt x="22788" y="418"/>
                  </a:cubicBezTo>
                  <a:cubicBezTo>
                    <a:pt x="22788" y="453"/>
                    <a:pt x="22827" y="470"/>
                    <a:pt x="22862" y="470"/>
                  </a:cubicBezTo>
                  <a:lnTo>
                    <a:pt x="22879" y="453"/>
                  </a:lnTo>
                  <a:cubicBezTo>
                    <a:pt x="22914" y="436"/>
                    <a:pt x="22936" y="396"/>
                    <a:pt x="22914" y="362"/>
                  </a:cubicBezTo>
                  <a:cubicBezTo>
                    <a:pt x="22914" y="344"/>
                    <a:pt x="22879" y="327"/>
                    <a:pt x="22862" y="327"/>
                  </a:cubicBezTo>
                  <a:close/>
                  <a:moveTo>
                    <a:pt x="11296" y="396"/>
                  </a:moveTo>
                  <a:cubicBezTo>
                    <a:pt x="11257" y="396"/>
                    <a:pt x="11240" y="436"/>
                    <a:pt x="11240" y="488"/>
                  </a:cubicBezTo>
                  <a:cubicBezTo>
                    <a:pt x="11257" y="505"/>
                    <a:pt x="11275" y="544"/>
                    <a:pt x="11314" y="544"/>
                  </a:cubicBezTo>
                  <a:lnTo>
                    <a:pt x="11331" y="544"/>
                  </a:lnTo>
                  <a:cubicBezTo>
                    <a:pt x="11366" y="527"/>
                    <a:pt x="11383" y="488"/>
                    <a:pt x="11383" y="453"/>
                  </a:cubicBezTo>
                  <a:cubicBezTo>
                    <a:pt x="11366" y="418"/>
                    <a:pt x="11349" y="396"/>
                    <a:pt x="11314" y="396"/>
                  </a:cubicBezTo>
                  <a:close/>
                  <a:moveTo>
                    <a:pt x="22518" y="453"/>
                  </a:moveTo>
                  <a:cubicBezTo>
                    <a:pt x="22518" y="453"/>
                    <a:pt x="22501" y="453"/>
                    <a:pt x="22479" y="470"/>
                  </a:cubicBezTo>
                  <a:cubicBezTo>
                    <a:pt x="22444" y="470"/>
                    <a:pt x="22444" y="527"/>
                    <a:pt x="22444" y="562"/>
                  </a:cubicBezTo>
                  <a:cubicBezTo>
                    <a:pt x="22462" y="579"/>
                    <a:pt x="22501" y="597"/>
                    <a:pt x="22518" y="597"/>
                  </a:cubicBezTo>
                  <a:lnTo>
                    <a:pt x="22553" y="597"/>
                  </a:lnTo>
                  <a:cubicBezTo>
                    <a:pt x="22588" y="579"/>
                    <a:pt x="22610" y="544"/>
                    <a:pt x="22588" y="505"/>
                  </a:cubicBezTo>
                  <a:cubicBezTo>
                    <a:pt x="22571" y="470"/>
                    <a:pt x="22553" y="453"/>
                    <a:pt x="22518" y="453"/>
                  </a:cubicBezTo>
                  <a:close/>
                  <a:moveTo>
                    <a:pt x="10970" y="470"/>
                  </a:moveTo>
                  <a:cubicBezTo>
                    <a:pt x="10948" y="470"/>
                    <a:pt x="10948" y="488"/>
                    <a:pt x="10948" y="488"/>
                  </a:cubicBezTo>
                  <a:cubicBezTo>
                    <a:pt x="10896" y="488"/>
                    <a:pt x="10879" y="527"/>
                    <a:pt x="10896" y="562"/>
                  </a:cubicBezTo>
                  <a:cubicBezTo>
                    <a:pt x="10896" y="597"/>
                    <a:pt x="10931" y="614"/>
                    <a:pt x="10970" y="614"/>
                  </a:cubicBezTo>
                  <a:lnTo>
                    <a:pt x="10987" y="614"/>
                  </a:lnTo>
                  <a:cubicBezTo>
                    <a:pt x="11022" y="614"/>
                    <a:pt x="11040" y="579"/>
                    <a:pt x="11022" y="527"/>
                  </a:cubicBezTo>
                  <a:cubicBezTo>
                    <a:pt x="11022" y="505"/>
                    <a:pt x="10987" y="470"/>
                    <a:pt x="10970" y="470"/>
                  </a:cubicBezTo>
                  <a:close/>
                  <a:moveTo>
                    <a:pt x="15212" y="470"/>
                  </a:moveTo>
                  <a:cubicBezTo>
                    <a:pt x="15191" y="470"/>
                    <a:pt x="15156" y="488"/>
                    <a:pt x="15139" y="505"/>
                  </a:cubicBezTo>
                  <a:cubicBezTo>
                    <a:pt x="15121" y="544"/>
                    <a:pt x="15139" y="579"/>
                    <a:pt x="15173" y="597"/>
                  </a:cubicBezTo>
                  <a:cubicBezTo>
                    <a:pt x="15191" y="614"/>
                    <a:pt x="15191" y="614"/>
                    <a:pt x="15212" y="614"/>
                  </a:cubicBezTo>
                  <a:cubicBezTo>
                    <a:pt x="15230" y="614"/>
                    <a:pt x="15265" y="597"/>
                    <a:pt x="15265" y="579"/>
                  </a:cubicBezTo>
                  <a:cubicBezTo>
                    <a:pt x="15300" y="544"/>
                    <a:pt x="15282" y="488"/>
                    <a:pt x="15247" y="470"/>
                  </a:cubicBezTo>
                  <a:close/>
                  <a:moveTo>
                    <a:pt x="25960" y="505"/>
                  </a:moveTo>
                  <a:cubicBezTo>
                    <a:pt x="25943" y="505"/>
                    <a:pt x="25925" y="527"/>
                    <a:pt x="25908" y="544"/>
                  </a:cubicBezTo>
                  <a:cubicBezTo>
                    <a:pt x="25891" y="579"/>
                    <a:pt x="25891" y="614"/>
                    <a:pt x="25925" y="653"/>
                  </a:cubicBezTo>
                  <a:lnTo>
                    <a:pt x="25960" y="653"/>
                  </a:lnTo>
                  <a:cubicBezTo>
                    <a:pt x="25982" y="653"/>
                    <a:pt x="25999" y="653"/>
                    <a:pt x="26017" y="636"/>
                  </a:cubicBezTo>
                  <a:cubicBezTo>
                    <a:pt x="26052" y="597"/>
                    <a:pt x="26034" y="544"/>
                    <a:pt x="25999" y="527"/>
                  </a:cubicBezTo>
                  <a:cubicBezTo>
                    <a:pt x="25999" y="527"/>
                    <a:pt x="25982" y="505"/>
                    <a:pt x="25960" y="505"/>
                  </a:cubicBezTo>
                  <a:close/>
                  <a:moveTo>
                    <a:pt x="10587" y="562"/>
                  </a:moveTo>
                  <a:cubicBezTo>
                    <a:pt x="10552" y="579"/>
                    <a:pt x="10535" y="614"/>
                    <a:pt x="10535" y="653"/>
                  </a:cubicBezTo>
                  <a:cubicBezTo>
                    <a:pt x="10552" y="688"/>
                    <a:pt x="10570" y="705"/>
                    <a:pt x="10604" y="705"/>
                  </a:cubicBezTo>
                  <a:lnTo>
                    <a:pt x="10622" y="705"/>
                  </a:lnTo>
                  <a:cubicBezTo>
                    <a:pt x="10661" y="705"/>
                    <a:pt x="10696" y="653"/>
                    <a:pt x="10678" y="614"/>
                  </a:cubicBezTo>
                  <a:cubicBezTo>
                    <a:pt x="10678" y="579"/>
                    <a:pt x="10644" y="562"/>
                    <a:pt x="10604" y="562"/>
                  </a:cubicBezTo>
                  <a:close/>
                  <a:moveTo>
                    <a:pt x="22153" y="614"/>
                  </a:moveTo>
                  <a:cubicBezTo>
                    <a:pt x="22118" y="636"/>
                    <a:pt x="22101" y="671"/>
                    <a:pt x="22118" y="705"/>
                  </a:cubicBezTo>
                  <a:cubicBezTo>
                    <a:pt x="22135" y="745"/>
                    <a:pt x="22153" y="762"/>
                    <a:pt x="22192" y="762"/>
                  </a:cubicBezTo>
                  <a:cubicBezTo>
                    <a:pt x="22209" y="762"/>
                    <a:pt x="22209" y="762"/>
                    <a:pt x="22227" y="745"/>
                  </a:cubicBezTo>
                  <a:cubicBezTo>
                    <a:pt x="22262" y="723"/>
                    <a:pt x="22283" y="688"/>
                    <a:pt x="22262" y="653"/>
                  </a:cubicBezTo>
                  <a:cubicBezTo>
                    <a:pt x="22244" y="614"/>
                    <a:pt x="22209" y="614"/>
                    <a:pt x="22192" y="614"/>
                  </a:cubicBezTo>
                  <a:close/>
                  <a:moveTo>
                    <a:pt x="10243" y="653"/>
                  </a:moveTo>
                  <a:cubicBezTo>
                    <a:pt x="10208" y="653"/>
                    <a:pt x="10169" y="705"/>
                    <a:pt x="10187" y="745"/>
                  </a:cubicBezTo>
                  <a:cubicBezTo>
                    <a:pt x="10187" y="779"/>
                    <a:pt x="10226" y="797"/>
                    <a:pt x="10261" y="797"/>
                  </a:cubicBezTo>
                  <a:lnTo>
                    <a:pt x="10278" y="797"/>
                  </a:lnTo>
                  <a:cubicBezTo>
                    <a:pt x="10317" y="779"/>
                    <a:pt x="10335" y="745"/>
                    <a:pt x="10335" y="705"/>
                  </a:cubicBezTo>
                  <a:cubicBezTo>
                    <a:pt x="10317" y="671"/>
                    <a:pt x="10278" y="653"/>
                    <a:pt x="10261" y="653"/>
                  </a:cubicBezTo>
                  <a:close/>
                  <a:moveTo>
                    <a:pt x="15517" y="653"/>
                  </a:moveTo>
                  <a:cubicBezTo>
                    <a:pt x="15500" y="653"/>
                    <a:pt x="15465" y="671"/>
                    <a:pt x="15465" y="688"/>
                  </a:cubicBezTo>
                  <a:cubicBezTo>
                    <a:pt x="15447" y="723"/>
                    <a:pt x="15447" y="762"/>
                    <a:pt x="15482" y="779"/>
                  </a:cubicBezTo>
                  <a:cubicBezTo>
                    <a:pt x="15500" y="797"/>
                    <a:pt x="15517" y="797"/>
                    <a:pt x="15517" y="797"/>
                  </a:cubicBezTo>
                  <a:cubicBezTo>
                    <a:pt x="15556" y="797"/>
                    <a:pt x="15574" y="779"/>
                    <a:pt x="15591" y="762"/>
                  </a:cubicBezTo>
                  <a:cubicBezTo>
                    <a:pt x="15608" y="723"/>
                    <a:pt x="15591" y="688"/>
                    <a:pt x="15556" y="653"/>
                  </a:cubicBezTo>
                  <a:close/>
                  <a:moveTo>
                    <a:pt x="9900" y="723"/>
                  </a:moveTo>
                  <a:lnTo>
                    <a:pt x="9882" y="745"/>
                  </a:lnTo>
                  <a:cubicBezTo>
                    <a:pt x="9843" y="745"/>
                    <a:pt x="9826" y="779"/>
                    <a:pt x="9826" y="814"/>
                  </a:cubicBezTo>
                  <a:cubicBezTo>
                    <a:pt x="9843" y="853"/>
                    <a:pt x="9860" y="871"/>
                    <a:pt x="9900" y="871"/>
                  </a:cubicBezTo>
                  <a:lnTo>
                    <a:pt x="9917" y="871"/>
                  </a:lnTo>
                  <a:cubicBezTo>
                    <a:pt x="9952" y="871"/>
                    <a:pt x="9991" y="832"/>
                    <a:pt x="9969" y="797"/>
                  </a:cubicBezTo>
                  <a:cubicBezTo>
                    <a:pt x="9969" y="762"/>
                    <a:pt x="9934" y="723"/>
                    <a:pt x="9900" y="723"/>
                  </a:cubicBezTo>
                  <a:close/>
                  <a:moveTo>
                    <a:pt x="26234" y="745"/>
                  </a:moveTo>
                  <a:cubicBezTo>
                    <a:pt x="26217" y="745"/>
                    <a:pt x="26200" y="762"/>
                    <a:pt x="26178" y="762"/>
                  </a:cubicBezTo>
                  <a:cubicBezTo>
                    <a:pt x="26160" y="797"/>
                    <a:pt x="26160" y="853"/>
                    <a:pt x="26200" y="871"/>
                  </a:cubicBezTo>
                  <a:cubicBezTo>
                    <a:pt x="26200" y="888"/>
                    <a:pt x="26217" y="888"/>
                    <a:pt x="26234" y="888"/>
                  </a:cubicBezTo>
                  <a:cubicBezTo>
                    <a:pt x="26252" y="888"/>
                    <a:pt x="26287" y="888"/>
                    <a:pt x="26287" y="871"/>
                  </a:cubicBezTo>
                  <a:cubicBezTo>
                    <a:pt x="26326" y="832"/>
                    <a:pt x="26326" y="797"/>
                    <a:pt x="26287" y="762"/>
                  </a:cubicBezTo>
                  <a:cubicBezTo>
                    <a:pt x="26269" y="762"/>
                    <a:pt x="26252" y="745"/>
                    <a:pt x="26234" y="745"/>
                  </a:cubicBezTo>
                  <a:close/>
                  <a:moveTo>
                    <a:pt x="21826" y="779"/>
                  </a:moveTo>
                  <a:cubicBezTo>
                    <a:pt x="21792" y="797"/>
                    <a:pt x="21792" y="853"/>
                    <a:pt x="21809" y="888"/>
                  </a:cubicBezTo>
                  <a:cubicBezTo>
                    <a:pt x="21809" y="906"/>
                    <a:pt x="21848" y="923"/>
                    <a:pt x="21866" y="923"/>
                  </a:cubicBezTo>
                  <a:cubicBezTo>
                    <a:pt x="21883" y="923"/>
                    <a:pt x="21883" y="923"/>
                    <a:pt x="21900" y="906"/>
                  </a:cubicBezTo>
                  <a:cubicBezTo>
                    <a:pt x="21935" y="888"/>
                    <a:pt x="21957" y="853"/>
                    <a:pt x="21935" y="814"/>
                  </a:cubicBezTo>
                  <a:cubicBezTo>
                    <a:pt x="21918" y="797"/>
                    <a:pt x="21900" y="779"/>
                    <a:pt x="21866" y="779"/>
                  </a:cubicBezTo>
                  <a:close/>
                  <a:moveTo>
                    <a:pt x="9534" y="814"/>
                  </a:moveTo>
                  <a:cubicBezTo>
                    <a:pt x="9499" y="832"/>
                    <a:pt x="9464" y="871"/>
                    <a:pt x="9482" y="906"/>
                  </a:cubicBezTo>
                  <a:cubicBezTo>
                    <a:pt x="9482" y="940"/>
                    <a:pt x="9517" y="962"/>
                    <a:pt x="9556" y="962"/>
                  </a:cubicBezTo>
                  <a:lnTo>
                    <a:pt x="9573" y="962"/>
                  </a:lnTo>
                  <a:cubicBezTo>
                    <a:pt x="9608" y="940"/>
                    <a:pt x="9625" y="906"/>
                    <a:pt x="9625" y="871"/>
                  </a:cubicBezTo>
                  <a:cubicBezTo>
                    <a:pt x="9608" y="832"/>
                    <a:pt x="9591" y="814"/>
                    <a:pt x="9556" y="814"/>
                  </a:cubicBezTo>
                  <a:close/>
                  <a:moveTo>
                    <a:pt x="15826" y="832"/>
                  </a:moveTo>
                  <a:cubicBezTo>
                    <a:pt x="15809" y="832"/>
                    <a:pt x="15791" y="853"/>
                    <a:pt x="15774" y="871"/>
                  </a:cubicBezTo>
                  <a:cubicBezTo>
                    <a:pt x="15756" y="906"/>
                    <a:pt x="15756" y="940"/>
                    <a:pt x="15791" y="979"/>
                  </a:cubicBezTo>
                  <a:lnTo>
                    <a:pt x="15826" y="979"/>
                  </a:lnTo>
                  <a:cubicBezTo>
                    <a:pt x="15843" y="979"/>
                    <a:pt x="15883" y="979"/>
                    <a:pt x="15883" y="962"/>
                  </a:cubicBezTo>
                  <a:cubicBezTo>
                    <a:pt x="15917" y="923"/>
                    <a:pt x="15900" y="871"/>
                    <a:pt x="15883" y="853"/>
                  </a:cubicBezTo>
                  <a:cubicBezTo>
                    <a:pt x="15865" y="853"/>
                    <a:pt x="15843" y="832"/>
                    <a:pt x="15826" y="832"/>
                  </a:cubicBezTo>
                  <a:close/>
                  <a:moveTo>
                    <a:pt x="9173" y="906"/>
                  </a:moveTo>
                  <a:cubicBezTo>
                    <a:pt x="9138" y="906"/>
                    <a:pt x="9121" y="940"/>
                    <a:pt x="9121" y="979"/>
                  </a:cubicBezTo>
                  <a:cubicBezTo>
                    <a:pt x="9138" y="1014"/>
                    <a:pt x="9155" y="1049"/>
                    <a:pt x="9190" y="1049"/>
                  </a:cubicBezTo>
                  <a:lnTo>
                    <a:pt x="9208" y="1032"/>
                  </a:lnTo>
                  <a:cubicBezTo>
                    <a:pt x="9247" y="1032"/>
                    <a:pt x="9282" y="997"/>
                    <a:pt x="9264" y="962"/>
                  </a:cubicBezTo>
                  <a:cubicBezTo>
                    <a:pt x="9264" y="923"/>
                    <a:pt x="9229" y="906"/>
                    <a:pt x="9190" y="906"/>
                  </a:cubicBezTo>
                  <a:close/>
                  <a:moveTo>
                    <a:pt x="21557" y="940"/>
                  </a:moveTo>
                  <a:cubicBezTo>
                    <a:pt x="21539" y="940"/>
                    <a:pt x="21522" y="962"/>
                    <a:pt x="21522" y="962"/>
                  </a:cubicBezTo>
                  <a:cubicBezTo>
                    <a:pt x="21483" y="979"/>
                    <a:pt x="21465" y="1014"/>
                    <a:pt x="21483" y="1049"/>
                  </a:cubicBezTo>
                  <a:cubicBezTo>
                    <a:pt x="21500" y="1088"/>
                    <a:pt x="21522" y="1088"/>
                    <a:pt x="21557" y="1088"/>
                  </a:cubicBezTo>
                  <a:lnTo>
                    <a:pt x="21592" y="1088"/>
                  </a:lnTo>
                  <a:cubicBezTo>
                    <a:pt x="21631" y="1071"/>
                    <a:pt x="21631" y="1014"/>
                    <a:pt x="21609" y="979"/>
                  </a:cubicBezTo>
                  <a:cubicBezTo>
                    <a:pt x="21592" y="962"/>
                    <a:pt x="21574" y="940"/>
                    <a:pt x="21557" y="940"/>
                  </a:cubicBezTo>
                  <a:close/>
                  <a:moveTo>
                    <a:pt x="8829" y="979"/>
                  </a:moveTo>
                  <a:cubicBezTo>
                    <a:pt x="8794" y="997"/>
                    <a:pt x="8755" y="1032"/>
                    <a:pt x="8773" y="1071"/>
                  </a:cubicBezTo>
                  <a:cubicBezTo>
                    <a:pt x="8773" y="1106"/>
                    <a:pt x="8812" y="1123"/>
                    <a:pt x="8847" y="1123"/>
                  </a:cubicBezTo>
                  <a:lnTo>
                    <a:pt x="8864" y="1123"/>
                  </a:lnTo>
                  <a:cubicBezTo>
                    <a:pt x="8903" y="1106"/>
                    <a:pt x="8921" y="1071"/>
                    <a:pt x="8921" y="1032"/>
                  </a:cubicBezTo>
                  <a:cubicBezTo>
                    <a:pt x="8903" y="997"/>
                    <a:pt x="8881" y="979"/>
                    <a:pt x="8847" y="979"/>
                  </a:cubicBezTo>
                  <a:close/>
                  <a:moveTo>
                    <a:pt x="26487" y="997"/>
                  </a:moveTo>
                  <a:cubicBezTo>
                    <a:pt x="26469" y="997"/>
                    <a:pt x="26452" y="1014"/>
                    <a:pt x="26452" y="1014"/>
                  </a:cubicBezTo>
                  <a:cubicBezTo>
                    <a:pt x="26417" y="1049"/>
                    <a:pt x="26417" y="1088"/>
                    <a:pt x="26434" y="1123"/>
                  </a:cubicBezTo>
                  <a:cubicBezTo>
                    <a:pt x="26452" y="1140"/>
                    <a:pt x="26469" y="1140"/>
                    <a:pt x="26487" y="1140"/>
                  </a:cubicBezTo>
                  <a:cubicBezTo>
                    <a:pt x="26504" y="1140"/>
                    <a:pt x="26526" y="1140"/>
                    <a:pt x="26543" y="1123"/>
                  </a:cubicBezTo>
                  <a:cubicBezTo>
                    <a:pt x="26578" y="1106"/>
                    <a:pt x="26578" y="1049"/>
                    <a:pt x="26543" y="1032"/>
                  </a:cubicBezTo>
                  <a:cubicBezTo>
                    <a:pt x="26543" y="1014"/>
                    <a:pt x="26526" y="997"/>
                    <a:pt x="26487" y="997"/>
                  </a:cubicBezTo>
                  <a:close/>
                  <a:moveTo>
                    <a:pt x="8468" y="1071"/>
                  </a:moveTo>
                  <a:cubicBezTo>
                    <a:pt x="8429" y="1071"/>
                    <a:pt x="8411" y="1106"/>
                    <a:pt x="8411" y="1158"/>
                  </a:cubicBezTo>
                  <a:cubicBezTo>
                    <a:pt x="8429" y="1180"/>
                    <a:pt x="8468" y="1214"/>
                    <a:pt x="8485" y="1214"/>
                  </a:cubicBezTo>
                  <a:lnTo>
                    <a:pt x="8503" y="1214"/>
                  </a:lnTo>
                  <a:cubicBezTo>
                    <a:pt x="8538" y="1197"/>
                    <a:pt x="8577" y="1158"/>
                    <a:pt x="8555" y="1123"/>
                  </a:cubicBezTo>
                  <a:cubicBezTo>
                    <a:pt x="8555" y="1088"/>
                    <a:pt x="8520" y="1071"/>
                    <a:pt x="8485" y="1071"/>
                  </a:cubicBezTo>
                  <a:close/>
                  <a:moveTo>
                    <a:pt x="16118" y="1071"/>
                  </a:moveTo>
                  <a:cubicBezTo>
                    <a:pt x="16100" y="1071"/>
                    <a:pt x="16061" y="1088"/>
                    <a:pt x="16061" y="1088"/>
                  </a:cubicBezTo>
                  <a:cubicBezTo>
                    <a:pt x="16026" y="1123"/>
                    <a:pt x="16026" y="1180"/>
                    <a:pt x="16061" y="1197"/>
                  </a:cubicBezTo>
                  <a:cubicBezTo>
                    <a:pt x="16083" y="1214"/>
                    <a:pt x="16100" y="1214"/>
                    <a:pt x="16118" y="1214"/>
                  </a:cubicBezTo>
                  <a:cubicBezTo>
                    <a:pt x="16135" y="1214"/>
                    <a:pt x="16152" y="1214"/>
                    <a:pt x="16170" y="1197"/>
                  </a:cubicBezTo>
                  <a:cubicBezTo>
                    <a:pt x="16192" y="1158"/>
                    <a:pt x="16192" y="1123"/>
                    <a:pt x="16152" y="1088"/>
                  </a:cubicBezTo>
                  <a:cubicBezTo>
                    <a:pt x="16152" y="1088"/>
                    <a:pt x="16135" y="1071"/>
                    <a:pt x="16118" y="1071"/>
                  </a:cubicBezTo>
                  <a:close/>
                  <a:moveTo>
                    <a:pt x="21230" y="1123"/>
                  </a:moveTo>
                  <a:cubicBezTo>
                    <a:pt x="21230" y="1123"/>
                    <a:pt x="21213" y="1140"/>
                    <a:pt x="21196" y="1140"/>
                  </a:cubicBezTo>
                  <a:cubicBezTo>
                    <a:pt x="21156" y="1158"/>
                    <a:pt x="21156" y="1214"/>
                    <a:pt x="21174" y="1249"/>
                  </a:cubicBezTo>
                  <a:cubicBezTo>
                    <a:pt x="21196" y="1267"/>
                    <a:pt x="21213" y="1267"/>
                    <a:pt x="21230" y="1267"/>
                  </a:cubicBezTo>
                  <a:lnTo>
                    <a:pt x="21265" y="1267"/>
                  </a:lnTo>
                  <a:cubicBezTo>
                    <a:pt x="21304" y="1249"/>
                    <a:pt x="21322" y="1197"/>
                    <a:pt x="21304" y="1158"/>
                  </a:cubicBezTo>
                  <a:cubicBezTo>
                    <a:pt x="21283" y="1140"/>
                    <a:pt x="21265" y="1123"/>
                    <a:pt x="21230" y="1123"/>
                  </a:cubicBezTo>
                  <a:close/>
                  <a:moveTo>
                    <a:pt x="8142" y="1140"/>
                  </a:moveTo>
                  <a:cubicBezTo>
                    <a:pt x="8142" y="1140"/>
                    <a:pt x="8120" y="1140"/>
                    <a:pt x="8120" y="1158"/>
                  </a:cubicBezTo>
                  <a:cubicBezTo>
                    <a:pt x="8085" y="1158"/>
                    <a:pt x="8050" y="1197"/>
                    <a:pt x="8068" y="1232"/>
                  </a:cubicBezTo>
                  <a:cubicBezTo>
                    <a:pt x="8068" y="1267"/>
                    <a:pt x="8102" y="1288"/>
                    <a:pt x="8142" y="1288"/>
                  </a:cubicBezTo>
                  <a:lnTo>
                    <a:pt x="8159" y="1288"/>
                  </a:lnTo>
                  <a:cubicBezTo>
                    <a:pt x="8194" y="1288"/>
                    <a:pt x="8211" y="1249"/>
                    <a:pt x="8211" y="1197"/>
                  </a:cubicBezTo>
                  <a:cubicBezTo>
                    <a:pt x="8194" y="1180"/>
                    <a:pt x="8176" y="1140"/>
                    <a:pt x="8142" y="1140"/>
                  </a:cubicBezTo>
                  <a:close/>
                  <a:moveTo>
                    <a:pt x="7759" y="1232"/>
                  </a:moveTo>
                  <a:cubicBezTo>
                    <a:pt x="7724" y="1249"/>
                    <a:pt x="7706" y="1288"/>
                    <a:pt x="7724" y="1323"/>
                  </a:cubicBezTo>
                  <a:cubicBezTo>
                    <a:pt x="7724" y="1358"/>
                    <a:pt x="7759" y="1375"/>
                    <a:pt x="7776" y="1375"/>
                  </a:cubicBezTo>
                  <a:lnTo>
                    <a:pt x="7794" y="1375"/>
                  </a:lnTo>
                  <a:cubicBezTo>
                    <a:pt x="7850" y="1375"/>
                    <a:pt x="7867" y="1341"/>
                    <a:pt x="7850" y="1288"/>
                  </a:cubicBezTo>
                  <a:cubicBezTo>
                    <a:pt x="7850" y="1267"/>
                    <a:pt x="7815" y="1232"/>
                    <a:pt x="7794" y="1232"/>
                  </a:cubicBezTo>
                  <a:close/>
                  <a:moveTo>
                    <a:pt x="26722" y="1288"/>
                  </a:moveTo>
                  <a:cubicBezTo>
                    <a:pt x="26704" y="1288"/>
                    <a:pt x="26687" y="1288"/>
                    <a:pt x="26669" y="1306"/>
                  </a:cubicBezTo>
                  <a:cubicBezTo>
                    <a:pt x="26652" y="1323"/>
                    <a:pt x="26635" y="1375"/>
                    <a:pt x="26652" y="1415"/>
                  </a:cubicBezTo>
                  <a:cubicBezTo>
                    <a:pt x="26669" y="1432"/>
                    <a:pt x="26687" y="1432"/>
                    <a:pt x="26722" y="1432"/>
                  </a:cubicBezTo>
                  <a:cubicBezTo>
                    <a:pt x="26722" y="1432"/>
                    <a:pt x="26743" y="1432"/>
                    <a:pt x="26761" y="1415"/>
                  </a:cubicBezTo>
                  <a:cubicBezTo>
                    <a:pt x="26796" y="1397"/>
                    <a:pt x="26796" y="1358"/>
                    <a:pt x="26778" y="1323"/>
                  </a:cubicBezTo>
                  <a:cubicBezTo>
                    <a:pt x="26761" y="1306"/>
                    <a:pt x="26743" y="1288"/>
                    <a:pt x="26722" y="1288"/>
                  </a:cubicBezTo>
                  <a:close/>
                  <a:moveTo>
                    <a:pt x="7432" y="1323"/>
                  </a:moveTo>
                  <a:lnTo>
                    <a:pt x="7415" y="1341"/>
                  </a:lnTo>
                  <a:cubicBezTo>
                    <a:pt x="7380" y="1341"/>
                    <a:pt x="7358" y="1375"/>
                    <a:pt x="7358" y="1415"/>
                  </a:cubicBezTo>
                  <a:cubicBezTo>
                    <a:pt x="7380" y="1449"/>
                    <a:pt x="7398" y="1467"/>
                    <a:pt x="7432" y="1467"/>
                  </a:cubicBezTo>
                  <a:lnTo>
                    <a:pt x="7450" y="1467"/>
                  </a:lnTo>
                  <a:cubicBezTo>
                    <a:pt x="7489" y="1467"/>
                    <a:pt x="7524" y="1432"/>
                    <a:pt x="7506" y="1375"/>
                  </a:cubicBezTo>
                  <a:cubicBezTo>
                    <a:pt x="7506" y="1358"/>
                    <a:pt x="7467" y="1323"/>
                    <a:pt x="7432" y="1323"/>
                  </a:cubicBezTo>
                  <a:close/>
                  <a:moveTo>
                    <a:pt x="16370" y="1323"/>
                  </a:moveTo>
                  <a:cubicBezTo>
                    <a:pt x="16353" y="1323"/>
                    <a:pt x="16335" y="1341"/>
                    <a:pt x="16318" y="1341"/>
                  </a:cubicBezTo>
                  <a:cubicBezTo>
                    <a:pt x="16279" y="1375"/>
                    <a:pt x="16279" y="1415"/>
                    <a:pt x="16318" y="1449"/>
                  </a:cubicBezTo>
                  <a:cubicBezTo>
                    <a:pt x="16318" y="1467"/>
                    <a:pt x="16353" y="1467"/>
                    <a:pt x="16370" y="1467"/>
                  </a:cubicBezTo>
                  <a:cubicBezTo>
                    <a:pt x="16387" y="1467"/>
                    <a:pt x="16409" y="1467"/>
                    <a:pt x="16409" y="1449"/>
                  </a:cubicBezTo>
                  <a:cubicBezTo>
                    <a:pt x="16444" y="1432"/>
                    <a:pt x="16444" y="1375"/>
                    <a:pt x="16427" y="1358"/>
                  </a:cubicBezTo>
                  <a:cubicBezTo>
                    <a:pt x="16409" y="1341"/>
                    <a:pt x="16387" y="1323"/>
                    <a:pt x="16370" y="1323"/>
                  </a:cubicBezTo>
                  <a:close/>
                  <a:moveTo>
                    <a:pt x="20887" y="1323"/>
                  </a:moveTo>
                  <a:cubicBezTo>
                    <a:pt x="20847" y="1341"/>
                    <a:pt x="20847" y="1397"/>
                    <a:pt x="20869" y="1432"/>
                  </a:cubicBezTo>
                  <a:cubicBezTo>
                    <a:pt x="20869" y="1449"/>
                    <a:pt x="20904" y="1467"/>
                    <a:pt x="20921" y="1467"/>
                  </a:cubicBezTo>
                  <a:cubicBezTo>
                    <a:pt x="20939" y="1467"/>
                    <a:pt x="20956" y="1449"/>
                    <a:pt x="20956" y="1449"/>
                  </a:cubicBezTo>
                  <a:cubicBezTo>
                    <a:pt x="20995" y="1432"/>
                    <a:pt x="21013" y="1397"/>
                    <a:pt x="20995" y="1358"/>
                  </a:cubicBezTo>
                  <a:cubicBezTo>
                    <a:pt x="20978" y="1323"/>
                    <a:pt x="20939" y="1323"/>
                    <a:pt x="20921" y="1323"/>
                  </a:cubicBezTo>
                  <a:close/>
                  <a:moveTo>
                    <a:pt x="7071" y="1432"/>
                  </a:moveTo>
                  <a:cubicBezTo>
                    <a:pt x="7032" y="1449"/>
                    <a:pt x="6997" y="1484"/>
                    <a:pt x="7015" y="1523"/>
                  </a:cubicBezTo>
                  <a:cubicBezTo>
                    <a:pt x="7032" y="1558"/>
                    <a:pt x="7054" y="1576"/>
                    <a:pt x="7089" y="1576"/>
                  </a:cubicBezTo>
                  <a:lnTo>
                    <a:pt x="7106" y="1576"/>
                  </a:lnTo>
                  <a:cubicBezTo>
                    <a:pt x="7141" y="1558"/>
                    <a:pt x="7163" y="1523"/>
                    <a:pt x="7163" y="1484"/>
                  </a:cubicBezTo>
                  <a:cubicBezTo>
                    <a:pt x="7141" y="1449"/>
                    <a:pt x="7123" y="1432"/>
                    <a:pt x="7089" y="1432"/>
                  </a:cubicBezTo>
                  <a:close/>
                  <a:moveTo>
                    <a:pt x="20578" y="1506"/>
                  </a:moveTo>
                  <a:cubicBezTo>
                    <a:pt x="20543" y="1541"/>
                    <a:pt x="20521" y="1576"/>
                    <a:pt x="20543" y="1615"/>
                  </a:cubicBezTo>
                  <a:cubicBezTo>
                    <a:pt x="20560" y="1632"/>
                    <a:pt x="20595" y="1650"/>
                    <a:pt x="20612" y="1650"/>
                  </a:cubicBezTo>
                  <a:cubicBezTo>
                    <a:pt x="20630" y="1650"/>
                    <a:pt x="20630" y="1650"/>
                    <a:pt x="20652" y="1632"/>
                  </a:cubicBezTo>
                  <a:cubicBezTo>
                    <a:pt x="20686" y="1615"/>
                    <a:pt x="20704" y="1576"/>
                    <a:pt x="20669" y="1541"/>
                  </a:cubicBezTo>
                  <a:cubicBezTo>
                    <a:pt x="20669" y="1523"/>
                    <a:pt x="20630" y="1506"/>
                    <a:pt x="20612" y="1506"/>
                  </a:cubicBezTo>
                  <a:close/>
                  <a:moveTo>
                    <a:pt x="6745" y="1523"/>
                  </a:moveTo>
                  <a:cubicBezTo>
                    <a:pt x="6727" y="1523"/>
                    <a:pt x="6727" y="1523"/>
                    <a:pt x="6727" y="1541"/>
                  </a:cubicBezTo>
                  <a:cubicBezTo>
                    <a:pt x="6671" y="1541"/>
                    <a:pt x="6653" y="1576"/>
                    <a:pt x="6671" y="1632"/>
                  </a:cubicBezTo>
                  <a:cubicBezTo>
                    <a:pt x="6671" y="1650"/>
                    <a:pt x="6706" y="1667"/>
                    <a:pt x="6745" y="1667"/>
                  </a:cubicBezTo>
                  <a:lnTo>
                    <a:pt x="6762" y="1667"/>
                  </a:lnTo>
                  <a:cubicBezTo>
                    <a:pt x="6797" y="1667"/>
                    <a:pt x="6814" y="1615"/>
                    <a:pt x="6814" y="1576"/>
                  </a:cubicBezTo>
                  <a:cubicBezTo>
                    <a:pt x="6797" y="1558"/>
                    <a:pt x="6762" y="1523"/>
                    <a:pt x="6745" y="1523"/>
                  </a:cubicBezTo>
                  <a:close/>
                  <a:moveTo>
                    <a:pt x="16605" y="1593"/>
                  </a:moveTo>
                  <a:cubicBezTo>
                    <a:pt x="16588" y="1593"/>
                    <a:pt x="16570" y="1615"/>
                    <a:pt x="16553" y="1615"/>
                  </a:cubicBezTo>
                  <a:cubicBezTo>
                    <a:pt x="16535" y="1650"/>
                    <a:pt x="16518" y="1684"/>
                    <a:pt x="16553" y="1724"/>
                  </a:cubicBezTo>
                  <a:cubicBezTo>
                    <a:pt x="16570" y="1741"/>
                    <a:pt x="16588" y="1741"/>
                    <a:pt x="16605" y="1741"/>
                  </a:cubicBezTo>
                  <a:lnTo>
                    <a:pt x="16644" y="1741"/>
                  </a:lnTo>
                  <a:cubicBezTo>
                    <a:pt x="16679" y="1702"/>
                    <a:pt x="16679" y="1667"/>
                    <a:pt x="16661" y="1632"/>
                  </a:cubicBezTo>
                  <a:cubicBezTo>
                    <a:pt x="16644" y="1615"/>
                    <a:pt x="16627" y="1593"/>
                    <a:pt x="16605" y="1593"/>
                  </a:cubicBezTo>
                  <a:close/>
                  <a:moveTo>
                    <a:pt x="26887" y="1593"/>
                  </a:moveTo>
                  <a:cubicBezTo>
                    <a:pt x="26852" y="1632"/>
                    <a:pt x="26830" y="1667"/>
                    <a:pt x="26852" y="1702"/>
                  </a:cubicBezTo>
                  <a:cubicBezTo>
                    <a:pt x="26870" y="1724"/>
                    <a:pt x="26904" y="1741"/>
                    <a:pt x="26922" y="1741"/>
                  </a:cubicBezTo>
                  <a:cubicBezTo>
                    <a:pt x="26939" y="1741"/>
                    <a:pt x="26939" y="1741"/>
                    <a:pt x="26961" y="1724"/>
                  </a:cubicBezTo>
                  <a:cubicBezTo>
                    <a:pt x="26996" y="1702"/>
                    <a:pt x="26996" y="1667"/>
                    <a:pt x="26978" y="1632"/>
                  </a:cubicBezTo>
                  <a:cubicBezTo>
                    <a:pt x="26961" y="1593"/>
                    <a:pt x="26939" y="1593"/>
                    <a:pt x="26922" y="1593"/>
                  </a:cubicBezTo>
                  <a:close/>
                  <a:moveTo>
                    <a:pt x="6362" y="1632"/>
                  </a:moveTo>
                  <a:cubicBezTo>
                    <a:pt x="6327" y="1650"/>
                    <a:pt x="6310" y="1684"/>
                    <a:pt x="6327" y="1741"/>
                  </a:cubicBezTo>
                  <a:cubicBezTo>
                    <a:pt x="6327" y="1758"/>
                    <a:pt x="6362" y="1776"/>
                    <a:pt x="6401" y="1776"/>
                  </a:cubicBezTo>
                  <a:lnTo>
                    <a:pt x="6419" y="1776"/>
                  </a:lnTo>
                  <a:cubicBezTo>
                    <a:pt x="6453" y="1758"/>
                    <a:pt x="6471" y="1724"/>
                    <a:pt x="6453" y="1684"/>
                  </a:cubicBezTo>
                  <a:cubicBezTo>
                    <a:pt x="6453" y="1650"/>
                    <a:pt x="6419" y="1632"/>
                    <a:pt x="6401" y="1632"/>
                  </a:cubicBezTo>
                  <a:close/>
                  <a:moveTo>
                    <a:pt x="20304" y="1684"/>
                  </a:moveTo>
                  <a:cubicBezTo>
                    <a:pt x="20286" y="1684"/>
                    <a:pt x="20269" y="1684"/>
                    <a:pt x="20269" y="1702"/>
                  </a:cubicBezTo>
                  <a:cubicBezTo>
                    <a:pt x="20234" y="1724"/>
                    <a:pt x="20216" y="1758"/>
                    <a:pt x="20234" y="1793"/>
                  </a:cubicBezTo>
                  <a:cubicBezTo>
                    <a:pt x="20251" y="1811"/>
                    <a:pt x="20269" y="1832"/>
                    <a:pt x="20304" y="1832"/>
                  </a:cubicBezTo>
                  <a:cubicBezTo>
                    <a:pt x="20304" y="1832"/>
                    <a:pt x="20325" y="1832"/>
                    <a:pt x="20343" y="1811"/>
                  </a:cubicBezTo>
                  <a:cubicBezTo>
                    <a:pt x="20377" y="1793"/>
                    <a:pt x="20377" y="1758"/>
                    <a:pt x="20360" y="1724"/>
                  </a:cubicBezTo>
                  <a:cubicBezTo>
                    <a:pt x="20343" y="1702"/>
                    <a:pt x="20325" y="1684"/>
                    <a:pt x="20304" y="1684"/>
                  </a:cubicBezTo>
                  <a:close/>
                  <a:moveTo>
                    <a:pt x="6018" y="1758"/>
                  </a:moveTo>
                  <a:cubicBezTo>
                    <a:pt x="5983" y="1776"/>
                    <a:pt x="5966" y="1811"/>
                    <a:pt x="5983" y="1850"/>
                  </a:cubicBezTo>
                  <a:cubicBezTo>
                    <a:pt x="5983" y="1885"/>
                    <a:pt x="6018" y="1902"/>
                    <a:pt x="6053" y="1902"/>
                  </a:cubicBezTo>
                  <a:lnTo>
                    <a:pt x="6075" y="1885"/>
                  </a:lnTo>
                  <a:cubicBezTo>
                    <a:pt x="6110" y="1885"/>
                    <a:pt x="6127" y="1832"/>
                    <a:pt x="6110" y="1793"/>
                  </a:cubicBezTo>
                  <a:cubicBezTo>
                    <a:pt x="6110" y="1776"/>
                    <a:pt x="6075" y="1758"/>
                    <a:pt x="6053" y="1758"/>
                  </a:cubicBezTo>
                  <a:close/>
                  <a:moveTo>
                    <a:pt x="5674" y="1867"/>
                  </a:moveTo>
                  <a:cubicBezTo>
                    <a:pt x="5640" y="1885"/>
                    <a:pt x="5618" y="1941"/>
                    <a:pt x="5640" y="1976"/>
                  </a:cubicBezTo>
                  <a:cubicBezTo>
                    <a:pt x="5657" y="1993"/>
                    <a:pt x="5674" y="2011"/>
                    <a:pt x="5709" y="2011"/>
                  </a:cubicBezTo>
                  <a:lnTo>
                    <a:pt x="5727" y="2011"/>
                  </a:lnTo>
                  <a:cubicBezTo>
                    <a:pt x="5766" y="1993"/>
                    <a:pt x="5783" y="1959"/>
                    <a:pt x="5783" y="1919"/>
                  </a:cubicBezTo>
                  <a:cubicBezTo>
                    <a:pt x="5766" y="1885"/>
                    <a:pt x="5727" y="1867"/>
                    <a:pt x="5709" y="1867"/>
                  </a:cubicBezTo>
                  <a:close/>
                  <a:moveTo>
                    <a:pt x="19942" y="1867"/>
                  </a:moveTo>
                  <a:cubicBezTo>
                    <a:pt x="19908" y="1902"/>
                    <a:pt x="19908" y="1941"/>
                    <a:pt x="19925" y="1976"/>
                  </a:cubicBezTo>
                  <a:cubicBezTo>
                    <a:pt x="19942" y="1993"/>
                    <a:pt x="19960" y="2011"/>
                    <a:pt x="19977" y="2011"/>
                  </a:cubicBezTo>
                  <a:cubicBezTo>
                    <a:pt x="19999" y="2011"/>
                    <a:pt x="20016" y="2011"/>
                    <a:pt x="20016" y="1993"/>
                  </a:cubicBezTo>
                  <a:cubicBezTo>
                    <a:pt x="20051" y="1976"/>
                    <a:pt x="20069" y="1941"/>
                    <a:pt x="20051" y="1902"/>
                  </a:cubicBezTo>
                  <a:cubicBezTo>
                    <a:pt x="20034" y="1885"/>
                    <a:pt x="20016" y="1867"/>
                    <a:pt x="19977" y="1867"/>
                  </a:cubicBezTo>
                  <a:close/>
                  <a:moveTo>
                    <a:pt x="16844" y="1885"/>
                  </a:moveTo>
                  <a:cubicBezTo>
                    <a:pt x="16822" y="1885"/>
                    <a:pt x="16805" y="1885"/>
                    <a:pt x="16788" y="1902"/>
                  </a:cubicBezTo>
                  <a:cubicBezTo>
                    <a:pt x="16753" y="1919"/>
                    <a:pt x="16753" y="1976"/>
                    <a:pt x="16788" y="1993"/>
                  </a:cubicBezTo>
                  <a:cubicBezTo>
                    <a:pt x="16788" y="2011"/>
                    <a:pt x="16805" y="2028"/>
                    <a:pt x="16844" y="2028"/>
                  </a:cubicBezTo>
                  <a:cubicBezTo>
                    <a:pt x="16844" y="2028"/>
                    <a:pt x="16862" y="2028"/>
                    <a:pt x="16879" y="2011"/>
                  </a:cubicBezTo>
                  <a:cubicBezTo>
                    <a:pt x="16914" y="1976"/>
                    <a:pt x="16914" y="1941"/>
                    <a:pt x="16896" y="1902"/>
                  </a:cubicBezTo>
                  <a:cubicBezTo>
                    <a:pt x="16879" y="1885"/>
                    <a:pt x="16862" y="1885"/>
                    <a:pt x="16844" y="1885"/>
                  </a:cubicBezTo>
                  <a:close/>
                  <a:moveTo>
                    <a:pt x="27070" y="1902"/>
                  </a:moveTo>
                  <a:cubicBezTo>
                    <a:pt x="27031" y="1941"/>
                    <a:pt x="27031" y="1976"/>
                    <a:pt x="27048" y="2011"/>
                  </a:cubicBezTo>
                  <a:cubicBezTo>
                    <a:pt x="27048" y="2028"/>
                    <a:pt x="27087" y="2050"/>
                    <a:pt x="27105" y="2050"/>
                  </a:cubicBezTo>
                  <a:cubicBezTo>
                    <a:pt x="27122" y="2050"/>
                    <a:pt x="27139" y="2050"/>
                    <a:pt x="27139" y="2028"/>
                  </a:cubicBezTo>
                  <a:cubicBezTo>
                    <a:pt x="27179" y="2011"/>
                    <a:pt x="27196" y="1976"/>
                    <a:pt x="27179" y="1941"/>
                  </a:cubicBezTo>
                  <a:cubicBezTo>
                    <a:pt x="27157" y="1919"/>
                    <a:pt x="27139" y="1902"/>
                    <a:pt x="27105" y="1902"/>
                  </a:cubicBezTo>
                  <a:close/>
                  <a:moveTo>
                    <a:pt x="5365" y="1993"/>
                  </a:moveTo>
                  <a:cubicBezTo>
                    <a:pt x="5365" y="1993"/>
                    <a:pt x="5348" y="1993"/>
                    <a:pt x="5348" y="2011"/>
                  </a:cubicBezTo>
                  <a:cubicBezTo>
                    <a:pt x="5313" y="2011"/>
                    <a:pt x="5292" y="2067"/>
                    <a:pt x="5292" y="2102"/>
                  </a:cubicBezTo>
                  <a:cubicBezTo>
                    <a:pt x="5313" y="2120"/>
                    <a:pt x="5331" y="2137"/>
                    <a:pt x="5365" y="2137"/>
                  </a:cubicBezTo>
                  <a:lnTo>
                    <a:pt x="5400" y="2137"/>
                  </a:lnTo>
                  <a:cubicBezTo>
                    <a:pt x="5439" y="2120"/>
                    <a:pt x="5457" y="2085"/>
                    <a:pt x="5439" y="2050"/>
                  </a:cubicBezTo>
                  <a:cubicBezTo>
                    <a:pt x="5422" y="2011"/>
                    <a:pt x="5400" y="1993"/>
                    <a:pt x="5365" y="1993"/>
                  </a:cubicBezTo>
                  <a:close/>
                  <a:moveTo>
                    <a:pt x="19633" y="2050"/>
                  </a:moveTo>
                  <a:cubicBezTo>
                    <a:pt x="19599" y="2067"/>
                    <a:pt x="19581" y="2120"/>
                    <a:pt x="19599" y="2159"/>
                  </a:cubicBezTo>
                  <a:cubicBezTo>
                    <a:pt x="19616" y="2176"/>
                    <a:pt x="19633" y="2193"/>
                    <a:pt x="19673" y="2193"/>
                  </a:cubicBezTo>
                  <a:cubicBezTo>
                    <a:pt x="19690" y="2193"/>
                    <a:pt x="19690" y="2193"/>
                    <a:pt x="19707" y="2176"/>
                  </a:cubicBezTo>
                  <a:cubicBezTo>
                    <a:pt x="19742" y="2159"/>
                    <a:pt x="19742" y="2120"/>
                    <a:pt x="19725" y="2085"/>
                  </a:cubicBezTo>
                  <a:cubicBezTo>
                    <a:pt x="19725" y="2050"/>
                    <a:pt x="19690" y="2050"/>
                    <a:pt x="19673" y="2050"/>
                  </a:cubicBezTo>
                  <a:close/>
                  <a:moveTo>
                    <a:pt x="5004" y="2137"/>
                  </a:moveTo>
                  <a:cubicBezTo>
                    <a:pt x="4965" y="2159"/>
                    <a:pt x="4948" y="2211"/>
                    <a:pt x="4965" y="2246"/>
                  </a:cubicBezTo>
                  <a:cubicBezTo>
                    <a:pt x="4987" y="2267"/>
                    <a:pt x="5004" y="2285"/>
                    <a:pt x="5039" y="2285"/>
                  </a:cubicBezTo>
                  <a:lnTo>
                    <a:pt x="5057" y="2285"/>
                  </a:lnTo>
                  <a:cubicBezTo>
                    <a:pt x="5096" y="2267"/>
                    <a:pt x="5113" y="2211"/>
                    <a:pt x="5096" y="2176"/>
                  </a:cubicBezTo>
                  <a:cubicBezTo>
                    <a:pt x="5096" y="2159"/>
                    <a:pt x="5057" y="2137"/>
                    <a:pt x="5039" y="2137"/>
                  </a:cubicBezTo>
                  <a:close/>
                  <a:moveTo>
                    <a:pt x="17079" y="2159"/>
                  </a:moveTo>
                  <a:cubicBezTo>
                    <a:pt x="17062" y="2159"/>
                    <a:pt x="17040" y="2159"/>
                    <a:pt x="17023" y="2176"/>
                  </a:cubicBezTo>
                  <a:cubicBezTo>
                    <a:pt x="16988" y="2193"/>
                    <a:pt x="16988" y="2246"/>
                    <a:pt x="17023" y="2285"/>
                  </a:cubicBezTo>
                  <a:cubicBezTo>
                    <a:pt x="17040" y="2285"/>
                    <a:pt x="17062" y="2302"/>
                    <a:pt x="17079" y="2302"/>
                  </a:cubicBezTo>
                  <a:cubicBezTo>
                    <a:pt x="17097" y="2302"/>
                    <a:pt x="17114" y="2285"/>
                    <a:pt x="17131" y="2285"/>
                  </a:cubicBezTo>
                  <a:cubicBezTo>
                    <a:pt x="17149" y="2246"/>
                    <a:pt x="17149" y="2211"/>
                    <a:pt x="17131" y="2176"/>
                  </a:cubicBezTo>
                  <a:cubicBezTo>
                    <a:pt x="17114" y="2159"/>
                    <a:pt x="17097" y="2159"/>
                    <a:pt x="17079" y="2159"/>
                  </a:cubicBezTo>
                  <a:close/>
                  <a:moveTo>
                    <a:pt x="19307" y="2211"/>
                  </a:moveTo>
                  <a:cubicBezTo>
                    <a:pt x="19272" y="2228"/>
                    <a:pt x="19272" y="2285"/>
                    <a:pt x="19290" y="2320"/>
                  </a:cubicBezTo>
                  <a:cubicBezTo>
                    <a:pt x="19290" y="2337"/>
                    <a:pt x="19324" y="2354"/>
                    <a:pt x="19346" y="2354"/>
                  </a:cubicBezTo>
                  <a:lnTo>
                    <a:pt x="19381" y="2354"/>
                  </a:lnTo>
                  <a:cubicBezTo>
                    <a:pt x="19416" y="2337"/>
                    <a:pt x="19433" y="2285"/>
                    <a:pt x="19416" y="2246"/>
                  </a:cubicBezTo>
                  <a:cubicBezTo>
                    <a:pt x="19398" y="2228"/>
                    <a:pt x="19381" y="2211"/>
                    <a:pt x="19346" y="2211"/>
                  </a:cubicBezTo>
                  <a:close/>
                  <a:moveTo>
                    <a:pt x="27287" y="2211"/>
                  </a:moveTo>
                  <a:cubicBezTo>
                    <a:pt x="27266" y="2211"/>
                    <a:pt x="27266" y="2228"/>
                    <a:pt x="27248" y="2228"/>
                  </a:cubicBezTo>
                  <a:cubicBezTo>
                    <a:pt x="27213" y="2246"/>
                    <a:pt x="27196" y="2285"/>
                    <a:pt x="27213" y="2320"/>
                  </a:cubicBezTo>
                  <a:cubicBezTo>
                    <a:pt x="27231" y="2354"/>
                    <a:pt x="27248" y="2354"/>
                    <a:pt x="27287" y="2354"/>
                  </a:cubicBezTo>
                  <a:lnTo>
                    <a:pt x="27322" y="2354"/>
                  </a:lnTo>
                  <a:cubicBezTo>
                    <a:pt x="27357" y="2337"/>
                    <a:pt x="27357" y="2285"/>
                    <a:pt x="27340" y="2246"/>
                  </a:cubicBezTo>
                  <a:cubicBezTo>
                    <a:pt x="27340" y="2228"/>
                    <a:pt x="27305" y="2211"/>
                    <a:pt x="27287" y="2211"/>
                  </a:cubicBezTo>
                  <a:close/>
                  <a:moveTo>
                    <a:pt x="4678" y="2285"/>
                  </a:moveTo>
                  <a:cubicBezTo>
                    <a:pt x="4639" y="2302"/>
                    <a:pt x="4621" y="2354"/>
                    <a:pt x="4639" y="2394"/>
                  </a:cubicBezTo>
                  <a:cubicBezTo>
                    <a:pt x="4639" y="2411"/>
                    <a:pt x="4678" y="2428"/>
                    <a:pt x="4695" y="2428"/>
                  </a:cubicBezTo>
                  <a:lnTo>
                    <a:pt x="4730" y="2428"/>
                  </a:lnTo>
                  <a:cubicBezTo>
                    <a:pt x="4769" y="2411"/>
                    <a:pt x="4787" y="2354"/>
                    <a:pt x="4769" y="2320"/>
                  </a:cubicBezTo>
                  <a:cubicBezTo>
                    <a:pt x="4748" y="2302"/>
                    <a:pt x="4730" y="2285"/>
                    <a:pt x="4695" y="2285"/>
                  </a:cubicBezTo>
                  <a:close/>
                  <a:moveTo>
                    <a:pt x="18998" y="2376"/>
                  </a:moveTo>
                  <a:cubicBezTo>
                    <a:pt x="18963" y="2394"/>
                    <a:pt x="18946" y="2428"/>
                    <a:pt x="18963" y="2463"/>
                  </a:cubicBezTo>
                  <a:cubicBezTo>
                    <a:pt x="18963" y="2502"/>
                    <a:pt x="18998" y="2520"/>
                    <a:pt x="19020" y="2520"/>
                  </a:cubicBezTo>
                  <a:cubicBezTo>
                    <a:pt x="19037" y="2520"/>
                    <a:pt x="19037" y="2520"/>
                    <a:pt x="19055" y="2502"/>
                  </a:cubicBezTo>
                  <a:cubicBezTo>
                    <a:pt x="19090" y="2485"/>
                    <a:pt x="19107" y="2446"/>
                    <a:pt x="19090" y="2411"/>
                  </a:cubicBezTo>
                  <a:cubicBezTo>
                    <a:pt x="19072" y="2394"/>
                    <a:pt x="19055" y="2376"/>
                    <a:pt x="19020" y="2376"/>
                  </a:cubicBezTo>
                  <a:close/>
                  <a:moveTo>
                    <a:pt x="17332" y="2411"/>
                  </a:moveTo>
                  <a:cubicBezTo>
                    <a:pt x="17314" y="2411"/>
                    <a:pt x="17297" y="2411"/>
                    <a:pt x="17279" y="2428"/>
                  </a:cubicBezTo>
                  <a:cubicBezTo>
                    <a:pt x="17258" y="2463"/>
                    <a:pt x="17258" y="2502"/>
                    <a:pt x="17297" y="2537"/>
                  </a:cubicBezTo>
                  <a:cubicBezTo>
                    <a:pt x="17314" y="2537"/>
                    <a:pt x="17332" y="2555"/>
                    <a:pt x="17332" y="2555"/>
                  </a:cubicBezTo>
                  <a:cubicBezTo>
                    <a:pt x="17366" y="2555"/>
                    <a:pt x="17388" y="2537"/>
                    <a:pt x="17406" y="2520"/>
                  </a:cubicBezTo>
                  <a:cubicBezTo>
                    <a:pt x="17423" y="2485"/>
                    <a:pt x="17423" y="2446"/>
                    <a:pt x="17388" y="2411"/>
                  </a:cubicBezTo>
                  <a:close/>
                  <a:moveTo>
                    <a:pt x="4334" y="2446"/>
                  </a:moveTo>
                  <a:cubicBezTo>
                    <a:pt x="4295" y="2463"/>
                    <a:pt x="4295" y="2502"/>
                    <a:pt x="4312" y="2537"/>
                  </a:cubicBezTo>
                  <a:cubicBezTo>
                    <a:pt x="4312" y="2572"/>
                    <a:pt x="4352" y="2594"/>
                    <a:pt x="4369" y="2594"/>
                  </a:cubicBezTo>
                  <a:cubicBezTo>
                    <a:pt x="4386" y="2594"/>
                    <a:pt x="4386" y="2594"/>
                    <a:pt x="4404" y="2572"/>
                  </a:cubicBezTo>
                  <a:cubicBezTo>
                    <a:pt x="4443" y="2555"/>
                    <a:pt x="4460" y="2520"/>
                    <a:pt x="4443" y="2485"/>
                  </a:cubicBezTo>
                  <a:cubicBezTo>
                    <a:pt x="4421" y="2446"/>
                    <a:pt x="4404" y="2446"/>
                    <a:pt x="4369" y="2446"/>
                  </a:cubicBezTo>
                  <a:close/>
                  <a:moveTo>
                    <a:pt x="18654" y="2520"/>
                  </a:moveTo>
                  <a:cubicBezTo>
                    <a:pt x="18620" y="2537"/>
                    <a:pt x="18602" y="2572"/>
                    <a:pt x="18620" y="2611"/>
                  </a:cubicBezTo>
                  <a:cubicBezTo>
                    <a:pt x="18637" y="2646"/>
                    <a:pt x="18654" y="2663"/>
                    <a:pt x="18694" y="2663"/>
                  </a:cubicBezTo>
                  <a:lnTo>
                    <a:pt x="18711" y="2663"/>
                  </a:lnTo>
                  <a:cubicBezTo>
                    <a:pt x="18746" y="2646"/>
                    <a:pt x="18763" y="2594"/>
                    <a:pt x="18763" y="2555"/>
                  </a:cubicBezTo>
                  <a:cubicBezTo>
                    <a:pt x="18746" y="2537"/>
                    <a:pt x="18711" y="2520"/>
                    <a:pt x="18694" y="2520"/>
                  </a:cubicBezTo>
                  <a:close/>
                  <a:moveTo>
                    <a:pt x="27448" y="2537"/>
                  </a:moveTo>
                  <a:cubicBezTo>
                    <a:pt x="27448" y="2537"/>
                    <a:pt x="27431" y="2537"/>
                    <a:pt x="27414" y="2555"/>
                  </a:cubicBezTo>
                  <a:cubicBezTo>
                    <a:pt x="27374" y="2572"/>
                    <a:pt x="27374" y="2611"/>
                    <a:pt x="27396" y="2646"/>
                  </a:cubicBezTo>
                  <a:cubicBezTo>
                    <a:pt x="27396" y="2663"/>
                    <a:pt x="27431" y="2681"/>
                    <a:pt x="27448" y="2681"/>
                  </a:cubicBezTo>
                  <a:lnTo>
                    <a:pt x="27483" y="2681"/>
                  </a:lnTo>
                  <a:cubicBezTo>
                    <a:pt x="27522" y="2663"/>
                    <a:pt x="27540" y="2611"/>
                    <a:pt x="27522" y="2572"/>
                  </a:cubicBezTo>
                  <a:cubicBezTo>
                    <a:pt x="27505" y="2555"/>
                    <a:pt x="27483" y="2537"/>
                    <a:pt x="27448" y="2537"/>
                  </a:cubicBezTo>
                  <a:close/>
                  <a:moveTo>
                    <a:pt x="17641" y="2594"/>
                  </a:moveTo>
                  <a:cubicBezTo>
                    <a:pt x="17623" y="2594"/>
                    <a:pt x="17584" y="2611"/>
                    <a:pt x="17584" y="2646"/>
                  </a:cubicBezTo>
                  <a:cubicBezTo>
                    <a:pt x="17567" y="2681"/>
                    <a:pt x="17584" y="2720"/>
                    <a:pt x="17623" y="2737"/>
                  </a:cubicBezTo>
                  <a:lnTo>
                    <a:pt x="17641" y="2737"/>
                  </a:lnTo>
                  <a:cubicBezTo>
                    <a:pt x="17675" y="2737"/>
                    <a:pt x="17693" y="2720"/>
                    <a:pt x="17714" y="2703"/>
                  </a:cubicBezTo>
                  <a:cubicBezTo>
                    <a:pt x="17732" y="2663"/>
                    <a:pt x="17714" y="2629"/>
                    <a:pt x="17675" y="2611"/>
                  </a:cubicBezTo>
                  <a:cubicBezTo>
                    <a:pt x="17658" y="2594"/>
                    <a:pt x="17658" y="2594"/>
                    <a:pt x="17641" y="2594"/>
                  </a:cubicBezTo>
                  <a:close/>
                  <a:moveTo>
                    <a:pt x="4025" y="2611"/>
                  </a:moveTo>
                  <a:cubicBezTo>
                    <a:pt x="3986" y="2629"/>
                    <a:pt x="3969" y="2681"/>
                    <a:pt x="3986" y="2720"/>
                  </a:cubicBezTo>
                  <a:cubicBezTo>
                    <a:pt x="4008" y="2737"/>
                    <a:pt x="4025" y="2755"/>
                    <a:pt x="4043" y="2755"/>
                  </a:cubicBezTo>
                  <a:cubicBezTo>
                    <a:pt x="4060" y="2755"/>
                    <a:pt x="4078" y="2755"/>
                    <a:pt x="4078" y="2737"/>
                  </a:cubicBezTo>
                  <a:cubicBezTo>
                    <a:pt x="4117" y="2720"/>
                    <a:pt x="4134" y="2681"/>
                    <a:pt x="4117" y="2646"/>
                  </a:cubicBezTo>
                  <a:cubicBezTo>
                    <a:pt x="4095" y="2611"/>
                    <a:pt x="4078" y="2611"/>
                    <a:pt x="4043" y="2611"/>
                  </a:cubicBezTo>
                  <a:close/>
                  <a:moveTo>
                    <a:pt x="18328" y="2646"/>
                  </a:moveTo>
                  <a:cubicBezTo>
                    <a:pt x="18293" y="2663"/>
                    <a:pt x="18276" y="2703"/>
                    <a:pt x="18276" y="2737"/>
                  </a:cubicBezTo>
                  <a:cubicBezTo>
                    <a:pt x="18293" y="2772"/>
                    <a:pt x="18311" y="2790"/>
                    <a:pt x="18345" y="2790"/>
                  </a:cubicBezTo>
                  <a:lnTo>
                    <a:pt x="18367" y="2790"/>
                  </a:lnTo>
                  <a:cubicBezTo>
                    <a:pt x="18402" y="2772"/>
                    <a:pt x="18437" y="2737"/>
                    <a:pt x="18419" y="2703"/>
                  </a:cubicBezTo>
                  <a:cubicBezTo>
                    <a:pt x="18419" y="2663"/>
                    <a:pt x="18385" y="2646"/>
                    <a:pt x="18345" y="2646"/>
                  </a:cubicBezTo>
                  <a:close/>
                  <a:moveTo>
                    <a:pt x="17984" y="2681"/>
                  </a:moveTo>
                  <a:cubicBezTo>
                    <a:pt x="17949" y="2681"/>
                    <a:pt x="17932" y="2720"/>
                    <a:pt x="17910" y="2755"/>
                  </a:cubicBezTo>
                  <a:cubicBezTo>
                    <a:pt x="17910" y="2790"/>
                    <a:pt x="17949" y="2829"/>
                    <a:pt x="17984" y="2829"/>
                  </a:cubicBezTo>
                  <a:cubicBezTo>
                    <a:pt x="18041" y="2829"/>
                    <a:pt x="18058" y="2811"/>
                    <a:pt x="18058" y="2772"/>
                  </a:cubicBezTo>
                  <a:cubicBezTo>
                    <a:pt x="18076" y="2720"/>
                    <a:pt x="18041" y="2681"/>
                    <a:pt x="18002" y="2681"/>
                  </a:cubicBezTo>
                  <a:close/>
                  <a:moveTo>
                    <a:pt x="3699" y="2772"/>
                  </a:moveTo>
                  <a:cubicBezTo>
                    <a:pt x="3660" y="2790"/>
                    <a:pt x="3642" y="2846"/>
                    <a:pt x="3660" y="2881"/>
                  </a:cubicBezTo>
                  <a:cubicBezTo>
                    <a:pt x="3682" y="2898"/>
                    <a:pt x="3699" y="2920"/>
                    <a:pt x="3734" y="2920"/>
                  </a:cubicBezTo>
                  <a:lnTo>
                    <a:pt x="3769" y="2920"/>
                  </a:lnTo>
                  <a:cubicBezTo>
                    <a:pt x="3790" y="2898"/>
                    <a:pt x="3808" y="2846"/>
                    <a:pt x="3790" y="2811"/>
                  </a:cubicBezTo>
                  <a:cubicBezTo>
                    <a:pt x="3790" y="2790"/>
                    <a:pt x="3751" y="2772"/>
                    <a:pt x="3734" y="2772"/>
                  </a:cubicBezTo>
                  <a:close/>
                  <a:moveTo>
                    <a:pt x="27592" y="2864"/>
                  </a:moveTo>
                  <a:cubicBezTo>
                    <a:pt x="27557" y="2881"/>
                    <a:pt x="27540" y="2938"/>
                    <a:pt x="27557" y="2972"/>
                  </a:cubicBezTo>
                  <a:cubicBezTo>
                    <a:pt x="27575" y="2990"/>
                    <a:pt x="27592" y="3007"/>
                    <a:pt x="27614" y="3007"/>
                  </a:cubicBezTo>
                  <a:cubicBezTo>
                    <a:pt x="27631" y="3007"/>
                    <a:pt x="27649" y="3007"/>
                    <a:pt x="27649" y="2990"/>
                  </a:cubicBezTo>
                  <a:cubicBezTo>
                    <a:pt x="27683" y="2972"/>
                    <a:pt x="27701" y="2938"/>
                    <a:pt x="27683" y="2898"/>
                  </a:cubicBezTo>
                  <a:cubicBezTo>
                    <a:pt x="27666" y="2881"/>
                    <a:pt x="27649" y="2864"/>
                    <a:pt x="27614" y="2864"/>
                  </a:cubicBezTo>
                  <a:close/>
                  <a:moveTo>
                    <a:pt x="3407" y="2938"/>
                  </a:moveTo>
                  <a:cubicBezTo>
                    <a:pt x="3390" y="2938"/>
                    <a:pt x="3390" y="2938"/>
                    <a:pt x="3373" y="2955"/>
                  </a:cubicBezTo>
                  <a:cubicBezTo>
                    <a:pt x="3333" y="2972"/>
                    <a:pt x="3316" y="3007"/>
                    <a:pt x="3333" y="3046"/>
                  </a:cubicBezTo>
                  <a:cubicBezTo>
                    <a:pt x="3355" y="3081"/>
                    <a:pt x="3390" y="3081"/>
                    <a:pt x="3407" y="3081"/>
                  </a:cubicBezTo>
                  <a:lnTo>
                    <a:pt x="3442" y="3081"/>
                  </a:lnTo>
                  <a:cubicBezTo>
                    <a:pt x="3481" y="3064"/>
                    <a:pt x="3499" y="3007"/>
                    <a:pt x="3481" y="2972"/>
                  </a:cubicBezTo>
                  <a:cubicBezTo>
                    <a:pt x="3464" y="2955"/>
                    <a:pt x="3425" y="2938"/>
                    <a:pt x="3407" y="2938"/>
                  </a:cubicBezTo>
                  <a:close/>
                  <a:moveTo>
                    <a:pt x="3098" y="3116"/>
                  </a:moveTo>
                  <a:cubicBezTo>
                    <a:pt x="3081" y="3116"/>
                    <a:pt x="3064" y="3138"/>
                    <a:pt x="3064" y="3138"/>
                  </a:cubicBezTo>
                  <a:cubicBezTo>
                    <a:pt x="3029" y="3155"/>
                    <a:pt x="3007" y="3207"/>
                    <a:pt x="3029" y="3246"/>
                  </a:cubicBezTo>
                  <a:cubicBezTo>
                    <a:pt x="3046" y="3264"/>
                    <a:pt x="3081" y="3264"/>
                    <a:pt x="3098" y="3264"/>
                  </a:cubicBezTo>
                  <a:lnTo>
                    <a:pt x="3138" y="3264"/>
                  </a:lnTo>
                  <a:cubicBezTo>
                    <a:pt x="3172" y="3246"/>
                    <a:pt x="3172" y="3190"/>
                    <a:pt x="3155" y="3155"/>
                  </a:cubicBezTo>
                  <a:cubicBezTo>
                    <a:pt x="3138" y="3138"/>
                    <a:pt x="3116" y="3116"/>
                    <a:pt x="3098" y="3116"/>
                  </a:cubicBezTo>
                  <a:close/>
                  <a:moveTo>
                    <a:pt x="27757" y="3190"/>
                  </a:moveTo>
                  <a:cubicBezTo>
                    <a:pt x="27722" y="3207"/>
                    <a:pt x="27701" y="3264"/>
                    <a:pt x="27722" y="3299"/>
                  </a:cubicBezTo>
                  <a:cubicBezTo>
                    <a:pt x="27740" y="3316"/>
                    <a:pt x="27757" y="3334"/>
                    <a:pt x="27792" y="3334"/>
                  </a:cubicBezTo>
                  <a:cubicBezTo>
                    <a:pt x="27792" y="3334"/>
                    <a:pt x="27810" y="3334"/>
                    <a:pt x="27810" y="3316"/>
                  </a:cubicBezTo>
                  <a:cubicBezTo>
                    <a:pt x="27849" y="3299"/>
                    <a:pt x="27866" y="3264"/>
                    <a:pt x="27849" y="3225"/>
                  </a:cubicBezTo>
                  <a:cubicBezTo>
                    <a:pt x="27831" y="3190"/>
                    <a:pt x="27810" y="3190"/>
                    <a:pt x="27792" y="3190"/>
                  </a:cubicBezTo>
                  <a:close/>
                  <a:moveTo>
                    <a:pt x="2811" y="3334"/>
                  </a:moveTo>
                  <a:cubicBezTo>
                    <a:pt x="2790" y="3334"/>
                    <a:pt x="2772" y="3334"/>
                    <a:pt x="2755" y="3355"/>
                  </a:cubicBezTo>
                  <a:cubicBezTo>
                    <a:pt x="2720" y="3373"/>
                    <a:pt x="2720" y="3425"/>
                    <a:pt x="2737" y="3464"/>
                  </a:cubicBezTo>
                  <a:cubicBezTo>
                    <a:pt x="2755" y="3481"/>
                    <a:pt x="2772" y="3481"/>
                    <a:pt x="2811" y="3481"/>
                  </a:cubicBezTo>
                  <a:cubicBezTo>
                    <a:pt x="2811" y="3481"/>
                    <a:pt x="2829" y="3481"/>
                    <a:pt x="2846" y="3464"/>
                  </a:cubicBezTo>
                  <a:cubicBezTo>
                    <a:pt x="2881" y="3442"/>
                    <a:pt x="2881" y="3407"/>
                    <a:pt x="2863" y="3373"/>
                  </a:cubicBezTo>
                  <a:cubicBezTo>
                    <a:pt x="2846" y="3355"/>
                    <a:pt x="2829" y="3334"/>
                    <a:pt x="2811" y="3334"/>
                  </a:cubicBezTo>
                  <a:close/>
                  <a:moveTo>
                    <a:pt x="27957" y="3499"/>
                  </a:moveTo>
                  <a:cubicBezTo>
                    <a:pt x="27940" y="3499"/>
                    <a:pt x="27940" y="3499"/>
                    <a:pt x="27918" y="3516"/>
                  </a:cubicBezTo>
                  <a:cubicBezTo>
                    <a:pt x="27883" y="3534"/>
                    <a:pt x="27866" y="3573"/>
                    <a:pt x="27883" y="3608"/>
                  </a:cubicBezTo>
                  <a:cubicBezTo>
                    <a:pt x="27901" y="3642"/>
                    <a:pt x="27940" y="3642"/>
                    <a:pt x="27957" y="3642"/>
                  </a:cubicBezTo>
                  <a:lnTo>
                    <a:pt x="27992" y="3642"/>
                  </a:lnTo>
                  <a:cubicBezTo>
                    <a:pt x="28027" y="3625"/>
                    <a:pt x="28049" y="3573"/>
                    <a:pt x="28010" y="3534"/>
                  </a:cubicBezTo>
                  <a:cubicBezTo>
                    <a:pt x="28010" y="3516"/>
                    <a:pt x="27975" y="3499"/>
                    <a:pt x="27957" y="3499"/>
                  </a:cubicBezTo>
                  <a:close/>
                  <a:moveTo>
                    <a:pt x="2520" y="3551"/>
                  </a:moveTo>
                  <a:cubicBezTo>
                    <a:pt x="2502" y="3551"/>
                    <a:pt x="2485" y="3573"/>
                    <a:pt x="2463" y="3573"/>
                  </a:cubicBezTo>
                  <a:cubicBezTo>
                    <a:pt x="2446" y="3608"/>
                    <a:pt x="2428" y="3642"/>
                    <a:pt x="2463" y="3682"/>
                  </a:cubicBezTo>
                  <a:cubicBezTo>
                    <a:pt x="2463" y="3699"/>
                    <a:pt x="2502" y="3699"/>
                    <a:pt x="2520" y="3699"/>
                  </a:cubicBezTo>
                  <a:lnTo>
                    <a:pt x="2555" y="3699"/>
                  </a:lnTo>
                  <a:cubicBezTo>
                    <a:pt x="2594" y="3660"/>
                    <a:pt x="2594" y="3625"/>
                    <a:pt x="2572" y="3590"/>
                  </a:cubicBezTo>
                  <a:cubicBezTo>
                    <a:pt x="2555" y="3573"/>
                    <a:pt x="2537" y="3551"/>
                    <a:pt x="2520" y="3551"/>
                  </a:cubicBezTo>
                  <a:close/>
                  <a:moveTo>
                    <a:pt x="2228" y="3790"/>
                  </a:moveTo>
                  <a:cubicBezTo>
                    <a:pt x="2211" y="3790"/>
                    <a:pt x="2193" y="3790"/>
                    <a:pt x="2193" y="3808"/>
                  </a:cubicBezTo>
                  <a:cubicBezTo>
                    <a:pt x="2159" y="3825"/>
                    <a:pt x="2159" y="3877"/>
                    <a:pt x="2176" y="3917"/>
                  </a:cubicBezTo>
                  <a:cubicBezTo>
                    <a:pt x="2193" y="3934"/>
                    <a:pt x="2211" y="3934"/>
                    <a:pt x="2228" y="3934"/>
                  </a:cubicBezTo>
                  <a:cubicBezTo>
                    <a:pt x="2246" y="3934"/>
                    <a:pt x="2267" y="3934"/>
                    <a:pt x="2285" y="3917"/>
                  </a:cubicBezTo>
                  <a:cubicBezTo>
                    <a:pt x="2302" y="3899"/>
                    <a:pt x="2320" y="3843"/>
                    <a:pt x="2285" y="3808"/>
                  </a:cubicBezTo>
                  <a:cubicBezTo>
                    <a:pt x="2267" y="3790"/>
                    <a:pt x="2246" y="3790"/>
                    <a:pt x="2228" y="3790"/>
                  </a:cubicBezTo>
                  <a:close/>
                  <a:moveTo>
                    <a:pt x="28101" y="3825"/>
                  </a:moveTo>
                  <a:cubicBezTo>
                    <a:pt x="28066" y="3843"/>
                    <a:pt x="28049" y="3899"/>
                    <a:pt x="28066" y="3934"/>
                  </a:cubicBezTo>
                  <a:cubicBezTo>
                    <a:pt x="28084" y="3951"/>
                    <a:pt x="28101" y="3969"/>
                    <a:pt x="28136" y="3969"/>
                  </a:cubicBezTo>
                  <a:cubicBezTo>
                    <a:pt x="28136" y="3969"/>
                    <a:pt x="28158" y="3969"/>
                    <a:pt x="28175" y="3951"/>
                  </a:cubicBezTo>
                  <a:cubicBezTo>
                    <a:pt x="28210" y="3934"/>
                    <a:pt x="28210" y="3899"/>
                    <a:pt x="28192" y="3860"/>
                  </a:cubicBezTo>
                  <a:cubicBezTo>
                    <a:pt x="28175" y="3825"/>
                    <a:pt x="28158" y="3825"/>
                    <a:pt x="28136" y="3825"/>
                  </a:cubicBezTo>
                  <a:close/>
                  <a:moveTo>
                    <a:pt x="1958" y="4025"/>
                  </a:moveTo>
                  <a:cubicBezTo>
                    <a:pt x="1941" y="4025"/>
                    <a:pt x="1919" y="4025"/>
                    <a:pt x="1902" y="4043"/>
                  </a:cubicBezTo>
                  <a:cubicBezTo>
                    <a:pt x="1884" y="4060"/>
                    <a:pt x="1867" y="4117"/>
                    <a:pt x="1902" y="4152"/>
                  </a:cubicBezTo>
                  <a:cubicBezTo>
                    <a:pt x="1919" y="4152"/>
                    <a:pt x="1941" y="4169"/>
                    <a:pt x="1958" y="4169"/>
                  </a:cubicBezTo>
                  <a:cubicBezTo>
                    <a:pt x="1976" y="4169"/>
                    <a:pt x="1993" y="4169"/>
                    <a:pt x="2011" y="4152"/>
                  </a:cubicBezTo>
                  <a:cubicBezTo>
                    <a:pt x="2028" y="4134"/>
                    <a:pt x="2028" y="4078"/>
                    <a:pt x="2011" y="4043"/>
                  </a:cubicBezTo>
                  <a:cubicBezTo>
                    <a:pt x="1993" y="4025"/>
                    <a:pt x="1976" y="4025"/>
                    <a:pt x="1958" y="4025"/>
                  </a:cubicBezTo>
                  <a:close/>
                  <a:moveTo>
                    <a:pt x="28284" y="4134"/>
                  </a:moveTo>
                  <a:cubicBezTo>
                    <a:pt x="28245" y="4169"/>
                    <a:pt x="28245" y="4204"/>
                    <a:pt x="28266" y="4243"/>
                  </a:cubicBezTo>
                  <a:cubicBezTo>
                    <a:pt x="28284" y="4260"/>
                    <a:pt x="28301" y="4278"/>
                    <a:pt x="28319" y="4278"/>
                  </a:cubicBezTo>
                  <a:cubicBezTo>
                    <a:pt x="28336" y="4278"/>
                    <a:pt x="28353" y="4260"/>
                    <a:pt x="28375" y="4260"/>
                  </a:cubicBezTo>
                  <a:cubicBezTo>
                    <a:pt x="28393" y="4243"/>
                    <a:pt x="28410" y="4186"/>
                    <a:pt x="28393" y="4169"/>
                  </a:cubicBezTo>
                  <a:cubicBezTo>
                    <a:pt x="28375" y="4134"/>
                    <a:pt x="28353" y="4134"/>
                    <a:pt x="28319" y="4134"/>
                  </a:cubicBezTo>
                  <a:close/>
                  <a:moveTo>
                    <a:pt x="1684" y="4260"/>
                  </a:moveTo>
                  <a:cubicBezTo>
                    <a:pt x="1667" y="4260"/>
                    <a:pt x="1649" y="4278"/>
                    <a:pt x="1632" y="4278"/>
                  </a:cubicBezTo>
                  <a:cubicBezTo>
                    <a:pt x="1615" y="4313"/>
                    <a:pt x="1615" y="4352"/>
                    <a:pt x="1632" y="4387"/>
                  </a:cubicBezTo>
                  <a:cubicBezTo>
                    <a:pt x="1649" y="4404"/>
                    <a:pt x="1667" y="4404"/>
                    <a:pt x="1684" y="4404"/>
                  </a:cubicBezTo>
                  <a:cubicBezTo>
                    <a:pt x="1702" y="4404"/>
                    <a:pt x="1723" y="4404"/>
                    <a:pt x="1741" y="4387"/>
                  </a:cubicBezTo>
                  <a:cubicBezTo>
                    <a:pt x="1758" y="4369"/>
                    <a:pt x="1776" y="4313"/>
                    <a:pt x="1741" y="4295"/>
                  </a:cubicBezTo>
                  <a:cubicBezTo>
                    <a:pt x="1723" y="4278"/>
                    <a:pt x="1702" y="4260"/>
                    <a:pt x="1684" y="4260"/>
                  </a:cubicBezTo>
                  <a:close/>
                  <a:moveTo>
                    <a:pt x="28536" y="4421"/>
                  </a:moveTo>
                  <a:cubicBezTo>
                    <a:pt x="28519" y="4421"/>
                    <a:pt x="28501" y="4421"/>
                    <a:pt x="28484" y="4443"/>
                  </a:cubicBezTo>
                  <a:cubicBezTo>
                    <a:pt x="28462" y="4461"/>
                    <a:pt x="28445" y="4513"/>
                    <a:pt x="28462" y="4530"/>
                  </a:cubicBezTo>
                  <a:cubicBezTo>
                    <a:pt x="28484" y="4569"/>
                    <a:pt x="28501" y="4569"/>
                    <a:pt x="28536" y="4569"/>
                  </a:cubicBezTo>
                  <a:cubicBezTo>
                    <a:pt x="28554" y="4569"/>
                    <a:pt x="28554" y="4569"/>
                    <a:pt x="28571" y="4552"/>
                  </a:cubicBezTo>
                  <a:cubicBezTo>
                    <a:pt x="28610" y="4530"/>
                    <a:pt x="28610" y="4495"/>
                    <a:pt x="28593" y="4461"/>
                  </a:cubicBezTo>
                  <a:cubicBezTo>
                    <a:pt x="28571" y="4443"/>
                    <a:pt x="28554" y="4421"/>
                    <a:pt x="28536" y="4421"/>
                  </a:cubicBezTo>
                  <a:close/>
                  <a:moveTo>
                    <a:pt x="1432" y="4513"/>
                  </a:moveTo>
                  <a:cubicBezTo>
                    <a:pt x="1415" y="4513"/>
                    <a:pt x="1397" y="4530"/>
                    <a:pt x="1375" y="4530"/>
                  </a:cubicBezTo>
                  <a:cubicBezTo>
                    <a:pt x="1341" y="4569"/>
                    <a:pt x="1341" y="4622"/>
                    <a:pt x="1375" y="4639"/>
                  </a:cubicBezTo>
                  <a:cubicBezTo>
                    <a:pt x="1397" y="4661"/>
                    <a:pt x="1415" y="4661"/>
                    <a:pt x="1432" y="4661"/>
                  </a:cubicBezTo>
                  <a:cubicBezTo>
                    <a:pt x="1449" y="4661"/>
                    <a:pt x="1467" y="4661"/>
                    <a:pt x="1484" y="4639"/>
                  </a:cubicBezTo>
                  <a:cubicBezTo>
                    <a:pt x="1506" y="4622"/>
                    <a:pt x="1506" y="4569"/>
                    <a:pt x="1484" y="4530"/>
                  </a:cubicBezTo>
                  <a:cubicBezTo>
                    <a:pt x="1467" y="4530"/>
                    <a:pt x="1449" y="4513"/>
                    <a:pt x="1432" y="4513"/>
                  </a:cubicBezTo>
                  <a:close/>
                  <a:moveTo>
                    <a:pt x="28736" y="4713"/>
                  </a:moveTo>
                  <a:cubicBezTo>
                    <a:pt x="28736" y="4713"/>
                    <a:pt x="28719" y="4730"/>
                    <a:pt x="28702" y="4730"/>
                  </a:cubicBezTo>
                  <a:cubicBezTo>
                    <a:pt x="28662" y="4769"/>
                    <a:pt x="28662" y="4804"/>
                    <a:pt x="28680" y="4839"/>
                  </a:cubicBezTo>
                  <a:cubicBezTo>
                    <a:pt x="28702" y="4856"/>
                    <a:pt x="28719" y="4856"/>
                    <a:pt x="28736" y="4856"/>
                  </a:cubicBezTo>
                  <a:lnTo>
                    <a:pt x="28789" y="4856"/>
                  </a:lnTo>
                  <a:cubicBezTo>
                    <a:pt x="28810" y="4822"/>
                    <a:pt x="28828" y="4787"/>
                    <a:pt x="28810" y="4748"/>
                  </a:cubicBezTo>
                  <a:cubicBezTo>
                    <a:pt x="28789" y="4730"/>
                    <a:pt x="28771" y="4713"/>
                    <a:pt x="28736" y="4713"/>
                  </a:cubicBezTo>
                  <a:close/>
                  <a:moveTo>
                    <a:pt x="1180" y="4787"/>
                  </a:moveTo>
                  <a:cubicBezTo>
                    <a:pt x="1158" y="4787"/>
                    <a:pt x="1140" y="4787"/>
                    <a:pt x="1123" y="4804"/>
                  </a:cubicBezTo>
                  <a:cubicBezTo>
                    <a:pt x="1088" y="4839"/>
                    <a:pt x="1106" y="4878"/>
                    <a:pt x="1123" y="4913"/>
                  </a:cubicBezTo>
                  <a:cubicBezTo>
                    <a:pt x="1140" y="4913"/>
                    <a:pt x="1158" y="4930"/>
                    <a:pt x="1180" y="4930"/>
                  </a:cubicBezTo>
                  <a:cubicBezTo>
                    <a:pt x="1197" y="4930"/>
                    <a:pt x="1214" y="4913"/>
                    <a:pt x="1232" y="4896"/>
                  </a:cubicBezTo>
                  <a:cubicBezTo>
                    <a:pt x="1249" y="4878"/>
                    <a:pt x="1249" y="4822"/>
                    <a:pt x="1232" y="4804"/>
                  </a:cubicBezTo>
                  <a:cubicBezTo>
                    <a:pt x="1214" y="4787"/>
                    <a:pt x="1197" y="4787"/>
                    <a:pt x="1180" y="4787"/>
                  </a:cubicBezTo>
                  <a:close/>
                  <a:moveTo>
                    <a:pt x="28919" y="5022"/>
                  </a:moveTo>
                  <a:cubicBezTo>
                    <a:pt x="28880" y="5057"/>
                    <a:pt x="28880" y="5096"/>
                    <a:pt x="28897" y="5131"/>
                  </a:cubicBezTo>
                  <a:cubicBezTo>
                    <a:pt x="28919" y="5148"/>
                    <a:pt x="28936" y="5165"/>
                    <a:pt x="28954" y="5165"/>
                  </a:cubicBezTo>
                  <a:cubicBezTo>
                    <a:pt x="28971" y="5165"/>
                    <a:pt x="28989" y="5148"/>
                    <a:pt x="29006" y="5148"/>
                  </a:cubicBezTo>
                  <a:cubicBezTo>
                    <a:pt x="29028" y="5113"/>
                    <a:pt x="29045" y="5074"/>
                    <a:pt x="29006" y="5039"/>
                  </a:cubicBezTo>
                  <a:cubicBezTo>
                    <a:pt x="29006" y="5022"/>
                    <a:pt x="28971" y="5022"/>
                    <a:pt x="28954" y="5022"/>
                  </a:cubicBezTo>
                  <a:close/>
                  <a:moveTo>
                    <a:pt x="940" y="5057"/>
                  </a:moveTo>
                  <a:cubicBezTo>
                    <a:pt x="905" y="5057"/>
                    <a:pt x="888" y="5057"/>
                    <a:pt x="888" y="5074"/>
                  </a:cubicBezTo>
                  <a:cubicBezTo>
                    <a:pt x="853" y="5113"/>
                    <a:pt x="853" y="5148"/>
                    <a:pt x="888" y="5183"/>
                  </a:cubicBezTo>
                  <a:cubicBezTo>
                    <a:pt x="905" y="5183"/>
                    <a:pt x="923" y="5205"/>
                    <a:pt x="940" y="5205"/>
                  </a:cubicBezTo>
                  <a:cubicBezTo>
                    <a:pt x="962" y="5205"/>
                    <a:pt x="979" y="5183"/>
                    <a:pt x="997" y="5165"/>
                  </a:cubicBezTo>
                  <a:cubicBezTo>
                    <a:pt x="1014" y="5148"/>
                    <a:pt x="1014" y="5096"/>
                    <a:pt x="979" y="5074"/>
                  </a:cubicBezTo>
                  <a:cubicBezTo>
                    <a:pt x="962" y="5057"/>
                    <a:pt x="940" y="5057"/>
                    <a:pt x="940" y="5057"/>
                  </a:cubicBezTo>
                  <a:close/>
                  <a:moveTo>
                    <a:pt x="29137" y="5313"/>
                  </a:moveTo>
                  <a:cubicBezTo>
                    <a:pt x="29097" y="5348"/>
                    <a:pt x="29097" y="5383"/>
                    <a:pt x="29115" y="5422"/>
                  </a:cubicBezTo>
                  <a:cubicBezTo>
                    <a:pt x="29137" y="5440"/>
                    <a:pt x="29154" y="5457"/>
                    <a:pt x="29171" y="5457"/>
                  </a:cubicBezTo>
                  <a:cubicBezTo>
                    <a:pt x="29189" y="5457"/>
                    <a:pt x="29206" y="5440"/>
                    <a:pt x="29224" y="5440"/>
                  </a:cubicBezTo>
                  <a:cubicBezTo>
                    <a:pt x="29245" y="5400"/>
                    <a:pt x="29263" y="5366"/>
                    <a:pt x="29224" y="5331"/>
                  </a:cubicBezTo>
                  <a:cubicBezTo>
                    <a:pt x="29224" y="5313"/>
                    <a:pt x="29189" y="5313"/>
                    <a:pt x="29171" y="5313"/>
                  </a:cubicBezTo>
                  <a:close/>
                  <a:moveTo>
                    <a:pt x="705" y="5331"/>
                  </a:moveTo>
                  <a:cubicBezTo>
                    <a:pt x="688" y="5331"/>
                    <a:pt x="670" y="5348"/>
                    <a:pt x="653" y="5366"/>
                  </a:cubicBezTo>
                  <a:cubicBezTo>
                    <a:pt x="614" y="5383"/>
                    <a:pt x="636" y="5440"/>
                    <a:pt x="653" y="5457"/>
                  </a:cubicBezTo>
                  <a:cubicBezTo>
                    <a:pt x="670" y="5474"/>
                    <a:pt x="688" y="5474"/>
                    <a:pt x="705" y="5474"/>
                  </a:cubicBezTo>
                  <a:cubicBezTo>
                    <a:pt x="723" y="5474"/>
                    <a:pt x="744" y="5474"/>
                    <a:pt x="762" y="5457"/>
                  </a:cubicBezTo>
                  <a:cubicBezTo>
                    <a:pt x="779" y="5422"/>
                    <a:pt x="779" y="5366"/>
                    <a:pt x="744" y="5348"/>
                  </a:cubicBezTo>
                  <a:cubicBezTo>
                    <a:pt x="744" y="5331"/>
                    <a:pt x="723" y="5331"/>
                    <a:pt x="705" y="5331"/>
                  </a:cubicBezTo>
                  <a:close/>
                  <a:moveTo>
                    <a:pt x="29406" y="5583"/>
                  </a:moveTo>
                  <a:cubicBezTo>
                    <a:pt x="29389" y="5583"/>
                    <a:pt x="29372" y="5601"/>
                    <a:pt x="29354" y="5601"/>
                  </a:cubicBezTo>
                  <a:cubicBezTo>
                    <a:pt x="29315" y="5640"/>
                    <a:pt x="29315" y="5675"/>
                    <a:pt x="29332" y="5709"/>
                  </a:cubicBezTo>
                  <a:cubicBezTo>
                    <a:pt x="29354" y="5727"/>
                    <a:pt x="29372" y="5727"/>
                    <a:pt x="29406" y="5727"/>
                  </a:cubicBezTo>
                  <a:cubicBezTo>
                    <a:pt x="29406" y="5727"/>
                    <a:pt x="29424" y="5727"/>
                    <a:pt x="29441" y="5709"/>
                  </a:cubicBezTo>
                  <a:cubicBezTo>
                    <a:pt x="29480" y="5692"/>
                    <a:pt x="29480" y="5657"/>
                    <a:pt x="29463" y="5618"/>
                  </a:cubicBezTo>
                  <a:cubicBezTo>
                    <a:pt x="29441" y="5601"/>
                    <a:pt x="29424" y="5583"/>
                    <a:pt x="29406" y="5583"/>
                  </a:cubicBezTo>
                  <a:close/>
                  <a:moveTo>
                    <a:pt x="488" y="5618"/>
                  </a:moveTo>
                  <a:cubicBezTo>
                    <a:pt x="470" y="5618"/>
                    <a:pt x="435" y="5640"/>
                    <a:pt x="435" y="5657"/>
                  </a:cubicBezTo>
                  <a:cubicBezTo>
                    <a:pt x="396" y="5692"/>
                    <a:pt x="418" y="5727"/>
                    <a:pt x="453" y="5748"/>
                  </a:cubicBezTo>
                  <a:cubicBezTo>
                    <a:pt x="453" y="5766"/>
                    <a:pt x="470" y="5766"/>
                    <a:pt x="488" y="5766"/>
                  </a:cubicBezTo>
                  <a:cubicBezTo>
                    <a:pt x="505" y="5766"/>
                    <a:pt x="527" y="5748"/>
                    <a:pt x="544" y="5727"/>
                  </a:cubicBezTo>
                  <a:cubicBezTo>
                    <a:pt x="562" y="5709"/>
                    <a:pt x="562" y="5657"/>
                    <a:pt x="527" y="5640"/>
                  </a:cubicBezTo>
                  <a:cubicBezTo>
                    <a:pt x="527" y="5618"/>
                    <a:pt x="505" y="5618"/>
                    <a:pt x="488" y="5618"/>
                  </a:cubicBezTo>
                  <a:close/>
                  <a:moveTo>
                    <a:pt x="29624" y="5875"/>
                  </a:moveTo>
                  <a:cubicBezTo>
                    <a:pt x="29607" y="5875"/>
                    <a:pt x="29589" y="5875"/>
                    <a:pt x="29572" y="5892"/>
                  </a:cubicBezTo>
                  <a:cubicBezTo>
                    <a:pt x="29550" y="5909"/>
                    <a:pt x="29533" y="5966"/>
                    <a:pt x="29572" y="6001"/>
                  </a:cubicBezTo>
                  <a:cubicBezTo>
                    <a:pt x="29589" y="6018"/>
                    <a:pt x="29607" y="6018"/>
                    <a:pt x="29624" y="6018"/>
                  </a:cubicBezTo>
                  <a:cubicBezTo>
                    <a:pt x="29641" y="6018"/>
                    <a:pt x="29659" y="6018"/>
                    <a:pt x="29659" y="6001"/>
                  </a:cubicBezTo>
                  <a:cubicBezTo>
                    <a:pt x="29698" y="5983"/>
                    <a:pt x="29698" y="5927"/>
                    <a:pt x="29681" y="5909"/>
                  </a:cubicBezTo>
                  <a:cubicBezTo>
                    <a:pt x="29659" y="5892"/>
                    <a:pt x="29641" y="5875"/>
                    <a:pt x="29624" y="5875"/>
                  </a:cubicBezTo>
                  <a:close/>
                  <a:moveTo>
                    <a:pt x="288" y="5927"/>
                  </a:moveTo>
                  <a:cubicBezTo>
                    <a:pt x="253" y="5927"/>
                    <a:pt x="235" y="5927"/>
                    <a:pt x="218" y="5944"/>
                  </a:cubicBezTo>
                  <a:cubicBezTo>
                    <a:pt x="200" y="5983"/>
                    <a:pt x="200" y="6036"/>
                    <a:pt x="235" y="6053"/>
                  </a:cubicBezTo>
                  <a:cubicBezTo>
                    <a:pt x="253" y="6053"/>
                    <a:pt x="270" y="6075"/>
                    <a:pt x="288" y="6075"/>
                  </a:cubicBezTo>
                  <a:cubicBezTo>
                    <a:pt x="309" y="6075"/>
                    <a:pt x="327" y="6053"/>
                    <a:pt x="344" y="6036"/>
                  </a:cubicBezTo>
                  <a:cubicBezTo>
                    <a:pt x="361" y="6001"/>
                    <a:pt x="361" y="5944"/>
                    <a:pt x="327" y="5927"/>
                  </a:cubicBezTo>
                  <a:close/>
                  <a:moveTo>
                    <a:pt x="29842" y="6162"/>
                  </a:moveTo>
                  <a:cubicBezTo>
                    <a:pt x="29842" y="6162"/>
                    <a:pt x="29824" y="6162"/>
                    <a:pt x="29807" y="6184"/>
                  </a:cubicBezTo>
                  <a:cubicBezTo>
                    <a:pt x="29768" y="6201"/>
                    <a:pt x="29768" y="6236"/>
                    <a:pt x="29789" y="6271"/>
                  </a:cubicBezTo>
                  <a:cubicBezTo>
                    <a:pt x="29807" y="6292"/>
                    <a:pt x="29824" y="6310"/>
                    <a:pt x="29842" y="6310"/>
                  </a:cubicBezTo>
                  <a:cubicBezTo>
                    <a:pt x="29859" y="6310"/>
                    <a:pt x="29876" y="6292"/>
                    <a:pt x="29898" y="6292"/>
                  </a:cubicBezTo>
                  <a:cubicBezTo>
                    <a:pt x="29933" y="6253"/>
                    <a:pt x="29933" y="6218"/>
                    <a:pt x="29916" y="6184"/>
                  </a:cubicBezTo>
                  <a:cubicBezTo>
                    <a:pt x="29898" y="6162"/>
                    <a:pt x="29876" y="6162"/>
                    <a:pt x="29842" y="6162"/>
                  </a:cubicBezTo>
                  <a:close/>
                  <a:moveTo>
                    <a:pt x="70" y="6218"/>
                  </a:moveTo>
                  <a:cubicBezTo>
                    <a:pt x="53" y="6218"/>
                    <a:pt x="35" y="6236"/>
                    <a:pt x="18" y="6253"/>
                  </a:cubicBezTo>
                  <a:cubicBezTo>
                    <a:pt x="0" y="6292"/>
                    <a:pt x="0" y="6327"/>
                    <a:pt x="35" y="6345"/>
                  </a:cubicBezTo>
                  <a:cubicBezTo>
                    <a:pt x="53" y="6362"/>
                    <a:pt x="70" y="6362"/>
                    <a:pt x="70" y="6362"/>
                  </a:cubicBezTo>
                  <a:cubicBezTo>
                    <a:pt x="109" y="6362"/>
                    <a:pt x="127" y="6345"/>
                    <a:pt x="144" y="6327"/>
                  </a:cubicBezTo>
                  <a:cubicBezTo>
                    <a:pt x="161" y="6292"/>
                    <a:pt x="144" y="6253"/>
                    <a:pt x="109" y="6236"/>
                  </a:cubicBezTo>
                  <a:cubicBezTo>
                    <a:pt x="109" y="6218"/>
                    <a:pt x="92" y="6218"/>
                    <a:pt x="70" y="6218"/>
                  </a:cubicBezTo>
                  <a:close/>
                  <a:moveTo>
                    <a:pt x="30077" y="6436"/>
                  </a:moveTo>
                  <a:cubicBezTo>
                    <a:pt x="30059" y="6436"/>
                    <a:pt x="30042" y="6453"/>
                    <a:pt x="30024" y="6453"/>
                  </a:cubicBezTo>
                  <a:cubicBezTo>
                    <a:pt x="30007" y="6488"/>
                    <a:pt x="30007" y="6527"/>
                    <a:pt x="30024" y="6562"/>
                  </a:cubicBezTo>
                  <a:cubicBezTo>
                    <a:pt x="30042" y="6580"/>
                    <a:pt x="30059" y="6580"/>
                    <a:pt x="30077" y="6580"/>
                  </a:cubicBezTo>
                  <a:cubicBezTo>
                    <a:pt x="30094" y="6580"/>
                    <a:pt x="30116" y="6580"/>
                    <a:pt x="30133" y="6562"/>
                  </a:cubicBezTo>
                  <a:cubicBezTo>
                    <a:pt x="30151" y="6545"/>
                    <a:pt x="30168" y="6488"/>
                    <a:pt x="30133" y="6471"/>
                  </a:cubicBezTo>
                  <a:cubicBezTo>
                    <a:pt x="30116" y="6453"/>
                    <a:pt x="30094" y="6436"/>
                    <a:pt x="30077" y="6436"/>
                  </a:cubicBezTo>
                  <a:close/>
                  <a:moveTo>
                    <a:pt x="30312" y="6728"/>
                  </a:moveTo>
                  <a:cubicBezTo>
                    <a:pt x="30294" y="6728"/>
                    <a:pt x="30277" y="6728"/>
                    <a:pt x="30259" y="6745"/>
                  </a:cubicBezTo>
                  <a:cubicBezTo>
                    <a:pt x="30224" y="6762"/>
                    <a:pt x="30224" y="6815"/>
                    <a:pt x="30242" y="6836"/>
                  </a:cubicBezTo>
                  <a:cubicBezTo>
                    <a:pt x="30259" y="6854"/>
                    <a:pt x="30277" y="6871"/>
                    <a:pt x="30312" y="6871"/>
                  </a:cubicBezTo>
                  <a:cubicBezTo>
                    <a:pt x="30312" y="6871"/>
                    <a:pt x="30333" y="6871"/>
                    <a:pt x="30351" y="6854"/>
                  </a:cubicBezTo>
                  <a:cubicBezTo>
                    <a:pt x="30385" y="6836"/>
                    <a:pt x="30385" y="6780"/>
                    <a:pt x="30368" y="6745"/>
                  </a:cubicBezTo>
                  <a:cubicBezTo>
                    <a:pt x="30351" y="6728"/>
                    <a:pt x="30333" y="6728"/>
                    <a:pt x="30312" y="6728"/>
                  </a:cubicBezTo>
                  <a:close/>
                  <a:moveTo>
                    <a:pt x="30529" y="6997"/>
                  </a:moveTo>
                  <a:cubicBezTo>
                    <a:pt x="30512" y="6997"/>
                    <a:pt x="30494" y="7015"/>
                    <a:pt x="30494" y="7015"/>
                  </a:cubicBezTo>
                  <a:cubicBezTo>
                    <a:pt x="30459" y="7054"/>
                    <a:pt x="30459" y="7089"/>
                    <a:pt x="30477" y="7123"/>
                  </a:cubicBezTo>
                  <a:cubicBezTo>
                    <a:pt x="30494" y="7141"/>
                    <a:pt x="30512" y="7141"/>
                    <a:pt x="30529" y="7141"/>
                  </a:cubicBezTo>
                  <a:cubicBezTo>
                    <a:pt x="30551" y="7141"/>
                    <a:pt x="30568" y="7141"/>
                    <a:pt x="30586" y="7123"/>
                  </a:cubicBezTo>
                  <a:cubicBezTo>
                    <a:pt x="30620" y="7106"/>
                    <a:pt x="30620" y="7054"/>
                    <a:pt x="30586" y="7032"/>
                  </a:cubicBezTo>
                  <a:cubicBezTo>
                    <a:pt x="30568" y="7015"/>
                    <a:pt x="30551" y="6997"/>
                    <a:pt x="30529" y="6997"/>
                  </a:cubicBezTo>
                  <a:close/>
                  <a:moveTo>
                    <a:pt x="30786" y="7271"/>
                  </a:moveTo>
                  <a:cubicBezTo>
                    <a:pt x="30768" y="7271"/>
                    <a:pt x="30747" y="7271"/>
                    <a:pt x="30729" y="7289"/>
                  </a:cubicBezTo>
                  <a:cubicBezTo>
                    <a:pt x="30694" y="7324"/>
                    <a:pt x="30694" y="7358"/>
                    <a:pt x="30729" y="7398"/>
                  </a:cubicBezTo>
                  <a:cubicBezTo>
                    <a:pt x="30747" y="7415"/>
                    <a:pt x="30768" y="7415"/>
                    <a:pt x="30786" y="7415"/>
                  </a:cubicBezTo>
                  <a:cubicBezTo>
                    <a:pt x="30803" y="7415"/>
                    <a:pt x="30821" y="7415"/>
                    <a:pt x="30838" y="7398"/>
                  </a:cubicBezTo>
                  <a:cubicBezTo>
                    <a:pt x="30855" y="7358"/>
                    <a:pt x="30855" y="7324"/>
                    <a:pt x="30838" y="7289"/>
                  </a:cubicBezTo>
                  <a:cubicBezTo>
                    <a:pt x="30821" y="7271"/>
                    <a:pt x="30803" y="7271"/>
                    <a:pt x="30786" y="7271"/>
                  </a:cubicBezTo>
                  <a:close/>
                  <a:moveTo>
                    <a:pt x="31021" y="7541"/>
                  </a:moveTo>
                  <a:cubicBezTo>
                    <a:pt x="31003" y="7541"/>
                    <a:pt x="30986" y="7559"/>
                    <a:pt x="30964" y="7559"/>
                  </a:cubicBezTo>
                  <a:cubicBezTo>
                    <a:pt x="30947" y="7576"/>
                    <a:pt x="30929" y="7633"/>
                    <a:pt x="30947" y="7667"/>
                  </a:cubicBezTo>
                  <a:cubicBezTo>
                    <a:pt x="30964" y="7685"/>
                    <a:pt x="30986" y="7685"/>
                    <a:pt x="31021" y="7685"/>
                  </a:cubicBezTo>
                  <a:cubicBezTo>
                    <a:pt x="31038" y="7685"/>
                    <a:pt x="31038" y="7685"/>
                    <a:pt x="31056" y="7667"/>
                  </a:cubicBezTo>
                  <a:lnTo>
                    <a:pt x="31073" y="7667"/>
                  </a:lnTo>
                  <a:cubicBezTo>
                    <a:pt x="31073" y="7633"/>
                    <a:pt x="31073" y="7615"/>
                    <a:pt x="31095" y="7598"/>
                  </a:cubicBezTo>
                  <a:cubicBezTo>
                    <a:pt x="31073" y="7598"/>
                    <a:pt x="31073" y="7576"/>
                    <a:pt x="31073" y="7576"/>
                  </a:cubicBezTo>
                  <a:cubicBezTo>
                    <a:pt x="31056" y="7559"/>
                    <a:pt x="31038" y="7541"/>
                    <a:pt x="31021" y="754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7"/>
            <p:cNvSpPr/>
            <p:nvPr/>
          </p:nvSpPr>
          <p:spPr>
            <a:xfrm rot="-5400000">
              <a:off x="6383637" y="1937725"/>
              <a:ext cx="5596496" cy="1283704"/>
            </a:xfrm>
            <a:custGeom>
              <a:avLst/>
              <a:gdLst/>
              <a:ahLst/>
              <a:cxnLst/>
              <a:rect l="l" t="t" r="r" b="b"/>
              <a:pathLst>
                <a:path w="31292" h="7868" extrusionOk="0">
                  <a:moveTo>
                    <a:pt x="24151" y="1"/>
                  </a:moveTo>
                  <a:cubicBezTo>
                    <a:pt x="24111" y="18"/>
                    <a:pt x="24077" y="35"/>
                    <a:pt x="24077" y="92"/>
                  </a:cubicBezTo>
                  <a:cubicBezTo>
                    <a:pt x="24094" y="127"/>
                    <a:pt x="24111" y="144"/>
                    <a:pt x="24151" y="144"/>
                  </a:cubicBezTo>
                  <a:lnTo>
                    <a:pt x="24168" y="144"/>
                  </a:lnTo>
                  <a:cubicBezTo>
                    <a:pt x="24203" y="144"/>
                    <a:pt x="24238" y="109"/>
                    <a:pt x="24220" y="70"/>
                  </a:cubicBezTo>
                  <a:cubicBezTo>
                    <a:pt x="24220" y="35"/>
                    <a:pt x="24203" y="1"/>
                    <a:pt x="24151" y="1"/>
                  </a:cubicBezTo>
                  <a:close/>
                  <a:moveTo>
                    <a:pt x="24512" y="1"/>
                  </a:moveTo>
                  <a:cubicBezTo>
                    <a:pt x="24477" y="1"/>
                    <a:pt x="24455" y="35"/>
                    <a:pt x="24438" y="70"/>
                  </a:cubicBezTo>
                  <a:cubicBezTo>
                    <a:pt x="24438" y="109"/>
                    <a:pt x="24477" y="144"/>
                    <a:pt x="24512" y="144"/>
                  </a:cubicBezTo>
                  <a:cubicBezTo>
                    <a:pt x="24564" y="144"/>
                    <a:pt x="24586" y="127"/>
                    <a:pt x="24586" y="92"/>
                  </a:cubicBezTo>
                  <a:cubicBezTo>
                    <a:pt x="24603" y="35"/>
                    <a:pt x="24564" y="18"/>
                    <a:pt x="24529" y="1"/>
                  </a:cubicBezTo>
                  <a:close/>
                  <a:moveTo>
                    <a:pt x="23785" y="53"/>
                  </a:moveTo>
                  <a:cubicBezTo>
                    <a:pt x="23750" y="53"/>
                    <a:pt x="23716" y="92"/>
                    <a:pt x="23733" y="127"/>
                  </a:cubicBezTo>
                  <a:cubicBezTo>
                    <a:pt x="23733" y="162"/>
                    <a:pt x="23768" y="201"/>
                    <a:pt x="23803" y="201"/>
                  </a:cubicBezTo>
                  <a:cubicBezTo>
                    <a:pt x="23842" y="179"/>
                    <a:pt x="23877" y="144"/>
                    <a:pt x="23859" y="109"/>
                  </a:cubicBezTo>
                  <a:cubicBezTo>
                    <a:pt x="23859" y="70"/>
                    <a:pt x="23824" y="53"/>
                    <a:pt x="23803" y="53"/>
                  </a:cubicBezTo>
                  <a:close/>
                  <a:moveTo>
                    <a:pt x="24873" y="53"/>
                  </a:moveTo>
                  <a:cubicBezTo>
                    <a:pt x="24838" y="53"/>
                    <a:pt x="24821" y="70"/>
                    <a:pt x="24803" y="109"/>
                  </a:cubicBezTo>
                  <a:cubicBezTo>
                    <a:pt x="24803" y="144"/>
                    <a:pt x="24821" y="179"/>
                    <a:pt x="24873" y="201"/>
                  </a:cubicBezTo>
                  <a:cubicBezTo>
                    <a:pt x="24912" y="201"/>
                    <a:pt x="24947" y="162"/>
                    <a:pt x="24947" y="127"/>
                  </a:cubicBezTo>
                  <a:cubicBezTo>
                    <a:pt x="24964" y="92"/>
                    <a:pt x="24930" y="53"/>
                    <a:pt x="24890" y="53"/>
                  </a:cubicBezTo>
                  <a:close/>
                  <a:moveTo>
                    <a:pt x="13599" y="127"/>
                  </a:moveTo>
                  <a:cubicBezTo>
                    <a:pt x="13560" y="127"/>
                    <a:pt x="13525" y="144"/>
                    <a:pt x="13525" y="201"/>
                  </a:cubicBezTo>
                  <a:cubicBezTo>
                    <a:pt x="13542" y="236"/>
                    <a:pt x="13560" y="270"/>
                    <a:pt x="13599" y="270"/>
                  </a:cubicBezTo>
                  <a:lnTo>
                    <a:pt x="13616" y="270"/>
                  </a:lnTo>
                  <a:cubicBezTo>
                    <a:pt x="13651" y="270"/>
                    <a:pt x="13686" y="236"/>
                    <a:pt x="13668" y="179"/>
                  </a:cubicBezTo>
                  <a:cubicBezTo>
                    <a:pt x="13668" y="144"/>
                    <a:pt x="13651" y="127"/>
                    <a:pt x="13599" y="127"/>
                  </a:cubicBezTo>
                  <a:close/>
                  <a:moveTo>
                    <a:pt x="13960" y="127"/>
                  </a:moveTo>
                  <a:cubicBezTo>
                    <a:pt x="13925" y="127"/>
                    <a:pt x="13903" y="144"/>
                    <a:pt x="13886" y="201"/>
                  </a:cubicBezTo>
                  <a:cubicBezTo>
                    <a:pt x="13886" y="236"/>
                    <a:pt x="13925" y="270"/>
                    <a:pt x="13960" y="270"/>
                  </a:cubicBezTo>
                  <a:cubicBezTo>
                    <a:pt x="14012" y="270"/>
                    <a:pt x="14034" y="236"/>
                    <a:pt x="14034" y="201"/>
                  </a:cubicBezTo>
                  <a:cubicBezTo>
                    <a:pt x="14051" y="162"/>
                    <a:pt x="14012" y="127"/>
                    <a:pt x="13977" y="127"/>
                  </a:cubicBezTo>
                  <a:close/>
                  <a:moveTo>
                    <a:pt x="23424" y="127"/>
                  </a:moveTo>
                  <a:cubicBezTo>
                    <a:pt x="23389" y="127"/>
                    <a:pt x="23367" y="162"/>
                    <a:pt x="23367" y="218"/>
                  </a:cubicBezTo>
                  <a:cubicBezTo>
                    <a:pt x="23389" y="236"/>
                    <a:pt x="23407" y="270"/>
                    <a:pt x="23441" y="270"/>
                  </a:cubicBezTo>
                  <a:lnTo>
                    <a:pt x="23459" y="270"/>
                  </a:lnTo>
                  <a:lnTo>
                    <a:pt x="23459" y="253"/>
                  </a:lnTo>
                  <a:cubicBezTo>
                    <a:pt x="23498" y="253"/>
                    <a:pt x="23515" y="218"/>
                    <a:pt x="23515" y="179"/>
                  </a:cubicBezTo>
                  <a:cubicBezTo>
                    <a:pt x="23498" y="144"/>
                    <a:pt x="23476" y="127"/>
                    <a:pt x="23441" y="127"/>
                  </a:cubicBezTo>
                  <a:close/>
                  <a:moveTo>
                    <a:pt x="13233" y="144"/>
                  </a:moveTo>
                  <a:cubicBezTo>
                    <a:pt x="13198" y="144"/>
                    <a:pt x="13164" y="179"/>
                    <a:pt x="13181" y="218"/>
                  </a:cubicBezTo>
                  <a:cubicBezTo>
                    <a:pt x="13181" y="253"/>
                    <a:pt x="13198" y="288"/>
                    <a:pt x="13251" y="288"/>
                  </a:cubicBezTo>
                  <a:cubicBezTo>
                    <a:pt x="13290" y="270"/>
                    <a:pt x="13325" y="253"/>
                    <a:pt x="13325" y="201"/>
                  </a:cubicBezTo>
                  <a:cubicBezTo>
                    <a:pt x="13307" y="162"/>
                    <a:pt x="13290" y="144"/>
                    <a:pt x="13251" y="144"/>
                  </a:cubicBezTo>
                  <a:close/>
                  <a:moveTo>
                    <a:pt x="25238" y="144"/>
                  </a:moveTo>
                  <a:cubicBezTo>
                    <a:pt x="25199" y="144"/>
                    <a:pt x="25165" y="162"/>
                    <a:pt x="25165" y="179"/>
                  </a:cubicBezTo>
                  <a:cubicBezTo>
                    <a:pt x="25147" y="218"/>
                    <a:pt x="25165" y="270"/>
                    <a:pt x="25199" y="270"/>
                  </a:cubicBezTo>
                  <a:cubicBezTo>
                    <a:pt x="25217" y="288"/>
                    <a:pt x="25217" y="288"/>
                    <a:pt x="25238" y="288"/>
                  </a:cubicBezTo>
                  <a:cubicBezTo>
                    <a:pt x="25256" y="288"/>
                    <a:pt x="25291" y="270"/>
                    <a:pt x="25291" y="236"/>
                  </a:cubicBezTo>
                  <a:cubicBezTo>
                    <a:pt x="25308" y="201"/>
                    <a:pt x="25291" y="162"/>
                    <a:pt x="25256" y="144"/>
                  </a:cubicBezTo>
                  <a:close/>
                  <a:moveTo>
                    <a:pt x="14321" y="162"/>
                  </a:moveTo>
                  <a:cubicBezTo>
                    <a:pt x="14286" y="162"/>
                    <a:pt x="14269" y="179"/>
                    <a:pt x="14251" y="218"/>
                  </a:cubicBezTo>
                  <a:cubicBezTo>
                    <a:pt x="14251" y="253"/>
                    <a:pt x="14286" y="288"/>
                    <a:pt x="14321" y="310"/>
                  </a:cubicBezTo>
                  <a:cubicBezTo>
                    <a:pt x="14360" y="310"/>
                    <a:pt x="14395" y="270"/>
                    <a:pt x="14395" y="236"/>
                  </a:cubicBezTo>
                  <a:cubicBezTo>
                    <a:pt x="14412" y="201"/>
                    <a:pt x="14378" y="162"/>
                    <a:pt x="14338" y="162"/>
                  </a:cubicBezTo>
                  <a:close/>
                  <a:moveTo>
                    <a:pt x="12872" y="179"/>
                  </a:moveTo>
                  <a:cubicBezTo>
                    <a:pt x="12837" y="179"/>
                    <a:pt x="12798" y="218"/>
                    <a:pt x="12816" y="270"/>
                  </a:cubicBezTo>
                  <a:cubicBezTo>
                    <a:pt x="12816" y="310"/>
                    <a:pt x="12855" y="327"/>
                    <a:pt x="12889" y="327"/>
                  </a:cubicBezTo>
                  <a:cubicBezTo>
                    <a:pt x="12924" y="327"/>
                    <a:pt x="12963" y="288"/>
                    <a:pt x="12963" y="236"/>
                  </a:cubicBezTo>
                  <a:cubicBezTo>
                    <a:pt x="12946" y="201"/>
                    <a:pt x="12924" y="179"/>
                    <a:pt x="12889" y="179"/>
                  </a:cubicBezTo>
                  <a:close/>
                  <a:moveTo>
                    <a:pt x="14687" y="218"/>
                  </a:moveTo>
                  <a:cubicBezTo>
                    <a:pt x="14647" y="218"/>
                    <a:pt x="14630" y="253"/>
                    <a:pt x="14613" y="270"/>
                  </a:cubicBezTo>
                  <a:cubicBezTo>
                    <a:pt x="14613" y="327"/>
                    <a:pt x="14630" y="362"/>
                    <a:pt x="14665" y="362"/>
                  </a:cubicBezTo>
                  <a:lnTo>
                    <a:pt x="14687" y="362"/>
                  </a:lnTo>
                  <a:cubicBezTo>
                    <a:pt x="14721" y="362"/>
                    <a:pt x="14739" y="344"/>
                    <a:pt x="14756" y="310"/>
                  </a:cubicBezTo>
                  <a:cubicBezTo>
                    <a:pt x="14756" y="270"/>
                    <a:pt x="14739" y="236"/>
                    <a:pt x="14704" y="218"/>
                  </a:cubicBezTo>
                  <a:close/>
                  <a:moveTo>
                    <a:pt x="23080" y="218"/>
                  </a:moveTo>
                  <a:cubicBezTo>
                    <a:pt x="23024" y="236"/>
                    <a:pt x="23006" y="270"/>
                    <a:pt x="23024" y="310"/>
                  </a:cubicBezTo>
                  <a:cubicBezTo>
                    <a:pt x="23024" y="344"/>
                    <a:pt x="23063" y="362"/>
                    <a:pt x="23098" y="362"/>
                  </a:cubicBezTo>
                  <a:lnTo>
                    <a:pt x="23115" y="362"/>
                  </a:lnTo>
                  <a:cubicBezTo>
                    <a:pt x="23150" y="344"/>
                    <a:pt x="23172" y="310"/>
                    <a:pt x="23172" y="270"/>
                  </a:cubicBezTo>
                  <a:cubicBezTo>
                    <a:pt x="23150" y="236"/>
                    <a:pt x="23115" y="218"/>
                    <a:pt x="23098" y="218"/>
                  </a:cubicBezTo>
                  <a:close/>
                  <a:moveTo>
                    <a:pt x="12511" y="236"/>
                  </a:moveTo>
                  <a:cubicBezTo>
                    <a:pt x="12472" y="253"/>
                    <a:pt x="12454" y="288"/>
                    <a:pt x="12454" y="327"/>
                  </a:cubicBezTo>
                  <a:cubicBezTo>
                    <a:pt x="12454" y="362"/>
                    <a:pt x="12489" y="379"/>
                    <a:pt x="12528" y="379"/>
                  </a:cubicBezTo>
                  <a:lnTo>
                    <a:pt x="12546" y="379"/>
                  </a:lnTo>
                  <a:cubicBezTo>
                    <a:pt x="12581" y="379"/>
                    <a:pt x="12598" y="344"/>
                    <a:pt x="12598" y="288"/>
                  </a:cubicBezTo>
                  <a:cubicBezTo>
                    <a:pt x="12581" y="270"/>
                    <a:pt x="12563" y="236"/>
                    <a:pt x="12528" y="236"/>
                  </a:cubicBezTo>
                  <a:close/>
                  <a:moveTo>
                    <a:pt x="25565" y="288"/>
                  </a:moveTo>
                  <a:cubicBezTo>
                    <a:pt x="25543" y="288"/>
                    <a:pt x="25508" y="288"/>
                    <a:pt x="25491" y="327"/>
                  </a:cubicBezTo>
                  <a:cubicBezTo>
                    <a:pt x="25473" y="362"/>
                    <a:pt x="25491" y="397"/>
                    <a:pt x="25526" y="418"/>
                  </a:cubicBezTo>
                  <a:cubicBezTo>
                    <a:pt x="25543" y="418"/>
                    <a:pt x="25543" y="436"/>
                    <a:pt x="25565" y="436"/>
                  </a:cubicBezTo>
                  <a:cubicBezTo>
                    <a:pt x="25582" y="436"/>
                    <a:pt x="25617" y="418"/>
                    <a:pt x="25617" y="379"/>
                  </a:cubicBezTo>
                  <a:cubicBezTo>
                    <a:pt x="25652" y="362"/>
                    <a:pt x="25634" y="310"/>
                    <a:pt x="25600" y="288"/>
                  </a:cubicBezTo>
                  <a:close/>
                  <a:moveTo>
                    <a:pt x="12145" y="310"/>
                  </a:moveTo>
                  <a:cubicBezTo>
                    <a:pt x="12111" y="327"/>
                    <a:pt x="12093" y="362"/>
                    <a:pt x="12093" y="397"/>
                  </a:cubicBezTo>
                  <a:cubicBezTo>
                    <a:pt x="12111" y="436"/>
                    <a:pt x="12128" y="453"/>
                    <a:pt x="12163" y="453"/>
                  </a:cubicBezTo>
                  <a:lnTo>
                    <a:pt x="12185" y="453"/>
                  </a:lnTo>
                  <a:cubicBezTo>
                    <a:pt x="12219" y="453"/>
                    <a:pt x="12254" y="397"/>
                    <a:pt x="12237" y="362"/>
                  </a:cubicBezTo>
                  <a:cubicBezTo>
                    <a:pt x="12237" y="327"/>
                    <a:pt x="12202" y="310"/>
                    <a:pt x="12163" y="310"/>
                  </a:cubicBezTo>
                  <a:close/>
                  <a:moveTo>
                    <a:pt x="15030" y="327"/>
                  </a:moveTo>
                  <a:cubicBezTo>
                    <a:pt x="15013" y="327"/>
                    <a:pt x="14974" y="344"/>
                    <a:pt x="14956" y="379"/>
                  </a:cubicBezTo>
                  <a:cubicBezTo>
                    <a:pt x="14956" y="418"/>
                    <a:pt x="14974" y="453"/>
                    <a:pt x="15013" y="471"/>
                  </a:cubicBezTo>
                  <a:lnTo>
                    <a:pt x="15030" y="471"/>
                  </a:lnTo>
                  <a:cubicBezTo>
                    <a:pt x="15065" y="471"/>
                    <a:pt x="15083" y="453"/>
                    <a:pt x="15100" y="436"/>
                  </a:cubicBezTo>
                  <a:cubicBezTo>
                    <a:pt x="15122" y="397"/>
                    <a:pt x="15100" y="344"/>
                    <a:pt x="15065" y="327"/>
                  </a:cubicBezTo>
                  <a:close/>
                  <a:moveTo>
                    <a:pt x="22715" y="344"/>
                  </a:moveTo>
                  <a:cubicBezTo>
                    <a:pt x="22680" y="362"/>
                    <a:pt x="22663" y="397"/>
                    <a:pt x="22680" y="436"/>
                  </a:cubicBezTo>
                  <a:cubicBezTo>
                    <a:pt x="22697" y="471"/>
                    <a:pt x="22715" y="488"/>
                    <a:pt x="22754" y="488"/>
                  </a:cubicBezTo>
                  <a:lnTo>
                    <a:pt x="22771" y="488"/>
                  </a:lnTo>
                  <a:cubicBezTo>
                    <a:pt x="22806" y="471"/>
                    <a:pt x="22824" y="418"/>
                    <a:pt x="22824" y="379"/>
                  </a:cubicBezTo>
                  <a:cubicBezTo>
                    <a:pt x="22806" y="362"/>
                    <a:pt x="22789" y="344"/>
                    <a:pt x="22754" y="344"/>
                  </a:cubicBezTo>
                  <a:close/>
                  <a:moveTo>
                    <a:pt x="11802" y="397"/>
                  </a:moveTo>
                  <a:cubicBezTo>
                    <a:pt x="11767" y="397"/>
                    <a:pt x="11728" y="436"/>
                    <a:pt x="11749" y="471"/>
                  </a:cubicBezTo>
                  <a:cubicBezTo>
                    <a:pt x="11749" y="505"/>
                    <a:pt x="11784" y="544"/>
                    <a:pt x="11819" y="544"/>
                  </a:cubicBezTo>
                  <a:lnTo>
                    <a:pt x="11836" y="527"/>
                  </a:lnTo>
                  <a:cubicBezTo>
                    <a:pt x="11876" y="527"/>
                    <a:pt x="11893" y="488"/>
                    <a:pt x="11893" y="453"/>
                  </a:cubicBezTo>
                  <a:cubicBezTo>
                    <a:pt x="11876" y="418"/>
                    <a:pt x="11858" y="397"/>
                    <a:pt x="11819" y="397"/>
                  </a:cubicBezTo>
                  <a:close/>
                  <a:moveTo>
                    <a:pt x="11441" y="471"/>
                  </a:moveTo>
                  <a:cubicBezTo>
                    <a:pt x="11401" y="488"/>
                    <a:pt x="11384" y="527"/>
                    <a:pt x="11401" y="562"/>
                  </a:cubicBezTo>
                  <a:cubicBezTo>
                    <a:pt x="11401" y="597"/>
                    <a:pt x="11441" y="614"/>
                    <a:pt x="11458" y="614"/>
                  </a:cubicBezTo>
                  <a:lnTo>
                    <a:pt x="11475" y="614"/>
                  </a:lnTo>
                  <a:cubicBezTo>
                    <a:pt x="11532" y="614"/>
                    <a:pt x="11549" y="579"/>
                    <a:pt x="11532" y="527"/>
                  </a:cubicBezTo>
                  <a:cubicBezTo>
                    <a:pt x="11532" y="505"/>
                    <a:pt x="11493" y="471"/>
                    <a:pt x="11458" y="471"/>
                  </a:cubicBezTo>
                  <a:close/>
                  <a:moveTo>
                    <a:pt x="25869" y="471"/>
                  </a:moveTo>
                  <a:cubicBezTo>
                    <a:pt x="25852" y="471"/>
                    <a:pt x="25835" y="488"/>
                    <a:pt x="25817" y="505"/>
                  </a:cubicBezTo>
                  <a:cubicBezTo>
                    <a:pt x="25782" y="544"/>
                    <a:pt x="25800" y="579"/>
                    <a:pt x="25835" y="597"/>
                  </a:cubicBezTo>
                  <a:cubicBezTo>
                    <a:pt x="25835" y="614"/>
                    <a:pt x="25852" y="614"/>
                    <a:pt x="25869" y="614"/>
                  </a:cubicBezTo>
                  <a:cubicBezTo>
                    <a:pt x="25891" y="614"/>
                    <a:pt x="25926" y="597"/>
                    <a:pt x="25926" y="579"/>
                  </a:cubicBezTo>
                  <a:cubicBezTo>
                    <a:pt x="25961" y="544"/>
                    <a:pt x="25943" y="505"/>
                    <a:pt x="25909" y="488"/>
                  </a:cubicBezTo>
                  <a:cubicBezTo>
                    <a:pt x="25909" y="471"/>
                    <a:pt x="25891" y="471"/>
                    <a:pt x="25869" y="471"/>
                  </a:cubicBezTo>
                  <a:close/>
                  <a:moveTo>
                    <a:pt x="15357" y="488"/>
                  </a:moveTo>
                  <a:cubicBezTo>
                    <a:pt x="15339" y="488"/>
                    <a:pt x="15300" y="505"/>
                    <a:pt x="15300" y="527"/>
                  </a:cubicBezTo>
                  <a:cubicBezTo>
                    <a:pt x="15265" y="562"/>
                    <a:pt x="15283" y="614"/>
                    <a:pt x="15318" y="636"/>
                  </a:cubicBezTo>
                  <a:lnTo>
                    <a:pt x="15357" y="636"/>
                  </a:lnTo>
                  <a:cubicBezTo>
                    <a:pt x="15374" y="636"/>
                    <a:pt x="15409" y="614"/>
                    <a:pt x="15409" y="597"/>
                  </a:cubicBezTo>
                  <a:cubicBezTo>
                    <a:pt x="15448" y="562"/>
                    <a:pt x="15426" y="527"/>
                    <a:pt x="15391" y="505"/>
                  </a:cubicBezTo>
                  <a:cubicBezTo>
                    <a:pt x="15374" y="488"/>
                    <a:pt x="15374" y="488"/>
                    <a:pt x="15357" y="488"/>
                  </a:cubicBezTo>
                  <a:close/>
                  <a:moveTo>
                    <a:pt x="22388" y="488"/>
                  </a:moveTo>
                  <a:cubicBezTo>
                    <a:pt x="22354" y="505"/>
                    <a:pt x="22336" y="544"/>
                    <a:pt x="22354" y="579"/>
                  </a:cubicBezTo>
                  <a:cubicBezTo>
                    <a:pt x="22354" y="614"/>
                    <a:pt x="22388" y="636"/>
                    <a:pt x="22410" y="636"/>
                  </a:cubicBezTo>
                  <a:cubicBezTo>
                    <a:pt x="22428" y="636"/>
                    <a:pt x="22445" y="614"/>
                    <a:pt x="22445" y="614"/>
                  </a:cubicBezTo>
                  <a:cubicBezTo>
                    <a:pt x="22480" y="597"/>
                    <a:pt x="22497" y="562"/>
                    <a:pt x="22480" y="527"/>
                  </a:cubicBezTo>
                  <a:cubicBezTo>
                    <a:pt x="22462" y="488"/>
                    <a:pt x="22445" y="488"/>
                    <a:pt x="22410" y="488"/>
                  </a:cubicBezTo>
                  <a:close/>
                  <a:moveTo>
                    <a:pt x="11114" y="562"/>
                  </a:moveTo>
                  <a:cubicBezTo>
                    <a:pt x="11114" y="562"/>
                    <a:pt x="11097" y="562"/>
                    <a:pt x="11097" y="579"/>
                  </a:cubicBezTo>
                  <a:cubicBezTo>
                    <a:pt x="11058" y="579"/>
                    <a:pt x="11040" y="614"/>
                    <a:pt x="11040" y="653"/>
                  </a:cubicBezTo>
                  <a:cubicBezTo>
                    <a:pt x="11058" y="688"/>
                    <a:pt x="11075" y="705"/>
                    <a:pt x="11114" y="705"/>
                  </a:cubicBezTo>
                  <a:lnTo>
                    <a:pt x="11132" y="705"/>
                  </a:lnTo>
                  <a:cubicBezTo>
                    <a:pt x="11166" y="705"/>
                    <a:pt x="11184" y="671"/>
                    <a:pt x="11184" y="614"/>
                  </a:cubicBezTo>
                  <a:cubicBezTo>
                    <a:pt x="11166" y="597"/>
                    <a:pt x="11149" y="562"/>
                    <a:pt x="11114" y="562"/>
                  </a:cubicBezTo>
                  <a:close/>
                  <a:moveTo>
                    <a:pt x="22062" y="636"/>
                  </a:moveTo>
                  <a:cubicBezTo>
                    <a:pt x="22027" y="653"/>
                    <a:pt x="22010" y="705"/>
                    <a:pt x="22027" y="745"/>
                  </a:cubicBezTo>
                  <a:cubicBezTo>
                    <a:pt x="22027" y="762"/>
                    <a:pt x="22062" y="779"/>
                    <a:pt x="22084" y="779"/>
                  </a:cubicBezTo>
                  <a:lnTo>
                    <a:pt x="22119" y="779"/>
                  </a:lnTo>
                  <a:cubicBezTo>
                    <a:pt x="22153" y="762"/>
                    <a:pt x="22171" y="705"/>
                    <a:pt x="22153" y="671"/>
                  </a:cubicBezTo>
                  <a:cubicBezTo>
                    <a:pt x="22136" y="653"/>
                    <a:pt x="22119" y="636"/>
                    <a:pt x="22084" y="636"/>
                  </a:cubicBezTo>
                  <a:close/>
                  <a:moveTo>
                    <a:pt x="10749" y="653"/>
                  </a:moveTo>
                  <a:cubicBezTo>
                    <a:pt x="10714" y="671"/>
                    <a:pt x="10679" y="705"/>
                    <a:pt x="10696" y="745"/>
                  </a:cubicBezTo>
                  <a:cubicBezTo>
                    <a:pt x="10696" y="779"/>
                    <a:pt x="10731" y="797"/>
                    <a:pt x="10770" y="797"/>
                  </a:cubicBezTo>
                  <a:lnTo>
                    <a:pt x="10788" y="797"/>
                  </a:lnTo>
                  <a:cubicBezTo>
                    <a:pt x="10823" y="797"/>
                    <a:pt x="10840" y="762"/>
                    <a:pt x="10840" y="705"/>
                  </a:cubicBezTo>
                  <a:cubicBezTo>
                    <a:pt x="10823" y="688"/>
                    <a:pt x="10788" y="653"/>
                    <a:pt x="10770" y="653"/>
                  </a:cubicBezTo>
                  <a:close/>
                  <a:moveTo>
                    <a:pt x="15683" y="671"/>
                  </a:moveTo>
                  <a:cubicBezTo>
                    <a:pt x="15644" y="671"/>
                    <a:pt x="15626" y="688"/>
                    <a:pt x="15609" y="705"/>
                  </a:cubicBezTo>
                  <a:cubicBezTo>
                    <a:pt x="15592" y="745"/>
                    <a:pt x="15609" y="779"/>
                    <a:pt x="15644" y="797"/>
                  </a:cubicBezTo>
                  <a:cubicBezTo>
                    <a:pt x="15644" y="814"/>
                    <a:pt x="15666" y="814"/>
                    <a:pt x="15683" y="814"/>
                  </a:cubicBezTo>
                  <a:cubicBezTo>
                    <a:pt x="15700" y="814"/>
                    <a:pt x="15718" y="797"/>
                    <a:pt x="15735" y="779"/>
                  </a:cubicBezTo>
                  <a:cubicBezTo>
                    <a:pt x="15753" y="745"/>
                    <a:pt x="15735" y="688"/>
                    <a:pt x="15700" y="671"/>
                  </a:cubicBezTo>
                  <a:close/>
                  <a:moveTo>
                    <a:pt x="26161" y="688"/>
                  </a:moveTo>
                  <a:cubicBezTo>
                    <a:pt x="26144" y="688"/>
                    <a:pt x="26126" y="705"/>
                    <a:pt x="26109" y="723"/>
                  </a:cubicBezTo>
                  <a:cubicBezTo>
                    <a:pt x="26070" y="745"/>
                    <a:pt x="26070" y="797"/>
                    <a:pt x="26109" y="814"/>
                  </a:cubicBezTo>
                  <a:cubicBezTo>
                    <a:pt x="26126" y="832"/>
                    <a:pt x="26144" y="832"/>
                    <a:pt x="26161" y="832"/>
                  </a:cubicBezTo>
                  <a:cubicBezTo>
                    <a:pt x="26178" y="832"/>
                    <a:pt x="26196" y="832"/>
                    <a:pt x="26218" y="814"/>
                  </a:cubicBezTo>
                  <a:cubicBezTo>
                    <a:pt x="26235" y="779"/>
                    <a:pt x="26235" y="745"/>
                    <a:pt x="26196" y="705"/>
                  </a:cubicBezTo>
                  <a:cubicBezTo>
                    <a:pt x="26196" y="705"/>
                    <a:pt x="26178" y="688"/>
                    <a:pt x="26161" y="688"/>
                  </a:cubicBezTo>
                  <a:close/>
                  <a:moveTo>
                    <a:pt x="10387" y="745"/>
                  </a:moveTo>
                  <a:cubicBezTo>
                    <a:pt x="10353" y="762"/>
                    <a:pt x="10335" y="797"/>
                    <a:pt x="10335" y="832"/>
                  </a:cubicBezTo>
                  <a:cubicBezTo>
                    <a:pt x="10353" y="871"/>
                    <a:pt x="10370" y="888"/>
                    <a:pt x="10405" y="888"/>
                  </a:cubicBezTo>
                  <a:lnTo>
                    <a:pt x="10422" y="888"/>
                  </a:lnTo>
                  <a:cubicBezTo>
                    <a:pt x="10461" y="888"/>
                    <a:pt x="10496" y="832"/>
                    <a:pt x="10479" y="797"/>
                  </a:cubicBezTo>
                  <a:cubicBezTo>
                    <a:pt x="10479" y="762"/>
                    <a:pt x="10444" y="745"/>
                    <a:pt x="10405" y="745"/>
                  </a:cubicBezTo>
                  <a:close/>
                  <a:moveTo>
                    <a:pt x="21757" y="797"/>
                  </a:moveTo>
                  <a:cubicBezTo>
                    <a:pt x="21757" y="797"/>
                    <a:pt x="21736" y="797"/>
                    <a:pt x="21736" y="814"/>
                  </a:cubicBezTo>
                  <a:cubicBezTo>
                    <a:pt x="21701" y="832"/>
                    <a:pt x="21683" y="871"/>
                    <a:pt x="21701" y="906"/>
                  </a:cubicBezTo>
                  <a:cubicBezTo>
                    <a:pt x="21718" y="923"/>
                    <a:pt x="21736" y="940"/>
                    <a:pt x="21757" y="940"/>
                  </a:cubicBezTo>
                  <a:lnTo>
                    <a:pt x="21792" y="940"/>
                  </a:lnTo>
                  <a:cubicBezTo>
                    <a:pt x="21827" y="923"/>
                    <a:pt x="21844" y="871"/>
                    <a:pt x="21827" y="832"/>
                  </a:cubicBezTo>
                  <a:cubicBezTo>
                    <a:pt x="21810" y="814"/>
                    <a:pt x="21792" y="797"/>
                    <a:pt x="21757" y="797"/>
                  </a:cubicBezTo>
                  <a:close/>
                  <a:moveTo>
                    <a:pt x="10044" y="832"/>
                  </a:moveTo>
                  <a:cubicBezTo>
                    <a:pt x="10009" y="832"/>
                    <a:pt x="9970" y="888"/>
                    <a:pt x="9987" y="923"/>
                  </a:cubicBezTo>
                  <a:cubicBezTo>
                    <a:pt x="9987" y="962"/>
                    <a:pt x="10026" y="980"/>
                    <a:pt x="10061" y="980"/>
                  </a:cubicBezTo>
                  <a:lnTo>
                    <a:pt x="10079" y="980"/>
                  </a:lnTo>
                  <a:cubicBezTo>
                    <a:pt x="10118" y="962"/>
                    <a:pt x="10135" y="923"/>
                    <a:pt x="10135" y="888"/>
                  </a:cubicBezTo>
                  <a:cubicBezTo>
                    <a:pt x="10118" y="853"/>
                    <a:pt x="10096" y="832"/>
                    <a:pt x="10061" y="832"/>
                  </a:cubicBezTo>
                  <a:close/>
                  <a:moveTo>
                    <a:pt x="15970" y="871"/>
                  </a:moveTo>
                  <a:cubicBezTo>
                    <a:pt x="15953" y="871"/>
                    <a:pt x="15935" y="871"/>
                    <a:pt x="15918" y="888"/>
                  </a:cubicBezTo>
                  <a:cubicBezTo>
                    <a:pt x="15901" y="923"/>
                    <a:pt x="15901" y="962"/>
                    <a:pt x="15935" y="997"/>
                  </a:cubicBezTo>
                  <a:cubicBezTo>
                    <a:pt x="15953" y="997"/>
                    <a:pt x="15953" y="1014"/>
                    <a:pt x="15970" y="1014"/>
                  </a:cubicBezTo>
                  <a:cubicBezTo>
                    <a:pt x="16009" y="1014"/>
                    <a:pt x="16027" y="997"/>
                    <a:pt x="16027" y="980"/>
                  </a:cubicBezTo>
                  <a:cubicBezTo>
                    <a:pt x="16062" y="940"/>
                    <a:pt x="16044" y="906"/>
                    <a:pt x="16027" y="871"/>
                  </a:cubicBezTo>
                  <a:close/>
                  <a:moveTo>
                    <a:pt x="9683" y="906"/>
                  </a:moveTo>
                  <a:cubicBezTo>
                    <a:pt x="9643" y="923"/>
                    <a:pt x="9626" y="962"/>
                    <a:pt x="9626" y="997"/>
                  </a:cubicBezTo>
                  <a:cubicBezTo>
                    <a:pt x="9643" y="1032"/>
                    <a:pt x="9661" y="1049"/>
                    <a:pt x="9700" y="1049"/>
                  </a:cubicBezTo>
                  <a:lnTo>
                    <a:pt x="9717" y="1049"/>
                  </a:lnTo>
                  <a:cubicBezTo>
                    <a:pt x="9752" y="1049"/>
                    <a:pt x="9791" y="1014"/>
                    <a:pt x="9770" y="962"/>
                  </a:cubicBezTo>
                  <a:cubicBezTo>
                    <a:pt x="9770" y="940"/>
                    <a:pt x="9735" y="906"/>
                    <a:pt x="9700" y="906"/>
                  </a:cubicBezTo>
                  <a:close/>
                  <a:moveTo>
                    <a:pt x="26413" y="940"/>
                  </a:moveTo>
                  <a:cubicBezTo>
                    <a:pt x="26396" y="940"/>
                    <a:pt x="26379" y="962"/>
                    <a:pt x="26361" y="962"/>
                  </a:cubicBezTo>
                  <a:cubicBezTo>
                    <a:pt x="26344" y="997"/>
                    <a:pt x="26344" y="1032"/>
                    <a:pt x="26361" y="1071"/>
                  </a:cubicBezTo>
                  <a:cubicBezTo>
                    <a:pt x="26379" y="1088"/>
                    <a:pt x="26396" y="1088"/>
                    <a:pt x="26413" y="1088"/>
                  </a:cubicBezTo>
                  <a:cubicBezTo>
                    <a:pt x="26435" y="1088"/>
                    <a:pt x="26452" y="1088"/>
                    <a:pt x="26470" y="1071"/>
                  </a:cubicBezTo>
                  <a:cubicBezTo>
                    <a:pt x="26487" y="1049"/>
                    <a:pt x="26505" y="997"/>
                    <a:pt x="26470" y="962"/>
                  </a:cubicBezTo>
                  <a:cubicBezTo>
                    <a:pt x="26452" y="962"/>
                    <a:pt x="26435" y="940"/>
                    <a:pt x="26413" y="940"/>
                  </a:cubicBezTo>
                  <a:close/>
                  <a:moveTo>
                    <a:pt x="21409" y="980"/>
                  </a:moveTo>
                  <a:cubicBezTo>
                    <a:pt x="21375" y="997"/>
                    <a:pt x="21357" y="1049"/>
                    <a:pt x="21375" y="1088"/>
                  </a:cubicBezTo>
                  <a:cubicBezTo>
                    <a:pt x="21392" y="1106"/>
                    <a:pt x="21431" y="1123"/>
                    <a:pt x="21449" y="1123"/>
                  </a:cubicBezTo>
                  <a:cubicBezTo>
                    <a:pt x="21466" y="1123"/>
                    <a:pt x="21466" y="1123"/>
                    <a:pt x="21483" y="1106"/>
                  </a:cubicBezTo>
                  <a:cubicBezTo>
                    <a:pt x="21518" y="1088"/>
                    <a:pt x="21540" y="1049"/>
                    <a:pt x="21501" y="1014"/>
                  </a:cubicBezTo>
                  <a:cubicBezTo>
                    <a:pt x="21501" y="980"/>
                    <a:pt x="21466" y="980"/>
                    <a:pt x="21449" y="980"/>
                  </a:cubicBezTo>
                  <a:close/>
                  <a:moveTo>
                    <a:pt x="9334" y="997"/>
                  </a:moveTo>
                  <a:cubicBezTo>
                    <a:pt x="9300" y="997"/>
                    <a:pt x="9265" y="1032"/>
                    <a:pt x="9282" y="1088"/>
                  </a:cubicBezTo>
                  <a:cubicBezTo>
                    <a:pt x="9282" y="1106"/>
                    <a:pt x="9317" y="1141"/>
                    <a:pt x="9356" y="1141"/>
                  </a:cubicBezTo>
                  <a:lnTo>
                    <a:pt x="9374" y="1141"/>
                  </a:lnTo>
                  <a:cubicBezTo>
                    <a:pt x="9408" y="1123"/>
                    <a:pt x="9426" y="1088"/>
                    <a:pt x="9426" y="1049"/>
                  </a:cubicBezTo>
                  <a:cubicBezTo>
                    <a:pt x="9408" y="1014"/>
                    <a:pt x="9391" y="997"/>
                    <a:pt x="9356" y="997"/>
                  </a:cubicBezTo>
                  <a:close/>
                  <a:moveTo>
                    <a:pt x="8973" y="1071"/>
                  </a:moveTo>
                  <a:cubicBezTo>
                    <a:pt x="8939" y="1088"/>
                    <a:pt x="8921" y="1123"/>
                    <a:pt x="8921" y="1158"/>
                  </a:cubicBezTo>
                  <a:cubicBezTo>
                    <a:pt x="8939" y="1197"/>
                    <a:pt x="8956" y="1215"/>
                    <a:pt x="8991" y="1215"/>
                  </a:cubicBezTo>
                  <a:lnTo>
                    <a:pt x="9008" y="1215"/>
                  </a:lnTo>
                  <a:cubicBezTo>
                    <a:pt x="9047" y="1215"/>
                    <a:pt x="9082" y="1158"/>
                    <a:pt x="9065" y="1123"/>
                  </a:cubicBezTo>
                  <a:cubicBezTo>
                    <a:pt x="9065" y="1088"/>
                    <a:pt x="9030" y="1071"/>
                    <a:pt x="8991" y="1071"/>
                  </a:cubicBezTo>
                  <a:close/>
                  <a:moveTo>
                    <a:pt x="16262" y="1106"/>
                  </a:moveTo>
                  <a:cubicBezTo>
                    <a:pt x="16227" y="1106"/>
                    <a:pt x="16210" y="1106"/>
                    <a:pt x="16210" y="1123"/>
                  </a:cubicBezTo>
                  <a:cubicBezTo>
                    <a:pt x="16170" y="1141"/>
                    <a:pt x="16170" y="1197"/>
                    <a:pt x="16210" y="1215"/>
                  </a:cubicBezTo>
                  <a:cubicBezTo>
                    <a:pt x="16227" y="1232"/>
                    <a:pt x="16244" y="1249"/>
                    <a:pt x="16262" y="1249"/>
                  </a:cubicBezTo>
                  <a:cubicBezTo>
                    <a:pt x="16279" y="1249"/>
                    <a:pt x="16297" y="1232"/>
                    <a:pt x="16297" y="1215"/>
                  </a:cubicBezTo>
                  <a:cubicBezTo>
                    <a:pt x="16336" y="1197"/>
                    <a:pt x="16336" y="1141"/>
                    <a:pt x="16297" y="1123"/>
                  </a:cubicBezTo>
                  <a:cubicBezTo>
                    <a:pt x="16279" y="1106"/>
                    <a:pt x="16279" y="1106"/>
                    <a:pt x="16262" y="1106"/>
                  </a:cubicBezTo>
                  <a:close/>
                  <a:moveTo>
                    <a:pt x="8630" y="1158"/>
                  </a:moveTo>
                  <a:cubicBezTo>
                    <a:pt x="8595" y="1158"/>
                    <a:pt x="8556" y="1197"/>
                    <a:pt x="8573" y="1232"/>
                  </a:cubicBezTo>
                  <a:cubicBezTo>
                    <a:pt x="8573" y="1267"/>
                    <a:pt x="8612" y="1306"/>
                    <a:pt x="8647" y="1306"/>
                  </a:cubicBezTo>
                  <a:lnTo>
                    <a:pt x="8664" y="1289"/>
                  </a:lnTo>
                  <a:cubicBezTo>
                    <a:pt x="8704" y="1289"/>
                    <a:pt x="8721" y="1249"/>
                    <a:pt x="8721" y="1215"/>
                  </a:cubicBezTo>
                  <a:cubicBezTo>
                    <a:pt x="8704" y="1180"/>
                    <a:pt x="8682" y="1158"/>
                    <a:pt x="8647" y="1158"/>
                  </a:cubicBezTo>
                  <a:close/>
                  <a:moveTo>
                    <a:pt x="21105" y="1158"/>
                  </a:moveTo>
                  <a:cubicBezTo>
                    <a:pt x="21066" y="1180"/>
                    <a:pt x="21048" y="1232"/>
                    <a:pt x="21066" y="1267"/>
                  </a:cubicBezTo>
                  <a:cubicBezTo>
                    <a:pt x="21083" y="1289"/>
                    <a:pt x="21105" y="1306"/>
                    <a:pt x="21140" y="1306"/>
                  </a:cubicBezTo>
                  <a:cubicBezTo>
                    <a:pt x="21140" y="1306"/>
                    <a:pt x="21157" y="1289"/>
                    <a:pt x="21174" y="1289"/>
                  </a:cubicBezTo>
                  <a:cubicBezTo>
                    <a:pt x="21192" y="1267"/>
                    <a:pt x="21214" y="1232"/>
                    <a:pt x="21192" y="1197"/>
                  </a:cubicBezTo>
                  <a:cubicBezTo>
                    <a:pt x="21174" y="1158"/>
                    <a:pt x="21157" y="1158"/>
                    <a:pt x="21140" y="1158"/>
                  </a:cubicBezTo>
                  <a:close/>
                  <a:moveTo>
                    <a:pt x="8268" y="1232"/>
                  </a:moveTo>
                  <a:cubicBezTo>
                    <a:pt x="8229" y="1249"/>
                    <a:pt x="8212" y="1289"/>
                    <a:pt x="8212" y="1323"/>
                  </a:cubicBezTo>
                  <a:cubicBezTo>
                    <a:pt x="8229" y="1358"/>
                    <a:pt x="8268" y="1376"/>
                    <a:pt x="8286" y="1376"/>
                  </a:cubicBezTo>
                  <a:lnTo>
                    <a:pt x="8303" y="1376"/>
                  </a:lnTo>
                  <a:cubicBezTo>
                    <a:pt x="8338" y="1358"/>
                    <a:pt x="8377" y="1323"/>
                    <a:pt x="8355" y="1289"/>
                  </a:cubicBezTo>
                  <a:cubicBezTo>
                    <a:pt x="8355" y="1249"/>
                    <a:pt x="8321" y="1232"/>
                    <a:pt x="8286" y="1232"/>
                  </a:cubicBezTo>
                  <a:close/>
                  <a:moveTo>
                    <a:pt x="26596" y="1232"/>
                  </a:moveTo>
                  <a:cubicBezTo>
                    <a:pt x="26579" y="1267"/>
                    <a:pt x="26561" y="1306"/>
                    <a:pt x="26596" y="1341"/>
                  </a:cubicBezTo>
                  <a:cubicBezTo>
                    <a:pt x="26596" y="1358"/>
                    <a:pt x="26631" y="1376"/>
                    <a:pt x="26653" y="1376"/>
                  </a:cubicBezTo>
                  <a:cubicBezTo>
                    <a:pt x="26670" y="1376"/>
                    <a:pt x="26687" y="1358"/>
                    <a:pt x="26687" y="1358"/>
                  </a:cubicBezTo>
                  <a:cubicBezTo>
                    <a:pt x="26722" y="1341"/>
                    <a:pt x="26722" y="1289"/>
                    <a:pt x="26705" y="1249"/>
                  </a:cubicBezTo>
                  <a:cubicBezTo>
                    <a:pt x="26687" y="1232"/>
                    <a:pt x="26670" y="1232"/>
                    <a:pt x="26653" y="1232"/>
                  </a:cubicBezTo>
                  <a:close/>
                  <a:moveTo>
                    <a:pt x="7920" y="1323"/>
                  </a:moveTo>
                  <a:cubicBezTo>
                    <a:pt x="7885" y="1323"/>
                    <a:pt x="7851" y="1358"/>
                    <a:pt x="7868" y="1415"/>
                  </a:cubicBezTo>
                  <a:cubicBezTo>
                    <a:pt x="7868" y="1432"/>
                    <a:pt x="7903" y="1467"/>
                    <a:pt x="7942" y="1467"/>
                  </a:cubicBezTo>
                  <a:lnTo>
                    <a:pt x="7959" y="1467"/>
                  </a:lnTo>
                  <a:cubicBezTo>
                    <a:pt x="7994" y="1450"/>
                    <a:pt x="8012" y="1415"/>
                    <a:pt x="8012" y="1376"/>
                  </a:cubicBezTo>
                  <a:cubicBezTo>
                    <a:pt x="7994" y="1341"/>
                    <a:pt x="7977" y="1323"/>
                    <a:pt x="7942" y="1323"/>
                  </a:cubicBezTo>
                  <a:close/>
                  <a:moveTo>
                    <a:pt x="20778" y="1341"/>
                  </a:moveTo>
                  <a:cubicBezTo>
                    <a:pt x="20739" y="1358"/>
                    <a:pt x="20739" y="1415"/>
                    <a:pt x="20757" y="1450"/>
                  </a:cubicBezTo>
                  <a:cubicBezTo>
                    <a:pt x="20757" y="1467"/>
                    <a:pt x="20796" y="1484"/>
                    <a:pt x="20813" y="1484"/>
                  </a:cubicBezTo>
                  <a:cubicBezTo>
                    <a:pt x="20831" y="1484"/>
                    <a:pt x="20848" y="1467"/>
                    <a:pt x="20848" y="1467"/>
                  </a:cubicBezTo>
                  <a:cubicBezTo>
                    <a:pt x="20887" y="1450"/>
                    <a:pt x="20905" y="1397"/>
                    <a:pt x="20887" y="1376"/>
                  </a:cubicBezTo>
                  <a:cubicBezTo>
                    <a:pt x="20865" y="1341"/>
                    <a:pt x="20848" y="1341"/>
                    <a:pt x="20813" y="1341"/>
                  </a:cubicBezTo>
                  <a:close/>
                  <a:moveTo>
                    <a:pt x="16514" y="1358"/>
                  </a:moveTo>
                  <a:cubicBezTo>
                    <a:pt x="16497" y="1358"/>
                    <a:pt x="16479" y="1358"/>
                    <a:pt x="16462" y="1376"/>
                  </a:cubicBezTo>
                  <a:cubicBezTo>
                    <a:pt x="16427" y="1397"/>
                    <a:pt x="16427" y="1450"/>
                    <a:pt x="16462" y="1484"/>
                  </a:cubicBezTo>
                  <a:cubicBezTo>
                    <a:pt x="16462" y="1484"/>
                    <a:pt x="16479" y="1506"/>
                    <a:pt x="16497" y="1506"/>
                  </a:cubicBezTo>
                  <a:cubicBezTo>
                    <a:pt x="16514" y="1506"/>
                    <a:pt x="16536" y="1506"/>
                    <a:pt x="16553" y="1484"/>
                  </a:cubicBezTo>
                  <a:cubicBezTo>
                    <a:pt x="16588" y="1450"/>
                    <a:pt x="16588" y="1415"/>
                    <a:pt x="16553" y="1376"/>
                  </a:cubicBezTo>
                  <a:cubicBezTo>
                    <a:pt x="16553" y="1358"/>
                    <a:pt x="16536" y="1358"/>
                    <a:pt x="16514" y="1358"/>
                  </a:cubicBezTo>
                  <a:close/>
                  <a:moveTo>
                    <a:pt x="7577" y="1397"/>
                  </a:moveTo>
                  <a:lnTo>
                    <a:pt x="7559" y="1415"/>
                  </a:lnTo>
                  <a:cubicBezTo>
                    <a:pt x="7524" y="1415"/>
                    <a:pt x="7507" y="1450"/>
                    <a:pt x="7524" y="1484"/>
                  </a:cubicBezTo>
                  <a:cubicBezTo>
                    <a:pt x="7524" y="1524"/>
                    <a:pt x="7559" y="1541"/>
                    <a:pt x="7577" y="1541"/>
                  </a:cubicBezTo>
                  <a:lnTo>
                    <a:pt x="7594" y="1541"/>
                  </a:lnTo>
                  <a:cubicBezTo>
                    <a:pt x="7651" y="1541"/>
                    <a:pt x="7668" y="1506"/>
                    <a:pt x="7651" y="1450"/>
                  </a:cubicBezTo>
                  <a:cubicBezTo>
                    <a:pt x="7651" y="1432"/>
                    <a:pt x="7616" y="1397"/>
                    <a:pt x="7577" y="1397"/>
                  </a:cubicBezTo>
                  <a:close/>
                  <a:moveTo>
                    <a:pt x="7215" y="1484"/>
                  </a:moveTo>
                  <a:cubicBezTo>
                    <a:pt x="7181" y="1506"/>
                    <a:pt x="7159" y="1541"/>
                    <a:pt x="7159" y="1576"/>
                  </a:cubicBezTo>
                  <a:cubicBezTo>
                    <a:pt x="7181" y="1615"/>
                    <a:pt x="7198" y="1632"/>
                    <a:pt x="7233" y="1632"/>
                  </a:cubicBezTo>
                  <a:lnTo>
                    <a:pt x="7250" y="1632"/>
                  </a:lnTo>
                  <a:cubicBezTo>
                    <a:pt x="7289" y="1632"/>
                    <a:pt x="7307" y="1576"/>
                    <a:pt x="7307" y="1541"/>
                  </a:cubicBezTo>
                  <a:cubicBezTo>
                    <a:pt x="7289" y="1524"/>
                    <a:pt x="7268" y="1484"/>
                    <a:pt x="7233" y="1484"/>
                  </a:cubicBezTo>
                  <a:close/>
                  <a:moveTo>
                    <a:pt x="20504" y="1506"/>
                  </a:moveTo>
                  <a:cubicBezTo>
                    <a:pt x="20487" y="1506"/>
                    <a:pt x="20487" y="1524"/>
                    <a:pt x="20469" y="1524"/>
                  </a:cubicBezTo>
                  <a:cubicBezTo>
                    <a:pt x="20430" y="1541"/>
                    <a:pt x="20413" y="1593"/>
                    <a:pt x="20430" y="1615"/>
                  </a:cubicBezTo>
                  <a:cubicBezTo>
                    <a:pt x="20452" y="1650"/>
                    <a:pt x="20469" y="1667"/>
                    <a:pt x="20504" y="1667"/>
                  </a:cubicBezTo>
                  <a:cubicBezTo>
                    <a:pt x="20522" y="1667"/>
                    <a:pt x="20522" y="1650"/>
                    <a:pt x="20539" y="1650"/>
                  </a:cubicBezTo>
                  <a:cubicBezTo>
                    <a:pt x="20578" y="1632"/>
                    <a:pt x="20578" y="1576"/>
                    <a:pt x="20561" y="1558"/>
                  </a:cubicBezTo>
                  <a:cubicBezTo>
                    <a:pt x="20561" y="1524"/>
                    <a:pt x="20522" y="1506"/>
                    <a:pt x="20504" y="1506"/>
                  </a:cubicBezTo>
                  <a:close/>
                  <a:moveTo>
                    <a:pt x="26848" y="1524"/>
                  </a:moveTo>
                  <a:cubicBezTo>
                    <a:pt x="26848" y="1524"/>
                    <a:pt x="26831" y="1524"/>
                    <a:pt x="26814" y="1541"/>
                  </a:cubicBezTo>
                  <a:cubicBezTo>
                    <a:pt x="26779" y="1558"/>
                    <a:pt x="26779" y="1593"/>
                    <a:pt x="26796" y="1632"/>
                  </a:cubicBezTo>
                  <a:cubicBezTo>
                    <a:pt x="26814" y="1650"/>
                    <a:pt x="26831" y="1667"/>
                    <a:pt x="26848" y="1667"/>
                  </a:cubicBezTo>
                  <a:cubicBezTo>
                    <a:pt x="26870" y="1667"/>
                    <a:pt x="26888" y="1667"/>
                    <a:pt x="26905" y="1650"/>
                  </a:cubicBezTo>
                  <a:cubicBezTo>
                    <a:pt x="26922" y="1632"/>
                    <a:pt x="26940" y="1593"/>
                    <a:pt x="26922" y="1558"/>
                  </a:cubicBezTo>
                  <a:cubicBezTo>
                    <a:pt x="26905" y="1541"/>
                    <a:pt x="26888" y="1524"/>
                    <a:pt x="26848" y="1524"/>
                  </a:cubicBezTo>
                  <a:close/>
                  <a:moveTo>
                    <a:pt x="6872" y="1593"/>
                  </a:moveTo>
                  <a:cubicBezTo>
                    <a:pt x="6832" y="1593"/>
                    <a:pt x="6798" y="1632"/>
                    <a:pt x="6815" y="1685"/>
                  </a:cubicBezTo>
                  <a:cubicBezTo>
                    <a:pt x="6815" y="1702"/>
                    <a:pt x="6854" y="1741"/>
                    <a:pt x="6889" y="1741"/>
                  </a:cubicBezTo>
                  <a:lnTo>
                    <a:pt x="6906" y="1724"/>
                  </a:lnTo>
                  <a:cubicBezTo>
                    <a:pt x="6941" y="1724"/>
                    <a:pt x="6963" y="1685"/>
                    <a:pt x="6963" y="1632"/>
                  </a:cubicBezTo>
                  <a:cubicBezTo>
                    <a:pt x="6941" y="1615"/>
                    <a:pt x="6906" y="1593"/>
                    <a:pt x="6889" y="1593"/>
                  </a:cubicBezTo>
                  <a:close/>
                  <a:moveTo>
                    <a:pt x="16753" y="1632"/>
                  </a:moveTo>
                  <a:cubicBezTo>
                    <a:pt x="16732" y="1632"/>
                    <a:pt x="16714" y="1632"/>
                    <a:pt x="16697" y="1650"/>
                  </a:cubicBezTo>
                  <a:cubicBezTo>
                    <a:pt x="16662" y="1667"/>
                    <a:pt x="16662" y="1724"/>
                    <a:pt x="16697" y="1741"/>
                  </a:cubicBezTo>
                  <a:cubicBezTo>
                    <a:pt x="16697" y="1758"/>
                    <a:pt x="16732" y="1776"/>
                    <a:pt x="16753" y="1776"/>
                  </a:cubicBezTo>
                  <a:cubicBezTo>
                    <a:pt x="16771" y="1776"/>
                    <a:pt x="16788" y="1776"/>
                    <a:pt x="16788" y="1758"/>
                  </a:cubicBezTo>
                  <a:cubicBezTo>
                    <a:pt x="16823" y="1724"/>
                    <a:pt x="16823" y="1685"/>
                    <a:pt x="16806" y="1650"/>
                  </a:cubicBezTo>
                  <a:cubicBezTo>
                    <a:pt x="16788" y="1632"/>
                    <a:pt x="16771" y="1632"/>
                    <a:pt x="16753" y="1632"/>
                  </a:cubicBezTo>
                  <a:close/>
                  <a:moveTo>
                    <a:pt x="6506" y="1685"/>
                  </a:moveTo>
                  <a:cubicBezTo>
                    <a:pt x="6471" y="1702"/>
                    <a:pt x="6454" y="1741"/>
                    <a:pt x="6471" y="1776"/>
                  </a:cubicBezTo>
                  <a:cubicBezTo>
                    <a:pt x="6471" y="1811"/>
                    <a:pt x="6506" y="1832"/>
                    <a:pt x="6545" y="1832"/>
                  </a:cubicBezTo>
                  <a:lnTo>
                    <a:pt x="6563" y="1832"/>
                  </a:lnTo>
                  <a:cubicBezTo>
                    <a:pt x="6598" y="1811"/>
                    <a:pt x="6615" y="1776"/>
                    <a:pt x="6598" y="1741"/>
                  </a:cubicBezTo>
                  <a:cubicBezTo>
                    <a:pt x="6598" y="1702"/>
                    <a:pt x="6563" y="1685"/>
                    <a:pt x="6545" y="1685"/>
                  </a:cubicBezTo>
                  <a:close/>
                  <a:moveTo>
                    <a:pt x="20178" y="1685"/>
                  </a:moveTo>
                  <a:cubicBezTo>
                    <a:pt x="20178" y="1685"/>
                    <a:pt x="20161" y="1685"/>
                    <a:pt x="20161" y="1702"/>
                  </a:cubicBezTo>
                  <a:cubicBezTo>
                    <a:pt x="20126" y="1724"/>
                    <a:pt x="20104" y="1758"/>
                    <a:pt x="20126" y="1793"/>
                  </a:cubicBezTo>
                  <a:cubicBezTo>
                    <a:pt x="20143" y="1832"/>
                    <a:pt x="20161" y="1832"/>
                    <a:pt x="20178" y="1832"/>
                  </a:cubicBezTo>
                  <a:lnTo>
                    <a:pt x="20213" y="1832"/>
                  </a:lnTo>
                  <a:cubicBezTo>
                    <a:pt x="20252" y="1811"/>
                    <a:pt x="20269" y="1758"/>
                    <a:pt x="20252" y="1724"/>
                  </a:cubicBezTo>
                  <a:cubicBezTo>
                    <a:pt x="20234" y="1702"/>
                    <a:pt x="20213" y="1685"/>
                    <a:pt x="20178" y="1685"/>
                  </a:cubicBezTo>
                  <a:close/>
                  <a:moveTo>
                    <a:pt x="6162" y="1793"/>
                  </a:moveTo>
                  <a:cubicBezTo>
                    <a:pt x="6128" y="1811"/>
                    <a:pt x="6110" y="1850"/>
                    <a:pt x="6128" y="1885"/>
                  </a:cubicBezTo>
                  <a:cubicBezTo>
                    <a:pt x="6128" y="1919"/>
                    <a:pt x="6162" y="1941"/>
                    <a:pt x="6180" y="1941"/>
                  </a:cubicBezTo>
                  <a:lnTo>
                    <a:pt x="6219" y="1941"/>
                  </a:lnTo>
                  <a:cubicBezTo>
                    <a:pt x="6254" y="1919"/>
                    <a:pt x="6271" y="1885"/>
                    <a:pt x="6254" y="1850"/>
                  </a:cubicBezTo>
                  <a:cubicBezTo>
                    <a:pt x="6254" y="1811"/>
                    <a:pt x="6219" y="1793"/>
                    <a:pt x="6180" y="1793"/>
                  </a:cubicBezTo>
                  <a:close/>
                  <a:moveTo>
                    <a:pt x="27049" y="1832"/>
                  </a:moveTo>
                  <a:cubicBezTo>
                    <a:pt x="27031" y="1832"/>
                    <a:pt x="27031" y="1832"/>
                    <a:pt x="27014" y="1850"/>
                  </a:cubicBezTo>
                  <a:cubicBezTo>
                    <a:pt x="26979" y="1867"/>
                    <a:pt x="26957" y="1902"/>
                    <a:pt x="26996" y="1941"/>
                  </a:cubicBezTo>
                  <a:cubicBezTo>
                    <a:pt x="26996" y="1959"/>
                    <a:pt x="27031" y="1976"/>
                    <a:pt x="27049" y="1976"/>
                  </a:cubicBezTo>
                  <a:cubicBezTo>
                    <a:pt x="27066" y="1976"/>
                    <a:pt x="27066" y="1976"/>
                    <a:pt x="27088" y="1959"/>
                  </a:cubicBezTo>
                  <a:cubicBezTo>
                    <a:pt x="27123" y="1941"/>
                    <a:pt x="27140" y="1902"/>
                    <a:pt x="27105" y="1867"/>
                  </a:cubicBezTo>
                  <a:cubicBezTo>
                    <a:pt x="27105" y="1850"/>
                    <a:pt x="27066" y="1832"/>
                    <a:pt x="27049" y="1832"/>
                  </a:cubicBezTo>
                  <a:close/>
                  <a:moveTo>
                    <a:pt x="19834" y="1867"/>
                  </a:moveTo>
                  <a:cubicBezTo>
                    <a:pt x="19799" y="1885"/>
                    <a:pt x="19778" y="1941"/>
                    <a:pt x="19799" y="1976"/>
                  </a:cubicBezTo>
                  <a:cubicBezTo>
                    <a:pt x="19817" y="1993"/>
                    <a:pt x="19852" y="2011"/>
                    <a:pt x="19869" y="2011"/>
                  </a:cubicBezTo>
                  <a:cubicBezTo>
                    <a:pt x="19886" y="2011"/>
                    <a:pt x="19886" y="2011"/>
                    <a:pt x="19908" y="1993"/>
                  </a:cubicBezTo>
                  <a:cubicBezTo>
                    <a:pt x="19943" y="1976"/>
                    <a:pt x="19943" y="1941"/>
                    <a:pt x="19926" y="1902"/>
                  </a:cubicBezTo>
                  <a:cubicBezTo>
                    <a:pt x="19926" y="1885"/>
                    <a:pt x="19886" y="1867"/>
                    <a:pt x="19869" y="1867"/>
                  </a:cubicBezTo>
                  <a:close/>
                  <a:moveTo>
                    <a:pt x="5819" y="1902"/>
                  </a:moveTo>
                  <a:cubicBezTo>
                    <a:pt x="5784" y="1919"/>
                    <a:pt x="5766" y="1959"/>
                    <a:pt x="5784" y="1993"/>
                  </a:cubicBezTo>
                  <a:cubicBezTo>
                    <a:pt x="5784" y="2028"/>
                    <a:pt x="5819" y="2050"/>
                    <a:pt x="5836" y="2050"/>
                  </a:cubicBezTo>
                  <a:lnTo>
                    <a:pt x="5875" y="2050"/>
                  </a:lnTo>
                  <a:cubicBezTo>
                    <a:pt x="5910" y="2028"/>
                    <a:pt x="5927" y="1993"/>
                    <a:pt x="5910" y="1959"/>
                  </a:cubicBezTo>
                  <a:cubicBezTo>
                    <a:pt x="5910" y="1919"/>
                    <a:pt x="5875" y="1902"/>
                    <a:pt x="5836" y="1902"/>
                  </a:cubicBezTo>
                  <a:close/>
                  <a:moveTo>
                    <a:pt x="16988" y="1902"/>
                  </a:moveTo>
                  <a:cubicBezTo>
                    <a:pt x="16971" y="1902"/>
                    <a:pt x="16949" y="1902"/>
                    <a:pt x="16932" y="1919"/>
                  </a:cubicBezTo>
                  <a:cubicBezTo>
                    <a:pt x="16914" y="1941"/>
                    <a:pt x="16897" y="1993"/>
                    <a:pt x="16932" y="2028"/>
                  </a:cubicBezTo>
                  <a:cubicBezTo>
                    <a:pt x="16949" y="2050"/>
                    <a:pt x="16971" y="2050"/>
                    <a:pt x="16988" y="2050"/>
                  </a:cubicBezTo>
                  <a:cubicBezTo>
                    <a:pt x="17006" y="2050"/>
                    <a:pt x="17023" y="2050"/>
                    <a:pt x="17041" y="2028"/>
                  </a:cubicBezTo>
                  <a:cubicBezTo>
                    <a:pt x="17058" y="1993"/>
                    <a:pt x="17058" y="1959"/>
                    <a:pt x="17041" y="1919"/>
                  </a:cubicBezTo>
                  <a:cubicBezTo>
                    <a:pt x="17023" y="1902"/>
                    <a:pt x="17006" y="1902"/>
                    <a:pt x="16988" y="1902"/>
                  </a:cubicBezTo>
                  <a:close/>
                  <a:moveTo>
                    <a:pt x="5475" y="2028"/>
                  </a:moveTo>
                  <a:cubicBezTo>
                    <a:pt x="5440" y="2050"/>
                    <a:pt x="5418" y="2085"/>
                    <a:pt x="5440" y="2120"/>
                  </a:cubicBezTo>
                  <a:cubicBezTo>
                    <a:pt x="5440" y="2159"/>
                    <a:pt x="5475" y="2176"/>
                    <a:pt x="5510" y="2176"/>
                  </a:cubicBezTo>
                  <a:lnTo>
                    <a:pt x="5527" y="2176"/>
                  </a:lnTo>
                  <a:cubicBezTo>
                    <a:pt x="5566" y="2159"/>
                    <a:pt x="5584" y="2120"/>
                    <a:pt x="5566" y="2067"/>
                  </a:cubicBezTo>
                  <a:cubicBezTo>
                    <a:pt x="5566" y="2050"/>
                    <a:pt x="5527" y="2028"/>
                    <a:pt x="5510" y="2028"/>
                  </a:cubicBezTo>
                  <a:close/>
                  <a:moveTo>
                    <a:pt x="19543" y="2028"/>
                  </a:moveTo>
                  <a:cubicBezTo>
                    <a:pt x="19543" y="2028"/>
                    <a:pt x="19525" y="2028"/>
                    <a:pt x="19508" y="2050"/>
                  </a:cubicBezTo>
                  <a:cubicBezTo>
                    <a:pt x="19473" y="2067"/>
                    <a:pt x="19473" y="2102"/>
                    <a:pt x="19490" y="2137"/>
                  </a:cubicBezTo>
                  <a:cubicBezTo>
                    <a:pt x="19490" y="2159"/>
                    <a:pt x="19525" y="2176"/>
                    <a:pt x="19543" y="2176"/>
                  </a:cubicBezTo>
                  <a:lnTo>
                    <a:pt x="19582" y="2176"/>
                  </a:lnTo>
                  <a:cubicBezTo>
                    <a:pt x="19617" y="2159"/>
                    <a:pt x="19634" y="2102"/>
                    <a:pt x="19617" y="2067"/>
                  </a:cubicBezTo>
                  <a:cubicBezTo>
                    <a:pt x="19599" y="2050"/>
                    <a:pt x="19582" y="2028"/>
                    <a:pt x="19543" y="2028"/>
                  </a:cubicBezTo>
                  <a:close/>
                  <a:moveTo>
                    <a:pt x="27231" y="2137"/>
                  </a:moveTo>
                  <a:cubicBezTo>
                    <a:pt x="27214" y="2137"/>
                    <a:pt x="27214" y="2137"/>
                    <a:pt x="27197" y="2159"/>
                  </a:cubicBezTo>
                  <a:cubicBezTo>
                    <a:pt x="27157" y="2176"/>
                    <a:pt x="27140" y="2211"/>
                    <a:pt x="27175" y="2246"/>
                  </a:cubicBezTo>
                  <a:cubicBezTo>
                    <a:pt x="27175" y="2285"/>
                    <a:pt x="27214" y="2285"/>
                    <a:pt x="27231" y="2285"/>
                  </a:cubicBezTo>
                  <a:lnTo>
                    <a:pt x="27266" y="2285"/>
                  </a:lnTo>
                  <a:cubicBezTo>
                    <a:pt x="27305" y="2268"/>
                    <a:pt x="27323" y="2211"/>
                    <a:pt x="27305" y="2176"/>
                  </a:cubicBezTo>
                  <a:cubicBezTo>
                    <a:pt x="27284" y="2159"/>
                    <a:pt x="27249" y="2137"/>
                    <a:pt x="27231" y="2137"/>
                  </a:cubicBezTo>
                  <a:close/>
                  <a:moveTo>
                    <a:pt x="5131" y="2159"/>
                  </a:moveTo>
                  <a:cubicBezTo>
                    <a:pt x="5092" y="2176"/>
                    <a:pt x="5075" y="2228"/>
                    <a:pt x="5092" y="2268"/>
                  </a:cubicBezTo>
                  <a:cubicBezTo>
                    <a:pt x="5114" y="2285"/>
                    <a:pt x="5131" y="2302"/>
                    <a:pt x="5166" y="2302"/>
                  </a:cubicBezTo>
                  <a:lnTo>
                    <a:pt x="5183" y="2302"/>
                  </a:lnTo>
                  <a:cubicBezTo>
                    <a:pt x="5222" y="2285"/>
                    <a:pt x="5240" y="2246"/>
                    <a:pt x="5240" y="2211"/>
                  </a:cubicBezTo>
                  <a:cubicBezTo>
                    <a:pt x="5222" y="2176"/>
                    <a:pt x="5201" y="2159"/>
                    <a:pt x="5166" y="2159"/>
                  </a:cubicBezTo>
                  <a:close/>
                  <a:moveTo>
                    <a:pt x="17241" y="2159"/>
                  </a:moveTo>
                  <a:cubicBezTo>
                    <a:pt x="17223" y="2159"/>
                    <a:pt x="17206" y="2176"/>
                    <a:pt x="17189" y="2194"/>
                  </a:cubicBezTo>
                  <a:cubicBezTo>
                    <a:pt x="17149" y="2211"/>
                    <a:pt x="17149" y="2268"/>
                    <a:pt x="17189" y="2285"/>
                  </a:cubicBezTo>
                  <a:cubicBezTo>
                    <a:pt x="17206" y="2302"/>
                    <a:pt x="17223" y="2302"/>
                    <a:pt x="17241" y="2302"/>
                  </a:cubicBezTo>
                  <a:cubicBezTo>
                    <a:pt x="17258" y="2302"/>
                    <a:pt x="17276" y="2302"/>
                    <a:pt x="17297" y="2285"/>
                  </a:cubicBezTo>
                  <a:cubicBezTo>
                    <a:pt x="17315" y="2246"/>
                    <a:pt x="17315" y="2211"/>
                    <a:pt x="17276" y="2176"/>
                  </a:cubicBezTo>
                  <a:cubicBezTo>
                    <a:pt x="17276" y="2176"/>
                    <a:pt x="17258" y="2159"/>
                    <a:pt x="17241" y="2159"/>
                  </a:cubicBezTo>
                  <a:close/>
                  <a:moveTo>
                    <a:pt x="19199" y="2194"/>
                  </a:moveTo>
                  <a:cubicBezTo>
                    <a:pt x="19164" y="2211"/>
                    <a:pt x="19147" y="2268"/>
                    <a:pt x="19164" y="2302"/>
                  </a:cubicBezTo>
                  <a:cubicBezTo>
                    <a:pt x="19164" y="2320"/>
                    <a:pt x="19199" y="2337"/>
                    <a:pt x="19216" y="2337"/>
                  </a:cubicBezTo>
                  <a:lnTo>
                    <a:pt x="19255" y="2337"/>
                  </a:lnTo>
                  <a:cubicBezTo>
                    <a:pt x="19290" y="2320"/>
                    <a:pt x="19308" y="2268"/>
                    <a:pt x="19290" y="2228"/>
                  </a:cubicBezTo>
                  <a:cubicBezTo>
                    <a:pt x="19273" y="2211"/>
                    <a:pt x="19255" y="2194"/>
                    <a:pt x="19216" y="2194"/>
                  </a:cubicBezTo>
                  <a:close/>
                  <a:moveTo>
                    <a:pt x="4805" y="2302"/>
                  </a:moveTo>
                  <a:cubicBezTo>
                    <a:pt x="4766" y="2320"/>
                    <a:pt x="4748" y="2355"/>
                    <a:pt x="4766" y="2394"/>
                  </a:cubicBezTo>
                  <a:cubicBezTo>
                    <a:pt x="4766" y="2429"/>
                    <a:pt x="4805" y="2446"/>
                    <a:pt x="4840" y="2446"/>
                  </a:cubicBezTo>
                  <a:cubicBezTo>
                    <a:pt x="4840" y="2446"/>
                    <a:pt x="4857" y="2446"/>
                    <a:pt x="4857" y="2429"/>
                  </a:cubicBezTo>
                  <a:cubicBezTo>
                    <a:pt x="4896" y="2429"/>
                    <a:pt x="4914" y="2376"/>
                    <a:pt x="4896" y="2337"/>
                  </a:cubicBezTo>
                  <a:cubicBezTo>
                    <a:pt x="4896" y="2320"/>
                    <a:pt x="4857" y="2302"/>
                    <a:pt x="4840" y="2302"/>
                  </a:cubicBezTo>
                  <a:close/>
                  <a:moveTo>
                    <a:pt x="18890" y="2337"/>
                  </a:moveTo>
                  <a:cubicBezTo>
                    <a:pt x="18890" y="2337"/>
                    <a:pt x="18873" y="2337"/>
                    <a:pt x="18855" y="2355"/>
                  </a:cubicBezTo>
                  <a:cubicBezTo>
                    <a:pt x="18820" y="2376"/>
                    <a:pt x="18799" y="2411"/>
                    <a:pt x="18820" y="2446"/>
                  </a:cubicBezTo>
                  <a:cubicBezTo>
                    <a:pt x="18838" y="2463"/>
                    <a:pt x="18855" y="2485"/>
                    <a:pt x="18890" y="2485"/>
                  </a:cubicBezTo>
                  <a:lnTo>
                    <a:pt x="18929" y="2485"/>
                  </a:lnTo>
                  <a:cubicBezTo>
                    <a:pt x="18964" y="2463"/>
                    <a:pt x="18981" y="2429"/>
                    <a:pt x="18964" y="2394"/>
                  </a:cubicBezTo>
                  <a:cubicBezTo>
                    <a:pt x="18947" y="2355"/>
                    <a:pt x="18929" y="2337"/>
                    <a:pt x="18890" y="2337"/>
                  </a:cubicBezTo>
                  <a:close/>
                  <a:moveTo>
                    <a:pt x="17515" y="2394"/>
                  </a:moveTo>
                  <a:cubicBezTo>
                    <a:pt x="17493" y="2394"/>
                    <a:pt x="17476" y="2394"/>
                    <a:pt x="17458" y="2429"/>
                  </a:cubicBezTo>
                  <a:cubicBezTo>
                    <a:pt x="17441" y="2446"/>
                    <a:pt x="17441" y="2503"/>
                    <a:pt x="17476" y="2520"/>
                  </a:cubicBezTo>
                  <a:cubicBezTo>
                    <a:pt x="17493" y="2537"/>
                    <a:pt x="17515" y="2537"/>
                    <a:pt x="17515" y="2537"/>
                  </a:cubicBezTo>
                  <a:cubicBezTo>
                    <a:pt x="17550" y="2537"/>
                    <a:pt x="17567" y="2520"/>
                    <a:pt x="17585" y="2503"/>
                  </a:cubicBezTo>
                  <a:cubicBezTo>
                    <a:pt x="17602" y="2463"/>
                    <a:pt x="17585" y="2429"/>
                    <a:pt x="17567" y="2394"/>
                  </a:cubicBezTo>
                  <a:close/>
                  <a:moveTo>
                    <a:pt x="4478" y="2446"/>
                  </a:moveTo>
                  <a:cubicBezTo>
                    <a:pt x="4439" y="2463"/>
                    <a:pt x="4422" y="2520"/>
                    <a:pt x="4439" y="2555"/>
                  </a:cubicBezTo>
                  <a:cubicBezTo>
                    <a:pt x="4439" y="2572"/>
                    <a:pt x="4478" y="2594"/>
                    <a:pt x="4496" y="2594"/>
                  </a:cubicBezTo>
                  <a:lnTo>
                    <a:pt x="4531" y="2594"/>
                  </a:lnTo>
                  <a:cubicBezTo>
                    <a:pt x="4570" y="2572"/>
                    <a:pt x="4587" y="2520"/>
                    <a:pt x="4570" y="2485"/>
                  </a:cubicBezTo>
                  <a:cubicBezTo>
                    <a:pt x="4548" y="2463"/>
                    <a:pt x="4531" y="2446"/>
                    <a:pt x="4496" y="2446"/>
                  </a:cubicBezTo>
                  <a:close/>
                  <a:moveTo>
                    <a:pt x="27375" y="2463"/>
                  </a:moveTo>
                  <a:cubicBezTo>
                    <a:pt x="27340" y="2485"/>
                    <a:pt x="27323" y="2537"/>
                    <a:pt x="27340" y="2572"/>
                  </a:cubicBezTo>
                  <a:cubicBezTo>
                    <a:pt x="27358" y="2594"/>
                    <a:pt x="27375" y="2611"/>
                    <a:pt x="27414" y="2611"/>
                  </a:cubicBezTo>
                  <a:cubicBezTo>
                    <a:pt x="27414" y="2611"/>
                    <a:pt x="27432" y="2611"/>
                    <a:pt x="27449" y="2594"/>
                  </a:cubicBezTo>
                  <a:cubicBezTo>
                    <a:pt x="27466" y="2572"/>
                    <a:pt x="27484" y="2537"/>
                    <a:pt x="27466" y="2503"/>
                  </a:cubicBezTo>
                  <a:cubicBezTo>
                    <a:pt x="27449" y="2485"/>
                    <a:pt x="27432" y="2463"/>
                    <a:pt x="27414" y="2463"/>
                  </a:cubicBezTo>
                  <a:close/>
                  <a:moveTo>
                    <a:pt x="18529" y="2485"/>
                  </a:moveTo>
                  <a:cubicBezTo>
                    <a:pt x="18494" y="2503"/>
                    <a:pt x="18472" y="2537"/>
                    <a:pt x="18494" y="2572"/>
                  </a:cubicBezTo>
                  <a:cubicBezTo>
                    <a:pt x="18494" y="2611"/>
                    <a:pt x="18529" y="2629"/>
                    <a:pt x="18546" y="2629"/>
                  </a:cubicBezTo>
                  <a:lnTo>
                    <a:pt x="18581" y="2629"/>
                  </a:lnTo>
                  <a:cubicBezTo>
                    <a:pt x="18620" y="2611"/>
                    <a:pt x="18638" y="2555"/>
                    <a:pt x="18620" y="2520"/>
                  </a:cubicBezTo>
                  <a:cubicBezTo>
                    <a:pt x="18620" y="2503"/>
                    <a:pt x="18581" y="2485"/>
                    <a:pt x="18546" y="2485"/>
                  </a:cubicBezTo>
                  <a:close/>
                  <a:moveTo>
                    <a:pt x="17841" y="2537"/>
                  </a:moveTo>
                  <a:cubicBezTo>
                    <a:pt x="17820" y="2537"/>
                    <a:pt x="17785" y="2555"/>
                    <a:pt x="17785" y="2594"/>
                  </a:cubicBezTo>
                  <a:cubicBezTo>
                    <a:pt x="17767" y="2629"/>
                    <a:pt x="17785" y="2664"/>
                    <a:pt x="17820" y="2681"/>
                  </a:cubicBezTo>
                  <a:lnTo>
                    <a:pt x="17841" y="2681"/>
                  </a:lnTo>
                  <a:cubicBezTo>
                    <a:pt x="17876" y="2681"/>
                    <a:pt x="17911" y="2664"/>
                    <a:pt x="17911" y="2629"/>
                  </a:cubicBezTo>
                  <a:cubicBezTo>
                    <a:pt x="17928" y="2594"/>
                    <a:pt x="17911" y="2555"/>
                    <a:pt x="17859" y="2537"/>
                  </a:cubicBezTo>
                  <a:close/>
                  <a:moveTo>
                    <a:pt x="18202" y="2572"/>
                  </a:moveTo>
                  <a:cubicBezTo>
                    <a:pt x="18168" y="2572"/>
                    <a:pt x="18128" y="2611"/>
                    <a:pt x="18128" y="2646"/>
                  </a:cubicBezTo>
                  <a:cubicBezTo>
                    <a:pt x="18128" y="2681"/>
                    <a:pt x="18168" y="2720"/>
                    <a:pt x="18202" y="2720"/>
                  </a:cubicBezTo>
                  <a:lnTo>
                    <a:pt x="18220" y="2720"/>
                  </a:lnTo>
                  <a:cubicBezTo>
                    <a:pt x="18255" y="2720"/>
                    <a:pt x="18276" y="2681"/>
                    <a:pt x="18276" y="2629"/>
                  </a:cubicBezTo>
                  <a:cubicBezTo>
                    <a:pt x="18276" y="2594"/>
                    <a:pt x="18237" y="2572"/>
                    <a:pt x="18202" y="2572"/>
                  </a:cubicBezTo>
                  <a:close/>
                  <a:moveTo>
                    <a:pt x="4135" y="2611"/>
                  </a:moveTo>
                  <a:cubicBezTo>
                    <a:pt x="4113" y="2629"/>
                    <a:pt x="4096" y="2681"/>
                    <a:pt x="4113" y="2720"/>
                  </a:cubicBezTo>
                  <a:cubicBezTo>
                    <a:pt x="4113" y="2738"/>
                    <a:pt x="4152" y="2755"/>
                    <a:pt x="4169" y="2755"/>
                  </a:cubicBezTo>
                  <a:cubicBezTo>
                    <a:pt x="4187" y="2755"/>
                    <a:pt x="4187" y="2755"/>
                    <a:pt x="4204" y="2738"/>
                  </a:cubicBezTo>
                  <a:cubicBezTo>
                    <a:pt x="4243" y="2720"/>
                    <a:pt x="4261" y="2681"/>
                    <a:pt x="4243" y="2646"/>
                  </a:cubicBezTo>
                  <a:cubicBezTo>
                    <a:pt x="4222" y="2629"/>
                    <a:pt x="4204" y="2611"/>
                    <a:pt x="4169" y="2611"/>
                  </a:cubicBezTo>
                  <a:close/>
                  <a:moveTo>
                    <a:pt x="3826" y="2772"/>
                  </a:moveTo>
                  <a:cubicBezTo>
                    <a:pt x="3787" y="2790"/>
                    <a:pt x="3769" y="2846"/>
                    <a:pt x="3787" y="2881"/>
                  </a:cubicBezTo>
                  <a:cubicBezTo>
                    <a:pt x="3808" y="2899"/>
                    <a:pt x="3826" y="2920"/>
                    <a:pt x="3843" y="2920"/>
                  </a:cubicBezTo>
                  <a:cubicBezTo>
                    <a:pt x="3861" y="2920"/>
                    <a:pt x="3878" y="2920"/>
                    <a:pt x="3878" y="2899"/>
                  </a:cubicBezTo>
                  <a:cubicBezTo>
                    <a:pt x="3917" y="2881"/>
                    <a:pt x="3935" y="2846"/>
                    <a:pt x="3917" y="2811"/>
                  </a:cubicBezTo>
                  <a:cubicBezTo>
                    <a:pt x="3895" y="2790"/>
                    <a:pt x="3878" y="2772"/>
                    <a:pt x="3843" y="2772"/>
                  </a:cubicBezTo>
                  <a:close/>
                  <a:moveTo>
                    <a:pt x="27575" y="2772"/>
                  </a:moveTo>
                  <a:cubicBezTo>
                    <a:pt x="27558" y="2772"/>
                    <a:pt x="27558" y="2790"/>
                    <a:pt x="27540" y="2790"/>
                  </a:cubicBezTo>
                  <a:cubicBezTo>
                    <a:pt x="27501" y="2811"/>
                    <a:pt x="27484" y="2846"/>
                    <a:pt x="27501" y="2881"/>
                  </a:cubicBezTo>
                  <a:cubicBezTo>
                    <a:pt x="27523" y="2920"/>
                    <a:pt x="27558" y="2920"/>
                    <a:pt x="27575" y="2920"/>
                  </a:cubicBezTo>
                  <a:lnTo>
                    <a:pt x="27610" y="2920"/>
                  </a:lnTo>
                  <a:cubicBezTo>
                    <a:pt x="27649" y="2899"/>
                    <a:pt x="27667" y="2864"/>
                    <a:pt x="27649" y="2829"/>
                  </a:cubicBezTo>
                  <a:cubicBezTo>
                    <a:pt x="27632" y="2790"/>
                    <a:pt x="27593" y="2772"/>
                    <a:pt x="27575" y="2772"/>
                  </a:cubicBezTo>
                  <a:close/>
                  <a:moveTo>
                    <a:pt x="3499" y="2938"/>
                  </a:moveTo>
                  <a:cubicBezTo>
                    <a:pt x="3460" y="2955"/>
                    <a:pt x="3443" y="3007"/>
                    <a:pt x="3460" y="3046"/>
                  </a:cubicBezTo>
                  <a:cubicBezTo>
                    <a:pt x="3482" y="3064"/>
                    <a:pt x="3499" y="3081"/>
                    <a:pt x="3534" y="3081"/>
                  </a:cubicBezTo>
                  <a:cubicBezTo>
                    <a:pt x="3534" y="3081"/>
                    <a:pt x="3552" y="3081"/>
                    <a:pt x="3552" y="3064"/>
                  </a:cubicBezTo>
                  <a:cubicBezTo>
                    <a:pt x="3591" y="3046"/>
                    <a:pt x="3608" y="3007"/>
                    <a:pt x="3591" y="2972"/>
                  </a:cubicBezTo>
                  <a:cubicBezTo>
                    <a:pt x="3569" y="2955"/>
                    <a:pt x="3552" y="2938"/>
                    <a:pt x="3534" y="2938"/>
                  </a:cubicBezTo>
                  <a:close/>
                  <a:moveTo>
                    <a:pt x="27740" y="3099"/>
                  </a:moveTo>
                  <a:cubicBezTo>
                    <a:pt x="27740" y="3099"/>
                    <a:pt x="27719" y="3099"/>
                    <a:pt x="27701" y="3116"/>
                  </a:cubicBezTo>
                  <a:cubicBezTo>
                    <a:pt x="27684" y="3138"/>
                    <a:pt x="27667" y="3173"/>
                    <a:pt x="27684" y="3207"/>
                  </a:cubicBezTo>
                  <a:cubicBezTo>
                    <a:pt x="27701" y="3225"/>
                    <a:pt x="27719" y="3247"/>
                    <a:pt x="27740" y="3247"/>
                  </a:cubicBezTo>
                  <a:lnTo>
                    <a:pt x="27775" y="3247"/>
                  </a:lnTo>
                  <a:cubicBezTo>
                    <a:pt x="27810" y="3225"/>
                    <a:pt x="27828" y="3173"/>
                    <a:pt x="27810" y="3138"/>
                  </a:cubicBezTo>
                  <a:cubicBezTo>
                    <a:pt x="27793" y="3116"/>
                    <a:pt x="27775" y="3099"/>
                    <a:pt x="27740" y="3099"/>
                  </a:cubicBezTo>
                  <a:close/>
                  <a:moveTo>
                    <a:pt x="3173" y="3116"/>
                  </a:moveTo>
                  <a:cubicBezTo>
                    <a:pt x="3134" y="3138"/>
                    <a:pt x="3134" y="3190"/>
                    <a:pt x="3156" y="3225"/>
                  </a:cubicBezTo>
                  <a:cubicBezTo>
                    <a:pt x="3156" y="3247"/>
                    <a:pt x="3190" y="3264"/>
                    <a:pt x="3208" y="3264"/>
                  </a:cubicBezTo>
                  <a:cubicBezTo>
                    <a:pt x="3225" y="3264"/>
                    <a:pt x="3243" y="3247"/>
                    <a:pt x="3243" y="3247"/>
                  </a:cubicBezTo>
                  <a:cubicBezTo>
                    <a:pt x="3282" y="3225"/>
                    <a:pt x="3299" y="3173"/>
                    <a:pt x="3264" y="3138"/>
                  </a:cubicBezTo>
                  <a:cubicBezTo>
                    <a:pt x="3264" y="3116"/>
                    <a:pt x="3225" y="3116"/>
                    <a:pt x="3208" y="3116"/>
                  </a:cubicBezTo>
                  <a:close/>
                  <a:moveTo>
                    <a:pt x="2916" y="3316"/>
                  </a:moveTo>
                  <a:cubicBezTo>
                    <a:pt x="2899" y="3316"/>
                    <a:pt x="2881" y="3316"/>
                    <a:pt x="2864" y="3334"/>
                  </a:cubicBezTo>
                  <a:cubicBezTo>
                    <a:pt x="2829" y="3355"/>
                    <a:pt x="2829" y="3390"/>
                    <a:pt x="2847" y="3425"/>
                  </a:cubicBezTo>
                  <a:cubicBezTo>
                    <a:pt x="2864" y="3442"/>
                    <a:pt x="2881" y="3464"/>
                    <a:pt x="2916" y="3464"/>
                  </a:cubicBezTo>
                  <a:cubicBezTo>
                    <a:pt x="2916" y="3464"/>
                    <a:pt x="2938" y="3464"/>
                    <a:pt x="2955" y="3442"/>
                  </a:cubicBezTo>
                  <a:cubicBezTo>
                    <a:pt x="2990" y="3425"/>
                    <a:pt x="2990" y="3373"/>
                    <a:pt x="2973" y="3355"/>
                  </a:cubicBezTo>
                  <a:cubicBezTo>
                    <a:pt x="2955" y="3316"/>
                    <a:pt x="2938" y="3316"/>
                    <a:pt x="2916" y="3316"/>
                  </a:cubicBezTo>
                  <a:close/>
                  <a:moveTo>
                    <a:pt x="27884" y="3425"/>
                  </a:moveTo>
                  <a:cubicBezTo>
                    <a:pt x="27849" y="3442"/>
                    <a:pt x="27828" y="3499"/>
                    <a:pt x="27849" y="3534"/>
                  </a:cubicBezTo>
                  <a:cubicBezTo>
                    <a:pt x="27867" y="3551"/>
                    <a:pt x="27901" y="3573"/>
                    <a:pt x="27919" y="3573"/>
                  </a:cubicBezTo>
                  <a:cubicBezTo>
                    <a:pt x="27936" y="3573"/>
                    <a:pt x="27936" y="3573"/>
                    <a:pt x="27958" y="3551"/>
                  </a:cubicBezTo>
                  <a:cubicBezTo>
                    <a:pt x="27993" y="3534"/>
                    <a:pt x="28010" y="3499"/>
                    <a:pt x="27975" y="3464"/>
                  </a:cubicBezTo>
                  <a:cubicBezTo>
                    <a:pt x="27975" y="3425"/>
                    <a:pt x="27936" y="3425"/>
                    <a:pt x="27919" y="3425"/>
                  </a:cubicBezTo>
                  <a:close/>
                  <a:moveTo>
                    <a:pt x="2629" y="3534"/>
                  </a:moveTo>
                  <a:cubicBezTo>
                    <a:pt x="2612" y="3534"/>
                    <a:pt x="2590" y="3534"/>
                    <a:pt x="2573" y="3551"/>
                  </a:cubicBezTo>
                  <a:cubicBezTo>
                    <a:pt x="2538" y="3573"/>
                    <a:pt x="2538" y="3608"/>
                    <a:pt x="2555" y="3643"/>
                  </a:cubicBezTo>
                  <a:cubicBezTo>
                    <a:pt x="2573" y="3660"/>
                    <a:pt x="2590" y="3682"/>
                    <a:pt x="2629" y="3682"/>
                  </a:cubicBezTo>
                  <a:cubicBezTo>
                    <a:pt x="2629" y="3682"/>
                    <a:pt x="2647" y="3660"/>
                    <a:pt x="2664" y="3660"/>
                  </a:cubicBezTo>
                  <a:cubicBezTo>
                    <a:pt x="2699" y="3643"/>
                    <a:pt x="2699" y="3590"/>
                    <a:pt x="2681" y="3551"/>
                  </a:cubicBezTo>
                  <a:cubicBezTo>
                    <a:pt x="2664" y="3534"/>
                    <a:pt x="2647" y="3534"/>
                    <a:pt x="2629" y="3534"/>
                  </a:cubicBezTo>
                  <a:close/>
                  <a:moveTo>
                    <a:pt x="28102" y="3734"/>
                  </a:moveTo>
                  <a:cubicBezTo>
                    <a:pt x="28084" y="3734"/>
                    <a:pt x="28084" y="3734"/>
                    <a:pt x="28067" y="3751"/>
                  </a:cubicBezTo>
                  <a:cubicBezTo>
                    <a:pt x="28028" y="3769"/>
                    <a:pt x="28010" y="3808"/>
                    <a:pt x="28045" y="3843"/>
                  </a:cubicBezTo>
                  <a:cubicBezTo>
                    <a:pt x="28045" y="3860"/>
                    <a:pt x="28084" y="3878"/>
                    <a:pt x="28102" y="3878"/>
                  </a:cubicBezTo>
                  <a:cubicBezTo>
                    <a:pt x="28119" y="3878"/>
                    <a:pt x="28119" y="3878"/>
                    <a:pt x="28136" y="3860"/>
                  </a:cubicBezTo>
                  <a:cubicBezTo>
                    <a:pt x="28176" y="3843"/>
                    <a:pt x="28193" y="3808"/>
                    <a:pt x="28154" y="3769"/>
                  </a:cubicBezTo>
                  <a:cubicBezTo>
                    <a:pt x="28154" y="3751"/>
                    <a:pt x="28119" y="3734"/>
                    <a:pt x="28102" y="3734"/>
                  </a:cubicBezTo>
                  <a:close/>
                  <a:moveTo>
                    <a:pt x="2338" y="3751"/>
                  </a:moveTo>
                  <a:cubicBezTo>
                    <a:pt x="2320" y="3751"/>
                    <a:pt x="2303" y="3751"/>
                    <a:pt x="2285" y="3769"/>
                  </a:cubicBezTo>
                  <a:cubicBezTo>
                    <a:pt x="2246" y="3791"/>
                    <a:pt x="2246" y="3843"/>
                    <a:pt x="2264" y="3860"/>
                  </a:cubicBezTo>
                  <a:cubicBezTo>
                    <a:pt x="2285" y="3878"/>
                    <a:pt x="2303" y="3899"/>
                    <a:pt x="2338" y="3899"/>
                  </a:cubicBezTo>
                  <a:cubicBezTo>
                    <a:pt x="2338" y="3899"/>
                    <a:pt x="2355" y="3899"/>
                    <a:pt x="2372" y="3878"/>
                  </a:cubicBezTo>
                  <a:cubicBezTo>
                    <a:pt x="2412" y="3860"/>
                    <a:pt x="2412" y="3808"/>
                    <a:pt x="2394" y="3769"/>
                  </a:cubicBezTo>
                  <a:cubicBezTo>
                    <a:pt x="2372" y="3751"/>
                    <a:pt x="2355" y="3751"/>
                    <a:pt x="2338" y="3751"/>
                  </a:cubicBezTo>
                  <a:close/>
                  <a:moveTo>
                    <a:pt x="2046" y="3969"/>
                  </a:moveTo>
                  <a:cubicBezTo>
                    <a:pt x="2029" y="3969"/>
                    <a:pt x="2011" y="3986"/>
                    <a:pt x="1994" y="3986"/>
                  </a:cubicBezTo>
                  <a:cubicBezTo>
                    <a:pt x="1976" y="4026"/>
                    <a:pt x="1959" y="4060"/>
                    <a:pt x="1994" y="4095"/>
                  </a:cubicBezTo>
                  <a:cubicBezTo>
                    <a:pt x="2011" y="4117"/>
                    <a:pt x="2029" y="4117"/>
                    <a:pt x="2046" y="4117"/>
                  </a:cubicBezTo>
                  <a:cubicBezTo>
                    <a:pt x="2068" y="4117"/>
                    <a:pt x="2085" y="4117"/>
                    <a:pt x="2103" y="4095"/>
                  </a:cubicBezTo>
                  <a:cubicBezTo>
                    <a:pt x="2120" y="4078"/>
                    <a:pt x="2120" y="4026"/>
                    <a:pt x="2103" y="4008"/>
                  </a:cubicBezTo>
                  <a:cubicBezTo>
                    <a:pt x="2085" y="3986"/>
                    <a:pt x="2068" y="3969"/>
                    <a:pt x="2046" y="3969"/>
                  </a:cubicBezTo>
                  <a:close/>
                  <a:moveTo>
                    <a:pt x="28302" y="4043"/>
                  </a:moveTo>
                  <a:cubicBezTo>
                    <a:pt x="28284" y="4043"/>
                    <a:pt x="28263" y="4043"/>
                    <a:pt x="28245" y="4060"/>
                  </a:cubicBezTo>
                  <a:cubicBezTo>
                    <a:pt x="28228" y="4078"/>
                    <a:pt x="28210" y="4117"/>
                    <a:pt x="28228" y="4152"/>
                  </a:cubicBezTo>
                  <a:cubicBezTo>
                    <a:pt x="28245" y="4169"/>
                    <a:pt x="28263" y="4187"/>
                    <a:pt x="28302" y="4187"/>
                  </a:cubicBezTo>
                  <a:cubicBezTo>
                    <a:pt x="28302" y="4187"/>
                    <a:pt x="28319" y="4187"/>
                    <a:pt x="28337" y="4169"/>
                  </a:cubicBezTo>
                  <a:cubicBezTo>
                    <a:pt x="28371" y="4152"/>
                    <a:pt x="28371" y="4117"/>
                    <a:pt x="28354" y="4078"/>
                  </a:cubicBezTo>
                  <a:cubicBezTo>
                    <a:pt x="28337" y="4060"/>
                    <a:pt x="28319" y="4043"/>
                    <a:pt x="28302" y="4043"/>
                  </a:cubicBezTo>
                  <a:close/>
                  <a:moveTo>
                    <a:pt x="1776" y="4204"/>
                  </a:moveTo>
                  <a:cubicBezTo>
                    <a:pt x="1759" y="4204"/>
                    <a:pt x="1741" y="4226"/>
                    <a:pt x="1720" y="4226"/>
                  </a:cubicBezTo>
                  <a:cubicBezTo>
                    <a:pt x="1685" y="4260"/>
                    <a:pt x="1685" y="4295"/>
                    <a:pt x="1720" y="4334"/>
                  </a:cubicBezTo>
                  <a:cubicBezTo>
                    <a:pt x="1720" y="4352"/>
                    <a:pt x="1759" y="4352"/>
                    <a:pt x="1776" y="4352"/>
                  </a:cubicBezTo>
                  <a:cubicBezTo>
                    <a:pt x="1794" y="4352"/>
                    <a:pt x="1811" y="4352"/>
                    <a:pt x="1811" y="4334"/>
                  </a:cubicBezTo>
                  <a:cubicBezTo>
                    <a:pt x="1850" y="4313"/>
                    <a:pt x="1850" y="4260"/>
                    <a:pt x="1828" y="4243"/>
                  </a:cubicBezTo>
                  <a:cubicBezTo>
                    <a:pt x="1811" y="4226"/>
                    <a:pt x="1794" y="4204"/>
                    <a:pt x="1776" y="4204"/>
                  </a:cubicBezTo>
                  <a:close/>
                  <a:moveTo>
                    <a:pt x="28502" y="4334"/>
                  </a:moveTo>
                  <a:cubicBezTo>
                    <a:pt x="28480" y="4334"/>
                    <a:pt x="28480" y="4352"/>
                    <a:pt x="28463" y="4352"/>
                  </a:cubicBezTo>
                  <a:cubicBezTo>
                    <a:pt x="28428" y="4369"/>
                    <a:pt x="28428" y="4421"/>
                    <a:pt x="28445" y="4461"/>
                  </a:cubicBezTo>
                  <a:cubicBezTo>
                    <a:pt x="28463" y="4478"/>
                    <a:pt x="28480" y="4478"/>
                    <a:pt x="28502" y="4478"/>
                  </a:cubicBezTo>
                  <a:lnTo>
                    <a:pt x="28554" y="4478"/>
                  </a:lnTo>
                  <a:cubicBezTo>
                    <a:pt x="28572" y="4443"/>
                    <a:pt x="28589" y="4404"/>
                    <a:pt x="28554" y="4369"/>
                  </a:cubicBezTo>
                  <a:cubicBezTo>
                    <a:pt x="28554" y="4352"/>
                    <a:pt x="28519" y="4334"/>
                    <a:pt x="28502" y="4334"/>
                  </a:cubicBezTo>
                  <a:close/>
                  <a:moveTo>
                    <a:pt x="1502" y="4461"/>
                  </a:moveTo>
                  <a:cubicBezTo>
                    <a:pt x="1485" y="4461"/>
                    <a:pt x="1467" y="4461"/>
                    <a:pt x="1450" y="4478"/>
                  </a:cubicBezTo>
                  <a:cubicBezTo>
                    <a:pt x="1415" y="4495"/>
                    <a:pt x="1415" y="4552"/>
                    <a:pt x="1450" y="4569"/>
                  </a:cubicBezTo>
                  <a:cubicBezTo>
                    <a:pt x="1467" y="4587"/>
                    <a:pt x="1485" y="4604"/>
                    <a:pt x="1502" y="4604"/>
                  </a:cubicBezTo>
                  <a:cubicBezTo>
                    <a:pt x="1524" y="4604"/>
                    <a:pt x="1541" y="4587"/>
                    <a:pt x="1559" y="4587"/>
                  </a:cubicBezTo>
                  <a:cubicBezTo>
                    <a:pt x="1576" y="4552"/>
                    <a:pt x="1576" y="4495"/>
                    <a:pt x="1559" y="4478"/>
                  </a:cubicBezTo>
                  <a:cubicBezTo>
                    <a:pt x="1541" y="4461"/>
                    <a:pt x="1524" y="4461"/>
                    <a:pt x="1502" y="4461"/>
                  </a:cubicBezTo>
                  <a:close/>
                  <a:moveTo>
                    <a:pt x="28720" y="4622"/>
                  </a:moveTo>
                  <a:cubicBezTo>
                    <a:pt x="28698" y="4622"/>
                    <a:pt x="28680" y="4639"/>
                    <a:pt x="28680" y="4639"/>
                  </a:cubicBezTo>
                  <a:cubicBezTo>
                    <a:pt x="28646" y="4678"/>
                    <a:pt x="28646" y="4713"/>
                    <a:pt x="28663" y="4748"/>
                  </a:cubicBezTo>
                  <a:cubicBezTo>
                    <a:pt x="28680" y="4770"/>
                    <a:pt x="28698" y="4770"/>
                    <a:pt x="28720" y="4770"/>
                  </a:cubicBezTo>
                  <a:lnTo>
                    <a:pt x="28754" y="4770"/>
                  </a:lnTo>
                  <a:cubicBezTo>
                    <a:pt x="28789" y="4730"/>
                    <a:pt x="28807" y="4696"/>
                    <a:pt x="28772" y="4661"/>
                  </a:cubicBezTo>
                  <a:cubicBezTo>
                    <a:pt x="28754" y="4639"/>
                    <a:pt x="28737" y="4622"/>
                    <a:pt x="28720" y="4622"/>
                  </a:cubicBezTo>
                  <a:close/>
                  <a:moveTo>
                    <a:pt x="1232" y="4696"/>
                  </a:moveTo>
                  <a:cubicBezTo>
                    <a:pt x="1215" y="4696"/>
                    <a:pt x="1198" y="4713"/>
                    <a:pt x="1198" y="4730"/>
                  </a:cubicBezTo>
                  <a:cubicBezTo>
                    <a:pt x="1158" y="4748"/>
                    <a:pt x="1158" y="4804"/>
                    <a:pt x="1198" y="4822"/>
                  </a:cubicBezTo>
                  <a:cubicBezTo>
                    <a:pt x="1198" y="4839"/>
                    <a:pt x="1215" y="4839"/>
                    <a:pt x="1232" y="4839"/>
                  </a:cubicBezTo>
                  <a:cubicBezTo>
                    <a:pt x="1250" y="4839"/>
                    <a:pt x="1267" y="4839"/>
                    <a:pt x="1285" y="4822"/>
                  </a:cubicBezTo>
                  <a:cubicBezTo>
                    <a:pt x="1324" y="4804"/>
                    <a:pt x="1324" y="4748"/>
                    <a:pt x="1285" y="4730"/>
                  </a:cubicBezTo>
                  <a:cubicBezTo>
                    <a:pt x="1267" y="4713"/>
                    <a:pt x="1250" y="4696"/>
                    <a:pt x="1232" y="4696"/>
                  </a:cubicBezTo>
                  <a:close/>
                  <a:moveTo>
                    <a:pt x="28937" y="4913"/>
                  </a:moveTo>
                  <a:cubicBezTo>
                    <a:pt x="28915" y="4913"/>
                    <a:pt x="28898" y="4931"/>
                    <a:pt x="28898" y="4931"/>
                  </a:cubicBezTo>
                  <a:cubicBezTo>
                    <a:pt x="28863" y="4965"/>
                    <a:pt x="28863" y="5005"/>
                    <a:pt x="28881" y="5039"/>
                  </a:cubicBezTo>
                  <a:cubicBezTo>
                    <a:pt x="28898" y="5057"/>
                    <a:pt x="28915" y="5057"/>
                    <a:pt x="28937" y="5057"/>
                  </a:cubicBezTo>
                  <a:cubicBezTo>
                    <a:pt x="28954" y="5057"/>
                    <a:pt x="28972" y="5057"/>
                    <a:pt x="28989" y="5039"/>
                  </a:cubicBezTo>
                  <a:cubicBezTo>
                    <a:pt x="29007" y="5022"/>
                    <a:pt x="29024" y="4987"/>
                    <a:pt x="28989" y="4948"/>
                  </a:cubicBezTo>
                  <a:cubicBezTo>
                    <a:pt x="28989" y="4931"/>
                    <a:pt x="28954" y="4913"/>
                    <a:pt x="28937" y="4913"/>
                  </a:cubicBezTo>
                  <a:close/>
                  <a:moveTo>
                    <a:pt x="997" y="4965"/>
                  </a:moveTo>
                  <a:cubicBezTo>
                    <a:pt x="958" y="4965"/>
                    <a:pt x="941" y="4965"/>
                    <a:pt x="941" y="4987"/>
                  </a:cubicBezTo>
                  <a:cubicBezTo>
                    <a:pt x="906" y="5022"/>
                    <a:pt x="906" y="5057"/>
                    <a:pt x="941" y="5096"/>
                  </a:cubicBezTo>
                  <a:cubicBezTo>
                    <a:pt x="958" y="5113"/>
                    <a:pt x="980" y="5113"/>
                    <a:pt x="997" y="5113"/>
                  </a:cubicBezTo>
                  <a:cubicBezTo>
                    <a:pt x="1015" y="5113"/>
                    <a:pt x="1032" y="5096"/>
                    <a:pt x="1050" y="5096"/>
                  </a:cubicBezTo>
                  <a:lnTo>
                    <a:pt x="1032" y="5096"/>
                  </a:lnTo>
                  <a:cubicBezTo>
                    <a:pt x="1067" y="5057"/>
                    <a:pt x="1067" y="5005"/>
                    <a:pt x="1032" y="4987"/>
                  </a:cubicBezTo>
                  <a:cubicBezTo>
                    <a:pt x="1015" y="4965"/>
                    <a:pt x="1015" y="4965"/>
                    <a:pt x="997" y="4965"/>
                  </a:cubicBezTo>
                  <a:close/>
                  <a:moveTo>
                    <a:pt x="29172" y="5205"/>
                  </a:moveTo>
                  <a:cubicBezTo>
                    <a:pt x="29155" y="5205"/>
                    <a:pt x="29133" y="5205"/>
                    <a:pt x="29115" y="5222"/>
                  </a:cubicBezTo>
                  <a:cubicBezTo>
                    <a:pt x="29081" y="5240"/>
                    <a:pt x="29081" y="5292"/>
                    <a:pt x="29098" y="5331"/>
                  </a:cubicBezTo>
                  <a:cubicBezTo>
                    <a:pt x="29115" y="5348"/>
                    <a:pt x="29133" y="5348"/>
                    <a:pt x="29172" y="5348"/>
                  </a:cubicBezTo>
                  <a:cubicBezTo>
                    <a:pt x="29172" y="5348"/>
                    <a:pt x="29189" y="5348"/>
                    <a:pt x="29207" y="5331"/>
                  </a:cubicBezTo>
                  <a:cubicBezTo>
                    <a:pt x="29242" y="5313"/>
                    <a:pt x="29242" y="5257"/>
                    <a:pt x="29224" y="5240"/>
                  </a:cubicBezTo>
                  <a:cubicBezTo>
                    <a:pt x="29207" y="5222"/>
                    <a:pt x="29189" y="5205"/>
                    <a:pt x="29172" y="5205"/>
                  </a:cubicBezTo>
                  <a:close/>
                  <a:moveTo>
                    <a:pt x="741" y="5240"/>
                  </a:moveTo>
                  <a:cubicBezTo>
                    <a:pt x="723" y="5240"/>
                    <a:pt x="706" y="5240"/>
                    <a:pt x="688" y="5257"/>
                  </a:cubicBezTo>
                  <a:cubicBezTo>
                    <a:pt x="671" y="5292"/>
                    <a:pt x="671" y="5331"/>
                    <a:pt x="706" y="5366"/>
                  </a:cubicBezTo>
                  <a:cubicBezTo>
                    <a:pt x="706" y="5383"/>
                    <a:pt x="723" y="5383"/>
                    <a:pt x="741" y="5383"/>
                  </a:cubicBezTo>
                  <a:cubicBezTo>
                    <a:pt x="762" y="5383"/>
                    <a:pt x="797" y="5366"/>
                    <a:pt x="797" y="5348"/>
                  </a:cubicBezTo>
                  <a:cubicBezTo>
                    <a:pt x="832" y="5331"/>
                    <a:pt x="832" y="5274"/>
                    <a:pt x="797" y="5257"/>
                  </a:cubicBezTo>
                  <a:cubicBezTo>
                    <a:pt x="780" y="5240"/>
                    <a:pt x="762" y="5240"/>
                    <a:pt x="741" y="5240"/>
                  </a:cubicBezTo>
                  <a:close/>
                  <a:moveTo>
                    <a:pt x="29390" y="5492"/>
                  </a:moveTo>
                  <a:cubicBezTo>
                    <a:pt x="29372" y="5492"/>
                    <a:pt x="29350" y="5492"/>
                    <a:pt x="29350" y="5509"/>
                  </a:cubicBezTo>
                  <a:cubicBezTo>
                    <a:pt x="29316" y="5531"/>
                    <a:pt x="29316" y="5566"/>
                    <a:pt x="29333" y="5601"/>
                  </a:cubicBezTo>
                  <a:cubicBezTo>
                    <a:pt x="29350" y="5618"/>
                    <a:pt x="29372" y="5640"/>
                    <a:pt x="29390" y="5640"/>
                  </a:cubicBezTo>
                  <a:cubicBezTo>
                    <a:pt x="29407" y="5640"/>
                    <a:pt x="29424" y="5618"/>
                    <a:pt x="29442" y="5618"/>
                  </a:cubicBezTo>
                  <a:cubicBezTo>
                    <a:pt x="29459" y="5583"/>
                    <a:pt x="29481" y="5548"/>
                    <a:pt x="29442" y="5509"/>
                  </a:cubicBezTo>
                  <a:cubicBezTo>
                    <a:pt x="29424" y="5492"/>
                    <a:pt x="29407" y="5492"/>
                    <a:pt x="29390" y="5492"/>
                  </a:cubicBezTo>
                  <a:close/>
                  <a:moveTo>
                    <a:pt x="523" y="5509"/>
                  </a:moveTo>
                  <a:cubicBezTo>
                    <a:pt x="506" y="5509"/>
                    <a:pt x="471" y="5531"/>
                    <a:pt x="471" y="5548"/>
                  </a:cubicBezTo>
                  <a:cubicBezTo>
                    <a:pt x="436" y="5583"/>
                    <a:pt x="453" y="5618"/>
                    <a:pt x="471" y="5657"/>
                  </a:cubicBezTo>
                  <a:lnTo>
                    <a:pt x="523" y="5657"/>
                  </a:lnTo>
                  <a:cubicBezTo>
                    <a:pt x="545" y="5657"/>
                    <a:pt x="562" y="5657"/>
                    <a:pt x="580" y="5640"/>
                  </a:cubicBezTo>
                  <a:cubicBezTo>
                    <a:pt x="597" y="5601"/>
                    <a:pt x="597" y="5566"/>
                    <a:pt x="562" y="5531"/>
                  </a:cubicBezTo>
                  <a:cubicBezTo>
                    <a:pt x="545" y="5531"/>
                    <a:pt x="545" y="5509"/>
                    <a:pt x="523" y="5509"/>
                  </a:cubicBezTo>
                  <a:close/>
                  <a:moveTo>
                    <a:pt x="29625" y="5766"/>
                  </a:moveTo>
                  <a:cubicBezTo>
                    <a:pt x="29607" y="5766"/>
                    <a:pt x="29590" y="5766"/>
                    <a:pt x="29568" y="5783"/>
                  </a:cubicBezTo>
                  <a:cubicBezTo>
                    <a:pt x="29551" y="5801"/>
                    <a:pt x="29533" y="5857"/>
                    <a:pt x="29568" y="5892"/>
                  </a:cubicBezTo>
                  <a:cubicBezTo>
                    <a:pt x="29590" y="5910"/>
                    <a:pt x="29607" y="5910"/>
                    <a:pt x="29625" y="5910"/>
                  </a:cubicBezTo>
                  <a:cubicBezTo>
                    <a:pt x="29642" y="5910"/>
                    <a:pt x="29659" y="5910"/>
                    <a:pt x="29659" y="5892"/>
                  </a:cubicBezTo>
                  <a:cubicBezTo>
                    <a:pt x="29699" y="5875"/>
                    <a:pt x="29699" y="5818"/>
                    <a:pt x="29677" y="5801"/>
                  </a:cubicBezTo>
                  <a:cubicBezTo>
                    <a:pt x="29659" y="5783"/>
                    <a:pt x="29642" y="5766"/>
                    <a:pt x="29625" y="5766"/>
                  </a:cubicBezTo>
                  <a:close/>
                  <a:moveTo>
                    <a:pt x="306" y="5801"/>
                  </a:moveTo>
                  <a:cubicBezTo>
                    <a:pt x="288" y="5801"/>
                    <a:pt x="253" y="5818"/>
                    <a:pt x="253" y="5836"/>
                  </a:cubicBezTo>
                  <a:cubicBezTo>
                    <a:pt x="218" y="5875"/>
                    <a:pt x="236" y="5910"/>
                    <a:pt x="253" y="5944"/>
                  </a:cubicBezTo>
                  <a:lnTo>
                    <a:pt x="306" y="5944"/>
                  </a:lnTo>
                  <a:cubicBezTo>
                    <a:pt x="327" y="5944"/>
                    <a:pt x="345" y="5944"/>
                    <a:pt x="362" y="5927"/>
                  </a:cubicBezTo>
                  <a:cubicBezTo>
                    <a:pt x="379" y="5892"/>
                    <a:pt x="379" y="5857"/>
                    <a:pt x="345" y="5818"/>
                  </a:cubicBezTo>
                  <a:cubicBezTo>
                    <a:pt x="327" y="5818"/>
                    <a:pt x="327" y="5801"/>
                    <a:pt x="306" y="5801"/>
                  </a:cubicBezTo>
                  <a:close/>
                  <a:moveTo>
                    <a:pt x="29860" y="6036"/>
                  </a:moveTo>
                  <a:cubicBezTo>
                    <a:pt x="29842" y="6036"/>
                    <a:pt x="29825" y="6053"/>
                    <a:pt x="29807" y="6053"/>
                  </a:cubicBezTo>
                  <a:cubicBezTo>
                    <a:pt x="29768" y="6092"/>
                    <a:pt x="29768" y="6127"/>
                    <a:pt x="29807" y="6162"/>
                  </a:cubicBezTo>
                  <a:cubicBezTo>
                    <a:pt x="29807" y="6184"/>
                    <a:pt x="29842" y="6184"/>
                    <a:pt x="29860" y="6184"/>
                  </a:cubicBezTo>
                  <a:cubicBezTo>
                    <a:pt x="29877" y="6184"/>
                    <a:pt x="29877" y="6184"/>
                    <a:pt x="29894" y="6162"/>
                  </a:cubicBezTo>
                  <a:cubicBezTo>
                    <a:pt x="29934" y="6145"/>
                    <a:pt x="29934" y="6092"/>
                    <a:pt x="29916" y="6075"/>
                  </a:cubicBezTo>
                  <a:cubicBezTo>
                    <a:pt x="29894" y="6053"/>
                    <a:pt x="29877" y="6036"/>
                    <a:pt x="29860" y="6036"/>
                  </a:cubicBezTo>
                  <a:close/>
                  <a:moveTo>
                    <a:pt x="88" y="6092"/>
                  </a:moveTo>
                  <a:cubicBezTo>
                    <a:pt x="71" y="6092"/>
                    <a:pt x="36" y="6110"/>
                    <a:pt x="36" y="6127"/>
                  </a:cubicBezTo>
                  <a:cubicBezTo>
                    <a:pt x="1" y="6162"/>
                    <a:pt x="18" y="6201"/>
                    <a:pt x="36" y="6236"/>
                  </a:cubicBezTo>
                  <a:lnTo>
                    <a:pt x="88" y="6236"/>
                  </a:lnTo>
                  <a:cubicBezTo>
                    <a:pt x="110" y="6236"/>
                    <a:pt x="127" y="6236"/>
                    <a:pt x="145" y="6219"/>
                  </a:cubicBezTo>
                  <a:cubicBezTo>
                    <a:pt x="162" y="6184"/>
                    <a:pt x="162" y="6145"/>
                    <a:pt x="127" y="6110"/>
                  </a:cubicBezTo>
                  <a:cubicBezTo>
                    <a:pt x="110" y="6110"/>
                    <a:pt x="110" y="6092"/>
                    <a:pt x="88" y="6092"/>
                  </a:cubicBezTo>
                  <a:close/>
                  <a:moveTo>
                    <a:pt x="30095" y="6327"/>
                  </a:moveTo>
                  <a:cubicBezTo>
                    <a:pt x="30077" y="6327"/>
                    <a:pt x="30060" y="6327"/>
                    <a:pt x="30042" y="6345"/>
                  </a:cubicBezTo>
                  <a:cubicBezTo>
                    <a:pt x="30003" y="6362"/>
                    <a:pt x="30003" y="6419"/>
                    <a:pt x="30042" y="6436"/>
                  </a:cubicBezTo>
                  <a:cubicBezTo>
                    <a:pt x="30042" y="6454"/>
                    <a:pt x="30060" y="6471"/>
                    <a:pt x="30095" y="6471"/>
                  </a:cubicBezTo>
                  <a:cubicBezTo>
                    <a:pt x="30112" y="6471"/>
                    <a:pt x="30112" y="6454"/>
                    <a:pt x="30134" y="6454"/>
                  </a:cubicBezTo>
                  <a:cubicBezTo>
                    <a:pt x="30169" y="6419"/>
                    <a:pt x="30169" y="6380"/>
                    <a:pt x="30151" y="6345"/>
                  </a:cubicBezTo>
                  <a:cubicBezTo>
                    <a:pt x="30134" y="6327"/>
                    <a:pt x="30112" y="6327"/>
                    <a:pt x="30095" y="6327"/>
                  </a:cubicBezTo>
                  <a:close/>
                  <a:moveTo>
                    <a:pt x="30330" y="6597"/>
                  </a:moveTo>
                  <a:cubicBezTo>
                    <a:pt x="30312" y="6597"/>
                    <a:pt x="30295" y="6597"/>
                    <a:pt x="30277" y="6619"/>
                  </a:cubicBezTo>
                  <a:cubicBezTo>
                    <a:pt x="30242" y="6636"/>
                    <a:pt x="30242" y="6688"/>
                    <a:pt x="30277" y="6706"/>
                  </a:cubicBezTo>
                  <a:cubicBezTo>
                    <a:pt x="30277" y="6728"/>
                    <a:pt x="30295" y="6745"/>
                    <a:pt x="30330" y="6745"/>
                  </a:cubicBezTo>
                  <a:cubicBezTo>
                    <a:pt x="30351" y="6745"/>
                    <a:pt x="30351" y="6745"/>
                    <a:pt x="30369" y="6728"/>
                  </a:cubicBezTo>
                  <a:cubicBezTo>
                    <a:pt x="30403" y="6688"/>
                    <a:pt x="30403" y="6654"/>
                    <a:pt x="30386" y="6619"/>
                  </a:cubicBezTo>
                  <a:cubicBezTo>
                    <a:pt x="30369" y="6597"/>
                    <a:pt x="30351" y="6597"/>
                    <a:pt x="30330" y="6597"/>
                  </a:cubicBezTo>
                  <a:close/>
                  <a:moveTo>
                    <a:pt x="30569" y="6871"/>
                  </a:moveTo>
                  <a:cubicBezTo>
                    <a:pt x="30547" y="6871"/>
                    <a:pt x="30530" y="6871"/>
                    <a:pt x="30512" y="6889"/>
                  </a:cubicBezTo>
                  <a:cubicBezTo>
                    <a:pt x="30477" y="6923"/>
                    <a:pt x="30477" y="6963"/>
                    <a:pt x="30512" y="6997"/>
                  </a:cubicBezTo>
                  <a:cubicBezTo>
                    <a:pt x="30530" y="7015"/>
                    <a:pt x="30547" y="7015"/>
                    <a:pt x="30569" y="7015"/>
                  </a:cubicBezTo>
                  <a:cubicBezTo>
                    <a:pt x="30586" y="7015"/>
                    <a:pt x="30604" y="7015"/>
                    <a:pt x="30621" y="6997"/>
                  </a:cubicBezTo>
                  <a:cubicBezTo>
                    <a:pt x="30638" y="6963"/>
                    <a:pt x="30638" y="6923"/>
                    <a:pt x="30621" y="6889"/>
                  </a:cubicBezTo>
                  <a:cubicBezTo>
                    <a:pt x="30604" y="6871"/>
                    <a:pt x="30586" y="6871"/>
                    <a:pt x="30569" y="6871"/>
                  </a:cubicBezTo>
                  <a:close/>
                  <a:moveTo>
                    <a:pt x="30821" y="7124"/>
                  </a:moveTo>
                  <a:cubicBezTo>
                    <a:pt x="30804" y="7124"/>
                    <a:pt x="30786" y="7141"/>
                    <a:pt x="30765" y="7141"/>
                  </a:cubicBezTo>
                  <a:cubicBezTo>
                    <a:pt x="30730" y="7180"/>
                    <a:pt x="30730" y="7215"/>
                    <a:pt x="30765" y="7250"/>
                  </a:cubicBezTo>
                  <a:cubicBezTo>
                    <a:pt x="30786" y="7272"/>
                    <a:pt x="30804" y="7272"/>
                    <a:pt x="30821" y="7272"/>
                  </a:cubicBezTo>
                  <a:cubicBezTo>
                    <a:pt x="30839" y="7272"/>
                    <a:pt x="30856" y="7272"/>
                    <a:pt x="30856" y="7250"/>
                  </a:cubicBezTo>
                  <a:cubicBezTo>
                    <a:pt x="30895" y="7232"/>
                    <a:pt x="30895" y="7180"/>
                    <a:pt x="30873" y="7163"/>
                  </a:cubicBezTo>
                  <a:cubicBezTo>
                    <a:pt x="30856" y="7141"/>
                    <a:pt x="30839" y="7124"/>
                    <a:pt x="30821" y="7124"/>
                  </a:cubicBezTo>
                  <a:close/>
                  <a:moveTo>
                    <a:pt x="31056" y="7398"/>
                  </a:moveTo>
                  <a:cubicBezTo>
                    <a:pt x="31039" y="7398"/>
                    <a:pt x="31021" y="7398"/>
                    <a:pt x="31021" y="7415"/>
                  </a:cubicBezTo>
                  <a:cubicBezTo>
                    <a:pt x="30982" y="7433"/>
                    <a:pt x="30982" y="7489"/>
                    <a:pt x="31004" y="7524"/>
                  </a:cubicBezTo>
                  <a:cubicBezTo>
                    <a:pt x="31021" y="7541"/>
                    <a:pt x="31039" y="7541"/>
                    <a:pt x="31056" y="7541"/>
                  </a:cubicBezTo>
                  <a:cubicBezTo>
                    <a:pt x="31074" y="7541"/>
                    <a:pt x="31091" y="7541"/>
                    <a:pt x="31113" y="7524"/>
                  </a:cubicBezTo>
                  <a:lnTo>
                    <a:pt x="31130" y="7507"/>
                  </a:lnTo>
                  <a:cubicBezTo>
                    <a:pt x="31113" y="7489"/>
                    <a:pt x="31130" y="7489"/>
                    <a:pt x="31130" y="7467"/>
                  </a:cubicBezTo>
                  <a:cubicBezTo>
                    <a:pt x="31130" y="7450"/>
                    <a:pt x="31130" y="7433"/>
                    <a:pt x="31113" y="7433"/>
                  </a:cubicBezTo>
                  <a:cubicBezTo>
                    <a:pt x="31091" y="7415"/>
                    <a:pt x="31074" y="7398"/>
                    <a:pt x="31056" y="7398"/>
                  </a:cubicBezTo>
                  <a:close/>
                  <a:moveTo>
                    <a:pt x="31200" y="7724"/>
                  </a:moveTo>
                  <a:cubicBezTo>
                    <a:pt x="31165" y="7724"/>
                    <a:pt x="31148" y="7759"/>
                    <a:pt x="31148" y="7794"/>
                  </a:cubicBezTo>
                  <a:cubicBezTo>
                    <a:pt x="31148" y="7833"/>
                    <a:pt x="31182" y="7868"/>
                    <a:pt x="31222" y="7868"/>
                  </a:cubicBezTo>
                  <a:lnTo>
                    <a:pt x="31239" y="7868"/>
                  </a:lnTo>
                  <a:cubicBezTo>
                    <a:pt x="31274" y="7850"/>
                    <a:pt x="31291" y="7815"/>
                    <a:pt x="31291" y="7776"/>
                  </a:cubicBezTo>
                  <a:cubicBezTo>
                    <a:pt x="31291" y="7742"/>
                    <a:pt x="31256" y="7724"/>
                    <a:pt x="31222" y="772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7"/>
            <p:cNvSpPr/>
            <p:nvPr/>
          </p:nvSpPr>
          <p:spPr>
            <a:xfrm rot="-5400000">
              <a:off x="6437987" y="1947372"/>
              <a:ext cx="5603471" cy="1257436"/>
            </a:xfrm>
            <a:custGeom>
              <a:avLst/>
              <a:gdLst/>
              <a:ahLst/>
              <a:cxnLst/>
              <a:rect l="l" t="t" r="r" b="b"/>
              <a:pathLst>
                <a:path w="31331" h="7707" extrusionOk="0">
                  <a:moveTo>
                    <a:pt x="24386" y="1"/>
                  </a:moveTo>
                  <a:cubicBezTo>
                    <a:pt x="24346" y="1"/>
                    <a:pt x="24312" y="36"/>
                    <a:pt x="24312" y="70"/>
                  </a:cubicBezTo>
                  <a:cubicBezTo>
                    <a:pt x="24312" y="109"/>
                    <a:pt x="24346" y="144"/>
                    <a:pt x="24386" y="144"/>
                  </a:cubicBezTo>
                  <a:cubicBezTo>
                    <a:pt x="24420" y="144"/>
                    <a:pt x="24455" y="127"/>
                    <a:pt x="24455" y="92"/>
                  </a:cubicBezTo>
                  <a:cubicBezTo>
                    <a:pt x="24455" y="36"/>
                    <a:pt x="24420" y="1"/>
                    <a:pt x="24386" y="1"/>
                  </a:cubicBezTo>
                  <a:close/>
                  <a:moveTo>
                    <a:pt x="24020" y="18"/>
                  </a:moveTo>
                  <a:cubicBezTo>
                    <a:pt x="23968" y="18"/>
                    <a:pt x="23951" y="53"/>
                    <a:pt x="23951" y="92"/>
                  </a:cubicBezTo>
                  <a:cubicBezTo>
                    <a:pt x="23951" y="127"/>
                    <a:pt x="23985" y="162"/>
                    <a:pt x="24020" y="162"/>
                  </a:cubicBezTo>
                  <a:cubicBezTo>
                    <a:pt x="24059" y="162"/>
                    <a:pt x="24094" y="127"/>
                    <a:pt x="24094" y="92"/>
                  </a:cubicBezTo>
                  <a:cubicBezTo>
                    <a:pt x="24094" y="36"/>
                    <a:pt x="24059" y="18"/>
                    <a:pt x="24020" y="18"/>
                  </a:cubicBezTo>
                  <a:close/>
                  <a:moveTo>
                    <a:pt x="24747" y="36"/>
                  </a:moveTo>
                  <a:cubicBezTo>
                    <a:pt x="24712" y="36"/>
                    <a:pt x="24673" y="70"/>
                    <a:pt x="24673" y="109"/>
                  </a:cubicBezTo>
                  <a:cubicBezTo>
                    <a:pt x="24673" y="144"/>
                    <a:pt x="24695" y="179"/>
                    <a:pt x="24729" y="179"/>
                  </a:cubicBezTo>
                  <a:lnTo>
                    <a:pt x="24747" y="179"/>
                  </a:lnTo>
                  <a:cubicBezTo>
                    <a:pt x="24782" y="179"/>
                    <a:pt x="24803" y="162"/>
                    <a:pt x="24821" y="127"/>
                  </a:cubicBezTo>
                  <a:cubicBezTo>
                    <a:pt x="24821" y="92"/>
                    <a:pt x="24803" y="36"/>
                    <a:pt x="24747" y="36"/>
                  </a:cubicBezTo>
                  <a:close/>
                  <a:moveTo>
                    <a:pt x="23659" y="53"/>
                  </a:moveTo>
                  <a:lnTo>
                    <a:pt x="23642" y="70"/>
                  </a:lnTo>
                  <a:cubicBezTo>
                    <a:pt x="23607" y="70"/>
                    <a:pt x="23585" y="109"/>
                    <a:pt x="23585" y="144"/>
                  </a:cubicBezTo>
                  <a:cubicBezTo>
                    <a:pt x="23607" y="179"/>
                    <a:pt x="23624" y="201"/>
                    <a:pt x="23659" y="201"/>
                  </a:cubicBezTo>
                  <a:lnTo>
                    <a:pt x="23676" y="201"/>
                  </a:lnTo>
                  <a:cubicBezTo>
                    <a:pt x="23716" y="201"/>
                    <a:pt x="23733" y="162"/>
                    <a:pt x="23733" y="127"/>
                  </a:cubicBezTo>
                  <a:cubicBezTo>
                    <a:pt x="23733" y="92"/>
                    <a:pt x="23694" y="53"/>
                    <a:pt x="23659" y="53"/>
                  </a:cubicBezTo>
                  <a:close/>
                  <a:moveTo>
                    <a:pt x="25091" y="109"/>
                  </a:moveTo>
                  <a:cubicBezTo>
                    <a:pt x="25073" y="109"/>
                    <a:pt x="25038" y="144"/>
                    <a:pt x="25038" y="162"/>
                  </a:cubicBezTo>
                  <a:cubicBezTo>
                    <a:pt x="25021" y="201"/>
                    <a:pt x="25038" y="253"/>
                    <a:pt x="25073" y="253"/>
                  </a:cubicBezTo>
                  <a:lnTo>
                    <a:pt x="25091" y="253"/>
                  </a:lnTo>
                  <a:cubicBezTo>
                    <a:pt x="25130" y="253"/>
                    <a:pt x="25165" y="236"/>
                    <a:pt x="25165" y="218"/>
                  </a:cubicBezTo>
                  <a:cubicBezTo>
                    <a:pt x="25182" y="162"/>
                    <a:pt x="25165" y="127"/>
                    <a:pt x="25108" y="127"/>
                  </a:cubicBezTo>
                  <a:cubicBezTo>
                    <a:pt x="25108" y="109"/>
                    <a:pt x="25108" y="109"/>
                    <a:pt x="25091" y="109"/>
                  </a:cubicBezTo>
                  <a:close/>
                  <a:moveTo>
                    <a:pt x="14086" y="144"/>
                  </a:moveTo>
                  <a:cubicBezTo>
                    <a:pt x="14051" y="144"/>
                    <a:pt x="14012" y="179"/>
                    <a:pt x="14012" y="218"/>
                  </a:cubicBezTo>
                  <a:cubicBezTo>
                    <a:pt x="14012" y="253"/>
                    <a:pt x="14051" y="288"/>
                    <a:pt x="14086" y="288"/>
                  </a:cubicBezTo>
                  <a:cubicBezTo>
                    <a:pt x="14121" y="288"/>
                    <a:pt x="14160" y="270"/>
                    <a:pt x="14160" y="236"/>
                  </a:cubicBezTo>
                  <a:cubicBezTo>
                    <a:pt x="14160" y="179"/>
                    <a:pt x="14121" y="144"/>
                    <a:pt x="14086" y="144"/>
                  </a:cubicBezTo>
                  <a:close/>
                  <a:moveTo>
                    <a:pt x="23298" y="144"/>
                  </a:moveTo>
                  <a:cubicBezTo>
                    <a:pt x="23241" y="144"/>
                    <a:pt x="23224" y="201"/>
                    <a:pt x="23241" y="236"/>
                  </a:cubicBezTo>
                  <a:cubicBezTo>
                    <a:pt x="23241" y="270"/>
                    <a:pt x="23280" y="288"/>
                    <a:pt x="23315" y="288"/>
                  </a:cubicBezTo>
                  <a:lnTo>
                    <a:pt x="23333" y="288"/>
                  </a:lnTo>
                  <a:cubicBezTo>
                    <a:pt x="23367" y="270"/>
                    <a:pt x="23389" y="236"/>
                    <a:pt x="23367" y="201"/>
                  </a:cubicBezTo>
                  <a:cubicBezTo>
                    <a:pt x="23367" y="162"/>
                    <a:pt x="23333" y="144"/>
                    <a:pt x="23315" y="144"/>
                  </a:cubicBezTo>
                  <a:close/>
                  <a:moveTo>
                    <a:pt x="13725" y="162"/>
                  </a:moveTo>
                  <a:cubicBezTo>
                    <a:pt x="13686" y="162"/>
                    <a:pt x="13651" y="201"/>
                    <a:pt x="13651" y="236"/>
                  </a:cubicBezTo>
                  <a:cubicBezTo>
                    <a:pt x="13651" y="270"/>
                    <a:pt x="13686" y="310"/>
                    <a:pt x="13725" y="310"/>
                  </a:cubicBezTo>
                  <a:cubicBezTo>
                    <a:pt x="13777" y="288"/>
                    <a:pt x="13795" y="270"/>
                    <a:pt x="13795" y="218"/>
                  </a:cubicBezTo>
                  <a:cubicBezTo>
                    <a:pt x="13795" y="179"/>
                    <a:pt x="13760" y="162"/>
                    <a:pt x="13725" y="162"/>
                  </a:cubicBezTo>
                  <a:close/>
                  <a:moveTo>
                    <a:pt x="13359" y="179"/>
                  </a:moveTo>
                  <a:cubicBezTo>
                    <a:pt x="13325" y="201"/>
                    <a:pt x="13290" y="218"/>
                    <a:pt x="13290" y="270"/>
                  </a:cubicBezTo>
                  <a:cubicBezTo>
                    <a:pt x="13290" y="310"/>
                    <a:pt x="13325" y="327"/>
                    <a:pt x="13359" y="327"/>
                  </a:cubicBezTo>
                  <a:lnTo>
                    <a:pt x="13381" y="327"/>
                  </a:lnTo>
                  <a:cubicBezTo>
                    <a:pt x="13416" y="327"/>
                    <a:pt x="13433" y="288"/>
                    <a:pt x="13433" y="253"/>
                  </a:cubicBezTo>
                  <a:cubicBezTo>
                    <a:pt x="13433" y="218"/>
                    <a:pt x="13399" y="179"/>
                    <a:pt x="13359" y="179"/>
                  </a:cubicBezTo>
                  <a:close/>
                  <a:moveTo>
                    <a:pt x="14447" y="179"/>
                  </a:moveTo>
                  <a:cubicBezTo>
                    <a:pt x="14412" y="179"/>
                    <a:pt x="14378" y="201"/>
                    <a:pt x="14378" y="236"/>
                  </a:cubicBezTo>
                  <a:cubicBezTo>
                    <a:pt x="14378" y="288"/>
                    <a:pt x="14395" y="327"/>
                    <a:pt x="14447" y="327"/>
                  </a:cubicBezTo>
                  <a:cubicBezTo>
                    <a:pt x="14486" y="327"/>
                    <a:pt x="14521" y="288"/>
                    <a:pt x="14521" y="253"/>
                  </a:cubicBezTo>
                  <a:cubicBezTo>
                    <a:pt x="14521" y="218"/>
                    <a:pt x="14504" y="179"/>
                    <a:pt x="14469" y="179"/>
                  </a:cubicBezTo>
                  <a:close/>
                  <a:moveTo>
                    <a:pt x="12998" y="236"/>
                  </a:moveTo>
                  <a:cubicBezTo>
                    <a:pt x="12963" y="236"/>
                    <a:pt x="12924" y="288"/>
                    <a:pt x="12924" y="327"/>
                  </a:cubicBezTo>
                  <a:cubicBezTo>
                    <a:pt x="12946" y="362"/>
                    <a:pt x="12963" y="379"/>
                    <a:pt x="12998" y="379"/>
                  </a:cubicBezTo>
                  <a:lnTo>
                    <a:pt x="13016" y="379"/>
                  </a:lnTo>
                  <a:cubicBezTo>
                    <a:pt x="13055" y="379"/>
                    <a:pt x="13090" y="344"/>
                    <a:pt x="13072" y="288"/>
                  </a:cubicBezTo>
                  <a:cubicBezTo>
                    <a:pt x="13072" y="253"/>
                    <a:pt x="13033" y="236"/>
                    <a:pt x="12998" y="236"/>
                  </a:cubicBezTo>
                  <a:close/>
                  <a:moveTo>
                    <a:pt x="14813" y="236"/>
                  </a:moveTo>
                  <a:cubicBezTo>
                    <a:pt x="14774" y="236"/>
                    <a:pt x="14739" y="253"/>
                    <a:pt x="14739" y="288"/>
                  </a:cubicBezTo>
                  <a:cubicBezTo>
                    <a:pt x="14721" y="344"/>
                    <a:pt x="14756" y="379"/>
                    <a:pt x="14795" y="379"/>
                  </a:cubicBezTo>
                  <a:lnTo>
                    <a:pt x="14813" y="379"/>
                  </a:lnTo>
                  <a:cubicBezTo>
                    <a:pt x="14848" y="379"/>
                    <a:pt x="14865" y="362"/>
                    <a:pt x="14882" y="327"/>
                  </a:cubicBezTo>
                  <a:cubicBezTo>
                    <a:pt x="14882" y="288"/>
                    <a:pt x="14865" y="253"/>
                    <a:pt x="14830" y="236"/>
                  </a:cubicBezTo>
                  <a:close/>
                  <a:moveTo>
                    <a:pt x="22954" y="236"/>
                  </a:moveTo>
                  <a:cubicBezTo>
                    <a:pt x="22954" y="236"/>
                    <a:pt x="22954" y="253"/>
                    <a:pt x="22932" y="253"/>
                  </a:cubicBezTo>
                  <a:cubicBezTo>
                    <a:pt x="22897" y="253"/>
                    <a:pt x="22880" y="310"/>
                    <a:pt x="22897" y="344"/>
                  </a:cubicBezTo>
                  <a:cubicBezTo>
                    <a:pt x="22897" y="362"/>
                    <a:pt x="22932" y="379"/>
                    <a:pt x="22954" y="379"/>
                  </a:cubicBezTo>
                  <a:lnTo>
                    <a:pt x="22989" y="379"/>
                  </a:lnTo>
                  <a:cubicBezTo>
                    <a:pt x="23024" y="379"/>
                    <a:pt x="23041" y="327"/>
                    <a:pt x="23024" y="288"/>
                  </a:cubicBezTo>
                  <a:cubicBezTo>
                    <a:pt x="23024" y="270"/>
                    <a:pt x="22989" y="236"/>
                    <a:pt x="22954" y="236"/>
                  </a:cubicBezTo>
                  <a:close/>
                  <a:moveTo>
                    <a:pt x="25434" y="253"/>
                  </a:moveTo>
                  <a:cubicBezTo>
                    <a:pt x="25399" y="253"/>
                    <a:pt x="25382" y="253"/>
                    <a:pt x="25365" y="288"/>
                  </a:cubicBezTo>
                  <a:cubicBezTo>
                    <a:pt x="25347" y="327"/>
                    <a:pt x="25365" y="362"/>
                    <a:pt x="25399" y="379"/>
                  </a:cubicBezTo>
                  <a:cubicBezTo>
                    <a:pt x="25417" y="397"/>
                    <a:pt x="25417" y="397"/>
                    <a:pt x="25434" y="397"/>
                  </a:cubicBezTo>
                  <a:cubicBezTo>
                    <a:pt x="25456" y="397"/>
                    <a:pt x="25491" y="379"/>
                    <a:pt x="25508" y="344"/>
                  </a:cubicBezTo>
                  <a:cubicBezTo>
                    <a:pt x="25526" y="310"/>
                    <a:pt x="25508" y="270"/>
                    <a:pt x="25473" y="253"/>
                  </a:cubicBezTo>
                  <a:close/>
                  <a:moveTo>
                    <a:pt x="12637" y="310"/>
                  </a:moveTo>
                  <a:cubicBezTo>
                    <a:pt x="12598" y="310"/>
                    <a:pt x="12563" y="344"/>
                    <a:pt x="12581" y="397"/>
                  </a:cubicBezTo>
                  <a:cubicBezTo>
                    <a:pt x="12581" y="418"/>
                    <a:pt x="12620" y="453"/>
                    <a:pt x="12655" y="453"/>
                  </a:cubicBezTo>
                  <a:lnTo>
                    <a:pt x="12672" y="453"/>
                  </a:lnTo>
                  <a:cubicBezTo>
                    <a:pt x="12707" y="436"/>
                    <a:pt x="12728" y="397"/>
                    <a:pt x="12728" y="362"/>
                  </a:cubicBezTo>
                  <a:cubicBezTo>
                    <a:pt x="12707" y="327"/>
                    <a:pt x="12689" y="310"/>
                    <a:pt x="12655" y="310"/>
                  </a:cubicBezTo>
                  <a:close/>
                  <a:moveTo>
                    <a:pt x="15157" y="344"/>
                  </a:moveTo>
                  <a:cubicBezTo>
                    <a:pt x="15122" y="344"/>
                    <a:pt x="15100" y="362"/>
                    <a:pt x="15083" y="379"/>
                  </a:cubicBezTo>
                  <a:cubicBezTo>
                    <a:pt x="15065" y="418"/>
                    <a:pt x="15083" y="471"/>
                    <a:pt x="15122" y="488"/>
                  </a:cubicBezTo>
                  <a:lnTo>
                    <a:pt x="15157" y="488"/>
                  </a:lnTo>
                  <a:cubicBezTo>
                    <a:pt x="15174" y="488"/>
                    <a:pt x="15209" y="471"/>
                    <a:pt x="15230" y="453"/>
                  </a:cubicBezTo>
                  <a:cubicBezTo>
                    <a:pt x="15230" y="418"/>
                    <a:pt x="15209" y="362"/>
                    <a:pt x="15174" y="344"/>
                  </a:cubicBezTo>
                  <a:close/>
                  <a:moveTo>
                    <a:pt x="22628" y="362"/>
                  </a:moveTo>
                  <a:cubicBezTo>
                    <a:pt x="22606" y="362"/>
                    <a:pt x="22606" y="362"/>
                    <a:pt x="22589" y="379"/>
                  </a:cubicBezTo>
                  <a:cubicBezTo>
                    <a:pt x="22554" y="379"/>
                    <a:pt x="22536" y="436"/>
                    <a:pt x="22554" y="471"/>
                  </a:cubicBezTo>
                  <a:cubicBezTo>
                    <a:pt x="22571" y="488"/>
                    <a:pt x="22589" y="505"/>
                    <a:pt x="22628" y="505"/>
                  </a:cubicBezTo>
                  <a:lnTo>
                    <a:pt x="22645" y="505"/>
                  </a:lnTo>
                  <a:cubicBezTo>
                    <a:pt x="22680" y="488"/>
                    <a:pt x="22697" y="453"/>
                    <a:pt x="22680" y="418"/>
                  </a:cubicBezTo>
                  <a:cubicBezTo>
                    <a:pt x="22680" y="379"/>
                    <a:pt x="22645" y="362"/>
                    <a:pt x="22628" y="362"/>
                  </a:cubicBezTo>
                  <a:close/>
                  <a:moveTo>
                    <a:pt x="12272" y="379"/>
                  </a:moveTo>
                  <a:cubicBezTo>
                    <a:pt x="12237" y="397"/>
                    <a:pt x="12219" y="436"/>
                    <a:pt x="12219" y="471"/>
                  </a:cubicBezTo>
                  <a:cubicBezTo>
                    <a:pt x="12237" y="505"/>
                    <a:pt x="12254" y="527"/>
                    <a:pt x="12293" y="527"/>
                  </a:cubicBezTo>
                  <a:lnTo>
                    <a:pt x="12311" y="527"/>
                  </a:lnTo>
                  <a:cubicBezTo>
                    <a:pt x="12346" y="505"/>
                    <a:pt x="12380" y="471"/>
                    <a:pt x="12363" y="436"/>
                  </a:cubicBezTo>
                  <a:cubicBezTo>
                    <a:pt x="12363" y="397"/>
                    <a:pt x="12328" y="379"/>
                    <a:pt x="12293" y="379"/>
                  </a:cubicBezTo>
                  <a:close/>
                  <a:moveTo>
                    <a:pt x="25743" y="418"/>
                  </a:moveTo>
                  <a:cubicBezTo>
                    <a:pt x="25726" y="418"/>
                    <a:pt x="25708" y="436"/>
                    <a:pt x="25691" y="453"/>
                  </a:cubicBezTo>
                  <a:cubicBezTo>
                    <a:pt x="25674" y="488"/>
                    <a:pt x="25674" y="545"/>
                    <a:pt x="25708" y="562"/>
                  </a:cubicBezTo>
                  <a:lnTo>
                    <a:pt x="25743" y="562"/>
                  </a:lnTo>
                  <a:cubicBezTo>
                    <a:pt x="25782" y="562"/>
                    <a:pt x="25800" y="562"/>
                    <a:pt x="25817" y="545"/>
                  </a:cubicBezTo>
                  <a:cubicBezTo>
                    <a:pt x="25835" y="505"/>
                    <a:pt x="25817" y="453"/>
                    <a:pt x="25800" y="436"/>
                  </a:cubicBezTo>
                  <a:cubicBezTo>
                    <a:pt x="25782" y="436"/>
                    <a:pt x="25761" y="418"/>
                    <a:pt x="25743" y="418"/>
                  </a:cubicBezTo>
                  <a:close/>
                  <a:moveTo>
                    <a:pt x="11928" y="471"/>
                  </a:moveTo>
                  <a:cubicBezTo>
                    <a:pt x="11893" y="488"/>
                    <a:pt x="11858" y="527"/>
                    <a:pt x="11876" y="562"/>
                  </a:cubicBezTo>
                  <a:cubicBezTo>
                    <a:pt x="11876" y="597"/>
                    <a:pt x="11910" y="614"/>
                    <a:pt x="11945" y="614"/>
                  </a:cubicBezTo>
                  <a:lnTo>
                    <a:pt x="11967" y="614"/>
                  </a:lnTo>
                  <a:cubicBezTo>
                    <a:pt x="12002" y="597"/>
                    <a:pt x="12019" y="562"/>
                    <a:pt x="12019" y="527"/>
                  </a:cubicBezTo>
                  <a:cubicBezTo>
                    <a:pt x="12002" y="488"/>
                    <a:pt x="11984" y="471"/>
                    <a:pt x="11945" y="471"/>
                  </a:cubicBezTo>
                  <a:close/>
                  <a:moveTo>
                    <a:pt x="15483" y="505"/>
                  </a:moveTo>
                  <a:cubicBezTo>
                    <a:pt x="15448" y="505"/>
                    <a:pt x="15426" y="527"/>
                    <a:pt x="15409" y="545"/>
                  </a:cubicBezTo>
                  <a:cubicBezTo>
                    <a:pt x="15391" y="579"/>
                    <a:pt x="15409" y="614"/>
                    <a:pt x="15448" y="653"/>
                  </a:cubicBezTo>
                  <a:lnTo>
                    <a:pt x="15483" y="653"/>
                  </a:lnTo>
                  <a:cubicBezTo>
                    <a:pt x="15500" y="653"/>
                    <a:pt x="15518" y="636"/>
                    <a:pt x="15535" y="614"/>
                  </a:cubicBezTo>
                  <a:cubicBezTo>
                    <a:pt x="15557" y="579"/>
                    <a:pt x="15557" y="545"/>
                    <a:pt x="15518" y="527"/>
                  </a:cubicBezTo>
                  <a:cubicBezTo>
                    <a:pt x="15500" y="505"/>
                    <a:pt x="15483" y="505"/>
                    <a:pt x="15483" y="505"/>
                  </a:cubicBezTo>
                  <a:close/>
                  <a:moveTo>
                    <a:pt x="22262" y="505"/>
                  </a:moveTo>
                  <a:cubicBezTo>
                    <a:pt x="22227" y="527"/>
                    <a:pt x="22210" y="579"/>
                    <a:pt x="22227" y="614"/>
                  </a:cubicBezTo>
                  <a:cubicBezTo>
                    <a:pt x="22227" y="636"/>
                    <a:pt x="22262" y="653"/>
                    <a:pt x="22280" y="653"/>
                  </a:cubicBezTo>
                  <a:lnTo>
                    <a:pt x="22319" y="653"/>
                  </a:lnTo>
                  <a:cubicBezTo>
                    <a:pt x="22354" y="636"/>
                    <a:pt x="22371" y="579"/>
                    <a:pt x="22354" y="545"/>
                  </a:cubicBezTo>
                  <a:cubicBezTo>
                    <a:pt x="22336" y="527"/>
                    <a:pt x="22319" y="505"/>
                    <a:pt x="22280" y="505"/>
                  </a:cubicBezTo>
                  <a:close/>
                  <a:moveTo>
                    <a:pt x="11567" y="562"/>
                  </a:moveTo>
                  <a:cubicBezTo>
                    <a:pt x="11532" y="579"/>
                    <a:pt x="11510" y="614"/>
                    <a:pt x="11532" y="653"/>
                  </a:cubicBezTo>
                  <a:cubicBezTo>
                    <a:pt x="11532" y="688"/>
                    <a:pt x="11567" y="706"/>
                    <a:pt x="11584" y="706"/>
                  </a:cubicBezTo>
                  <a:lnTo>
                    <a:pt x="11619" y="706"/>
                  </a:lnTo>
                  <a:cubicBezTo>
                    <a:pt x="11658" y="688"/>
                    <a:pt x="11675" y="653"/>
                    <a:pt x="11658" y="614"/>
                  </a:cubicBezTo>
                  <a:cubicBezTo>
                    <a:pt x="11658" y="579"/>
                    <a:pt x="11619" y="562"/>
                    <a:pt x="11584" y="562"/>
                  </a:cubicBezTo>
                  <a:close/>
                  <a:moveTo>
                    <a:pt x="26035" y="636"/>
                  </a:moveTo>
                  <a:cubicBezTo>
                    <a:pt x="26017" y="636"/>
                    <a:pt x="26000" y="653"/>
                    <a:pt x="25978" y="671"/>
                  </a:cubicBezTo>
                  <a:cubicBezTo>
                    <a:pt x="25961" y="688"/>
                    <a:pt x="25961" y="745"/>
                    <a:pt x="26000" y="762"/>
                  </a:cubicBezTo>
                  <a:cubicBezTo>
                    <a:pt x="26017" y="780"/>
                    <a:pt x="26035" y="780"/>
                    <a:pt x="26035" y="780"/>
                  </a:cubicBezTo>
                  <a:cubicBezTo>
                    <a:pt x="26070" y="780"/>
                    <a:pt x="26087" y="780"/>
                    <a:pt x="26109" y="762"/>
                  </a:cubicBezTo>
                  <a:cubicBezTo>
                    <a:pt x="26126" y="723"/>
                    <a:pt x="26126" y="688"/>
                    <a:pt x="26087" y="653"/>
                  </a:cubicBezTo>
                  <a:cubicBezTo>
                    <a:pt x="26070" y="653"/>
                    <a:pt x="26052" y="636"/>
                    <a:pt x="26035" y="636"/>
                  </a:cubicBezTo>
                  <a:close/>
                  <a:moveTo>
                    <a:pt x="11223" y="653"/>
                  </a:moveTo>
                  <a:cubicBezTo>
                    <a:pt x="11184" y="671"/>
                    <a:pt x="11166" y="706"/>
                    <a:pt x="11166" y="745"/>
                  </a:cubicBezTo>
                  <a:cubicBezTo>
                    <a:pt x="11184" y="780"/>
                    <a:pt x="11206" y="797"/>
                    <a:pt x="11240" y="797"/>
                  </a:cubicBezTo>
                  <a:lnTo>
                    <a:pt x="11258" y="797"/>
                  </a:lnTo>
                  <a:cubicBezTo>
                    <a:pt x="11293" y="797"/>
                    <a:pt x="11332" y="745"/>
                    <a:pt x="11314" y="706"/>
                  </a:cubicBezTo>
                  <a:cubicBezTo>
                    <a:pt x="11314" y="688"/>
                    <a:pt x="11275" y="653"/>
                    <a:pt x="11240" y="653"/>
                  </a:cubicBezTo>
                  <a:close/>
                  <a:moveTo>
                    <a:pt x="21953" y="653"/>
                  </a:moveTo>
                  <a:cubicBezTo>
                    <a:pt x="21936" y="653"/>
                    <a:pt x="21936" y="671"/>
                    <a:pt x="21918" y="671"/>
                  </a:cubicBezTo>
                  <a:cubicBezTo>
                    <a:pt x="21884" y="688"/>
                    <a:pt x="21866" y="723"/>
                    <a:pt x="21884" y="762"/>
                  </a:cubicBezTo>
                  <a:cubicBezTo>
                    <a:pt x="21901" y="797"/>
                    <a:pt x="21936" y="797"/>
                    <a:pt x="21953" y="797"/>
                  </a:cubicBezTo>
                  <a:lnTo>
                    <a:pt x="21992" y="797"/>
                  </a:lnTo>
                  <a:cubicBezTo>
                    <a:pt x="22027" y="780"/>
                    <a:pt x="22045" y="745"/>
                    <a:pt x="22027" y="706"/>
                  </a:cubicBezTo>
                  <a:cubicBezTo>
                    <a:pt x="22010" y="671"/>
                    <a:pt x="21992" y="653"/>
                    <a:pt x="21953" y="653"/>
                  </a:cubicBezTo>
                  <a:close/>
                  <a:moveTo>
                    <a:pt x="15792" y="671"/>
                  </a:moveTo>
                  <a:cubicBezTo>
                    <a:pt x="15774" y="671"/>
                    <a:pt x="15753" y="688"/>
                    <a:pt x="15735" y="706"/>
                  </a:cubicBezTo>
                  <a:cubicBezTo>
                    <a:pt x="15718" y="745"/>
                    <a:pt x="15735" y="797"/>
                    <a:pt x="15753" y="814"/>
                  </a:cubicBezTo>
                  <a:lnTo>
                    <a:pt x="15792" y="814"/>
                  </a:lnTo>
                  <a:cubicBezTo>
                    <a:pt x="15827" y="814"/>
                    <a:pt x="15844" y="814"/>
                    <a:pt x="15861" y="780"/>
                  </a:cubicBezTo>
                  <a:cubicBezTo>
                    <a:pt x="15883" y="745"/>
                    <a:pt x="15861" y="706"/>
                    <a:pt x="15827" y="688"/>
                  </a:cubicBezTo>
                  <a:cubicBezTo>
                    <a:pt x="15827" y="671"/>
                    <a:pt x="15809" y="671"/>
                    <a:pt x="15792" y="671"/>
                  </a:cubicBezTo>
                  <a:close/>
                  <a:moveTo>
                    <a:pt x="10879" y="762"/>
                  </a:moveTo>
                  <a:cubicBezTo>
                    <a:pt x="10840" y="762"/>
                    <a:pt x="10805" y="797"/>
                    <a:pt x="10823" y="854"/>
                  </a:cubicBezTo>
                  <a:cubicBezTo>
                    <a:pt x="10823" y="871"/>
                    <a:pt x="10857" y="906"/>
                    <a:pt x="10897" y="906"/>
                  </a:cubicBezTo>
                  <a:lnTo>
                    <a:pt x="10914" y="888"/>
                  </a:lnTo>
                  <a:cubicBezTo>
                    <a:pt x="10949" y="888"/>
                    <a:pt x="10966" y="854"/>
                    <a:pt x="10966" y="814"/>
                  </a:cubicBezTo>
                  <a:cubicBezTo>
                    <a:pt x="10949" y="780"/>
                    <a:pt x="10931" y="762"/>
                    <a:pt x="10897" y="762"/>
                  </a:cubicBezTo>
                  <a:close/>
                  <a:moveTo>
                    <a:pt x="10531" y="832"/>
                  </a:moveTo>
                  <a:lnTo>
                    <a:pt x="10531" y="854"/>
                  </a:lnTo>
                  <a:cubicBezTo>
                    <a:pt x="10479" y="854"/>
                    <a:pt x="10461" y="888"/>
                    <a:pt x="10479" y="923"/>
                  </a:cubicBezTo>
                  <a:cubicBezTo>
                    <a:pt x="10479" y="962"/>
                    <a:pt x="10514" y="980"/>
                    <a:pt x="10553" y="980"/>
                  </a:cubicBezTo>
                  <a:cubicBezTo>
                    <a:pt x="10605" y="980"/>
                    <a:pt x="10622" y="941"/>
                    <a:pt x="10605" y="906"/>
                  </a:cubicBezTo>
                  <a:cubicBezTo>
                    <a:pt x="10605" y="871"/>
                    <a:pt x="10570" y="832"/>
                    <a:pt x="10531" y="832"/>
                  </a:cubicBezTo>
                  <a:close/>
                  <a:moveTo>
                    <a:pt x="21592" y="832"/>
                  </a:moveTo>
                  <a:cubicBezTo>
                    <a:pt x="21557" y="854"/>
                    <a:pt x="21557" y="888"/>
                    <a:pt x="21575" y="923"/>
                  </a:cubicBezTo>
                  <a:cubicBezTo>
                    <a:pt x="21575" y="962"/>
                    <a:pt x="21610" y="980"/>
                    <a:pt x="21627" y="980"/>
                  </a:cubicBezTo>
                  <a:cubicBezTo>
                    <a:pt x="21649" y="980"/>
                    <a:pt x="21666" y="962"/>
                    <a:pt x="21666" y="962"/>
                  </a:cubicBezTo>
                  <a:cubicBezTo>
                    <a:pt x="21701" y="941"/>
                    <a:pt x="21718" y="906"/>
                    <a:pt x="21701" y="871"/>
                  </a:cubicBezTo>
                  <a:cubicBezTo>
                    <a:pt x="21683" y="832"/>
                    <a:pt x="21666" y="832"/>
                    <a:pt x="21627" y="832"/>
                  </a:cubicBezTo>
                  <a:close/>
                  <a:moveTo>
                    <a:pt x="16101" y="871"/>
                  </a:moveTo>
                  <a:cubicBezTo>
                    <a:pt x="16079" y="871"/>
                    <a:pt x="16062" y="888"/>
                    <a:pt x="16044" y="906"/>
                  </a:cubicBezTo>
                  <a:cubicBezTo>
                    <a:pt x="16009" y="941"/>
                    <a:pt x="16027" y="980"/>
                    <a:pt x="16062" y="1015"/>
                  </a:cubicBezTo>
                  <a:lnTo>
                    <a:pt x="16101" y="1015"/>
                  </a:lnTo>
                  <a:cubicBezTo>
                    <a:pt x="16118" y="1015"/>
                    <a:pt x="16136" y="1015"/>
                    <a:pt x="16153" y="997"/>
                  </a:cubicBezTo>
                  <a:cubicBezTo>
                    <a:pt x="16188" y="962"/>
                    <a:pt x="16170" y="923"/>
                    <a:pt x="16136" y="888"/>
                  </a:cubicBezTo>
                  <a:cubicBezTo>
                    <a:pt x="16136" y="888"/>
                    <a:pt x="16118" y="871"/>
                    <a:pt x="16101" y="871"/>
                  </a:cubicBezTo>
                  <a:close/>
                  <a:moveTo>
                    <a:pt x="26305" y="888"/>
                  </a:moveTo>
                  <a:cubicBezTo>
                    <a:pt x="26287" y="888"/>
                    <a:pt x="26270" y="888"/>
                    <a:pt x="26252" y="906"/>
                  </a:cubicBezTo>
                  <a:cubicBezTo>
                    <a:pt x="26235" y="923"/>
                    <a:pt x="26235" y="980"/>
                    <a:pt x="26252" y="1015"/>
                  </a:cubicBezTo>
                  <a:cubicBezTo>
                    <a:pt x="26270" y="1015"/>
                    <a:pt x="26287" y="1032"/>
                    <a:pt x="26305" y="1032"/>
                  </a:cubicBezTo>
                  <a:cubicBezTo>
                    <a:pt x="26326" y="1032"/>
                    <a:pt x="26344" y="1015"/>
                    <a:pt x="26361" y="1015"/>
                  </a:cubicBezTo>
                  <a:cubicBezTo>
                    <a:pt x="26396" y="980"/>
                    <a:pt x="26396" y="923"/>
                    <a:pt x="26361" y="906"/>
                  </a:cubicBezTo>
                  <a:cubicBezTo>
                    <a:pt x="26344" y="888"/>
                    <a:pt x="26326" y="888"/>
                    <a:pt x="26305" y="888"/>
                  </a:cubicBezTo>
                  <a:close/>
                  <a:moveTo>
                    <a:pt x="10170" y="923"/>
                  </a:moveTo>
                  <a:cubicBezTo>
                    <a:pt x="10135" y="941"/>
                    <a:pt x="10118" y="980"/>
                    <a:pt x="10118" y="1015"/>
                  </a:cubicBezTo>
                  <a:cubicBezTo>
                    <a:pt x="10135" y="1049"/>
                    <a:pt x="10153" y="1071"/>
                    <a:pt x="10187" y="1071"/>
                  </a:cubicBezTo>
                  <a:lnTo>
                    <a:pt x="10205" y="1071"/>
                  </a:lnTo>
                  <a:cubicBezTo>
                    <a:pt x="10244" y="1071"/>
                    <a:pt x="10261" y="1015"/>
                    <a:pt x="10261" y="980"/>
                  </a:cubicBezTo>
                  <a:cubicBezTo>
                    <a:pt x="10261" y="941"/>
                    <a:pt x="10226" y="923"/>
                    <a:pt x="10187" y="923"/>
                  </a:cubicBezTo>
                  <a:close/>
                  <a:moveTo>
                    <a:pt x="21322" y="997"/>
                  </a:moveTo>
                  <a:cubicBezTo>
                    <a:pt x="21301" y="997"/>
                    <a:pt x="21283" y="997"/>
                    <a:pt x="21283" y="1015"/>
                  </a:cubicBezTo>
                  <a:cubicBezTo>
                    <a:pt x="21248" y="1032"/>
                    <a:pt x="21231" y="1071"/>
                    <a:pt x="21248" y="1106"/>
                  </a:cubicBezTo>
                  <a:cubicBezTo>
                    <a:pt x="21266" y="1123"/>
                    <a:pt x="21283" y="1141"/>
                    <a:pt x="21322" y="1141"/>
                  </a:cubicBezTo>
                  <a:lnTo>
                    <a:pt x="21357" y="1141"/>
                  </a:lnTo>
                  <a:cubicBezTo>
                    <a:pt x="21392" y="1123"/>
                    <a:pt x="21392" y="1071"/>
                    <a:pt x="21375" y="1032"/>
                  </a:cubicBezTo>
                  <a:cubicBezTo>
                    <a:pt x="21357" y="1015"/>
                    <a:pt x="21340" y="997"/>
                    <a:pt x="21322" y="997"/>
                  </a:cubicBezTo>
                  <a:close/>
                  <a:moveTo>
                    <a:pt x="9826" y="1015"/>
                  </a:moveTo>
                  <a:cubicBezTo>
                    <a:pt x="9791" y="1015"/>
                    <a:pt x="9752" y="1049"/>
                    <a:pt x="9770" y="1106"/>
                  </a:cubicBezTo>
                  <a:cubicBezTo>
                    <a:pt x="9770" y="1123"/>
                    <a:pt x="9809" y="1158"/>
                    <a:pt x="9844" y="1158"/>
                  </a:cubicBezTo>
                  <a:cubicBezTo>
                    <a:pt x="9900" y="1141"/>
                    <a:pt x="9918" y="1106"/>
                    <a:pt x="9900" y="1071"/>
                  </a:cubicBezTo>
                  <a:cubicBezTo>
                    <a:pt x="9900" y="1032"/>
                    <a:pt x="9861" y="1015"/>
                    <a:pt x="9844" y="1015"/>
                  </a:cubicBezTo>
                  <a:close/>
                  <a:moveTo>
                    <a:pt x="9465" y="1089"/>
                  </a:moveTo>
                  <a:cubicBezTo>
                    <a:pt x="9426" y="1106"/>
                    <a:pt x="9408" y="1141"/>
                    <a:pt x="9408" y="1180"/>
                  </a:cubicBezTo>
                  <a:cubicBezTo>
                    <a:pt x="9426" y="1215"/>
                    <a:pt x="9443" y="1232"/>
                    <a:pt x="9482" y="1232"/>
                  </a:cubicBezTo>
                  <a:lnTo>
                    <a:pt x="9500" y="1232"/>
                  </a:lnTo>
                  <a:cubicBezTo>
                    <a:pt x="9535" y="1215"/>
                    <a:pt x="9552" y="1180"/>
                    <a:pt x="9552" y="1141"/>
                  </a:cubicBezTo>
                  <a:cubicBezTo>
                    <a:pt x="9552" y="1106"/>
                    <a:pt x="9517" y="1089"/>
                    <a:pt x="9482" y="1089"/>
                  </a:cubicBezTo>
                  <a:close/>
                  <a:moveTo>
                    <a:pt x="16371" y="1123"/>
                  </a:moveTo>
                  <a:cubicBezTo>
                    <a:pt x="16353" y="1123"/>
                    <a:pt x="16336" y="1123"/>
                    <a:pt x="16318" y="1141"/>
                  </a:cubicBezTo>
                  <a:cubicBezTo>
                    <a:pt x="16297" y="1158"/>
                    <a:pt x="16297" y="1215"/>
                    <a:pt x="16318" y="1232"/>
                  </a:cubicBezTo>
                  <a:cubicBezTo>
                    <a:pt x="16336" y="1250"/>
                    <a:pt x="16353" y="1267"/>
                    <a:pt x="16371" y="1267"/>
                  </a:cubicBezTo>
                  <a:cubicBezTo>
                    <a:pt x="16388" y="1267"/>
                    <a:pt x="16405" y="1250"/>
                    <a:pt x="16427" y="1232"/>
                  </a:cubicBezTo>
                  <a:cubicBezTo>
                    <a:pt x="16445" y="1215"/>
                    <a:pt x="16445" y="1158"/>
                    <a:pt x="16427" y="1141"/>
                  </a:cubicBezTo>
                  <a:cubicBezTo>
                    <a:pt x="16405" y="1123"/>
                    <a:pt x="16388" y="1123"/>
                    <a:pt x="16371" y="1123"/>
                  </a:cubicBezTo>
                  <a:close/>
                  <a:moveTo>
                    <a:pt x="9117" y="1158"/>
                  </a:moveTo>
                  <a:cubicBezTo>
                    <a:pt x="9082" y="1180"/>
                    <a:pt x="9047" y="1215"/>
                    <a:pt x="9065" y="1250"/>
                  </a:cubicBezTo>
                  <a:cubicBezTo>
                    <a:pt x="9065" y="1289"/>
                    <a:pt x="9100" y="1306"/>
                    <a:pt x="9139" y="1306"/>
                  </a:cubicBezTo>
                  <a:cubicBezTo>
                    <a:pt x="9191" y="1306"/>
                    <a:pt x="9208" y="1267"/>
                    <a:pt x="9191" y="1215"/>
                  </a:cubicBezTo>
                  <a:cubicBezTo>
                    <a:pt x="9191" y="1197"/>
                    <a:pt x="9156" y="1158"/>
                    <a:pt x="9139" y="1158"/>
                  </a:cubicBezTo>
                  <a:close/>
                  <a:moveTo>
                    <a:pt x="26561" y="1158"/>
                  </a:moveTo>
                  <a:cubicBezTo>
                    <a:pt x="26544" y="1158"/>
                    <a:pt x="26522" y="1158"/>
                    <a:pt x="26505" y="1180"/>
                  </a:cubicBezTo>
                  <a:cubicBezTo>
                    <a:pt x="26470" y="1197"/>
                    <a:pt x="26470" y="1232"/>
                    <a:pt x="26487" y="1267"/>
                  </a:cubicBezTo>
                  <a:cubicBezTo>
                    <a:pt x="26505" y="1289"/>
                    <a:pt x="26522" y="1306"/>
                    <a:pt x="26561" y="1306"/>
                  </a:cubicBezTo>
                  <a:cubicBezTo>
                    <a:pt x="26561" y="1306"/>
                    <a:pt x="26579" y="1289"/>
                    <a:pt x="26596" y="1289"/>
                  </a:cubicBezTo>
                  <a:cubicBezTo>
                    <a:pt x="26631" y="1250"/>
                    <a:pt x="26631" y="1215"/>
                    <a:pt x="26613" y="1180"/>
                  </a:cubicBezTo>
                  <a:cubicBezTo>
                    <a:pt x="26596" y="1158"/>
                    <a:pt x="26579" y="1158"/>
                    <a:pt x="26561" y="1158"/>
                  </a:cubicBezTo>
                  <a:close/>
                  <a:moveTo>
                    <a:pt x="20957" y="1180"/>
                  </a:moveTo>
                  <a:cubicBezTo>
                    <a:pt x="20922" y="1197"/>
                    <a:pt x="20922" y="1250"/>
                    <a:pt x="20939" y="1289"/>
                  </a:cubicBezTo>
                  <a:cubicBezTo>
                    <a:pt x="20939" y="1306"/>
                    <a:pt x="20974" y="1323"/>
                    <a:pt x="20996" y="1323"/>
                  </a:cubicBezTo>
                  <a:cubicBezTo>
                    <a:pt x="21013" y="1323"/>
                    <a:pt x="21013" y="1323"/>
                    <a:pt x="21031" y="1306"/>
                  </a:cubicBezTo>
                  <a:cubicBezTo>
                    <a:pt x="21066" y="1289"/>
                    <a:pt x="21083" y="1250"/>
                    <a:pt x="21066" y="1215"/>
                  </a:cubicBezTo>
                  <a:cubicBezTo>
                    <a:pt x="21048" y="1197"/>
                    <a:pt x="21031" y="1180"/>
                    <a:pt x="20996" y="1180"/>
                  </a:cubicBezTo>
                  <a:close/>
                  <a:moveTo>
                    <a:pt x="8756" y="1250"/>
                  </a:moveTo>
                  <a:cubicBezTo>
                    <a:pt x="8721" y="1250"/>
                    <a:pt x="8704" y="1289"/>
                    <a:pt x="8704" y="1323"/>
                  </a:cubicBezTo>
                  <a:cubicBezTo>
                    <a:pt x="8704" y="1358"/>
                    <a:pt x="8738" y="1397"/>
                    <a:pt x="8773" y="1397"/>
                  </a:cubicBezTo>
                  <a:lnTo>
                    <a:pt x="8791" y="1376"/>
                  </a:lnTo>
                  <a:cubicBezTo>
                    <a:pt x="8830" y="1376"/>
                    <a:pt x="8847" y="1341"/>
                    <a:pt x="8847" y="1306"/>
                  </a:cubicBezTo>
                  <a:cubicBezTo>
                    <a:pt x="8830" y="1267"/>
                    <a:pt x="8812" y="1250"/>
                    <a:pt x="8773" y="1250"/>
                  </a:cubicBezTo>
                  <a:close/>
                  <a:moveTo>
                    <a:pt x="8412" y="1323"/>
                  </a:moveTo>
                  <a:cubicBezTo>
                    <a:pt x="8355" y="1323"/>
                    <a:pt x="8338" y="1358"/>
                    <a:pt x="8355" y="1415"/>
                  </a:cubicBezTo>
                  <a:cubicBezTo>
                    <a:pt x="8355" y="1450"/>
                    <a:pt x="8395" y="1467"/>
                    <a:pt x="8412" y="1467"/>
                  </a:cubicBezTo>
                  <a:lnTo>
                    <a:pt x="8429" y="1467"/>
                  </a:lnTo>
                  <a:cubicBezTo>
                    <a:pt x="8464" y="1450"/>
                    <a:pt x="8503" y="1415"/>
                    <a:pt x="8486" y="1376"/>
                  </a:cubicBezTo>
                  <a:cubicBezTo>
                    <a:pt x="8486" y="1341"/>
                    <a:pt x="8447" y="1323"/>
                    <a:pt x="8412" y="1323"/>
                  </a:cubicBezTo>
                  <a:close/>
                  <a:moveTo>
                    <a:pt x="20648" y="1358"/>
                  </a:moveTo>
                  <a:cubicBezTo>
                    <a:pt x="20613" y="1376"/>
                    <a:pt x="20596" y="1432"/>
                    <a:pt x="20613" y="1450"/>
                  </a:cubicBezTo>
                  <a:cubicBezTo>
                    <a:pt x="20630" y="1484"/>
                    <a:pt x="20648" y="1506"/>
                    <a:pt x="20687" y="1506"/>
                  </a:cubicBezTo>
                  <a:cubicBezTo>
                    <a:pt x="20687" y="1506"/>
                    <a:pt x="20704" y="1484"/>
                    <a:pt x="20722" y="1484"/>
                  </a:cubicBezTo>
                  <a:cubicBezTo>
                    <a:pt x="20757" y="1467"/>
                    <a:pt x="20757" y="1432"/>
                    <a:pt x="20739" y="1397"/>
                  </a:cubicBezTo>
                  <a:cubicBezTo>
                    <a:pt x="20722" y="1358"/>
                    <a:pt x="20704" y="1358"/>
                    <a:pt x="20687" y="1358"/>
                  </a:cubicBezTo>
                  <a:close/>
                  <a:moveTo>
                    <a:pt x="16623" y="1376"/>
                  </a:moveTo>
                  <a:cubicBezTo>
                    <a:pt x="16606" y="1376"/>
                    <a:pt x="16588" y="1376"/>
                    <a:pt x="16571" y="1397"/>
                  </a:cubicBezTo>
                  <a:cubicBezTo>
                    <a:pt x="16553" y="1415"/>
                    <a:pt x="16553" y="1467"/>
                    <a:pt x="16571" y="1506"/>
                  </a:cubicBezTo>
                  <a:cubicBezTo>
                    <a:pt x="16588" y="1506"/>
                    <a:pt x="16606" y="1524"/>
                    <a:pt x="16623" y="1524"/>
                  </a:cubicBezTo>
                  <a:cubicBezTo>
                    <a:pt x="16645" y="1524"/>
                    <a:pt x="16662" y="1506"/>
                    <a:pt x="16679" y="1506"/>
                  </a:cubicBezTo>
                  <a:cubicBezTo>
                    <a:pt x="16697" y="1467"/>
                    <a:pt x="16714" y="1432"/>
                    <a:pt x="16679" y="1397"/>
                  </a:cubicBezTo>
                  <a:cubicBezTo>
                    <a:pt x="16662" y="1376"/>
                    <a:pt x="16645" y="1376"/>
                    <a:pt x="16623" y="1376"/>
                  </a:cubicBezTo>
                  <a:close/>
                  <a:moveTo>
                    <a:pt x="8051" y="1397"/>
                  </a:moveTo>
                  <a:cubicBezTo>
                    <a:pt x="8012" y="1415"/>
                    <a:pt x="7994" y="1450"/>
                    <a:pt x="7994" y="1484"/>
                  </a:cubicBezTo>
                  <a:cubicBezTo>
                    <a:pt x="7994" y="1524"/>
                    <a:pt x="8029" y="1541"/>
                    <a:pt x="8068" y="1541"/>
                  </a:cubicBezTo>
                  <a:lnTo>
                    <a:pt x="8086" y="1541"/>
                  </a:lnTo>
                  <a:cubicBezTo>
                    <a:pt x="8120" y="1541"/>
                    <a:pt x="8138" y="1484"/>
                    <a:pt x="8138" y="1450"/>
                  </a:cubicBezTo>
                  <a:cubicBezTo>
                    <a:pt x="8120" y="1415"/>
                    <a:pt x="8103" y="1397"/>
                    <a:pt x="8068" y="1397"/>
                  </a:cubicBezTo>
                  <a:close/>
                  <a:moveTo>
                    <a:pt x="26722" y="1450"/>
                  </a:moveTo>
                  <a:cubicBezTo>
                    <a:pt x="26687" y="1484"/>
                    <a:pt x="26687" y="1524"/>
                    <a:pt x="26705" y="1558"/>
                  </a:cubicBezTo>
                  <a:cubicBezTo>
                    <a:pt x="26722" y="1576"/>
                    <a:pt x="26740" y="1593"/>
                    <a:pt x="26761" y="1593"/>
                  </a:cubicBezTo>
                  <a:cubicBezTo>
                    <a:pt x="26779" y="1593"/>
                    <a:pt x="26796" y="1593"/>
                    <a:pt x="26814" y="1576"/>
                  </a:cubicBezTo>
                  <a:cubicBezTo>
                    <a:pt x="26831" y="1558"/>
                    <a:pt x="26848" y="1506"/>
                    <a:pt x="26831" y="1484"/>
                  </a:cubicBezTo>
                  <a:cubicBezTo>
                    <a:pt x="26814" y="1450"/>
                    <a:pt x="26796" y="1450"/>
                    <a:pt x="26761" y="1450"/>
                  </a:cubicBezTo>
                  <a:close/>
                  <a:moveTo>
                    <a:pt x="7703" y="1484"/>
                  </a:moveTo>
                  <a:cubicBezTo>
                    <a:pt x="7651" y="1484"/>
                    <a:pt x="7633" y="1524"/>
                    <a:pt x="7651" y="1558"/>
                  </a:cubicBezTo>
                  <a:cubicBezTo>
                    <a:pt x="7651" y="1593"/>
                    <a:pt x="7685" y="1632"/>
                    <a:pt x="7703" y="1632"/>
                  </a:cubicBezTo>
                  <a:lnTo>
                    <a:pt x="7724" y="1615"/>
                  </a:lnTo>
                  <a:cubicBezTo>
                    <a:pt x="7759" y="1615"/>
                    <a:pt x="7794" y="1576"/>
                    <a:pt x="7777" y="1541"/>
                  </a:cubicBezTo>
                  <a:cubicBezTo>
                    <a:pt x="7777" y="1506"/>
                    <a:pt x="7742" y="1484"/>
                    <a:pt x="7703" y="1484"/>
                  </a:cubicBezTo>
                  <a:close/>
                  <a:moveTo>
                    <a:pt x="20361" y="1524"/>
                  </a:moveTo>
                  <a:cubicBezTo>
                    <a:pt x="20361" y="1524"/>
                    <a:pt x="20343" y="1524"/>
                    <a:pt x="20322" y="1541"/>
                  </a:cubicBezTo>
                  <a:cubicBezTo>
                    <a:pt x="20287" y="1558"/>
                    <a:pt x="20287" y="1593"/>
                    <a:pt x="20304" y="1632"/>
                  </a:cubicBezTo>
                  <a:cubicBezTo>
                    <a:pt x="20304" y="1650"/>
                    <a:pt x="20343" y="1667"/>
                    <a:pt x="20361" y="1667"/>
                  </a:cubicBezTo>
                  <a:lnTo>
                    <a:pt x="20395" y="1667"/>
                  </a:lnTo>
                  <a:cubicBezTo>
                    <a:pt x="20430" y="1650"/>
                    <a:pt x="20452" y="1593"/>
                    <a:pt x="20430" y="1558"/>
                  </a:cubicBezTo>
                  <a:cubicBezTo>
                    <a:pt x="20413" y="1541"/>
                    <a:pt x="20395" y="1524"/>
                    <a:pt x="20361" y="1524"/>
                  </a:cubicBezTo>
                  <a:close/>
                  <a:moveTo>
                    <a:pt x="7342" y="1558"/>
                  </a:moveTo>
                  <a:cubicBezTo>
                    <a:pt x="7307" y="1576"/>
                    <a:pt x="7289" y="1615"/>
                    <a:pt x="7289" y="1650"/>
                  </a:cubicBezTo>
                  <a:cubicBezTo>
                    <a:pt x="7307" y="1685"/>
                    <a:pt x="7324" y="1702"/>
                    <a:pt x="7359" y="1702"/>
                  </a:cubicBezTo>
                  <a:lnTo>
                    <a:pt x="7376" y="1702"/>
                  </a:lnTo>
                  <a:cubicBezTo>
                    <a:pt x="7416" y="1685"/>
                    <a:pt x="7433" y="1650"/>
                    <a:pt x="7433" y="1615"/>
                  </a:cubicBezTo>
                  <a:cubicBezTo>
                    <a:pt x="7416" y="1576"/>
                    <a:pt x="7398" y="1558"/>
                    <a:pt x="7359" y="1558"/>
                  </a:cubicBezTo>
                  <a:close/>
                  <a:moveTo>
                    <a:pt x="6998" y="1650"/>
                  </a:moveTo>
                  <a:cubicBezTo>
                    <a:pt x="6941" y="1667"/>
                    <a:pt x="6924" y="1702"/>
                    <a:pt x="6941" y="1741"/>
                  </a:cubicBezTo>
                  <a:cubicBezTo>
                    <a:pt x="6941" y="1776"/>
                    <a:pt x="6980" y="1793"/>
                    <a:pt x="7015" y="1793"/>
                  </a:cubicBezTo>
                  <a:lnTo>
                    <a:pt x="7033" y="1793"/>
                  </a:lnTo>
                  <a:cubicBezTo>
                    <a:pt x="7072" y="1776"/>
                    <a:pt x="7089" y="1741"/>
                    <a:pt x="7072" y="1702"/>
                  </a:cubicBezTo>
                  <a:cubicBezTo>
                    <a:pt x="7072" y="1667"/>
                    <a:pt x="7033" y="1650"/>
                    <a:pt x="7015" y="1650"/>
                  </a:cubicBezTo>
                  <a:close/>
                  <a:moveTo>
                    <a:pt x="16862" y="1650"/>
                  </a:moveTo>
                  <a:cubicBezTo>
                    <a:pt x="16862" y="1650"/>
                    <a:pt x="16840" y="1650"/>
                    <a:pt x="16823" y="1667"/>
                  </a:cubicBezTo>
                  <a:cubicBezTo>
                    <a:pt x="16788" y="1685"/>
                    <a:pt x="16788" y="1741"/>
                    <a:pt x="16806" y="1759"/>
                  </a:cubicBezTo>
                  <a:cubicBezTo>
                    <a:pt x="16823" y="1776"/>
                    <a:pt x="16840" y="1793"/>
                    <a:pt x="16862" y="1793"/>
                  </a:cubicBezTo>
                  <a:cubicBezTo>
                    <a:pt x="16880" y="1793"/>
                    <a:pt x="16897" y="1776"/>
                    <a:pt x="16914" y="1776"/>
                  </a:cubicBezTo>
                  <a:cubicBezTo>
                    <a:pt x="16949" y="1741"/>
                    <a:pt x="16949" y="1702"/>
                    <a:pt x="16914" y="1667"/>
                  </a:cubicBezTo>
                  <a:cubicBezTo>
                    <a:pt x="16914" y="1650"/>
                    <a:pt x="16897" y="1650"/>
                    <a:pt x="16862" y="1650"/>
                  </a:cubicBezTo>
                  <a:close/>
                  <a:moveTo>
                    <a:pt x="20017" y="1702"/>
                  </a:moveTo>
                  <a:cubicBezTo>
                    <a:pt x="19978" y="1724"/>
                    <a:pt x="19960" y="1776"/>
                    <a:pt x="19978" y="1811"/>
                  </a:cubicBezTo>
                  <a:cubicBezTo>
                    <a:pt x="19995" y="1833"/>
                    <a:pt x="20017" y="1850"/>
                    <a:pt x="20052" y="1850"/>
                  </a:cubicBezTo>
                  <a:cubicBezTo>
                    <a:pt x="20052" y="1850"/>
                    <a:pt x="20069" y="1850"/>
                    <a:pt x="20069" y="1833"/>
                  </a:cubicBezTo>
                  <a:cubicBezTo>
                    <a:pt x="20104" y="1811"/>
                    <a:pt x="20126" y="1776"/>
                    <a:pt x="20104" y="1741"/>
                  </a:cubicBezTo>
                  <a:cubicBezTo>
                    <a:pt x="20087" y="1702"/>
                    <a:pt x="20069" y="1702"/>
                    <a:pt x="20052" y="1702"/>
                  </a:cubicBezTo>
                  <a:close/>
                  <a:moveTo>
                    <a:pt x="6637" y="1741"/>
                  </a:moveTo>
                  <a:cubicBezTo>
                    <a:pt x="6598" y="1759"/>
                    <a:pt x="6580" y="1793"/>
                    <a:pt x="6580" y="1833"/>
                  </a:cubicBezTo>
                  <a:cubicBezTo>
                    <a:pt x="6598" y="1867"/>
                    <a:pt x="6615" y="1885"/>
                    <a:pt x="6654" y="1885"/>
                  </a:cubicBezTo>
                  <a:lnTo>
                    <a:pt x="6671" y="1885"/>
                  </a:lnTo>
                  <a:cubicBezTo>
                    <a:pt x="6706" y="1867"/>
                    <a:pt x="6745" y="1833"/>
                    <a:pt x="6724" y="1793"/>
                  </a:cubicBezTo>
                  <a:cubicBezTo>
                    <a:pt x="6724" y="1759"/>
                    <a:pt x="6689" y="1741"/>
                    <a:pt x="6654" y="1741"/>
                  </a:cubicBezTo>
                  <a:close/>
                  <a:moveTo>
                    <a:pt x="26957" y="1741"/>
                  </a:moveTo>
                  <a:cubicBezTo>
                    <a:pt x="26957" y="1741"/>
                    <a:pt x="26940" y="1759"/>
                    <a:pt x="26922" y="1759"/>
                  </a:cubicBezTo>
                  <a:cubicBezTo>
                    <a:pt x="26888" y="1776"/>
                    <a:pt x="26888" y="1833"/>
                    <a:pt x="26905" y="1867"/>
                  </a:cubicBezTo>
                  <a:cubicBezTo>
                    <a:pt x="26922" y="1885"/>
                    <a:pt x="26940" y="1885"/>
                    <a:pt x="26957" y="1885"/>
                  </a:cubicBezTo>
                  <a:lnTo>
                    <a:pt x="26996" y="1885"/>
                  </a:lnTo>
                  <a:cubicBezTo>
                    <a:pt x="27031" y="1867"/>
                    <a:pt x="27049" y="1811"/>
                    <a:pt x="27031" y="1776"/>
                  </a:cubicBezTo>
                  <a:cubicBezTo>
                    <a:pt x="27014" y="1759"/>
                    <a:pt x="26996" y="1741"/>
                    <a:pt x="26957" y="1741"/>
                  </a:cubicBezTo>
                  <a:close/>
                  <a:moveTo>
                    <a:pt x="6310" y="1833"/>
                  </a:moveTo>
                  <a:cubicBezTo>
                    <a:pt x="6310" y="1833"/>
                    <a:pt x="6289" y="1833"/>
                    <a:pt x="6289" y="1850"/>
                  </a:cubicBezTo>
                  <a:cubicBezTo>
                    <a:pt x="6254" y="1850"/>
                    <a:pt x="6236" y="1885"/>
                    <a:pt x="6236" y="1941"/>
                  </a:cubicBezTo>
                  <a:cubicBezTo>
                    <a:pt x="6254" y="1959"/>
                    <a:pt x="6271" y="1976"/>
                    <a:pt x="6310" y="1976"/>
                  </a:cubicBezTo>
                  <a:lnTo>
                    <a:pt x="6328" y="1976"/>
                  </a:lnTo>
                  <a:cubicBezTo>
                    <a:pt x="6363" y="1976"/>
                    <a:pt x="6380" y="1920"/>
                    <a:pt x="6380" y="1885"/>
                  </a:cubicBezTo>
                  <a:cubicBezTo>
                    <a:pt x="6363" y="1867"/>
                    <a:pt x="6345" y="1833"/>
                    <a:pt x="6310" y="1833"/>
                  </a:cubicBezTo>
                  <a:close/>
                  <a:moveTo>
                    <a:pt x="19691" y="1867"/>
                  </a:moveTo>
                  <a:cubicBezTo>
                    <a:pt x="19651" y="1885"/>
                    <a:pt x="19634" y="1941"/>
                    <a:pt x="19651" y="1976"/>
                  </a:cubicBezTo>
                  <a:cubicBezTo>
                    <a:pt x="19669" y="1994"/>
                    <a:pt x="19691" y="2011"/>
                    <a:pt x="19725" y="2011"/>
                  </a:cubicBezTo>
                  <a:cubicBezTo>
                    <a:pt x="19725" y="2011"/>
                    <a:pt x="19743" y="2011"/>
                    <a:pt x="19760" y="1994"/>
                  </a:cubicBezTo>
                  <a:cubicBezTo>
                    <a:pt x="19799" y="1976"/>
                    <a:pt x="19799" y="1941"/>
                    <a:pt x="19778" y="1902"/>
                  </a:cubicBezTo>
                  <a:cubicBezTo>
                    <a:pt x="19778" y="1885"/>
                    <a:pt x="19743" y="1867"/>
                    <a:pt x="19725" y="1867"/>
                  </a:cubicBezTo>
                  <a:close/>
                  <a:moveTo>
                    <a:pt x="17115" y="1902"/>
                  </a:moveTo>
                  <a:cubicBezTo>
                    <a:pt x="17097" y="1902"/>
                    <a:pt x="17080" y="1920"/>
                    <a:pt x="17058" y="1941"/>
                  </a:cubicBezTo>
                  <a:cubicBezTo>
                    <a:pt x="17041" y="1959"/>
                    <a:pt x="17041" y="2011"/>
                    <a:pt x="17058" y="2028"/>
                  </a:cubicBezTo>
                  <a:cubicBezTo>
                    <a:pt x="17080" y="2050"/>
                    <a:pt x="17097" y="2050"/>
                    <a:pt x="17115" y="2050"/>
                  </a:cubicBezTo>
                  <a:cubicBezTo>
                    <a:pt x="17132" y="2050"/>
                    <a:pt x="17149" y="2050"/>
                    <a:pt x="17167" y="2028"/>
                  </a:cubicBezTo>
                  <a:cubicBezTo>
                    <a:pt x="17189" y="2011"/>
                    <a:pt x="17189" y="1959"/>
                    <a:pt x="17167" y="1941"/>
                  </a:cubicBezTo>
                  <a:cubicBezTo>
                    <a:pt x="17149" y="1920"/>
                    <a:pt x="17132" y="1902"/>
                    <a:pt x="17115" y="1902"/>
                  </a:cubicBezTo>
                  <a:close/>
                  <a:moveTo>
                    <a:pt x="5945" y="1941"/>
                  </a:moveTo>
                  <a:cubicBezTo>
                    <a:pt x="5910" y="1959"/>
                    <a:pt x="5875" y="1994"/>
                    <a:pt x="5893" y="2028"/>
                  </a:cubicBezTo>
                  <a:cubicBezTo>
                    <a:pt x="5910" y="2068"/>
                    <a:pt x="5927" y="2085"/>
                    <a:pt x="5962" y="2085"/>
                  </a:cubicBezTo>
                  <a:lnTo>
                    <a:pt x="5984" y="2085"/>
                  </a:lnTo>
                  <a:cubicBezTo>
                    <a:pt x="6019" y="2068"/>
                    <a:pt x="6036" y="2028"/>
                    <a:pt x="6036" y="1994"/>
                  </a:cubicBezTo>
                  <a:cubicBezTo>
                    <a:pt x="6019" y="1959"/>
                    <a:pt x="6001" y="1941"/>
                    <a:pt x="5962" y="1941"/>
                  </a:cubicBezTo>
                  <a:close/>
                  <a:moveTo>
                    <a:pt x="19364" y="2028"/>
                  </a:moveTo>
                  <a:cubicBezTo>
                    <a:pt x="19325" y="2050"/>
                    <a:pt x="19308" y="2085"/>
                    <a:pt x="19325" y="2120"/>
                  </a:cubicBezTo>
                  <a:cubicBezTo>
                    <a:pt x="19342" y="2159"/>
                    <a:pt x="19364" y="2176"/>
                    <a:pt x="19399" y="2176"/>
                  </a:cubicBezTo>
                  <a:cubicBezTo>
                    <a:pt x="19399" y="2176"/>
                    <a:pt x="19416" y="2176"/>
                    <a:pt x="19434" y="2159"/>
                  </a:cubicBezTo>
                  <a:cubicBezTo>
                    <a:pt x="19473" y="2137"/>
                    <a:pt x="19473" y="2102"/>
                    <a:pt x="19451" y="2068"/>
                  </a:cubicBezTo>
                  <a:cubicBezTo>
                    <a:pt x="19451" y="2050"/>
                    <a:pt x="19416" y="2028"/>
                    <a:pt x="19399" y="2028"/>
                  </a:cubicBezTo>
                  <a:close/>
                  <a:moveTo>
                    <a:pt x="5601" y="2068"/>
                  </a:moveTo>
                  <a:cubicBezTo>
                    <a:pt x="5549" y="2085"/>
                    <a:pt x="5527" y="2120"/>
                    <a:pt x="5549" y="2159"/>
                  </a:cubicBezTo>
                  <a:cubicBezTo>
                    <a:pt x="5566" y="2194"/>
                    <a:pt x="5584" y="2211"/>
                    <a:pt x="5618" y="2211"/>
                  </a:cubicBezTo>
                  <a:lnTo>
                    <a:pt x="5636" y="2194"/>
                  </a:lnTo>
                  <a:cubicBezTo>
                    <a:pt x="5675" y="2194"/>
                    <a:pt x="5692" y="2137"/>
                    <a:pt x="5692" y="2102"/>
                  </a:cubicBezTo>
                  <a:cubicBezTo>
                    <a:pt x="5675" y="2085"/>
                    <a:pt x="5658" y="2068"/>
                    <a:pt x="5618" y="2068"/>
                  </a:cubicBezTo>
                  <a:close/>
                  <a:moveTo>
                    <a:pt x="27123" y="2068"/>
                  </a:moveTo>
                  <a:cubicBezTo>
                    <a:pt x="27088" y="2085"/>
                    <a:pt x="27066" y="2137"/>
                    <a:pt x="27088" y="2176"/>
                  </a:cubicBezTo>
                  <a:cubicBezTo>
                    <a:pt x="27105" y="2194"/>
                    <a:pt x="27123" y="2211"/>
                    <a:pt x="27157" y="2211"/>
                  </a:cubicBezTo>
                  <a:cubicBezTo>
                    <a:pt x="27157" y="2211"/>
                    <a:pt x="27175" y="2194"/>
                    <a:pt x="27197" y="2194"/>
                  </a:cubicBezTo>
                  <a:cubicBezTo>
                    <a:pt x="27231" y="2176"/>
                    <a:pt x="27231" y="2137"/>
                    <a:pt x="27214" y="2102"/>
                  </a:cubicBezTo>
                  <a:cubicBezTo>
                    <a:pt x="27197" y="2068"/>
                    <a:pt x="27175" y="2068"/>
                    <a:pt x="27157" y="2068"/>
                  </a:cubicBezTo>
                  <a:close/>
                  <a:moveTo>
                    <a:pt x="17384" y="2159"/>
                  </a:moveTo>
                  <a:cubicBezTo>
                    <a:pt x="17367" y="2159"/>
                    <a:pt x="17332" y="2159"/>
                    <a:pt x="17332" y="2176"/>
                  </a:cubicBezTo>
                  <a:cubicBezTo>
                    <a:pt x="17297" y="2211"/>
                    <a:pt x="17297" y="2268"/>
                    <a:pt x="17332" y="2285"/>
                  </a:cubicBezTo>
                  <a:cubicBezTo>
                    <a:pt x="17350" y="2303"/>
                    <a:pt x="17367" y="2303"/>
                    <a:pt x="17384" y="2303"/>
                  </a:cubicBezTo>
                  <a:cubicBezTo>
                    <a:pt x="17406" y="2303"/>
                    <a:pt x="17424" y="2285"/>
                    <a:pt x="17441" y="2268"/>
                  </a:cubicBezTo>
                  <a:cubicBezTo>
                    <a:pt x="17458" y="2246"/>
                    <a:pt x="17458" y="2194"/>
                    <a:pt x="17424" y="2176"/>
                  </a:cubicBezTo>
                  <a:cubicBezTo>
                    <a:pt x="17406" y="2159"/>
                    <a:pt x="17406" y="2159"/>
                    <a:pt x="17384" y="2159"/>
                  </a:cubicBezTo>
                  <a:close/>
                  <a:moveTo>
                    <a:pt x="5275" y="2176"/>
                  </a:moveTo>
                  <a:cubicBezTo>
                    <a:pt x="5275" y="2176"/>
                    <a:pt x="5257" y="2176"/>
                    <a:pt x="5257" y="2194"/>
                  </a:cubicBezTo>
                  <a:cubicBezTo>
                    <a:pt x="5222" y="2194"/>
                    <a:pt x="5201" y="2246"/>
                    <a:pt x="5201" y="2285"/>
                  </a:cubicBezTo>
                  <a:cubicBezTo>
                    <a:pt x="5222" y="2303"/>
                    <a:pt x="5240" y="2320"/>
                    <a:pt x="5275" y="2320"/>
                  </a:cubicBezTo>
                  <a:lnTo>
                    <a:pt x="5292" y="2320"/>
                  </a:lnTo>
                  <a:cubicBezTo>
                    <a:pt x="5349" y="2303"/>
                    <a:pt x="5366" y="2268"/>
                    <a:pt x="5349" y="2229"/>
                  </a:cubicBezTo>
                  <a:cubicBezTo>
                    <a:pt x="5331" y="2194"/>
                    <a:pt x="5310" y="2176"/>
                    <a:pt x="5275" y="2176"/>
                  </a:cubicBezTo>
                  <a:close/>
                  <a:moveTo>
                    <a:pt x="19038" y="2176"/>
                  </a:moveTo>
                  <a:cubicBezTo>
                    <a:pt x="18999" y="2194"/>
                    <a:pt x="18981" y="2246"/>
                    <a:pt x="18999" y="2285"/>
                  </a:cubicBezTo>
                  <a:cubicBezTo>
                    <a:pt x="19016" y="2303"/>
                    <a:pt x="19038" y="2320"/>
                    <a:pt x="19073" y="2320"/>
                  </a:cubicBezTo>
                  <a:lnTo>
                    <a:pt x="19090" y="2320"/>
                  </a:lnTo>
                  <a:cubicBezTo>
                    <a:pt x="19125" y="2303"/>
                    <a:pt x="19147" y="2246"/>
                    <a:pt x="19125" y="2211"/>
                  </a:cubicBezTo>
                  <a:cubicBezTo>
                    <a:pt x="19125" y="2194"/>
                    <a:pt x="19090" y="2176"/>
                    <a:pt x="19073" y="2176"/>
                  </a:cubicBezTo>
                  <a:close/>
                  <a:moveTo>
                    <a:pt x="4914" y="2320"/>
                  </a:moveTo>
                  <a:cubicBezTo>
                    <a:pt x="4874" y="2337"/>
                    <a:pt x="4857" y="2376"/>
                    <a:pt x="4874" y="2411"/>
                  </a:cubicBezTo>
                  <a:cubicBezTo>
                    <a:pt x="4874" y="2446"/>
                    <a:pt x="4914" y="2464"/>
                    <a:pt x="4931" y="2464"/>
                  </a:cubicBezTo>
                  <a:cubicBezTo>
                    <a:pt x="4948" y="2464"/>
                    <a:pt x="4966" y="2464"/>
                    <a:pt x="4966" y="2446"/>
                  </a:cubicBezTo>
                  <a:cubicBezTo>
                    <a:pt x="5005" y="2446"/>
                    <a:pt x="5022" y="2394"/>
                    <a:pt x="5005" y="2355"/>
                  </a:cubicBezTo>
                  <a:cubicBezTo>
                    <a:pt x="5005" y="2337"/>
                    <a:pt x="4966" y="2320"/>
                    <a:pt x="4931" y="2320"/>
                  </a:cubicBezTo>
                  <a:close/>
                  <a:moveTo>
                    <a:pt x="18712" y="2320"/>
                  </a:moveTo>
                  <a:cubicBezTo>
                    <a:pt x="18672" y="2337"/>
                    <a:pt x="18655" y="2376"/>
                    <a:pt x="18655" y="2411"/>
                  </a:cubicBezTo>
                  <a:cubicBezTo>
                    <a:pt x="18672" y="2446"/>
                    <a:pt x="18712" y="2464"/>
                    <a:pt x="18729" y="2464"/>
                  </a:cubicBezTo>
                  <a:cubicBezTo>
                    <a:pt x="18746" y="2464"/>
                    <a:pt x="18746" y="2464"/>
                    <a:pt x="18764" y="2446"/>
                  </a:cubicBezTo>
                  <a:cubicBezTo>
                    <a:pt x="18799" y="2446"/>
                    <a:pt x="18820" y="2394"/>
                    <a:pt x="18799" y="2355"/>
                  </a:cubicBezTo>
                  <a:cubicBezTo>
                    <a:pt x="18781" y="2337"/>
                    <a:pt x="18764" y="2320"/>
                    <a:pt x="18729" y="2320"/>
                  </a:cubicBezTo>
                  <a:close/>
                  <a:moveTo>
                    <a:pt x="17676" y="2355"/>
                  </a:moveTo>
                  <a:cubicBezTo>
                    <a:pt x="17659" y="2355"/>
                    <a:pt x="17641" y="2376"/>
                    <a:pt x="17624" y="2394"/>
                  </a:cubicBezTo>
                  <a:cubicBezTo>
                    <a:pt x="17602" y="2429"/>
                    <a:pt x="17624" y="2485"/>
                    <a:pt x="17659" y="2485"/>
                  </a:cubicBezTo>
                  <a:cubicBezTo>
                    <a:pt x="17659" y="2503"/>
                    <a:pt x="17676" y="2503"/>
                    <a:pt x="17676" y="2503"/>
                  </a:cubicBezTo>
                  <a:cubicBezTo>
                    <a:pt x="17711" y="2503"/>
                    <a:pt x="17732" y="2485"/>
                    <a:pt x="17750" y="2464"/>
                  </a:cubicBezTo>
                  <a:cubicBezTo>
                    <a:pt x="17767" y="2429"/>
                    <a:pt x="17750" y="2376"/>
                    <a:pt x="17711" y="2355"/>
                  </a:cubicBezTo>
                  <a:close/>
                  <a:moveTo>
                    <a:pt x="27340" y="2376"/>
                  </a:moveTo>
                  <a:cubicBezTo>
                    <a:pt x="27323" y="2376"/>
                    <a:pt x="27305" y="2376"/>
                    <a:pt x="27305" y="2394"/>
                  </a:cubicBezTo>
                  <a:cubicBezTo>
                    <a:pt x="27266" y="2411"/>
                    <a:pt x="27249" y="2446"/>
                    <a:pt x="27266" y="2485"/>
                  </a:cubicBezTo>
                  <a:cubicBezTo>
                    <a:pt x="27284" y="2503"/>
                    <a:pt x="27305" y="2520"/>
                    <a:pt x="27340" y="2520"/>
                  </a:cubicBezTo>
                  <a:cubicBezTo>
                    <a:pt x="27340" y="2520"/>
                    <a:pt x="27358" y="2520"/>
                    <a:pt x="27375" y="2503"/>
                  </a:cubicBezTo>
                  <a:cubicBezTo>
                    <a:pt x="27392" y="2485"/>
                    <a:pt x="27414" y="2446"/>
                    <a:pt x="27392" y="2411"/>
                  </a:cubicBezTo>
                  <a:cubicBezTo>
                    <a:pt x="27375" y="2394"/>
                    <a:pt x="27358" y="2376"/>
                    <a:pt x="27340" y="2376"/>
                  </a:cubicBezTo>
                  <a:close/>
                  <a:moveTo>
                    <a:pt x="18363" y="2429"/>
                  </a:moveTo>
                  <a:cubicBezTo>
                    <a:pt x="18329" y="2446"/>
                    <a:pt x="18311" y="2485"/>
                    <a:pt x="18311" y="2520"/>
                  </a:cubicBezTo>
                  <a:cubicBezTo>
                    <a:pt x="18329" y="2555"/>
                    <a:pt x="18346" y="2572"/>
                    <a:pt x="18385" y="2572"/>
                  </a:cubicBezTo>
                  <a:lnTo>
                    <a:pt x="18403" y="2572"/>
                  </a:lnTo>
                  <a:cubicBezTo>
                    <a:pt x="18437" y="2572"/>
                    <a:pt x="18472" y="2520"/>
                    <a:pt x="18455" y="2485"/>
                  </a:cubicBezTo>
                  <a:cubicBezTo>
                    <a:pt x="18455" y="2446"/>
                    <a:pt x="18420" y="2429"/>
                    <a:pt x="18385" y="2429"/>
                  </a:cubicBezTo>
                  <a:close/>
                  <a:moveTo>
                    <a:pt x="4570" y="2464"/>
                  </a:moveTo>
                  <a:cubicBezTo>
                    <a:pt x="4531" y="2485"/>
                    <a:pt x="4531" y="2520"/>
                    <a:pt x="4531" y="2555"/>
                  </a:cubicBezTo>
                  <a:cubicBezTo>
                    <a:pt x="4548" y="2594"/>
                    <a:pt x="4587" y="2611"/>
                    <a:pt x="4605" y="2611"/>
                  </a:cubicBezTo>
                  <a:cubicBezTo>
                    <a:pt x="4622" y="2611"/>
                    <a:pt x="4622" y="2611"/>
                    <a:pt x="4639" y="2594"/>
                  </a:cubicBezTo>
                  <a:cubicBezTo>
                    <a:pt x="4679" y="2572"/>
                    <a:pt x="4696" y="2537"/>
                    <a:pt x="4679" y="2503"/>
                  </a:cubicBezTo>
                  <a:cubicBezTo>
                    <a:pt x="4657" y="2485"/>
                    <a:pt x="4639" y="2464"/>
                    <a:pt x="4605" y="2464"/>
                  </a:cubicBezTo>
                  <a:close/>
                  <a:moveTo>
                    <a:pt x="18020" y="2464"/>
                  </a:moveTo>
                  <a:cubicBezTo>
                    <a:pt x="17985" y="2464"/>
                    <a:pt x="17967" y="2485"/>
                    <a:pt x="17950" y="2520"/>
                  </a:cubicBezTo>
                  <a:cubicBezTo>
                    <a:pt x="17950" y="2555"/>
                    <a:pt x="17985" y="2594"/>
                    <a:pt x="18020" y="2611"/>
                  </a:cubicBezTo>
                  <a:cubicBezTo>
                    <a:pt x="18059" y="2611"/>
                    <a:pt x="18094" y="2572"/>
                    <a:pt x="18094" y="2537"/>
                  </a:cubicBezTo>
                  <a:cubicBezTo>
                    <a:pt x="18111" y="2503"/>
                    <a:pt x="18076" y="2464"/>
                    <a:pt x="18037" y="2464"/>
                  </a:cubicBezTo>
                  <a:close/>
                  <a:moveTo>
                    <a:pt x="4243" y="2611"/>
                  </a:moveTo>
                  <a:cubicBezTo>
                    <a:pt x="4204" y="2629"/>
                    <a:pt x="4187" y="2681"/>
                    <a:pt x="4204" y="2720"/>
                  </a:cubicBezTo>
                  <a:cubicBezTo>
                    <a:pt x="4222" y="2738"/>
                    <a:pt x="4243" y="2755"/>
                    <a:pt x="4278" y="2755"/>
                  </a:cubicBezTo>
                  <a:lnTo>
                    <a:pt x="4313" y="2755"/>
                  </a:lnTo>
                  <a:cubicBezTo>
                    <a:pt x="4352" y="2738"/>
                    <a:pt x="4370" y="2681"/>
                    <a:pt x="4352" y="2646"/>
                  </a:cubicBezTo>
                  <a:cubicBezTo>
                    <a:pt x="4330" y="2629"/>
                    <a:pt x="4296" y="2611"/>
                    <a:pt x="4278" y="2611"/>
                  </a:cubicBezTo>
                  <a:close/>
                  <a:moveTo>
                    <a:pt x="27466" y="2703"/>
                  </a:moveTo>
                  <a:cubicBezTo>
                    <a:pt x="27432" y="2720"/>
                    <a:pt x="27432" y="2772"/>
                    <a:pt x="27449" y="2790"/>
                  </a:cubicBezTo>
                  <a:cubicBezTo>
                    <a:pt x="27449" y="2829"/>
                    <a:pt x="27484" y="2846"/>
                    <a:pt x="27501" y="2846"/>
                  </a:cubicBezTo>
                  <a:cubicBezTo>
                    <a:pt x="27523" y="2846"/>
                    <a:pt x="27540" y="2829"/>
                    <a:pt x="27540" y="2829"/>
                  </a:cubicBezTo>
                  <a:cubicBezTo>
                    <a:pt x="27575" y="2812"/>
                    <a:pt x="27593" y="2772"/>
                    <a:pt x="27575" y="2738"/>
                  </a:cubicBezTo>
                  <a:cubicBezTo>
                    <a:pt x="27558" y="2703"/>
                    <a:pt x="27540" y="2703"/>
                    <a:pt x="27501" y="2703"/>
                  </a:cubicBezTo>
                  <a:close/>
                  <a:moveTo>
                    <a:pt x="3917" y="2772"/>
                  </a:moveTo>
                  <a:cubicBezTo>
                    <a:pt x="3878" y="2790"/>
                    <a:pt x="3861" y="2846"/>
                    <a:pt x="3878" y="2881"/>
                  </a:cubicBezTo>
                  <a:cubicBezTo>
                    <a:pt x="3895" y="2899"/>
                    <a:pt x="3935" y="2920"/>
                    <a:pt x="3952" y="2920"/>
                  </a:cubicBezTo>
                  <a:cubicBezTo>
                    <a:pt x="3969" y="2920"/>
                    <a:pt x="3969" y="2920"/>
                    <a:pt x="3987" y="2899"/>
                  </a:cubicBezTo>
                  <a:cubicBezTo>
                    <a:pt x="4026" y="2881"/>
                    <a:pt x="4043" y="2846"/>
                    <a:pt x="4026" y="2812"/>
                  </a:cubicBezTo>
                  <a:cubicBezTo>
                    <a:pt x="4004" y="2790"/>
                    <a:pt x="3969" y="2772"/>
                    <a:pt x="3952" y="2772"/>
                  </a:cubicBezTo>
                  <a:close/>
                  <a:moveTo>
                    <a:pt x="3591" y="2938"/>
                  </a:moveTo>
                  <a:cubicBezTo>
                    <a:pt x="3552" y="2955"/>
                    <a:pt x="3534" y="2990"/>
                    <a:pt x="3552" y="3029"/>
                  </a:cubicBezTo>
                  <a:cubicBezTo>
                    <a:pt x="3569" y="3064"/>
                    <a:pt x="3608" y="3081"/>
                    <a:pt x="3626" y="3081"/>
                  </a:cubicBezTo>
                  <a:cubicBezTo>
                    <a:pt x="3643" y="3081"/>
                    <a:pt x="3643" y="3064"/>
                    <a:pt x="3660" y="3064"/>
                  </a:cubicBezTo>
                  <a:cubicBezTo>
                    <a:pt x="3700" y="3047"/>
                    <a:pt x="3717" y="3007"/>
                    <a:pt x="3700" y="2973"/>
                  </a:cubicBezTo>
                  <a:cubicBezTo>
                    <a:pt x="3678" y="2938"/>
                    <a:pt x="3660" y="2938"/>
                    <a:pt x="3626" y="2938"/>
                  </a:cubicBezTo>
                  <a:close/>
                  <a:moveTo>
                    <a:pt x="27684" y="3007"/>
                  </a:moveTo>
                  <a:cubicBezTo>
                    <a:pt x="27667" y="3007"/>
                    <a:pt x="27649" y="3007"/>
                    <a:pt x="27649" y="3029"/>
                  </a:cubicBezTo>
                  <a:cubicBezTo>
                    <a:pt x="27610" y="3047"/>
                    <a:pt x="27593" y="3081"/>
                    <a:pt x="27610" y="3116"/>
                  </a:cubicBezTo>
                  <a:cubicBezTo>
                    <a:pt x="27632" y="3138"/>
                    <a:pt x="27649" y="3155"/>
                    <a:pt x="27684" y="3155"/>
                  </a:cubicBezTo>
                  <a:lnTo>
                    <a:pt x="27719" y="3155"/>
                  </a:lnTo>
                  <a:cubicBezTo>
                    <a:pt x="27758" y="3138"/>
                    <a:pt x="27758" y="3081"/>
                    <a:pt x="27740" y="3047"/>
                  </a:cubicBezTo>
                  <a:cubicBezTo>
                    <a:pt x="27740" y="3029"/>
                    <a:pt x="27701" y="3007"/>
                    <a:pt x="27684" y="3007"/>
                  </a:cubicBezTo>
                  <a:close/>
                  <a:moveTo>
                    <a:pt x="3264" y="3099"/>
                  </a:moveTo>
                  <a:cubicBezTo>
                    <a:pt x="3225" y="3116"/>
                    <a:pt x="3225" y="3173"/>
                    <a:pt x="3243" y="3208"/>
                  </a:cubicBezTo>
                  <a:cubicBezTo>
                    <a:pt x="3264" y="3225"/>
                    <a:pt x="3282" y="3247"/>
                    <a:pt x="3299" y="3247"/>
                  </a:cubicBezTo>
                  <a:cubicBezTo>
                    <a:pt x="3317" y="3247"/>
                    <a:pt x="3334" y="3247"/>
                    <a:pt x="3334" y="3225"/>
                  </a:cubicBezTo>
                  <a:cubicBezTo>
                    <a:pt x="3373" y="3208"/>
                    <a:pt x="3391" y="3173"/>
                    <a:pt x="3373" y="3138"/>
                  </a:cubicBezTo>
                  <a:cubicBezTo>
                    <a:pt x="3351" y="3116"/>
                    <a:pt x="3334" y="3099"/>
                    <a:pt x="3299" y="3099"/>
                  </a:cubicBezTo>
                  <a:close/>
                  <a:moveTo>
                    <a:pt x="2955" y="3299"/>
                  </a:moveTo>
                  <a:cubicBezTo>
                    <a:pt x="2916" y="3334"/>
                    <a:pt x="2916" y="3373"/>
                    <a:pt x="2938" y="3408"/>
                  </a:cubicBezTo>
                  <a:cubicBezTo>
                    <a:pt x="2955" y="3425"/>
                    <a:pt x="2973" y="3443"/>
                    <a:pt x="3008" y="3443"/>
                  </a:cubicBezTo>
                  <a:cubicBezTo>
                    <a:pt x="3008" y="3443"/>
                    <a:pt x="3025" y="3425"/>
                    <a:pt x="3047" y="3425"/>
                  </a:cubicBezTo>
                  <a:cubicBezTo>
                    <a:pt x="3082" y="3408"/>
                    <a:pt x="3082" y="3356"/>
                    <a:pt x="3064" y="3316"/>
                  </a:cubicBezTo>
                  <a:cubicBezTo>
                    <a:pt x="3047" y="3299"/>
                    <a:pt x="3025" y="3299"/>
                    <a:pt x="3008" y="3299"/>
                  </a:cubicBezTo>
                  <a:close/>
                  <a:moveTo>
                    <a:pt x="27828" y="3334"/>
                  </a:moveTo>
                  <a:cubicBezTo>
                    <a:pt x="27793" y="3356"/>
                    <a:pt x="27775" y="3408"/>
                    <a:pt x="27793" y="3443"/>
                  </a:cubicBezTo>
                  <a:cubicBezTo>
                    <a:pt x="27810" y="3464"/>
                    <a:pt x="27828" y="3482"/>
                    <a:pt x="27867" y="3482"/>
                  </a:cubicBezTo>
                  <a:cubicBezTo>
                    <a:pt x="27867" y="3482"/>
                    <a:pt x="27884" y="3464"/>
                    <a:pt x="27901" y="3464"/>
                  </a:cubicBezTo>
                  <a:cubicBezTo>
                    <a:pt x="27936" y="3443"/>
                    <a:pt x="27936" y="3390"/>
                    <a:pt x="27919" y="3373"/>
                  </a:cubicBezTo>
                  <a:cubicBezTo>
                    <a:pt x="27901" y="3334"/>
                    <a:pt x="27884" y="3334"/>
                    <a:pt x="27867" y="3334"/>
                  </a:cubicBezTo>
                  <a:close/>
                  <a:moveTo>
                    <a:pt x="2699" y="3499"/>
                  </a:moveTo>
                  <a:cubicBezTo>
                    <a:pt x="2681" y="3499"/>
                    <a:pt x="2681" y="3499"/>
                    <a:pt x="2664" y="3517"/>
                  </a:cubicBezTo>
                  <a:cubicBezTo>
                    <a:pt x="2629" y="3534"/>
                    <a:pt x="2629" y="3591"/>
                    <a:pt x="2647" y="3625"/>
                  </a:cubicBezTo>
                  <a:cubicBezTo>
                    <a:pt x="2664" y="3643"/>
                    <a:pt x="2681" y="3643"/>
                    <a:pt x="2699" y="3643"/>
                  </a:cubicBezTo>
                  <a:cubicBezTo>
                    <a:pt x="2720" y="3643"/>
                    <a:pt x="2738" y="3643"/>
                    <a:pt x="2738" y="3625"/>
                  </a:cubicBezTo>
                  <a:cubicBezTo>
                    <a:pt x="2773" y="3608"/>
                    <a:pt x="2790" y="3573"/>
                    <a:pt x="2755" y="3534"/>
                  </a:cubicBezTo>
                  <a:cubicBezTo>
                    <a:pt x="2755" y="3517"/>
                    <a:pt x="2720" y="3499"/>
                    <a:pt x="2699" y="3499"/>
                  </a:cubicBezTo>
                  <a:close/>
                  <a:moveTo>
                    <a:pt x="28010" y="3643"/>
                  </a:moveTo>
                  <a:cubicBezTo>
                    <a:pt x="27975" y="3682"/>
                    <a:pt x="27958" y="3717"/>
                    <a:pt x="27975" y="3752"/>
                  </a:cubicBezTo>
                  <a:cubicBezTo>
                    <a:pt x="27993" y="3769"/>
                    <a:pt x="28010" y="3791"/>
                    <a:pt x="28045" y="3791"/>
                  </a:cubicBezTo>
                  <a:cubicBezTo>
                    <a:pt x="28045" y="3791"/>
                    <a:pt x="28067" y="3791"/>
                    <a:pt x="28084" y="3769"/>
                  </a:cubicBezTo>
                  <a:cubicBezTo>
                    <a:pt x="28119" y="3752"/>
                    <a:pt x="28119" y="3717"/>
                    <a:pt x="28102" y="3682"/>
                  </a:cubicBezTo>
                  <a:cubicBezTo>
                    <a:pt x="28084" y="3643"/>
                    <a:pt x="28067" y="3643"/>
                    <a:pt x="28045" y="3643"/>
                  </a:cubicBezTo>
                  <a:close/>
                  <a:moveTo>
                    <a:pt x="2412" y="3717"/>
                  </a:moveTo>
                  <a:cubicBezTo>
                    <a:pt x="2394" y="3717"/>
                    <a:pt x="2372" y="3717"/>
                    <a:pt x="2372" y="3734"/>
                  </a:cubicBezTo>
                  <a:cubicBezTo>
                    <a:pt x="2338" y="3752"/>
                    <a:pt x="2320" y="3791"/>
                    <a:pt x="2355" y="3825"/>
                  </a:cubicBezTo>
                  <a:cubicBezTo>
                    <a:pt x="2355" y="3843"/>
                    <a:pt x="2394" y="3860"/>
                    <a:pt x="2412" y="3860"/>
                  </a:cubicBezTo>
                  <a:cubicBezTo>
                    <a:pt x="2429" y="3860"/>
                    <a:pt x="2446" y="3860"/>
                    <a:pt x="2446" y="3843"/>
                  </a:cubicBezTo>
                  <a:cubicBezTo>
                    <a:pt x="2481" y="3825"/>
                    <a:pt x="2481" y="3769"/>
                    <a:pt x="2464" y="3752"/>
                  </a:cubicBezTo>
                  <a:cubicBezTo>
                    <a:pt x="2446" y="3717"/>
                    <a:pt x="2429" y="3717"/>
                    <a:pt x="2412" y="3717"/>
                  </a:cubicBezTo>
                  <a:close/>
                  <a:moveTo>
                    <a:pt x="2120" y="3934"/>
                  </a:moveTo>
                  <a:cubicBezTo>
                    <a:pt x="2103" y="3934"/>
                    <a:pt x="2085" y="3934"/>
                    <a:pt x="2068" y="3952"/>
                  </a:cubicBezTo>
                  <a:cubicBezTo>
                    <a:pt x="2046" y="3969"/>
                    <a:pt x="2029" y="4026"/>
                    <a:pt x="2068" y="4043"/>
                  </a:cubicBezTo>
                  <a:cubicBezTo>
                    <a:pt x="2085" y="4060"/>
                    <a:pt x="2103" y="4078"/>
                    <a:pt x="2120" y="4078"/>
                  </a:cubicBezTo>
                  <a:cubicBezTo>
                    <a:pt x="2137" y="4078"/>
                    <a:pt x="2155" y="4078"/>
                    <a:pt x="2155" y="4060"/>
                  </a:cubicBezTo>
                  <a:cubicBezTo>
                    <a:pt x="2194" y="4043"/>
                    <a:pt x="2194" y="3986"/>
                    <a:pt x="2177" y="3952"/>
                  </a:cubicBezTo>
                  <a:cubicBezTo>
                    <a:pt x="2155" y="3934"/>
                    <a:pt x="2137" y="3934"/>
                    <a:pt x="2120" y="3934"/>
                  </a:cubicBezTo>
                  <a:close/>
                  <a:moveTo>
                    <a:pt x="28193" y="3952"/>
                  </a:moveTo>
                  <a:cubicBezTo>
                    <a:pt x="28154" y="3986"/>
                    <a:pt x="28154" y="4026"/>
                    <a:pt x="28176" y="4060"/>
                  </a:cubicBezTo>
                  <a:cubicBezTo>
                    <a:pt x="28193" y="4078"/>
                    <a:pt x="28210" y="4095"/>
                    <a:pt x="28245" y="4095"/>
                  </a:cubicBezTo>
                  <a:cubicBezTo>
                    <a:pt x="28245" y="4095"/>
                    <a:pt x="28263" y="4078"/>
                    <a:pt x="28284" y="4078"/>
                  </a:cubicBezTo>
                  <a:cubicBezTo>
                    <a:pt x="28319" y="4060"/>
                    <a:pt x="28319" y="4008"/>
                    <a:pt x="28302" y="3969"/>
                  </a:cubicBezTo>
                  <a:cubicBezTo>
                    <a:pt x="28284" y="3952"/>
                    <a:pt x="28263" y="3952"/>
                    <a:pt x="28245" y="3952"/>
                  </a:cubicBezTo>
                  <a:close/>
                  <a:moveTo>
                    <a:pt x="1828" y="4152"/>
                  </a:moveTo>
                  <a:cubicBezTo>
                    <a:pt x="1811" y="4152"/>
                    <a:pt x="1794" y="4169"/>
                    <a:pt x="1794" y="4169"/>
                  </a:cubicBezTo>
                  <a:cubicBezTo>
                    <a:pt x="1759" y="4204"/>
                    <a:pt x="1759" y="4243"/>
                    <a:pt x="1776" y="4278"/>
                  </a:cubicBezTo>
                  <a:cubicBezTo>
                    <a:pt x="1794" y="4295"/>
                    <a:pt x="1811" y="4295"/>
                    <a:pt x="1828" y="4295"/>
                  </a:cubicBezTo>
                  <a:cubicBezTo>
                    <a:pt x="1850" y="4295"/>
                    <a:pt x="1868" y="4295"/>
                    <a:pt x="1885" y="4278"/>
                  </a:cubicBezTo>
                  <a:cubicBezTo>
                    <a:pt x="1902" y="4261"/>
                    <a:pt x="1920" y="4204"/>
                    <a:pt x="1885" y="4187"/>
                  </a:cubicBezTo>
                  <a:cubicBezTo>
                    <a:pt x="1885" y="4169"/>
                    <a:pt x="1850" y="4152"/>
                    <a:pt x="1828" y="4152"/>
                  </a:cubicBezTo>
                  <a:close/>
                  <a:moveTo>
                    <a:pt x="28445" y="4243"/>
                  </a:moveTo>
                  <a:cubicBezTo>
                    <a:pt x="28428" y="4243"/>
                    <a:pt x="28428" y="4243"/>
                    <a:pt x="28411" y="4261"/>
                  </a:cubicBezTo>
                  <a:cubicBezTo>
                    <a:pt x="28371" y="4278"/>
                    <a:pt x="28371" y="4335"/>
                    <a:pt x="28393" y="4352"/>
                  </a:cubicBezTo>
                  <a:cubicBezTo>
                    <a:pt x="28411" y="4369"/>
                    <a:pt x="28428" y="4387"/>
                    <a:pt x="28445" y="4387"/>
                  </a:cubicBezTo>
                  <a:cubicBezTo>
                    <a:pt x="28463" y="4387"/>
                    <a:pt x="28480" y="4387"/>
                    <a:pt x="28502" y="4369"/>
                  </a:cubicBezTo>
                  <a:cubicBezTo>
                    <a:pt x="28519" y="4352"/>
                    <a:pt x="28537" y="4295"/>
                    <a:pt x="28502" y="4278"/>
                  </a:cubicBezTo>
                  <a:cubicBezTo>
                    <a:pt x="28502" y="4243"/>
                    <a:pt x="28463" y="4243"/>
                    <a:pt x="28445" y="4243"/>
                  </a:cubicBezTo>
                  <a:close/>
                  <a:moveTo>
                    <a:pt x="1559" y="4387"/>
                  </a:moveTo>
                  <a:cubicBezTo>
                    <a:pt x="1541" y="4387"/>
                    <a:pt x="1524" y="4387"/>
                    <a:pt x="1502" y="4404"/>
                  </a:cubicBezTo>
                  <a:cubicBezTo>
                    <a:pt x="1485" y="4443"/>
                    <a:pt x="1467" y="4478"/>
                    <a:pt x="1502" y="4513"/>
                  </a:cubicBezTo>
                  <a:cubicBezTo>
                    <a:pt x="1524" y="4530"/>
                    <a:pt x="1541" y="4530"/>
                    <a:pt x="1559" y="4530"/>
                  </a:cubicBezTo>
                  <a:cubicBezTo>
                    <a:pt x="1576" y="4530"/>
                    <a:pt x="1594" y="4530"/>
                    <a:pt x="1611" y="4513"/>
                  </a:cubicBezTo>
                  <a:cubicBezTo>
                    <a:pt x="1633" y="4496"/>
                    <a:pt x="1633" y="4443"/>
                    <a:pt x="1611" y="4422"/>
                  </a:cubicBezTo>
                  <a:cubicBezTo>
                    <a:pt x="1594" y="4404"/>
                    <a:pt x="1576" y="4387"/>
                    <a:pt x="1559" y="4387"/>
                  </a:cubicBezTo>
                  <a:close/>
                  <a:moveTo>
                    <a:pt x="28663" y="4530"/>
                  </a:moveTo>
                  <a:cubicBezTo>
                    <a:pt x="28646" y="4530"/>
                    <a:pt x="28646" y="4530"/>
                    <a:pt x="28628" y="4552"/>
                  </a:cubicBezTo>
                  <a:cubicBezTo>
                    <a:pt x="28589" y="4570"/>
                    <a:pt x="28589" y="4622"/>
                    <a:pt x="28611" y="4639"/>
                  </a:cubicBezTo>
                  <a:cubicBezTo>
                    <a:pt x="28628" y="4661"/>
                    <a:pt x="28646" y="4678"/>
                    <a:pt x="28663" y="4678"/>
                  </a:cubicBezTo>
                  <a:cubicBezTo>
                    <a:pt x="28680" y="4678"/>
                    <a:pt x="28698" y="4678"/>
                    <a:pt x="28720" y="4661"/>
                  </a:cubicBezTo>
                  <a:cubicBezTo>
                    <a:pt x="28737" y="4639"/>
                    <a:pt x="28754" y="4587"/>
                    <a:pt x="28720" y="4552"/>
                  </a:cubicBezTo>
                  <a:cubicBezTo>
                    <a:pt x="28720" y="4530"/>
                    <a:pt x="28680" y="4530"/>
                    <a:pt x="28663" y="4530"/>
                  </a:cubicBezTo>
                  <a:close/>
                  <a:moveTo>
                    <a:pt x="1285" y="4622"/>
                  </a:moveTo>
                  <a:cubicBezTo>
                    <a:pt x="1267" y="4622"/>
                    <a:pt x="1250" y="4639"/>
                    <a:pt x="1232" y="4661"/>
                  </a:cubicBezTo>
                  <a:cubicBezTo>
                    <a:pt x="1215" y="4678"/>
                    <a:pt x="1215" y="4731"/>
                    <a:pt x="1232" y="4748"/>
                  </a:cubicBezTo>
                  <a:cubicBezTo>
                    <a:pt x="1250" y="4770"/>
                    <a:pt x="1267" y="4770"/>
                    <a:pt x="1285" y="4770"/>
                  </a:cubicBezTo>
                  <a:cubicBezTo>
                    <a:pt x="1306" y="4770"/>
                    <a:pt x="1324" y="4770"/>
                    <a:pt x="1341" y="4748"/>
                  </a:cubicBezTo>
                  <a:cubicBezTo>
                    <a:pt x="1359" y="4731"/>
                    <a:pt x="1359" y="4678"/>
                    <a:pt x="1341" y="4661"/>
                  </a:cubicBezTo>
                  <a:cubicBezTo>
                    <a:pt x="1324" y="4639"/>
                    <a:pt x="1306" y="4622"/>
                    <a:pt x="1285" y="4622"/>
                  </a:cubicBezTo>
                  <a:close/>
                  <a:moveTo>
                    <a:pt x="28846" y="4822"/>
                  </a:moveTo>
                  <a:cubicBezTo>
                    <a:pt x="28807" y="4857"/>
                    <a:pt x="28807" y="4896"/>
                    <a:pt x="28828" y="4931"/>
                  </a:cubicBezTo>
                  <a:cubicBezTo>
                    <a:pt x="28846" y="4948"/>
                    <a:pt x="28863" y="4966"/>
                    <a:pt x="28898" y="4966"/>
                  </a:cubicBezTo>
                  <a:cubicBezTo>
                    <a:pt x="28898" y="4966"/>
                    <a:pt x="28915" y="4948"/>
                    <a:pt x="28937" y="4948"/>
                  </a:cubicBezTo>
                  <a:cubicBezTo>
                    <a:pt x="28972" y="4913"/>
                    <a:pt x="28972" y="4878"/>
                    <a:pt x="28954" y="4839"/>
                  </a:cubicBezTo>
                  <a:cubicBezTo>
                    <a:pt x="28937" y="4822"/>
                    <a:pt x="28915" y="4822"/>
                    <a:pt x="28898" y="4822"/>
                  </a:cubicBezTo>
                  <a:close/>
                  <a:moveTo>
                    <a:pt x="1032" y="4878"/>
                  </a:moveTo>
                  <a:cubicBezTo>
                    <a:pt x="1015" y="4878"/>
                    <a:pt x="980" y="4896"/>
                    <a:pt x="980" y="4896"/>
                  </a:cubicBezTo>
                  <a:cubicBezTo>
                    <a:pt x="941" y="4931"/>
                    <a:pt x="941" y="4987"/>
                    <a:pt x="980" y="5005"/>
                  </a:cubicBezTo>
                  <a:cubicBezTo>
                    <a:pt x="980" y="5022"/>
                    <a:pt x="1015" y="5022"/>
                    <a:pt x="1032" y="5022"/>
                  </a:cubicBezTo>
                  <a:cubicBezTo>
                    <a:pt x="1050" y="5022"/>
                    <a:pt x="1067" y="5022"/>
                    <a:pt x="1067" y="5005"/>
                  </a:cubicBezTo>
                  <a:cubicBezTo>
                    <a:pt x="1106" y="4987"/>
                    <a:pt x="1106" y="4931"/>
                    <a:pt x="1067" y="4896"/>
                  </a:cubicBezTo>
                  <a:cubicBezTo>
                    <a:pt x="1067" y="4896"/>
                    <a:pt x="1050" y="4878"/>
                    <a:pt x="1032" y="4878"/>
                  </a:cubicBezTo>
                  <a:close/>
                  <a:moveTo>
                    <a:pt x="29115" y="5096"/>
                  </a:moveTo>
                  <a:cubicBezTo>
                    <a:pt x="29098" y="5096"/>
                    <a:pt x="29081" y="5096"/>
                    <a:pt x="29081" y="5113"/>
                  </a:cubicBezTo>
                  <a:cubicBezTo>
                    <a:pt x="29046" y="5131"/>
                    <a:pt x="29046" y="5183"/>
                    <a:pt x="29063" y="5222"/>
                  </a:cubicBezTo>
                  <a:cubicBezTo>
                    <a:pt x="29081" y="5240"/>
                    <a:pt x="29098" y="5240"/>
                    <a:pt x="29115" y="5240"/>
                  </a:cubicBezTo>
                  <a:cubicBezTo>
                    <a:pt x="29133" y="5240"/>
                    <a:pt x="29155" y="5240"/>
                    <a:pt x="29172" y="5222"/>
                  </a:cubicBezTo>
                  <a:cubicBezTo>
                    <a:pt x="29189" y="5205"/>
                    <a:pt x="29207" y="5148"/>
                    <a:pt x="29172" y="5131"/>
                  </a:cubicBezTo>
                  <a:cubicBezTo>
                    <a:pt x="29172" y="5113"/>
                    <a:pt x="29133" y="5096"/>
                    <a:pt x="29115" y="5096"/>
                  </a:cubicBezTo>
                  <a:close/>
                  <a:moveTo>
                    <a:pt x="780" y="5148"/>
                  </a:moveTo>
                  <a:cubicBezTo>
                    <a:pt x="762" y="5148"/>
                    <a:pt x="741" y="5148"/>
                    <a:pt x="723" y="5166"/>
                  </a:cubicBezTo>
                  <a:cubicBezTo>
                    <a:pt x="688" y="5205"/>
                    <a:pt x="688" y="5240"/>
                    <a:pt x="723" y="5274"/>
                  </a:cubicBezTo>
                  <a:cubicBezTo>
                    <a:pt x="741" y="5274"/>
                    <a:pt x="762" y="5292"/>
                    <a:pt x="780" y="5292"/>
                  </a:cubicBezTo>
                  <a:cubicBezTo>
                    <a:pt x="797" y="5292"/>
                    <a:pt x="815" y="5274"/>
                    <a:pt x="832" y="5257"/>
                  </a:cubicBezTo>
                  <a:cubicBezTo>
                    <a:pt x="849" y="5240"/>
                    <a:pt x="849" y="5183"/>
                    <a:pt x="815" y="5166"/>
                  </a:cubicBezTo>
                  <a:cubicBezTo>
                    <a:pt x="815" y="5148"/>
                    <a:pt x="797" y="5148"/>
                    <a:pt x="780" y="5148"/>
                  </a:cubicBezTo>
                  <a:close/>
                  <a:moveTo>
                    <a:pt x="29350" y="5366"/>
                  </a:moveTo>
                  <a:cubicBezTo>
                    <a:pt x="29333" y="5366"/>
                    <a:pt x="29316" y="5383"/>
                    <a:pt x="29298" y="5383"/>
                  </a:cubicBezTo>
                  <a:cubicBezTo>
                    <a:pt x="29281" y="5422"/>
                    <a:pt x="29281" y="5457"/>
                    <a:pt x="29298" y="5492"/>
                  </a:cubicBezTo>
                  <a:cubicBezTo>
                    <a:pt x="29316" y="5509"/>
                    <a:pt x="29333" y="5509"/>
                    <a:pt x="29350" y="5509"/>
                  </a:cubicBezTo>
                  <a:lnTo>
                    <a:pt x="29407" y="5509"/>
                  </a:lnTo>
                  <a:cubicBezTo>
                    <a:pt x="29424" y="5475"/>
                    <a:pt x="29442" y="5440"/>
                    <a:pt x="29407" y="5401"/>
                  </a:cubicBezTo>
                  <a:cubicBezTo>
                    <a:pt x="29390" y="5383"/>
                    <a:pt x="29372" y="5366"/>
                    <a:pt x="29350" y="5366"/>
                  </a:cubicBezTo>
                  <a:close/>
                  <a:moveTo>
                    <a:pt x="523" y="5422"/>
                  </a:moveTo>
                  <a:cubicBezTo>
                    <a:pt x="506" y="5422"/>
                    <a:pt x="488" y="5422"/>
                    <a:pt x="471" y="5440"/>
                  </a:cubicBezTo>
                  <a:cubicBezTo>
                    <a:pt x="453" y="5475"/>
                    <a:pt x="453" y="5509"/>
                    <a:pt x="488" y="5549"/>
                  </a:cubicBezTo>
                  <a:cubicBezTo>
                    <a:pt x="506" y="5549"/>
                    <a:pt x="523" y="5566"/>
                    <a:pt x="545" y="5566"/>
                  </a:cubicBezTo>
                  <a:cubicBezTo>
                    <a:pt x="562" y="5566"/>
                    <a:pt x="580" y="5549"/>
                    <a:pt x="597" y="5531"/>
                  </a:cubicBezTo>
                  <a:cubicBezTo>
                    <a:pt x="614" y="5509"/>
                    <a:pt x="614" y="5457"/>
                    <a:pt x="580" y="5440"/>
                  </a:cubicBezTo>
                  <a:cubicBezTo>
                    <a:pt x="562" y="5422"/>
                    <a:pt x="545" y="5422"/>
                    <a:pt x="523" y="5422"/>
                  </a:cubicBezTo>
                  <a:close/>
                  <a:moveTo>
                    <a:pt x="29590" y="5657"/>
                  </a:moveTo>
                  <a:cubicBezTo>
                    <a:pt x="29568" y="5657"/>
                    <a:pt x="29551" y="5657"/>
                    <a:pt x="29533" y="5675"/>
                  </a:cubicBezTo>
                  <a:cubicBezTo>
                    <a:pt x="29516" y="5692"/>
                    <a:pt x="29516" y="5749"/>
                    <a:pt x="29533" y="5766"/>
                  </a:cubicBezTo>
                  <a:cubicBezTo>
                    <a:pt x="29551" y="5784"/>
                    <a:pt x="29568" y="5801"/>
                    <a:pt x="29590" y="5801"/>
                  </a:cubicBezTo>
                  <a:cubicBezTo>
                    <a:pt x="29607" y="5801"/>
                    <a:pt x="29625" y="5784"/>
                    <a:pt x="29642" y="5784"/>
                  </a:cubicBezTo>
                  <a:cubicBezTo>
                    <a:pt x="29659" y="5749"/>
                    <a:pt x="29677" y="5710"/>
                    <a:pt x="29642" y="5675"/>
                  </a:cubicBezTo>
                  <a:cubicBezTo>
                    <a:pt x="29625" y="5657"/>
                    <a:pt x="29607" y="5657"/>
                    <a:pt x="29590" y="5657"/>
                  </a:cubicBezTo>
                  <a:close/>
                  <a:moveTo>
                    <a:pt x="306" y="5692"/>
                  </a:moveTo>
                  <a:cubicBezTo>
                    <a:pt x="288" y="5692"/>
                    <a:pt x="271" y="5710"/>
                    <a:pt x="253" y="5727"/>
                  </a:cubicBezTo>
                  <a:cubicBezTo>
                    <a:pt x="218" y="5766"/>
                    <a:pt x="236" y="5801"/>
                    <a:pt x="253" y="5818"/>
                  </a:cubicBezTo>
                  <a:cubicBezTo>
                    <a:pt x="271" y="5836"/>
                    <a:pt x="288" y="5836"/>
                    <a:pt x="306" y="5836"/>
                  </a:cubicBezTo>
                  <a:cubicBezTo>
                    <a:pt x="327" y="5836"/>
                    <a:pt x="345" y="5836"/>
                    <a:pt x="362" y="5818"/>
                  </a:cubicBezTo>
                  <a:cubicBezTo>
                    <a:pt x="379" y="5784"/>
                    <a:pt x="379" y="5749"/>
                    <a:pt x="345" y="5710"/>
                  </a:cubicBezTo>
                  <a:cubicBezTo>
                    <a:pt x="345" y="5710"/>
                    <a:pt x="327" y="5692"/>
                    <a:pt x="306" y="5692"/>
                  </a:cubicBezTo>
                  <a:close/>
                  <a:moveTo>
                    <a:pt x="29825" y="5927"/>
                  </a:moveTo>
                  <a:cubicBezTo>
                    <a:pt x="29807" y="5927"/>
                    <a:pt x="29786" y="5927"/>
                    <a:pt x="29786" y="5945"/>
                  </a:cubicBezTo>
                  <a:cubicBezTo>
                    <a:pt x="29751" y="5966"/>
                    <a:pt x="29751" y="6019"/>
                    <a:pt x="29768" y="6036"/>
                  </a:cubicBezTo>
                  <a:cubicBezTo>
                    <a:pt x="29786" y="6053"/>
                    <a:pt x="29807" y="6075"/>
                    <a:pt x="29825" y="6075"/>
                  </a:cubicBezTo>
                  <a:cubicBezTo>
                    <a:pt x="29842" y="6075"/>
                    <a:pt x="29860" y="6053"/>
                    <a:pt x="29877" y="6053"/>
                  </a:cubicBezTo>
                  <a:cubicBezTo>
                    <a:pt x="29916" y="6019"/>
                    <a:pt x="29916" y="5984"/>
                    <a:pt x="29877" y="5945"/>
                  </a:cubicBezTo>
                  <a:cubicBezTo>
                    <a:pt x="29877" y="5927"/>
                    <a:pt x="29842" y="5927"/>
                    <a:pt x="29825" y="5927"/>
                  </a:cubicBezTo>
                  <a:close/>
                  <a:moveTo>
                    <a:pt x="71" y="5984"/>
                  </a:moveTo>
                  <a:cubicBezTo>
                    <a:pt x="53" y="5984"/>
                    <a:pt x="36" y="5984"/>
                    <a:pt x="18" y="6001"/>
                  </a:cubicBezTo>
                  <a:cubicBezTo>
                    <a:pt x="1" y="6036"/>
                    <a:pt x="1" y="6075"/>
                    <a:pt x="36" y="6110"/>
                  </a:cubicBezTo>
                  <a:cubicBezTo>
                    <a:pt x="36" y="6110"/>
                    <a:pt x="53" y="6127"/>
                    <a:pt x="71" y="6127"/>
                  </a:cubicBezTo>
                  <a:cubicBezTo>
                    <a:pt x="88" y="6127"/>
                    <a:pt x="110" y="6110"/>
                    <a:pt x="127" y="6092"/>
                  </a:cubicBezTo>
                  <a:cubicBezTo>
                    <a:pt x="162" y="6075"/>
                    <a:pt x="145" y="6019"/>
                    <a:pt x="127" y="6001"/>
                  </a:cubicBezTo>
                  <a:cubicBezTo>
                    <a:pt x="110" y="5984"/>
                    <a:pt x="88" y="5984"/>
                    <a:pt x="71" y="5984"/>
                  </a:cubicBezTo>
                  <a:close/>
                  <a:moveTo>
                    <a:pt x="30077" y="6201"/>
                  </a:moveTo>
                  <a:cubicBezTo>
                    <a:pt x="30060" y="6201"/>
                    <a:pt x="30042" y="6201"/>
                    <a:pt x="30025" y="6219"/>
                  </a:cubicBezTo>
                  <a:cubicBezTo>
                    <a:pt x="29986" y="6236"/>
                    <a:pt x="29986" y="6293"/>
                    <a:pt x="30025" y="6310"/>
                  </a:cubicBezTo>
                  <a:cubicBezTo>
                    <a:pt x="30025" y="6327"/>
                    <a:pt x="30060" y="6345"/>
                    <a:pt x="30077" y="6345"/>
                  </a:cubicBezTo>
                  <a:cubicBezTo>
                    <a:pt x="30095" y="6345"/>
                    <a:pt x="30112" y="6327"/>
                    <a:pt x="30112" y="6327"/>
                  </a:cubicBezTo>
                  <a:cubicBezTo>
                    <a:pt x="30151" y="6293"/>
                    <a:pt x="30151" y="6253"/>
                    <a:pt x="30134" y="6219"/>
                  </a:cubicBezTo>
                  <a:cubicBezTo>
                    <a:pt x="30112" y="6201"/>
                    <a:pt x="30095" y="6201"/>
                    <a:pt x="30077" y="6201"/>
                  </a:cubicBezTo>
                  <a:close/>
                  <a:moveTo>
                    <a:pt x="30312" y="6454"/>
                  </a:moveTo>
                  <a:cubicBezTo>
                    <a:pt x="30295" y="6454"/>
                    <a:pt x="30277" y="6471"/>
                    <a:pt x="30260" y="6471"/>
                  </a:cubicBezTo>
                  <a:cubicBezTo>
                    <a:pt x="30242" y="6510"/>
                    <a:pt x="30242" y="6545"/>
                    <a:pt x="30260" y="6580"/>
                  </a:cubicBezTo>
                  <a:cubicBezTo>
                    <a:pt x="30277" y="6597"/>
                    <a:pt x="30295" y="6597"/>
                    <a:pt x="30312" y="6597"/>
                  </a:cubicBezTo>
                  <a:cubicBezTo>
                    <a:pt x="30330" y="6597"/>
                    <a:pt x="30351" y="6597"/>
                    <a:pt x="30369" y="6580"/>
                  </a:cubicBezTo>
                  <a:cubicBezTo>
                    <a:pt x="30386" y="6562"/>
                    <a:pt x="30386" y="6510"/>
                    <a:pt x="30369" y="6488"/>
                  </a:cubicBezTo>
                  <a:cubicBezTo>
                    <a:pt x="30351" y="6471"/>
                    <a:pt x="30330" y="6454"/>
                    <a:pt x="30312" y="6454"/>
                  </a:cubicBezTo>
                  <a:close/>
                  <a:moveTo>
                    <a:pt x="30569" y="6728"/>
                  </a:moveTo>
                  <a:cubicBezTo>
                    <a:pt x="30547" y="6728"/>
                    <a:pt x="30530" y="6745"/>
                    <a:pt x="30512" y="6745"/>
                  </a:cubicBezTo>
                  <a:cubicBezTo>
                    <a:pt x="30477" y="6780"/>
                    <a:pt x="30477" y="6815"/>
                    <a:pt x="30512" y="6854"/>
                  </a:cubicBezTo>
                  <a:cubicBezTo>
                    <a:pt x="30530" y="6871"/>
                    <a:pt x="30547" y="6871"/>
                    <a:pt x="30569" y="6871"/>
                  </a:cubicBezTo>
                  <a:cubicBezTo>
                    <a:pt x="30586" y="6871"/>
                    <a:pt x="30604" y="6871"/>
                    <a:pt x="30604" y="6854"/>
                  </a:cubicBezTo>
                  <a:cubicBezTo>
                    <a:pt x="30638" y="6815"/>
                    <a:pt x="30638" y="6780"/>
                    <a:pt x="30604" y="6745"/>
                  </a:cubicBezTo>
                  <a:cubicBezTo>
                    <a:pt x="30604" y="6745"/>
                    <a:pt x="30586" y="6728"/>
                    <a:pt x="30569" y="6728"/>
                  </a:cubicBezTo>
                  <a:close/>
                  <a:moveTo>
                    <a:pt x="30821" y="6980"/>
                  </a:moveTo>
                  <a:cubicBezTo>
                    <a:pt x="30804" y="6980"/>
                    <a:pt x="30786" y="6998"/>
                    <a:pt x="30765" y="6998"/>
                  </a:cubicBezTo>
                  <a:cubicBezTo>
                    <a:pt x="30730" y="7032"/>
                    <a:pt x="30747" y="7072"/>
                    <a:pt x="30765" y="7106"/>
                  </a:cubicBezTo>
                  <a:cubicBezTo>
                    <a:pt x="30786" y="7124"/>
                    <a:pt x="30804" y="7124"/>
                    <a:pt x="30821" y="7124"/>
                  </a:cubicBezTo>
                  <a:cubicBezTo>
                    <a:pt x="30839" y="7124"/>
                    <a:pt x="30856" y="7124"/>
                    <a:pt x="30873" y="7106"/>
                  </a:cubicBezTo>
                  <a:cubicBezTo>
                    <a:pt x="30895" y="7072"/>
                    <a:pt x="30895" y="7032"/>
                    <a:pt x="30873" y="6998"/>
                  </a:cubicBezTo>
                  <a:cubicBezTo>
                    <a:pt x="30856" y="6980"/>
                    <a:pt x="30839" y="6980"/>
                    <a:pt x="30821" y="6980"/>
                  </a:cubicBezTo>
                  <a:close/>
                  <a:moveTo>
                    <a:pt x="31074" y="7233"/>
                  </a:moveTo>
                  <a:cubicBezTo>
                    <a:pt x="31056" y="7233"/>
                    <a:pt x="31039" y="7250"/>
                    <a:pt x="31021" y="7250"/>
                  </a:cubicBezTo>
                  <a:cubicBezTo>
                    <a:pt x="31004" y="7289"/>
                    <a:pt x="30982" y="7324"/>
                    <a:pt x="31021" y="7359"/>
                  </a:cubicBezTo>
                  <a:cubicBezTo>
                    <a:pt x="31039" y="7380"/>
                    <a:pt x="31056" y="7380"/>
                    <a:pt x="31074" y="7380"/>
                  </a:cubicBezTo>
                  <a:cubicBezTo>
                    <a:pt x="31091" y="7380"/>
                    <a:pt x="31113" y="7380"/>
                    <a:pt x="31130" y="7359"/>
                  </a:cubicBezTo>
                  <a:cubicBezTo>
                    <a:pt x="31148" y="7341"/>
                    <a:pt x="31148" y="7289"/>
                    <a:pt x="31130" y="7272"/>
                  </a:cubicBezTo>
                  <a:cubicBezTo>
                    <a:pt x="31113" y="7250"/>
                    <a:pt x="31091" y="7233"/>
                    <a:pt x="31074" y="7233"/>
                  </a:cubicBezTo>
                  <a:close/>
                  <a:moveTo>
                    <a:pt x="31239" y="7559"/>
                  </a:moveTo>
                  <a:cubicBezTo>
                    <a:pt x="31200" y="7559"/>
                    <a:pt x="31165" y="7598"/>
                    <a:pt x="31182" y="7633"/>
                  </a:cubicBezTo>
                  <a:cubicBezTo>
                    <a:pt x="31182" y="7668"/>
                    <a:pt x="31222" y="7707"/>
                    <a:pt x="31239" y="7707"/>
                  </a:cubicBezTo>
                  <a:lnTo>
                    <a:pt x="31256" y="7707"/>
                  </a:lnTo>
                  <a:cubicBezTo>
                    <a:pt x="31291" y="7685"/>
                    <a:pt x="31330" y="7650"/>
                    <a:pt x="31309" y="7615"/>
                  </a:cubicBezTo>
                  <a:cubicBezTo>
                    <a:pt x="31309" y="7576"/>
                    <a:pt x="31274" y="7559"/>
                    <a:pt x="31239" y="755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7"/>
            <p:cNvSpPr/>
            <p:nvPr/>
          </p:nvSpPr>
          <p:spPr>
            <a:xfrm rot="-5400000">
              <a:off x="6490712" y="1962576"/>
              <a:ext cx="5610267" cy="1227741"/>
            </a:xfrm>
            <a:custGeom>
              <a:avLst/>
              <a:gdLst/>
              <a:ahLst/>
              <a:cxnLst/>
              <a:rect l="l" t="t" r="r" b="b"/>
              <a:pathLst>
                <a:path w="31369" h="7525" extrusionOk="0">
                  <a:moveTo>
                    <a:pt x="24259" y="1"/>
                  </a:moveTo>
                  <a:cubicBezTo>
                    <a:pt x="24224" y="1"/>
                    <a:pt x="24189" y="36"/>
                    <a:pt x="24189" y="70"/>
                  </a:cubicBezTo>
                  <a:cubicBezTo>
                    <a:pt x="24189" y="127"/>
                    <a:pt x="24224" y="144"/>
                    <a:pt x="24259" y="144"/>
                  </a:cubicBezTo>
                  <a:cubicBezTo>
                    <a:pt x="24298" y="144"/>
                    <a:pt x="24333" y="127"/>
                    <a:pt x="24333" y="70"/>
                  </a:cubicBezTo>
                  <a:cubicBezTo>
                    <a:pt x="24333" y="36"/>
                    <a:pt x="24298" y="1"/>
                    <a:pt x="24259" y="1"/>
                  </a:cubicBezTo>
                  <a:close/>
                  <a:moveTo>
                    <a:pt x="23880" y="18"/>
                  </a:moveTo>
                  <a:cubicBezTo>
                    <a:pt x="23845" y="36"/>
                    <a:pt x="23824" y="70"/>
                    <a:pt x="23824" y="110"/>
                  </a:cubicBezTo>
                  <a:cubicBezTo>
                    <a:pt x="23824" y="144"/>
                    <a:pt x="23863" y="162"/>
                    <a:pt x="23898" y="162"/>
                  </a:cubicBezTo>
                  <a:cubicBezTo>
                    <a:pt x="23932" y="162"/>
                    <a:pt x="23972" y="127"/>
                    <a:pt x="23972" y="92"/>
                  </a:cubicBezTo>
                  <a:cubicBezTo>
                    <a:pt x="23972" y="53"/>
                    <a:pt x="23932" y="18"/>
                    <a:pt x="23898" y="18"/>
                  </a:cubicBezTo>
                  <a:close/>
                  <a:moveTo>
                    <a:pt x="24624" y="36"/>
                  </a:moveTo>
                  <a:cubicBezTo>
                    <a:pt x="24585" y="36"/>
                    <a:pt x="24550" y="53"/>
                    <a:pt x="24550" y="92"/>
                  </a:cubicBezTo>
                  <a:cubicBezTo>
                    <a:pt x="24533" y="127"/>
                    <a:pt x="24568" y="162"/>
                    <a:pt x="24607" y="179"/>
                  </a:cubicBezTo>
                  <a:lnTo>
                    <a:pt x="24624" y="179"/>
                  </a:lnTo>
                  <a:cubicBezTo>
                    <a:pt x="24659" y="179"/>
                    <a:pt x="24676" y="144"/>
                    <a:pt x="24694" y="110"/>
                  </a:cubicBezTo>
                  <a:cubicBezTo>
                    <a:pt x="24694" y="70"/>
                    <a:pt x="24659" y="36"/>
                    <a:pt x="24624" y="36"/>
                  </a:cubicBezTo>
                  <a:close/>
                  <a:moveTo>
                    <a:pt x="23536" y="70"/>
                  </a:moveTo>
                  <a:lnTo>
                    <a:pt x="23519" y="92"/>
                  </a:lnTo>
                  <a:cubicBezTo>
                    <a:pt x="23480" y="92"/>
                    <a:pt x="23462" y="127"/>
                    <a:pt x="23462" y="162"/>
                  </a:cubicBezTo>
                  <a:cubicBezTo>
                    <a:pt x="23480" y="201"/>
                    <a:pt x="23497" y="218"/>
                    <a:pt x="23536" y="218"/>
                  </a:cubicBezTo>
                  <a:lnTo>
                    <a:pt x="23554" y="218"/>
                  </a:lnTo>
                  <a:cubicBezTo>
                    <a:pt x="23589" y="218"/>
                    <a:pt x="23606" y="179"/>
                    <a:pt x="23606" y="144"/>
                  </a:cubicBezTo>
                  <a:cubicBezTo>
                    <a:pt x="23606" y="110"/>
                    <a:pt x="23571" y="70"/>
                    <a:pt x="23536" y="70"/>
                  </a:cubicBezTo>
                  <a:close/>
                  <a:moveTo>
                    <a:pt x="24968" y="92"/>
                  </a:moveTo>
                  <a:cubicBezTo>
                    <a:pt x="24951" y="92"/>
                    <a:pt x="24911" y="110"/>
                    <a:pt x="24911" y="144"/>
                  </a:cubicBezTo>
                  <a:cubicBezTo>
                    <a:pt x="24894" y="179"/>
                    <a:pt x="24911" y="218"/>
                    <a:pt x="24951" y="236"/>
                  </a:cubicBezTo>
                  <a:lnTo>
                    <a:pt x="24968" y="236"/>
                  </a:lnTo>
                  <a:cubicBezTo>
                    <a:pt x="25003" y="236"/>
                    <a:pt x="25042" y="218"/>
                    <a:pt x="25042" y="179"/>
                  </a:cubicBezTo>
                  <a:cubicBezTo>
                    <a:pt x="25059" y="144"/>
                    <a:pt x="25042" y="110"/>
                    <a:pt x="24985" y="92"/>
                  </a:cubicBezTo>
                  <a:close/>
                  <a:moveTo>
                    <a:pt x="23171" y="162"/>
                  </a:moveTo>
                  <a:cubicBezTo>
                    <a:pt x="23119" y="179"/>
                    <a:pt x="23101" y="218"/>
                    <a:pt x="23119" y="253"/>
                  </a:cubicBezTo>
                  <a:cubicBezTo>
                    <a:pt x="23119" y="288"/>
                    <a:pt x="23153" y="310"/>
                    <a:pt x="23193" y="310"/>
                  </a:cubicBezTo>
                  <a:lnTo>
                    <a:pt x="23210" y="310"/>
                  </a:lnTo>
                  <a:cubicBezTo>
                    <a:pt x="23245" y="288"/>
                    <a:pt x="23262" y="253"/>
                    <a:pt x="23245" y="218"/>
                  </a:cubicBezTo>
                  <a:cubicBezTo>
                    <a:pt x="23245" y="179"/>
                    <a:pt x="23210" y="162"/>
                    <a:pt x="23193" y="162"/>
                  </a:cubicBezTo>
                  <a:close/>
                  <a:moveTo>
                    <a:pt x="14216" y="179"/>
                  </a:moveTo>
                  <a:cubicBezTo>
                    <a:pt x="14181" y="179"/>
                    <a:pt x="14142" y="218"/>
                    <a:pt x="14142" y="253"/>
                  </a:cubicBezTo>
                  <a:cubicBezTo>
                    <a:pt x="14142" y="288"/>
                    <a:pt x="14181" y="327"/>
                    <a:pt x="14216" y="327"/>
                  </a:cubicBezTo>
                  <a:cubicBezTo>
                    <a:pt x="14251" y="327"/>
                    <a:pt x="14290" y="288"/>
                    <a:pt x="14290" y="253"/>
                  </a:cubicBezTo>
                  <a:cubicBezTo>
                    <a:pt x="14290" y="218"/>
                    <a:pt x="14251" y="179"/>
                    <a:pt x="14216" y="179"/>
                  </a:cubicBezTo>
                  <a:close/>
                  <a:moveTo>
                    <a:pt x="13855" y="201"/>
                  </a:moveTo>
                  <a:cubicBezTo>
                    <a:pt x="13816" y="201"/>
                    <a:pt x="13781" y="236"/>
                    <a:pt x="13781" y="271"/>
                  </a:cubicBezTo>
                  <a:cubicBezTo>
                    <a:pt x="13781" y="310"/>
                    <a:pt x="13816" y="345"/>
                    <a:pt x="13855" y="345"/>
                  </a:cubicBezTo>
                  <a:lnTo>
                    <a:pt x="13872" y="345"/>
                  </a:lnTo>
                  <a:cubicBezTo>
                    <a:pt x="13907" y="327"/>
                    <a:pt x="13924" y="288"/>
                    <a:pt x="13924" y="253"/>
                  </a:cubicBezTo>
                  <a:cubicBezTo>
                    <a:pt x="13924" y="218"/>
                    <a:pt x="13890" y="201"/>
                    <a:pt x="13855" y="201"/>
                  </a:cubicBezTo>
                  <a:close/>
                  <a:moveTo>
                    <a:pt x="14577" y="201"/>
                  </a:moveTo>
                  <a:cubicBezTo>
                    <a:pt x="14542" y="201"/>
                    <a:pt x="14507" y="218"/>
                    <a:pt x="14507" y="253"/>
                  </a:cubicBezTo>
                  <a:cubicBezTo>
                    <a:pt x="14507" y="310"/>
                    <a:pt x="14542" y="345"/>
                    <a:pt x="14577" y="345"/>
                  </a:cubicBezTo>
                  <a:cubicBezTo>
                    <a:pt x="14616" y="345"/>
                    <a:pt x="14651" y="310"/>
                    <a:pt x="14651" y="271"/>
                  </a:cubicBezTo>
                  <a:cubicBezTo>
                    <a:pt x="14651" y="236"/>
                    <a:pt x="14634" y="201"/>
                    <a:pt x="14599" y="201"/>
                  </a:cubicBezTo>
                  <a:close/>
                  <a:moveTo>
                    <a:pt x="25312" y="218"/>
                  </a:moveTo>
                  <a:cubicBezTo>
                    <a:pt x="25294" y="218"/>
                    <a:pt x="25259" y="218"/>
                    <a:pt x="25259" y="253"/>
                  </a:cubicBezTo>
                  <a:cubicBezTo>
                    <a:pt x="25238" y="288"/>
                    <a:pt x="25259" y="327"/>
                    <a:pt x="25294" y="345"/>
                  </a:cubicBezTo>
                  <a:lnTo>
                    <a:pt x="25312" y="362"/>
                  </a:lnTo>
                  <a:cubicBezTo>
                    <a:pt x="25347" y="362"/>
                    <a:pt x="25368" y="345"/>
                    <a:pt x="25386" y="310"/>
                  </a:cubicBezTo>
                  <a:cubicBezTo>
                    <a:pt x="25403" y="271"/>
                    <a:pt x="25386" y="236"/>
                    <a:pt x="25347" y="218"/>
                  </a:cubicBezTo>
                  <a:close/>
                  <a:moveTo>
                    <a:pt x="13489" y="236"/>
                  </a:moveTo>
                  <a:cubicBezTo>
                    <a:pt x="13454" y="236"/>
                    <a:pt x="13420" y="271"/>
                    <a:pt x="13420" y="310"/>
                  </a:cubicBezTo>
                  <a:cubicBezTo>
                    <a:pt x="13437" y="345"/>
                    <a:pt x="13454" y="379"/>
                    <a:pt x="13489" y="379"/>
                  </a:cubicBezTo>
                  <a:lnTo>
                    <a:pt x="13511" y="379"/>
                  </a:lnTo>
                  <a:cubicBezTo>
                    <a:pt x="13546" y="362"/>
                    <a:pt x="13581" y="327"/>
                    <a:pt x="13563" y="288"/>
                  </a:cubicBezTo>
                  <a:cubicBezTo>
                    <a:pt x="13563" y="253"/>
                    <a:pt x="13528" y="236"/>
                    <a:pt x="13489" y="236"/>
                  </a:cubicBezTo>
                  <a:close/>
                  <a:moveTo>
                    <a:pt x="14943" y="253"/>
                  </a:moveTo>
                  <a:cubicBezTo>
                    <a:pt x="14903" y="253"/>
                    <a:pt x="14869" y="271"/>
                    <a:pt x="14869" y="310"/>
                  </a:cubicBezTo>
                  <a:cubicBezTo>
                    <a:pt x="14869" y="345"/>
                    <a:pt x="14886" y="379"/>
                    <a:pt x="14925" y="397"/>
                  </a:cubicBezTo>
                  <a:lnTo>
                    <a:pt x="14943" y="397"/>
                  </a:lnTo>
                  <a:cubicBezTo>
                    <a:pt x="14977" y="397"/>
                    <a:pt x="15012" y="362"/>
                    <a:pt x="15012" y="345"/>
                  </a:cubicBezTo>
                  <a:cubicBezTo>
                    <a:pt x="15012" y="288"/>
                    <a:pt x="14995" y="253"/>
                    <a:pt x="14960" y="253"/>
                  </a:cubicBezTo>
                  <a:close/>
                  <a:moveTo>
                    <a:pt x="22810" y="271"/>
                  </a:moveTo>
                  <a:cubicBezTo>
                    <a:pt x="22775" y="288"/>
                    <a:pt x="22757" y="327"/>
                    <a:pt x="22775" y="362"/>
                  </a:cubicBezTo>
                  <a:cubicBezTo>
                    <a:pt x="22775" y="397"/>
                    <a:pt x="22810" y="419"/>
                    <a:pt x="22827" y="419"/>
                  </a:cubicBezTo>
                  <a:lnTo>
                    <a:pt x="22866" y="419"/>
                  </a:lnTo>
                  <a:cubicBezTo>
                    <a:pt x="22901" y="397"/>
                    <a:pt x="22918" y="362"/>
                    <a:pt x="22901" y="327"/>
                  </a:cubicBezTo>
                  <a:cubicBezTo>
                    <a:pt x="22901" y="288"/>
                    <a:pt x="22866" y="271"/>
                    <a:pt x="22827" y="271"/>
                  </a:cubicBezTo>
                  <a:close/>
                  <a:moveTo>
                    <a:pt x="13128" y="288"/>
                  </a:moveTo>
                  <a:cubicBezTo>
                    <a:pt x="13093" y="310"/>
                    <a:pt x="13054" y="345"/>
                    <a:pt x="13076" y="379"/>
                  </a:cubicBezTo>
                  <a:cubicBezTo>
                    <a:pt x="13076" y="419"/>
                    <a:pt x="13111" y="436"/>
                    <a:pt x="13145" y="436"/>
                  </a:cubicBezTo>
                  <a:cubicBezTo>
                    <a:pt x="13202" y="436"/>
                    <a:pt x="13219" y="379"/>
                    <a:pt x="13219" y="345"/>
                  </a:cubicBezTo>
                  <a:cubicBezTo>
                    <a:pt x="13202" y="310"/>
                    <a:pt x="13185" y="288"/>
                    <a:pt x="13145" y="288"/>
                  </a:cubicBezTo>
                  <a:close/>
                  <a:moveTo>
                    <a:pt x="12767" y="362"/>
                  </a:moveTo>
                  <a:cubicBezTo>
                    <a:pt x="12728" y="379"/>
                    <a:pt x="12710" y="419"/>
                    <a:pt x="12710" y="453"/>
                  </a:cubicBezTo>
                  <a:cubicBezTo>
                    <a:pt x="12728" y="488"/>
                    <a:pt x="12749" y="506"/>
                    <a:pt x="12784" y="506"/>
                  </a:cubicBezTo>
                  <a:lnTo>
                    <a:pt x="12802" y="506"/>
                  </a:lnTo>
                  <a:cubicBezTo>
                    <a:pt x="12837" y="506"/>
                    <a:pt x="12876" y="453"/>
                    <a:pt x="12858" y="419"/>
                  </a:cubicBezTo>
                  <a:cubicBezTo>
                    <a:pt x="12858" y="379"/>
                    <a:pt x="12819" y="362"/>
                    <a:pt x="12784" y="362"/>
                  </a:cubicBezTo>
                  <a:close/>
                  <a:moveTo>
                    <a:pt x="15286" y="362"/>
                  </a:moveTo>
                  <a:cubicBezTo>
                    <a:pt x="15269" y="362"/>
                    <a:pt x="15230" y="362"/>
                    <a:pt x="15212" y="397"/>
                  </a:cubicBezTo>
                  <a:cubicBezTo>
                    <a:pt x="15212" y="436"/>
                    <a:pt x="15212" y="471"/>
                    <a:pt x="15251" y="488"/>
                  </a:cubicBezTo>
                  <a:cubicBezTo>
                    <a:pt x="15269" y="488"/>
                    <a:pt x="15286" y="506"/>
                    <a:pt x="15286" y="506"/>
                  </a:cubicBezTo>
                  <a:cubicBezTo>
                    <a:pt x="15321" y="506"/>
                    <a:pt x="15339" y="488"/>
                    <a:pt x="15360" y="453"/>
                  </a:cubicBezTo>
                  <a:cubicBezTo>
                    <a:pt x="15378" y="419"/>
                    <a:pt x="15360" y="379"/>
                    <a:pt x="15321" y="362"/>
                  </a:cubicBezTo>
                  <a:close/>
                  <a:moveTo>
                    <a:pt x="25638" y="379"/>
                  </a:moveTo>
                  <a:cubicBezTo>
                    <a:pt x="25621" y="379"/>
                    <a:pt x="25586" y="379"/>
                    <a:pt x="25586" y="419"/>
                  </a:cubicBezTo>
                  <a:cubicBezTo>
                    <a:pt x="25564" y="453"/>
                    <a:pt x="25564" y="488"/>
                    <a:pt x="25603" y="506"/>
                  </a:cubicBezTo>
                  <a:cubicBezTo>
                    <a:pt x="25621" y="506"/>
                    <a:pt x="25621" y="527"/>
                    <a:pt x="25638" y="527"/>
                  </a:cubicBezTo>
                  <a:cubicBezTo>
                    <a:pt x="25655" y="527"/>
                    <a:pt x="25695" y="506"/>
                    <a:pt x="25712" y="488"/>
                  </a:cubicBezTo>
                  <a:cubicBezTo>
                    <a:pt x="25729" y="453"/>
                    <a:pt x="25712" y="397"/>
                    <a:pt x="25673" y="379"/>
                  </a:cubicBezTo>
                  <a:close/>
                  <a:moveTo>
                    <a:pt x="22466" y="397"/>
                  </a:moveTo>
                  <a:cubicBezTo>
                    <a:pt x="22431" y="419"/>
                    <a:pt x="22409" y="453"/>
                    <a:pt x="22431" y="488"/>
                  </a:cubicBezTo>
                  <a:cubicBezTo>
                    <a:pt x="22449" y="527"/>
                    <a:pt x="22466" y="545"/>
                    <a:pt x="22501" y="545"/>
                  </a:cubicBezTo>
                  <a:lnTo>
                    <a:pt x="22518" y="545"/>
                  </a:lnTo>
                  <a:cubicBezTo>
                    <a:pt x="22557" y="527"/>
                    <a:pt x="22575" y="471"/>
                    <a:pt x="22557" y="436"/>
                  </a:cubicBezTo>
                  <a:cubicBezTo>
                    <a:pt x="22557" y="419"/>
                    <a:pt x="22518" y="397"/>
                    <a:pt x="22501" y="397"/>
                  </a:cubicBezTo>
                  <a:close/>
                  <a:moveTo>
                    <a:pt x="12423" y="453"/>
                  </a:moveTo>
                  <a:cubicBezTo>
                    <a:pt x="12384" y="471"/>
                    <a:pt x="12349" y="506"/>
                    <a:pt x="12367" y="545"/>
                  </a:cubicBezTo>
                  <a:cubicBezTo>
                    <a:pt x="12367" y="580"/>
                    <a:pt x="12401" y="597"/>
                    <a:pt x="12441" y="597"/>
                  </a:cubicBezTo>
                  <a:lnTo>
                    <a:pt x="12458" y="597"/>
                  </a:lnTo>
                  <a:cubicBezTo>
                    <a:pt x="12493" y="580"/>
                    <a:pt x="12510" y="545"/>
                    <a:pt x="12510" y="506"/>
                  </a:cubicBezTo>
                  <a:cubicBezTo>
                    <a:pt x="12493" y="471"/>
                    <a:pt x="12458" y="453"/>
                    <a:pt x="12441" y="453"/>
                  </a:cubicBezTo>
                  <a:close/>
                  <a:moveTo>
                    <a:pt x="15613" y="527"/>
                  </a:moveTo>
                  <a:cubicBezTo>
                    <a:pt x="15595" y="527"/>
                    <a:pt x="15556" y="527"/>
                    <a:pt x="15539" y="562"/>
                  </a:cubicBezTo>
                  <a:cubicBezTo>
                    <a:pt x="15521" y="597"/>
                    <a:pt x="15539" y="636"/>
                    <a:pt x="15578" y="654"/>
                  </a:cubicBezTo>
                  <a:cubicBezTo>
                    <a:pt x="15595" y="654"/>
                    <a:pt x="15595" y="671"/>
                    <a:pt x="15613" y="671"/>
                  </a:cubicBezTo>
                  <a:cubicBezTo>
                    <a:pt x="15630" y="671"/>
                    <a:pt x="15665" y="654"/>
                    <a:pt x="15687" y="614"/>
                  </a:cubicBezTo>
                  <a:cubicBezTo>
                    <a:pt x="15704" y="580"/>
                    <a:pt x="15687" y="545"/>
                    <a:pt x="15647" y="527"/>
                  </a:cubicBezTo>
                  <a:close/>
                  <a:moveTo>
                    <a:pt x="12058" y="545"/>
                  </a:moveTo>
                  <a:cubicBezTo>
                    <a:pt x="12023" y="562"/>
                    <a:pt x="12005" y="597"/>
                    <a:pt x="12023" y="636"/>
                  </a:cubicBezTo>
                  <a:cubicBezTo>
                    <a:pt x="12023" y="671"/>
                    <a:pt x="12058" y="688"/>
                    <a:pt x="12075" y="688"/>
                  </a:cubicBezTo>
                  <a:lnTo>
                    <a:pt x="12097" y="688"/>
                  </a:lnTo>
                  <a:cubicBezTo>
                    <a:pt x="12149" y="688"/>
                    <a:pt x="12166" y="636"/>
                    <a:pt x="12149" y="597"/>
                  </a:cubicBezTo>
                  <a:cubicBezTo>
                    <a:pt x="12149" y="562"/>
                    <a:pt x="12114" y="545"/>
                    <a:pt x="12075" y="545"/>
                  </a:cubicBezTo>
                  <a:close/>
                  <a:moveTo>
                    <a:pt x="22140" y="545"/>
                  </a:moveTo>
                  <a:cubicBezTo>
                    <a:pt x="22105" y="562"/>
                    <a:pt x="22083" y="597"/>
                    <a:pt x="22105" y="636"/>
                  </a:cubicBezTo>
                  <a:cubicBezTo>
                    <a:pt x="22105" y="671"/>
                    <a:pt x="22140" y="688"/>
                    <a:pt x="22157" y="688"/>
                  </a:cubicBezTo>
                  <a:cubicBezTo>
                    <a:pt x="22174" y="688"/>
                    <a:pt x="22174" y="688"/>
                    <a:pt x="22192" y="671"/>
                  </a:cubicBezTo>
                  <a:cubicBezTo>
                    <a:pt x="22231" y="654"/>
                    <a:pt x="22248" y="614"/>
                    <a:pt x="22231" y="580"/>
                  </a:cubicBezTo>
                  <a:cubicBezTo>
                    <a:pt x="22214" y="562"/>
                    <a:pt x="22192" y="545"/>
                    <a:pt x="22157" y="545"/>
                  </a:cubicBezTo>
                  <a:close/>
                  <a:moveTo>
                    <a:pt x="25947" y="580"/>
                  </a:moveTo>
                  <a:cubicBezTo>
                    <a:pt x="25912" y="580"/>
                    <a:pt x="25890" y="580"/>
                    <a:pt x="25873" y="614"/>
                  </a:cubicBezTo>
                  <a:cubicBezTo>
                    <a:pt x="25856" y="636"/>
                    <a:pt x="25856" y="688"/>
                    <a:pt x="25890" y="706"/>
                  </a:cubicBezTo>
                  <a:cubicBezTo>
                    <a:pt x="25912" y="723"/>
                    <a:pt x="25930" y="723"/>
                    <a:pt x="25947" y="723"/>
                  </a:cubicBezTo>
                  <a:cubicBezTo>
                    <a:pt x="25964" y="723"/>
                    <a:pt x="25982" y="706"/>
                    <a:pt x="25999" y="688"/>
                  </a:cubicBezTo>
                  <a:cubicBezTo>
                    <a:pt x="26021" y="671"/>
                    <a:pt x="26021" y="614"/>
                    <a:pt x="25982" y="597"/>
                  </a:cubicBezTo>
                  <a:cubicBezTo>
                    <a:pt x="25964" y="580"/>
                    <a:pt x="25947" y="580"/>
                    <a:pt x="25947" y="580"/>
                  </a:cubicBezTo>
                  <a:close/>
                  <a:moveTo>
                    <a:pt x="11714" y="654"/>
                  </a:moveTo>
                  <a:cubicBezTo>
                    <a:pt x="11679" y="671"/>
                    <a:pt x="11662" y="706"/>
                    <a:pt x="11662" y="745"/>
                  </a:cubicBezTo>
                  <a:cubicBezTo>
                    <a:pt x="11679" y="780"/>
                    <a:pt x="11696" y="797"/>
                    <a:pt x="11731" y="797"/>
                  </a:cubicBezTo>
                  <a:lnTo>
                    <a:pt x="11749" y="797"/>
                  </a:lnTo>
                  <a:cubicBezTo>
                    <a:pt x="11788" y="780"/>
                    <a:pt x="11823" y="745"/>
                    <a:pt x="11805" y="706"/>
                  </a:cubicBezTo>
                  <a:cubicBezTo>
                    <a:pt x="11805" y="671"/>
                    <a:pt x="11770" y="654"/>
                    <a:pt x="11731" y="654"/>
                  </a:cubicBezTo>
                  <a:close/>
                  <a:moveTo>
                    <a:pt x="15939" y="688"/>
                  </a:moveTo>
                  <a:cubicBezTo>
                    <a:pt x="15904" y="688"/>
                    <a:pt x="15882" y="688"/>
                    <a:pt x="15865" y="723"/>
                  </a:cubicBezTo>
                  <a:cubicBezTo>
                    <a:pt x="15848" y="745"/>
                    <a:pt x="15865" y="797"/>
                    <a:pt x="15904" y="815"/>
                  </a:cubicBezTo>
                  <a:cubicBezTo>
                    <a:pt x="15904" y="815"/>
                    <a:pt x="15922" y="832"/>
                    <a:pt x="15939" y="832"/>
                  </a:cubicBezTo>
                  <a:cubicBezTo>
                    <a:pt x="15956" y="832"/>
                    <a:pt x="15991" y="815"/>
                    <a:pt x="15991" y="797"/>
                  </a:cubicBezTo>
                  <a:cubicBezTo>
                    <a:pt x="16013" y="762"/>
                    <a:pt x="16013" y="706"/>
                    <a:pt x="15974" y="688"/>
                  </a:cubicBezTo>
                  <a:close/>
                  <a:moveTo>
                    <a:pt x="21831" y="688"/>
                  </a:moveTo>
                  <a:cubicBezTo>
                    <a:pt x="21831" y="688"/>
                    <a:pt x="21813" y="688"/>
                    <a:pt x="21796" y="706"/>
                  </a:cubicBezTo>
                  <a:cubicBezTo>
                    <a:pt x="21757" y="723"/>
                    <a:pt x="21757" y="762"/>
                    <a:pt x="21778" y="797"/>
                  </a:cubicBezTo>
                  <a:cubicBezTo>
                    <a:pt x="21778" y="815"/>
                    <a:pt x="21813" y="832"/>
                    <a:pt x="21831" y="832"/>
                  </a:cubicBezTo>
                  <a:lnTo>
                    <a:pt x="21865" y="832"/>
                  </a:lnTo>
                  <a:cubicBezTo>
                    <a:pt x="21905" y="815"/>
                    <a:pt x="21922" y="762"/>
                    <a:pt x="21905" y="723"/>
                  </a:cubicBezTo>
                  <a:cubicBezTo>
                    <a:pt x="21887" y="706"/>
                    <a:pt x="21865" y="688"/>
                    <a:pt x="21831" y="688"/>
                  </a:cubicBezTo>
                  <a:close/>
                  <a:moveTo>
                    <a:pt x="11388" y="745"/>
                  </a:moveTo>
                  <a:cubicBezTo>
                    <a:pt x="11388" y="745"/>
                    <a:pt x="11370" y="745"/>
                    <a:pt x="11370" y="762"/>
                  </a:cubicBezTo>
                  <a:cubicBezTo>
                    <a:pt x="11335" y="762"/>
                    <a:pt x="11314" y="797"/>
                    <a:pt x="11314" y="832"/>
                  </a:cubicBezTo>
                  <a:cubicBezTo>
                    <a:pt x="11335" y="871"/>
                    <a:pt x="11353" y="888"/>
                    <a:pt x="11388" y="888"/>
                  </a:cubicBezTo>
                  <a:lnTo>
                    <a:pt x="11405" y="888"/>
                  </a:lnTo>
                  <a:cubicBezTo>
                    <a:pt x="11444" y="888"/>
                    <a:pt x="11462" y="832"/>
                    <a:pt x="11462" y="797"/>
                  </a:cubicBezTo>
                  <a:cubicBezTo>
                    <a:pt x="11444" y="762"/>
                    <a:pt x="11422" y="745"/>
                    <a:pt x="11388" y="745"/>
                  </a:cubicBezTo>
                  <a:close/>
                  <a:moveTo>
                    <a:pt x="26217" y="815"/>
                  </a:moveTo>
                  <a:cubicBezTo>
                    <a:pt x="26199" y="815"/>
                    <a:pt x="26182" y="815"/>
                    <a:pt x="26165" y="832"/>
                  </a:cubicBezTo>
                  <a:cubicBezTo>
                    <a:pt x="26130" y="871"/>
                    <a:pt x="26130" y="906"/>
                    <a:pt x="26165" y="941"/>
                  </a:cubicBezTo>
                  <a:cubicBezTo>
                    <a:pt x="26182" y="962"/>
                    <a:pt x="26199" y="962"/>
                    <a:pt x="26217" y="962"/>
                  </a:cubicBezTo>
                  <a:cubicBezTo>
                    <a:pt x="26239" y="962"/>
                    <a:pt x="26256" y="941"/>
                    <a:pt x="26273" y="941"/>
                  </a:cubicBezTo>
                  <a:cubicBezTo>
                    <a:pt x="26291" y="906"/>
                    <a:pt x="26291" y="854"/>
                    <a:pt x="26273" y="832"/>
                  </a:cubicBezTo>
                  <a:cubicBezTo>
                    <a:pt x="26256" y="815"/>
                    <a:pt x="26239" y="815"/>
                    <a:pt x="26217" y="815"/>
                  </a:cubicBezTo>
                  <a:close/>
                  <a:moveTo>
                    <a:pt x="11026" y="854"/>
                  </a:moveTo>
                  <a:cubicBezTo>
                    <a:pt x="10987" y="871"/>
                    <a:pt x="10952" y="906"/>
                    <a:pt x="10970" y="941"/>
                  </a:cubicBezTo>
                  <a:cubicBezTo>
                    <a:pt x="10970" y="980"/>
                    <a:pt x="11009" y="997"/>
                    <a:pt x="11044" y="997"/>
                  </a:cubicBezTo>
                  <a:lnTo>
                    <a:pt x="11061" y="997"/>
                  </a:lnTo>
                  <a:cubicBezTo>
                    <a:pt x="11096" y="980"/>
                    <a:pt x="11118" y="941"/>
                    <a:pt x="11118" y="906"/>
                  </a:cubicBezTo>
                  <a:cubicBezTo>
                    <a:pt x="11096" y="871"/>
                    <a:pt x="11061" y="854"/>
                    <a:pt x="11044" y="854"/>
                  </a:cubicBezTo>
                  <a:close/>
                  <a:moveTo>
                    <a:pt x="21504" y="854"/>
                  </a:moveTo>
                  <a:cubicBezTo>
                    <a:pt x="21504" y="854"/>
                    <a:pt x="21487" y="854"/>
                    <a:pt x="21470" y="871"/>
                  </a:cubicBezTo>
                  <a:cubicBezTo>
                    <a:pt x="21452" y="888"/>
                    <a:pt x="21430" y="923"/>
                    <a:pt x="21452" y="962"/>
                  </a:cubicBezTo>
                  <a:cubicBezTo>
                    <a:pt x="21470" y="980"/>
                    <a:pt x="21487" y="997"/>
                    <a:pt x="21504" y="997"/>
                  </a:cubicBezTo>
                  <a:lnTo>
                    <a:pt x="21539" y="997"/>
                  </a:lnTo>
                  <a:cubicBezTo>
                    <a:pt x="21578" y="980"/>
                    <a:pt x="21596" y="923"/>
                    <a:pt x="21578" y="888"/>
                  </a:cubicBezTo>
                  <a:cubicBezTo>
                    <a:pt x="21561" y="871"/>
                    <a:pt x="21539" y="854"/>
                    <a:pt x="21504" y="854"/>
                  </a:cubicBezTo>
                  <a:close/>
                  <a:moveTo>
                    <a:pt x="16231" y="888"/>
                  </a:moveTo>
                  <a:cubicBezTo>
                    <a:pt x="16209" y="888"/>
                    <a:pt x="16191" y="888"/>
                    <a:pt x="16174" y="906"/>
                  </a:cubicBezTo>
                  <a:cubicBezTo>
                    <a:pt x="16157" y="941"/>
                    <a:pt x="16157" y="997"/>
                    <a:pt x="16191" y="1015"/>
                  </a:cubicBezTo>
                  <a:cubicBezTo>
                    <a:pt x="16209" y="1032"/>
                    <a:pt x="16209" y="1032"/>
                    <a:pt x="16231" y="1032"/>
                  </a:cubicBezTo>
                  <a:cubicBezTo>
                    <a:pt x="16248" y="1032"/>
                    <a:pt x="16283" y="1015"/>
                    <a:pt x="16283" y="997"/>
                  </a:cubicBezTo>
                  <a:cubicBezTo>
                    <a:pt x="16318" y="980"/>
                    <a:pt x="16300" y="923"/>
                    <a:pt x="16283" y="906"/>
                  </a:cubicBezTo>
                  <a:cubicBezTo>
                    <a:pt x="16265" y="888"/>
                    <a:pt x="16248" y="888"/>
                    <a:pt x="16231" y="888"/>
                  </a:cubicBezTo>
                  <a:close/>
                  <a:moveTo>
                    <a:pt x="10661" y="941"/>
                  </a:moveTo>
                  <a:cubicBezTo>
                    <a:pt x="10626" y="962"/>
                    <a:pt x="10609" y="997"/>
                    <a:pt x="10626" y="1032"/>
                  </a:cubicBezTo>
                  <a:cubicBezTo>
                    <a:pt x="10626" y="1071"/>
                    <a:pt x="10661" y="1089"/>
                    <a:pt x="10683" y="1089"/>
                  </a:cubicBezTo>
                  <a:lnTo>
                    <a:pt x="10700" y="1089"/>
                  </a:lnTo>
                  <a:cubicBezTo>
                    <a:pt x="10752" y="1071"/>
                    <a:pt x="10770" y="1032"/>
                    <a:pt x="10752" y="997"/>
                  </a:cubicBezTo>
                  <a:cubicBezTo>
                    <a:pt x="10752" y="962"/>
                    <a:pt x="10717" y="941"/>
                    <a:pt x="10683" y="941"/>
                  </a:cubicBezTo>
                  <a:close/>
                  <a:moveTo>
                    <a:pt x="10317" y="1032"/>
                  </a:moveTo>
                  <a:cubicBezTo>
                    <a:pt x="10282" y="1032"/>
                    <a:pt x="10265" y="1071"/>
                    <a:pt x="10265" y="1123"/>
                  </a:cubicBezTo>
                  <a:cubicBezTo>
                    <a:pt x="10282" y="1141"/>
                    <a:pt x="10300" y="1180"/>
                    <a:pt x="10335" y="1180"/>
                  </a:cubicBezTo>
                  <a:lnTo>
                    <a:pt x="10356" y="1180"/>
                  </a:lnTo>
                  <a:cubicBezTo>
                    <a:pt x="10391" y="1158"/>
                    <a:pt x="10408" y="1123"/>
                    <a:pt x="10408" y="1089"/>
                  </a:cubicBezTo>
                  <a:cubicBezTo>
                    <a:pt x="10391" y="1049"/>
                    <a:pt x="10374" y="1032"/>
                    <a:pt x="10335" y="1032"/>
                  </a:cubicBezTo>
                  <a:close/>
                  <a:moveTo>
                    <a:pt x="21161" y="1032"/>
                  </a:moveTo>
                  <a:cubicBezTo>
                    <a:pt x="21126" y="1049"/>
                    <a:pt x="21104" y="1106"/>
                    <a:pt x="21126" y="1141"/>
                  </a:cubicBezTo>
                  <a:cubicBezTo>
                    <a:pt x="21143" y="1158"/>
                    <a:pt x="21161" y="1180"/>
                    <a:pt x="21195" y="1180"/>
                  </a:cubicBezTo>
                  <a:cubicBezTo>
                    <a:pt x="21195" y="1180"/>
                    <a:pt x="21213" y="1158"/>
                    <a:pt x="21235" y="1158"/>
                  </a:cubicBezTo>
                  <a:cubicBezTo>
                    <a:pt x="21269" y="1141"/>
                    <a:pt x="21269" y="1106"/>
                    <a:pt x="21252" y="1071"/>
                  </a:cubicBezTo>
                  <a:cubicBezTo>
                    <a:pt x="21235" y="1032"/>
                    <a:pt x="21213" y="1032"/>
                    <a:pt x="21195" y="1032"/>
                  </a:cubicBezTo>
                  <a:close/>
                  <a:moveTo>
                    <a:pt x="26473" y="1071"/>
                  </a:moveTo>
                  <a:cubicBezTo>
                    <a:pt x="26456" y="1071"/>
                    <a:pt x="26434" y="1089"/>
                    <a:pt x="26417" y="1089"/>
                  </a:cubicBezTo>
                  <a:cubicBezTo>
                    <a:pt x="26400" y="1123"/>
                    <a:pt x="26382" y="1158"/>
                    <a:pt x="26417" y="1197"/>
                  </a:cubicBezTo>
                  <a:cubicBezTo>
                    <a:pt x="26417" y="1215"/>
                    <a:pt x="26456" y="1215"/>
                    <a:pt x="26473" y="1215"/>
                  </a:cubicBezTo>
                  <a:cubicBezTo>
                    <a:pt x="26491" y="1215"/>
                    <a:pt x="26508" y="1215"/>
                    <a:pt x="26508" y="1197"/>
                  </a:cubicBezTo>
                  <a:cubicBezTo>
                    <a:pt x="26543" y="1180"/>
                    <a:pt x="26543" y="1123"/>
                    <a:pt x="26526" y="1106"/>
                  </a:cubicBezTo>
                  <a:cubicBezTo>
                    <a:pt x="26508" y="1089"/>
                    <a:pt x="26491" y="1071"/>
                    <a:pt x="26473" y="1071"/>
                  </a:cubicBezTo>
                  <a:close/>
                  <a:moveTo>
                    <a:pt x="9973" y="1106"/>
                  </a:moveTo>
                  <a:cubicBezTo>
                    <a:pt x="9921" y="1123"/>
                    <a:pt x="9899" y="1158"/>
                    <a:pt x="9921" y="1197"/>
                  </a:cubicBezTo>
                  <a:cubicBezTo>
                    <a:pt x="9921" y="1232"/>
                    <a:pt x="9956" y="1250"/>
                    <a:pt x="9991" y="1250"/>
                  </a:cubicBezTo>
                  <a:cubicBezTo>
                    <a:pt x="10047" y="1250"/>
                    <a:pt x="10065" y="1197"/>
                    <a:pt x="10047" y="1158"/>
                  </a:cubicBezTo>
                  <a:cubicBezTo>
                    <a:pt x="10047" y="1123"/>
                    <a:pt x="10008" y="1106"/>
                    <a:pt x="9991" y="1106"/>
                  </a:cubicBezTo>
                  <a:close/>
                  <a:moveTo>
                    <a:pt x="16500" y="1123"/>
                  </a:moveTo>
                  <a:cubicBezTo>
                    <a:pt x="16483" y="1123"/>
                    <a:pt x="16466" y="1123"/>
                    <a:pt x="16448" y="1141"/>
                  </a:cubicBezTo>
                  <a:cubicBezTo>
                    <a:pt x="16426" y="1180"/>
                    <a:pt x="16426" y="1215"/>
                    <a:pt x="16466" y="1250"/>
                  </a:cubicBezTo>
                  <a:cubicBezTo>
                    <a:pt x="16466" y="1267"/>
                    <a:pt x="16483" y="1267"/>
                    <a:pt x="16500" y="1267"/>
                  </a:cubicBezTo>
                  <a:cubicBezTo>
                    <a:pt x="16518" y="1267"/>
                    <a:pt x="16535" y="1267"/>
                    <a:pt x="16557" y="1250"/>
                  </a:cubicBezTo>
                  <a:cubicBezTo>
                    <a:pt x="16592" y="1215"/>
                    <a:pt x="16592" y="1180"/>
                    <a:pt x="16557" y="1141"/>
                  </a:cubicBezTo>
                  <a:cubicBezTo>
                    <a:pt x="16535" y="1123"/>
                    <a:pt x="16518" y="1123"/>
                    <a:pt x="16500" y="1123"/>
                  </a:cubicBezTo>
                  <a:close/>
                  <a:moveTo>
                    <a:pt x="9612" y="1197"/>
                  </a:moveTo>
                  <a:cubicBezTo>
                    <a:pt x="9573" y="1197"/>
                    <a:pt x="9556" y="1232"/>
                    <a:pt x="9556" y="1267"/>
                  </a:cubicBezTo>
                  <a:cubicBezTo>
                    <a:pt x="9556" y="1306"/>
                    <a:pt x="9595" y="1324"/>
                    <a:pt x="9630" y="1324"/>
                  </a:cubicBezTo>
                  <a:lnTo>
                    <a:pt x="9647" y="1324"/>
                  </a:lnTo>
                  <a:cubicBezTo>
                    <a:pt x="9682" y="1324"/>
                    <a:pt x="9704" y="1289"/>
                    <a:pt x="9704" y="1250"/>
                  </a:cubicBezTo>
                  <a:cubicBezTo>
                    <a:pt x="9704" y="1215"/>
                    <a:pt x="9664" y="1197"/>
                    <a:pt x="9630" y="1197"/>
                  </a:cubicBezTo>
                  <a:close/>
                  <a:moveTo>
                    <a:pt x="20869" y="1197"/>
                  </a:moveTo>
                  <a:cubicBezTo>
                    <a:pt x="20852" y="1197"/>
                    <a:pt x="20852" y="1197"/>
                    <a:pt x="20834" y="1215"/>
                  </a:cubicBezTo>
                  <a:cubicBezTo>
                    <a:pt x="20799" y="1232"/>
                    <a:pt x="20799" y="1267"/>
                    <a:pt x="20817" y="1306"/>
                  </a:cubicBezTo>
                  <a:cubicBezTo>
                    <a:pt x="20817" y="1324"/>
                    <a:pt x="20852" y="1341"/>
                    <a:pt x="20869" y="1341"/>
                  </a:cubicBezTo>
                  <a:lnTo>
                    <a:pt x="20908" y="1341"/>
                  </a:lnTo>
                  <a:cubicBezTo>
                    <a:pt x="20943" y="1324"/>
                    <a:pt x="20960" y="1267"/>
                    <a:pt x="20943" y="1232"/>
                  </a:cubicBezTo>
                  <a:cubicBezTo>
                    <a:pt x="20926" y="1215"/>
                    <a:pt x="20908" y="1197"/>
                    <a:pt x="20869" y="1197"/>
                  </a:cubicBezTo>
                  <a:close/>
                  <a:moveTo>
                    <a:pt x="9268" y="1267"/>
                  </a:moveTo>
                  <a:cubicBezTo>
                    <a:pt x="9212" y="1267"/>
                    <a:pt x="9194" y="1306"/>
                    <a:pt x="9212" y="1341"/>
                  </a:cubicBezTo>
                  <a:cubicBezTo>
                    <a:pt x="9212" y="1376"/>
                    <a:pt x="9247" y="1415"/>
                    <a:pt x="9268" y="1415"/>
                  </a:cubicBezTo>
                  <a:lnTo>
                    <a:pt x="9286" y="1415"/>
                  </a:lnTo>
                  <a:cubicBezTo>
                    <a:pt x="9321" y="1398"/>
                    <a:pt x="9355" y="1358"/>
                    <a:pt x="9338" y="1324"/>
                  </a:cubicBezTo>
                  <a:cubicBezTo>
                    <a:pt x="9338" y="1289"/>
                    <a:pt x="9303" y="1267"/>
                    <a:pt x="9268" y="1267"/>
                  </a:cubicBezTo>
                  <a:close/>
                  <a:moveTo>
                    <a:pt x="8903" y="1341"/>
                  </a:moveTo>
                  <a:cubicBezTo>
                    <a:pt x="8868" y="1341"/>
                    <a:pt x="8833" y="1376"/>
                    <a:pt x="8851" y="1415"/>
                  </a:cubicBezTo>
                  <a:cubicBezTo>
                    <a:pt x="8851" y="1450"/>
                    <a:pt x="8886" y="1485"/>
                    <a:pt x="8920" y="1485"/>
                  </a:cubicBezTo>
                  <a:lnTo>
                    <a:pt x="8942" y="1485"/>
                  </a:lnTo>
                  <a:cubicBezTo>
                    <a:pt x="8977" y="1467"/>
                    <a:pt x="8994" y="1432"/>
                    <a:pt x="8994" y="1398"/>
                  </a:cubicBezTo>
                  <a:cubicBezTo>
                    <a:pt x="8977" y="1358"/>
                    <a:pt x="8960" y="1341"/>
                    <a:pt x="8920" y="1341"/>
                  </a:cubicBezTo>
                  <a:close/>
                  <a:moveTo>
                    <a:pt x="26691" y="1358"/>
                  </a:moveTo>
                  <a:cubicBezTo>
                    <a:pt x="26674" y="1358"/>
                    <a:pt x="26652" y="1358"/>
                    <a:pt x="26652" y="1376"/>
                  </a:cubicBezTo>
                  <a:cubicBezTo>
                    <a:pt x="26617" y="1398"/>
                    <a:pt x="26600" y="1450"/>
                    <a:pt x="26634" y="1467"/>
                  </a:cubicBezTo>
                  <a:cubicBezTo>
                    <a:pt x="26634" y="1506"/>
                    <a:pt x="26674" y="1506"/>
                    <a:pt x="26691" y="1506"/>
                  </a:cubicBezTo>
                  <a:cubicBezTo>
                    <a:pt x="26708" y="1506"/>
                    <a:pt x="26726" y="1506"/>
                    <a:pt x="26726" y="1485"/>
                  </a:cubicBezTo>
                  <a:cubicBezTo>
                    <a:pt x="26761" y="1467"/>
                    <a:pt x="26761" y="1432"/>
                    <a:pt x="26743" y="1398"/>
                  </a:cubicBezTo>
                  <a:cubicBezTo>
                    <a:pt x="26726" y="1376"/>
                    <a:pt x="26708" y="1358"/>
                    <a:pt x="26691" y="1358"/>
                  </a:cubicBezTo>
                  <a:close/>
                  <a:moveTo>
                    <a:pt x="16753" y="1376"/>
                  </a:moveTo>
                  <a:cubicBezTo>
                    <a:pt x="16735" y="1376"/>
                    <a:pt x="16718" y="1398"/>
                    <a:pt x="16718" y="1398"/>
                  </a:cubicBezTo>
                  <a:cubicBezTo>
                    <a:pt x="16683" y="1432"/>
                    <a:pt x="16683" y="1467"/>
                    <a:pt x="16700" y="1506"/>
                  </a:cubicBezTo>
                  <a:cubicBezTo>
                    <a:pt x="16718" y="1524"/>
                    <a:pt x="16735" y="1524"/>
                    <a:pt x="16753" y="1524"/>
                  </a:cubicBezTo>
                  <a:cubicBezTo>
                    <a:pt x="16774" y="1524"/>
                    <a:pt x="16792" y="1524"/>
                    <a:pt x="16809" y="1506"/>
                  </a:cubicBezTo>
                  <a:cubicBezTo>
                    <a:pt x="16844" y="1485"/>
                    <a:pt x="16844" y="1432"/>
                    <a:pt x="16809" y="1415"/>
                  </a:cubicBezTo>
                  <a:cubicBezTo>
                    <a:pt x="16809" y="1398"/>
                    <a:pt x="16774" y="1376"/>
                    <a:pt x="16753" y="1376"/>
                  </a:cubicBezTo>
                  <a:close/>
                  <a:moveTo>
                    <a:pt x="20525" y="1376"/>
                  </a:moveTo>
                  <a:cubicBezTo>
                    <a:pt x="20490" y="1398"/>
                    <a:pt x="20473" y="1432"/>
                    <a:pt x="20490" y="1467"/>
                  </a:cubicBezTo>
                  <a:cubicBezTo>
                    <a:pt x="20508" y="1506"/>
                    <a:pt x="20525" y="1524"/>
                    <a:pt x="20543" y="1524"/>
                  </a:cubicBezTo>
                  <a:cubicBezTo>
                    <a:pt x="20560" y="1524"/>
                    <a:pt x="20582" y="1506"/>
                    <a:pt x="20582" y="1506"/>
                  </a:cubicBezTo>
                  <a:cubicBezTo>
                    <a:pt x="20617" y="1485"/>
                    <a:pt x="20634" y="1450"/>
                    <a:pt x="20617" y="1415"/>
                  </a:cubicBezTo>
                  <a:cubicBezTo>
                    <a:pt x="20599" y="1376"/>
                    <a:pt x="20582" y="1376"/>
                    <a:pt x="20543" y="1376"/>
                  </a:cubicBezTo>
                  <a:close/>
                  <a:moveTo>
                    <a:pt x="8542" y="1415"/>
                  </a:moveTo>
                  <a:cubicBezTo>
                    <a:pt x="8507" y="1415"/>
                    <a:pt x="8485" y="1450"/>
                    <a:pt x="8485" y="1485"/>
                  </a:cubicBezTo>
                  <a:cubicBezTo>
                    <a:pt x="8507" y="1524"/>
                    <a:pt x="8524" y="1559"/>
                    <a:pt x="8559" y="1559"/>
                  </a:cubicBezTo>
                  <a:lnTo>
                    <a:pt x="8577" y="1559"/>
                  </a:lnTo>
                  <a:cubicBezTo>
                    <a:pt x="8616" y="1541"/>
                    <a:pt x="8651" y="1506"/>
                    <a:pt x="8633" y="1467"/>
                  </a:cubicBezTo>
                  <a:cubicBezTo>
                    <a:pt x="8633" y="1432"/>
                    <a:pt x="8594" y="1415"/>
                    <a:pt x="8559" y="1415"/>
                  </a:cubicBezTo>
                  <a:close/>
                  <a:moveTo>
                    <a:pt x="8198" y="1485"/>
                  </a:moveTo>
                  <a:cubicBezTo>
                    <a:pt x="8159" y="1485"/>
                    <a:pt x="8124" y="1524"/>
                    <a:pt x="8141" y="1576"/>
                  </a:cubicBezTo>
                  <a:cubicBezTo>
                    <a:pt x="8141" y="1593"/>
                    <a:pt x="8181" y="1633"/>
                    <a:pt x="8215" y="1633"/>
                  </a:cubicBezTo>
                  <a:cubicBezTo>
                    <a:pt x="8268" y="1615"/>
                    <a:pt x="8289" y="1576"/>
                    <a:pt x="8289" y="1541"/>
                  </a:cubicBezTo>
                  <a:cubicBezTo>
                    <a:pt x="8268" y="1506"/>
                    <a:pt x="8250" y="1485"/>
                    <a:pt x="8215" y="1485"/>
                  </a:cubicBezTo>
                  <a:close/>
                  <a:moveTo>
                    <a:pt x="20199" y="1541"/>
                  </a:moveTo>
                  <a:cubicBezTo>
                    <a:pt x="20164" y="1559"/>
                    <a:pt x="20147" y="1615"/>
                    <a:pt x="20164" y="1650"/>
                  </a:cubicBezTo>
                  <a:cubicBezTo>
                    <a:pt x="20182" y="1667"/>
                    <a:pt x="20199" y="1685"/>
                    <a:pt x="20234" y="1685"/>
                  </a:cubicBezTo>
                  <a:cubicBezTo>
                    <a:pt x="20234" y="1685"/>
                    <a:pt x="20255" y="1685"/>
                    <a:pt x="20273" y="1667"/>
                  </a:cubicBezTo>
                  <a:cubicBezTo>
                    <a:pt x="20308" y="1650"/>
                    <a:pt x="20308" y="1615"/>
                    <a:pt x="20290" y="1576"/>
                  </a:cubicBezTo>
                  <a:cubicBezTo>
                    <a:pt x="20290" y="1559"/>
                    <a:pt x="20255" y="1541"/>
                    <a:pt x="20234" y="1541"/>
                  </a:cubicBezTo>
                  <a:close/>
                  <a:moveTo>
                    <a:pt x="7833" y="1559"/>
                  </a:moveTo>
                  <a:cubicBezTo>
                    <a:pt x="7798" y="1559"/>
                    <a:pt x="7780" y="1593"/>
                    <a:pt x="7780" y="1650"/>
                  </a:cubicBezTo>
                  <a:cubicBezTo>
                    <a:pt x="7798" y="1667"/>
                    <a:pt x="7815" y="1702"/>
                    <a:pt x="7854" y="1702"/>
                  </a:cubicBezTo>
                  <a:lnTo>
                    <a:pt x="7872" y="1702"/>
                  </a:lnTo>
                  <a:cubicBezTo>
                    <a:pt x="7906" y="1685"/>
                    <a:pt x="7924" y="1650"/>
                    <a:pt x="7924" y="1615"/>
                  </a:cubicBezTo>
                  <a:cubicBezTo>
                    <a:pt x="7924" y="1576"/>
                    <a:pt x="7889" y="1559"/>
                    <a:pt x="7854" y="1559"/>
                  </a:cubicBezTo>
                  <a:close/>
                  <a:moveTo>
                    <a:pt x="7489" y="1633"/>
                  </a:moveTo>
                  <a:cubicBezTo>
                    <a:pt x="7454" y="1650"/>
                    <a:pt x="7419" y="1685"/>
                    <a:pt x="7437" y="1724"/>
                  </a:cubicBezTo>
                  <a:cubicBezTo>
                    <a:pt x="7437" y="1759"/>
                    <a:pt x="7471" y="1776"/>
                    <a:pt x="7506" y="1776"/>
                  </a:cubicBezTo>
                  <a:cubicBezTo>
                    <a:pt x="7563" y="1759"/>
                    <a:pt x="7580" y="1724"/>
                    <a:pt x="7563" y="1685"/>
                  </a:cubicBezTo>
                  <a:cubicBezTo>
                    <a:pt x="7563" y="1650"/>
                    <a:pt x="7528" y="1633"/>
                    <a:pt x="7506" y="1633"/>
                  </a:cubicBezTo>
                  <a:close/>
                  <a:moveTo>
                    <a:pt x="17009" y="1650"/>
                  </a:moveTo>
                  <a:cubicBezTo>
                    <a:pt x="16992" y="1650"/>
                    <a:pt x="16970" y="1650"/>
                    <a:pt x="16953" y="1667"/>
                  </a:cubicBezTo>
                  <a:cubicBezTo>
                    <a:pt x="16935" y="1702"/>
                    <a:pt x="16935" y="1741"/>
                    <a:pt x="16953" y="1776"/>
                  </a:cubicBezTo>
                  <a:cubicBezTo>
                    <a:pt x="16970" y="1794"/>
                    <a:pt x="16992" y="1794"/>
                    <a:pt x="17009" y="1794"/>
                  </a:cubicBezTo>
                  <a:cubicBezTo>
                    <a:pt x="17027" y="1794"/>
                    <a:pt x="17044" y="1794"/>
                    <a:pt x="17062" y="1776"/>
                  </a:cubicBezTo>
                  <a:cubicBezTo>
                    <a:pt x="17079" y="1741"/>
                    <a:pt x="17079" y="1702"/>
                    <a:pt x="17062" y="1667"/>
                  </a:cubicBezTo>
                  <a:cubicBezTo>
                    <a:pt x="17044" y="1650"/>
                    <a:pt x="17027" y="1650"/>
                    <a:pt x="17009" y="1650"/>
                  </a:cubicBezTo>
                  <a:close/>
                  <a:moveTo>
                    <a:pt x="26852" y="1667"/>
                  </a:moveTo>
                  <a:cubicBezTo>
                    <a:pt x="26817" y="1685"/>
                    <a:pt x="26817" y="1741"/>
                    <a:pt x="26835" y="1776"/>
                  </a:cubicBezTo>
                  <a:cubicBezTo>
                    <a:pt x="26852" y="1794"/>
                    <a:pt x="26869" y="1811"/>
                    <a:pt x="26891" y="1811"/>
                  </a:cubicBezTo>
                  <a:cubicBezTo>
                    <a:pt x="26909" y="1811"/>
                    <a:pt x="26926" y="1794"/>
                    <a:pt x="26926" y="1794"/>
                  </a:cubicBezTo>
                  <a:cubicBezTo>
                    <a:pt x="26961" y="1776"/>
                    <a:pt x="26978" y="1724"/>
                    <a:pt x="26961" y="1685"/>
                  </a:cubicBezTo>
                  <a:cubicBezTo>
                    <a:pt x="26943" y="1667"/>
                    <a:pt x="26926" y="1667"/>
                    <a:pt x="26891" y="1667"/>
                  </a:cubicBezTo>
                  <a:close/>
                  <a:moveTo>
                    <a:pt x="7145" y="1702"/>
                  </a:moveTo>
                  <a:cubicBezTo>
                    <a:pt x="7145" y="1702"/>
                    <a:pt x="7128" y="1702"/>
                    <a:pt x="7128" y="1724"/>
                  </a:cubicBezTo>
                  <a:cubicBezTo>
                    <a:pt x="7093" y="1724"/>
                    <a:pt x="7071" y="1759"/>
                    <a:pt x="7071" y="1794"/>
                  </a:cubicBezTo>
                  <a:cubicBezTo>
                    <a:pt x="7093" y="1833"/>
                    <a:pt x="7110" y="1850"/>
                    <a:pt x="7145" y="1850"/>
                  </a:cubicBezTo>
                  <a:lnTo>
                    <a:pt x="7162" y="1850"/>
                  </a:lnTo>
                  <a:cubicBezTo>
                    <a:pt x="7202" y="1850"/>
                    <a:pt x="7219" y="1811"/>
                    <a:pt x="7219" y="1776"/>
                  </a:cubicBezTo>
                  <a:cubicBezTo>
                    <a:pt x="7219" y="1741"/>
                    <a:pt x="7180" y="1702"/>
                    <a:pt x="7145" y="1702"/>
                  </a:cubicBezTo>
                  <a:close/>
                  <a:moveTo>
                    <a:pt x="19873" y="1702"/>
                  </a:moveTo>
                  <a:cubicBezTo>
                    <a:pt x="19838" y="1724"/>
                    <a:pt x="19820" y="1776"/>
                    <a:pt x="19838" y="1811"/>
                  </a:cubicBezTo>
                  <a:cubicBezTo>
                    <a:pt x="19855" y="1833"/>
                    <a:pt x="19873" y="1850"/>
                    <a:pt x="19907" y="1850"/>
                  </a:cubicBezTo>
                  <a:lnTo>
                    <a:pt x="19947" y="1850"/>
                  </a:lnTo>
                  <a:cubicBezTo>
                    <a:pt x="19981" y="1833"/>
                    <a:pt x="19999" y="1776"/>
                    <a:pt x="19981" y="1741"/>
                  </a:cubicBezTo>
                  <a:cubicBezTo>
                    <a:pt x="19964" y="1724"/>
                    <a:pt x="19929" y="1702"/>
                    <a:pt x="19907" y="1702"/>
                  </a:cubicBezTo>
                  <a:close/>
                  <a:moveTo>
                    <a:pt x="6784" y="1794"/>
                  </a:moveTo>
                  <a:cubicBezTo>
                    <a:pt x="6745" y="1811"/>
                    <a:pt x="6710" y="1850"/>
                    <a:pt x="6727" y="1885"/>
                  </a:cubicBezTo>
                  <a:cubicBezTo>
                    <a:pt x="6727" y="1920"/>
                    <a:pt x="6766" y="1941"/>
                    <a:pt x="6801" y="1941"/>
                  </a:cubicBezTo>
                  <a:lnTo>
                    <a:pt x="6819" y="1941"/>
                  </a:lnTo>
                  <a:cubicBezTo>
                    <a:pt x="6853" y="1920"/>
                    <a:pt x="6875" y="1885"/>
                    <a:pt x="6853" y="1850"/>
                  </a:cubicBezTo>
                  <a:cubicBezTo>
                    <a:pt x="6853" y="1811"/>
                    <a:pt x="6819" y="1794"/>
                    <a:pt x="6801" y="1794"/>
                  </a:cubicBezTo>
                  <a:close/>
                  <a:moveTo>
                    <a:pt x="19546" y="1868"/>
                  </a:moveTo>
                  <a:cubicBezTo>
                    <a:pt x="19511" y="1885"/>
                    <a:pt x="19494" y="1920"/>
                    <a:pt x="19511" y="1959"/>
                  </a:cubicBezTo>
                  <a:cubicBezTo>
                    <a:pt x="19529" y="1994"/>
                    <a:pt x="19546" y="2011"/>
                    <a:pt x="19581" y="2011"/>
                  </a:cubicBezTo>
                  <a:cubicBezTo>
                    <a:pt x="19603" y="2011"/>
                    <a:pt x="19603" y="2011"/>
                    <a:pt x="19620" y="1994"/>
                  </a:cubicBezTo>
                  <a:cubicBezTo>
                    <a:pt x="19655" y="1976"/>
                    <a:pt x="19672" y="1941"/>
                    <a:pt x="19655" y="1902"/>
                  </a:cubicBezTo>
                  <a:cubicBezTo>
                    <a:pt x="19638" y="1885"/>
                    <a:pt x="19603" y="1868"/>
                    <a:pt x="19581" y="1868"/>
                  </a:cubicBezTo>
                  <a:close/>
                  <a:moveTo>
                    <a:pt x="6418" y="1885"/>
                  </a:moveTo>
                  <a:cubicBezTo>
                    <a:pt x="6384" y="1902"/>
                    <a:pt x="6366" y="1941"/>
                    <a:pt x="6366" y="1976"/>
                  </a:cubicBezTo>
                  <a:cubicBezTo>
                    <a:pt x="6384" y="2011"/>
                    <a:pt x="6401" y="2029"/>
                    <a:pt x="6440" y="2029"/>
                  </a:cubicBezTo>
                  <a:lnTo>
                    <a:pt x="6458" y="2029"/>
                  </a:lnTo>
                  <a:cubicBezTo>
                    <a:pt x="6492" y="2011"/>
                    <a:pt x="6527" y="1976"/>
                    <a:pt x="6510" y="1941"/>
                  </a:cubicBezTo>
                  <a:cubicBezTo>
                    <a:pt x="6510" y="1902"/>
                    <a:pt x="6475" y="1885"/>
                    <a:pt x="6440" y="1885"/>
                  </a:cubicBezTo>
                  <a:close/>
                  <a:moveTo>
                    <a:pt x="17262" y="1902"/>
                  </a:moveTo>
                  <a:cubicBezTo>
                    <a:pt x="17244" y="1902"/>
                    <a:pt x="17227" y="1920"/>
                    <a:pt x="17210" y="1920"/>
                  </a:cubicBezTo>
                  <a:cubicBezTo>
                    <a:pt x="17188" y="1959"/>
                    <a:pt x="17188" y="2011"/>
                    <a:pt x="17210" y="2029"/>
                  </a:cubicBezTo>
                  <a:cubicBezTo>
                    <a:pt x="17227" y="2050"/>
                    <a:pt x="17244" y="2050"/>
                    <a:pt x="17262" y="2050"/>
                  </a:cubicBezTo>
                  <a:cubicBezTo>
                    <a:pt x="17279" y="2050"/>
                    <a:pt x="17297" y="2050"/>
                    <a:pt x="17318" y="2029"/>
                  </a:cubicBezTo>
                  <a:cubicBezTo>
                    <a:pt x="17353" y="1994"/>
                    <a:pt x="17336" y="1959"/>
                    <a:pt x="17318" y="1920"/>
                  </a:cubicBezTo>
                  <a:cubicBezTo>
                    <a:pt x="17297" y="1902"/>
                    <a:pt x="17279" y="1902"/>
                    <a:pt x="17262" y="1902"/>
                  </a:cubicBezTo>
                  <a:close/>
                  <a:moveTo>
                    <a:pt x="27087" y="1959"/>
                  </a:moveTo>
                  <a:cubicBezTo>
                    <a:pt x="27070" y="1959"/>
                    <a:pt x="27052" y="1976"/>
                    <a:pt x="27052" y="1976"/>
                  </a:cubicBezTo>
                  <a:cubicBezTo>
                    <a:pt x="27017" y="1994"/>
                    <a:pt x="27000" y="2050"/>
                    <a:pt x="27017" y="2085"/>
                  </a:cubicBezTo>
                  <a:cubicBezTo>
                    <a:pt x="27035" y="2102"/>
                    <a:pt x="27070" y="2102"/>
                    <a:pt x="27087" y="2102"/>
                  </a:cubicBezTo>
                  <a:lnTo>
                    <a:pt x="27126" y="2102"/>
                  </a:lnTo>
                  <a:cubicBezTo>
                    <a:pt x="27161" y="2085"/>
                    <a:pt x="27161" y="2029"/>
                    <a:pt x="27144" y="1994"/>
                  </a:cubicBezTo>
                  <a:cubicBezTo>
                    <a:pt x="27144" y="1976"/>
                    <a:pt x="27109" y="1959"/>
                    <a:pt x="27087" y="1959"/>
                  </a:cubicBezTo>
                  <a:close/>
                  <a:moveTo>
                    <a:pt x="6075" y="1994"/>
                  </a:moveTo>
                  <a:cubicBezTo>
                    <a:pt x="6040" y="1994"/>
                    <a:pt x="6022" y="2050"/>
                    <a:pt x="6022" y="2085"/>
                  </a:cubicBezTo>
                  <a:cubicBezTo>
                    <a:pt x="6040" y="2102"/>
                    <a:pt x="6057" y="2137"/>
                    <a:pt x="6092" y="2137"/>
                  </a:cubicBezTo>
                  <a:cubicBezTo>
                    <a:pt x="6092" y="2137"/>
                    <a:pt x="6114" y="2137"/>
                    <a:pt x="6114" y="2120"/>
                  </a:cubicBezTo>
                  <a:cubicBezTo>
                    <a:pt x="6149" y="2120"/>
                    <a:pt x="6166" y="2085"/>
                    <a:pt x="6166" y="2029"/>
                  </a:cubicBezTo>
                  <a:cubicBezTo>
                    <a:pt x="6149" y="2011"/>
                    <a:pt x="6131" y="1994"/>
                    <a:pt x="6092" y="1994"/>
                  </a:cubicBezTo>
                  <a:close/>
                  <a:moveTo>
                    <a:pt x="19220" y="2011"/>
                  </a:moveTo>
                  <a:cubicBezTo>
                    <a:pt x="19185" y="2029"/>
                    <a:pt x="19168" y="2085"/>
                    <a:pt x="19185" y="2120"/>
                  </a:cubicBezTo>
                  <a:cubicBezTo>
                    <a:pt x="19202" y="2137"/>
                    <a:pt x="19220" y="2159"/>
                    <a:pt x="19255" y="2159"/>
                  </a:cubicBezTo>
                  <a:lnTo>
                    <a:pt x="19276" y="2159"/>
                  </a:lnTo>
                  <a:cubicBezTo>
                    <a:pt x="19311" y="2137"/>
                    <a:pt x="19329" y="2085"/>
                    <a:pt x="19311" y="2050"/>
                  </a:cubicBezTo>
                  <a:cubicBezTo>
                    <a:pt x="19311" y="2029"/>
                    <a:pt x="19276" y="2011"/>
                    <a:pt x="19255" y="2011"/>
                  </a:cubicBezTo>
                  <a:close/>
                  <a:moveTo>
                    <a:pt x="5748" y="2085"/>
                  </a:moveTo>
                  <a:lnTo>
                    <a:pt x="5731" y="2102"/>
                  </a:lnTo>
                  <a:cubicBezTo>
                    <a:pt x="5696" y="2102"/>
                    <a:pt x="5657" y="2159"/>
                    <a:pt x="5679" y="2194"/>
                  </a:cubicBezTo>
                  <a:cubicBezTo>
                    <a:pt x="5696" y="2211"/>
                    <a:pt x="5713" y="2229"/>
                    <a:pt x="5748" y="2229"/>
                  </a:cubicBezTo>
                  <a:lnTo>
                    <a:pt x="5766" y="2229"/>
                  </a:lnTo>
                  <a:cubicBezTo>
                    <a:pt x="5805" y="2229"/>
                    <a:pt x="5822" y="2176"/>
                    <a:pt x="5822" y="2137"/>
                  </a:cubicBezTo>
                  <a:cubicBezTo>
                    <a:pt x="5805" y="2120"/>
                    <a:pt x="5787" y="2085"/>
                    <a:pt x="5748" y="2085"/>
                  </a:cubicBezTo>
                  <a:close/>
                  <a:moveTo>
                    <a:pt x="17553" y="2137"/>
                  </a:moveTo>
                  <a:cubicBezTo>
                    <a:pt x="17514" y="2137"/>
                    <a:pt x="17497" y="2137"/>
                    <a:pt x="17479" y="2159"/>
                  </a:cubicBezTo>
                  <a:cubicBezTo>
                    <a:pt x="17462" y="2194"/>
                    <a:pt x="17479" y="2246"/>
                    <a:pt x="17497" y="2268"/>
                  </a:cubicBezTo>
                  <a:cubicBezTo>
                    <a:pt x="17514" y="2268"/>
                    <a:pt x="17536" y="2285"/>
                    <a:pt x="17553" y="2285"/>
                  </a:cubicBezTo>
                  <a:cubicBezTo>
                    <a:pt x="17571" y="2285"/>
                    <a:pt x="17588" y="2268"/>
                    <a:pt x="17606" y="2246"/>
                  </a:cubicBezTo>
                  <a:cubicBezTo>
                    <a:pt x="17623" y="2211"/>
                    <a:pt x="17623" y="2176"/>
                    <a:pt x="17588" y="2137"/>
                  </a:cubicBezTo>
                  <a:close/>
                  <a:moveTo>
                    <a:pt x="18894" y="2159"/>
                  </a:moveTo>
                  <a:cubicBezTo>
                    <a:pt x="18859" y="2176"/>
                    <a:pt x="18841" y="2211"/>
                    <a:pt x="18859" y="2246"/>
                  </a:cubicBezTo>
                  <a:cubicBezTo>
                    <a:pt x="18859" y="2285"/>
                    <a:pt x="18894" y="2303"/>
                    <a:pt x="18911" y="2303"/>
                  </a:cubicBezTo>
                  <a:cubicBezTo>
                    <a:pt x="18928" y="2303"/>
                    <a:pt x="18928" y="2303"/>
                    <a:pt x="18950" y="2285"/>
                  </a:cubicBezTo>
                  <a:cubicBezTo>
                    <a:pt x="18985" y="2285"/>
                    <a:pt x="19002" y="2229"/>
                    <a:pt x="18985" y="2194"/>
                  </a:cubicBezTo>
                  <a:cubicBezTo>
                    <a:pt x="18968" y="2176"/>
                    <a:pt x="18950" y="2159"/>
                    <a:pt x="18911" y="2159"/>
                  </a:cubicBezTo>
                  <a:close/>
                  <a:moveTo>
                    <a:pt x="5387" y="2211"/>
                  </a:moveTo>
                  <a:cubicBezTo>
                    <a:pt x="5352" y="2229"/>
                    <a:pt x="5313" y="2268"/>
                    <a:pt x="5331" y="2303"/>
                  </a:cubicBezTo>
                  <a:cubicBezTo>
                    <a:pt x="5352" y="2337"/>
                    <a:pt x="5370" y="2355"/>
                    <a:pt x="5404" y="2355"/>
                  </a:cubicBezTo>
                  <a:lnTo>
                    <a:pt x="5422" y="2355"/>
                  </a:lnTo>
                  <a:cubicBezTo>
                    <a:pt x="5461" y="2337"/>
                    <a:pt x="5478" y="2303"/>
                    <a:pt x="5478" y="2268"/>
                  </a:cubicBezTo>
                  <a:cubicBezTo>
                    <a:pt x="5461" y="2229"/>
                    <a:pt x="5439" y="2211"/>
                    <a:pt x="5404" y="2211"/>
                  </a:cubicBezTo>
                  <a:close/>
                  <a:moveTo>
                    <a:pt x="18550" y="2285"/>
                  </a:moveTo>
                  <a:cubicBezTo>
                    <a:pt x="18515" y="2303"/>
                    <a:pt x="18493" y="2337"/>
                    <a:pt x="18515" y="2377"/>
                  </a:cubicBezTo>
                  <a:cubicBezTo>
                    <a:pt x="18515" y="2411"/>
                    <a:pt x="18550" y="2429"/>
                    <a:pt x="18585" y="2429"/>
                  </a:cubicBezTo>
                  <a:cubicBezTo>
                    <a:pt x="18585" y="2429"/>
                    <a:pt x="18602" y="2429"/>
                    <a:pt x="18602" y="2411"/>
                  </a:cubicBezTo>
                  <a:cubicBezTo>
                    <a:pt x="18641" y="2411"/>
                    <a:pt x="18659" y="2377"/>
                    <a:pt x="18641" y="2320"/>
                  </a:cubicBezTo>
                  <a:cubicBezTo>
                    <a:pt x="18641" y="2303"/>
                    <a:pt x="18602" y="2285"/>
                    <a:pt x="18585" y="2285"/>
                  </a:cubicBezTo>
                  <a:close/>
                  <a:moveTo>
                    <a:pt x="27235" y="2285"/>
                  </a:moveTo>
                  <a:cubicBezTo>
                    <a:pt x="27196" y="2303"/>
                    <a:pt x="27196" y="2355"/>
                    <a:pt x="27218" y="2394"/>
                  </a:cubicBezTo>
                  <a:cubicBezTo>
                    <a:pt x="27218" y="2411"/>
                    <a:pt x="27252" y="2429"/>
                    <a:pt x="27270" y="2429"/>
                  </a:cubicBezTo>
                  <a:cubicBezTo>
                    <a:pt x="27287" y="2429"/>
                    <a:pt x="27287" y="2429"/>
                    <a:pt x="27305" y="2411"/>
                  </a:cubicBezTo>
                  <a:cubicBezTo>
                    <a:pt x="27344" y="2394"/>
                    <a:pt x="27361" y="2355"/>
                    <a:pt x="27344" y="2320"/>
                  </a:cubicBezTo>
                  <a:cubicBezTo>
                    <a:pt x="27326" y="2285"/>
                    <a:pt x="27287" y="2285"/>
                    <a:pt x="27270" y="2285"/>
                  </a:cubicBezTo>
                  <a:close/>
                  <a:moveTo>
                    <a:pt x="17862" y="2303"/>
                  </a:moveTo>
                  <a:cubicBezTo>
                    <a:pt x="17841" y="2303"/>
                    <a:pt x="17806" y="2320"/>
                    <a:pt x="17806" y="2337"/>
                  </a:cubicBezTo>
                  <a:cubicBezTo>
                    <a:pt x="17788" y="2394"/>
                    <a:pt x="17806" y="2429"/>
                    <a:pt x="17841" y="2446"/>
                  </a:cubicBezTo>
                  <a:lnTo>
                    <a:pt x="17862" y="2446"/>
                  </a:lnTo>
                  <a:cubicBezTo>
                    <a:pt x="17897" y="2446"/>
                    <a:pt x="17932" y="2429"/>
                    <a:pt x="17932" y="2394"/>
                  </a:cubicBezTo>
                  <a:cubicBezTo>
                    <a:pt x="17949" y="2355"/>
                    <a:pt x="17932" y="2320"/>
                    <a:pt x="17897" y="2303"/>
                  </a:cubicBezTo>
                  <a:close/>
                  <a:moveTo>
                    <a:pt x="5043" y="2337"/>
                  </a:moveTo>
                  <a:cubicBezTo>
                    <a:pt x="5004" y="2355"/>
                    <a:pt x="4987" y="2394"/>
                    <a:pt x="5004" y="2429"/>
                  </a:cubicBezTo>
                  <a:cubicBezTo>
                    <a:pt x="5004" y="2464"/>
                    <a:pt x="5043" y="2485"/>
                    <a:pt x="5061" y="2485"/>
                  </a:cubicBezTo>
                  <a:lnTo>
                    <a:pt x="5096" y="2485"/>
                  </a:lnTo>
                  <a:cubicBezTo>
                    <a:pt x="5135" y="2464"/>
                    <a:pt x="5152" y="2411"/>
                    <a:pt x="5135" y="2377"/>
                  </a:cubicBezTo>
                  <a:cubicBezTo>
                    <a:pt x="5113" y="2355"/>
                    <a:pt x="5096" y="2337"/>
                    <a:pt x="5061" y="2337"/>
                  </a:cubicBezTo>
                  <a:close/>
                  <a:moveTo>
                    <a:pt x="18223" y="2355"/>
                  </a:moveTo>
                  <a:cubicBezTo>
                    <a:pt x="18189" y="2355"/>
                    <a:pt x="18149" y="2394"/>
                    <a:pt x="18149" y="2429"/>
                  </a:cubicBezTo>
                  <a:cubicBezTo>
                    <a:pt x="18149" y="2464"/>
                    <a:pt x="18189" y="2503"/>
                    <a:pt x="18223" y="2503"/>
                  </a:cubicBezTo>
                  <a:cubicBezTo>
                    <a:pt x="18258" y="2503"/>
                    <a:pt x="18297" y="2464"/>
                    <a:pt x="18297" y="2429"/>
                  </a:cubicBezTo>
                  <a:cubicBezTo>
                    <a:pt x="18297" y="2377"/>
                    <a:pt x="18258" y="2355"/>
                    <a:pt x="18223" y="2355"/>
                  </a:cubicBezTo>
                  <a:close/>
                  <a:moveTo>
                    <a:pt x="4734" y="2464"/>
                  </a:moveTo>
                  <a:cubicBezTo>
                    <a:pt x="4717" y="2464"/>
                    <a:pt x="4717" y="2485"/>
                    <a:pt x="4700" y="2485"/>
                  </a:cubicBezTo>
                  <a:cubicBezTo>
                    <a:pt x="4660" y="2503"/>
                    <a:pt x="4643" y="2538"/>
                    <a:pt x="4660" y="2572"/>
                  </a:cubicBezTo>
                  <a:cubicBezTo>
                    <a:pt x="4678" y="2594"/>
                    <a:pt x="4700" y="2612"/>
                    <a:pt x="4734" y="2612"/>
                  </a:cubicBezTo>
                  <a:lnTo>
                    <a:pt x="4752" y="2612"/>
                  </a:lnTo>
                  <a:cubicBezTo>
                    <a:pt x="4787" y="2594"/>
                    <a:pt x="4808" y="2555"/>
                    <a:pt x="4787" y="2520"/>
                  </a:cubicBezTo>
                  <a:cubicBezTo>
                    <a:pt x="4787" y="2485"/>
                    <a:pt x="4752" y="2464"/>
                    <a:pt x="4734" y="2464"/>
                  </a:cubicBezTo>
                  <a:close/>
                  <a:moveTo>
                    <a:pt x="27453" y="2594"/>
                  </a:moveTo>
                  <a:cubicBezTo>
                    <a:pt x="27435" y="2594"/>
                    <a:pt x="27435" y="2594"/>
                    <a:pt x="27413" y="2612"/>
                  </a:cubicBezTo>
                  <a:cubicBezTo>
                    <a:pt x="27379" y="2629"/>
                    <a:pt x="27361" y="2664"/>
                    <a:pt x="27396" y="2703"/>
                  </a:cubicBezTo>
                  <a:cubicBezTo>
                    <a:pt x="27396" y="2720"/>
                    <a:pt x="27435" y="2738"/>
                    <a:pt x="27453" y="2738"/>
                  </a:cubicBezTo>
                  <a:lnTo>
                    <a:pt x="27487" y="2738"/>
                  </a:lnTo>
                  <a:cubicBezTo>
                    <a:pt x="27522" y="2703"/>
                    <a:pt x="27544" y="2664"/>
                    <a:pt x="27505" y="2629"/>
                  </a:cubicBezTo>
                  <a:cubicBezTo>
                    <a:pt x="27505" y="2612"/>
                    <a:pt x="27470" y="2594"/>
                    <a:pt x="27453" y="2594"/>
                  </a:cubicBezTo>
                  <a:close/>
                  <a:moveTo>
                    <a:pt x="4391" y="2612"/>
                  </a:moveTo>
                  <a:lnTo>
                    <a:pt x="4373" y="2629"/>
                  </a:lnTo>
                  <a:cubicBezTo>
                    <a:pt x="4334" y="2646"/>
                    <a:pt x="4317" y="2681"/>
                    <a:pt x="4334" y="2720"/>
                  </a:cubicBezTo>
                  <a:cubicBezTo>
                    <a:pt x="4334" y="2755"/>
                    <a:pt x="4373" y="2755"/>
                    <a:pt x="4391" y="2755"/>
                  </a:cubicBezTo>
                  <a:lnTo>
                    <a:pt x="4425" y="2755"/>
                  </a:lnTo>
                  <a:cubicBezTo>
                    <a:pt x="4460" y="2738"/>
                    <a:pt x="4482" y="2703"/>
                    <a:pt x="4460" y="2664"/>
                  </a:cubicBezTo>
                  <a:cubicBezTo>
                    <a:pt x="4443" y="2629"/>
                    <a:pt x="4425" y="2612"/>
                    <a:pt x="4391" y="2612"/>
                  </a:cubicBezTo>
                  <a:close/>
                  <a:moveTo>
                    <a:pt x="4047" y="2773"/>
                  </a:moveTo>
                  <a:cubicBezTo>
                    <a:pt x="4008" y="2790"/>
                    <a:pt x="3990" y="2847"/>
                    <a:pt x="4008" y="2881"/>
                  </a:cubicBezTo>
                  <a:cubicBezTo>
                    <a:pt x="4008" y="2899"/>
                    <a:pt x="4047" y="2921"/>
                    <a:pt x="4064" y="2921"/>
                  </a:cubicBezTo>
                  <a:lnTo>
                    <a:pt x="4099" y="2921"/>
                  </a:lnTo>
                  <a:cubicBezTo>
                    <a:pt x="4134" y="2899"/>
                    <a:pt x="4156" y="2847"/>
                    <a:pt x="4134" y="2812"/>
                  </a:cubicBezTo>
                  <a:cubicBezTo>
                    <a:pt x="4117" y="2790"/>
                    <a:pt x="4099" y="2773"/>
                    <a:pt x="4064" y="2773"/>
                  </a:cubicBezTo>
                  <a:close/>
                  <a:moveTo>
                    <a:pt x="27596" y="2921"/>
                  </a:moveTo>
                  <a:cubicBezTo>
                    <a:pt x="27561" y="2938"/>
                    <a:pt x="27544" y="2990"/>
                    <a:pt x="27561" y="3008"/>
                  </a:cubicBezTo>
                  <a:cubicBezTo>
                    <a:pt x="27579" y="3047"/>
                    <a:pt x="27596" y="3064"/>
                    <a:pt x="27631" y="3064"/>
                  </a:cubicBezTo>
                  <a:cubicBezTo>
                    <a:pt x="27653" y="3064"/>
                    <a:pt x="27653" y="3047"/>
                    <a:pt x="27670" y="3047"/>
                  </a:cubicBezTo>
                  <a:cubicBezTo>
                    <a:pt x="27705" y="3029"/>
                    <a:pt x="27705" y="2973"/>
                    <a:pt x="27688" y="2955"/>
                  </a:cubicBezTo>
                  <a:cubicBezTo>
                    <a:pt x="27688" y="2921"/>
                    <a:pt x="27653" y="2921"/>
                    <a:pt x="27631" y="2921"/>
                  </a:cubicBezTo>
                  <a:close/>
                  <a:moveTo>
                    <a:pt x="3721" y="2938"/>
                  </a:moveTo>
                  <a:cubicBezTo>
                    <a:pt x="3681" y="2955"/>
                    <a:pt x="3664" y="2990"/>
                    <a:pt x="3681" y="3029"/>
                  </a:cubicBezTo>
                  <a:cubicBezTo>
                    <a:pt x="3681" y="3064"/>
                    <a:pt x="3721" y="3082"/>
                    <a:pt x="3738" y="3082"/>
                  </a:cubicBezTo>
                  <a:cubicBezTo>
                    <a:pt x="3755" y="3082"/>
                    <a:pt x="3755" y="3064"/>
                    <a:pt x="3773" y="3064"/>
                  </a:cubicBezTo>
                  <a:cubicBezTo>
                    <a:pt x="3808" y="3047"/>
                    <a:pt x="3829" y="3008"/>
                    <a:pt x="3808" y="2973"/>
                  </a:cubicBezTo>
                  <a:cubicBezTo>
                    <a:pt x="3790" y="2938"/>
                    <a:pt x="3773" y="2938"/>
                    <a:pt x="3738" y="2938"/>
                  </a:cubicBezTo>
                  <a:close/>
                  <a:moveTo>
                    <a:pt x="3412" y="3082"/>
                  </a:moveTo>
                  <a:cubicBezTo>
                    <a:pt x="3412" y="3082"/>
                    <a:pt x="3394" y="3099"/>
                    <a:pt x="3372" y="3099"/>
                  </a:cubicBezTo>
                  <a:cubicBezTo>
                    <a:pt x="3338" y="3116"/>
                    <a:pt x="3338" y="3156"/>
                    <a:pt x="3355" y="3190"/>
                  </a:cubicBezTo>
                  <a:cubicBezTo>
                    <a:pt x="3372" y="3225"/>
                    <a:pt x="3394" y="3225"/>
                    <a:pt x="3412" y="3225"/>
                  </a:cubicBezTo>
                  <a:lnTo>
                    <a:pt x="3446" y="3225"/>
                  </a:lnTo>
                  <a:cubicBezTo>
                    <a:pt x="3481" y="3208"/>
                    <a:pt x="3503" y="3156"/>
                    <a:pt x="3481" y="3138"/>
                  </a:cubicBezTo>
                  <a:cubicBezTo>
                    <a:pt x="3464" y="3099"/>
                    <a:pt x="3446" y="3082"/>
                    <a:pt x="3412" y="3082"/>
                  </a:cubicBezTo>
                  <a:close/>
                  <a:moveTo>
                    <a:pt x="27779" y="3225"/>
                  </a:moveTo>
                  <a:cubicBezTo>
                    <a:pt x="27740" y="3264"/>
                    <a:pt x="27722" y="3299"/>
                    <a:pt x="27740" y="3334"/>
                  </a:cubicBezTo>
                  <a:cubicBezTo>
                    <a:pt x="27761" y="3356"/>
                    <a:pt x="27779" y="3373"/>
                    <a:pt x="27814" y="3373"/>
                  </a:cubicBezTo>
                  <a:cubicBezTo>
                    <a:pt x="27814" y="3373"/>
                    <a:pt x="27831" y="3373"/>
                    <a:pt x="27849" y="3356"/>
                  </a:cubicBezTo>
                  <a:cubicBezTo>
                    <a:pt x="27888" y="3334"/>
                    <a:pt x="27888" y="3299"/>
                    <a:pt x="27870" y="3264"/>
                  </a:cubicBezTo>
                  <a:cubicBezTo>
                    <a:pt x="27870" y="3247"/>
                    <a:pt x="27831" y="3225"/>
                    <a:pt x="27814" y="3225"/>
                  </a:cubicBezTo>
                  <a:close/>
                  <a:moveTo>
                    <a:pt x="3068" y="3282"/>
                  </a:moveTo>
                  <a:cubicBezTo>
                    <a:pt x="3029" y="3317"/>
                    <a:pt x="3029" y="3356"/>
                    <a:pt x="3046" y="3390"/>
                  </a:cubicBezTo>
                  <a:cubicBezTo>
                    <a:pt x="3068" y="3408"/>
                    <a:pt x="3085" y="3425"/>
                    <a:pt x="3103" y="3425"/>
                  </a:cubicBezTo>
                  <a:cubicBezTo>
                    <a:pt x="3120" y="3425"/>
                    <a:pt x="3137" y="3425"/>
                    <a:pt x="3137" y="3408"/>
                  </a:cubicBezTo>
                  <a:cubicBezTo>
                    <a:pt x="3177" y="3390"/>
                    <a:pt x="3194" y="3356"/>
                    <a:pt x="3177" y="3317"/>
                  </a:cubicBezTo>
                  <a:cubicBezTo>
                    <a:pt x="3155" y="3282"/>
                    <a:pt x="3137" y="3282"/>
                    <a:pt x="3103" y="3282"/>
                  </a:cubicBezTo>
                  <a:close/>
                  <a:moveTo>
                    <a:pt x="2811" y="3482"/>
                  </a:moveTo>
                  <a:cubicBezTo>
                    <a:pt x="2794" y="3482"/>
                    <a:pt x="2776" y="3482"/>
                    <a:pt x="2759" y="3499"/>
                  </a:cubicBezTo>
                  <a:cubicBezTo>
                    <a:pt x="2741" y="3517"/>
                    <a:pt x="2720" y="3551"/>
                    <a:pt x="2741" y="3591"/>
                  </a:cubicBezTo>
                  <a:cubicBezTo>
                    <a:pt x="2759" y="3608"/>
                    <a:pt x="2776" y="3625"/>
                    <a:pt x="2811" y="3625"/>
                  </a:cubicBezTo>
                  <a:cubicBezTo>
                    <a:pt x="2811" y="3625"/>
                    <a:pt x="2829" y="3625"/>
                    <a:pt x="2850" y="3608"/>
                  </a:cubicBezTo>
                  <a:cubicBezTo>
                    <a:pt x="2885" y="3591"/>
                    <a:pt x="2885" y="3534"/>
                    <a:pt x="2868" y="3517"/>
                  </a:cubicBezTo>
                  <a:cubicBezTo>
                    <a:pt x="2850" y="3499"/>
                    <a:pt x="2829" y="3482"/>
                    <a:pt x="2811" y="3482"/>
                  </a:cubicBezTo>
                  <a:close/>
                  <a:moveTo>
                    <a:pt x="27996" y="3534"/>
                  </a:moveTo>
                  <a:cubicBezTo>
                    <a:pt x="27979" y="3534"/>
                    <a:pt x="27979" y="3534"/>
                    <a:pt x="27957" y="3551"/>
                  </a:cubicBezTo>
                  <a:cubicBezTo>
                    <a:pt x="27922" y="3573"/>
                    <a:pt x="27922" y="3608"/>
                    <a:pt x="27940" y="3643"/>
                  </a:cubicBezTo>
                  <a:cubicBezTo>
                    <a:pt x="27940" y="3660"/>
                    <a:pt x="27979" y="3682"/>
                    <a:pt x="27996" y="3682"/>
                  </a:cubicBezTo>
                  <a:cubicBezTo>
                    <a:pt x="28014" y="3682"/>
                    <a:pt x="28031" y="3682"/>
                    <a:pt x="28031" y="3660"/>
                  </a:cubicBezTo>
                  <a:cubicBezTo>
                    <a:pt x="28066" y="3643"/>
                    <a:pt x="28088" y="3608"/>
                    <a:pt x="28066" y="3573"/>
                  </a:cubicBezTo>
                  <a:cubicBezTo>
                    <a:pt x="28049" y="3551"/>
                    <a:pt x="28014" y="3534"/>
                    <a:pt x="27996" y="3534"/>
                  </a:cubicBezTo>
                  <a:close/>
                  <a:moveTo>
                    <a:pt x="2502" y="3682"/>
                  </a:moveTo>
                  <a:cubicBezTo>
                    <a:pt x="2485" y="3682"/>
                    <a:pt x="2485" y="3682"/>
                    <a:pt x="2467" y="3699"/>
                  </a:cubicBezTo>
                  <a:cubicBezTo>
                    <a:pt x="2433" y="3717"/>
                    <a:pt x="2433" y="3769"/>
                    <a:pt x="2450" y="3808"/>
                  </a:cubicBezTo>
                  <a:cubicBezTo>
                    <a:pt x="2467" y="3826"/>
                    <a:pt x="2485" y="3826"/>
                    <a:pt x="2502" y="3826"/>
                  </a:cubicBezTo>
                  <a:lnTo>
                    <a:pt x="2541" y="3826"/>
                  </a:lnTo>
                  <a:cubicBezTo>
                    <a:pt x="2576" y="3791"/>
                    <a:pt x="2594" y="3752"/>
                    <a:pt x="2559" y="3717"/>
                  </a:cubicBezTo>
                  <a:cubicBezTo>
                    <a:pt x="2559" y="3699"/>
                    <a:pt x="2524" y="3682"/>
                    <a:pt x="2502" y="3682"/>
                  </a:cubicBezTo>
                  <a:close/>
                  <a:moveTo>
                    <a:pt x="28157" y="3843"/>
                  </a:moveTo>
                  <a:cubicBezTo>
                    <a:pt x="28123" y="3878"/>
                    <a:pt x="28105" y="3917"/>
                    <a:pt x="28140" y="3952"/>
                  </a:cubicBezTo>
                  <a:cubicBezTo>
                    <a:pt x="28140" y="3969"/>
                    <a:pt x="28175" y="3987"/>
                    <a:pt x="28197" y="3987"/>
                  </a:cubicBezTo>
                  <a:cubicBezTo>
                    <a:pt x="28214" y="3987"/>
                    <a:pt x="28231" y="3987"/>
                    <a:pt x="28231" y="3969"/>
                  </a:cubicBezTo>
                  <a:cubicBezTo>
                    <a:pt x="28266" y="3952"/>
                    <a:pt x="28284" y="3900"/>
                    <a:pt x="28249" y="3878"/>
                  </a:cubicBezTo>
                  <a:cubicBezTo>
                    <a:pt x="28249" y="3843"/>
                    <a:pt x="28214" y="3843"/>
                    <a:pt x="28197" y="3843"/>
                  </a:cubicBezTo>
                  <a:close/>
                  <a:moveTo>
                    <a:pt x="2158" y="3900"/>
                  </a:moveTo>
                  <a:cubicBezTo>
                    <a:pt x="2141" y="3934"/>
                    <a:pt x="2124" y="3969"/>
                    <a:pt x="2158" y="4008"/>
                  </a:cubicBezTo>
                  <a:cubicBezTo>
                    <a:pt x="2158" y="4026"/>
                    <a:pt x="2198" y="4043"/>
                    <a:pt x="2215" y="4043"/>
                  </a:cubicBezTo>
                  <a:cubicBezTo>
                    <a:pt x="2232" y="4043"/>
                    <a:pt x="2232" y="4026"/>
                    <a:pt x="2250" y="4026"/>
                  </a:cubicBezTo>
                  <a:cubicBezTo>
                    <a:pt x="2285" y="4008"/>
                    <a:pt x="2285" y="3952"/>
                    <a:pt x="2267" y="3917"/>
                  </a:cubicBezTo>
                  <a:cubicBezTo>
                    <a:pt x="2250" y="3900"/>
                    <a:pt x="2232" y="3900"/>
                    <a:pt x="2215" y="3900"/>
                  </a:cubicBezTo>
                  <a:close/>
                  <a:moveTo>
                    <a:pt x="1871" y="4117"/>
                  </a:moveTo>
                  <a:cubicBezTo>
                    <a:pt x="1832" y="4152"/>
                    <a:pt x="1832" y="4187"/>
                    <a:pt x="1849" y="4226"/>
                  </a:cubicBezTo>
                  <a:cubicBezTo>
                    <a:pt x="1871" y="4243"/>
                    <a:pt x="1889" y="4261"/>
                    <a:pt x="1923" y="4261"/>
                  </a:cubicBezTo>
                  <a:cubicBezTo>
                    <a:pt x="1941" y="4261"/>
                    <a:pt x="1941" y="4243"/>
                    <a:pt x="1958" y="4243"/>
                  </a:cubicBezTo>
                  <a:cubicBezTo>
                    <a:pt x="1997" y="4204"/>
                    <a:pt x="1997" y="4169"/>
                    <a:pt x="1980" y="4135"/>
                  </a:cubicBezTo>
                  <a:cubicBezTo>
                    <a:pt x="1958" y="4117"/>
                    <a:pt x="1941" y="4117"/>
                    <a:pt x="1923" y="4117"/>
                  </a:cubicBezTo>
                  <a:close/>
                  <a:moveTo>
                    <a:pt x="28414" y="4135"/>
                  </a:moveTo>
                  <a:cubicBezTo>
                    <a:pt x="28392" y="4135"/>
                    <a:pt x="28375" y="4135"/>
                    <a:pt x="28358" y="4152"/>
                  </a:cubicBezTo>
                  <a:cubicBezTo>
                    <a:pt x="28340" y="4169"/>
                    <a:pt x="28323" y="4226"/>
                    <a:pt x="28358" y="4243"/>
                  </a:cubicBezTo>
                  <a:lnTo>
                    <a:pt x="28340" y="4243"/>
                  </a:lnTo>
                  <a:cubicBezTo>
                    <a:pt x="28358" y="4261"/>
                    <a:pt x="28375" y="4278"/>
                    <a:pt x="28414" y="4278"/>
                  </a:cubicBezTo>
                  <a:cubicBezTo>
                    <a:pt x="28432" y="4278"/>
                    <a:pt x="28432" y="4278"/>
                    <a:pt x="28449" y="4261"/>
                  </a:cubicBezTo>
                  <a:cubicBezTo>
                    <a:pt x="28484" y="4243"/>
                    <a:pt x="28484" y="4187"/>
                    <a:pt x="28466" y="4169"/>
                  </a:cubicBezTo>
                  <a:cubicBezTo>
                    <a:pt x="28449" y="4152"/>
                    <a:pt x="28432" y="4135"/>
                    <a:pt x="28414" y="4135"/>
                  </a:cubicBezTo>
                  <a:close/>
                  <a:moveTo>
                    <a:pt x="1632" y="4335"/>
                  </a:moveTo>
                  <a:cubicBezTo>
                    <a:pt x="1615" y="4335"/>
                    <a:pt x="1597" y="4335"/>
                    <a:pt x="1580" y="4352"/>
                  </a:cubicBezTo>
                  <a:cubicBezTo>
                    <a:pt x="1562" y="4370"/>
                    <a:pt x="1545" y="4422"/>
                    <a:pt x="1580" y="4443"/>
                  </a:cubicBezTo>
                  <a:cubicBezTo>
                    <a:pt x="1597" y="4461"/>
                    <a:pt x="1615" y="4478"/>
                    <a:pt x="1632" y="4478"/>
                  </a:cubicBezTo>
                  <a:cubicBezTo>
                    <a:pt x="1654" y="4478"/>
                    <a:pt x="1671" y="4478"/>
                    <a:pt x="1671" y="4461"/>
                  </a:cubicBezTo>
                  <a:cubicBezTo>
                    <a:pt x="1706" y="4443"/>
                    <a:pt x="1706" y="4387"/>
                    <a:pt x="1688" y="4352"/>
                  </a:cubicBezTo>
                  <a:cubicBezTo>
                    <a:pt x="1671" y="4335"/>
                    <a:pt x="1654" y="4335"/>
                    <a:pt x="1632" y="4335"/>
                  </a:cubicBezTo>
                  <a:close/>
                  <a:moveTo>
                    <a:pt x="28632" y="4422"/>
                  </a:moveTo>
                  <a:cubicBezTo>
                    <a:pt x="28610" y="4422"/>
                    <a:pt x="28593" y="4422"/>
                    <a:pt x="28575" y="4443"/>
                  </a:cubicBezTo>
                  <a:cubicBezTo>
                    <a:pt x="28558" y="4461"/>
                    <a:pt x="28540" y="4513"/>
                    <a:pt x="28575" y="4531"/>
                  </a:cubicBezTo>
                  <a:cubicBezTo>
                    <a:pt x="28593" y="4552"/>
                    <a:pt x="28610" y="4570"/>
                    <a:pt x="28632" y="4570"/>
                  </a:cubicBezTo>
                  <a:cubicBezTo>
                    <a:pt x="28649" y="4570"/>
                    <a:pt x="28667" y="4570"/>
                    <a:pt x="28667" y="4552"/>
                  </a:cubicBezTo>
                  <a:cubicBezTo>
                    <a:pt x="28701" y="4531"/>
                    <a:pt x="28701" y="4478"/>
                    <a:pt x="28684" y="4443"/>
                  </a:cubicBezTo>
                  <a:cubicBezTo>
                    <a:pt x="28667" y="4422"/>
                    <a:pt x="28649" y="4422"/>
                    <a:pt x="28632" y="4422"/>
                  </a:cubicBezTo>
                  <a:close/>
                  <a:moveTo>
                    <a:pt x="1345" y="4570"/>
                  </a:moveTo>
                  <a:cubicBezTo>
                    <a:pt x="1345" y="4570"/>
                    <a:pt x="1327" y="4570"/>
                    <a:pt x="1306" y="4587"/>
                  </a:cubicBezTo>
                  <a:cubicBezTo>
                    <a:pt x="1271" y="4604"/>
                    <a:pt x="1271" y="4661"/>
                    <a:pt x="1288" y="4678"/>
                  </a:cubicBezTo>
                  <a:cubicBezTo>
                    <a:pt x="1306" y="4696"/>
                    <a:pt x="1327" y="4713"/>
                    <a:pt x="1362" y="4713"/>
                  </a:cubicBezTo>
                  <a:cubicBezTo>
                    <a:pt x="1362" y="4713"/>
                    <a:pt x="1380" y="4696"/>
                    <a:pt x="1397" y="4696"/>
                  </a:cubicBezTo>
                  <a:cubicBezTo>
                    <a:pt x="1436" y="4661"/>
                    <a:pt x="1436" y="4622"/>
                    <a:pt x="1414" y="4587"/>
                  </a:cubicBezTo>
                  <a:cubicBezTo>
                    <a:pt x="1397" y="4570"/>
                    <a:pt x="1380" y="4570"/>
                    <a:pt x="1345" y="4570"/>
                  </a:cubicBezTo>
                  <a:close/>
                  <a:moveTo>
                    <a:pt x="28867" y="4696"/>
                  </a:moveTo>
                  <a:cubicBezTo>
                    <a:pt x="28849" y="4696"/>
                    <a:pt x="28828" y="4713"/>
                    <a:pt x="28810" y="4713"/>
                  </a:cubicBezTo>
                  <a:cubicBezTo>
                    <a:pt x="28775" y="4748"/>
                    <a:pt x="28775" y="4787"/>
                    <a:pt x="28793" y="4822"/>
                  </a:cubicBezTo>
                  <a:cubicBezTo>
                    <a:pt x="28810" y="4839"/>
                    <a:pt x="28828" y="4839"/>
                    <a:pt x="28867" y="4839"/>
                  </a:cubicBezTo>
                  <a:cubicBezTo>
                    <a:pt x="28867" y="4839"/>
                    <a:pt x="28884" y="4839"/>
                    <a:pt x="28902" y="4822"/>
                  </a:cubicBezTo>
                  <a:cubicBezTo>
                    <a:pt x="28936" y="4805"/>
                    <a:pt x="28936" y="4770"/>
                    <a:pt x="28919" y="4731"/>
                  </a:cubicBezTo>
                  <a:cubicBezTo>
                    <a:pt x="28902" y="4713"/>
                    <a:pt x="28884" y="4696"/>
                    <a:pt x="28867" y="4696"/>
                  </a:cubicBezTo>
                  <a:close/>
                  <a:moveTo>
                    <a:pt x="1088" y="4805"/>
                  </a:moveTo>
                  <a:cubicBezTo>
                    <a:pt x="1071" y="4805"/>
                    <a:pt x="1053" y="4805"/>
                    <a:pt x="1036" y="4822"/>
                  </a:cubicBezTo>
                  <a:cubicBezTo>
                    <a:pt x="1001" y="4839"/>
                    <a:pt x="1001" y="4896"/>
                    <a:pt x="1036" y="4931"/>
                  </a:cubicBezTo>
                  <a:cubicBezTo>
                    <a:pt x="1036" y="4948"/>
                    <a:pt x="1053" y="4948"/>
                    <a:pt x="1088" y="4948"/>
                  </a:cubicBezTo>
                  <a:cubicBezTo>
                    <a:pt x="1110" y="4948"/>
                    <a:pt x="1110" y="4948"/>
                    <a:pt x="1127" y="4931"/>
                  </a:cubicBezTo>
                  <a:cubicBezTo>
                    <a:pt x="1162" y="4896"/>
                    <a:pt x="1162" y="4857"/>
                    <a:pt x="1127" y="4822"/>
                  </a:cubicBezTo>
                  <a:cubicBezTo>
                    <a:pt x="1127" y="4805"/>
                    <a:pt x="1110" y="4805"/>
                    <a:pt x="1088" y="4805"/>
                  </a:cubicBezTo>
                  <a:close/>
                  <a:moveTo>
                    <a:pt x="29084" y="4987"/>
                  </a:moveTo>
                  <a:cubicBezTo>
                    <a:pt x="29067" y="4987"/>
                    <a:pt x="29067" y="4987"/>
                    <a:pt x="29045" y="5005"/>
                  </a:cubicBezTo>
                  <a:cubicBezTo>
                    <a:pt x="29010" y="5022"/>
                    <a:pt x="29010" y="5074"/>
                    <a:pt x="29028" y="5096"/>
                  </a:cubicBezTo>
                  <a:cubicBezTo>
                    <a:pt x="29045" y="5114"/>
                    <a:pt x="29067" y="5131"/>
                    <a:pt x="29084" y="5131"/>
                  </a:cubicBezTo>
                  <a:cubicBezTo>
                    <a:pt x="29102" y="5131"/>
                    <a:pt x="29119" y="5114"/>
                    <a:pt x="29136" y="5114"/>
                  </a:cubicBezTo>
                  <a:cubicBezTo>
                    <a:pt x="29176" y="5074"/>
                    <a:pt x="29176" y="5040"/>
                    <a:pt x="29136" y="5005"/>
                  </a:cubicBezTo>
                  <a:cubicBezTo>
                    <a:pt x="29136" y="4987"/>
                    <a:pt x="29102" y="4987"/>
                    <a:pt x="29084" y="4987"/>
                  </a:cubicBezTo>
                  <a:close/>
                  <a:moveTo>
                    <a:pt x="818" y="5057"/>
                  </a:moveTo>
                  <a:cubicBezTo>
                    <a:pt x="801" y="5057"/>
                    <a:pt x="783" y="5057"/>
                    <a:pt x="762" y="5074"/>
                  </a:cubicBezTo>
                  <a:cubicBezTo>
                    <a:pt x="744" y="5114"/>
                    <a:pt x="744" y="5148"/>
                    <a:pt x="762" y="5183"/>
                  </a:cubicBezTo>
                  <a:cubicBezTo>
                    <a:pt x="783" y="5183"/>
                    <a:pt x="801" y="5205"/>
                    <a:pt x="818" y="5205"/>
                  </a:cubicBezTo>
                  <a:cubicBezTo>
                    <a:pt x="836" y="5205"/>
                    <a:pt x="853" y="5183"/>
                    <a:pt x="870" y="5183"/>
                  </a:cubicBezTo>
                  <a:cubicBezTo>
                    <a:pt x="910" y="5148"/>
                    <a:pt x="892" y="5114"/>
                    <a:pt x="870" y="5074"/>
                  </a:cubicBezTo>
                  <a:cubicBezTo>
                    <a:pt x="853" y="5057"/>
                    <a:pt x="836" y="5057"/>
                    <a:pt x="818" y="5057"/>
                  </a:cubicBezTo>
                  <a:close/>
                  <a:moveTo>
                    <a:pt x="29319" y="5257"/>
                  </a:moveTo>
                  <a:cubicBezTo>
                    <a:pt x="29319" y="5257"/>
                    <a:pt x="29302" y="5257"/>
                    <a:pt x="29284" y="5275"/>
                  </a:cubicBezTo>
                  <a:cubicBezTo>
                    <a:pt x="29245" y="5292"/>
                    <a:pt x="29245" y="5349"/>
                    <a:pt x="29263" y="5366"/>
                  </a:cubicBezTo>
                  <a:cubicBezTo>
                    <a:pt x="29284" y="5383"/>
                    <a:pt x="29302" y="5401"/>
                    <a:pt x="29319" y="5401"/>
                  </a:cubicBezTo>
                  <a:cubicBezTo>
                    <a:pt x="29337" y="5401"/>
                    <a:pt x="29354" y="5401"/>
                    <a:pt x="29371" y="5383"/>
                  </a:cubicBezTo>
                  <a:cubicBezTo>
                    <a:pt x="29411" y="5349"/>
                    <a:pt x="29411" y="5314"/>
                    <a:pt x="29371" y="5275"/>
                  </a:cubicBezTo>
                  <a:cubicBezTo>
                    <a:pt x="29371" y="5257"/>
                    <a:pt x="29354" y="5257"/>
                    <a:pt x="29319" y="5257"/>
                  </a:cubicBezTo>
                  <a:close/>
                  <a:moveTo>
                    <a:pt x="566" y="5314"/>
                  </a:moveTo>
                  <a:cubicBezTo>
                    <a:pt x="544" y="5314"/>
                    <a:pt x="527" y="5331"/>
                    <a:pt x="509" y="5349"/>
                  </a:cubicBezTo>
                  <a:cubicBezTo>
                    <a:pt x="492" y="5366"/>
                    <a:pt x="492" y="5423"/>
                    <a:pt x="527" y="5440"/>
                  </a:cubicBezTo>
                  <a:cubicBezTo>
                    <a:pt x="527" y="5457"/>
                    <a:pt x="544" y="5457"/>
                    <a:pt x="566" y="5457"/>
                  </a:cubicBezTo>
                  <a:cubicBezTo>
                    <a:pt x="583" y="5457"/>
                    <a:pt x="618" y="5457"/>
                    <a:pt x="618" y="5440"/>
                  </a:cubicBezTo>
                  <a:cubicBezTo>
                    <a:pt x="653" y="5401"/>
                    <a:pt x="653" y="5366"/>
                    <a:pt x="618" y="5331"/>
                  </a:cubicBezTo>
                  <a:cubicBezTo>
                    <a:pt x="601" y="5331"/>
                    <a:pt x="583" y="5314"/>
                    <a:pt x="566" y="5314"/>
                  </a:cubicBezTo>
                  <a:close/>
                  <a:moveTo>
                    <a:pt x="29572" y="5531"/>
                  </a:moveTo>
                  <a:cubicBezTo>
                    <a:pt x="29554" y="5531"/>
                    <a:pt x="29537" y="5531"/>
                    <a:pt x="29519" y="5549"/>
                  </a:cubicBezTo>
                  <a:cubicBezTo>
                    <a:pt x="29480" y="5566"/>
                    <a:pt x="29480" y="5618"/>
                    <a:pt x="29519" y="5640"/>
                  </a:cubicBezTo>
                  <a:cubicBezTo>
                    <a:pt x="29537" y="5657"/>
                    <a:pt x="29554" y="5675"/>
                    <a:pt x="29572" y="5675"/>
                  </a:cubicBezTo>
                  <a:cubicBezTo>
                    <a:pt x="29589" y="5675"/>
                    <a:pt x="29611" y="5657"/>
                    <a:pt x="29611" y="5657"/>
                  </a:cubicBezTo>
                  <a:cubicBezTo>
                    <a:pt x="29646" y="5618"/>
                    <a:pt x="29646" y="5584"/>
                    <a:pt x="29628" y="5549"/>
                  </a:cubicBezTo>
                  <a:cubicBezTo>
                    <a:pt x="29611" y="5531"/>
                    <a:pt x="29589" y="5531"/>
                    <a:pt x="29572" y="5531"/>
                  </a:cubicBezTo>
                  <a:close/>
                  <a:moveTo>
                    <a:pt x="327" y="5584"/>
                  </a:moveTo>
                  <a:cubicBezTo>
                    <a:pt x="309" y="5584"/>
                    <a:pt x="292" y="5601"/>
                    <a:pt x="274" y="5618"/>
                  </a:cubicBezTo>
                  <a:cubicBezTo>
                    <a:pt x="257" y="5640"/>
                    <a:pt x="257" y="5692"/>
                    <a:pt x="274" y="5710"/>
                  </a:cubicBezTo>
                  <a:cubicBezTo>
                    <a:pt x="292" y="5727"/>
                    <a:pt x="309" y="5727"/>
                    <a:pt x="327" y="5727"/>
                  </a:cubicBezTo>
                  <a:cubicBezTo>
                    <a:pt x="348" y="5727"/>
                    <a:pt x="366" y="5727"/>
                    <a:pt x="383" y="5710"/>
                  </a:cubicBezTo>
                  <a:cubicBezTo>
                    <a:pt x="418" y="5675"/>
                    <a:pt x="400" y="5640"/>
                    <a:pt x="383" y="5601"/>
                  </a:cubicBezTo>
                  <a:cubicBezTo>
                    <a:pt x="366" y="5601"/>
                    <a:pt x="348" y="5584"/>
                    <a:pt x="327" y="5584"/>
                  </a:cubicBezTo>
                  <a:close/>
                  <a:moveTo>
                    <a:pt x="29807" y="5801"/>
                  </a:moveTo>
                  <a:cubicBezTo>
                    <a:pt x="29789" y="5801"/>
                    <a:pt x="29772" y="5801"/>
                    <a:pt x="29772" y="5818"/>
                  </a:cubicBezTo>
                  <a:cubicBezTo>
                    <a:pt x="29737" y="5836"/>
                    <a:pt x="29737" y="5892"/>
                    <a:pt x="29754" y="5910"/>
                  </a:cubicBezTo>
                  <a:cubicBezTo>
                    <a:pt x="29772" y="5927"/>
                    <a:pt x="29789" y="5927"/>
                    <a:pt x="29807" y="5927"/>
                  </a:cubicBezTo>
                  <a:cubicBezTo>
                    <a:pt x="29828" y="5927"/>
                    <a:pt x="29846" y="5927"/>
                    <a:pt x="29863" y="5910"/>
                  </a:cubicBezTo>
                  <a:cubicBezTo>
                    <a:pt x="29898" y="5892"/>
                    <a:pt x="29898" y="5836"/>
                    <a:pt x="29863" y="5818"/>
                  </a:cubicBezTo>
                  <a:cubicBezTo>
                    <a:pt x="29846" y="5801"/>
                    <a:pt x="29828" y="5801"/>
                    <a:pt x="29807" y="5801"/>
                  </a:cubicBezTo>
                  <a:close/>
                  <a:moveTo>
                    <a:pt x="92" y="5858"/>
                  </a:moveTo>
                  <a:cubicBezTo>
                    <a:pt x="74" y="5858"/>
                    <a:pt x="57" y="5875"/>
                    <a:pt x="39" y="5875"/>
                  </a:cubicBezTo>
                  <a:cubicBezTo>
                    <a:pt x="0" y="5910"/>
                    <a:pt x="0" y="5966"/>
                    <a:pt x="39" y="5984"/>
                  </a:cubicBezTo>
                  <a:cubicBezTo>
                    <a:pt x="57" y="6001"/>
                    <a:pt x="74" y="6001"/>
                    <a:pt x="92" y="6001"/>
                  </a:cubicBezTo>
                  <a:cubicBezTo>
                    <a:pt x="109" y="6001"/>
                    <a:pt x="131" y="6001"/>
                    <a:pt x="148" y="5984"/>
                  </a:cubicBezTo>
                  <a:cubicBezTo>
                    <a:pt x="166" y="5945"/>
                    <a:pt x="166" y="5910"/>
                    <a:pt x="131" y="5875"/>
                  </a:cubicBezTo>
                  <a:cubicBezTo>
                    <a:pt x="131" y="5858"/>
                    <a:pt x="109" y="5858"/>
                    <a:pt x="92" y="5858"/>
                  </a:cubicBezTo>
                  <a:close/>
                  <a:moveTo>
                    <a:pt x="30063" y="6053"/>
                  </a:moveTo>
                  <a:cubicBezTo>
                    <a:pt x="30046" y="6053"/>
                    <a:pt x="30024" y="6053"/>
                    <a:pt x="30007" y="6075"/>
                  </a:cubicBezTo>
                  <a:cubicBezTo>
                    <a:pt x="29989" y="6110"/>
                    <a:pt x="29989" y="6145"/>
                    <a:pt x="30007" y="6184"/>
                  </a:cubicBezTo>
                  <a:cubicBezTo>
                    <a:pt x="30024" y="6201"/>
                    <a:pt x="30046" y="6201"/>
                    <a:pt x="30063" y="6201"/>
                  </a:cubicBezTo>
                  <a:cubicBezTo>
                    <a:pt x="30081" y="6201"/>
                    <a:pt x="30098" y="6201"/>
                    <a:pt x="30116" y="6184"/>
                  </a:cubicBezTo>
                  <a:cubicBezTo>
                    <a:pt x="30133" y="6145"/>
                    <a:pt x="30133" y="6110"/>
                    <a:pt x="30116" y="6075"/>
                  </a:cubicBezTo>
                  <a:cubicBezTo>
                    <a:pt x="30098" y="6053"/>
                    <a:pt x="30081" y="6053"/>
                    <a:pt x="30063" y="6053"/>
                  </a:cubicBezTo>
                  <a:close/>
                  <a:moveTo>
                    <a:pt x="30316" y="6328"/>
                  </a:moveTo>
                  <a:cubicBezTo>
                    <a:pt x="30298" y="6328"/>
                    <a:pt x="30281" y="6328"/>
                    <a:pt x="30263" y="6345"/>
                  </a:cubicBezTo>
                  <a:cubicBezTo>
                    <a:pt x="30224" y="6362"/>
                    <a:pt x="30224" y="6419"/>
                    <a:pt x="30263" y="6436"/>
                  </a:cubicBezTo>
                  <a:cubicBezTo>
                    <a:pt x="30281" y="6454"/>
                    <a:pt x="30298" y="6471"/>
                    <a:pt x="30316" y="6471"/>
                  </a:cubicBezTo>
                  <a:cubicBezTo>
                    <a:pt x="30333" y="6471"/>
                    <a:pt x="30351" y="6454"/>
                    <a:pt x="30372" y="6436"/>
                  </a:cubicBezTo>
                  <a:cubicBezTo>
                    <a:pt x="30390" y="6419"/>
                    <a:pt x="30390" y="6362"/>
                    <a:pt x="30372" y="6345"/>
                  </a:cubicBezTo>
                  <a:cubicBezTo>
                    <a:pt x="30351" y="6328"/>
                    <a:pt x="30333" y="6328"/>
                    <a:pt x="30316" y="6328"/>
                  </a:cubicBezTo>
                  <a:close/>
                  <a:moveTo>
                    <a:pt x="30568" y="6580"/>
                  </a:moveTo>
                  <a:cubicBezTo>
                    <a:pt x="30551" y="6580"/>
                    <a:pt x="30533" y="6580"/>
                    <a:pt x="30516" y="6597"/>
                  </a:cubicBezTo>
                  <a:cubicBezTo>
                    <a:pt x="30481" y="6637"/>
                    <a:pt x="30481" y="6671"/>
                    <a:pt x="30516" y="6706"/>
                  </a:cubicBezTo>
                  <a:cubicBezTo>
                    <a:pt x="30533" y="6728"/>
                    <a:pt x="30551" y="6728"/>
                    <a:pt x="30568" y="6728"/>
                  </a:cubicBezTo>
                  <a:cubicBezTo>
                    <a:pt x="30590" y="6728"/>
                    <a:pt x="30607" y="6728"/>
                    <a:pt x="30625" y="6706"/>
                  </a:cubicBezTo>
                  <a:cubicBezTo>
                    <a:pt x="30642" y="6671"/>
                    <a:pt x="30642" y="6637"/>
                    <a:pt x="30625" y="6597"/>
                  </a:cubicBezTo>
                  <a:cubicBezTo>
                    <a:pt x="30607" y="6580"/>
                    <a:pt x="30590" y="6580"/>
                    <a:pt x="30568" y="6580"/>
                  </a:cubicBezTo>
                  <a:close/>
                  <a:moveTo>
                    <a:pt x="30825" y="6815"/>
                  </a:moveTo>
                  <a:cubicBezTo>
                    <a:pt x="30807" y="6815"/>
                    <a:pt x="30786" y="6837"/>
                    <a:pt x="30786" y="6854"/>
                  </a:cubicBezTo>
                  <a:cubicBezTo>
                    <a:pt x="30751" y="6872"/>
                    <a:pt x="30751" y="6924"/>
                    <a:pt x="30786" y="6945"/>
                  </a:cubicBezTo>
                  <a:cubicBezTo>
                    <a:pt x="30807" y="6963"/>
                    <a:pt x="30825" y="6963"/>
                    <a:pt x="30825" y="6963"/>
                  </a:cubicBezTo>
                  <a:cubicBezTo>
                    <a:pt x="30860" y="6963"/>
                    <a:pt x="30877" y="6963"/>
                    <a:pt x="30877" y="6945"/>
                  </a:cubicBezTo>
                  <a:cubicBezTo>
                    <a:pt x="30916" y="6924"/>
                    <a:pt x="30916" y="6872"/>
                    <a:pt x="30877" y="6837"/>
                  </a:cubicBezTo>
                  <a:cubicBezTo>
                    <a:pt x="30860" y="6837"/>
                    <a:pt x="30842" y="6815"/>
                    <a:pt x="30825" y="6815"/>
                  </a:cubicBezTo>
                  <a:close/>
                  <a:moveTo>
                    <a:pt x="31095" y="7072"/>
                  </a:moveTo>
                  <a:cubicBezTo>
                    <a:pt x="31077" y="7072"/>
                    <a:pt x="31060" y="7072"/>
                    <a:pt x="31042" y="7089"/>
                  </a:cubicBezTo>
                  <a:cubicBezTo>
                    <a:pt x="31025" y="7124"/>
                    <a:pt x="31025" y="7163"/>
                    <a:pt x="31042" y="7198"/>
                  </a:cubicBezTo>
                  <a:cubicBezTo>
                    <a:pt x="31060" y="7215"/>
                    <a:pt x="31077" y="7215"/>
                    <a:pt x="31095" y="7215"/>
                  </a:cubicBezTo>
                  <a:cubicBezTo>
                    <a:pt x="31112" y="7215"/>
                    <a:pt x="31134" y="7215"/>
                    <a:pt x="31151" y="7198"/>
                  </a:cubicBezTo>
                  <a:cubicBezTo>
                    <a:pt x="31169" y="7163"/>
                    <a:pt x="31186" y="7124"/>
                    <a:pt x="31151" y="7089"/>
                  </a:cubicBezTo>
                  <a:cubicBezTo>
                    <a:pt x="31134" y="7089"/>
                    <a:pt x="31112" y="7072"/>
                    <a:pt x="31095" y="7072"/>
                  </a:cubicBezTo>
                  <a:close/>
                  <a:moveTo>
                    <a:pt x="31277" y="7381"/>
                  </a:moveTo>
                  <a:cubicBezTo>
                    <a:pt x="31243" y="7381"/>
                    <a:pt x="31203" y="7415"/>
                    <a:pt x="31221" y="7450"/>
                  </a:cubicBezTo>
                  <a:cubicBezTo>
                    <a:pt x="31221" y="7489"/>
                    <a:pt x="31260" y="7524"/>
                    <a:pt x="31295" y="7524"/>
                  </a:cubicBezTo>
                  <a:lnTo>
                    <a:pt x="31312" y="7524"/>
                  </a:lnTo>
                  <a:cubicBezTo>
                    <a:pt x="31351" y="7507"/>
                    <a:pt x="31369" y="7468"/>
                    <a:pt x="31369" y="7433"/>
                  </a:cubicBezTo>
                  <a:cubicBezTo>
                    <a:pt x="31351" y="7398"/>
                    <a:pt x="31330" y="7381"/>
                    <a:pt x="31295" y="738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7"/>
            <p:cNvSpPr/>
            <p:nvPr/>
          </p:nvSpPr>
          <p:spPr>
            <a:xfrm rot="-5400000">
              <a:off x="6545226" y="1978751"/>
              <a:ext cx="5613486" cy="1192174"/>
            </a:xfrm>
            <a:custGeom>
              <a:avLst/>
              <a:gdLst/>
              <a:ahLst/>
              <a:cxnLst/>
              <a:rect l="l" t="t" r="r" b="b"/>
              <a:pathLst>
                <a:path w="31387" h="7307" extrusionOk="0">
                  <a:moveTo>
                    <a:pt x="24098" y="0"/>
                  </a:moveTo>
                  <a:cubicBezTo>
                    <a:pt x="24063" y="0"/>
                    <a:pt x="24024" y="35"/>
                    <a:pt x="24024" y="74"/>
                  </a:cubicBezTo>
                  <a:cubicBezTo>
                    <a:pt x="24024" y="109"/>
                    <a:pt x="24063" y="144"/>
                    <a:pt x="24098" y="144"/>
                  </a:cubicBezTo>
                  <a:cubicBezTo>
                    <a:pt x="24132" y="144"/>
                    <a:pt x="24172" y="109"/>
                    <a:pt x="24172" y="53"/>
                  </a:cubicBezTo>
                  <a:cubicBezTo>
                    <a:pt x="24172" y="18"/>
                    <a:pt x="24132" y="0"/>
                    <a:pt x="24098" y="0"/>
                  </a:cubicBezTo>
                  <a:close/>
                  <a:moveTo>
                    <a:pt x="24459" y="0"/>
                  </a:moveTo>
                  <a:cubicBezTo>
                    <a:pt x="24424" y="0"/>
                    <a:pt x="24389" y="35"/>
                    <a:pt x="24389" y="74"/>
                  </a:cubicBezTo>
                  <a:cubicBezTo>
                    <a:pt x="24389" y="109"/>
                    <a:pt x="24407" y="144"/>
                    <a:pt x="24459" y="144"/>
                  </a:cubicBezTo>
                  <a:cubicBezTo>
                    <a:pt x="24498" y="144"/>
                    <a:pt x="24533" y="127"/>
                    <a:pt x="24533" y="92"/>
                  </a:cubicBezTo>
                  <a:cubicBezTo>
                    <a:pt x="24533" y="35"/>
                    <a:pt x="24498" y="0"/>
                    <a:pt x="24459" y="0"/>
                  </a:cubicBezTo>
                  <a:close/>
                  <a:moveTo>
                    <a:pt x="23715" y="18"/>
                  </a:moveTo>
                  <a:cubicBezTo>
                    <a:pt x="23680" y="35"/>
                    <a:pt x="23663" y="74"/>
                    <a:pt x="23663" y="109"/>
                  </a:cubicBezTo>
                  <a:cubicBezTo>
                    <a:pt x="23663" y="144"/>
                    <a:pt x="23697" y="161"/>
                    <a:pt x="23737" y="161"/>
                  </a:cubicBezTo>
                  <a:lnTo>
                    <a:pt x="23754" y="161"/>
                  </a:lnTo>
                  <a:cubicBezTo>
                    <a:pt x="23789" y="161"/>
                    <a:pt x="23806" y="127"/>
                    <a:pt x="23806" y="92"/>
                  </a:cubicBezTo>
                  <a:cubicBezTo>
                    <a:pt x="23806" y="53"/>
                    <a:pt x="23771" y="18"/>
                    <a:pt x="23737" y="18"/>
                  </a:cubicBezTo>
                  <a:close/>
                  <a:moveTo>
                    <a:pt x="24824" y="53"/>
                  </a:moveTo>
                  <a:cubicBezTo>
                    <a:pt x="24785" y="53"/>
                    <a:pt x="24750" y="74"/>
                    <a:pt x="24750" y="109"/>
                  </a:cubicBezTo>
                  <a:cubicBezTo>
                    <a:pt x="24733" y="144"/>
                    <a:pt x="24768" y="183"/>
                    <a:pt x="24803" y="201"/>
                  </a:cubicBezTo>
                  <a:lnTo>
                    <a:pt x="24824" y="201"/>
                  </a:lnTo>
                  <a:cubicBezTo>
                    <a:pt x="24859" y="201"/>
                    <a:pt x="24877" y="183"/>
                    <a:pt x="24894" y="144"/>
                  </a:cubicBezTo>
                  <a:cubicBezTo>
                    <a:pt x="24894" y="109"/>
                    <a:pt x="24877" y="53"/>
                    <a:pt x="24842" y="53"/>
                  </a:cubicBezTo>
                  <a:close/>
                  <a:moveTo>
                    <a:pt x="23354" y="92"/>
                  </a:moveTo>
                  <a:cubicBezTo>
                    <a:pt x="23319" y="92"/>
                    <a:pt x="23301" y="127"/>
                    <a:pt x="23301" y="183"/>
                  </a:cubicBezTo>
                  <a:cubicBezTo>
                    <a:pt x="23319" y="201"/>
                    <a:pt x="23336" y="235"/>
                    <a:pt x="23371" y="235"/>
                  </a:cubicBezTo>
                  <a:lnTo>
                    <a:pt x="23388" y="235"/>
                  </a:lnTo>
                  <a:cubicBezTo>
                    <a:pt x="23428" y="218"/>
                    <a:pt x="23462" y="183"/>
                    <a:pt x="23445" y="144"/>
                  </a:cubicBezTo>
                  <a:cubicBezTo>
                    <a:pt x="23445" y="109"/>
                    <a:pt x="23410" y="92"/>
                    <a:pt x="23371" y="92"/>
                  </a:cubicBezTo>
                  <a:close/>
                  <a:moveTo>
                    <a:pt x="25168" y="144"/>
                  </a:moveTo>
                  <a:cubicBezTo>
                    <a:pt x="25129" y="144"/>
                    <a:pt x="25112" y="161"/>
                    <a:pt x="25094" y="201"/>
                  </a:cubicBezTo>
                  <a:cubicBezTo>
                    <a:pt x="25077" y="235"/>
                    <a:pt x="25094" y="270"/>
                    <a:pt x="25151" y="292"/>
                  </a:cubicBezTo>
                  <a:lnTo>
                    <a:pt x="25168" y="292"/>
                  </a:lnTo>
                  <a:cubicBezTo>
                    <a:pt x="25203" y="292"/>
                    <a:pt x="25220" y="270"/>
                    <a:pt x="25238" y="253"/>
                  </a:cubicBezTo>
                  <a:cubicBezTo>
                    <a:pt x="25238" y="218"/>
                    <a:pt x="25220" y="161"/>
                    <a:pt x="25186" y="161"/>
                  </a:cubicBezTo>
                  <a:lnTo>
                    <a:pt x="25168" y="144"/>
                  </a:lnTo>
                  <a:close/>
                  <a:moveTo>
                    <a:pt x="14325" y="183"/>
                  </a:moveTo>
                  <a:cubicBezTo>
                    <a:pt x="14290" y="183"/>
                    <a:pt x="14251" y="218"/>
                    <a:pt x="14251" y="253"/>
                  </a:cubicBezTo>
                  <a:cubicBezTo>
                    <a:pt x="14251" y="292"/>
                    <a:pt x="14290" y="327"/>
                    <a:pt x="14325" y="327"/>
                  </a:cubicBezTo>
                  <a:cubicBezTo>
                    <a:pt x="14359" y="327"/>
                    <a:pt x="14399" y="292"/>
                    <a:pt x="14399" y="253"/>
                  </a:cubicBezTo>
                  <a:cubicBezTo>
                    <a:pt x="14399" y="218"/>
                    <a:pt x="14359" y="183"/>
                    <a:pt x="14325" y="183"/>
                  </a:cubicBezTo>
                  <a:close/>
                  <a:moveTo>
                    <a:pt x="23010" y="183"/>
                  </a:moveTo>
                  <a:cubicBezTo>
                    <a:pt x="22975" y="183"/>
                    <a:pt x="22936" y="235"/>
                    <a:pt x="22953" y="270"/>
                  </a:cubicBezTo>
                  <a:cubicBezTo>
                    <a:pt x="22975" y="292"/>
                    <a:pt x="22992" y="327"/>
                    <a:pt x="23027" y="327"/>
                  </a:cubicBezTo>
                  <a:lnTo>
                    <a:pt x="23045" y="309"/>
                  </a:lnTo>
                  <a:cubicBezTo>
                    <a:pt x="23084" y="309"/>
                    <a:pt x="23101" y="270"/>
                    <a:pt x="23101" y="218"/>
                  </a:cubicBezTo>
                  <a:cubicBezTo>
                    <a:pt x="23084" y="201"/>
                    <a:pt x="23062" y="183"/>
                    <a:pt x="23027" y="183"/>
                  </a:cubicBezTo>
                  <a:close/>
                  <a:moveTo>
                    <a:pt x="13964" y="201"/>
                  </a:moveTo>
                  <a:cubicBezTo>
                    <a:pt x="13907" y="218"/>
                    <a:pt x="13890" y="253"/>
                    <a:pt x="13890" y="292"/>
                  </a:cubicBezTo>
                  <a:cubicBezTo>
                    <a:pt x="13890" y="327"/>
                    <a:pt x="13924" y="344"/>
                    <a:pt x="13964" y="344"/>
                  </a:cubicBezTo>
                  <a:cubicBezTo>
                    <a:pt x="14016" y="344"/>
                    <a:pt x="14033" y="309"/>
                    <a:pt x="14033" y="270"/>
                  </a:cubicBezTo>
                  <a:cubicBezTo>
                    <a:pt x="14033" y="235"/>
                    <a:pt x="13998" y="201"/>
                    <a:pt x="13964" y="201"/>
                  </a:cubicBezTo>
                  <a:close/>
                  <a:moveTo>
                    <a:pt x="14686" y="201"/>
                  </a:moveTo>
                  <a:cubicBezTo>
                    <a:pt x="14651" y="201"/>
                    <a:pt x="14616" y="218"/>
                    <a:pt x="14616" y="253"/>
                  </a:cubicBezTo>
                  <a:cubicBezTo>
                    <a:pt x="14616" y="309"/>
                    <a:pt x="14634" y="327"/>
                    <a:pt x="14686" y="344"/>
                  </a:cubicBezTo>
                  <a:cubicBezTo>
                    <a:pt x="14725" y="344"/>
                    <a:pt x="14760" y="309"/>
                    <a:pt x="14760" y="270"/>
                  </a:cubicBezTo>
                  <a:cubicBezTo>
                    <a:pt x="14760" y="235"/>
                    <a:pt x="14725" y="201"/>
                    <a:pt x="14686" y="201"/>
                  </a:cubicBezTo>
                  <a:close/>
                  <a:moveTo>
                    <a:pt x="15051" y="235"/>
                  </a:moveTo>
                  <a:cubicBezTo>
                    <a:pt x="15012" y="235"/>
                    <a:pt x="14977" y="253"/>
                    <a:pt x="14977" y="292"/>
                  </a:cubicBezTo>
                  <a:cubicBezTo>
                    <a:pt x="14960" y="344"/>
                    <a:pt x="14995" y="379"/>
                    <a:pt x="15034" y="379"/>
                  </a:cubicBezTo>
                  <a:lnTo>
                    <a:pt x="15051" y="379"/>
                  </a:lnTo>
                  <a:cubicBezTo>
                    <a:pt x="15086" y="379"/>
                    <a:pt x="15104" y="362"/>
                    <a:pt x="15121" y="327"/>
                  </a:cubicBezTo>
                  <a:cubicBezTo>
                    <a:pt x="15121" y="292"/>
                    <a:pt x="15104" y="253"/>
                    <a:pt x="15051" y="235"/>
                  </a:cubicBezTo>
                  <a:close/>
                  <a:moveTo>
                    <a:pt x="13598" y="253"/>
                  </a:moveTo>
                  <a:cubicBezTo>
                    <a:pt x="13546" y="270"/>
                    <a:pt x="13528" y="309"/>
                    <a:pt x="13528" y="344"/>
                  </a:cubicBezTo>
                  <a:cubicBezTo>
                    <a:pt x="13546" y="379"/>
                    <a:pt x="13563" y="401"/>
                    <a:pt x="13598" y="401"/>
                  </a:cubicBezTo>
                  <a:lnTo>
                    <a:pt x="13620" y="401"/>
                  </a:lnTo>
                  <a:cubicBezTo>
                    <a:pt x="13655" y="401"/>
                    <a:pt x="13672" y="362"/>
                    <a:pt x="13672" y="309"/>
                  </a:cubicBezTo>
                  <a:cubicBezTo>
                    <a:pt x="13672" y="292"/>
                    <a:pt x="13637" y="253"/>
                    <a:pt x="13598" y="253"/>
                  </a:cubicBezTo>
                  <a:close/>
                  <a:moveTo>
                    <a:pt x="22666" y="292"/>
                  </a:moveTo>
                  <a:cubicBezTo>
                    <a:pt x="22610" y="309"/>
                    <a:pt x="22592" y="344"/>
                    <a:pt x="22610" y="379"/>
                  </a:cubicBezTo>
                  <a:cubicBezTo>
                    <a:pt x="22627" y="418"/>
                    <a:pt x="22649" y="435"/>
                    <a:pt x="22684" y="435"/>
                  </a:cubicBezTo>
                  <a:cubicBezTo>
                    <a:pt x="22684" y="435"/>
                    <a:pt x="22701" y="435"/>
                    <a:pt x="22701" y="418"/>
                  </a:cubicBezTo>
                  <a:cubicBezTo>
                    <a:pt x="22736" y="418"/>
                    <a:pt x="22757" y="362"/>
                    <a:pt x="22757" y="327"/>
                  </a:cubicBezTo>
                  <a:cubicBezTo>
                    <a:pt x="22736" y="309"/>
                    <a:pt x="22718" y="292"/>
                    <a:pt x="22684" y="292"/>
                  </a:cubicBezTo>
                  <a:close/>
                  <a:moveTo>
                    <a:pt x="25494" y="309"/>
                  </a:moveTo>
                  <a:cubicBezTo>
                    <a:pt x="25477" y="309"/>
                    <a:pt x="25438" y="327"/>
                    <a:pt x="25438" y="344"/>
                  </a:cubicBezTo>
                  <a:cubicBezTo>
                    <a:pt x="25420" y="379"/>
                    <a:pt x="25420" y="418"/>
                    <a:pt x="25455" y="435"/>
                  </a:cubicBezTo>
                  <a:cubicBezTo>
                    <a:pt x="25477" y="453"/>
                    <a:pt x="25477" y="453"/>
                    <a:pt x="25494" y="453"/>
                  </a:cubicBezTo>
                  <a:cubicBezTo>
                    <a:pt x="25512" y="453"/>
                    <a:pt x="25547" y="435"/>
                    <a:pt x="25564" y="418"/>
                  </a:cubicBezTo>
                  <a:cubicBezTo>
                    <a:pt x="25586" y="379"/>
                    <a:pt x="25564" y="327"/>
                    <a:pt x="25529" y="309"/>
                  </a:cubicBezTo>
                  <a:close/>
                  <a:moveTo>
                    <a:pt x="13237" y="327"/>
                  </a:moveTo>
                  <a:cubicBezTo>
                    <a:pt x="13202" y="344"/>
                    <a:pt x="13163" y="379"/>
                    <a:pt x="13185" y="418"/>
                  </a:cubicBezTo>
                  <a:cubicBezTo>
                    <a:pt x="13185" y="453"/>
                    <a:pt x="13219" y="470"/>
                    <a:pt x="13254" y="470"/>
                  </a:cubicBezTo>
                  <a:cubicBezTo>
                    <a:pt x="13311" y="453"/>
                    <a:pt x="13328" y="418"/>
                    <a:pt x="13311" y="379"/>
                  </a:cubicBezTo>
                  <a:cubicBezTo>
                    <a:pt x="13311" y="344"/>
                    <a:pt x="13272" y="327"/>
                    <a:pt x="13254" y="327"/>
                  </a:cubicBezTo>
                  <a:close/>
                  <a:moveTo>
                    <a:pt x="15395" y="344"/>
                  </a:moveTo>
                  <a:cubicBezTo>
                    <a:pt x="15360" y="344"/>
                    <a:pt x="15339" y="362"/>
                    <a:pt x="15321" y="379"/>
                  </a:cubicBezTo>
                  <a:cubicBezTo>
                    <a:pt x="15304" y="418"/>
                    <a:pt x="15321" y="470"/>
                    <a:pt x="15360" y="488"/>
                  </a:cubicBezTo>
                  <a:lnTo>
                    <a:pt x="15395" y="488"/>
                  </a:lnTo>
                  <a:cubicBezTo>
                    <a:pt x="15412" y="488"/>
                    <a:pt x="15447" y="470"/>
                    <a:pt x="15447" y="453"/>
                  </a:cubicBezTo>
                  <a:cubicBezTo>
                    <a:pt x="15469" y="418"/>
                    <a:pt x="15447" y="362"/>
                    <a:pt x="15412" y="344"/>
                  </a:cubicBezTo>
                  <a:close/>
                  <a:moveTo>
                    <a:pt x="12876" y="418"/>
                  </a:moveTo>
                  <a:cubicBezTo>
                    <a:pt x="12837" y="418"/>
                    <a:pt x="12819" y="470"/>
                    <a:pt x="12819" y="509"/>
                  </a:cubicBezTo>
                  <a:cubicBezTo>
                    <a:pt x="12837" y="544"/>
                    <a:pt x="12858" y="562"/>
                    <a:pt x="12893" y="562"/>
                  </a:cubicBezTo>
                  <a:lnTo>
                    <a:pt x="12910" y="562"/>
                  </a:lnTo>
                  <a:cubicBezTo>
                    <a:pt x="12945" y="544"/>
                    <a:pt x="12984" y="509"/>
                    <a:pt x="12967" y="470"/>
                  </a:cubicBezTo>
                  <a:cubicBezTo>
                    <a:pt x="12967" y="435"/>
                    <a:pt x="12928" y="418"/>
                    <a:pt x="12893" y="418"/>
                  </a:cubicBezTo>
                  <a:close/>
                  <a:moveTo>
                    <a:pt x="22322" y="418"/>
                  </a:moveTo>
                  <a:cubicBezTo>
                    <a:pt x="22283" y="435"/>
                    <a:pt x="22266" y="470"/>
                    <a:pt x="22266" y="509"/>
                  </a:cubicBezTo>
                  <a:cubicBezTo>
                    <a:pt x="22283" y="544"/>
                    <a:pt x="22322" y="562"/>
                    <a:pt x="22340" y="562"/>
                  </a:cubicBezTo>
                  <a:cubicBezTo>
                    <a:pt x="22357" y="562"/>
                    <a:pt x="22357" y="562"/>
                    <a:pt x="22375" y="544"/>
                  </a:cubicBezTo>
                  <a:cubicBezTo>
                    <a:pt x="22409" y="544"/>
                    <a:pt x="22431" y="488"/>
                    <a:pt x="22409" y="453"/>
                  </a:cubicBezTo>
                  <a:cubicBezTo>
                    <a:pt x="22392" y="435"/>
                    <a:pt x="22375" y="418"/>
                    <a:pt x="22340" y="418"/>
                  </a:cubicBezTo>
                  <a:close/>
                  <a:moveTo>
                    <a:pt x="25803" y="488"/>
                  </a:moveTo>
                  <a:cubicBezTo>
                    <a:pt x="25782" y="488"/>
                    <a:pt x="25764" y="509"/>
                    <a:pt x="25747" y="527"/>
                  </a:cubicBezTo>
                  <a:cubicBezTo>
                    <a:pt x="25712" y="562"/>
                    <a:pt x="25729" y="596"/>
                    <a:pt x="25764" y="636"/>
                  </a:cubicBezTo>
                  <a:lnTo>
                    <a:pt x="25803" y="636"/>
                  </a:lnTo>
                  <a:cubicBezTo>
                    <a:pt x="25821" y="636"/>
                    <a:pt x="25856" y="636"/>
                    <a:pt x="25856" y="618"/>
                  </a:cubicBezTo>
                  <a:cubicBezTo>
                    <a:pt x="25890" y="579"/>
                    <a:pt x="25873" y="527"/>
                    <a:pt x="25838" y="509"/>
                  </a:cubicBezTo>
                  <a:cubicBezTo>
                    <a:pt x="25838" y="509"/>
                    <a:pt x="25821" y="488"/>
                    <a:pt x="25803" y="488"/>
                  </a:cubicBezTo>
                  <a:close/>
                  <a:moveTo>
                    <a:pt x="12532" y="509"/>
                  </a:moveTo>
                  <a:cubicBezTo>
                    <a:pt x="12493" y="527"/>
                    <a:pt x="12458" y="562"/>
                    <a:pt x="12475" y="596"/>
                  </a:cubicBezTo>
                  <a:cubicBezTo>
                    <a:pt x="12475" y="636"/>
                    <a:pt x="12510" y="653"/>
                    <a:pt x="12549" y="653"/>
                  </a:cubicBezTo>
                  <a:lnTo>
                    <a:pt x="12567" y="653"/>
                  </a:lnTo>
                  <a:cubicBezTo>
                    <a:pt x="12602" y="636"/>
                    <a:pt x="12619" y="596"/>
                    <a:pt x="12619" y="562"/>
                  </a:cubicBezTo>
                  <a:cubicBezTo>
                    <a:pt x="12602" y="527"/>
                    <a:pt x="12584" y="509"/>
                    <a:pt x="12549" y="509"/>
                  </a:cubicBezTo>
                  <a:close/>
                  <a:moveTo>
                    <a:pt x="15721" y="509"/>
                  </a:moveTo>
                  <a:cubicBezTo>
                    <a:pt x="15687" y="509"/>
                    <a:pt x="15665" y="509"/>
                    <a:pt x="15647" y="544"/>
                  </a:cubicBezTo>
                  <a:cubicBezTo>
                    <a:pt x="15630" y="579"/>
                    <a:pt x="15647" y="618"/>
                    <a:pt x="15687" y="636"/>
                  </a:cubicBezTo>
                  <a:cubicBezTo>
                    <a:pt x="15704" y="653"/>
                    <a:pt x="15704" y="653"/>
                    <a:pt x="15721" y="653"/>
                  </a:cubicBezTo>
                  <a:cubicBezTo>
                    <a:pt x="15739" y="653"/>
                    <a:pt x="15774" y="636"/>
                    <a:pt x="15774" y="596"/>
                  </a:cubicBezTo>
                  <a:cubicBezTo>
                    <a:pt x="15795" y="562"/>
                    <a:pt x="15795" y="527"/>
                    <a:pt x="15756" y="509"/>
                  </a:cubicBezTo>
                  <a:close/>
                  <a:moveTo>
                    <a:pt x="21974" y="562"/>
                  </a:moveTo>
                  <a:cubicBezTo>
                    <a:pt x="21939" y="579"/>
                    <a:pt x="21922" y="618"/>
                    <a:pt x="21939" y="653"/>
                  </a:cubicBezTo>
                  <a:cubicBezTo>
                    <a:pt x="21957" y="688"/>
                    <a:pt x="21974" y="705"/>
                    <a:pt x="22013" y="705"/>
                  </a:cubicBezTo>
                  <a:lnTo>
                    <a:pt x="22031" y="688"/>
                  </a:lnTo>
                  <a:cubicBezTo>
                    <a:pt x="22066" y="670"/>
                    <a:pt x="22083" y="636"/>
                    <a:pt x="22066" y="596"/>
                  </a:cubicBezTo>
                  <a:cubicBezTo>
                    <a:pt x="22066" y="562"/>
                    <a:pt x="22031" y="562"/>
                    <a:pt x="22013" y="562"/>
                  </a:cubicBezTo>
                  <a:close/>
                  <a:moveTo>
                    <a:pt x="12184" y="618"/>
                  </a:moveTo>
                  <a:cubicBezTo>
                    <a:pt x="12132" y="618"/>
                    <a:pt x="12114" y="670"/>
                    <a:pt x="12132" y="705"/>
                  </a:cubicBezTo>
                  <a:cubicBezTo>
                    <a:pt x="12132" y="744"/>
                    <a:pt x="12166" y="762"/>
                    <a:pt x="12206" y="762"/>
                  </a:cubicBezTo>
                  <a:lnTo>
                    <a:pt x="12223" y="762"/>
                  </a:lnTo>
                  <a:cubicBezTo>
                    <a:pt x="12258" y="744"/>
                    <a:pt x="12275" y="705"/>
                    <a:pt x="12258" y="670"/>
                  </a:cubicBezTo>
                  <a:cubicBezTo>
                    <a:pt x="12258" y="636"/>
                    <a:pt x="12223" y="618"/>
                    <a:pt x="12206" y="618"/>
                  </a:cubicBezTo>
                  <a:close/>
                  <a:moveTo>
                    <a:pt x="16048" y="670"/>
                  </a:moveTo>
                  <a:cubicBezTo>
                    <a:pt x="16013" y="670"/>
                    <a:pt x="15991" y="670"/>
                    <a:pt x="15974" y="688"/>
                  </a:cubicBezTo>
                  <a:cubicBezTo>
                    <a:pt x="15956" y="727"/>
                    <a:pt x="15974" y="779"/>
                    <a:pt x="16013" y="797"/>
                  </a:cubicBezTo>
                  <a:cubicBezTo>
                    <a:pt x="16013" y="797"/>
                    <a:pt x="16030" y="814"/>
                    <a:pt x="16048" y="814"/>
                  </a:cubicBezTo>
                  <a:cubicBezTo>
                    <a:pt x="16065" y="814"/>
                    <a:pt x="16083" y="797"/>
                    <a:pt x="16100" y="779"/>
                  </a:cubicBezTo>
                  <a:cubicBezTo>
                    <a:pt x="16122" y="744"/>
                    <a:pt x="16122" y="688"/>
                    <a:pt x="16083" y="670"/>
                  </a:cubicBezTo>
                  <a:close/>
                  <a:moveTo>
                    <a:pt x="21648" y="705"/>
                  </a:moveTo>
                  <a:cubicBezTo>
                    <a:pt x="21613" y="727"/>
                    <a:pt x="21596" y="779"/>
                    <a:pt x="21613" y="814"/>
                  </a:cubicBezTo>
                  <a:cubicBezTo>
                    <a:pt x="21631" y="836"/>
                    <a:pt x="21648" y="853"/>
                    <a:pt x="21687" y="853"/>
                  </a:cubicBezTo>
                  <a:lnTo>
                    <a:pt x="21704" y="853"/>
                  </a:lnTo>
                  <a:cubicBezTo>
                    <a:pt x="21739" y="836"/>
                    <a:pt x="21757" y="779"/>
                    <a:pt x="21739" y="744"/>
                  </a:cubicBezTo>
                  <a:cubicBezTo>
                    <a:pt x="21739" y="727"/>
                    <a:pt x="21704" y="705"/>
                    <a:pt x="21687" y="705"/>
                  </a:cubicBezTo>
                  <a:close/>
                  <a:moveTo>
                    <a:pt x="11823" y="727"/>
                  </a:moveTo>
                  <a:cubicBezTo>
                    <a:pt x="11788" y="727"/>
                    <a:pt x="11770" y="779"/>
                    <a:pt x="11788" y="814"/>
                  </a:cubicBezTo>
                  <a:cubicBezTo>
                    <a:pt x="11788" y="836"/>
                    <a:pt x="11823" y="871"/>
                    <a:pt x="11857" y="871"/>
                  </a:cubicBezTo>
                  <a:cubicBezTo>
                    <a:pt x="11857" y="871"/>
                    <a:pt x="11857" y="853"/>
                    <a:pt x="11879" y="853"/>
                  </a:cubicBezTo>
                  <a:cubicBezTo>
                    <a:pt x="11914" y="853"/>
                    <a:pt x="11931" y="797"/>
                    <a:pt x="11914" y="762"/>
                  </a:cubicBezTo>
                  <a:cubicBezTo>
                    <a:pt x="11914" y="744"/>
                    <a:pt x="11879" y="727"/>
                    <a:pt x="11857" y="727"/>
                  </a:cubicBezTo>
                  <a:close/>
                  <a:moveTo>
                    <a:pt x="26091" y="727"/>
                  </a:moveTo>
                  <a:cubicBezTo>
                    <a:pt x="26073" y="727"/>
                    <a:pt x="26056" y="727"/>
                    <a:pt x="26038" y="744"/>
                  </a:cubicBezTo>
                  <a:cubicBezTo>
                    <a:pt x="25999" y="779"/>
                    <a:pt x="25999" y="814"/>
                    <a:pt x="26038" y="853"/>
                  </a:cubicBezTo>
                  <a:cubicBezTo>
                    <a:pt x="26056" y="853"/>
                    <a:pt x="26073" y="871"/>
                    <a:pt x="26091" y="871"/>
                  </a:cubicBezTo>
                  <a:cubicBezTo>
                    <a:pt x="26108" y="871"/>
                    <a:pt x="26130" y="853"/>
                    <a:pt x="26147" y="836"/>
                  </a:cubicBezTo>
                  <a:cubicBezTo>
                    <a:pt x="26165" y="814"/>
                    <a:pt x="26165" y="762"/>
                    <a:pt x="26130" y="744"/>
                  </a:cubicBezTo>
                  <a:cubicBezTo>
                    <a:pt x="26130" y="727"/>
                    <a:pt x="26108" y="727"/>
                    <a:pt x="26091" y="727"/>
                  </a:cubicBezTo>
                  <a:close/>
                  <a:moveTo>
                    <a:pt x="11496" y="814"/>
                  </a:moveTo>
                  <a:lnTo>
                    <a:pt x="11479" y="836"/>
                  </a:lnTo>
                  <a:cubicBezTo>
                    <a:pt x="11444" y="836"/>
                    <a:pt x="11422" y="871"/>
                    <a:pt x="11444" y="923"/>
                  </a:cubicBezTo>
                  <a:cubicBezTo>
                    <a:pt x="11444" y="945"/>
                    <a:pt x="11479" y="962"/>
                    <a:pt x="11496" y="962"/>
                  </a:cubicBezTo>
                  <a:lnTo>
                    <a:pt x="11531" y="962"/>
                  </a:lnTo>
                  <a:cubicBezTo>
                    <a:pt x="11570" y="962"/>
                    <a:pt x="11588" y="905"/>
                    <a:pt x="11570" y="871"/>
                  </a:cubicBezTo>
                  <a:cubicBezTo>
                    <a:pt x="11570" y="853"/>
                    <a:pt x="11531" y="814"/>
                    <a:pt x="11496" y="814"/>
                  </a:cubicBezTo>
                  <a:close/>
                  <a:moveTo>
                    <a:pt x="16339" y="871"/>
                  </a:moveTo>
                  <a:cubicBezTo>
                    <a:pt x="16318" y="871"/>
                    <a:pt x="16300" y="871"/>
                    <a:pt x="16283" y="888"/>
                  </a:cubicBezTo>
                  <a:cubicBezTo>
                    <a:pt x="16265" y="923"/>
                    <a:pt x="16265" y="979"/>
                    <a:pt x="16300" y="997"/>
                  </a:cubicBezTo>
                  <a:cubicBezTo>
                    <a:pt x="16300" y="1014"/>
                    <a:pt x="16318" y="1014"/>
                    <a:pt x="16339" y="1014"/>
                  </a:cubicBezTo>
                  <a:cubicBezTo>
                    <a:pt x="16357" y="1014"/>
                    <a:pt x="16392" y="997"/>
                    <a:pt x="16392" y="979"/>
                  </a:cubicBezTo>
                  <a:cubicBezTo>
                    <a:pt x="16426" y="962"/>
                    <a:pt x="16409" y="905"/>
                    <a:pt x="16392" y="888"/>
                  </a:cubicBezTo>
                  <a:cubicBezTo>
                    <a:pt x="16374" y="871"/>
                    <a:pt x="16357" y="871"/>
                    <a:pt x="16339" y="871"/>
                  </a:cubicBezTo>
                  <a:close/>
                  <a:moveTo>
                    <a:pt x="21361" y="871"/>
                  </a:moveTo>
                  <a:cubicBezTo>
                    <a:pt x="21343" y="871"/>
                    <a:pt x="21343" y="871"/>
                    <a:pt x="21322" y="888"/>
                  </a:cubicBezTo>
                  <a:cubicBezTo>
                    <a:pt x="21287" y="905"/>
                    <a:pt x="21269" y="945"/>
                    <a:pt x="21287" y="979"/>
                  </a:cubicBezTo>
                  <a:cubicBezTo>
                    <a:pt x="21304" y="997"/>
                    <a:pt x="21322" y="1014"/>
                    <a:pt x="21361" y="1014"/>
                  </a:cubicBezTo>
                  <a:lnTo>
                    <a:pt x="21396" y="1014"/>
                  </a:lnTo>
                  <a:cubicBezTo>
                    <a:pt x="21430" y="997"/>
                    <a:pt x="21430" y="945"/>
                    <a:pt x="21413" y="905"/>
                  </a:cubicBezTo>
                  <a:cubicBezTo>
                    <a:pt x="21413" y="888"/>
                    <a:pt x="21378" y="871"/>
                    <a:pt x="21361" y="871"/>
                  </a:cubicBezTo>
                  <a:close/>
                  <a:moveTo>
                    <a:pt x="11135" y="923"/>
                  </a:moveTo>
                  <a:cubicBezTo>
                    <a:pt x="11096" y="945"/>
                    <a:pt x="11079" y="979"/>
                    <a:pt x="11079" y="1014"/>
                  </a:cubicBezTo>
                  <a:cubicBezTo>
                    <a:pt x="11096" y="1053"/>
                    <a:pt x="11135" y="1071"/>
                    <a:pt x="11153" y="1071"/>
                  </a:cubicBezTo>
                  <a:lnTo>
                    <a:pt x="11170" y="1071"/>
                  </a:lnTo>
                  <a:cubicBezTo>
                    <a:pt x="11205" y="1053"/>
                    <a:pt x="11244" y="1014"/>
                    <a:pt x="11227" y="979"/>
                  </a:cubicBezTo>
                  <a:cubicBezTo>
                    <a:pt x="11227" y="945"/>
                    <a:pt x="11187" y="923"/>
                    <a:pt x="11153" y="923"/>
                  </a:cubicBezTo>
                  <a:close/>
                  <a:moveTo>
                    <a:pt x="26347" y="962"/>
                  </a:moveTo>
                  <a:cubicBezTo>
                    <a:pt x="26326" y="962"/>
                    <a:pt x="26308" y="979"/>
                    <a:pt x="26291" y="997"/>
                  </a:cubicBezTo>
                  <a:cubicBezTo>
                    <a:pt x="26273" y="1014"/>
                    <a:pt x="26273" y="1071"/>
                    <a:pt x="26291" y="1088"/>
                  </a:cubicBezTo>
                  <a:cubicBezTo>
                    <a:pt x="26308" y="1106"/>
                    <a:pt x="26326" y="1106"/>
                    <a:pt x="26347" y="1106"/>
                  </a:cubicBezTo>
                  <a:cubicBezTo>
                    <a:pt x="26365" y="1106"/>
                    <a:pt x="26382" y="1106"/>
                    <a:pt x="26400" y="1088"/>
                  </a:cubicBezTo>
                  <a:cubicBezTo>
                    <a:pt x="26434" y="1071"/>
                    <a:pt x="26434" y="1014"/>
                    <a:pt x="26400" y="997"/>
                  </a:cubicBezTo>
                  <a:cubicBezTo>
                    <a:pt x="26382" y="979"/>
                    <a:pt x="26365" y="962"/>
                    <a:pt x="26347" y="962"/>
                  </a:cubicBezTo>
                  <a:close/>
                  <a:moveTo>
                    <a:pt x="10809" y="1014"/>
                  </a:moveTo>
                  <a:cubicBezTo>
                    <a:pt x="10809" y="1014"/>
                    <a:pt x="10791" y="1014"/>
                    <a:pt x="10791" y="1032"/>
                  </a:cubicBezTo>
                  <a:cubicBezTo>
                    <a:pt x="10752" y="1032"/>
                    <a:pt x="10735" y="1071"/>
                    <a:pt x="10735" y="1106"/>
                  </a:cubicBezTo>
                  <a:cubicBezTo>
                    <a:pt x="10752" y="1140"/>
                    <a:pt x="10770" y="1162"/>
                    <a:pt x="10809" y="1162"/>
                  </a:cubicBezTo>
                  <a:lnTo>
                    <a:pt x="10826" y="1162"/>
                  </a:lnTo>
                  <a:cubicBezTo>
                    <a:pt x="10861" y="1162"/>
                    <a:pt x="10878" y="1106"/>
                    <a:pt x="10878" y="1071"/>
                  </a:cubicBezTo>
                  <a:cubicBezTo>
                    <a:pt x="10861" y="1053"/>
                    <a:pt x="10844" y="1014"/>
                    <a:pt x="10809" y="1014"/>
                  </a:cubicBezTo>
                  <a:close/>
                  <a:moveTo>
                    <a:pt x="21034" y="1032"/>
                  </a:moveTo>
                  <a:cubicBezTo>
                    <a:pt x="21017" y="1032"/>
                    <a:pt x="21017" y="1032"/>
                    <a:pt x="20995" y="1053"/>
                  </a:cubicBezTo>
                  <a:cubicBezTo>
                    <a:pt x="20960" y="1071"/>
                    <a:pt x="20943" y="1106"/>
                    <a:pt x="20960" y="1140"/>
                  </a:cubicBezTo>
                  <a:cubicBezTo>
                    <a:pt x="20978" y="1162"/>
                    <a:pt x="21017" y="1180"/>
                    <a:pt x="21034" y="1180"/>
                  </a:cubicBezTo>
                  <a:lnTo>
                    <a:pt x="21069" y="1180"/>
                  </a:lnTo>
                  <a:cubicBezTo>
                    <a:pt x="21104" y="1162"/>
                    <a:pt x="21126" y="1106"/>
                    <a:pt x="21104" y="1071"/>
                  </a:cubicBezTo>
                  <a:cubicBezTo>
                    <a:pt x="21087" y="1053"/>
                    <a:pt x="21052" y="1032"/>
                    <a:pt x="21034" y="1032"/>
                  </a:cubicBezTo>
                  <a:close/>
                  <a:moveTo>
                    <a:pt x="10443" y="1106"/>
                  </a:moveTo>
                  <a:cubicBezTo>
                    <a:pt x="10391" y="1123"/>
                    <a:pt x="10374" y="1162"/>
                    <a:pt x="10391" y="1197"/>
                  </a:cubicBezTo>
                  <a:cubicBezTo>
                    <a:pt x="10391" y="1232"/>
                    <a:pt x="10426" y="1249"/>
                    <a:pt x="10465" y="1249"/>
                  </a:cubicBezTo>
                  <a:lnTo>
                    <a:pt x="10482" y="1249"/>
                  </a:lnTo>
                  <a:cubicBezTo>
                    <a:pt x="10517" y="1249"/>
                    <a:pt x="10535" y="1197"/>
                    <a:pt x="10517" y="1162"/>
                  </a:cubicBezTo>
                  <a:cubicBezTo>
                    <a:pt x="10517" y="1123"/>
                    <a:pt x="10482" y="1106"/>
                    <a:pt x="10465" y="1106"/>
                  </a:cubicBezTo>
                  <a:close/>
                  <a:moveTo>
                    <a:pt x="16609" y="1106"/>
                  </a:moveTo>
                  <a:cubicBezTo>
                    <a:pt x="16592" y="1106"/>
                    <a:pt x="16574" y="1106"/>
                    <a:pt x="16557" y="1123"/>
                  </a:cubicBezTo>
                  <a:cubicBezTo>
                    <a:pt x="16535" y="1162"/>
                    <a:pt x="16535" y="1197"/>
                    <a:pt x="16574" y="1232"/>
                  </a:cubicBezTo>
                  <a:cubicBezTo>
                    <a:pt x="16574" y="1249"/>
                    <a:pt x="16592" y="1249"/>
                    <a:pt x="16609" y="1249"/>
                  </a:cubicBezTo>
                  <a:cubicBezTo>
                    <a:pt x="16627" y="1249"/>
                    <a:pt x="16644" y="1249"/>
                    <a:pt x="16666" y="1232"/>
                  </a:cubicBezTo>
                  <a:cubicBezTo>
                    <a:pt x="16700" y="1197"/>
                    <a:pt x="16700" y="1162"/>
                    <a:pt x="16666" y="1123"/>
                  </a:cubicBezTo>
                  <a:cubicBezTo>
                    <a:pt x="16644" y="1106"/>
                    <a:pt x="16627" y="1106"/>
                    <a:pt x="16609" y="1106"/>
                  </a:cubicBezTo>
                  <a:close/>
                  <a:moveTo>
                    <a:pt x="10082" y="1197"/>
                  </a:moveTo>
                  <a:cubicBezTo>
                    <a:pt x="10047" y="1197"/>
                    <a:pt x="10030" y="1249"/>
                    <a:pt x="10030" y="1288"/>
                  </a:cubicBezTo>
                  <a:cubicBezTo>
                    <a:pt x="10047" y="1323"/>
                    <a:pt x="10065" y="1341"/>
                    <a:pt x="10100" y="1341"/>
                  </a:cubicBezTo>
                  <a:lnTo>
                    <a:pt x="10117" y="1341"/>
                  </a:lnTo>
                  <a:cubicBezTo>
                    <a:pt x="10156" y="1323"/>
                    <a:pt x="10174" y="1288"/>
                    <a:pt x="10174" y="1249"/>
                  </a:cubicBezTo>
                  <a:cubicBezTo>
                    <a:pt x="10174" y="1214"/>
                    <a:pt x="10139" y="1197"/>
                    <a:pt x="10100" y="1197"/>
                  </a:cubicBezTo>
                  <a:close/>
                  <a:moveTo>
                    <a:pt x="20708" y="1197"/>
                  </a:moveTo>
                  <a:cubicBezTo>
                    <a:pt x="20708" y="1197"/>
                    <a:pt x="20691" y="1214"/>
                    <a:pt x="20669" y="1214"/>
                  </a:cubicBezTo>
                  <a:cubicBezTo>
                    <a:pt x="20634" y="1232"/>
                    <a:pt x="20634" y="1271"/>
                    <a:pt x="20651" y="1306"/>
                  </a:cubicBezTo>
                  <a:cubicBezTo>
                    <a:pt x="20651" y="1341"/>
                    <a:pt x="20691" y="1341"/>
                    <a:pt x="20708" y="1341"/>
                  </a:cubicBezTo>
                  <a:lnTo>
                    <a:pt x="20743" y="1341"/>
                  </a:lnTo>
                  <a:cubicBezTo>
                    <a:pt x="20778" y="1323"/>
                    <a:pt x="20799" y="1288"/>
                    <a:pt x="20778" y="1249"/>
                  </a:cubicBezTo>
                  <a:cubicBezTo>
                    <a:pt x="20760" y="1214"/>
                    <a:pt x="20743" y="1197"/>
                    <a:pt x="20708" y="1197"/>
                  </a:cubicBezTo>
                  <a:close/>
                  <a:moveTo>
                    <a:pt x="26582" y="1249"/>
                  </a:moveTo>
                  <a:cubicBezTo>
                    <a:pt x="26565" y="1249"/>
                    <a:pt x="26543" y="1249"/>
                    <a:pt x="26543" y="1271"/>
                  </a:cubicBezTo>
                  <a:cubicBezTo>
                    <a:pt x="26508" y="1288"/>
                    <a:pt x="26491" y="1341"/>
                    <a:pt x="26526" y="1358"/>
                  </a:cubicBezTo>
                  <a:cubicBezTo>
                    <a:pt x="26543" y="1380"/>
                    <a:pt x="26565" y="1397"/>
                    <a:pt x="26582" y="1397"/>
                  </a:cubicBezTo>
                  <a:cubicBezTo>
                    <a:pt x="26600" y="1397"/>
                    <a:pt x="26617" y="1397"/>
                    <a:pt x="26617" y="1380"/>
                  </a:cubicBezTo>
                  <a:cubicBezTo>
                    <a:pt x="26652" y="1358"/>
                    <a:pt x="26652" y="1306"/>
                    <a:pt x="26634" y="1288"/>
                  </a:cubicBezTo>
                  <a:cubicBezTo>
                    <a:pt x="26617" y="1249"/>
                    <a:pt x="26600" y="1249"/>
                    <a:pt x="26582" y="1249"/>
                  </a:cubicBezTo>
                  <a:close/>
                  <a:moveTo>
                    <a:pt x="9738" y="1271"/>
                  </a:moveTo>
                  <a:cubicBezTo>
                    <a:pt x="9704" y="1288"/>
                    <a:pt x="9664" y="1323"/>
                    <a:pt x="9682" y="1358"/>
                  </a:cubicBezTo>
                  <a:cubicBezTo>
                    <a:pt x="9682" y="1397"/>
                    <a:pt x="9721" y="1415"/>
                    <a:pt x="9756" y="1415"/>
                  </a:cubicBezTo>
                  <a:cubicBezTo>
                    <a:pt x="9812" y="1397"/>
                    <a:pt x="9830" y="1358"/>
                    <a:pt x="9812" y="1323"/>
                  </a:cubicBezTo>
                  <a:cubicBezTo>
                    <a:pt x="9812" y="1288"/>
                    <a:pt x="9773" y="1271"/>
                    <a:pt x="9756" y="1271"/>
                  </a:cubicBezTo>
                  <a:close/>
                  <a:moveTo>
                    <a:pt x="9377" y="1341"/>
                  </a:moveTo>
                  <a:cubicBezTo>
                    <a:pt x="9338" y="1358"/>
                    <a:pt x="9321" y="1397"/>
                    <a:pt x="9321" y="1432"/>
                  </a:cubicBezTo>
                  <a:cubicBezTo>
                    <a:pt x="9321" y="1467"/>
                    <a:pt x="9355" y="1488"/>
                    <a:pt x="9395" y="1488"/>
                  </a:cubicBezTo>
                  <a:lnTo>
                    <a:pt x="9412" y="1488"/>
                  </a:lnTo>
                  <a:cubicBezTo>
                    <a:pt x="9447" y="1488"/>
                    <a:pt x="9464" y="1432"/>
                    <a:pt x="9464" y="1397"/>
                  </a:cubicBezTo>
                  <a:cubicBezTo>
                    <a:pt x="9464" y="1358"/>
                    <a:pt x="9429" y="1341"/>
                    <a:pt x="9395" y="1341"/>
                  </a:cubicBezTo>
                  <a:close/>
                  <a:moveTo>
                    <a:pt x="16861" y="1358"/>
                  </a:moveTo>
                  <a:cubicBezTo>
                    <a:pt x="16844" y="1358"/>
                    <a:pt x="16827" y="1358"/>
                    <a:pt x="16827" y="1380"/>
                  </a:cubicBezTo>
                  <a:cubicBezTo>
                    <a:pt x="16792" y="1415"/>
                    <a:pt x="16792" y="1449"/>
                    <a:pt x="16827" y="1488"/>
                  </a:cubicBezTo>
                  <a:cubicBezTo>
                    <a:pt x="16827" y="1506"/>
                    <a:pt x="16844" y="1506"/>
                    <a:pt x="16861" y="1506"/>
                  </a:cubicBezTo>
                  <a:cubicBezTo>
                    <a:pt x="16883" y="1506"/>
                    <a:pt x="16901" y="1506"/>
                    <a:pt x="16918" y="1488"/>
                  </a:cubicBezTo>
                  <a:cubicBezTo>
                    <a:pt x="16953" y="1449"/>
                    <a:pt x="16953" y="1415"/>
                    <a:pt x="16918" y="1380"/>
                  </a:cubicBezTo>
                  <a:cubicBezTo>
                    <a:pt x="16901" y="1380"/>
                    <a:pt x="16883" y="1358"/>
                    <a:pt x="16861" y="1358"/>
                  </a:cubicBezTo>
                  <a:close/>
                  <a:moveTo>
                    <a:pt x="20364" y="1380"/>
                  </a:moveTo>
                  <a:cubicBezTo>
                    <a:pt x="20325" y="1397"/>
                    <a:pt x="20308" y="1432"/>
                    <a:pt x="20325" y="1467"/>
                  </a:cubicBezTo>
                  <a:cubicBezTo>
                    <a:pt x="20343" y="1506"/>
                    <a:pt x="20364" y="1523"/>
                    <a:pt x="20382" y="1523"/>
                  </a:cubicBezTo>
                  <a:cubicBezTo>
                    <a:pt x="20399" y="1523"/>
                    <a:pt x="20416" y="1506"/>
                    <a:pt x="20416" y="1506"/>
                  </a:cubicBezTo>
                  <a:cubicBezTo>
                    <a:pt x="20451" y="1488"/>
                    <a:pt x="20473" y="1449"/>
                    <a:pt x="20451" y="1415"/>
                  </a:cubicBezTo>
                  <a:cubicBezTo>
                    <a:pt x="20434" y="1380"/>
                    <a:pt x="20416" y="1380"/>
                    <a:pt x="20382" y="1380"/>
                  </a:cubicBezTo>
                  <a:close/>
                  <a:moveTo>
                    <a:pt x="9029" y="1415"/>
                  </a:moveTo>
                  <a:cubicBezTo>
                    <a:pt x="8977" y="1415"/>
                    <a:pt x="8960" y="1467"/>
                    <a:pt x="8960" y="1506"/>
                  </a:cubicBezTo>
                  <a:cubicBezTo>
                    <a:pt x="8977" y="1541"/>
                    <a:pt x="8994" y="1558"/>
                    <a:pt x="9029" y="1558"/>
                  </a:cubicBezTo>
                  <a:lnTo>
                    <a:pt x="9051" y="1558"/>
                  </a:lnTo>
                  <a:cubicBezTo>
                    <a:pt x="9086" y="1541"/>
                    <a:pt x="9121" y="1506"/>
                    <a:pt x="9103" y="1467"/>
                  </a:cubicBezTo>
                  <a:cubicBezTo>
                    <a:pt x="9103" y="1432"/>
                    <a:pt x="9068" y="1415"/>
                    <a:pt x="9029" y="1415"/>
                  </a:cubicBezTo>
                  <a:close/>
                  <a:moveTo>
                    <a:pt x="8668" y="1488"/>
                  </a:moveTo>
                  <a:cubicBezTo>
                    <a:pt x="8633" y="1488"/>
                    <a:pt x="8594" y="1523"/>
                    <a:pt x="8616" y="1558"/>
                  </a:cubicBezTo>
                  <a:cubicBezTo>
                    <a:pt x="8616" y="1597"/>
                    <a:pt x="8651" y="1632"/>
                    <a:pt x="8685" y="1632"/>
                  </a:cubicBezTo>
                  <a:cubicBezTo>
                    <a:pt x="8742" y="1615"/>
                    <a:pt x="8759" y="1576"/>
                    <a:pt x="8759" y="1541"/>
                  </a:cubicBezTo>
                  <a:cubicBezTo>
                    <a:pt x="8742" y="1506"/>
                    <a:pt x="8725" y="1488"/>
                    <a:pt x="8685" y="1488"/>
                  </a:cubicBezTo>
                  <a:close/>
                  <a:moveTo>
                    <a:pt x="8307" y="1541"/>
                  </a:moveTo>
                  <a:cubicBezTo>
                    <a:pt x="8268" y="1558"/>
                    <a:pt x="8250" y="1597"/>
                    <a:pt x="8250" y="1632"/>
                  </a:cubicBezTo>
                  <a:cubicBezTo>
                    <a:pt x="8268" y="1667"/>
                    <a:pt x="8289" y="1684"/>
                    <a:pt x="8324" y="1684"/>
                  </a:cubicBezTo>
                  <a:lnTo>
                    <a:pt x="8342" y="1684"/>
                  </a:lnTo>
                  <a:cubicBezTo>
                    <a:pt x="8376" y="1684"/>
                    <a:pt x="8398" y="1649"/>
                    <a:pt x="8398" y="1615"/>
                  </a:cubicBezTo>
                  <a:cubicBezTo>
                    <a:pt x="8398" y="1576"/>
                    <a:pt x="8359" y="1541"/>
                    <a:pt x="8324" y="1541"/>
                  </a:cubicBezTo>
                  <a:lnTo>
                    <a:pt x="8307" y="1558"/>
                  </a:lnTo>
                  <a:lnTo>
                    <a:pt x="8307" y="1541"/>
                  </a:lnTo>
                  <a:close/>
                  <a:moveTo>
                    <a:pt x="20038" y="1541"/>
                  </a:moveTo>
                  <a:cubicBezTo>
                    <a:pt x="19999" y="1558"/>
                    <a:pt x="19981" y="1597"/>
                    <a:pt x="19999" y="1632"/>
                  </a:cubicBezTo>
                  <a:cubicBezTo>
                    <a:pt x="20016" y="1667"/>
                    <a:pt x="20038" y="1684"/>
                    <a:pt x="20073" y="1684"/>
                  </a:cubicBezTo>
                  <a:lnTo>
                    <a:pt x="20090" y="1667"/>
                  </a:lnTo>
                  <a:cubicBezTo>
                    <a:pt x="20125" y="1649"/>
                    <a:pt x="20147" y="1615"/>
                    <a:pt x="20125" y="1576"/>
                  </a:cubicBezTo>
                  <a:cubicBezTo>
                    <a:pt x="20108" y="1541"/>
                    <a:pt x="20090" y="1541"/>
                    <a:pt x="20073" y="1541"/>
                  </a:cubicBezTo>
                  <a:close/>
                  <a:moveTo>
                    <a:pt x="26800" y="1541"/>
                  </a:moveTo>
                  <a:cubicBezTo>
                    <a:pt x="26782" y="1541"/>
                    <a:pt x="26761" y="1541"/>
                    <a:pt x="26743" y="1558"/>
                  </a:cubicBezTo>
                  <a:cubicBezTo>
                    <a:pt x="26726" y="1576"/>
                    <a:pt x="26708" y="1632"/>
                    <a:pt x="26726" y="1649"/>
                  </a:cubicBezTo>
                  <a:cubicBezTo>
                    <a:pt x="26743" y="1684"/>
                    <a:pt x="26761" y="1684"/>
                    <a:pt x="26800" y="1684"/>
                  </a:cubicBezTo>
                  <a:cubicBezTo>
                    <a:pt x="26800" y="1684"/>
                    <a:pt x="26817" y="1684"/>
                    <a:pt x="26835" y="1667"/>
                  </a:cubicBezTo>
                  <a:cubicBezTo>
                    <a:pt x="26869" y="1649"/>
                    <a:pt x="26869" y="1615"/>
                    <a:pt x="26852" y="1576"/>
                  </a:cubicBezTo>
                  <a:cubicBezTo>
                    <a:pt x="26835" y="1558"/>
                    <a:pt x="26817" y="1541"/>
                    <a:pt x="26800" y="1541"/>
                  </a:cubicBezTo>
                  <a:close/>
                  <a:moveTo>
                    <a:pt x="7963" y="1615"/>
                  </a:moveTo>
                  <a:cubicBezTo>
                    <a:pt x="7924" y="1632"/>
                    <a:pt x="7889" y="1667"/>
                    <a:pt x="7906" y="1706"/>
                  </a:cubicBezTo>
                  <a:cubicBezTo>
                    <a:pt x="7906" y="1741"/>
                    <a:pt x="7941" y="1758"/>
                    <a:pt x="7963" y="1758"/>
                  </a:cubicBezTo>
                  <a:lnTo>
                    <a:pt x="7980" y="1758"/>
                  </a:lnTo>
                  <a:cubicBezTo>
                    <a:pt x="8015" y="1758"/>
                    <a:pt x="8050" y="1723"/>
                    <a:pt x="8033" y="1667"/>
                  </a:cubicBezTo>
                  <a:cubicBezTo>
                    <a:pt x="8033" y="1649"/>
                    <a:pt x="7998" y="1615"/>
                    <a:pt x="7963" y="1615"/>
                  </a:cubicBezTo>
                  <a:close/>
                  <a:moveTo>
                    <a:pt x="17118" y="1615"/>
                  </a:moveTo>
                  <a:cubicBezTo>
                    <a:pt x="17101" y="1615"/>
                    <a:pt x="17079" y="1632"/>
                    <a:pt x="17079" y="1649"/>
                  </a:cubicBezTo>
                  <a:cubicBezTo>
                    <a:pt x="17044" y="1667"/>
                    <a:pt x="17044" y="1723"/>
                    <a:pt x="17079" y="1741"/>
                  </a:cubicBezTo>
                  <a:cubicBezTo>
                    <a:pt x="17079" y="1758"/>
                    <a:pt x="17101" y="1758"/>
                    <a:pt x="17118" y="1758"/>
                  </a:cubicBezTo>
                  <a:cubicBezTo>
                    <a:pt x="17136" y="1758"/>
                    <a:pt x="17153" y="1758"/>
                    <a:pt x="17170" y="1741"/>
                  </a:cubicBezTo>
                  <a:cubicBezTo>
                    <a:pt x="17210" y="1723"/>
                    <a:pt x="17210" y="1667"/>
                    <a:pt x="17170" y="1649"/>
                  </a:cubicBezTo>
                  <a:cubicBezTo>
                    <a:pt x="17153" y="1632"/>
                    <a:pt x="17136" y="1615"/>
                    <a:pt x="17118" y="1615"/>
                  </a:cubicBezTo>
                  <a:close/>
                  <a:moveTo>
                    <a:pt x="7598" y="1684"/>
                  </a:moveTo>
                  <a:cubicBezTo>
                    <a:pt x="7563" y="1706"/>
                    <a:pt x="7528" y="1741"/>
                    <a:pt x="7545" y="1776"/>
                  </a:cubicBezTo>
                  <a:cubicBezTo>
                    <a:pt x="7545" y="1815"/>
                    <a:pt x="7580" y="1832"/>
                    <a:pt x="7615" y="1832"/>
                  </a:cubicBezTo>
                  <a:lnTo>
                    <a:pt x="7637" y="1832"/>
                  </a:lnTo>
                  <a:cubicBezTo>
                    <a:pt x="7672" y="1832"/>
                    <a:pt x="7689" y="1776"/>
                    <a:pt x="7689" y="1741"/>
                  </a:cubicBezTo>
                  <a:cubicBezTo>
                    <a:pt x="7672" y="1706"/>
                    <a:pt x="7654" y="1684"/>
                    <a:pt x="7615" y="1684"/>
                  </a:cubicBezTo>
                  <a:close/>
                  <a:moveTo>
                    <a:pt x="19746" y="1684"/>
                  </a:moveTo>
                  <a:cubicBezTo>
                    <a:pt x="19729" y="1684"/>
                    <a:pt x="19712" y="1684"/>
                    <a:pt x="19712" y="1706"/>
                  </a:cubicBezTo>
                  <a:cubicBezTo>
                    <a:pt x="19672" y="1706"/>
                    <a:pt x="19655" y="1758"/>
                    <a:pt x="19672" y="1793"/>
                  </a:cubicBezTo>
                  <a:cubicBezTo>
                    <a:pt x="19690" y="1815"/>
                    <a:pt x="19712" y="1832"/>
                    <a:pt x="19746" y="1832"/>
                  </a:cubicBezTo>
                  <a:lnTo>
                    <a:pt x="19764" y="1832"/>
                  </a:lnTo>
                  <a:cubicBezTo>
                    <a:pt x="19799" y="1815"/>
                    <a:pt x="19820" y="1758"/>
                    <a:pt x="19799" y="1723"/>
                  </a:cubicBezTo>
                  <a:cubicBezTo>
                    <a:pt x="19781" y="1706"/>
                    <a:pt x="19764" y="1684"/>
                    <a:pt x="19746" y="1684"/>
                  </a:cubicBezTo>
                  <a:close/>
                  <a:moveTo>
                    <a:pt x="7236" y="1758"/>
                  </a:moveTo>
                  <a:cubicBezTo>
                    <a:pt x="7202" y="1776"/>
                    <a:pt x="7180" y="1815"/>
                    <a:pt x="7180" y="1850"/>
                  </a:cubicBezTo>
                  <a:cubicBezTo>
                    <a:pt x="7202" y="1884"/>
                    <a:pt x="7219" y="1902"/>
                    <a:pt x="7254" y="1902"/>
                  </a:cubicBezTo>
                  <a:lnTo>
                    <a:pt x="7271" y="1902"/>
                  </a:lnTo>
                  <a:cubicBezTo>
                    <a:pt x="7310" y="1902"/>
                    <a:pt x="7345" y="1850"/>
                    <a:pt x="7328" y="1815"/>
                  </a:cubicBezTo>
                  <a:cubicBezTo>
                    <a:pt x="7328" y="1776"/>
                    <a:pt x="7289" y="1758"/>
                    <a:pt x="7254" y="1758"/>
                  </a:cubicBezTo>
                  <a:close/>
                  <a:moveTo>
                    <a:pt x="6910" y="1832"/>
                  </a:moveTo>
                  <a:cubicBezTo>
                    <a:pt x="6893" y="1832"/>
                    <a:pt x="6893" y="1832"/>
                    <a:pt x="6893" y="1850"/>
                  </a:cubicBezTo>
                  <a:cubicBezTo>
                    <a:pt x="6853" y="1850"/>
                    <a:pt x="6819" y="1884"/>
                    <a:pt x="6836" y="1924"/>
                  </a:cubicBezTo>
                  <a:cubicBezTo>
                    <a:pt x="6836" y="1958"/>
                    <a:pt x="6875" y="1976"/>
                    <a:pt x="6910" y="1976"/>
                  </a:cubicBezTo>
                  <a:lnTo>
                    <a:pt x="6927" y="1976"/>
                  </a:lnTo>
                  <a:cubicBezTo>
                    <a:pt x="6962" y="1976"/>
                    <a:pt x="6984" y="1941"/>
                    <a:pt x="6984" y="1902"/>
                  </a:cubicBezTo>
                  <a:cubicBezTo>
                    <a:pt x="6962" y="1867"/>
                    <a:pt x="6945" y="1832"/>
                    <a:pt x="6910" y="1832"/>
                  </a:cubicBezTo>
                  <a:close/>
                  <a:moveTo>
                    <a:pt x="19403" y="1832"/>
                  </a:moveTo>
                  <a:lnTo>
                    <a:pt x="19385" y="1850"/>
                  </a:lnTo>
                  <a:cubicBezTo>
                    <a:pt x="19346" y="1867"/>
                    <a:pt x="19329" y="1902"/>
                    <a:pt x="19346" y="1941"/>
                  </a:cubicBezTo>
                  <a:cubicBezTo>
                    <a:pt x="19346" y="1976"/>
                    <a:pt x="19385" y="1976"/>
                    <a:pt x="19403" y="1976"/>
                  </a:cubicBezTo>
                  <a:lnTo>
                    <a:pt x="19437" y="1976"/>
                  </a:lnTo>
                  <a:cubicBezTo>
                    <a:pt x="19472" y="1958"/>
                    <a:pt x="19494" y="1924"/>
                    <a:pt x="19472" y="1884"/>
                  </a:cubicBezTo>
                  <a:cubicBezTo>
                    <a:pt x="19455" y="1850"/>
                    <a:pt x="19437" y="1832"/>
                    <a:pt x="19403" y="1832"/>
                  </a:cubicBezTo>
                  <a:close/>
                  <a:moveTo>
                    <a:pt x="26943" y="1850"/>
                  </a:moveTo>
                  <a:cubicBezTo>
                    <a:pt x="26926" y="1884"/>
                    <a:pt x="26909" y="1924"/>
                    <a:pt x="26926" y="1958"/>
                  </a:cubicBezTo>
                  <a:cubicBezTo>
                    <a:pt x="26943" y="1976"/>
                    <a:pt x="26961" y="1993"/>
                    <a:pt x="27000" y="1993"/>
                  </a:cubicBezTo>
                  <a:cubicBezTo>
                    <a:pt x="27000" y="1993"/>
                    <a:pt x="27017" y="1993"/>
                    <a:pt x="27035" y="1976"/>
                  </a:cubicBezTo>
                  <a:cubicBezTo>
                    <a:pt x="27070" y="1958"/>
                    <a:pt x="27070" y="1924"/>
                    <a:pt x="27052" y="1884"/>
                  </a:cubicBezTo>
                  <a:cubicBezTo>
                    <a:pt x="27035" y="1867"/>
                    <a:pt x="27017" y="1850"/>
                    <a:pt x="27000" y="1850"/>
                  </a:cubicBezTo>
                  <a:close/>
                  <a:moveTo>
                    <a:pt x="17388" y="1867"/>
                  </a:moveTo>
                  <a:cubicBezTo>
                    <a:pt x="17371" y="1867"/>
                    <a:pt x="17353" y="1884"/>
                    <a:pt x="17336" y="1884"/>
                  </a:cubicBezTo>
                  <a:cubicBezTo>
                    <a:pt x="17318" y="1924"/>
                    <a:pt x="17318" y="1976"/>
                    <a:pt x="17353" y="1993"/>
                  </a:cubicBezTo>
                  <a:cubicBezTo>
                    <a:pt x="17353" y="2011"/>
                    <a:pt x="17371" y="2011"/>
                    <a:pt x="17388" y="2011"/>
                  </a:cubicBezTo>
                  <a:cubicBezTo>
                    <a:pt x="17405" y="2011"/>
                    <a:pt x="17427" y="2011"/>
                    <a:pt x="17445" y="1993"/>
                  </a:cubicBezTo>
                  <a:cubicBezTo>
                    <a:pt x="17479" y="1958"/>
                    <a:pt x="17462" y="1902"/>
                    <a:pt x="17445" y="1884"/>
                  </a:cubicBezTo>
                  <a:cubicBezTo>
                    <a:pt x="17427" y="1867"/>
                    <a:pt x="17405" y="1867"/>
                    <a:pt x="17388" y="1867"/>
                  </a:cubicBezTo>
                  <a:close/>
                  <a:moveTo>
                    <a:pt x="6527" y="1924"/>
                  </a:moveTo>
                  <a:cubicBezTo>
                    <a:pt x="6492" y="1941"/>
                    <a:pt x="6475" y="1976"/>
                    <a:pt x="6475" y="2011"/>
                  </a:cubicBezTo>
                  <a:cubicBezTo>
                    <a:pt x="6492" y="2050"/>
                    <a:pt x="6510" y="2067"/>
                    <a:pt x="6549" y="2067"/>
                  </a:cubicBezTo>
                  <a:lnTo>
                    <a:pt x="6566" y="2067"/>
                  </a:lnTo>
                  <a:cubicBezTo>
                    <a:pt x="6601" y="2050"/>
                    <a:pt x="6636" y="2011"/>
                    <a:pt x="6619" y="1976"/>
                  </a:cubicBezTo>
                  <a:cubicBezTo>
                    <a:pt x="6619" y="1941"/>
                    <a:pt x="6584" y="1924"/>
                    <a:pt x="6549" y="1924"/>
                  </a:cubicBezTo>
                  <a:close/>
                  <a:moveTo>
                    <a:pt x="19037" y="1976"/>
                  </a:moveTo>
                  <a:cubicBezTo>
                    <a:pt x="19002" y="1993"/>
                    <a:pt x="18985" y="2050"/>
                    <a:pt x="19002" y="2085"/>
                  </a:cubicBezTo>
                  <a:cubicBezTo>
                    <a:pt x="19020" y="2102"/>
                    <a:pt x="19037" y="2119"/>
                    <a:pt x="19076" y="2119"/>
                  </a:cubicBezTo>
                  <a:lnTo>
                    <a:pt x="19094" y="2119"/>
                  </a:lnTo>
                  <a:cubicBezTo>
                    <a:pt x="19129" y="2102"/>
                    <a:pt x="19146" y="2067"/>
                    <a:pt x="19146" y="2032"/>
                  </a:cubicBezTo>
                  <a:cubicBezTo>
                    <a:pt x="19129" y="1993"/>
                    <a:pt x="19094" y="1976"/>
                    <a:pt x="19076" y="1976"/>
                  </a:cubicBezTo>
                  <a:close/>
                  <a:moveTo>
                    <a:pt x="6183" y="2011"/>
                  </a:moveTo>
                  <a:cubicBezTo>
                    <a:pt x="6149" y="2032"/>
                    <a:pt x="6114" y="2067"/>
                    <a:pt x="6131" y="2102"/>
                  </a:cubicBezTo>
                  <a:cubicBezTo>
                    <a:pt x="6149" y="2141"/>
                    <a:pt x="6166" y="2159"/>
                    <a:pt x="6201" y="2159"/>
                  </a:cubicBezTo>
                  <a:lnTo>
                    <a:pt x="6223" y="2159"/>
                  </a:lnTo>
                  <a:cubicBezTo>
                    <a:pt x="6257" y="2141"/>
                    <a:pt x="6275" y="2102"/>
                    <a:pt x="6275" y="2067"/>
                  </a:cubicBezTo>
                  <a:cubicBezTo>
                    <a:pt x="6257" y="2032"/>
                    <a:pt x="6240" y="2011"/>
                    <a:pt x="6201" y="2011"/>
                  </a:cubicBezTo>
                  <a:close/>
                  <a:moveTo>
                    <a:pt x="17680" y="2067"/>
                  </a:moveTo>
                  <a:cubicBezTo>
                    <a:pt x="17662" y="2067"/>
                    <a:pt x="17645" y="2085"/>
                    <a:pt x="17623" y="2102"/>
                  </a:cubicBezTo>
                  <a:cubicBezTo>
                    <a:pt x="17606" y="2141"/>
                    <a:pt x="17623" y="2193"/>
                    <a:pt x="17662" y="2211"/>
                  </a:cubicBezTo>
                  <a:lnTo>
                    <a:pt x="17680" y="2211"/>
                  </a:lnTo>
                  <a:cubicBezTo>
                    <a:pt x="17714" y="2211"/>
                    <a:pt x="17732" y="2211"/>
                    <a:pt x="17753" y="2176"/>
                  </a:cubicBezTo>
                  <a:cubicBezTo>
                    <a:pt x="17771" y="2141"/>
                    <a:pt x="17753" y="2102"/>
                    <a:pt x="17714" y="2085"/>
                  </a:cubicBezTo>
                  <a:cubicBezTo>
                    <a:pt x="17714" y="2085"/>
                    <a:pt x="17697" y="2067"/>
                    <a:pt x="17680" y="2067"/>
                  </a:cubicBezTo>
                  <a:close/>
                  <a:moveTo>
                    <a:pt x="5840" y="2119"/>
                  </a:moveTo>
                  <a:cubicBezTo>
                    <a:pt x="5787" y="2119"/>
                    <a:pt x="5766" y="2176"/>
                    <a:pt x="5787" y="2211"/>
                  </a:cubicBezTo>
                  <a:cubicBezTo>
                    <a:pt x="5787" y="2228"/>
                    <a:pt x="5822" y="2250"/>
                    <a:pt x="5857" y="2250"/>
                  </a:cubicBezTo>
                  <a:lnTo>
                    <a:pt x="5874" y="2250"/>
                  </a:lnTo>
                  <a:cubicBezTo>
                    <a:pt x="5914" y="2250"/>
                    <a:pt x="5931" y="2193"/>
                    <a:pt x="5931" y="2159"/>
                  </a:cubicBezTo>
                  <a:cubicBezTo>
                    <a:pt x="5914" y="2141"/>
                    <a:pt x="5874" y="2119"/>
                    <a:pt x="5857" y="2119"/>
                  </a:cubicBezTo>
                  <a:close/>
                  <a:moveTo>
                    <a:pt x="18711" y="2102"/>
                  </a:moveTo>
                  <a:cubicBezTo>
                    <a:pt x="18676" y="2119"/>
                    <a:pt x="18659" y="2159"/>
                    <a:pt x="18659" y="2211"/>
                  </a:cubicBezTo>
                  <a:cubicBezTo>
                    <a:pt x="18676" y="2228"/>
                    <a:pt x="18711" y="2250"/>
                    <a:pt x="18733" y="2250"/>
                  </a:cubicBezTo>
                  <a:lnTo>
                    <a:pt x="18767" y="2250"/>
                  </a:lnTo>
                  <a:cubicBezTo>
                    <a:pt x="18802" y="2228"/>
                    <a:pt x="18820" y="2193"/>
                    <a:pt x="18802" y="2159"/>
                  </a:cubicBezTo>
                  <a:cubicBezTo>
                    <a:pt x="18785" y="2119"/>
                    <a:pt x="18767" y="2102"/>
                    <a:pt x="18733" y="2102"/>
                  </a:cubicBezTo>
                  <a:close/>
                  <a:moveTo>
                    <a:pt x="27144" y="2159"/>
                  </a:moveTo>
                  <a:cubicBezTo>
                    <a:pt x="27109" y="2193"/>
                    <a:pt x="27109" y="2228"/>
                    <a:pt x="27126" y="2267"/>
                  </a:cubicBezTo>
                  <a:cubicBezTo>
                    <a:pt x="27126" y="2285"/>
                    <a:pt x="27161" y="2302"/>
                    <a:pt x="27178" y="2302"/>
                  </a:cubicBezTo>
                  <a:cubicBezTo>
                    <a:pt x="27196" y="2302"/>
                    <a:pt x="27218" y="2302"/>
                    <a:pt x="27218" y="2285"/>
                  </a:cubicBezTo>
                  <a:cubicBezTo>
                    <a:pt x="27252" y="2267"/>
                    <a:pt x="27270" y="2228"/>
                    <a:pt x="27252" y="2193"/>
                  </a:cubicBezTo>
                  <a:cubicBezTo>
                    <a:pt x="27235" y="2176"/>
                    <a:pt x="27196" y="2159"/>
                    <a:pt x="27178" y="2159"/>
                  </a:cubicBezTo>
                  <a:close/>
                  <a:moveTo>
                    <a:pt x="18023" y="2193"/>
                  </a:moveTo>
                  <a:cubicBezTo>
                    <a:pt x="17988" y="2193"/>
                    <a:pt x="17971" y="2228"/>
                    <a:pt x="17949" y="2267"/>
                  </a:cubicBezTo>
                  <a:cubicBezTo>
                    <a:pt x="17949" y="2302"/>
                    <a:pt x="17971" y="2337"/>
                    <a:pt x="18006" y="2337"/>
                  </a:cubicBezTo>
                  <a:lnTo>
                    <a:pt x="18023" y="2337"/>
                  </a:lnTo>
                  <a:cubicBezTo>
                    <a:pt x="18058" y="2337"/>
                    <a:pt x="18097" y="2320"/>
                    <a:pt x="18097" y="2285"/>
                  </a:cubicBezTo>
                  <a:cubicBezTo>
                    <a:pt x="18097" y="2250"/>
                    <a:pt x="18080" y="2211"/>
                    <a:pt x="18041" y="2193"/>
                  </a:cubicBezTo>
                  <a:close/>
                  <a:moveTo>
                    <a:pt x="18367" y="2211"/>
                  </a:moveTo>
                  <a:cubicBezTo>
                    <a:pt x="18332" y="2211"/>
                    <a:pt x="18315" y="2250"/>
                    <a:pt x="18315" y="2285"/>
                  </a:cubicBezTo>
                  <a:cubicBezTo>
                    <a:pt x="18315" y="2320"/>
                    <a:pt x="18350" y="2359"/>
                    <a:pt x="18384" y="2359"/>
                  </a:cubicBezTo>
                  <a:lnTo>
                    <a:pt x="18406" y="2359"/>
                  </a:lnTo>
                  <a:cubicBezTo>
                    <a:pt x="18441" y="2337"/>
                    <a:pt x="18458" y="2302"/>
                    <a:pt x="18458" y="2267"/>
                  </a:cubicBezTo>
                  <a:cubicBezTo>
                    <a:pt x="18458" y="2228"/>
                    <a:pt x="18424" y="2211"/>
                    <a:pt x="18384" y="2211"/>
                  </a:cubicBezTo>
                  <a:close/>
                  <a:moveTo>
                    <a:pt x="5478" y="2228"/>
                  </a:moveTo>
                  <a:cubicBezTo>
                    <a:pt x="5439" y="2228"/>
                    <a:pt x="5422" y="2285"/>
                    <a:pt x="5439" y="2320"/>
                  </a:cubicBezTo>
                  <a:cubicBezTo>
                    <a:pt x="5439" y="2337"/>
                    <a:pt x="5478" y="2376"/>
                    <a:pt x="5513" y="2376"/>
                  </a:cubicBezTo>
                  <a:cubicBezTo>
                    <a:pt x="5513" y="2376"/>
                    <a:pt x="5513" y="2359"/>
                    <a:pt x="5531" y="2359"/>
                  </a:cubicBezTo>
                  <a:cubicBezTo>
                    <a:pt x="5570" y="2359"/>
                    <a:pt x="5587" y="2302"/>
                    <a:pt x="5570" y="2267"/>
                  </a:cubicBezTo>
                  <a:cubicBezTo>
                    <a:pt x="5570" y="2250"/>
                    <a:pt x="5531" y="2228"/>
                    <a:pt x="5513" y="2228"/>
                  </a:cubicBezTo>
                  <a:close/>
                  <a:moveTo>
                    <a:pt x="5135" y="2337"/>
                  </a:moveTo>
                  <a:cubicBezTo>
                    <a:pt x="5096" y="2359"/>
                    <a:pt x="5078" y="2394"/>
                    <a:pt x="5096" y="2446"/>
                  </a:cubicBezTo>
                  <a:cubicBezTo>
                    <a:pt x="5113" y="2468"/>
                    <a:pt x="5135" y="2485"/>
                    <a:pt x="5170" y="2485"/>
                  </a:cubicBezTo>
                  <a:lnTo>
                    <a:pt x="5187" y="2485"/>
                  </a:lnTo>
                  <a:cubicBezTo>
                    <a:pt x="5222" y="2468"/>
                    <a:pt x="5243" y="2428"/>
                    <a:pt x="5243" y="2394"/>
                  </a:cubicBezTo>
                  <a:cubicBezTo>
                    <a:pt x="5222" y="2359"/>
                    <a:pt x="5187" y="2337"/>
                    <a:pt x="5170" y="2337"/>
                  </a:cubicBezTo>
                  <a:close/>
                  <a:moveTo>
                    <a:pt x="4826" y="2468"/>
                  </a:moveTo>
                  <a:cubicBezTo>
                    <a:pt x="4826" y="2468"/>
                    <a:pt x="4808" y="2468"/>
                    <a:pt x="4808" y="2485"/>
                  </a:cubicBezTo>
                  <a:cubicBezTo>
                    <a:pt x="4769" y="2485"/>
                    <a:pt x="4752" y="2537"/>
                    <a:pt x="4752" y="2576"/>
                  </a:cubicBezTo>
                  <a:cubicBezTo>
                    <a:pt x="4769" y="2594"/>
                    <a:pt x="4808" y="2611"/>
                    <a:pt x="4826" y="2611"/>
                  </a:cubicBezTo>
                  <a:lnTo>
                    <a:pt x="4861" y="2611"/>
                  </a:lnTo>
                  <a:cubicBezTo>
                    <a:pt x="4895" y="2594"/>
                    <a:pt x="4917" y="2555"/>
                    <a:pt x="4895" y="2520"/>
                  </a:cubicBezTo>
                  <a:cubicBezTo>
                    <a:pt x="4878" y="2485"/>
                    <a:pt x="4861" y="2468"/>
                    <a:pt x="4826" y="2468"/>
                  </a:cubicBezTo>
                  <a:close/>
                  <a:moveTo>
                    <a:pt x="27361" y="2468"/>
                  </a:moveTo>
                  <a:cubicBezTo>
                    <a:pt x="27361" y="2468"/>
                    <a:pt x="27344" y="2468"/>
                    <a:pt x="27326" y="2485"/>
                  </a:cubicBezTo>
                  <a:cubicBezTo>
                    <a:pt x="27287" y="2502"/>
                    <a:pt x="27287" y="2537"/>
                    <a:pt x="27305" y="2576"/>
                  </a:cubicBezTo>
                  <a:cubicBezTo>
                    <a:pt x="27326" y="2594"/>
                    <a:pt x="27344" y="2611"/>
                    <a:pt x="27361" y="2611"/>
                  </a:cubicBezTo>
                  <a:lnTo>
                    <a:pt x="27396" y="2611"/>
                  </a:lnTo>
                  <a:cubicBezTo>
                    <a:pt x="27435" y="2576"/>
                    <a:pt x="27453" y="2537"/>
                    <a:pt x="27435" y="2502"/>
                  </a:cubicBezTo>
                  <a:cubicBezTo>
                    <a:pt x="27413" y="2485"/>
                    <a:pt x="27396" y="2468"/>
                    <a:pt x="27361" y="2468"/>
                  </a:cubicBezTo>
                  <a:close/>
                  <a:moveTo>
                    <a:pt x="4460" y="2611"/>
                  </a:moveTo>
                  <a:cubicBezTo>
                    <a:pt x="4425" y="2629"/>
                    <a:pt x="4408" y="2685"/>
                    <a:pt x="4425" y="2720"/>
                  </a:cubicBezTo>
                  <a:cubicBezTo>
                    <a:pt x="4443" y="2737"/>
                    <a:pt x="4460" y="2755"/>
                    <a:pt x="4499" y="2755"/>
                  </a:cubicBezTo>
                  <a:lnTo>
                    <a:pt x="4517" y="2755"/>
                  </a:lnTo>
                  <a:cubicBezTo>
                    <a:pt x="4552" y="2737"/>
                    <a:pt x="4569" y="2703"/>
                    <a:pt x="4552" y="2663"/>
                  </a:cubicBezTo>
                  <a:cubicBezTo>
                    <a:pt x="4552" y="2629"/>
                    <a:pt x="4517" y="2611"/>
                    <a:pt x="4499" y="2611"/>
                  </a:cubicBezTo>
                  <a:close/>
                  <a:moveTo>
                    <a:pt x="4156" y="2755"/>
                  </a:moveTo>
                  <a:lnTo>
                    <a:pt x="4134" y="2772"/>
                  </a:lnTo>
                  <a:cubicBezTo>
                    <a:pt x="4099" y="2794"/>
                    <a:pt x="4082" y="2829"/>
                    <a:pt x="4099" y="2864"/>
                  </a:cubicBezTo>
                  <a:cubicBezTo>
                    <a:pt x="4117" y="2903"/>
                    <a:pt x="4134" y="2903"/>
                    <a:pt x="4156" y="2903"/>
                  </a:cubicBezTo>
                  <a:lnTo>
                    <a:pt x="4190" y="2903"/>
                  </a:lnTo>
                  <a:cubicBezTo>
                    <a:pt x="4225" y="2881"/>
                    <a:pt x="4243" y="2846"/>
                    <a:pt x="4225" y="2811"/>
                  </a:cubicBezTo>
                  <a:cubicBezTo>
                    <a:pt x="4208" y="2772"/>
                    <a:pt x="4190" y="2755"/>
                    <a:pt x="4156" y="2755"/>
                  </a:cubicBezTo>
                  <a:close/>
                  <a:moveTo>
                    <a:pt x="27544" y="2772"/>
                  </a:moveTo>
                  <a:cubicBezTo>
                    <a:pt x="27544" y="2772"/>
                    <a:pt x="27522" y="2794"/>
                    <a:pt x="27505" y="2794"/>
                  </a:cubicBezTo>
                  <a:cubicBezTo>
                    <a:pt x="27470" y="2811"/>
                    <a:pt x="27470" y="2864"/>
                    <a:pt x="27487" y="2881"/>
                  </a:cubicBezTo>
                  <a:cubicBezTo>
                    <a:pt x="27505" y="2920"/>
                    <a:pt x="27522" y="2920"/>
                    <a:pt x="27544" y="2920"/>
                  </a:cubicBezTo>
                  <a:lnTo>
                    <a:pt x="27579" y="2920"/>
                  </a:lnTo>
                  <a:cubicBezTo>
                    <a:pt x="27614" y="2903"/>
                    <a:pt x="27631" y="2846"/>
                    <a:pt x="27614" y="2811"/>
                  </a:cubicBezTo>
                  <a:cubicBezTo>
                    <a:pt x="27596" y="2794"/>
                    <a:pt x="27579" y="2772"/>
                    <a:pt x="27544" y="2772"/>
                  </a:cubicBezTo>
                  <a:close/>
                  <a:moveTo>
                    <a:pt x="3808" y="2920"/>
                  </a:moveTo>
                  <a:cubicBezTo>
                    <a:pt x="3773" y="2937"/>
                    <a:pt x="3755" y="2972"/>
                    <a:pt x="3773" y="3011"/>
                  </a:cubicBezTo>
                  <a:cubicBezTo>
                    <a:pt x="3773" y="3046"/>
                    <a:pt x="3808" y="3064"/>
                    <a:pt x="3829" y="3064"/>
                  </a:cubicBezTo>
                  <a:cubicBezTo>
                    <a:pt x="3847" y="3064"/>
                    <a:pt x="3847" y="3064"/>
                    <a:pt x="3864" y="3046"/>
                  </a:cubicBezTo>
                  <a:cubicBezTo>
                    <a:pt x="3899" y="3029"/>
                    <a:pt x="3916" y="2990"/>
                    <a:pt x="3899" y="2955"/>
                  </a:cubicBezTo>
                  <a:cubicBezTo>
                    <a:pt x="3882" y="2937"/>
                    <a:pt x="3864" y="2920"/>
                    <a:pt x="3829" y="2920"/>
                  </a:cubicBezTo>
                  <a:close/>
                  <a:moveTo>
                    <a:pt x="3503" y="3064"/>
                  </a:moveTo>
                  <a:cubicBezTo>
                    <a:pt x="3503" y="3064"/>
                    <a:pt x="3481" y="3064"/>
                    <a:pt x="3464" y="3081"/>
                  </a:cubicBezTo>
                  <a:cubicBezTo>
                    <a:pt x="3429" y="3098"/>
                    <a:pt x="3429" y="3138"/>
                    <a:pt x="3446" y="3172"/>
                  </a:cubicBezTo>
                  <a:cubicBezTo>
                    <a:pt x="3446" y="3190"/>
                    <a:pt x="3481" y="3207"/>
                    <a:pt x="3503" y="3207"/>
                  </a:cubicBezTo>
                  <a:lnTo>
                    <a:pt x="3538" y="3207"/>
                  </a:lnTo>
                  <a:cubicBezTo>
                    <a:pt x="3573" y="3190"/>
                    <a:pt x="3590" y="3138"/>
                    <a:pt x="3573" y="3098"/>
                  </a:cubicBezTo>
                  <a:cubicBezTo>
                    <a:pt x="3555" y="3081"/>
                    <a:pt x="3538" y="3064"/>
                    <a:pt x="3503" y="3064"/>
                  </a:cubicBezTo>
                  <a:close/>
                  <a:moveTo>
                    <a:pt x="27688" y="3098"/>
                  </a:moveTo>
                  <a:cubicBezTo>
                    <a:pt x="27670" y="3120"/>
                    <a:pt x="27653" y="3172"/>
                    <a:pt x="27670" y="3207"/>
                  </a:cubicBezTo>
                  <a:cubicBezTo>
                    <a:pt x="27688" y="3229"/>
                    <a:pt x="27705" y="3246"/>
                    <a:pt x="27740" y="3246"/>
                  </a:cubicBezTo>
                  <a:cubicBezTo>
                    <a:pt x="27740" y="3246"/>
                    <a:pt x="27761" y="3229"/>
                    <a:pt x="27779" y="3229"/>
                  </a:cubicBezTo>
                  <a:cubicBezTo>
                    <a:pt x="27796" y="3207"/>
                    <a:pt x="27814" y="3155"/>
                    <a:pt x="27796" y="3138"/>
                  </a:cubicBezTo>
                  <a:cubicBezTo>
                    <a:pt x="27779" y="3098"/>
                    <a:pt x="27761" y="3098"/>
                    <a:pt x="27740" y="3098"/>
                  </a:cubicBezTo>
                  <a:close/>
                  <a:moveTo>
                    <a:pt x="3194" y="3246"/>
                  </a:moveTo>
                  <a:cubicBezTo>
                    <a:pt x="3177" y="3246"/>
                    <a:pt x="3155" y="3246"/>
                    <a:pt x="3155" y="3264"/>
                  </a:cubicBezTo>
                  <a:cubicBezTo>
                    <a:pt x="3120" y="3281"/>
                    <a:pt x="3103" y="3316"/>
                    <a:pt x="3120" y="3355"/>
                  </a:cubicBezTo>
                  <a:cubicBezTo>
                    <a:pt x="3137" y="3373"/>
                    <a:pt x="3155" y="3390"/>
                    <a:pt x="3194" y="3390"/>
                  </a:cubicBezTo>
                  <a:lnTo>
                    <a:pt x="3229" y="3390"/>
                  </a:lnTo>
                  <a:cubicBezTo>
                    <a:pt x="3264" y="3355"/>
                    <a:pt x="3264" y="3316"/>
                    <a:pt x="3246" y="3281"/>
                  </a:cubicBezTo>
                  <a:cubicBezTo>
                    <a:pt x="3229" y="3264"/>
                    <a:pt x="3211" y="3246"/>
                    <a:pt x="3194" y="3246"/>
                  </a:cubicBezTo>
                  <a:close/>
                  <a:moveTo>
                    <a:pt x="27888" y="3407"/>
                  </a:moveTo>
                  <a:cubicBezTo>
                    <a:pt x="27849" y="3425"/>
                    <a:pt x="27831" y="3481"/>
                    <a:pt x="27870" y="3516"/>
                  </a:cubicBezTo>
                  <a:cubicBezTo>
                    <a:pt x="27870" y="3534"/>
                    <a:pt x="27905" y="3555"/>
                    <a:pt x="27922" y="3555"/>
                  </a:cubicBezTo>
                  <a:cubicBezTo>
                    <a:pt x="27940" y="3555"/>
                    <a:pt x="27940" y="3555"/>
                    <a:pt x="27957" y="3534"/>
                  </a:cubicBezTo>
                  <a:cubicBezTo>
                    <a:pt x="27996" y="3516"/>
                    <a:pt x="28014" y="3464"/>
                    <a:pt x="27979" y="3447"/>
                  </a:cubicBezTo>
                  <a:cubicBezTo>
                    <a:pt x="27979" y="3407"/>
                    <a:pt x="27940" y="3407"/>
                    <a:pt x="27922" y="3407"/>
                  </a:cubicBezTo>
                  <a:close/>
                  <a:moveTo>
                    <a:pt x="2850" y="3447"/>
                  </a:moveTo>
                  <a:cubicBezTo>
                    <a:pt x="2811" y="3481"/>
                    <a:pt x="2794" y="3516"/>
                    <a:pt x="2829" y="3555"/>
                  </a:cubicBezTo>
                  <a:cubicBezTo>
                    <a:pt x="2829" y="3573"/>
                    <a:pt x="2868" y="3590"/>
                    <a:pt x="2885" y="3590"/>
                  </a:cubicBezTo>
                  <a:cubicBezTo>
                    <a:pt x="2902" y="3590"/>
                    <a:pt x="2902" y="3590"/>
                    <a:pt x="2920" y="3573"/>
                  </a:cubicBezTo>
                  <a:cubicBezTo>
                    <a:pt x="2959" y="3555"/>
                    <a:pt x="2959" y="3499"/>
                    <a:pt x="2937" y="3481"/>
                  </a:cubicBezTo>
                  <a:cubicBezTo>
                    <a:pt x="2937" y="3447"/>
                    <a:pt x="2902" y="3447"/>
                    <a:pt x="2885" y="3447"/>
                  </a:cubicBezTo>
                  <a:close/>
                  <a:moveTo>
                    <a:pt x="2541" y="3642"/>
                  </a:moveTo>
                  <a:cubicBezTo>
                    <a:pt x="2502" y="3682"/>
                    <a:pt x="2502" y="3716"/>
                    <a:pt x="2524" y="3751"/>
                  </a:cubicBezTo>
                  <a:cubicBezTo>
                    <a:pt x="2541" y="3773"/>
                    <a:pt x="2559" y="3790"/>
                    <a:pt x="2576" y="3790"/>
                  </a:cubicBezTo>
                  <a:cubicBezTo>
                    <a:pt x="2594" y="3790"/>
                    <a:pt x="2611" y="3790"/>
                    <a:pt x="2611" y="3773"/>
                  </a:cubicBezTo>
                  <a:cubicBezTo>
                    <a:pt x="2650" y="3751"/>
                    <a:pt x="2668" y="3699"/>
                    <a:pt x="2650" y="3682"/>
                  </a:cubicBezTo>
                  <a:cubicBezTo>
                    <a:pt x="2633" y="3642"/>
                    <a:pt x="2594" y="3642"/>
                    <a:pt x="2576" y="3642"/>
                  </a:cubicBezTo>
                  <a:close/>
                  <a:moveTo>
                    <a:pt x="28123" y="3699"/>
                  </a:moveTo>
                  <a:cubicBezTo>
                    <a:pt x="28105" y="3699"/>
                    <a:pt x="28088" y="3716"/>
                    <a:pt x="28088" y="3716"/>
                  </a:cubicBezTo>
                  <a:cubicBezTo>
                    <a:pt x="28049" y="3734"/>
                    <a:pt x="28031" y="3790"/>
                    <a:pt x="28066" y="3825"/>
                  </a:cubicBezTo>
                  <a:cubicBezTo>
                    <a:pt x="28066" y="3843"/>
                    <a:pt x="28105" y="3843"/>
                    <a:pt x="28123" y="3843"/>
                  </a:cubicBezTo>
                  <a:lnTo>
                    <a:pt x="28157" y="3843"/>
                  </a:lnTo>
                  <a:cubicBezTo>
                    <a:pt x="28197" y="3808"/>
                    <a:pt x="28197" y="3773"/>
                    <a:pt x="28175" y="3734"/>
                  </a:cubicBezTo>
                  <a:cubicBezTo>
                    <a:pt x="28157" y="3716"/>
                    <a:pt x="28140" y="3699"/>
                    <a:pt x="28123" y="3699"/>
                  </a:cubicBezTo>
                  <a:close/>
                  <a:moveTo>
                    <a:pt x="2232" y="3843"/>
                  </a:moveTo>
                  <a:cubicBezTo>
                    <a:pt x="2198" y="3882"/>
                    <a:pt x="2198" y="3917"/>
                    <a:pt x="2215" y="3951"/>
                  </a:cubicBezTo>
                  <a:cubicBezTo>
                    <a:pt x="2232" y="3969"/>
                    <a:pt x="2250" y="3990"/>
                    <a:pt x="2285" y="3990"/>
                  </a:cubicBezTo>
                  <a:cubicBezTo>
                    <a:pt x="2285" y="3990"/>
                    <a:pt x="2306" y="3990"/>
                    <a:pt x="2324" y="3969"/>
                  </a:cubicBezTo>
                  <a:cubicBezTo>
                    <a:pt x="2359" y="3951"/>
                    <a:pt x="2359" y="3899"/>
                    <a:pt x="2341" y="3882"/>
                  </a:cubicBezTo>
                  <a:cubicBezTo>
                    <a:pt x="2324" y="3843"/>
                    <a:pt x="2306" y="3843"/>
                    <a:pt x="2267" y="3843"/>
                  </a:cubicBezTo>
                  <a:close/>
                  <a:moveTo>
                    <a:pt x="28284" y="4008"/>
                  </a:moveTo>
                  <a:cubicBezTo>
                    <a:pt x="28249" y="4043"/>
                    <a:pt x="28249" y="4078"/>
                    <a:pt x="28266" y="4117"/>
                  </a:cubicBezTo>
                  <a:cubicBezTo>
                    <a:pt x="28284" y="4134"/>
                    <a:pt x="28305" y="4151"/>
                    <a:pt x="28340" y="4151"/>
                  </a:cubicBezTo>
                  <a:cubicBezTo>
                    <a:pt x="28340" y="4151"/>
                    <a:pt x="28358" y="4134"/>
                    <a:pt x="28375" y="4134"/>
                  </a:cubicBezTo>
                  <a:cubicBezTo>
                    <a:pt x="28414" y="4099"/>
                    <a:pt x="28414" y="4060"/>
                    <a:pt x="28392" y="4025"/>
                  </a:cubicBezTo>
                  <a:cubicBezTo>
                    <a:pt x="28375" y="4008"/>
                    <a:pt x="28358" y="4008"/>
                    <a:pt x="28340" y="4008"/>
                  </a:cubicBezTo>
                  <a:close/>
                  <a:moveTo>
                    <a:pt x="1980" y="4043"/>
                  </a:moveTo>
                  <a:cubicBezTo>
                    <a:pt x="1958" y="4043"/>
                    <a:pt x="1941" y="4043"/>
                    <a:pt x="1941" y="4060"/>
                  </a:cubicBezTo>
                  <a:cubicBezTo>
                    <a:pt x="1906" y="4078"/>
                    <a:pt x="1889" y="4134"/>
                    <a:pt x="1923" y="4151"/>
                  </a:cubicBezTo>
                  <a:cubicBezTo>
                    <a:pt x="1941" y="4186"/>
                    <a:pt x="1958" y="4186"/>
                    <a:pt x="1980" y="4186"/>
                  </a:cubicBezTo>
                  <a:cubicBezTo>
                    <a:pt x="1997" y="4186"/>
                    <a:pt x="2015" y="4186"/>
                    <a:pt x="2015" y="4169"/>
                  </a:cubicBezTo>
                  <a:cubicBezTo>
                    <a:pt x="2050" y="4151"/>
                    <a:pt x="2067" y="4117"/>
                    <a:pt x="2032" y="4078"/>
                  </a:cubicBezTo>
                  <a:cubicBezTo>
                    <a:pt x="2032" y="4060"/>
                    <a:pt x="1997" y="4043"/>
                    <a:pt x="1980" y="4043"/>
                  </a:cubicBezTo>
                  <a:close/>
                  <a:moveTo>
                    <a:pt x="1688" y="4260"/>
                  </a:moveTo>
                  <a:cubicBezTo>
                    <a:pt x="1671" y="4260"/>
                    <a:pt x="1654" y="4260"/>
                    <a:pt x="1632" y="4278"/>
                  </a:cubicBezTo>
                  <a:cubicBezTo>
                    <a:pt x="1615" y="4295"/>
                    <a:pt x="1597" y="4352"/>
                    <a:pt x="1632" y="4369"/>
                  </a:cubicBezTo>
                  <a:cubicBezTo>
                    <a:pt x="1632" y="4386"/>
                    <a:pt x="1671" y="4404"/>
                    <a:pt x="1688" y="4404"/>
                  </a:cubicBezTo>
                  <a:cubicBezTo>
                    <a:pt x="1706" y="4404"/>
                    <a:pt x="1723" y="4404"/>
                    <a:pt x="1723" y="4386"/>
                  </a:cubicBezTo>
                  <a:cubicBezTo>
                    <a:pt x="1762" y="4369"/>
                    <a:pt x="1762" y="4317"/>
                    <a:pt x="1741" y="4295"/>
                  </a:cubicBezTo>
                  <a:cubicBezTo>
                    <a:pt x="1723" y="4260"/>
                    <a:pt x="1706" y="4260"/>
                    <a:pt x="1688" y="4260"/>
                  </a:cubicBezTo>
                  <a:close/>
                  <a:moveTo>
                    <a:pt x="28558" y="4278"/>
                  </a:moveTo>
                  <a:cubicBezTo>
                    <a:pt x="28540" y="4278"/>
                    <a:pt x="28523" y="4295"/>
                    <a:pt x="28523" y="4295"/>
                  </a:cubicBezTo>
                  <a:cubicBezTo>
                    <a:pt x="28484" y="4334"/>
                    <a:pt x="28484" y="4369"/>
                    <a:pt x="28501" y="4404"/>
                  </a:cubicBezTo>
                  <a:cubicBezTo>
                    <a:pt x="28523" y="4426"/>
                    <a:pt x="28540" y="4426"/>
                    <a:pt x="28558" y="4426"/>
                  </a:cubicBezTo>
                  <a:cubicBezTo>
                    <a:pt x="28575" y="4426"/>
                    <a:pt x="28593" y="4426"/>
                    <a:pt x="28610" y="4404"/>
                  </a:cubicBezTo>
                  <a:cubicBezTo>
                    <a:pt x="28632" y="4386"/>
                    <a:pt x="28649" y="4352"/>
                    <a:pt x="28610" y="4317"/>
                  </a:cubicBezTo>
                  <a:cubicBezTo>
                    <a:pt x="28593" y="4295"/>
                    <a:pt x="28575" y="4278"/>
                    <a:pt x="28558" y="4278"/>
                  </a:cubicBezTo>
                  <a:close/>
                  <a:moveTo>
                    <a:pt x="1397" y="4478"/>
                  </a:moveTo>
                  <a:cubicBezTo>
                    <a:pt x="1380" y="4478"/>
                    <a:pt x="1362" y="4478"/>
                    <a:pt x="1345" y="4495"/>
                  </a:cubicBezTo>
                  <a:cubicBezTo>
                    <a:pt x="1327" y="4513"/>
                    <a:pt x="1306" y="4569"/>
                    <a:pt x="1345" y="4604"/>
                  </a:cubicBezTo>
                  <a:cubicBezTo>
                    <a:pt x="1362" y="4621"/>
                    <a:pt x="1380" y="4621"/>
                    <a:pt x="1397" y="4621"/>
                  </a:cubicBezTo>
                  <a:cubicBezTo>
                    <a:pt x="1414" y="4621"/>
                    <a:pt x="1436" y="4621"/>
                    <a:pt x="1436" y="4604"/>
                  </a:cubicBezTo>
                  <a:cubicBezTo>
                    <a:pt x="1471" y="4587"/>
                    <a:pt x="1471" y="4534"/>
                    <a:pt x="1454" y="4513"/>
                  </a:cubicBezTo>
                  <a:cubicBezTo>
                    <a:pt x="1436" y="4495"/>
                    <a:pt x="1414" y="4478"/>
                    <a:pt x="1397" y="4478"/>
                  </a:cubicBezTo>
                  <a:close/>
                  <a:moveTo>
                    <a:pt x="28793" y="4569"/>
                  </a:moveTo>
                  <a:cubicBezTo>
                    <a:pt x="28775" y="4569"/>
                    <a:pt x="28758" y="4569"/>
                    <a:pt x="28741" y="4587"/>
                  </a:cubicBezTo>
                  <a:cubicBezTo>
                    <a:pt x="28719" y="4604"/>
                    <a:pt x="28701" y="4661"/>
                    <a:pt x="28741" y="4678"/>
                  </a:cubicBezTo>
                  <a:cubicBezTo>
                    <a:pt x="28758" y="4695"/>
                    <a:pt x="28775" y="4713"/>
                    <a:pt x="28793" y="4713"/>
                  </a:cubicBezTo>
                  <a:cubicBezTo>
                    <a:pt x="28810" y="4713"/>
                    <a:pt x="28828" y="4695"/>
                    <a:pt x="28828" y="4695"/>
                  </a:cubicBezTo>
                  <a:cubicBezTo>
                    <a:pt x="28867" y="4661"/>
                    <a:pt x="28867" y="4621"/>
                    <a:pt x="28849" y="4587"/>
                  </a:cubicBezTo>
                  <a:cubicBezTo>
                    <a:pt x="28828" y="4569"/>
                    <a:pt x="28810" y="4569"/>
                    <a:pt x="28793" y="4569"/>
                  </a:cubicBezTo>
                  <a:close/>
                  <a:moveTo>
                    <a:pt x="1110" y="4713"/>
                  </a:moveTo>
                  <a:cubicBezTo>
                    <a:pt x="1110" y="4713"/>
                    <a:pt x="1088" y="4713"/>
                    <a:pt x="1071" y="4730"/>
                  </a:cubicBezTo>
                  <a:cubicBezTo>
                    <a:pt x="1036" y="4752"/>
                    <a:pt x="1036" y="4804"/>
                    <a:pt x="1053" y="4822"/>
                  </a:cubicBezTo>
                  <a:cubicBezTo>
                    <a:pt x="1071" y="4839"/>
                    <a:pt x="1088" y="4861"/>
                    <a:pt x="1110" y="4861"/>
                  </a:cubicBezTo>
                  <a:cubicBezTo>
                    <a:pt x="1127" y="4861"/>
                    <a:pt x="1145" y="4839"/>
                    <a:pt x="1162" y="4839"/>
                  </a:cubicBezTo>
                  <a:cubicBezTo>
                    <a:pt x="1197" y="4804"/>
                    <a:pt x="1197" y="4769"/>
                    <a:pt x="1179" y="4730"/>
                  </a:cubicBezTo>
                  <a:cubicBezTo>
                    <a:pt x="1162" y="4713"/>
                    <a:pt x="1145" y="4713"/>
                    <a:pt x="1110" y="4713"/>
                  </a:cubicBezTo>
                  <a:close/>
                  <a:moveTo>
                    <a:pt x="29028" y="4839"/>
                  </a:moveTo>
                  <a:cubicBezTo>
                    <a:pt x="29010" y="4839"/>
                    <a:pt x="28993" y="4839"/>
                    <a:pt x="28975" y="4861"/>
                  </a:cubicBezTo>
                  <a:cubicBezTo>
                    <a:pt x="28958" y="4878"/>
                    <a:pt x="28936" y="4930"/>
                    <a:pt x="28975" y="4970"/>
                  </a:cubicBezTo>
                  <a:cubicBezTo>
                    <a:pt x="28993" y="4970"/>
                    <a:pt x="29010" y="4987"/>
                    <a:pt x="29028" y="4987"/>
                  </a:cubicBezTo>
                  <a:cubicBezTo>
                    <a:pt x="29045" y="4987"/>
                    <a:pt x="29067" y="4987"/>
                    <a:pt x="29084" y="4970"/>
                  </a:cubicBezTo>
                  <a:cubicBezTo>
                    <a:pt x="29102" y="4930"/>
                    <a:pt x="29102" y="4896"/>
                    <a:pt x="29084" y="4861"/>
                  </a:cubicBezTo>
                  <a:cubicBezTo>
                    <a:pt x="29067" y="4839"/>
                    <a:pt x="29045" y="4839"/>
                    <a:pt x="29028" y="4839"/>
                  </a:cubicBezTo>
                  <a:close/>
                  <a:moveTo>
                    <a:pt x="853" y="4948"/>
                  </a:moveTo>
                  <a:cubicBezTo>
                    <a:pt x="836" y="4948"/>
                    <a:pt x="818" y="4948"/>
                    <a:pt x="801" y="4970"/>
                  </a:cubicBezTo>
                  <a:cubicBezTo>
                    <a:pt x="762" y="5004"/>
                    <a:pt x="762" y="5039"/>
                    <a:pt x="801" y="5078"/>
                  </a:cubicBezTo>
                  <a:cubicBezTo>
                    <a:pt x="801" y="5096"/>
                    <a:pt x="818" y="5096"/>
                    <a:pt x="853" y="5096"/>
                  </a:cubicBezTo>
                  <a:cubicBezTo>
                    <a:pt x="853" y="5096"/>
                    <a:pt x="870" y="5096"/>
                    <a:pt x="892" y="5078"/>
                  </a:cubicBezTo>
                  <a:cubicBezTo>
                    <a:pt x="927" y="5039"/>
                    <a:pt x="927" y="5004"/>
                    <a:pt x="892" y="4970"/>
                  </a:cubicBezTo>
                  <a:cubicBezTo>
                    <a:pt x="892" y="4948"/>
                    <a:pt x="870" y="4948"/>
                    <a:pt x="853" y="4948"/>
                  </a:cubicBezTo>
                  <a:close/>
                  <a:moveTo>
                    <a:pt x="29263" y="5113"/>
                  </a:moveTo>
                  <a:cubicBezTo>
                    <a:pt x="29245" y="5113"/>
                    <a:pt x="29228" y="5113"/>
                    <a:pt x="29228" y="5131"/>
                  </a:cubicBezTo>
                  <a:cubicBezTo>
                    <a:pt x="29193" y="5148"/>
                    <a:pt x="29193" y="5204"/>
                    <a:pt x="29210" y="5222"/>
                  </a:cubicBezTo>
                  <a:cubicBezTo>
                    <a:pt x="29228" y="5239"/>
                    <a:pt x="29245" y="5257"/>
                    <a:pt x="29263" y="5257"/>
                  </a:cubicBezTo>
                  <a:cubicBezTo>
                    <a:pt x="29284" y="5257"/>
                    <a:pt x="29302" y="5239"/>
                    <a:pt x="29319" y="5239"/>
                  </a:cubicBezTo>
                  <a:cubicBezTo>
                    <a:pt x="29354" y="5204"/>
                    <a:pt x="29354" y="5165"/>
                    <a:pt x="29319" y="5131"/>
                  </a:cubicBezTo>
                  <a:cubicBezTo>
                    <a:pt x="29302" y="5113"/>
                    <a:pt x="29284" y="5113"/>
                    <a:pt x="29263" y="5113"/>
                  </a:cubicBezTo>
                  <a:close/>
                  <a:moveTo>
                    <a:pt x="583" y="5204"/>
                  </a:moveTo>
                  <a:cubicBezTo>
                    <a:pt x="566" y="5204"/>
                    <a:pt x="544" y="5204"/>
                    <a:pt x="527" y="5222"/>
                  </a:cubicBezTo>
                  <a:cubicBezTo>
                    <a:pt x="509" y="5257"/>
                    <a:pt x="509" y="5296"/>
                    <a:pt x="527" y="5331"/>
                  </a:cubicBezTo>
                  <a:cubicBezTo>
                    <a:pt x="544" y="5348"/>
                    <a:pt x="566" y="5348"/>
                    <a:pt x="583" y="5348"/>
                  </a:cubicBezTo>
                  <a:cubicBezTo>
                    <a:pt x="601" y="5348"/>
                    <a:pt x="618" y="5331"/>
                    <a:pt x="635" y="5331"/>
                  </a:cubicBezTo>
                  <a:cubicBezTo>
                    <a:pt x="675" y="5296"/>
                    <a:pt x="675" y="5257"/>
                    <a:pt x="635" y="5222"/>
                  </a:cubicBezTo>
                  <a:cubicBezTo>
                    <a:pt x="618" y="5204"/>
                    <a:pt x="601" y="5204"/>
                    <a:pt x="583" y="5204"/>
                  </a:cubicBezTo>
                  <a:close/>
                  <a:moveTo>
                    <a:pt x="29519" y="5365"/>
                  </a:moveTo>
                  <a:cubicBezTo>
                    <a:pt x="29502" y="5365"/>
                    <a:pt x="29480" y="5383"/>
                    <a:pt x="29463" y="5405"/>
                  </a:cubicBezTo>
                  <a:cubicBezTo>
                    <a:pt x="29445" y="5422"/>
                    <a:pt x="29428" y="5474"/>
                    <a:pt x="29463" y="5492"/>
                  </a:cubicBezTo>
                  <a:cubicBezTo>
                    <a:pt x="29480" y="5513"/>
                    <a:pt x="29502" y="5513"/>
                    <a:pt x="29519" y="5513"/>
                  </a:cubicBezTo>
                  <a:cubicBezTo>
                    <a:pt x="29537" y="5513"/>
                    <a:pt x="29554" y="5513"/>
                    <a:pt x="29572" y="5492"/>
                  </a:cubicBezTo>
                  <a:cubicBezTo>
                    <a:pt x="29589" y="5474"/>
                    <a:pt x="29589" y="5422"/>
                    <a:pt x="29572" y="5405"/>
                  </a:cubicBezTo>
                  <a:cubicBezTo>
                    <a:pt x="29554" y="5383"/>
                    <a:pt x="29537" y="5365"/>
                    <a:pt x="29519" y="5365"/>
                  </a:cubicBezTo>
                  <a:close/>
                  <a:moveTo>
                    <a:pt x="327" y="5457"/>
                  </a:moveTo>
                  <a:cubicBezTo>
                    <a:pt x="309" y="5457"/>
                    <a:pt x="292" y="5474"/>
                    <a:pt x="274" y="5492"/>
                  </a:cubicBezTo>
                  <a:cubicBezTo>
                    <a:pt x="257" y="5513"/>
                    <a:pt x="257" y="5566"/>
                    <a:pt x="292" y="5583"/>
                  </a:cubicBezTo>
                  <a:cubicBezTo>
                    <a:pt x="292" y="5600"/>
                    <a:pt x="309" y="5600"/>
                    <a:pt x="327" y="5600"/>
                  </a:cubicBezTo>
                  <a:cubicBezTo>
                    <a:pt x="348" y="5600"/>
                    <a:pt x="366" y="5600"/>
                    <a:pt x="383" y="5583"/>
                  </a:cubicBezTo>
                  <a:cubicBezTo>
                    <a:pt x="418" y="5566"/>
                    <a:pt x="418" y="5513"/>
                    <a:pt x="383" y="5474"/>
                  </a:cubicBezTo>
                  <a:cubicBezTo>
                    <a:pt x="366" y="5474"/>
                    <a:pt x="348" y="5457"/>
                    <a:pt x="327" y="5457"/>
                  </a:cubicBezTo>
                  <a:close/>
                  <a:moveTo>
                    <a:pt x="29772" y="5640"/>
                  </a:moveTo>
                  <a:cubicBezTo>
                    <a:pt x="29754" y="5640"/>
                    <a:pt x="29737" y="5640"/>
                    <a:pt x="29720" y="5657"/>
                  </a:cubicBezTo>
                  <a:cubicBezTo>
                    <a:pt x="29680" y="5692"/>
                    <a:pt x="29680" y="5731"/>
                    <a:pt x="29720" y="5766"/>
                  </a:cubicBezTo>
                  <a:cubicBezTo>
                    <a:pt x="29737" y="5766"/>
                    <a:pt x="29754" y="5783"/>
                    <a:pt x="29772" y="5783"/>
                  </a:cubicBezTo>
                  <a:cubicBezTo>
                    <a:pt x="29789" y="5783"/>
                    <a:pt x="29807" y="5783"/>
                    <a:pt x="29807" y="5766"/>
                  </a:cubicBezTo>
                  <a:cubicBezTo>
                    <a:pt x="29846" y="5731"/>
                    <a:pt x="29846" y="5692"/>
                    <a:pt x="29828" y="5657"/>
                  </a:cubicBezTo>
                  <a:cubicBezTo>
                    <a:pt x="29807" y="5640"/>
                    <a:pt x="29789" y="5640"/>
                    <a:pt x="29772" y="5640"/>
                  </a:cubicBezTo>
                  <a:close/>
                  <a:moveTo>
                    <a:pt x="74" y="5709"/>
                  </a:moveTo>
                  <a:cubicBezTo>
                    <a:pt x="57" y="5709"/>
                    <a:pt x="39" y="5731"/>
                    <a:pt x="22" y="5748"/>
                  </a:cubicBezTo>
                  <a:cubicBezTo>
                    <a:pt x="0" y="5766"/>
                    <a:pt x="0" y="5818"/>
                    <a:pt x="22" y="5840"/>
                  </a:cubicBezTo>
                  <a:cubicBezTo>
                    <a:pt x="39" y="5857"/>
                    <a:pt x="57" y="5857"/>
                    <a:pt x="74" y="5857"/>
                  </a:cubicBezTo>
                  <a:cubicBezTo>
                    <a:pt x="92" y="5857"/>
                    <a:pt x="109" y="5857"/>
                    <a:pt x="131" y="5840"/>
                  </a:cubicBezTo>
                  <a:cubicBezTo>
                    <a:pt x="166" y="5818"/>
                    <a:pt x="166" y="5766"/>
                    <a:pt x="131" y="5748"/>
                  </a:cubicBezTo>
                  <a:cubicBezTo>
                    <a:pt x="109" y="5731"/>
                    <a:pt x="92" y="5709"/>
                    <a:pt x="74" y="5709"/>
                  </a:cubicBezTo>
                  <a:close/>
                  <a:moveTo>
                    <a:pt x="30024" y="5892"/>
                  </a:moveTo>
                  <a:cubicBezTo>
                    <a:pt x="30007" y="5892"/>
                    <a:pt x="29989" y="5909"/>
                    <a:pt x="29972" y="5909"/>
                  </a:cubicBezTo>
                  <a:cubicBezTo>
                    <a:pt x="29937" y="5949"/>
                    <a:pt x="29937" y="5983"/>
                    <a:pt x="29972" y="6018"/>
                  </a:cubicBezTo>
                  <a:cubicBezTo>
                    <a:pt x="29989" y="6036"/>
                    <a:pt x="30007" y="6036"/>
                    <a:pt x="30024" y="6036"/>
                  </a:cubicBezTo>
                  <a:cubicBezTo>
                    <a:pt x="30046" y="6036"/>
                    <a:pt x="30063" y="6036"/>
                    <a:pt x="30081" y="6018"/>
                  </a:cubicBezTo>
                  <a:cubicBezTo>
                    <a:pt x="30098" y="5983"/>
                    <a:pt x="30098" y="5949"/>
                    <a:pt x="30081" y="5909"/>
                  </a:cubicBezTo>
                  <a:cubicBezTo>
                    <a:pt x="30063" y="5909"/>
                    <a:pt x="30046" y="5892"/>
                    <a:pt x="30024" y="5892"/>
                  </a:cubicBezTo>
                  <a:close/>
                  <a:moveTo>
                    <a:pt x="30281" y="6144"/>
                  </a:moveTo>
                  <a:cubicBezTo>
                    <a:pt x="30263" y="6144"/>
                    <a:pt x="30242" y="6166"/>
                    <a:pt x="30224" y="6166"/>
                  </a:cubicBezTo>
                  <a:cubicBezTo>
                    <a:pt x="30207" y="6201"/>
                    <a:pt x="30207" y="6253"/>
                    <a:pt x="30224" y="6275"/>
                  </a:cubicBezTo>
                  <a:cubicBezTo>
                    <a:pt x="30242" y="6292"/>
                    <a:pt x="30263" y="6292"/>
                    <a:pt x="30281" y="6292"/>
                  </a:cubicBezTo>
                  <a:cubicBezTo>
                    <a:pt x="30298" y="6292"/>
                    <a:pt x="30316" y="6292"/>
                    <a:pt x="30333" y="6275"/>
                  </a:cubicBezTo>
                  <a:cubicBezTo>
                    <a:pt x="30351" y="6236"/>
                    <a:pt x="30351" y="6201"/>
                    <a:pt x="30333" y="6166"/>
                  </a:cubicBezTo>
                  <a:cubicBezTo>
                    <a:pt x="30316" y="6166"/>
                    <a:pt x="30298" y="6144"/>
                    <a:pt x="30281" y="6144"/>
                  </a:cubicBezTo>
                  <a:close/>
                  <a:moveTo>
                    <a:pt x="30533" y="6401"/>
                  </a:moveTo>
                  <a:cubicBezTo>
                    <a:pt x="30516" y="6401"/>
                    <a:pt x="30498" y="6419"/>
                    <a:pt x="30481" y="6419"/>
                  </a:cubicBezTo>
                  <a:cubicBezTo>
                    <a:pt x="30459" y="6453"/>
                    <a:pt x="30459" y="6510"/>
                    <a:pt x="30498" y="6527"/>
                  </a:cubicBezTo>
                  <a:cubicBezTo>
                    <a:pt x="30498" y="6545"/>
                    <a:pt x="30516" y="6545"/>
                    <a:pt x="30533" y="6545"/>
                  </a:cubicBezTo>
                  <a:cubicBezTo>
                    <a:pt x="30551" y="6545"/>
                    <a:pt x="30568" y="6545"/>
                    <a:pt x="30590" y="6527"/>
                  </a:cubicBezTo>
                  <a:cubicBezTo>
                    <a:pt x="30625" y="6492"/>
                    <a:pt x="30625" y="6453"/>
                    <a:pt x="30590" y="6419"/>
                  </a:cubicBezTo>
                  <a:cubicBezTo>
                    <a:pt x="30568" y="6419"/>
                    <a:pt x="30551" y="6401"/>
                    <a:pt x="30533" y="6401"/>
                  </a:cubicBezTo>
                  <a:close/>
                  <a:moveTo>
                    <a:pt x="30807" y="6636"/>
                  </a:moveTo>
                  <a:cubicBezTo>
                    <a:pt x="30786" y="6636"/>
                    <a:pt x="30768" y="6653"/>
                    <a:pt x="30751" y="6671"/>
                  </a:cubicBezTo>
                  <a:cubicBezTo>
                    <a:pt x="30733" y="6688"/>
                    <a:pt x="30733" y="6745"/>
                    <a:pt x="30768" y="6762"/>
                  </a:cubicBezTo>
                  <a:cubicBezTo>
                    <a:pt x="30768" y="6780"/>
                    <a:pt x="30786" y="6780"/>
                    <a:pt x="30807" y="6780"/>
                  </a:cubicBezTo>
                  <a:cubicBezTo>
                    <a:pt x="30825" y="6780"/>
                    <a:pt x="30860" y="6780"/>
                    <a:pt x="30860" y="6762"/>
                  </a:cubicBezTo>
                  <a:cubicBezTo>
                    <a:pt x="30894" y="6727"/>
                    <a:pt x="30894" y="6688"/>
                    <a:pt x="30860" y="6653"/>
                  </a:cubicBezTo>
                  <a:cubicBezTo>
                    <a:pt x="30842" y="6653"/>
                    <a:pt x="30825" y="6636"/>
                    <a:pt x="30807" y="6636"/>
                  </a:cubicBezTo>
                  <a:close/>
                  <a:moveTo>
                    <a:pt x="31095" y="6871"/>
                  </a:moveTo>
                  <a:cubicBezTo>
                    <a:pt x="31060" y="6871"/>
                    <a:pt x="31042" y="6888"/>
                    <a:pt x="31042" y="6906"/>
                  </a:cubicBezTo>
                  <a:cubicBezTo>
                    <a:pt x="31003" y="6928"/>
                    <a:pt x="31003" y="6980"/>
                    <a:pt x="31042" y="6997"/>
                  </a:cubicBezTo>
                  <a:cubicBezTo>
                    <a:pt x="31060" y="7015"/>
                    <a:pt x="31077" y="7015"/>
                    <a:pt x="31095" y="7015"/>
                  </a:cubicBezTo>
                  <a:cubicBezTo>
                    <a:pt x="31112" y="7015"/>
                    <a:pt x="31134" y="7015"/>
                    <a:pt x="31134" y="6997"/>
                  </a:cubicBezTo>
                  <a:cubicBezTo>
                    <a:pt x="31169" y="6962"/>
                    <a:pt x="31169" y="6928"/>
                    <a:pt x="31134" y="6888"/>
                  </a:cubicBezTo>
                  <a:cubicBezTo>
                    <a:pt x="31112" y="6888"/>
                    <a:pt x="31095" y="6871"/>
                    <a:pt x="31095" y="6871"/>
                  </a:cubicBezTo>
                  <a:close/>
                  <a:moveTo>
                    <a:pt x="31295" y="7163"/>
                  </a:moveTo>
                  <a:cubicBezTo>
                    <a:pt x="31243" y="7180"/>
                    <a:pt x="31221" y="7215"/>
                    <a:pt x="31243" y="7254"/>
                  </a:cubicBezTo>
                  <a:cubicBezTo>
                    <a:pt x="31243" y="7289"/>
                    <a:pt x="31277" y="7306"/>
                    <a:pt x="31312" y="7306"/>
                  </a:cubicBezTo>
                  <a:lnTo>
                    <a:pt x="31330" y="7306"/>
                  </a:lnTo>
                  <a:cubicBezTo>
                    <a:pt x="31369" y="7289"/>
                    <a:pt x="31386" y="7254"/>
                    <a:pt x="31386" y="7215"/>
                  </a:cubicBezTo>
                  <a:cubicBezTo>
                    <a:pt x="31369" y="7180"/>
                    <a:pt x="31330" y="7163"/>
                    <a:pt x="31312" y="71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7"/>
            <p:cNvSpPr/>
            <p:nvPr/>
          </p:nvSpPr>
          <p:spPr>
            <a:xfrm rot="-5400000">
              <a:off x="6595283" y="1996624"/>
              <a:ext cx="5619746" cy="1156606"/>
            </a:xfrm>
            <a:custGeom>
              <a:avLst/>
              <a:gdLst/>
              <a:ahLst/>
              <a:cxnLst/>
              <a:rect l="l" t="t" r="r" b="b"/>
              <a:pathLst>
                <a:path w="31422" h="7089" extrusionOk="0">
                  <a:moveTo>
                    <a:pt x="23933" y="0"/>
                  </a:moveTo>
                  <a:cubicBezTo>
                    <a:pt x="23898" y="0"/>
                    <a:pt x="23863" y="35"/>
                    <a:pt x="23863" y="74"/>
                  </a:cubicBezTo>
                  <a:cubicBezTo>
                    <a:pt x="23881" y="109"/>
                    <a:pt x="23898" y="144"/>
                    <a:pt x="23933" y="144"/>
                  </a:cubicBezTo>
                  <a:lnTo>
                    <a:pt x="23950" y="144"/>
                  </a:lnTo>
                  <a:cubicBezTo>
                    <a:pt x="23990" y="144"/>
                    <a:pt x="24024" y="109"/>
                    <a:pt x="24007" y="74"/>
                  </a:cubicBezTo>
                  <a:cubicBezTo>
                    <a:pt x="24007" y="35"/>
                    <a:pt x="23990" y="0"/>
                    <a:pt x="23933" y="0"/>
                  </a:cubicBezTo>
                  <a:close/>
                  <a:moveTo>
                    <a:pt x="24298" y="0"/>
                  </a:moveTo>
                  <a:cubicBezTo>
                    <a:pt x="24259" y="0"/>
                    <a:pt x="24242" y="35"/>
                    <a:pt x="24224" y="74"/>
                  </a:cubicBezTo>
                  <a:cubicBezTo>
                    <a:pt x="24224" y="109"/>
                    <a:pt x="24259" y="144"/>
                    <a:pt x="24298" y="144"/>
                  </a:cubicBezTo>
                  <a:cubicBezTo>
                    <a:pt x="24351" y="144"/>
                    <a:pt x="24368" y="109"/>
                    <a:pt x="24368" y="74"/>
                  </a:cubicBezTo>
                  <a:cubicBezTo>
                    <a:pt x="24385" y="35"/>
                    <a:pt x="24351" y="0"/>
                    <a:pt x="24316" y="0"/>
                  </a:cubicBezTo>
                  <a:close/>
                  <a:moveTo>
                    <a:pt x="23572" y="35"/>
                  </a:moveTo>
                  <a:cubicBezTo>
                    <a:pt x="23537" y="53"/>
                    <a:pt x="23498" y="92"/>
                    <a:pt x="23515" y="127"/>
                  </a:cubicBezTo>
                  <a:cubicBezTo>
                    <a:pt x="23515" y="161"/>
                    <a:pt x="23554" y="183"/>
                    <a:pt x="23589" y="183"/>
                  </a:cubicBezTo>
                  <a:cubicBezTo>
                    <a:pt x="23624" y="183"/>
                    <a:pt x="23663" y="144"/>
                    <a:pt x="23646" y="109"/>
                  </a:cubicBezTo>
                  <a:cubicBezTo>
                    <a:pt x="23646" y="74"/>
                    <a:pt x="23624" y="35"/>
                    <a:pt x="23589" y="35"/>
                  </a:cubicBezTo>
                  <a:close/>
                  <a:moveTo>
                    <a:pt x="24660" y="35"/>
                  </a:moveTo>
                  <a:cubicBezTo>
                    <a:pt x="24625" y="35"/>
                    <a:pt x="24603" y="53"/>
                    <a:pt x="24586" y="92"/>
                  </a:cubicBezTo>
                  <a:cubicBezTo>
                    <a:pt x="24586" y="127"/>
                    <a:pt x="24603" y="183"/>
                    <a:pt x="24660" y="183"/>
                  </a:cubicBezTo>
                  <a:cubicBezTo>
                    <a:pt x="24694" y="183"/>
                    <a:pt x="24734" y="161"/>
                    <a:pt x="24734" y="127"/>
                  </a:cubicBezTo>
                  <a:cubicBezTo>
                    <a:pt x="24751" y="74"/>
                    <a:pt x="24712" y="35"/>
                    <a:pt x="24677" y="35"/>
                  </a:cubicBezTo>
                  <a:close/>
                  <a:moveTo>
                    <a:pt x="23211" y="109"/>
                  </a:moveTo>
                  <a:cubicBezTo>
                    <a:pt x="23171" y="127"/>
                    <a:pt x="23154" y="161"/>
                    <a:pt x="23154" y="201"/>
                  </a:cubicBezTo>
                  <a:cubicBezTo>
                    <a:pt x="23154" y="235"/>
                    <a:pt x="23189" y="253"/>
                    <a:pt x="23228" y="253"/>
                  </a:cubicBezTo>
                  <a:lnTo>
                    <a:pt x="23245" y="253"/>
                  </a:lnTo>
                  <a:cubicBezTo>
                    <a:pt x="23280" y="235"/>
                    <a:pt x="23298" y="201"/>
                    <a:pt x="23298" y="161"/>
                  </a:cubicBezTo>
                  <a:cubicBezTo>
                    <a:pt x="23280" y="127"/>
                    <a:pt x="23263" y="109"/>
                    <a:pt x="23228" y="109"/>
                  </a:cubicBezTo>
                  <a:close/>
                  <a:moveTo>
                    <a:pt x="25021" y="109"/>
                  </a:moveTo>
                  <a:cubicBezTo>
                    <a:pt x="24986" y="109"/>
                    <a:pt x="24951" y="144"/>
                    <a:pt x="24951" y="161"/>
                  </a:cubicBezTo>
                  <a:cubicBezTo>
                    <a:pt x="24929" y="201"/>
                    <a:pt x="24951" y="253"/>
                    <a:pt x="25003" y="253"/>
                  </a:cubicBezTo>
                  <a:lnTo>
                    <a:pt x="25021" y="253"/>
                  </a:lnTo>
                  <a:cubicBezTo>
                    <a:pt x="25038" y="253"/>
                    <a:pt x="25077" y="235"/>
                    <a:pt x="25095" y="218"/>
                  </a:cubicBezTo>
                  <a:cubicBezTo>
                    <a:pt x="25095" y="161"/>
                    <a:pt x="25077" y="127"/>
                    <a:pt x="25038" y="127"/>
                  </a:cubicBezTo>
                  <a:cubicBezTo>
                    <a:pt x="25038" y="109"/>
                    <a:pt x="25021" y="109"/>
                    <a:pt x="25021" y="109"/>
                  </a:cubicBezTo>
                  <a:close/>
                  <a:moveTo>
                    <a:pt x="14434" y="201"/>
                  </a:moveTo>
                  <a:cubicBezTo>
                    <a:pt x="14399" y="201"/>
                    <a:pt x="14360" y="235"/>
                    <a:pt x="14360" y="292"/>
                  </a:cubicBezTo>
                  <a:cubicBezTo>
                    <a:pt x="14360" y="327"/>
                    <a:pt x="14399" y="344"/>
                    <a:pt x="14434" y="344"/>
                  </a:cubicBezTo>
                  <a:cubicBezTo>
                    <a:pt x="14486" y="344"/>
                    <a:pt x="14508" y="309"/>
                    <a:pt x="14508" y="270"/>
                  </a:cubicBezTo>
                  <a:cubicBezTo>
                    <a:pt x="14508" y="235"/>
                    <a:pt x="14469" y="201"/>
                    <a:pt x="14434" y="201"/>
                  </a:cubicBezTo>
                  <a:close/>
                  <a:moveTo>
                    <a:pt x="14795" y="201"/>
                  </a:moveTo>
                  <a:cubicBezTo>
                    <a:pt x="14760" y="201"/>
                    <a:pt x="14726" y="235"/>
                    <a:pt x="14726" y="270"/>
                  </a:cubicBezTo>
                  <a:cubicBezTo>
                    <a:pt x="14726" y="309"/>
                    <a:pt x="14760" y="344"/>
                    <a:pt x="14795" y="344"/>
                  </a:cubicBezTo>
                  <a:cubicBezTo>
                    <a:pt x="14834" y="344"/>
                    <a:pt x="14869" y="327"/>
                    <a:pt x="14869" y="270"/>
                  </a:cubicBezTo>
                  <a:cubicBezTo>
                    <a:pt x="14869" y="235"/>
                    <a:pt x="14834" y="201"/>
                    <a:pt x="14795" y="201"/>
                  </a:cubicBezTo>
                  <a:close/>
                  <a:moveTo>
                    <a:pt x="22845" y="201"/>
                  </a:moveTo>
                  <a:cubicBezTo>
                    <a:pt x="22810" y="218"/>
                    <a:pt x="22793" y="253"/>
                    <a:pt x="22810" y="292"/>
                  </a:cubicBezTo>
                  <a:cubicBezTo>
                    <a:pt x="22810" y="327"/>
                    <a:pt x="22845" y="344"/>
                    <a:pt x="22884" y="344"/>
                  </a:cubicBezTo>
                  <a:lnTo>
                    <a:pt x="22902" y="344"/>
                  </a:lnTo>
                  <a:cubicBezTo>
                    <a:pt x="22936" y="327"/>
                    <a:pt x="22954" y="292"/>
                    <a:pt x="22936" y="253"/>
                  </a:cubicBezTo>
                  <a:cubicBezTo>
                    <a:pt x="22936" y="218"/>
                    <a:pt x="22902" y="201"/>
                    <a:pt x="22884" y="201"/>
                  </a:cubicBezTo>
                  <a:close/>
                  <a:moveTo>
                    <a:pt x="14073" y="235"/>
                  </a:moveTo>
                  <a:cubicBezTo>
                    <a:pt x="14016" y="253"/>
                    <a:pt x="13999" y="292"/>
                    <a:pt x="13999" y="327"/>
                  </a:cubicBezTo>
                  <a:cubicBezTo>
                    <a:pt x="14016" y="362"/>
                    <a:pt x="14034" y="379"/>
                    <a:pt x="14073" y="379"/>
                  </a:cubicBezTo>
                  <a:lnTo>
                    <a:pt x="14090" y="379"/>
                  </a:lnTo>
                  <a:cubicBezTo>
                    <a:pt x="14125" y="379"/>
                    <a:pt x="14143" y="344"/>
                    <a:pt x="14143" y="309"/>
                  </a:cubicBezTo>
                  <a:cubicBezTo>
                    <a:pt x="14143" y="270"/>
                    <a:pt x="14108" y="235"/>
                    <a:pt x="14073" y="235"/>
                  </a:cubicBezTo>
                  <a:close/>
                  <a:moveTo>
                    <a:pt x="15161" y="235"/>
                  </a:moveTo>
                  <a:cubicBezTo>
                    <a:pt x="15122" y="235"/>
                    <a:pt x="15087" y="270"/>
                    <a:pt x="15087" y="309"/>
                  </a:cubicBezTo>
                  <a:cubicBezTo>
                    <a:pt x="15087" y="344"/>
                    <a:pt x="15104" y="379"/>
                    <a:pt x="15139" y="379"/>
                  </a:cubicBezTo>
                  <a:lnTo>
                    <a:pt x="15161" y="379"/>
                  </a:lnTo>
                  <a:cubicBezTo>
                    <a:pt x="15196" y="379"/>
                    <a:pt x="15230" y="362"/>
                    <a:pt x="15230" y="327"/>
                  </a:cubicBezTo>
                  <a:cubicBezTo>
                    <a:pt x="15230" y="292"/>
                    <a:pt x="15213" y="253"/>
                    <a:pt x="15178" y="235"/>
                  </a:cubicBezTo>
                  <a:close/>
                  <a:moveTo>
                    <a:pt x="25347" y="253"/>
                  </a:moveTo>
                  <a:cubicBezTo>
                    <a:pt x="25330" y="253"/>
                    <a:pt x="25295" y="270"/>
                    <a:pt x="25295" y="292"/>
                  </a:cubicBezTo>
                  <a:cubicBezTo>
                    <a:pt x="25277" y="327"/>
                    <a:pt x="25295" y="362"/>
                    <a:pt x="25330" y="379"/>
                  </a:cubicBezTo>
                  <a:cubicBezTo>
                    <a:pt x="25330" y="401"/>
                    <a:pt x="25347" y="401"/>
                    <a:pt x="25347" y="401"/>
                  </a:cubicBezTo>
                  <a:cubicBezTo>
                    <a:pt x="25386" y="401"/>
                    <a:pt x="25404" y="379"/>
                    <a:pt x="25421" y="362"/>
                  </a:cubicBezTo>
                  <a:cubicBezTo>
                    <a:pt x="25438" y="327"/>
                    <a:pt x="25421" y="270"/>
                    <a:pt x="25386" y="253"/>
                  </a:cubicBezTo>
                  <a:close/>
                  <a:moveTo>
                    <a:pt x="13707" y="309"/>
                  </a:moveTo>
                  <a:cubicBezTo>
                    <a:pt x="13673" y="309"/>
                    <a:pt x="13638" y="344"/>
                    <a:pt x="13655" y="379"/>
                  </a:cubicBezTo>
                  <a:cubicBezTo>
                    <a:pt x="13655" y="418"/>
                    <a:pt x="13690" y="453"/>
                    <a:pt x="13707" y="453"/>
                  </a:cubicBezTo>
                  <a:lnTo>
                    <a:pt x="13725" y="436"/>
                  </a:lnTo>
                  <a:cubicBezTo>
                    <a:pt x="13764" y="436"/>
                    <a:pt x="13799" y="401"/>
                    <a:pt x="13781" y="362"/>
                  </a:cubicBezTo>
                  <a:cubicBezTo>
                    <a:pt x="13781" y="327"/>
                    <a:pt x="13747" y="309"/>
                    <a:pt x="13707" y="309"/>
                  </a:cubicBezTo>
                  <a:close/>
                  <a:moveTo>
                    <a:pt x="22536" y="309"/>
                  </a:moveTo>
                  <a:cubicBezTo>
                    <a:pt x="22519" y="309"/>
                    <a:pt x="22519" y="327"/>
                    <a:pt x="22501" y="327"/>
                  </a:cubicBezTo>
                  <a:cubicBezTo>
                    <a:pt x="22467" y="327"/>
                    <a:pt x="22449" y="379"/>
                    <a:pt x="22467" y="418"/>
                  </a:cubicBezTo>
                  <a:cubicBezTo>
                    <a:pt x="22467" y="436"/>
                    <a:pt x="22501" y="470"/>
                    <a:pt x="22536" y="470"/>
                  </a:cubicBezTo>
                  <a:lnTo>
                    <a:pt x="22558" y="453"/>
                  </a:lnTo>
                  <a:cubicBezTo>
                    <a:pt x="22593" y="453"/>
                    <a:pt x="22610" y="401"/>
                    <a:pt x="22593" y="362"/>
                  </a:cubicBezTo>
                  <a:cubicBezTo>
                    <a:pt x="22593" y="344"/>
                    <a:pt x="22558" y="309"/>
                    <a:pt x="22536" y="309"/>
                  </a:cubicBezTo>
                  <a:close/>
                  <a:moveTo>
                    <a:pt x="15504" y="344"/>
                  </a:moveTo>
                  <a:cubicBezTo>
                    <a:pt x="15487" y="344"/>
                    <a:pt x="15448" y="362"/>
                    <a:pt x="15430" y="379"/>
                  </a:cubicBezTo>
                  <a:cubicBezTo>
                    <a:pt x="15430" y="418"/>
                    <a:pt x="15430" y="470"/>
                    <a:pt x="15465" y="488"/>
                  </a:cubicBezTo>
                  <a:lnTo>
                    <a:pt x="15504" y="488"/>
                  </a:lnTo>
                  <a:cubicBezTo>
                    <a:pt x="15539" y="488"/>
                    <a:pt x="15557" y="470"/>
                    <a:pt x="15574" y="453"/>
                  </a:cubicBezTo>
                  <a:cubicBezTo>
                    <a:pt x="15596" y="418"/>
                    <a:pt x="15574" y="362"/>
                    <a:pt x="15539" y="344"/>
                  </a:cubicBezTo>
                  <a:close/>
                  <a:moveTo>
                    <a:pt x="13346" y="379"/>
                  </a:moveTo>
                  <a:cubicBezTo>
                    <a:pt x="13311" y="401"/>
                    <a:pt x="13290" y="436"/>
                    <a:pt x="13290" y="470"/>
                  </a:cubicBezTo>
                  <a:cubicBezTo>
                    <a:pt x="13311" y="510"/>
                    <a:pt x="13329" y="527"/>
                    <a:pt x="13364" y="527"/>
                  </a:cubicBezTo>
                  <a:lnTo>
                    <a:pt x="13381" y="527"/>
                  </a:lnTo>
                  <a:cubicBezTo>
                    <a:pt x="13420" y="510"/>
                    <a:pt x="13438" y="470"/>
                    <a:pt x="13438" y="436"/>
                  </a:cubicBezTo>
                  <a:cubicBezTo>
                    <a:pt x="13420" y="401"/>
                    <a:pt x="13398" y="379"/>
                    <a:pt x="13364" y="379"/>
                  </a:cubicBezTo>
                  <a:close/>
                  <a:moveTo>
                    <a:pt x="25673" y="436"/>
                  </a:moveTo>
                  <a:cubicBezTo>
                    <a:pt x="25639" y="436"/>
                    <a:pt x="25621" y="436"/>
                    <a:pt x="25604" y="453"/>
                  </a:cubicBezTo>
                  <a:cubicBezTo>
                    <a:pt x="25582" y="488"/>
                    <a:pt x="25604" y="544"/>
                    <a:pt x="25639" y="562"/>
                  </a:cubicBezTo>
                  <a:cubicBezTo>
                    <a:pt x="25639" y="562"/>
                    <a:pt x="25656" y="579"/>
                    <a:pt x="25673" y="579"/>
                  </a:cubicBezTo>
                  <a:cubicBezTo>
                    <a:pt x="25691" y="579"/>
                    <a:pt x="25713" y="562"/>
                    <a:pt x="25730" y="544"/>
                  </a:cubicBezTo>
                  <a:cubicBezTo>
                    <a:pt x="25747" y="510"/>
                    <a:pt x="25747" y="453"/>
                    <a:pt x="25713" y="436"/>
                  </a:cubicBezTo>
                  <a:close/>
                  <a:moveTo>
                    <a:pt x="22158" y="453"/>
                  </a:moveTo>
                  <a:cubicBezTo>
                    <a:pt x="22123" y="470"/>
                    <a:pt x="22101" y="510"/>
                    <a:pt x="22123" y="544"/>
                  </a:cubicBezTo>
                  <a:cubicBezTo>
                    <a:pt x="22140" y="579"/>
                    <a:pt x="22158" y="597"/>
                    <a:pt x="22192" y="597"/>
                  </a:cubicBezTo>
                  <a:cubicBezTo>
                    <a:pt x="22192" y="597"/>
                    <a:pt x="22210" y="597"/>
                    <a:pt x="22210" y="579"/>
                  </a:cubicBezTo>
                  <a:cubicBezTo>
                    <a:pt x="22249" y="579"/>
                    <a:pt x="22266" y="527"/>
                    <a:pt x="22266" y="488"/>
                  </a:cubicBezTo>
                  <a:cubicBezTo>
                    <a:pt x="22249" y="470"/>
                    <a:pt x="22232" y="453"/>
                    <a:pt x="22192" y="453"/>
                  </a:cubicBezTo>
                  <a:close/>
                  <a:moveTo>
                    <a:pt x="13002" y="470"/>
                  </a:moveTo>
                  <a:cubicBezTo>
                    <a:pt x="12946" y="488"/>
                    <a:pt x="12928" y="527"/>
                    <a:pt x="12946" y="562"/>
                  </a:cubicBezTo>
                  <a:cubicBezTo>
                    <a:pt x="12946" y="597"/>
                    <a:pt x="12985" y="618"/>
                    <a:pt x="13020" y="618"/>
                  </a:cubicBezTo>
                  <a:lnTo>
                    <a:pt x="13037" y="618"/>
                  </a:lnTo>
                  <a:cubicBezTo>
                    <a:pt x="13072" y="618"/>
                    <a:pt x="13094" y="562"/>
                    <a:pt x="13094" y="527"/>
                  </a:cubicBezTo>
                  <a:cubicBezTo>
                    <a:pt x="13072" y="488"/>
                    <a:pt x="13037" y="470"/>
                    <a:pt x="13020" y="470"/>
                  </a:cubicBezTo>
                  <a:close/>
                  <a:moveTo>
                    <a:pt x="15831" y="488"/>
                  </a:moveTo>
                  <a:cubicBezTo>
                    <a:pt x="15813" y="488"/>
                    <a:pt x="15774" y="510"/>
                    <a:pt x="15774" y="544"/>
                  </a:cubicBezTo>
                  <a:cubicBezTo>
                    <a:pt x="15757" y="579"/>
                    <a:pt x="15774" y="618"/>
                    <a:pt x="15813" y="636"/>
                  </a:cubicBezTo>
                  <a:lnTo>
                    <a:pt x="15831" y="636"/>
                  </a:lnTo>
                  <a:cubicBezTo>
                    <a:pt x="15866" y="636"/>
                    <a:pt x="15883" y="618"/>
                    <a:pt x="15900" y="597"/>
                  </a:cubicBezTo>
                  <a:cubicBezTo>
                    <a:pt x="15922" y="562"/>
                    <a:pt x="15900" y="527"/>
                    <a:pt x="15866" y="510"/>
                  </a:cubicBezTo>
                  <a:cubicBezTo>
                    <a:pt x="15848" y="488"/>
                    <a:pt x="15848" y="488"/>
                    <a:pt x="15831" y="488"/>
                  </a:cubicBezTo>
                  <a:close/>
                  <a:moveTo>
                    <a:pt x="12637" y="579"/>
                  </a:moveTo>
                  <a:cubicBezTo>
                    <a:pt x="12602" y="597"/>
                    <a:pt x="12585" y="636"/>
                    <a:pt x="12602" y="671"/>
                  </a:cubicBezTo>
                  <a:cubicBezTo>
                    <a:pt x="12602" y="705"/>
                    <a:pt x="12637" y="727"/>
                    <a:pt x="12676" y="727"/>
                  </a:cubicBezTo>
                  <a:lnTo>
                    <a:pt x="12694" y="727"/>
                  </a:lnTo>
                  <a:cubicBezTo>
                    <a:pt x="12728" y="705"/>
                    <a:pt x="12746" y="671"/>
                    <a:pt x="12728" y="636"/>
                  </a:cubicBezTo>
                  <a:cubicBezTo>
                    <a:pt x="12728" y="597"/>
                    <a:pt x="12694" y="579"/>
                    <a:pt x="12676" y="579"/>
                  </a:cubicBezTo>
                  <a:close/>
                  <a:moveTo>
                    <a:pt x="21831" y="597"/>
                  </a:moveTo>
                  <a:cubicBezTo>
                    <a:pt x="21796" y="618"/>
                    <a:pt x="21775" y="653"/>
                    <a:pt x="21796" y="688"/>
                  </a:cubicBezTo>
                  <a:cubicBezTo>
                    <a:pt x="21814" y="727"/>
                    <a:pt x="21831" y="745"/>
                    <a:pt x="21866" y="745"/>
                  </a:cubicBezTo>
                  <a:lnTo>
                    <a:pt x="21883" y="727"/>
                  </a:lnTo>
                  <a:cubicBezTo>
                    <a:pt x="21923" y="705"/>
                    <a:pt x="21940" y="671"/>
                    <a:pt x="21923" y="636"/>
                  </a:cubicBezTo>
                  <a:cubicBezTo>
                    <a:pt x="21923" y="597"/>
                    <a:pt x="21883" y="597"/>
                    <a:pt x="21866" y="597"/>
                  </a:cubicBezTo>
                  <a:close/>
                  <a:moveTo>
                    <a:pt x="25965" y="636"/>
                  </a:moveTo>
                  <a:cubicBezTo>
                    <a:pt x="25948" y="636"/>
                    <a:pt x="25930" y="653"/>
                    <a:pt x="25908" y="671"/>
                  </a:cubicBezTo>
                  <a:cubicBezTo>
                    <a:pt x="25874" y="705"/>
                    <a:pt x="25891" y="745"/>
                    <a:pt x="25908" y="762"/>
                  </a:cubicBezTo>
                  <a:cubicBezTo>
                    <a:pt x="25930" y="779"/>
                    <a:pt x="25948" y="779"/>
                    <a:pt x="25965" y="779"/>
                  </a:cubicBezTo>
                  <a:cubicBezTo>
                    <a:pt x="25982" y="779"/>
                    <a:pt x="26000" y="779"/>
                    <a:pt x="26017" y="762"/>
                  </a:cubicBezTo>
                  <a:cubicBezTo>
                    <a:pt x="26039" y="727"/>
                    <a:pt x="26039" y="688"/>
                    <a:pt x="26000" y="653"/>
                  </a:cubicBezTo>
                  <a:cubicBezTo>
                    <a:pt x="26000" y="653"/>
                    <a:pt x="25982" y="636"/>
                    <a:pt x="25965" y="636"/>
                  </a:cubicBezTo>
                  <a:close/>
                  <a:moveTo>
                    <a:pt x="16157" y="653"/>
                  </a:moveTo>
                  <a:cubicBezTo>
                    <a:pt x="16140" y="653"/>
                    <a:pt x="16101" y="671"/>
                    <a:pt x="16101" y="688"/>
                  </a:cubicBezTo>
                  <a:cubicBezTo>
                    <a:pt x="16083" y="727"/>
                    <a:pt x="16083" y="762"/>
                    <a:pt x="16118" y="797"/>
                  </a:cubicBezTo>
                  <a:lnTo>
                    <a:pt x="16157" y="797"/>
                  </a:lnTo>
                  <a:cubicBezTo>
                    <a:pt x="16192" y="797"/>
                    <a:pt x="16209" y="779"/>
                    <a:pt x="16227" y="762"/>
                  </a:cubicBezTo>
                  <a:cubicBezTo>
                    <a:pt x="16249" y="727"/>
                    <a:pt x="16227" y="688"/>
                    <a:pt x="16192" y="671"/>
                  </a:cubicBezTo>
                  <a:cubicBezTo>
                    <a:pt x="16192" y="653"/>
                    <a:pt x="16175" y="653"/>
                    <a:pt x="16157" y="653"/>
                  </a:cubicBezTo>
                  <a:close/>
                  <a:moveTo>
                    <a:pt x="12293" y="688"/>
                  </a:moveTo>
                  <a:cubicBezTo>
                    <a:pt x="12258" y="705"/>
                    <a:pt x="12241" y="745"/>
                    <a:pt x="12258" y="779"/>
                  </a:cubicBezTo>
                  <a:cubicBezTo>
                    <a:pt x="12258" y="814"/>
                    <a:pt x="12293" y="836"/>
                    <a:pt x="12332" y="836"/>
                  </a:cubicBezTo>
                  <a:lnTo>
                    <a:pt x="12350" y="836"/>
                  </a:lnTo>
                  <a:cubicBezTo>
                    <a:pt x="12385" y="814"/>
                    <a:pt x="12402" y="779"/>
                    <a:pt x="12385" y="745"/>
                  </a:cubicBezTo>
                  <a:cubicBezTo>
                    <a:pt x="12385" y="705"/>
                    <a:pt x="12350" y="688"/>
                    <a:pt x="12311" y="688"/>
                  </a:cubicBezTo>
                  <a:close/>
                  <a:moveTo>
                    <a:pt x="21505" y="745"/>
                  </a:moveTo>
                  <a:cubicBezTo>
                    <a:pt x="21470" y="762"/>
                    <a:pt x="21448" y="814"/>
                    <a:pt x="21470" y="853"/>
                  </a:cubicBezTo>
                  <a:cubicBezTo>
                    <a:pt x="21488" y="871"/>
                    <a:pt x="21505" y="888"/>
                    <a:pt x="21522" y="888"/>
                  </a:cubicBezTo>
                  <a:lnTo>
                    <a:pt x="21557" y="888"/>
                  </a:lnTo>
                  <a:cubicBezTo>
                    <a:pt x="21596" y="871"/>
                    <a:pt x="21614" y="814"/>
                    <a:pt x="21596" y="779"/>
                  </a:cubicBezTo>
                  <a:cubicBezTo>
                    <a:pt x="21579" y="762"/>
                    <a:pt x="21557" y="745"/>
                    <a:pt x="21522" y="745"/>
                  </a:cubicBezTo>
                  <a:close/>
                  <a:moveTo>
                    <a:pt x="11967" y="797"/>
                  </a:moveTo>
                  <a:lnTo>
                    <a:pt x="11949" y="814"/>
                  </a:lnTo>
                  <a:cubicBezTo>
                    <a:pt x="11915" y="814"/>
                    <a:pt x="11897" y="871"/>
                    <a:pt x="11915" y="906"/>
                  </a:cubicBezTo>
                  <a:cubicBezTo>
                    <a:pt x="11915" y="923"/>
                    <a:pt x="11949" y="945"/>
                    <a:pt x="11984" y="945"/>
                  </a:cubicBezTo>
                  <a:lnTo>
                    <a:pt x="12006" y="945"/>
                  </a:lnTo>
                  <a:cubicBezTo>
                    <a:pt x="12041" y="923"/>
                    <a:pt x="12058" y="888"/>
                    <a:pt x="12041" y="853"/>
                  </a:cubicBezTo>
                  <a:cubicBezTo>
                    <a:pt x="12041" y="814"/>
                    <a:pt x="12006" y="797"/>
                    <a:pt x="11967" y="797"/>
                  </a:cubicBezTo>
                  <a:close/>
                  <a:moveTo>
                    <a:pt x="16466" y="853"/>
                  </a:moveTo>
                  <a:cubicBezTo>
                    <a:pt x="16427" y="853"/>
                    <a:pt x="16410" y="871"/>
                    <a:pt x="16392" y="888"/>
                  </a:cubicBezTo>
                  <a:cubicBezTo>
                    <a:pt x="16375" y="923"/>
                    <a:pt x="16375" y="962"/>
                    <a:pt x="16410" y="997"/>
                  </a:cubicBezTo>
                  <a:lnTo>
                    <a:pt x="16466" y="997"/>
                  </a:lnTo>
                  <a:cubicBezTo>
                    <a:pt x="16484" y="997"/>
                    <a:pt x="16501" y="997"/>
                    <a:pt x="16518" y="980"/>
                  </a:cubicBezTo>
                  <a:cubicBezTo>
                    <a:pt x="16536" y="945"/>
                    <a:pt x="16536" y="906"/>
                    <a:pt x="16501" y="871"/>
                  </a:cubicBezTo>
                  <a:cubicBezTo>
                    <a:pt x="16484" y="871"/>
                    <a:pt x="16484" y="853"/>
                    <a:pt x="16466" y="853"/>
                  </a:cubicBezTo>
                  <a:close/>
                  <a:moveTo>
                    <a:pt x="26235" y="888"/>
                  </a:moveTo>
                  <a:cubicBezTo>
                    <a:pt x="26217" y="888"/>
                    <a:pt x="26200" y="888"/>
                    <a:pt x="26183" y="906"/>
                  </a:cubicBezTo>
                  <a:cubicBezTo>
                    <a:pt x="26148" y="923"/>
                    <a:pt x="26165" y="980"/>
                    <a:pt x="26183" y="997"/>
                  </a:cubicBezTo>
                  <a:cubicBezTo>
                    <a:pt x="26200" y="1014"/>
                    <a:pt x="26217" y="1032"/>
                    <a:pt x="26235" y="1032"/>
                  </a:cubicBezTo>
                  <a:cubicBezTo>
                    <a:pt x="26257" y="1032"/>
                    <a:pt x="26274" y="1014"/>
                    <a:pt x="26291" y="997"/>
                  </a:cubicBezTo>
                  <a:cubicBezTo>
                    <a:pt x="26309" y="980"/>
                    <a:pt x="26309" y="923"/>
                    <a:pt x="26291" y="906"/>
                  </a:cubicBezTo>
                  <a:cubicBezTo>
                    <a:pt x="26274" y="888"/>
                    <a:pt x="26257" y="888"/>
                    <a:pt x="26235" y="888"/>
                  </a:cubicBezTo>
                  <a:close/>
                  <a:moveTo>
                    <a:pt x="21179" y="906"/>
                  </a:moveTo>
                  <a:cubicBezTo>
                    <a:pt x="21144" y="923"/>
                    <a:pt x="21122" y="980"/>
                    <a:pt x="21144" y="1014"/>
                  </a:cubicBezTo>
                  <a:cubicBezTo>
                    <a:pt x="21161" y="1032"/>
                    <a:pt x="21179" y="1053"/>
                    <a:pt x="21213" y="1053"/>
                  </a:cubicBezTo>
                  <a:lnTo>
                    <a:pt x="21231" y="1053"/>
                  </a:lnTo>
                  <a:cubicBezTo>
                    <a:pt x="21270" y="1032"/>
                    <a:pt x="21287" y="980"/>
                    <a:pt x="21270" y="945"/>
                  </a:cubicBezTo>
                  <a:cubicBezTo>
                    <a:pt x="21253" y="923"/>
                    <a:pt x="21231" y="906"/>
                    <a:pt x="21213" y="906"/>
                  </a:cubicBezTo>
                  <a:close/>
                  <a:moveTo>
                    <a:pt x="11606" y="923"/>
                  </a:moveTo>
                  <a:cubicBezTo>
                    <a:pt x="11571" y="923"/>
                    <a:pt x="11549" y="980"/>
                    <a:pt x="11571" y="1014"/>
                  </a:cubicBezTo>
                  <a:cubicBezTo>
                    <a:pt x="11571" y="1032"/>
                    <a:pt x="11606" y="1071"/>
                    <a:pt x="11623" y="1071"/>
                  </a:cubicBezTo>
                  <a:cubicBezTo>
                    <a:pt x="11641" y="1071"/>
                    <a:pt x="11641" y="1053"/>
                    <a:pt x="11658" y="1053"/>
                  </a:cubicBezTo>
                  <a:cubicBezTo>
                    <a:pt x="11697" y="1053"/>
                    <a:pt x="11714" y="997"/>
                    <a:pt x="11697" y="962"/>
                  </a:cubicBezTo>
                  <a:cubicBezTo>
                    <a:pt x="11697" y="945"/>
                    <a:pt x="11658" y="923"/>
                    <a:pt x="11623" y="923"/>
                  </a:cubicBezTo>
                  <a:close/>
                  <a:moveTo>
                    <a:pt x="11279" y="1014"/>
                  </a:moveTo>
                  <a:cubicBezTo>
                    <a:pt x="11279" y="1014"/>
                    <a:pt x="11279" y="1032"/>
                    <a:pt x="11262" y="1032"/>
                  </a:cubicBezTo>
                  <a:cubicBezTo>
                    <a:pt x="11223" y="1032"/>
                    <a:pt x="11205" y="1088"/>
                    <a:pt x="11223" y="1123"/>
                  </a:cubicBezTo>
                  <a:cubicBezTo>
                    <a:pt x="11223" y="1141"/>
                    <a:pt x="11262" y="1162"/>
                    <a:pt x="11279" y="1162"/>
                  </a:cubicBezTo>
                  <a:lnTo>
                    <a:pt x="11314" y="1162"/>
                  </a:lnTo>
                  <a:cubicBezTo>
                    <a:pt x="11353" y="1162"/>
                    <a:pt x="11371" y="1106"/>
                    <a:pt x="11353" y="1071"/>
                  </a:cubicBezTo>
                  <a:cubicBezTo>
                    <a:pt x="11353" y="1053"/>
                    <a:pt x="11314" y="1014"/>
                    <a:pt x="11279" y="1014"/>
                  </a:cubicBezTo>
                  <a:close/>
                  <a:moveTo>
                    <a:pt x="20852" y="1071"/>
                  </a:moveTo>
                  <a:cubicBezTo>
                    <a:pt x="20817" y="1088"/>
                    <a:pt x="20796" y="1141"/>
                    <a:pt x="20817" y="1180"/>
                  </a:cubicBezTo>
                  <a:cubicBezTo>
                    <a:pt x="20835" y="1197"/>
                    <a:pt x="20852" y="1214"/>
                    <a:pt x="20887" y="1214"/>
                  </a:cubicBezTo>
                  <a:cubicBezTo>
                    <a:pt x="20887" y="1214"/>
                    <a:pt x="20904" y="1214"/>
                    <a:pt x="20904" y="1197"/>
                  </a:cubicBezTo>
                  <a:cubicBezTo>
                    <a:pt x="20944" y="1180"/>
                    <a:pt x="20961" y="1141"/>
                    <a:pt x="20944" y="1106"/>
                  </a:cubicBezTo>
                  <a:cubicBezTo>
                    <a:pt x="20944" y="1088"/>
                    <a:pt x="20904" y="1071"/>
                    <a:pt x="20887" y="1071"/>
                  </a:cubicBezTo>
                  <a:close/>
                  <a:moveTo>
                    <a:pt x="16736" y="1088"/>
                  </a:moveTo>
                  <a:cubicBezTo>
                    <a:pt x="16718" y="1088"/>
                    <a:pt x="16701" y="1106"/>
                    <a:pt x="16684" y="1123"/>
                  </a:cubicBezTo>
                  <a:cubicBezTo>
                    <a:pt x="16645" y="1141"/>
                    <a:pt x="16645" y="1197"/>
                    <a:pt x="16684" y="1214"/>
                  </a:cubicBezTo>
                  <a:cubicBezTo>
                    <a:pt x="16701" y="1232"/>
                    <a:pt x="16718" y="1232"/>
                    <a:pt x="16736" y="1232"/>
                  </a:cubicBezTo>
                  <a:cubicBezTo>
                    <a:pt x="16753" y="1232"/>
                    <a:pt x="16771" y="1232"/>
                    <a:pt x="16792" y="1214"/>
                  </a:cubicBezTo>
                  <a:cubicBezTo>
                    <a:pt x="16810" y="1197"/>
                    <a:pt x="16810" y="1141"/>
                    <a:pt x="16792" y="1123"/>
                  </a:cubicBezTo>
                  <a:cubicBezTo>
                    <a:pt x="16771" y="1106"/>
                    <a:pt x="16753" y="1088"/>
                    <a:pt x="16736" y="1088"/>
                  </a:cubicBezTo>
                  <a:close/>
                  <a:moveTo>
                    <a:pt x="10918" y="1123"/>
                  </a:moveTo>
                  <a:cubicBezTo>
                    <a:pt x="10879" y="1141"/>
                    <a:pt x="10862" y="1180"/>
                    <a:pt x="10862" y="1214"/>
                  </a:cubicBezTo>
                  <a:cubicBezTo>
                    <a:pt x="10879" y="1249"/>
                    <a:pt x="10896" y="1271"/>
                    <a:pt x="10936" y="1271"/>
                  </a:cubicBezTo>
                  <a:lnTo>
                    <a:pt x="10953" y="1271"/>
                  </a:lnTo>
                  <a:cubicBezTo>
                    <a:pt x="10988" y="1249"/>
                    <a:pt x="11027" y="1214"/>
                    <a:pt x="11005" y="1180"/>
                  </a:cubicBezTo>
                  <a:cubicBezTo>
                    <a:pt x="11005" y="1141"/>
                    <a:pt x="10970" y="1123"/>
                    <a:pt x="10936" y="1123"/>
                  </a:cubicBezTo>
                  <a:close/>
                  <a:moveTo>
                    <a:pt x="26474" y="1141"/>
                  </a:moveTo>
                  <a:cubicBezTo>
                    <a:pt x="26452" y="1141"/>
                    <a:pt x="26452" y="1162"/>
                    <a:pt x="26435" y="1162"/>
                  </a:cubicBezTo>
                  <a:cubicBezTo>
                    <a:pt x="26400" y="1197"/>
                    <a:pt x="26400" y="1232"/>
                    <a:pt x="26418" y="1271"/>
                  </a:cubicBezTo>
                  <a:cubicBezTo>
                    <a:pt x="26435" y="1288"/>
                    <a:pt x="26452" y="1288"/>
                    <a:pt x="26474" y="1288"/>
                  </a:cubicBezTo>
                  <a:cubicBezTo>
                    <a:pt x="26491" y="1288"/>
                    <a:pt x="26509" y="1288"/>
                    <a:pt x="26526" y="1271"/>
                  </a:cubicBezTo>
                  <a:cubicBezTo>
                    <a:pt x="26561" y="1249"/>
                    <a:pt x="26561" y="1214"/>
                    <a:pt x="26544" y="1180"/>
                  </a:cubicBezTo>
                  <a:cubicBezTo>
                    <a:pt x="26526" y="1162"/>
                    <a:pt x="26509" y="1141"/>
                    <a:pt x="26474" y="1141"/>
                  </a:cubicBezTo>
                  <a:close/>
                  <a:moveTo>
                    <a:pt x="10570" y="1214"/>
                  </a:moveTo>
                  <a:cubicBezTo>
                    <a:pt x="10535" y="1232"/>
                    <a:pt x="10500" y="1271"/>
                    <a:pt x="10518" y="1306"/>
                  </a:cubicBezTo>
                  <a:cubicBezTo>
                    <a:pt x="10518" y="1341"/>
                    <a:pt x="10553" y="1358"/>
                    <a:pt x="10592" y="1358"/>
                  </a:cubicBezTo>
                  <a:lnTo>
                    <a:pt x="10609" y="1358"/>
                  </a:lnTo>
                  <a:cubicBezTo>
                    <a:pt x="10644" y="1341"/>
                    <a:pt x="10661" y="1306"/>
                    <a:pt x="10661" y="1271"/>
                  </a:cubicBezTo>
                  <a:cubicBezTo>
                    <a:pt x="10644" y="1232"/>
                    <a:pt x="10627" y="1214"/>
                    <a:pt x="10592" y="1214"/>
                  </a:cubicBezTo>
                  <a:close/>
                  <a:moveTo>
                    <a:pt x="20526" y="1232"/>
                  </a:moveTo>
                  <a:cubicBezTo>
                    <a:pt x="20491" y="1249"/>
                    <a:pt x="20469" y="1306"/>
                    <a:pt x="20491" y="1341"/>
                  </a:cubicBezTo>
                  <a:cubicBezTo>
                    <a:pt x="20508" y="1358"/>
                    <a:pt x="20526" y="1380"/>
                    <a:pt x="20561" y="1380"/>
                  </a:cubicBezTo>
                  <a:cubicBezTo>
                    <a:pt x="20561" y="1380"/>
                    <a:pt x="20578" y="1380"/>
                    <a:pt x="20578" y="1358"/>
                  </a:cubicBezTo>
                  <a:cubicBezTo>
                    <a:pt x="20617" y="1341"/>
                    <a:pt x="20635" y="1306"/>
                    <a:pt x="20617" y="1271"/>
                  </a:cubicBezTo>
                  <a:cubicBezTo>
                    <a:pt x="20617" y="1249"/>
                    <a:pt x="20578" y="1232"/>
                    <a:pt x="20561" y="1232"/>
                  </a:cubicBezTo>
                  <a:close/>
                  <a:moveTo>
                    <a:pt x="10226" y="1288"/>
                  </a:moveTo>
                  <a:lnTo>
                    <a:pt x="10209" y="1306"/>
                  </a:lnTo>
                  <a:cubicBezTo>
                    <a:pt x="10174" y="1306"/>
                    <a:pt x="10157" y="1341"/>
                    <a:pt x="10157" y="1380"/>
                  </a:cubicBezTo>
                  <a:cubicBezTo>
                    <a:pt x="10174" y="1415"/>
                    <a:pt x="10192" y="1432"/>
                    <a:pt x="10226" y="1432"/>
                  </a:cubicBezTo>
                  <a:lnTo>
                    <a:pt x="10244" y="1432"/>
                  </a:lnTo>
                  <a:cubicBezTo>
                    <a:pt x="10283" y="1432"/>
                    <a:pt x="10318" y="1397"/>
                    <a:pt x="10300" y="1358"/>
                  </a:cubicBezTo>
                  <a:cubicBezTo>
                    <a:pt x="10300" y="1323"/>
                    <a:pt x="10265" y="1288"/>
                    <a:pt x="10226" y="1288"/>
                  </a:cubicBezTo>
                  <a:close/>
                  <a:moveTo>
                    <a:pt x="16988" y="1341"/>
                  </a:moveTo>
                  <a:cubicBezTo>
                    <a:pt x="16971" y="1341"/>
                    <a:pt x="16953" y="1358"/>
                    <a:pt x="16936" y="1380"/>
                  </a:cubicBezTo>
                  <a:cubicBezTo>
                    <a:pt x="16919" y="1397"/>
                    <a:pt x="16919" y="1449"/>
                    <a:pt x="16936" y="1467"/>
                  </a:cubicBezTo>
                  <a:cubicBezTo>
                    <a:pt x="16953" y="1489"/>
                    <a:pt x="16971" y="1489"/>
                    <a:pt x="16988" y="1489"/>
                  </a:cubicBezTo>
                  <a:cubicBezTo>
                    <a:pt x="17010" y="1489"/>
                    <a:pt x="17027" y="1489"/>
                    <a:pt x="17045" y="1467"/>
                  </a:cubicBezTo>
                  <a:cubicBezTo>
                    <a:pt x="17080" y="1449"/>
                    <a:pt x="17080" y="1397"/>
                    <a:pt x="17045" y="1380"/>
                  </a:cubicBezTo>
                  <a:cubicBezTo>
                    <a:pt x="17027" y="1358"/>
                    <a:pt x="17010" y="1341"/>
                    <a:pt x="16988" y="1341"/>
                  </a:cubicBezTo>
                  <a:close/>
                  <a:moveTo>
                    <a:pt x="9865" y="1380"/>
                  </a:moveTo>
                  <a:cubicBezTo>
                    <a:pt x="9830" y="1380"/>
                    <a:pt x="9791" y="1415"/>
                    <a:pt x="9809" y="1449"/>
                  </a:cubicBezTo>
                  <a:cubicBezTo>
                    <a:pt x="9809" y="1489"/>
                    <a:pt x="9848" y="1523"/>
                    <a:pt x="9883" y="1523"/>
                  </a:cubicBezTo>
                  <a:lnTo>
                    <a:pt x="9900" y="1523"/>
                  </a:lnTo>
                  <a:cubicBezTo>
                    <a:pt x="9939" y="1506"/>
                    <a:pt x="9957" y="1467"/>
                    <a:pt x="9957" y="1432"/>
                  </a:cubicBezTo>
                  <a:cubicBezTo>
                    <a:pt x="9939" y="1397"/>
                    <a:pt x="9917" y="1380"/>
                    <a:pt x="9883" y="1380"/>
                  </a:cubicBezTo>
                  <a:close/>
                  <a:moveTo>
                    <a:pt x="20200" y="1397"/>
                  </a:moveTo>
                  <a:cubicBezTo>
                    <a:pt x="20165" y="1415"/>
                    <a:pt x="20143" y="1449"/>
                    <a:pt x="20165" y="1489"/>
                  </a:cubicBezTo>
                  <a:cubicBezTo>
                    <a:pt x="20182" y="1523"/>
                    <a:pt x="20200" y="1541"/>
                    <a:pt x="20234" y="1541"/>
                  </a:cubicBezTo>
                  <a:lnTo>
                    <a:pt x="20252" y="1523"/>
                  </a:lnTo>
                  <a:cubicBezTo>
                    <a:pt x="20291" y="1506"/>
                    <a:pt x="20308" y="1467"/>
                    <a:pt x="20291" y="1432"/>
                  </a:cubicBezTo>
                  <a:cubicBezTo>
                    <a:pt x="20291" y="1397"/>
                    <a:pt x="20252" y="1397"/>
                    <a:pt x="20234" y="1397"/>
                  </a:cubicBezTo>
                  <a:close/>
                  <a:moveTo>
                    <a:pt x="26692" y="1432"/>
                  </a:moveTo>
                  <a:cubicBezTo>
                    <a:pt x="26692" y="1432"/>
                    <a:pt x="26670" y="1449"/>
                    <a:pt x="26652" y="1449"/>
                  </a:cubicBezTo>
                  <a:cubicBezTo>
                    <a:pt x="26618" y="1467"/>
                    <a:pt x="26618" y="1523"/>
                    <a:pt x="26635" y="1558"/>
                  </a:cubicBezTo>
                  <a:cubicBezTo>
                    <a:pt x="26652" y="1576"/>
                    <a:pt x="26670" y="1576"/>
                    <a:pt x="26692" y="1576"/>
                  </a:cubicBezTo>
                  <a:lnTo>
                    <a:pt x="26744" y="1576"/>
                  </a:lnTo>
                  <a:cubicBezTo>
                    <a:pt x="26779" y="1541"/>
                    <a:pt x="26779" y="1506"/>
                    <a:pt x="26761" y="1467"/>
                  </a:cubicBezTo>
                  <a:cubicBezTo>
                    <a:pt x="26744" y="1449"/>
                    <a:pt x="26726" y="1432"/>
                    <a:pt x="26692" y="1432"/>
                  </a:cubicBezTo>
                  <a:close/>
                  <a:moveTo>
                    <a:pt x="9504" y="1449"/>
                  </a:moveTo>
                  <a:cubicBezTo>
                    <a:pt x="9465" y="1449"/>
                    <a:pt x="9447" y="1489"/>
                    <a:pt x="9447" y="1523"/>
                  </a:cubicBezTo>
                  <a:cubicBezTo>
                    <a:pt x="9465" y="1558"/>
                    <a:pt x="9482" y="1597"/>
                    <a:pt x="9521" y="1597"/>
                  </a:cubicBezTo>
                  <a:lnTo>
                    <a:pt x="9539" y="1597"/>
                  </a:lnTo>
                  <a:cubicBezTo>
                    <a:pt x="9574" y="1576"/>
                    <a:pt x="9613" y="1541"/>
                    <a:pt x="9591" y="1506"/>
                  </a:cubicBezTo>
                  <a:cubicBezTo>
                    <a:pt x="9591" y="1467"/>
                    <a:pt x="9556" y="1449"/>
                    <a:pt x="9521" y="1449"/>
                  </a:cubicBezTo>
                  <a:close/>
                  <a:moveTo>
                    <a:pt x="9156" y="1506"/>
                  </a:moveTo>
                  <a:cubicBezTo>
                    <a:pt x="9121" y="1523"/>
                    <a:pt x="9086" y="1558"/>
                    <a:pt x="9104" y="1597"/>
                  </a:cubicBezTo>
                  <a:cubicBezTo>
                    <a:pt x="9104" y="1632"/>
                    <a:pt x="9139" y="1650"/>
                    <a:pt x="9178" y="1650"/>
                  </a:cubicBezTo>
                  <a:cubicBezTo>
                    <a:pt x="9212" y="1650"/>
                    <a:pt x="9247" y="1615"/>
                    <a:pt x="9230" y="1576"/>
                  </a:cubicBezTo>
                  <a:cubicBezTo>
                    <a:pt x="9230" y="1541"/>
                    <a:pt x="9195" y="1506"/>
                    <a:pt x="9178" y="1506"/>
                  </a:cubicBezTo>
                  <a:close/>
                  <a:moveTo>
                    <a:pt x="19873" y="1541"/>
                  </a:moveTo>
                  <a:cubicBezTo>
                    <a:pt x="19838" y="1558"/>
                    <a:pt x="19817" y="1615"/>
                    <a:pt x="19838" y="1650"/>
                  </a:cubicBezTo>
                  <a:cubicBezTo>
                    <a:pt x="19856" y="1667"/>
                    <a:pt x="19873" y="1684"/>
                    <a:pt x="19908" y="1684"/>
                  </a:cubicBezTo>
                  <a:lnTo>
                    <a:pt x="19925" y="1684"/>
                  </a:lnTo>
                  <a:cubicBezTo>
                    <a:pt x="19965" y="1667"/>
                    <a:pt x="19982" y="1615"/>
                    <a:pt x="19965" y="1576"/>
                  </a:cubicBezTo>
                  <a:cubicBezTo>
                    <a:pt x="19965" y="1558"/>
                    <a:pt x="19925" y="1541"/>
                    <a:pt x="19908" y="1541"/>
                  </a:cubicBezTo>
                  <a:close/>
                  <a:moveTo>
                    <a:pt x="8795" y="1576"/>
                  </a:moveTo>
                  <a:cubicBezTo>
                    <a:pt x="8760" y="1576"/>
                    <a:pt x="8743" y="1615"/>
                    <a:pt x="8743" y="1667"/>
                  </a:cubicBezTo>
                  <a:cubicBezTo>
                    <a:pt x="8743" y="1684"/>
                    <a:pt x="8777" y="1724"/>
                    <a:pt x="8812" y="1724"/>
                  </a:cubicBezTo>
                  <a:lnTo>
                    <a:pt x="8830" y="1724"/>
                  </a:lnTo>
                  <a:cubicBezTo>
                    <a:pt x="8869" y="1706"/>
                    <a:pt x="8886" y="1667"/>
                    <a:pt x="8886" y="1632"/>
                  </a:cubicBezTo>
                  <a:cubicBezTo>
                    <a:pt x="8869" y="1597"/>
                    <a:pt x="8851" y="1576"/>
                    <a:pt x="8812" y="1576"/>
                  </a:cubicBezTo>
                  <a:close/>
                  <a:moveTo>
                    <a:pt x="17262" y="1597"/>
                  </a:moveTo>
                  <a:cubicBezTo>
                    <a:pt x="17228" y="1597"/>
                    <a:pt x="17206" y="1615"/>
                    <a:pt x="17206" y="1632"/>
                  </a:cubicBezTo>
                  <a:cubicBezTo>
                    <a:pt x="17171" y="1650"/>
                    <a:pt x="17171" y="1706"/>
                    <a:pt x="17206" y="1724"/>
                  </a:cubicBezTo>
                  <a:cubicBezTo>
                    <a:pt x="17228" y="1741"/>
                    <a:pt x="17245" y="1741"/>
                    <a:pt x="17262" y="1741"/>
                  </a:cubicBezTo>
                  <a:cubicBezTo>
                    <a:pt x="17280" y="1741"/>
                    <a:pt x="17297" y="1741"/>
                    <a:pt x="17297" y="1724"/>
                  </a:cubicBezTo>
                  <a:cubicBezTo>
                    <a:pt x="17336" y="1684"/>
                    <a:pt x="17336" y="1650"/>
                    <a:pt x="17297" y="1615"/>
                  </a:cubicBezTo>
                  <a:cubicBezTo>
                    <a:pt x="17280" y="1615"/>
                    <a:pt x="17280" y="1597"/>
                    <a:pt x="17262" y="1597"/>
                  </a:cubicBezTo>
                  <a:close/>
                  <a:moveTo>
                    <a:pt x="8434" y="1632"/>
                  </a:moveTo>
                  <a:cubicBezTo>
                    <a:pt x="8394" y="1650"/>
                    <a:pt x="8377" y="1684"/>
                    <a:pt x="8377" y="1724"/>
                  </a:cubicBezTo>
                  <a:cubicBezTo>
                    <a:pt x="8394" y="1758"/>
                    <a:pt x="8416" y="1776"/>
                    <a:pt x="8451" y="1776"/>
                  </a:cubicBezTo>
                  <a:lnTo>
                    <a:pt x="8468" y="1776"/>
                  </a:lnTo>
                  <a:cubicBezTo>
                    <a:pt x="8503" y="1776"/>
                    <a:pt x="8525" y="1741"/>
                    <a:pt x="8525" y="1706"/>
                  </a:cubicBezTo>
                  <a:cubicBezTo>
                    <a:pt x="8525" y="1667"/>
                    <a:pt x="8486" y="1632"/>
                    <a:pt x="8451" y="1632"/>
                  </a:cubicBezTo>
                  <a:close/>
                  <a:moveTo>
                    <a:pt x="19564" y="1684"/>
                  </a:moveTo>
                  <a:cubicBezTo>
                    <a:pt x="19564" y="1684"/>
                    <a:pt x="19547" y="1684"/>
                    <a:pt x="19547" y="1706"/>
                  </a:cubicBezTo>
                  <a:cubicBezTo>
                    <a:pt x="19512" y="1706"/>
                    <a:pt x="19490" y="1758"/>
                    <a:pt x="19512" y="1793"/>
                  </a:cubicBezTo>
                  <a:cubicBezTo>
                    <a:pt x="19512" y="1815"/>
                    <a:pt x="19547" y="1832"/>
                    <a:pt x="19564" y="1832"/>
                  </a:cubicBezTo>
                  <a:lnTo>
                    <a:pt x="19599" y="1832"/>
                  </a:lnTo>
                  <a:cubicBezTo>
                    <a:pt x="19638" y="1815"/>
                    <a:pt x="19656" y="1776"/>
                    <a:pt x="19638" y="1741"/>
                  </a:cubicBezTo>
                  <a:cubicBezTo>
                    <a:pt x="19621" y="1706"/>
                    <a:pt x="19599" y="1684"/>
                    <a:pt x="19564" y="1684"/>
                  </a:cubicBezTo>
                  <a:close/>
                  <a:moveTo>
                    <a:pt x="8090" y="1706"/>
                  </a:moveTo>
                  <a:cubicBezTo>
                    <a:pt x="8051" y="1706"/>
                    <a:pt x="8016" y="1741"/>
                    <a:pt x="8033" y="1776"/>
                  </a:cubicBezTo>
                  <a:cubicBezTo>
                    <a:pt x="8033" y="1815"/>
                    <a:pt x="8068" y="1850"/>
                    <a:pt x="8090" y="1850"/>
                  </a:cubicBezTo>
                  <a:lnTo>
                    <a:pt x="8107" y="1850"/>
                  </a:lnTo>
                  <a:cubicBezTo>
                    <a:pt x="8142" y="1832"/>
                    <a:pt x="8177" y="1793"/>
                    <a:pt x="8159" y="1758"/>
                  </a:cubicBezTo>
                  <a:cubicBezTo>
                    <a:pt x="8159" y="1724"/>
                    <a:pt x="8125" y="1706"/>
                    <a:pt x="8090" y="1706"/>
                  </a:cubicBezTo>
                  <a:close/>
                  <a:moveTo>
                    <a:pt x="26870" y="1741"/>
                  </a:moveTo>
                  <a:cubicBezTo>
                    <a:pt x="26835" y="1776"/>
                    <a:pt x="26818" y="1815"/>
                    <a:pt x="26835" y="1850"/>
                  </a:cubicBezTo>
                  <a:cubicBezTo>
                    <a:pt x="26853" y="1867"/>
                    <a:pt x="26870" y="1885"/>
                    <a:pt x="26909" y="1885"/>
                  </a:cubicBezTo>
                  <a:cubicBezTo>
                    <a:pt x="26927" y="1885"/>
                    <a:pt x="26927" y="1885"/>
                    <a:pt x="26944" y="1867"/>
                  </a:cubicBezTo>
                  <a:cubicBezTo>
                    <a:pt x="26979" y="1850"/>
                    <a:pt x="26979" y="1793"/>
                    <a:pt x="26961" y="1776"/>
                  </a:cubicBezTo>
                  <a:cubicBezTo>
                    <a:pt x="26944" y="1741"/>
                    <a:pt x="26927" y="1741"/>
                    <a:pt x="26909" y="1741"/>
                  </a:cubicBezTo>
                  <a:close/>
                  <a:moveTo>
                    <a:pt x="7724" y="1758"/>
                  </a:moveTo>
                  <a:cubicBezTo>
                    <a:pt x="7690" y="1776"/>
                    <a:pt x="7655" y="1815"/>
                    <a:pt x="7672" y="1850"/>
                  </a:cubicBezTo>
                  <a:cubicBezTo>
                    <a:pt x="7672" y="1885"/>
                    <a:pt x="7707" y="1902"/>
                    <a:pt x="7742" y="1902"/>
                  </a:cubicBezTo>
                  <a:cubicBezTo>
                    <a:pt x="7798" y="1902"/>
                    <a:pt x="7816" y="1867"/>
                    <a:pt x="7816" y="1832"/>
                  </a:cubicBezTo>
                  <a:cubicBezTo>
                    <a:pt x="7798" y="1793"/>
                    <a:pt x="7781" y="1758"/>
                    <a:pt x="7742" y="1758"/>
                  </a:cubicBezTo>
                  <a:close/>
                  <a:moveTo>
                    <a:pt x="7363" y="1832"/>
                  </a:moveTo>
                  <a:cubicBezTo>
                    <a:pt x="7328" y="1832"/>
                    <a:pt x="7307" y="1885"/>
                    <a:pt x="7307" y="1924"/>
                  </a:cubicBezTo>
                  <a:cubicBezTo>
                    <a:pt x="7328" y="1959"/>
                    <a:pt x="7346" y="1976"/>
                    <a:pt x="7381" y="1976"/>
                  </a:cubicBezTo>
                  <a:lnTo>
                    <a:pt x="7398" y="1976"/>
                  </a:lnTo>
                  <a:cubicBezTo>
                    <a:pt x="7437" y="1959"/>
                    <a:pt x="7455" y="1924"/>
                    <a:pt x="7455" y="1885"/>
                  </a:cubicBezTo>
                  <a:cubicBezTo>
                    <a:pt x="7455" y="1850"/>
                    <a:pt x="7415" y="1832"/>
                    <a:pt x="7381" y="1832"/>
                  </a:cubicBezTo>
                  <a:close/>
                  <a:moveTo>
                    <a:pt x="17532" y="1832"/>
                  </a:moveTo>
                  <a:cubicBezTo>
                    <a:pt x="17515" y="1832"/>
                    <a:pt x="17480" y="1850"/>
                    <a:pt x="17480" y="1867"/>
                  </a:cubicBezTo>
                  <a:cubicBezTo>
                    <a:pt x="17445" y="1902"/>
                    <a:pt x="17463" y="1941"/>
                    <a:pt x="17497" y="1959"/>
                  </a:cubicBezTo>
                  <a:cubicBezTo>
                    <a:pt x="17497" y="1976"/>
                    <a:pt x="17515" y="1976"/>
                    <a:pt x="17532" y="1976"/>
                  </a:cubicBezTo>
                  <a:cubicBezTo>
                    <a:pt x="17554" y="1976"/>
                    <a:pt x="17571" y="1976"/>
                    <a:pt x="17589" y="1959"/>
                  </a:cubicBezTo>
                  <a:cubicBezTo>
                    <a:pt x="17606" y="1924"/>
                    <a:pt x="17606" y="1867"/>
                    <a:pt x="17571" y="1850"/>
                  </a:cubicBezTo>
                  <a:cubicBezTo>
                    <a:pt x="17571" y="1832"/>
                    <a:pt x="17554" y="1832"/>
                    <a:pt x="17532" y="1832"/>
                  </a:cubicBezTo>
                  <a:close/>
                  <a:moveTo>
                    <a:pt x="19203" y="1832"/>
                  </a:moveTo>
                  <a:cubicBezTo>
                    <a:pt x="19164" y="1850"/>
                    <a:pt x="19147" y="1885"/>
                    <a:pt x="19164" y="1924"/>
                  </a:cubicBezTo>
                  <a:cubicBezTo>
                    <a:pt x="19186" y="1959"/>
                    <a:pt x="19203" y="1976"/>
                    <a:pt x="19238" y="1976"/>
                  </a:cubicBezTo>
                  <a:lnTo>
                    <a:pt x="19255" y="1976"/>
                  </a:lnTo>
                  <a:cubicBezTo>
                    <a:pt x="19294" y="1959"/>
                    <a:pt x="19312" y="1902"/>
                    <a:pt x="19312" y="1867"/>
                  </a:cubicBezTo>
                  <a:cubicBezTo>
                    <a:pt x="19294" y="1850"/>
                    <a:pt x="19273" y="1832"/>
                    <a:pt x="19238" y="1832"/>
                  </a:cubicBezTo>
                  <a:close/>
                  <a:moveTo>
                    <a:pt x="7019" y="1902"/>
                  </a:moveTo>
                  <a:cubicBezTo>
                    <a:pt x="6980" y="1902"/>
                    <a:pt x="6945" y="1941"/>
                    <a:pt x="6963" y="1993"/>
                  </a:cubicBezTo>
                  <a:cubicBezTo>
                    <a:pt x="6963" y="2033"/>
                    <a:pt x="7002" y="2050"/>
                    <a:pt x="7037" y="2050"/>
                  </a:cubicBezTo>
                  <a:cubicBezTo>
                    <a:pt x="7072" y="2033"/>
                    <a:pt x="7111" y="1993"/>
                    <a:pt x="7089" y="1959"/>
                  </a:cubicBezTo>
                  <a:cubicBezTo>
                    <a:pt x="7089" y="1924"/>
                    <a:pt x="7054" y="1902"/>
                    <a:pt x="7037" y="1902"/>
                  </a:cubicBezTo>
                  <a:close/>
                  <a:moveTo>
                    <a:pt x="18877" y="1959"/>
                  </a:moveTo>
                  <a:cubicBezTo>
                    <a:pt x="18838" y="1976"/>
                    <a:pt x="18820" y="2011"/>
                    <a:pt x="18820" y="2050"/>
                  </a:cubicBezTo>
                  <a:cubicBezTo>
                    <a:pt x="18838" y="2085"/>
                    <a:pt x="18877" y="2102"/>
                    <a:pt x="18894" y="2102"/>
                  </a:cubicBezTo>
                  <a:lnTo>
                    <a:pt x="18929" y="2102"/>
                  </a:lnTo>
                  <a:cubicBezTo>
                    <a:pt x="18968" y="2085"/>
                    <a:pt x="18986" y="2050"/>
                    <a:pt x="18968" y="2011"/>
                  </a:cubicBezTo>
                  <a:cubicBezTo>
                    <a:pt x="18946" y="1976"/>
                    <a:pt x="18929" y="1959"/>
                    <a:pt x="18894" y="1959"/>
                  </a:cubicBezTo>
                  <a:close/>
                  <a:moveTo>
                    <a:pt x="6654" y="1976"/>
                  </a:moveTo>
                  <a:cubicBezTo>
                    <a:pt x="6619" y="1993"/>
                    <a:pt x="6602" y="2033"/>
                    <a:pt x="6602" y="2067"/>
                  </a:cubicBezTo>
                  <a:cubicBezTo>
                    <a:pt x="6602" y="2102"/>
                    <a:pt x="6637" y="2120"/>
                    <a:pt x="6676" y="2120"/>
                  </a:cubicBezTo>
                  <a:lnTo>
                    <a:pt x="6693" y="2120"/>
                  </a:lnTo>
                  <a:cubicBezTo>
                    <a:pt x="6728" y="2102"/>
                    <a:pt x="6745" y="2067"/>
                    <a:pt x="6745" y="2033"/>
                  </a:cubicBezTo>
                  <a:cubicBezTo>
                    <a:pt x="6728" y="1993"/>
                    <a:pt x="6710" y="1976"/>
                    <a:pt x="6676" y="1976"/>
                  </a:cubicBezTo>
                  <a:close/>
                  <a:moveTo>
                    <a:pt x="17841" y="2011"/>
                  </a:moveTo>
                  <a:cubicBezTo>
                    <a:pt x="17824" y="2011"/>
                    <a:pt x="17789" y="2033"/>
                    <a:pt x="17771" y="2067"/>
                  </a:cubicBezTo>
                  <a:cubicBezTo>
                    <a:pt x="17771" y="2102"/>
                    <a:pt x="17789" y="2141"/>
                    <a:pt x="17824" y="2159"/>
                  </a:cubicBezTo>
                  <a:lnTo>
                    <a:pt x="17841" y="2159"/>
                  </a:lnTo>
                  <a:cubicBezTo>
                    <a:pt x="17880" y="2159"/>
                    <a:pt x="17898" y="2141"/>
                    <a:pt x="17915" y="2120"/>
                  </a:cubicBezTo>
                  <a:cubicBezTo>
                    <a:pt x="17932" y="2085"/>
                    <a:pt x="17915" y="2033"/>
                    <a:pt x="17880" y="2033"/>
                  </a:cubicBezTo>
                  <a:cubicBezTo>
                    <a:pt x="17859" y="2011"/>
                    <a:pt x="17859" y="2011"/>
                    <a:pt x="17841" y="2011"/>
                  </a:cubicBezTo>
                  <a:close/>
                  <a:moveTo>
                    <a:pt x="27053" y="2050"/>
                  </a:moveTo>
                  <a:cubicBezTo>
                    <a:pt x="27035" y="2067"/>
                    <a:pt x="27018" y="2120"/>
                    <a:pt x="27035" y="2159"/>
                  </a:cubicBezTo>
                  <a:cubicBezTo>
                    <a:pt x="27053" y="2176"/>
                    <a:pt x="27070" y="2194"/>
                    <a:pt x="27105" y="2194"/>
                  </a:cubicBezTo>
                  <a:cubicBezTo>
                    <a:pt x="27105" y="2194"/>
                    <a:pt x="27127" y="2176"/>
                    <a:pt x="27144" y="2176"/>
                  </a:cubicBezTo>
                  <a:cubicBezTo>
                    <a:pt x="27179" y="2159"/>
                    <a:pt x="27179" y="2102"/>
                    <a:pt x="27162" y="2067"/>
                  </a:cubicBezTo>
                  <a:cubicBezTo>
                    <a:pt x="27144" y="2050"/>
                    <a:pt x="27127" y="2050"/>
                    <a:pt x="27105" y="2050"/>
                  </a:cubicBezTo>
                  <a:close/>
                  <a:moveTo>
                    <a:pt x="6310" y="2067"/>
                  </a:moveTo>
                  <a:cubicBezTo>
                    <a:pt x="6258" y="2067"/>
                    <a:pt x="6241" y="2102"/>
                    <a:pt x="6258" y="2159"/>
                  </a:cubicBezTo>
                  <a:cubicBezTo>
                    <a:pt x="6258" y="2176"/>
                    <a:pt x="6293" y="2211"/>
                    <a:pt x="6328" y="2211"/>
                  </a:cubicBezTo>
                  <a:cubicBezTo>
                    <a:pt x="6384" y="2194"/>
                    <a:pt x="6402" y="2159"/>
                    <a:pt x="6384" y="2120"/>
                  </a:cubicBezTo>
                  <a:cubicBezTo>
                    <a:pt x="6384" y="2085"/>
                    <a:pt x="6349" y="2067"/>
                    <a:pt x="6328" y="2067"/>
                  </a:cubicBezTo>
                  <a:close/>
                  <a:moveTo>
                    <a:pt x="18533" y="2067"/>
                  </a:moveTo>
                  <a:cubicBezTo>
                    <a:pt x="18494" y="2085"/>
                    <a:pt x="18476" y="2120"/>
                    <a:pt x="18476" y="2159"/>
                  </a:cubicBezTo>
                  <a:cubicBezTo>
                    <a:pt x="18494" y="2194"/>
                    <a:pt x="18511" y="2211"/>
                    <a:pt x="18550" y="2211"/>
                  </a:cubicBezTo>
                  <a:lnTo>
                    <a:pt x="18568" y="2211"/>
                  </a:lnTo>
                  <a:cubicBezTo>
                    <a:pt x="18603" y="2194"/>
                    <a:pt x="18642" y="2159"/>
                    <a:pt x="18620" y="2120"/>
                  </a:cubicBezTo>
                  <a:cubicBezTo>
                    <a:pt x="18620" y="2085"/>
                    <a:pt x="18585" y="2067"/>
                    <a:pt x="18550" y="2067"/>
                  </a:cubicBezTo>
                  <a:close/>
                  <a:moveTo>
                    <a:pt x="18185" y="2102"/>
                  </a:moveTo>
                  <a:cubicBezTo>
                    <a:pt x="18150" y="2102"/>
                    <a:pt x="18133" y="2141"/>
                    <a:pt x="18115" y="2176"/>
                  </a:cubicBezTo>
                  <a:cubicBezTo>
                    <a:pt x="18115" y="2211"/>
                    <a:pt x="18150" y="2250"/>
                    <a:pt x="18185" y="2250"/>
                  </a:cubicBezTo>
                  <a:cubicBezTo>
                    <a:pt x="18224" y="2250"/>
                    <a:pt x="18259" y="2211"/>
                    <a:pt x="18259" y="2176"/>
                  </a:cubicBezTo>
                  <a:cubicBezTo>
                    <a:pt x="18276" y="2141"/>
                    <a:pt x="18241" y="2102"/>
                    <a:pt x="18207" y="2102"/>
                  </a:cubicBezTo>
                  <a:close/>
                  <a:moveTo>
                    <a:pt x="5949" y="2159"/>
                  </a:moveTo>
                  <a:cubicBezTo>
                    <a:pt x="5914" y="2159"/>
                    <a:pt x="5892" y="2211"/>
                    <a:pt x="5892" y="2250"/>
                  </a:cubicBezTo>
                  <a:cubicBezTo>
                    <a:pt x="5914" y="2285"/>
                    <a:pt x="5932" y="2302"/>
                    <a:pt x="5966" y="2302"/>
                  </a:cubicBezTo>
                  <a:lnTo>
                    <a:pt x="5984" y="2302"/>
                  </a:lnTo>
                  <a:cubicBezTo>
                    <a:pt x="6023" y="2285"/>
                    <a:pt x="6058" y="2250"/>
                    <a:pt x="6040" y="2211"/>
                  </a:cubicBezTo>
                  <a:cubicBezTo>
                    <a:pt x="6040" y="2176"/>
                    <a:pt x="6001" y="2159"/>
                    <a:pt x="5966" y="2159"/>
                  </a:cubicBezTo>
                  <a:close/>
                  <a:moveTo>
                    <a:pt x="5623" y="2250"/>
                  </a:moveTo>
                  <a:cubicBezTo>
                    <a:pt x="5623" y="2250"/>
                    <a:pt x="5605" y="2250"/>
                    <a:pt x="5605" y="2268"/>
                  </a:cubicBezTo>
                  <a:cubicBezTo>
                    <a:pt x="5566" y="2268"/>
                    <a:pt x="5549" y="2302"/>
                    <a:pt x="5549" y="2359"/>
                  </a:cubicBezTo>
                  <a:cubicBezTo>
                    <a:pt x="5566" y="2376"/>
                    <a:pt x="5588" y="2394"/>
                    <a:pt x="5623" y="2394"/>
                  </a:cubicBezTo>
                  <a:lnTo>
                    <a:pt x="5640" y="2394"/>
                  </a:lnTo>
                  <a:cubicBezTo>
                    <a:pt x="5675" y="2376"/>
                    <a:pt x="5697" y="2337"/>
                    <a:pt x="5697" y="2302"/>
                  </a:cubicBezTo>
                  <a:cubicBezTo>
                    <a:pt x="5675" y="2268"/>
                    <a:pt x="5657" y="2250"/>
                    <a:pt x="5623" y="2250"/>
                  </a:cubicBezTo>
                  <a:close/>
                  <a:moveTo>
                    <a:pt x="27253" y="2359"/>
                  </a:moveTo>
                  <a:cubicBezTo>
                    <a:pt x="27214" y="2376"/>
                    <a:pt x="27214" y="2429"/>
                    <a:pt x="27236" y="2468"/>
                  </a:cubicBezTo>
                  <a:cubicBezTo>
                    <a:pt x="27236" y="2485"/>
                    <a:pt x="27270" y="2502"/>
                    <a:pt x="27288" y="2502"/>
                  </a:cubicBezTo>
                  <a:cubicBezTo>
                    <a:pt x="27305" y="2502"/>
                    <a:pt x="27323" y="2485"/>
                    <a:pt x="27323" y="2485"/>
                  </a:cubicBezTo>
                  <a:cubicBezTo>
                    <a:pt x="27362" y="2468"/>
                    <a:pt x="27379" y="2411"/>
                    <a:pt x="27362" y="2394"/>
                  </a:cubicBezTo>
                  <a:cubicBezTo>
                    <a:pt x="27344" y="2359"/>
                    <a:pt x="27305" y="2359"/>
                    <a:pt x="27288" y="2359"/>
                  </a:cubicBezTo>
                  <a:close/>
                  <a:moveTo>
                    <a:pt x="5261" y="2376"/>
                  </a:moveTo>
                  <a:cubicBezTo>
                    <a:pt x="5222" y="2394"/>
                    <a:pt x="5188" y="2429"/>
                    <a:pt x="5205" y="2468"/>
                  </a:cubicBezTo>
                  <a:cubicBezTo>
                    <a:pt x="5222" y="2502"/>
                    <a:pt x="5240" y="2520"/>
                    <a:pt x="5279" y="2520"/>
                  </a:cubicBezTo>
                  <a:lnTo>
                    <a:pt x="5296" y="2502"/>
                  </a:lnTo>
                  <a:cubicBezTo>
                    <a:pt x="5331" y="2502"/>
                    <a:pt x="5349" y="2446"/>
                    <a:pt x="5349" y="2411"/>
                  </a:cubicBezTo>
                  <a:cubicBezTo>
                    <a:pt x="5331" y="2394"/>
                    <a:pt x="5314" y="2376"/>
                    <a:pt x="5279" y="2376"/>
                  </a:cubicBezTo>
                  <a:close/>
                  <a:moveTo>
                    <a:pt x="4935" y="2485"/>
                  </a:moveTo>
                  <a:lnTo>
                    <a:pt x="4913" y="2502"/>
                  </a:lnTo>
                  <a:cubicBezTo>
                    <a:pt x="4879" y="2502"/>
                    <a:pt x="4861" y="2555"/>
                    <a:pt x="4861" y="2594"/>
                  </a:cubicBezTo>
                  <a:cubicBezTo>
                    <a:pt x="4879" y="2611"/>
                    <a:pt x="4913" y="2629"/>
                    <a:pt x="4935" y="2629"/>
                  </a:cubicBezTo>
                  <a:lnTo>
                    <a:pt x="4970" y="2629"/>
                  </a:lnTo>
                  <a:cubicBezTo>
                    <a:pt x="5005" y="2611"/>
                    <a:pt x="5022" y="2576"/>
                    <a:pt x="5005" y="2537"/>
                  </a:cubicBezTo>
                  <a:cubicBezTo>
                    <a:pt x="4987" y="2502"/>
                    <a:pt x="4970" y="2485"/>
                    <a:pt x="4935" y="2485"/>
                  </a:cubicBezTo>
                  <a:close/>
                  <a:moveTo>
                    <a:pt x="4570" y="2629"/>
                  </a:moveTo>
                  <a:cubicBezTo>
                    <a:pt x="4535" y="2646"/>
                    <a:pt x="4517" y="2685"/>
                    <a:pt x="4535" y="2720"/>
                  </a:cubicBezTo>
                  <a:cubicBezTo>
                    <a:pt x="4552" y="2755"/>
                    <a:pt x="4570" y="2772"/>
                    <a:pt x="4609" y="2772"/>
                  </a:cubicBezTo>
                  <a:lnTo>
                    <a:pt x="4626" y="2772"/>
                  </a:lnTo>
                  <a:cubicBezTo>
                    <a:pt x="4661" y="2755"/>
                    <a:pt x="4678" y="2703"/>
                    <a:pt x="4661" y="2663"/>
                  </a:cubicBezTo>
                  <a:cubicBezTo>
                    <a:pt x="4661" y="2646"/>
                    <a:pt x="4626" y="2629"/>
                    <a:pt x="4609" y="2629"/>
                  </a:cubicBezTo>
                  <a:close/>
                  <a:moveTo>
                    <a:pt x="27431" y="2663"/>
                  </a:moveTo>
                  <a:cubicBezTo>
                    <a:pt x="27397" y="2685"/>
                    <a:pt x="27397" y="2737"/>
                    <a:pt x="27414" y="2772"/>
                  </a:cubicBezTo>
                  <a:cubicBezTo>
                    <a:pt x="27431" y="2794"/>
                    <a:pt x="27453" y="2811"/>
                    <a:pt x="27471" y="2811"/>
                  </a:cubicBezTo>
                  <a:cubicBezTo>
                    <a:pt x="27488" y="2811"/>
                    <a:pt x="27505" y="2811"/>
                    <a:pt x="27505" y="2794"/>
                  </a:cubicBezTo>
                  <a:cubicBezTo>
                    <a:pt x="27540" y="2772"/>
                    <a:pt x="27562" y="2737"/>
                    <a:pt x="27540" y="2703"/>
                  </a:cubicBezTo>
                  <a:cubicBezTo>
                    <a:pt x="27523" y="2663"/>
                    <a:pt x="27505" y="2663"/>
                    <a:pt x="27471" y="2663"/>
                  </a:cubicBezTo>
                  <a:close/>
                  <a:moveTo>
                    <a:pt x="4243" y="2772"/>
                  </a:moveTo>
                  <a:cubicBezTo>
                    <a:pt x="4208" y="2794"/>
                    <a:pt x="4191" y="2846"/>
                    <a:pt x="4208" y="2881"/>
                  </a:cubicBezTo>
                  <a:cubicBezTo>
                    <a:pt x="4208" y="2903"/>
                    <a:pt x="4243" y="2920"/>
                    <a:pt x="4261" y="2920"/>
                  </a:cubicBezTo>
                  <a:lnTo>
                    <a:pt x="4300" y="2920"/>
                  </a:lnTo>
                  <a:cubicBezTo>
                    <a:pt x="4335" y="2903"/>
                    <a:pt x="4352" y="2846"/>
                    <a:pt x="4335" y="2811"/>
                  </a:cubicBezTo>
                  <a:cubicBezTo>
                    <a:pt x="4317" y="2794"/>
                    <a:pt x="4300" y="2772"/>
                    <a:pt x="4261" y="2772"/>
                  </a:cubicBezTo>
                  <a:close/>
                  <a:moveTo>
                    <a:pt x="3900" y="2920"/>
                  </a:moveTo>
                  <a:cubicBezTo>
                    <a:pt x="3865" y="2938"/>
                    <a:pt x="3847" y="2972"/>
                    <a:pt x="3865" y="3029"/>
                  </a:cubicBezTo>
                  <a:cubicBezTo>
                    <a:pt x="3882" y="3046"/>
                    <a:pt x="3900" y="3064"/>
                    <a:pt x="3934" y="3064"/>
                  </a:cubicBezTo>
                  <a:lnTo>
                    <a:pt x="3974" y="3064"/>
                  </a:lnTo>
                  <a:cubicBezTo>
                    <a:pt x="4008" y="3046"/>
                    <a:pt x="4026" y="2990"/>
                    <a:pt x="4008" y="2955"/>
                  </a:cubicBezTo>
                  <a:cubicBezTo>
                    <a:pt x="3991" y="2938"/>
                    <a:pt x="3974" y="2920"/>
                    <a:pt x="3934" y="2920"/>
                  </a:cubicBezTo>
                  <a:close/>
                  <a:moveTo>
                    <a:pt x="27632" y="2972"/>
                  </a:moveTo>
                  <a:cubicBezTo>
                    <a:pt x="27597" y="3012"/>
                    <a:pt x="27579" y="3046"/>
                    <a:pt x="27597" y="3081"/>
                  </a:cubicBezTo>
                  <a:cubicBezTo>
                    <a:pt x="27614" y="3099"/>
                    <a:pt x="27632" y="3120"/>
                    <a:pt x="27671" y="3120"/>
                  </a:cubicBezTo>
                  <a:cubicBezTo>
                    <a:pt x="27671" y="3120"/>
                    <a:pt x="27688" y="3120"/>
                    <a:pt x="27706" y="3099"/>
                  </a:cubicBezTo>
                  <a:cubicBezTo>
                    <a:pt x="27740" y="3081"/>
                    <a:pt x="27740" y="3046"/>
                    <a:pt x="27723" y="3012"/>
                  </a:cubicBezTo>
                  <a:cubicBezTo>
                    <a:pt x="27706" y="2990"/>
                    <a:pt x="27688" y="2972"/>
                    <a:pt x="27671" y="2972"/>
                  </a:cubicBezTo>
                  <a:close/>
                  <a:moveTo>
                    <a:pt x="3608" y="3064"/>
                  </a:moveTo>
                  <a:cubicBezTo>
                    <a:pt x="3591" y="3064"/>
                    <a:pt x="3591" y="3064"/>
                    <a:pt x="3573" y="3081"/>
                  </a:cubicBezTo>
                  <a:cubicBezTo>
                    <a:pt x="3538" y="3081"/>
                    <a:pt x="3521" y="3138"/>
                    <a:pt x="3538" y="3173"/>
                  </a:cubicBezTo>
                  <a:cubicBezTo>
                    <a:pt x="3556" y="3190"/>
                    <a:pt x="3573" y="3207"/>
                    <a:pt x="3608" y="3207"/>
                  </a:cubicBezTo>
                  <a:lnTo>
                    <a:pt x="3630" y="3207"/>
                  </a:lnTo>
                  <a:cubicBezTo>
                    <a:pt x="3665" y="3190"/>
                    <a:pt x="3682" y="3138"/>
                    <a:pt x="3665" y="3099"/>
                  </a:cubicBezTo>
                  <a:cubicBezTo>
                    <a:pt x="3665" y="3081"/>
                    <a:pt x="3630" y="3064"/>
                    <a:pt x="3608" y="3064"/>
                  </a:cubicBezTo>
                  <a:close/>
                  <a:moveTo>
                    <a:pt x="3247" y="3247"/>
                  </a:moveTo>
                  <a:cubicBezTo>
                    <a:pt x="3212" y="3264"/>
                    <a:pt x="3212" y="3316"/>
                    <a:pt x="3229" y="3355"/>
                  </a:cubicBezTo>
                  <a:cubicBezTo>
                    <a:pt x="3229" y="3373"/>
                    <a:pt x="3264" y="3390"/>
                    <a:pt x="3282" y="3390"/>
                  </a:cubicBezTo>
                  <a:cubicBezTo>
                    <a:pt x="3303" y="3390"/>
                    <a:pt x="3321" y="3373"/>
                    <a:pt x="3321" y="3373"/>
                  </a:cubicBezTo>
                  <a:cubicBezTo>
                    <a:pt x="3356" y="3355"/>
                    <a:pt x="3373" y="3299"/>
                    <a:pt x="3356" y="3281"/>
                  </a:cubicBezTo>
                  <a:cubicBezTo>
                    <a:pt x="3338" y="3247"/>
                    <a:pt x="3321" y="3247"/>
                    <a:pt x="3282" y="3247"/>
                  </a:cubicBezTo>
                  <a:close/>
                  <a:moveTo>
                    <a:pt x="27814" y="3281"/>
                  </a:moveTo>
                  <a:cubicBezTo>
                    <a:pt x="27779" y="3316"/>
                    <a:pt x="27779" y="3355"/>
                    <a:pt x="27797" y="3390"/>
                  </a:cubicBezTo>
                  <a:cubicBezTo>
                    <a:pt x="27814" y="3408"/>
                    <a:pt x="27832" y="3425"/>
                    <a:pt x="27849" y="3425"/>
                  </a:cubicBezTo>
                  <a:cubicBezTo>
                    <a:pt x="27867" y="3425"/>
                    <a:pt x="27888" y="3425"/>
                    <a:pt x="27888" y="3408"/>
                  </a:cubicBezTo>
                  <a:cubicBezTo>
                    <a:pt x="27923" y="3390"/>
                    <a:pt x="27940" y="3355"/>
                    <a:pt x="27923" y="3316"/>
                  </a:cubicBezTo>
                  <a:cubicBezTo>
                    <a:pt x="27906" y="3299"/>
                    <a:pt x="27888" y="3281"/>
                    <a:pt x="27849" y="3281"/>
                  </a:cubicBezTo>
                  <a:close/>
                  <a:moveTo>
                    <a:pt x="2977" y="3425"/>
                  </a:moveTo>
                  <a:cubicBezTo>
                    <a:pt x="2955" y="3425"/>
                    <a:pt x="2955" y="3425"/>
                    <a:pt x="2938" y="3447"/>
                  </a:cubicBezTo>
                  <a:cubicBezTo>
                    <a:pt x="2903" y="3464"/>
                    <a:pt x="2886" y="3499"/>
                    <a:pt x="2920" y="3534"/>
                  </a:cubicBezTo>
                  <a:cubicBezTo>
                    <a:pt x="2920" y="3555"/>
                    <a:pt x="2955" y="3573"/>
                    <a:pt x="2977" y="3573"/>
                  </a:cubicBezTo>
                  <a:cubicBezTo>
                    <a:pt x="2994" y="3573"/>
                    <a:pt x="3012" y="3573"/>
                    <a:pt x="3012" y="3555"/>
                  </a:cubicBezTo>
                  <a:cubicBezTo>
                    <a:pt x="3047" y="3534"/>
                    <a:pt x="3064" y="3499"/>
                    <a:pt x="3029" y="3464"/>
                  </a:cubicBezTo>
                  <a:cubicBezTo>
                    <a:pt x="3029" y="3447"/>
                    <a:pt x="2994" y="3425"/>
                    <a:pt x="2977" y="3425"/>
                  </a:cubicBezTo>
                  <a:close/>
                  <a:moveTo>
                    <a:pt x="28014" y="3590"/>
                  </a:moveTo>
                  <a:cubicBezTo>
                    <a:pt x="27975" y="3625"/>
                    <a:pt x="27975" y="3664"/>
                    <a:pt x="27997" y="3699"/>
                  </a:cubicBezTo>
                  <a:cubicBezTo>
                    <a:pt x="28014" y="3716"/>
                    <a:pt x="28032" y="3734"/>
                    <a:pt x="28049" y="3734"/>
                  </a:cubicBezTo>
                  <a:cubicBezTo>
                    <a:pt x="28067" y="3734"/>
                    <a:pt x="28084" y="3716"/>
                    <a:pt x="28106" y="3716"/>
                  </a:cubicBezTo>
                  <a:cubicBezTo>
                    <a:pt x="28123" y="3699"/>
                    <a:pt x="28141" y="3643"/>
                    <a:pt x="28123" y="3608"/>
                  </a:cubicBezTo>
                  <a:cubicBezTo>
                    <a:pt x="28106" y="3590"/>
                    <a:pt x="28084" y="3590"/>
                    <a:pt x="28049" y="3590"/>
                  </a:cubicBezTo>
                  <a:close/>
                  <a:moveTo>
                    <a:pt x="2629" y="3625"/>
                  </a:moveTo>
                  <a:cubicBezTo>
                    <a:pt x="2594" y="3643"/>
                    <a:pt x="2594" y="3699"/>
                    <a:pt x="2612" y="3734"/>
                  </a:cubicBezTo>
                  <a:cubicBezTo>
                    <a:pt x="2612" y="3751"/>
                    <a:pt x="2651" y="3773"/>
                    <a:pt x="2668" y="3773"/>
                  </a:cubicBezTo>
                  <a:cubicBezTo>
                    <a:pt x="2686" y="3773"/>
                    <a:pt x="2703" y="3751"/>
                    <a:pt x="2703" y="3751"/>
                  </a:cubicBezTo>
                  <a:cubicBezTo>
                    <a:pt x="2738" y="3734"/>
                    <a:pt x="2759" y="3682"/>
                    <a:pt x="2720" y="3643"/>
                  </a:cubicBezTo>
                  <a:cubicBezTo>
                    <a:pt x="2720" y="3625"/>
                    <a:pt x="2686" y="3625"/>
                    <a:pt x="2668" y="3625"/>
                  </a:cubicBezTo>
                  <a:close/>
                  <a:moveTo>
                    <a:pt x="2359" y="3808"/>
                  </a:moveTo>
                  <a:cubicBezTo>
                    <a:pt x="2342" y="3808"/>
                    <a:pt x="2342" y="3808"/>
                    <a:pt x="2324" y="3825"/>
                  </a:cubicBezTo>
                  <a:cubicBezTo>
                    <a:pt x="2285" y="3843"/>
                    <a:pt x="2285" y="3882"/>
                    <a:pt x="2303" y="3917"/>
                  </a:cubicBezTo>
                  <a:cubicBezTo>
                    <a:pt x="2303" y="3934"/>
                    <a:pt x="2342" y="3951"/>
                    <a:pt x="2359" y="3951"/>
                  </a:cubicBezTo>
                  <a:cubicBezTo>
                    <a:pt x="2377" y="3951"/>
                    <a:pt x="2394" y="3951"/>
                    <a:pt x="2394" y="3934"/>
                  </a:cubicBezTo>
                  <a:cubicBezTo>
                    <a:pt x="2433" y="3917"/>
                    <a:pt x="2451" y="3882"/>
                    <a:pt x="2411" y="3843"/>
                  </a:cubicBezTo>
                  <a:cubicBezTo>
                    <a:pt x="2411" y="3825"/>
                    <a:pt x="2377" y="3808"/>
                    <a:pt x="2359" y="3808"/>
                  </a:cubicBezTo>
                  <a:close/>
                  <a:moveTo>
                    <a:pt x="28267" y="3882"/>
                  </a:moveTo>
                  <a:cubicBezTo>
                    <a:pt x="28249" y="3882"/>
                    <a:pt x="28232" y="3882"/>
                    <a:pt x="28232" y="3899"/>
                  </a:cubicBezTo>
                  <a:cubicBezTo>
                    <a:pt x="28193" y="3917"/>
                    <a:pt x="28193" y="3951"/>
                    <a:pt x="28215" y="3991"/>
                  </a:cubicBezTo>
                  <a:cubicBezTo>
                    <a:pt x="28232" y="4008"/>
                    <a:pt x="28249" y="4025"/>
                    <a:pt x="28267" y="4025"/>
                  </a:cubicBezTo>
                  <a:cubicBezTo>
                    <a:pt x="28284" y="4025"/>
                    <a:pt x="28302" y="4025"/>
                    <a:pt x="28302" y="4008"/>
                  </a:cubicBezTo>
                  <a:cubicBezTo>
                    <a:pt x="28341" y="3991"/>
                    <a:pt x="28358" y="3934"/>
                    <a:pt x="28323" y="3899"/>
                  </a:cubicBezTo>
                  <a:cubicBezTo>
                    <a:pt x="28302" y="3882"/>
                    <a:pt x="28284" y="3882"/>
                    <a:pt x="28267" y="3882"/>
                  </a:cubicBezTo>
                  <a:close/>
                  <a:moveTo>
                    <a:pt x="2050" y="4008"/>
                  </a:moveTo>
                  <a:cubicBezTo>
                    <a:pt x="2050" y="4008"/>
                    <a:pt x="2033" y="4008"/>
                    <a:pt x="2015" y="4025"/>
                  </a:cubicBezTo>
                  <a:cubicBezTo>
                    <a:pt x="1976" y="4043"/>
                    <a:pt x="1976" y="4078"/>
                    <a:pt x="1998" y="4117"/>
                  </a:cubicBezTo>
                  <a:cubicBezTo>
                    <a:pt x="2015" y="4134"/>
                    <a:pt x="2033" y="4152"/>
                    <a:pt x="2050" y="4152"/>
                  </a:cubicBezTo>
                  <a:cubicBezTo>
                    <a:pt x="2068" y="4152"/>
                    <a:pt x="2085" y="4152"/>
                    <a:pt x="2085" y="4134"/>
                  </a:cubicBezTo>
                  <a:cubicBezTo>
                    <a:pt x="2124" y="4117"/>
                    <a:pt x="2142" y="4078"/>
                    <a:pt x="2124" y="4043"/>
                  </a:cubicBezTo>
                  <a:cubicBezTo>
                    <a:pt x="2107" y="4025"/>
                    <a:pt x="2085" y="4008"/>
                    <a:pt x="2050" y="4008"/>
                  </a:cubicBezTo>
                  <a:close/>
                  <a:moveTo>
                    <a:pt x="28502" y="4152"/>
                  </a:moveTo>
                  <a:cubicBezTo>
                    <a:pt x="28484" y="4152"/>
                    <a:pt x="28467" y="4169"/>
                    <a:pt x="28450" y="4169"/>
                  </a:cubicBezTo>
                  <a:cubicBezTo>
                    <a:pt x="28410" y="4208"/>
                    <a:pt x="28410" y="4243"/>
                    <a:pt x="28432" y="4278"/>
                  </a:cubicBezTo>
                  <a:cubicBezTo>
                    <a:pt x="28450" y="4295"/>
                    <a:pt x="28467" y="4295"/>
                    <a:pt x="28502" y="4295"/>
                  </a:cubicBezTo>
                  <a:cubicBezTo>
                    <a:pt x="28502" y="4295"/>
                    <a:pt x="28519" y="4295"/>
                    <a:pt x="28541" y="4278"/>
                  </a:cubicBezTo>
                  <a:cubicBezTo>
                    <a:pt x="28576" y="4260"/>
                    <a:pt x="28576" y="4226"/>
                    <a:pt x="28558" y="4186"/>
                  </a:cubicBezTo>
                  <a:cubicBezTo>
                    <a:pt x="28541" y="4169"/>
                    <a:pt x="28519" y="4152"/>
                    <a:pt x="28502" y="4152"/>
                  </a:cubicBezTo>
                  <a:close/>
                  <a:moveTo>
                    <a:pt x="1759" y="4208"/>
                  </a:moveTo>
                  <a:cubicBezTo>
                    <a:pt x="1741" y="4208"/>
                    <a:pt x="1724" y="4208"/>
                    <a:pt x="1706" y="4226"/>
                  </a:cubicBezTo>
                  <a:cubicBezTo>
                    <a:pt x="1689" y="4243"/>
                    <a:pt x="1672" y="4295"/>
                    <a:pt x="1689" y="4317"/>
                  </a:cubicBezTo>
                  <a:cubicBezTo>
                    <a:pt x="1706" y="4352"/>
                    <a:pt x="1724" y="4352"/>
                    <a:pt x="1759" y="4352"/>
                  </a:cubicBezTo>
                  <a:cubicBezTo>
                    <a:pt x="1759" y="4352"/>
                    <a:pt x="1780" y="4352"/>
                    <a:pt x="1798" y="4334"/>
                  </a:cubicBezTo>
                  <a:cubicBezTo>
                    <a:pt x="1833" y="4317"/>
                    <a:pt x="1833" y="4278"/>
                    <a:pt x="1815" y="4243"/>
                  </a:cubicBezTo>
                  <a:cubicBezTo>
                    <a:pt x="1798" y="4226"/>
                    <a:pt x="1780" y="4208"/>
                    <a:pt x="1759" y="4208"/>
                  </a:cubicBezTo>
                  <a:close/>
                  <a:moveTo>
                    <a:pt x="1415" y="4426"/>
                  </a:moveTo>
                  <a:cubicBezTo>
                    <a:pt x="1380" y="4461"/>
                    <a:pt x="1380" y="4495"/>
                    <a:pt x="1398" y="4535"/>
                  </a:cubicBezTo>
                  <a:cubicBezTo>
                    <a:pt x="1415" y="4552"/>
                    <a:pt x="1432" y="4569"/>
                    <a:pt x="1454" y="4569"/>
                  </a:cubicBezTo>
                  <a:cubicBezTo>
                    <a:pt x="1472" y="4569"/>
                    <a:pt x="1489" y="4552"/>
                    <a:pt x="1506" y="4552"/>
                  </a:cubicBezTo>
                  <a:cubicBezTo>
                    <a:pt x="1541" y="4535"/>
                    <a:pt x="1541" y="4478"/>
                    <a:pt x="1524" y="4443"/>
                  </a:cubicBezTo>
                  <a:cubicBezTo>
                    <a:pt x="1506" y="4426"/>
                    <a:pt x="1489" y="4426"/>
                    <a:pt x="1454" y="4426"/>
                  </a:cubicBezTo>
                  <a:close/>
                  <a:moveTo>
                    <a:pt x="28719" y="4443"/>
                  </a:moveTo>
                  <a:cubicBezTo>
                    <a:pt x="28719" y="4443"/>
                    <a:pt x="28702" y="4443"/>
                    <a:pt x="28685" y="4461"/>
                  </a:cubicBezTo>
                  <a:cubicBezTo>
                    <a:pt x="28650" y="4478"/>
                    <a:pt x="28650" y="4535"/>
                    <a:pt x="28667" y="4552"/>
                  </a:cubicBezTo>
                  <a:cubicBezTo>
                    <a:pt x="28685" y="4569"/>
                    <a:pt x="28702" y="4587"/>
                    <a:pt x="28737" y="4587"/>
                  </a:cubicBezTo>
                  <a:cubicBezTo>
                    <a:pt x="28737" y="4587"/>
                    <a:pt x="28759" y="4569"/>
                    <a:pt x="28776" y="4569"/>
                  </a:cubicBezTo>
                  <a:cubicBezTo>
                    <a:pt x="28811" y="4535"/>
                    <a:pt x="28811" y="4495"/>
                    <a:pt x="28793" y="4461"/>
                  </a:cubicBezTo>
                  <a:cubicBezTo>
                    <a:pt x="28776" y="4443"/>
                    <a:pt x="28759" y="4443"/>
                    <a:pt x="28719" y="4443"/>
                  </a:cubicBezTo>
                  <a:close/>
                  <a:moveTo>
                    <a:pt x="1163" y="4643"/>
                  </a:moveTo>
                  <a:cubicBezTo>
                    <a:pt x="1163" y="4643"/>
                    <a:pt x="1145" y="4643"/>
                    <a:pt x="1128" y="4661"/>
                  </a:cubicBezTo>
                  <a:cubicBezTo>
                    <a:pt x="1089" y="4678"/>
                    <a:pt x="1089" y="4713"/>
                    <a:pt x="1106" y="4752"/>
                  </a:cubicBezTo>
                  <a:cubicBezTo>
                    <a:pt x="1128" y="4769"/>
                    <a:pt x="1145" y="4787"/>
                    <a:pt x="1163" y="4787"/>
                  </a:cubicBezTo>
                  <a:cubicBezTo>
                    <a:pt x="1180" y="4787"/>
                    <a:pt x="1197" y="4769"/>
                    <a:pt x="1215" y="4769"/>
                  </a:cubicBezTo>
                  <a:cubicBezTo>
                    <a:pt x="1254" y="4752"/>
                    <a:pt x="1254" y="4696"/>
                    <a:pt x="1237" y="4661"/>
                  </a:cubicBezTo>
                  <a:cubicBezTo>
                    <a:pt x="1215" y="4643"/>
                    <a:pt x="1197" y="4643"/>
                    <a:pt x="1163" y="4643"/>
                  </a:cubicBezTo>
                  <a:close/>
                  <a:moveTo>
                    <a:pt x="28976" y="4713"/>
                  </a:moveTo>
                  <a:cubicBezTo>
                    <a:pt x="28954" y="4713"/>
                    <a:pt x="28937" y="4713"/>
                    <a:pt x="28920" y="4730"/>
                  </a:cubicBezTo>
                  <a:cubicBezTo>
                    <a:pt x="28885" y="4752"/>
                    <a:pt x="28885" y="4804"/>
                    <a:pt x="28920" y="4822"/>
                  </a:cubicBezTo>
                  <a:cubicBezTo>
                    <a:pt x="28937" y="4839"/>
                    <a:pt x="28954" y="4861"/>
                    <a:pt x="28976" y="4861"/>
                  </a:cubicBezTo>
                  <a:cubicBezTo>
                    <a:pt x="28993" y="4861"/>
                    <a:pt x="29011" y="4839"/>
                    <a:pt x="29011" y="4839"/>
                  </a:cubicBezTo>
                  <a:cubicBezTo>
                    <a:pt x="29046" y="4804"/>
                    <a:pt x="29046" y="4769"/>
                    <a:pt x="29028" y="4730"/>
                  </a:cubicBezTo>
                  <a:cubicBezTo>
                    <a:pt x="29011" y="4713"/>
                    <a:pt x="28993" y="4713"/>
                    <a:pt x="28976" y="4713"/>
                  </a:cubicBezTo>
                  <a:close/>
                  <a:moveTo>
                    <a:pt x="888" y="4861"/>
                  </a:moveTo>
                  <a:cubicBezTo>
                    <a:pt x="871" y="4861"/>
                    <a:pt x="854" y="4878"/>
                    <a:pt x="836" y="4878"/>
                  </a:cubicBezTo>
                  <a:cubicBezTo>
                    <a:pt x="819" y="4913"/>
                    <a:pt x="801" y="4948"/>
                    <a:pt x="836" y="4987"/>
                  </a:cubicBezTo>
                  <a:cubicBezTo>
                    <a:pt x="854" y="5004"/>
                    <a:pt x="871" y="5004"/>
                    <a:pt x="888" y="5004"/>
                  </a:cubicBezTo>
                  <a:cubicBezTo>
                    <a:pt x="910" y="5004"/>
                    <a:pt x="928" y="5004"/>
                    <a:pt x="928" y="4987"/>
                  </a:cubicBezTo>
                  <a:cubicBezTo>
                    <a:pt x="962" y="4970"/>
                    <a:pt x="962" y="4913"/>
                    <a:pt x="945" y="4896"/>
                  </a:cubicBezTo>
                  <a:cubicBezTo>
                    <a:pt x="928" y="4878"/>
                    <a:pt x="910" y="4861"/>
                    <a:pt x="888" y="4861"/>
                  </a:cubicBezTo>
                  <a:close/>
                  <a:moveTo>
                    <a:pt x="29211" y="4970"/>
                  </a:moveTo>
                  <a:cubicBezTo>
                    <a:pt x="29194" y="4970"/>
                    <a:pt x="29172" y="4987"/>
                    <a:pt x="29172" y="4987"/>
                  </a:cubicBezTo>
                  <a:cubicBezTo>
                    <a:pt x="29137" y="5022"/>
                    <a:pt x="29137" y="5057"/>
                    <a:pt x="29154" y="5096"/>
                  </a:cubicBezTo>
                  <a:cubicBezTo>
                    <a:pt x="29172" y="5113"/>
                    <a:pt x="29194" y="5113"/>
                    <a:pt x="29211" y="5113"/>
                  </a:cubicBezTo>
                  <a:cubicBezTo>
                    <a:pt x="29228" y="5113"/>
                    <a:pt x="29246" y="5113"/>
                    <a:pt x="29263" y="5096"/>
                  </a:cubicBezTo>
                  <a:cubicBezTo>
                    <a:pt x="29302" y="5078"/>
                    <a:pt x="29302" y="5022"/>
                    <a:pt x="29263" y="5004"/>
                  </a:cubicBezTo>
                  <a:cubicBezTo>
                    <a:pt x="29246" y="4987"/>
                    <a:pt x="29228" y="4970"/>
                    <a:pt x="29211" y="4970"/>
                  </a:cubicBezTo>
                  <a:close/>
                  <a:moveTo>
                    <a:pt x="619" y="5113"/>
                  </a:moveTo>
                  <a:cubicBezTo>
                    <a:pt x="601" y="5113"/>
                    <a:pt x="584" y="5113"/>
                    <a:pt x="562" y="5131"/>
                  </a:cubicBezTo>
                  <a:cubicBezTo>
                    <a:pt x="545" y="5148"/>
                    <a:pt x="545" y="5205"/>
                    <a:pt x="562" y="5222"/>
                  </a:cubicBezTo>
                  <a:cubicBezTo>
                    <a:pt x="584" y="5239"/>
                    <a:pt x="601" y="5257"/>
                    <a:pt x="619" y="5257"/>
                  </a:cubicBezTo>
                  <a:cubicBezTo>
                    <a:pt x="636" y="5257"/>
                    <a:pt x="653" y="5239"/>
                    <a:pt x="671" y="5239"/>
                  </a:cubicBezTo>
                  <a:cubicBezTo>
                    <a:pt x="693" y="5205"/>
                    <a:pt x="693" y="5148"/>
                    <a:pt x="671" y="5131"/>
                  </a:cubicBezTo>
                  <a:cubicBezTo>
                    <a:pt x="653" y="5113"/>
                    <a:pt x="636" y="5113"/>
                    <a:pt x="619" y="5113"/>
                  </a:cubicBezTo>
                  <a:close/>
                  <a:moveTo>
                    <a:pt x="29463" y="5239"/>
                  </a:moveTo>
                  <a:cubicBezTo>
                    <a:pt x="29446" y="5239"/>
                    <a:pt x="29429" y="5239"/>
                    <a:pt x="29411" y="5257"/>
                  </a:cubicBezTo>
                  <a:cubicBezTo>
                    <a:pt x="29389" y="5274"/>
                    <a:pt x="29389" y="5331"/>
                    <a:pt x="29411" y="5366"/>
                  </a:cubicBezTo>
                  <a:cubicBezTo>
                    <a:pt x="29429" y="5366"/>
                    <a:pt x="29446" y="5383"/>
                    <a:pt x="29463" y="5383"/>
                  </a:cubicBezTo>
                  <a:cubicBezTo>
                    <a:pt x="29481" y="5383"/>
                    <a:pt x="29498" y="5366"/>
                    <a:pt x="29520" y="5366"/>
                  </a:cubicBezTo>
                  <a:cubicBezTo>
                    <a:pt x="29555" y="5331"/>
                    <a:pt x="29555" y="5296"/>
                    <a:pt x="29520" y="5257"/>
                  </a:cubicBezTo>
                  <a:cubicBezTo>
                    <a:pt x="29498" y="5239"/>
                    <a:pt x="29481" y="5239"/>
                    <a:pt x="29463" y="5239"/>
                  </a:cubicBezTo>
                  <a:close/>
                  <a:moveTo>
                    <a:pt x="366" y="5348"/>
                  </a:moveTo>
                  <a:cubicBezTo>
                    <a:pt x="345" y="5348"/>
                    <a:pt x="327" y="5366"/>
                    <a:pt x="310" y="5383"/>
                  </a:cubicBezTo>
                  <a:cubicBezTo>
                    <a:pt x="275" y="5405"/>
                    <a:pt x="275" y="5457"/>
                    <a:pt x="310" y="5474"/>
                  </a:cubicBezTo>
                  <a:cubicBezTo>
                    <a:pt x="310" y="5492"/>
                    <a:pt x="327" y="5492"/>
                    <a:pt x="366" y="5492"/>
                  </a:cubicBezTo>
                  <a:cubicBezTo>
                    <a:pt x="384" y="5492"/>
                    <a:pt x="401" y="5492"/>
                    <a:pt x="401" y="5474"/>
                  </a:cubicBezTo>
                  <a:cubicBezTo>
                    <a:pt x="436" y="5457"/>
                    <a:pt x="436" y="5405"/>
                    <a:pt x="401" y="5383"/>
                  </a:cubicBezTo>
                  <a:cubicBezTo>
                    <a:pt x="401" y="5366"/>
                    <a:pt x="384" y="5348"/>
                    <a:pt x="366" y="5348"/>
                  </a:cubicBezTo>
                  <a:close/>
                  <a:moveTo>
                    <a:pt x="29716" y="5492"/>
                  </a:moveTo>
                  <a:cubicBezTo>
                    <a:pt x="29698" y="5492"/>
                    <a:pt x="29681" y="5492"/>
                    <a:pt x="29664" y="5514"/>
                  </a:cubicBezTo>
                  <a:cubicBezTo>
                    <a:pt x="29646" y="5548"/>
                    <a:pt x="29646" y="5583"/>
                    <a:pt x="29681" y="5622"/>
                  </a:cubicBezTo>
                  <a:cubicBezTo>
                    <a:pt x="29681" y="5640"/>
                    <a:pt x="29698" y="5640"/>
                    <a:pt x="29716" y="5640"/>
                  </a:cubicBezTo>
                  <a:cubicBezTo>
                    <a:pt x="29738" y="5640"/>
                    <a:pt x="29755" y="5640"/>
                    <a:pt x="29772" y="5622"/>
                  </a:cubicBezTo>
                  <a:cubicBezTo>
                    <a:pt x="29807" y="5583"/>
                    <a:pt x="29807" y="5548"/>
                    <a:pt x="29772" y="5514"/>
                  </a:cubicBezTo>
                  <a:cubicBezTo>
                    <a:pt x="29755" y="5492"/>
                    <a:pt x="29738" y="5492"/>
                    <a:pt x="29716" y="5492"/>
                  </a:cubicBezTo>
                  <a:close/>
                  <a:moveTo>
                    <a:pt x="92" y="5601"/>
                  </a:moveTo>
                  <a:cubicBezTo>
                    <a:pt x="75" y="5601"/>
                    <a:pt x="57" y="5601"/>
                    <a:pt x="40" y="5622"/>
                  </a:cubicBezTo>
                  <a:cubicBezTo>
                    <a:pt x="1" y="5640"/>
                    <a:pt x="1" y="5692"/>
                    <a:pt x="40" y="5709"/>
                  </a:cubicBezTo>
                  <a:cubicBezTo>
                    <a:pt x="40" y="5731"/>
                    <a:pt x="57" y="5749"/>
                    <a:pt x="92" y="5749"/>
                  </a:cubicBezTo>
                  <a:cubicBezTo>
                    <a:pt x="110" y="5749"/>
                    <a:pt x="110" y="5749"/>
                    <a:pt x="127" y="5731"/>
                  </a:cubicBezTo>
                  <a:cubicBezTo>
                    <a:pt x="166" y="5709"/>
                    <a:pt x="166" y="5657"/>
                    <a:pt x="149" y="5622"/>
                  </a:cubicBezTo>
                  <a:cubicBezTo>
                    <a:pt x="127" y="5601"/>
                    <a:pt x="110" y="5601"/>
                    <a:pt x="92" y="5601"/>
                  </a:cubicBezTo>
                  <a:close/>
                  <a:moveTo>
                    <a:pt x="29990" y="5749"/>
                  </a:moveTo>
                  <a:cubicBezTo>
                    <a:pt x="29973" y="5749"/>
                    <a:pt x="29955" y="5749"/>
                    <a:pt x="29933" y="5766"/>
                  </a:cubicBezTo>
                  <a:cubicBezTo>
                    <a:pt x="29899" y="5801"/>
                    <a:pt x="29899" y="5840"/>
                    <a:pt x="29933" y="5875"/>
                  </a:cubicBezTo>
                  <a:cubicBezTo>
                    <a:pt x="29955" y="5875"/>
                    <a:pt x="29973" y="5892"/>
                    <a:pt x="29990" y="5892"/>
                  </a:cubicBezTo>
                  <a:cubicBezTo>
                    <a:pt x="30007" y="5892"/>
                    <a:pt x="30025" y="5875"/>
                    <a:pt x="30042" y="5875"/>
                  </a:cubicBezTo>
                  <a:cubicBezTo>
                    <a:pt x="30064" y="5840"/>
                    <a:pt x="30064" y="5783"/>
                    <a:pt x="30025" y="5766"/>
                  </a:cubicBezTo>
                  <a:cubicBezTo>
                    <a:pt x="30025" y="5749"/>
                    <a:pt x="30007" y="5749"/>
                    <a:pt x="29990" y="5749"/>
                  </a:cubicBezTo>
                  <a:close/>
                  <a:moveTo>
                    <a:pt x="30242" y="6001"/>
                  </a:moveTo>
                  <a:cubicBezTo>
                    <a:pt x="30225" y="6001"/>
                    <a:pt x="30208" y="6001"/>
                    <a:pt x="30190" y="6018"/>
                  </a:cubicBezTo>
                  <a:cubicBezTo>
                    <a:pt x="30173" y="6036"/>
                    <a:pt x="30173" y="6092"/>
                    <a:pt x="30208" y="6110"/>
                  </a:cubicBezTo>
                  <a:cubicBezTo>
                    <a:pt x="30208" y="6127"/>
                    <a:pt x="30225" y="6145"/>
                    <a:pt x="30242" y="6145"/>
                  </a:cubicBezTo>
                  <a:cubicBezTo>
                    <a:pt x="30260" y="6145"/>
                    <a:pt x="30281" y="6127"/>
                    <a:pt x="30299" y="6110"/>
                  </a:cubicBezTo>
                  <a:cubicBezTo>
                    <a:pt x="30334" y="6092"/>
                    <a:pt x="30334" y="6036"/>
                    <a:pt x="30299" y="6018"/>
                  </a:cubicBezTo>
                  <a:cubicBezTo>
                    <a:pt x="30281" y="6001"/>
                    <a:pt x="30260" y="6001"/>
                    <a:pt x="30242" y="6001"/>
                  </a:cubicBezTo>
                  <a:close/>
                  <a:moveTo>
                    <a:pt x="30516" y="6236"/>
                  </a:moveTo>
                  <a:cubicBezTo>
                    <a:pt x="30499" y="6236"/>
                    <a:pt x="30477" y="6236"/>
                    <a:pt x="30460" y="6253"/>
                  </a:cubicBezTo>
                  <a:cubicBezTo>
                    <a:pt x="30442" y="6292"/>
                    <a:pt x="30442" y="6345"/>
                    <a:pt x="30460" y="6362"/>
                  </a:cubicBezTo>
                  <a:cubicBezTo>
                    <a:pt x="30477" y="6384"/>
                    <a:pt x="30499" y="6384"/>
                    <a:pt x="30516" y="6384"/>
                  </a:cubicBezTo>
                  <a:cubicBezTo>
                    <a:pt x="30534" y="6384"/>
                    <a:pt x="30551" y="6384"/>
                    <a:pt x="30569" y="6362"/>
                  </a:cubicBezTo>
                  <a:cubicBezTo>
                    <a:pt x="30586" y="6327"/>
                    <a:pt x="30586" y="6292"/>
                    <a:pt x="30569" y="6253"/>
                  </a:cubicBezTo>
                  <a:cubicBezTo>
                    <a:pt x="30551" y="6236"/>
                    <a:pt x="30534" y="6236"/>
                    <a:pt x="30516" y="6236"/>
                  </a:cubicBezTo>
                  <a:close/>
                  <a:moveTo>
                    <a:pt x="30786" y="6471"/>
                  </a:moveTo>
                  <a:cubicBezTo>
                    <a:pt x="30769" y="6471"/>
                    <a:pt x="30751" y="6471"/>
                    <a:pt x="30734" y="6493"/>
                  </a:cubicBezTo>
                  <a:cubicBezTo>
                    <a:pt x="30717" y="6527"/>
                    <a:pt x="30717" y="6580"/>
                    <a:pt x="30751" y="6601"/>
                  </a:cubicBezTo>
                  <a:cubicBezTo>
                    <a:pt x="30769" y="6619"/>
                    <a:pt x="30769" y="6619"/>
                    <a:pt x="30786" y="6619"/>
                  </a:cubicBezTo>
                  <a:cubicBezTo>
                    <a:pt x="30804" y="6619"/>
                    <a:pt x="30843" y="6601"/>
                    <a:pt x="30843" y="6580"/>
                  </a:cubicBezTo>
                  <a:cubicBezTo>
                    <a:pt x="30878" y="6562"/>
                    <a:pt x="30878" y="6510"/>
                    <a:pt x="30843" y="6493"/>
                  </a:cubicBezTo>
                  <a:cubicBezTo>
                    <a:pt x="30825" y="6471"/>
                    <a:pt x="30804" y="6471"/>
                    <a:pt x="30786" y="6471"/>
                  </a:cubicBezTo>
                  <a:close/>
                  <a:moveTo>
                    <a:pt x="31078" y="6688"/>
                  </a:moveTo>
                  <a:cubicBezTo>
                    <a:pt x="31060" y="6688"/>
                    <a:pt x="31043" y="6710"/>
                    <a:pt x="31021" y="6728"/>
                  </a:cubicBezTo>
                  <a:cubicBezTo>
                    <a:pt x="31004" y="6762"/>
                    <a:pt x="31004" y="6797"/>
                    <a:pt x="31043" y="6819"/>
                  </a:cubicBezTo>
                  <a:cubicBezTo>
                    <a:pt x="31043" y="6836"/>
                    <a:pt x="31060" y="6836"/>
                    <a:pt x="31078" y="6836"/>
                  </a:cubicBezTo>
                  <a:cubicBezTo>
                    <a:pt x="31095" y="6836"/>
                    <a:pt x="31113" y="6836"/>
                    <a:pt x="31130" y="6819"/>
                  </a:cubicBezTo>
                  <a:cubicBezTo>
                    <a:pt x="31169" y="6780"/>
                    <a:pt x="31152" y="6745"/>
                    <a:pt x="31130" y="6710"/>
                  </a:cubicBezTo>
                  <a:cubicBezTo>
                    <a:pt x="31113" y="6710"/>
                    <a:pt x="31095" y="6688"/>
                    <a:pt x="31078" y="6688"/>
                  </a:cubicBezTo>
                  <a:close/>
                  <a:moveTo>
                    <a:pt x="31330" y="6945"/>
                  </a:moveTo>
                  <a:cubicBezTo>
                    <a:pt x="31313" y="6945"/>
                    <a:pt x="31313" y="6963"/>
                    <a:pt x="31295" y="6963"/>
                  </a:cubicBezTo>
                  <a:cubicBezTo>
                    <a:pt x="31261" y="6980"/>
                    <a:pt x="31239" y="7015"/>
                    <a:pt x="31278" y="7054"/>
                  </a:cubicBezTo>
                  <a:cubicBezTo>
                    <a:pt x="31278" y="7089"/>
                    <a:pt x="31313" y="7089"/>
                    <a:pt x="31330" y="7089"/>
                  </a:cubicBezTo>
                  <a:lnTo>
                    <a:pt x="31369" y="7089"/>
                  </a:lnTo>
                  <a:cubicBezTo>
                    <a:pt x="31404" y="7071"/>
                    <a:pt x="31422" y="7015"/>
                    <a:pt x="31404" y="6980"/>
                  </a:cubicBezTo>
                  <a:cubicBezTo>
                    <a:pt x="31387" y="6963"/>
                    <a:pt x="31348" y="6945"/>
                    <a:pt x="31330" y="6945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7"/>
            <p:cNvSpPr/>
            <p:nvPr/>
          </p:nvSpPr>
          <p:spPr>
            <a:xfrm rot="-5400000">
              <a:off x="6650072" y="2015847"/>
              <a:ext cx="5616706" cy="1121201"/>
            </a:xfrm>
            <a:custGeom>
              <a:avLst/>
              <a:gdLst/>
              <a:ahLst/>
              <a:cxnLst/>
              <a:rect l="l" t="t" r="r" b="b"/>
              <a:pathLst>
                <a:path w="31405" h="6872" extrusionOk="0">
                  <a:moveTo>
                    <a:pt x="24116" y="1"/>
                  </a:moveTo>
                  <a:cubicBezTo>
                    <a:pt x="24081" y="1"/>
                    <a:pt x="24042" y="18"/>
                    <a:pt x="24042" y="75"/>
                  </a:cubicBezTo>
                  <a:cubicBezTo>
                    <a:pt x="24042" y="109"/>
                    <a:pt x="24081" y="144"/>
                    <a:pt x="24116" y="144"/>
                  </a:cubicBezTo>
                  <a:cubicBezTo>
                    <a:pt x="24150" y="144"/>
                    <a:pt x="24190" y="109"/>
                    <a:pt x="24190" y="75"/>
                  </a:cubicBezTo>
                  <a:cubicBezTo>
                    <a:pt x="24190" y="35"/>
                    <a:pt x="24150" y="1"/>
                    <a:pt x="24116" y="1"/>
                  </a:cubicBezTo>
                  <a:close/>
                  <a:moveTo>
                    <a:pt x="23755" y="18"/>
                  </a:moveTo>
                  <a:cubicBezTo>
                    <a:pt x="23715" y="18"/>
                    <a:pt x="23681" y="53"/>
                    <a:pt x="23681" y="92"/>
                  </a:cubicBezTo>
                  <a:cubicBezTo>
                    <a:pt x="23681" y="127"/>
                    <a:pt x="23715" y="162"/>
                    <a:pt x="23755" y="162"/>
                  </a:cubicBezTo>
                  <a:lnTo>
                    <a:pt x="23772" y="162"/>
                  </a:lnTo>
                  <a:cubicBezTo>
                    <a:pt x="23807" y="144"/>
                    <a:pt x="23824" y="109"/>
                    <a:pt x="23824" y="75"/>
                  </a:cubicBezTo>
                  <a:cubicBezTo>
                    <a:pt x="23824" y="35"/>
                    <a:pt x="23789" y="18"/>
                    <a:pt x="23755" y="18"/>
                  </a:cubicBezTo>
                  <a:close/>
                  <a:moveTo>
                    <a:pt x="24477" y="18"/>
                  </a:moveTo>
                  <a:cubicBezTo>
                    <a:pt x="24442" y="18"/>
                    <a:pt x="24407" y="53"/>
                    <a:pt x="24407" y="92"/>
                  </a:cubicBezTo>
                  <a:cubicBezTo>
                    <a:pt x="24407" y="127"/>
                    <a:pt x="24425" y="162"/>
                    <a:pt x="24477" y="162"/>
                  </a:cubicBezTo>
                  <a:cubicBezTo>
                    <a:pt x="24516" y="162"/>
                    <a:pt x="24551" y="144"/>
                    <a:pt x="24551" y="92"/>
                  </a:cubicBezTo>
                  <a:cubicBezTo>
                    <a:pt x="24551" y="53"/>
                    <a:pt x="24533" y="18"/>
                    <a:pt x="24494" y="18"/>
                  </a:cubicBezTo>
                  <a:close/>
                  <a:moveTo>
                    <a:pt x="23389" y="53"/>
                  </a:moveTo>
                  <a:cubicBezTo>
                    <a:pt x="23337" y="75"/>
                    <a:pt x="23319" y="109"/>
                    <a:pt x="23319" y="144"/>
                  </a:cubicBezTo>
                  <a:cubicBezTo>
                    <a:pt x="23337" y="183"/>
                    <a:pt x="23354" y="201"/>
                    <a:pt x="23389" y="201"/>
                  </a:cubicBezTo>
                  <a:lnTo>
                    <a:pt x="23406" y="201"/>
                  </a:lnTo>
                  <a:cubicBezTo>
                    <a:pt x="23446" y="201"/>
                    <a:pt x="23480" y="162"/>
                    <a:pt x="23463" y="127"/>
                  </a:cubicBezTo>
                  <a:cubicBezTo>
                    <a:pt x="23463" y="92"/>
                    <a:pt x="23428" y="53"/>
                    <a:pt x="23389" y="53"/>
                  </a:cubicBezTo>
                  <a:close/>
                  <a:moveTo>
                    <a:pt x="24842" y="92"/>
                  </a:moveTo>
                  <a:cubicBezTo>
                    <a:pt x="24803" y="92"/>
                    <a:pt x="24768" y="109"/>
                    <a:pt x="24768" y="144"/>
                  </a:cubicBezTo>
                  <a:cubicBezTo>
                    <a:pt x="24751" y="183"/>
                    <a:pt x="24786" y="218"/>
                    <a:pt x="24821" y="218"/>
                  </a:cubicBezTo>
                  <a:lnTo>
                    <a:pt x="24842" y="236"/>
                  </a:lnTo>
                  <a:cubicBezTo>
                    <a:pt x="24877" y="236"/>
                    <a:pt x="24895" y="201"/>
                    <a:pt x="24912" y="183"/>
                  </a:cubicBezTo>
                  <a:cubicBezTo>
                    <a:pt x="24912" y="127"/>
                    <a:pt x="24895" y="92"/>
                    <a:pt x="24860" y="92"/>
                  </a:cubicBezTo>
                  <a:close/>
                  <a:moveTo>
                    <a:pt x="23028" y="144"/>
                  </a:moveTo>
                  <a:cubicBezTo>
                    <a:pt x="22993" y="144"/>
                    <a:pt x="22954" y="183"/>
                    <a:pt x="22971" y="236"/>
                  </a:cubicBezTo>
                  <a:cubicBezTo>
                    <a:pt x="22971" y="253"/>
                    <a:pt x="23010" y="292"/>
                    <a:pt x="23045" y="292"/>
                  </a:cubicBezTo>
                  <a:lnTo>
                    <a:pt x="23063" y="292"/>
                  </a:lnTo>
                  <a:cubicBezTo>
                    <a:pt x="23102" y="270"/>
                    <a:pt x="23119" y="236"/>
                    <a:pt x="23119" y="201"/>
                  </a:cubicBezTo>
                  <a:cubicBezTo>
                    <a:pt x="23102" y="162"/>
                    <a:pt x="23080" y="144"/>
                    <a:pt x="23045" y="144"/>
                  </a:cubicBezTo>
                  <a:close/>
                  <a:moveTo>
                    <a:pt x="25186" y="201"/>
                  </a:moveTo>
                  <a:cubicBezTo>
                    <a:pt x="25147" y="201"/>
                    <a:pt x="25130" y="218"/>
                    <a:pt x="25112" y="236"/>
                  </a:cubicBezTo>
                  <a:cubicBezTo>
                    <a:pt x="25095" y="270"/>
                    <a:pt x="25112" y="327"/>
                    <a:pt x="25147" y="344"/>
                  </a:cubicBezTo>
                  <a:lnTo>
                    <a:pt x="25186" y="344"/>
                  </a:lnTo>
                  <a:cubicBezTo>
                    <a:pt x="25204" y="344"/>
                    <a:pt x="25238" y="327"/>
                    <a:pt x="25238" y="292"/>
                  </a:cubicBezTo>
                  <a:cubicBezTo>
                    <a:pt x="25256" y="253"/>
                    <a:pt x="25238" y="218"/>
                    <a:pt x="25204" y="201"/>
                  </a:cubicBezTo>
                  <a:close/>
                  <a:moveTo>
                    <a:pt x="14508" y="236"/>
                  </a:moveTo>
                  <a:cubicBezTo>
                    <a:pt x="14469" y="236"/>
                    <a:pt x="14451" y="270"/>
                    <a:pt x="14451" y="310"/>
                  </a:cubicBezTo>
                  <a:cubicBezTo>
                    <a:pt x="14451" y="344"/>
                    <a:pt x="14486" y="362"/>
                    <a:pt x="14525" y="362"/>
                  </a:cubicBezTo>
                  <a:cubicBezTo>
                    <a:pt x="14560" y="362"/>
                    <a:pt x="14595" y="327"/>
                    <a:pt x="14595" y="292"/>
                  </a:cubicBezTo>
                  <a:cubicBezTo>
                    <a:pt x="14595" y="253"/>
                    <a:pt x="14560" y="236"/>
                    <a:pt x="14525" y="236"/>
                  </a:cubicBezTo>
                  <a:close/>
                  <a:moveTo>
                    <a:pt x="14887" y="218"/>
                  </a:moveTo>
                  <a:cubicBezTo>
                    <a:pt x="14852" y="218"/>
                    <a:pt x="14813" y="253"/>
                    <a:pt x="14813" y="292"/>
                  </a:cubicBezTo>
                  <a:cubicBezTo>
                    <a:pt x="14813" y="327"/>
                    <a:pt x="14834" y="362"/>
                    <a:pt x="14887" y="362"/>
                  </a:cubicBezTo>
                  <a:cubicBezTo>
                    <a:pt x="14921" y="362"/>
                    <a:pt x="14961" y="327"/>
                    <a:pt x="14961" y="292"/>
                  </a:cubicBezTo>
                  <a:cubicBezTo>
                    <a:pt x="14961" y="253"/>
                    <a:pt x="14921" y="218"/>
                    <a:pt x="14887" y="218"/>
                  </a:cubicBezTo>
                  <a:close/>
                  <a:moveTo>
                    <a:pt x="15248" y="236"/>
                  </a:moveTo>
                  <a:cubicBezTo>
                    <a:pt x="15213" y="236"/>
                    <a:pt x="15178" y="270"/>
                    <a:pt x="15178" y="310"/>
                  </a:cubicBezTo>
                  <a:cubicBezTo>
                    <a:pt x="15161" y="344"/>
                    <a:pt x="15196" y="379"/>
                    <a:pt x="15230" y="379"/>
                  </a:cubicBezTo>
                  <a:lnTo>
                    <a:pt x="15248" y="379"/>
                  </a:lnTo>
                  <a:cubicBezTo>
                    <a:pt x="15287" y="379"/>
                    <a:pt x="15304" y="362"/>
                    <a:pt x="15322" y="327"/>
                  </a:cubicBezTo>
                  <a:cubicBezTo>
                    <a:pt x="15322" y="292"/>
                    <a:pt x="15287" y="253"/>
                    <a:pt x="15248" y="236"/>
                  </a:cubicBezTo>
                  <a:close/>
                  <a:moveTo>
                    <a:pt x="22667" y="236"/>
                  </a:moveTo>
                  <a:cubicBezTo>
                    <a:pt x="22628" y="253"/>
                    <a:pt x="22610" y="292"/>
                    <a:pt x="22628" y="327"/>
                  </a:cubicBezTo>
                  <a:cubicBezTo>
                    <a:pt x="22628" y="362"/>
                    <a:pt x="22667" y="379"/>
                    <a:pt x="22702" y="379"/>
                  </a:cubicBezTo>
                  <a:lnTo>
                    <a:pt x="22719" y="379"/>
                  </a:lnTo>
                  <a:cubicBezTo>
                    <a:pt x="22754" y="362"/>
                    <a:pt x="22775" y="327"/>
                    <a:pt x="22754" y="292"/>
                  </a:cubicBezTo>
                  <a:cubicBezTo>
                    <a:pt x="22754" y="253"/>
                    <a:pt x="22719" y="236"/>
                    <a:pt x="22702" y="236"/>
                  </a:cubicBezTo>
                  <a:close/>
                  <a:moveTo>
                    <a:pt x="14143" y="270"/>
                  </a:moveTo>
                  <a:cubicBezTo>
                    <a:pt x="14108" y="270"/>
                    <a:pt x="14090" y="327"/>
                    <a:pt x="14090" y="362"/>
                  </a:cubicBezTo>
                  <a:cubicBezTo>
                    <a:pt x="14090" y="401"/>
                    <a:pt x="14125" y="418"/>
                    <a:pt x="14160" y="418"/>
                  </a:cubicBezTo>
                  <a:lnTo>
                    <a:pt x="14182" y="418"/>
                  </a:lnTo>
                  <a:cubicBezTo>
                    <a:pt x="14216" y="418"/>
                    <a:pt x="14234" y="379"/>
                    <a:pt x="14234" y="327"/>
                  </a:cubicBezTo>
                  <a:cubicBezTo>
                    <a:pt x="14234" y="292"/>
                    <a:pt x="14199" y="270"/>
                    <a:pt x="14160" y="270"/>
                  </a:cubicBezTo>
                  <a:close/>
                  <a:moveTo>
                    <a:pt x="13781" y="344"/>
                  </a:moveTo>
                  <a:cubicBezTo>
                    <a:pt x="13747" y="362"/>
                    <a:pt x="13725" y="401"/>
                    <a:pt x="13725" y="436"/>
                  </a:cubicBezTo>
                  <a:cubicBezTo>
                    <a:pt x="13747" y="471"/>
                    <a:pt x="13781" y="488"/>
                    <a:pt x="13799" y="488"/>
                  </a:cubicBezTo>
                  <a:lnTo>
                    <a:pt x="13816" y="488"/>
                  </a:lnTo>
                  <a:cubicBezTo>
                    <a:pt x="13855" y="471"/>
                    <a:pt x="13890" y="436"/>
                    <a:pt x="13873" y="401"/>
                  </a:cubicBezTo>
                  <a:cubicBezTo>
                    <a:pt x="13873" y="362"/>
                    <a:pt x="13834" y="344"/>
                    <a:pt x="13799" y="344"/>
                  </a:cubicBezTo>
                  <a:close/>
                  <a:moveTo>
                    <a:pt x="15596" y="344"/>
                  </a:moveTo>
                  <a:cubicBezTo>
                    <a:pt x="15557" y="344"/>
                    <a:pt x="15539" y="362"/>
                    <a:pt x="15522" y="379"/>
                  </a:cubicBezTo>
                  <a:cubicBezTo>
                    <a:pt x="15504" y="418"/>
                    <a:pt x="15522" y="471"/>
                    <a:pt x="15557" y="488"/>
                  </a:cubicBezTo>
                  <a:lnTo>
                    <a:pt x="15596" y="488"/>
                  </a:lnTo>
                  <a:cubicBezTo>
                    <a:pt x="15613" y="488"/>
                    <a:pt x="15648" y="471"/>
                    <a:pt x="15665" y="436"/>
                  </a:cubicBezTo>
                  <a:cubicBezTo>
                    <a:pt x="15665" y="401"/>
                    <a:pt x="15648" y="362"/>
                    <a:pt x="15613" y="344"/>
                  </a:cubicBezTo>
                  <a:close/>
                  <a:moveTo>
                    <a:pt x="22319" y="362"/>
                  </a:moveTo>
                  <a:cubicBezTo>
                    <a:pt x="22284" y="379"/>
                    <a:pt x="22266" y="418"/>
                    <a:pt x="22284" y="453"/>
                  </a:cubicBezTo>
                  <a:cubicBezTo>
                    <a:pt x="22301" y="488"/>
                    <a:pt x="22319" y="510"/>
                    <a:pt x="22358" y="510"/>
                  </a:cubicBezTo>
                  <a:lnTo>
                    <a:pt x="22375" y="488"/>
                  </a:lnTo>
                  <a:cubicBezTo>
                    <a:pt x="22410" y="488"/>
                    <a:pt x="22427" y="436"/>
                    <a:pt x="22410" y="401"/>
                  </a:cubicBezTo>
                  <a:cubicBezTo>
                    <a:pt x="22410" y="379"/>
                    <a:pt x="22375" y="362"/>
                    <a:pt x="22358" y="362"/>
                  </a:cubicBezTo>
                  <a:close/>
                  <a:moveTo>
                    <a:pt x="25512" y="362"/>
                  </a:moveTo>
                  <a:cubicBezTo>
                    <a:pt x="25473" y="362"/>
                    <a:pt x="25456" y="379"/>
                    <a:pt x="25438" y="401"/>
                  </a:cubicBezTo>
                  <a:cubicBezTo>
                    <a:pt x="25421" y="436"/>
                    <a:pt x="25438" y="471"/>
                    <a:pt x="25473" y="488"/>
                  </a:cubicBezTo>
                  <a:cubicBezTo>
                    <a:pt x="25473" y="510"/>
                    <a:pt x="25495" y="510"/>
                    <a:pt x="25512" y="510"/>
                  </a:cubicBezTo>
                  <a:cubicBezTo>
                    <a:pt x="25530" y="510"/>
                    <a:pt x="25547" y="488"/>
                    <a:pt x="25565" y="471"/>
                  </a:cubicBezTo>
                  <a:cubicBezTo>
                    <a:pt x="25582" y="436"/>
                    <a:pt x="25582" y="379"/>
                    <a:pt x="25547" y="362"/>
                  </a:cubicBezTo>
                  <a:close/>
                  <a:moveTo>
                    <a:pt x="13438" y="436"/>
                  </a:moveTo>
                  <a:cubicBezTo>
                    <a:pt x="13398" y="453"/>
                    <a:pt x="13381" y="488"/>
                    <a:pt x="13381" y="527"/>
                  </a:cubicBezTo>
                  <a:cubicBezTo>
                    <a:pt x="13398" y="562"/>
                    <a:pt x="13420" y="579"/>
                    <a:pt x="13455" y="579"/>
                  </a:cubicBezTo>
                  <a:lnTo>
                    <a:pt x="13472" y="579"/>
                  </a:lnTo>
                  <a:cubicBezTo>
                    <a:pt x="13507" y="562"/>
                    <a:pt x="13529" y="527"/>
                    <a:pt x="13529" y="488"/>
                  </a:cubicBezTo>
                  <a:cubicBezTo>
                    <a:pt x="13507" y="453"/>
                    <a:pt x="13490" y="436"/>
                    <a:pt x="13455" y="436"/>
                  </a:cubicBezTo>
                  <a:close/>
                  <a:moveTo>
                    <a:pt x="15922" y="488"/>
                  </a:moveTo>
                  <a:cubicBezTo>
                    <a:pt x="15900" y="488"/>
                    <a:pt x="15866" y="510"/>
                    <a:pt x="15848" y="527"/>
                  </a:cubicBezTo>
                  <a:cubicBezTo>
                    <a:pt x="15848" y="562"/>
                    <a:pt x="15866" y="618"/>
                    <a:pt x="15900" y="618"/>
                  </a:cubicBezTo>
                  <a:cubicBezTo>
                    <a:pt x="15900" y="636"/>
                    <a:pt x="15922" y="636"/>
                    <a:pt x="15922" y="636"/>
                  </a:cubicBezTo>
                  <a:cubicBezTo>
                    <a:pt x="15957" y="636"/>
                    <a:pt x="15974" y="618"/>
                    <a:pt x="15992" y="579"/>
                  </a:cubicBezTo>
                  <a:cubicBezTo>
                    <a:pt x="16009" y="545"/>
                    <a:pt x="15992" y="510"/>
                    <a:pt x="15957" y="488"/>
                  </a:cubicBezTo>
                  <a:close/>
                  <a:moveTo>
                    <a:pt x="21992" y="488"/>
                  </a:moveTo>
                  <a:cubicBezTo>
                    <a:pt x="21940" y="510"/>
                    <a:pt x="21923" y="545"/>
                    <a:pt x="21940" y="579"/>
                  </a:cubicBezTo>
                  <a:cubicBezTo>
                    <a:pt x="21957" y="618"/>
                    <a:pt x="21975" y="636"/>
                    <a:pt x="22014" y="636"/>
                  </a:cubicBezTo>
                  <a:cubicBezTo>
                    <a:pt x="22031" y="636"/>
                    <a:pt x="22031" y="636"/>
                    <a:pt x="22049" y="618"/>
                  </a:cubicBezTo>
                  <a:cubicBezTo>
                    <a:pt x="22084" y="618"/>
                    <a:pt x="22101" y="562"/>
                    <a:pt x="22084" y="527"/>
                  </a:cubicBezTo>
                  <a:cubicBezTo>
                    <a:pt x="22066" y="510"/>
                    <a:pt x="22049" y="488"/>
                    <a:pt x="22014" y="488"/>
                  </a:cubicBezTo>
                  <a:close/>
                  <a:moveTo>
                    <a:pt x="13094" y="545"/>
                  </a:moveTo>
                  <a:cubicBezTo>
                    <a:pt x="13055" y="562"/>
                    <a:pt x="13020" y="597"/>
                    <a:pt x="13037" y="636"/>
                  </a:cubicBezTo>
                  <a:cubicBezTo>
                    <a:pt x="13055" y="671"/>
                    <a:pt x="13072" y="688"/>
                    <a:pt x="13111" y="688"/>
                  </a:cubicBezTo>
                  <a:lnTo>
                    <a:pt x="13129" y="688"/>
                  </a:lnTo>
                  <a:cubicBezTo>
                    <a:pt x="13163" y="671"/>
                    <a:pt x="13181" y="636"/>
                    <a:pt x="13181" y="597"/>
                  </a:cubicBezTo>
                  <a:cubicBezTo>
                    <a:pt x="13163" y="562"/>
                    <a:pt x="13146" y="545"/>
                    <a:pt x="13111" y="545"/>
                  </a:cubicBezTo>
                  <a:close/>
                  <a:moveTo>
                    <a:pt x="25800" y="562"/>
                  </a:moveTo>
                  <a:cubicBezTo>
                    <a:pt x="25782" y="562"/>
                    <a:pt x="25765" y="562"/>
                    <a:pt x="25747" y="579"/>
                  </a:cubicBezTo>
                  <a:cubicBezTo>
                    <a:pt x="25730" y="618"/>
                    <a:pt x="25730" y="671"/>
                    <a:pt x="25765" y="688"/>
                  </a:cubicBezTo>
                  <a:cubicBezTo>
                    <a:pt x="25782" y="706"/>
                    <a:pt x="25782" y="706"/>
                    <a:pt x="25800" y="706"/>
                  </a:cubicBezTo>
                  <a:cubicBezTo>
                    <a:pt x="25839" y="706"/>
                    <a:pt x="25856" y="688"/>
                    <a:pt x="25874" y="671"/>
                  </a:cubicBezTo>
                  <a:cubicBezTo>
                    <a:pt x="25891" y="636"/>
                    <a:pt x="25874" y="597"/>
                    <a:pt x="25856" y="579"/>
                  </a:cubicBezTo>
                  <a:cubicBezTo>
                    <a:pt x="25839" y="562"/>
                    <a:pt x="25821" y="562"/>
                    <a:pt x="25800" y="562"/>
                  </a:cubicBezTo>
                  <a:close/>
                  <a:moveTo>
                    <a:pt x="16249" y="636"/>
                  </a:moveTo>
                  <a:cubicBezTo>
                    <a:pt x="16227" y="636"/>
                    <a:pt x="16209" y="653"/>
                    <a:pt x="16192" y="671"/>
                  </a:cubicBezTo>
                  <a:cubicBezTo>
                    <a:pt x="16175" y="706"/>
                    <a:pt x="16175" y="762"/>
                    <a:pt x="16209" y="779"/>
                  </a:cubicBezTo>
                  <a:lnTo>
                    <a:pt x="16249" y="779"/>
                  </a:lnTo>
                  <a:cubicBezTo>
                    <a:pt x="16283" y="779"/>
                    <a:pt x="16301" y="779"/>
                    <a:pt x="16318" y="745"/>
                  </a:cubicBezTo>
                  <a:cubicBezTo>
                    <a:pt x="16336" y="706"/>
                    <a:pt x="16318" y="671"/>
                    <a:pt x="16283" y="653"/>
                  </a:cubicBezTo>
                  <a:cubicBezTo>
                    <a:pt x="16283" y="653"/>
                    <a:pt x="16266" y="636"/>
                    <a:pt x="16249" y="636"/>
                  </a:cubicBezTo>
                  <a:close/>
                  <a:moveTo>
                    <a:pt x="21649" y="636"/>
                  </a:moveTo>
                  <a:cubicBezTo>
                    <a:pt x="21614" y="653"/>
                    <a:pt x="21596" y="688"/>
                    <a:pt x="21614" y="727"/>
                  </a:cubicBezTo>
                  <a:cubicBezTo>
                    <a:pt x="21631" y="762"/>
                    <a:pt x="21649" y="779"/>
                    <a:pt x="21688" y="779"/>
                  </a:cubicBezTo>
                  <a:cubicBezTo>
                    <a:pt x="21688" y="779"/>
                    <a:pt x="21705" y="779"/>
                    <a:pt x="21705" y="762"/>
                  </a:cubicBezTo>
                  <a:cubicBezTo>
                    <a:pt x="21740" y="745"/>
                    <a:pt x="21757" y="706"/>
                    <a:pt x="21740" y="671"/>
                  </a:cubicBezTo>
                  <a:cubicBezTo>
                    <a:pt x="21740" y="653"/>
                    <a:pt x="21705" y="636"/>
                    <a:pt x="21688" y="636"/>
                  </a:cubicBezTo>
                  <a:close/>
                  <a:moveTo>
                    <a:pt x="12746" y="653"/>
                  </a:moveTo>
                  <a:cubicBezTo>
                    <a:pt x="12711" y="671"/>
                    <a:pt x="12676" y="706"/>
                    <a:pt x="12694" y="745"/>
                  </a:cubicBezTo>
                  <a:cubicBezTo>
                    <a:pt x="12711" y="779"/>
                    <a:pt x="12728" y="797"/>
                    <a:pt x="12767" y="797"/>
                  </a:cubicBezTo>
                  <a:lnTo>
                    <a:pt x="12785" y="797"/>
                  </a:lnTo>
                  <a:cubicBezTo>
                    <a:pt x="12820" y="779"/>
                    <a:pt x="12837" y="745"/>
                    <a:pt x="12837" y="706"/>
                  </a:cubicBezTo>
                  <a:cubicBezTo>
                    <a:pt x="12820" y="671"/>
                    <a:pt x="12802" y="653"/>
                    <a:pt x="12767" y="653"/>
                  </a:cubicBezTo>
                  <a:close/>
                  <a:moveTo>
                    <a:pt x="12402" y="779"/>
                  </a:moveTo>
                  <a:cubicBezTo>
                    <a:pt x="12367" y="797"/>
                    <a:pt x="12332" y="836"/>
                    <a:pt x="12350" y="871"/>
                  </a:cubicBezTo>
                  <a:cubicBezTo>
                    <a:pt x="12367" y="906"/>
                    <a:pt x="12385" y="923"/>
                    <a:pt x="12419" y="923"/>
                  </a:cubicBezTo>
                  <a:lnTo>
                    <a:pt x="12441" y="923"/>
                  </a:lnTo>
                  <a:cubicBezTo>
                    <a:pt x="12476" y="906"/>
                    <a:pt x="12493" y="871"/>
                    <a:pt x="12493" y="814"/>
                  </a:cubicBezTo>
                  <a:cubicBezTo>
                    <a:pt x="12476" y="797"/>
                    <a:pt x="12459" y="779"/>
                    <a:pt x="12419" y="779"/>
                  </a:cubicBezTo>
                  <a:close/>
                  <a:moveTo>
                    <a:pt x="21361" y="779"/>
                  </a:moveTo>
                  <a:cubicBezTo>
                    <a:pt x="21340" y="779"/>
                    <a:pt x="21322" y="779"/>
                    <a:pt x="21322" y="797"/>
                  </a:cubicBezTo>
                  <a:cubicBezTo>
                    <a:pt x="21287" y="814"/>
                    <a:pt x="21270" y="853"/>
                    <a:pt x="21287" y="888"/>
                  </a:cubicBezTo>
                  <a:cubicBezTo>
                    <a:pt x="21305" y="906"/>
                    <a:pt x="21322" y="923"/>
                    <a:pt x="21361" y="923"/>
                  </a:cubicBezTo>
                  <a:lnTo>
                    <a:pt x="21379" y="923"/>
                  </a:lnTo>
                  <a:cubicBezTo>
                    <a:pt x="21414" y="906"/>
                    <a:pt x="21431" y="871"/>
                    <a:pt x="21414" y="836"/>
                  </a:cubicBezTo>
                  <a:cubicBezTo>
                    <a:pt x="21414" y="797"/>
                    <a:pt x="21379" y="779"/>
                    <a:pt x="21361" y="779"/>
                  </a:cubicBezTo>
                  <a:close/>
                  <a:moveTo>
                    <a:pt x="26091" y="779"/>
                  </a:moveTo>
                  <a:cubicBezTo>
                    <a:pt x="26074" y="779"/>
                    <a:pt x="26056" y="797"/>
                    <a:pt x="26039" y="814"/>
                  </a:cubicBezTo>
                  <a:cubicBezTo>
                    <a:pt x="26000" y="836"/>
                    <a:pt x="26017" y="888"/>
                    <a:pt x="26039" y="906"/>
                  </a:cubicBezTo>
                  <a:cubicBezTo>
                    <a:pt x="26056" y="923"/>
                    <a:pt x="26074" y="923"/>
                    <a:pt x="26091" y="923"/>
                  </a:cubicBezTo>
                  <a:cubicBezTo>
                    <a:pt x="26109" y="923"/>
                    <a:pt x="26126" y="923"/>
                    <a:pt x="26148" y="906"/>
                  </a:cubicBezTo>
                  <a:cubicBezTo>
                    <a:pt x="26165" y="871"/>
                    <a:pt x="26165" y="836"/>
                    <a:pt x="26126" y="797"/>
                  </a:cubicBezTo>
                  <a:cubicBezTo>
                    <a:pt x="26126" y="797"/>
                    <a:pt x="26109" y="779"/>
                    <a:pt x="26091" y="779"/>
                  </a:cubicBezTo>
                  <a:close/>
                  <a:moveTo>
                    <a:pt x="16553" y="853"/>
                  </a:moveTo>
                  <a:cubicBezTo>
                    <a:pt x="16536" y="853"/>
                    <a:pt x="16501" y="853"/>
                    <a:pt x="16501" y="871"/>
                  </a:cubicBezTo>
                  <a:cubicBezTo>
                    <a:pt x="16466" y="906"/>
                    <a:pt x="16484" y="945"/>
                    <a:pt x="16501" y="980"/>
                  </a:cubicBezTo>
                  <a:cubicBezTo>
                    <a:pt x="16518" y="980"/>
                    <a:pt x="16536" y="997"/>
                    <a:pt x="16553" y="997"/>
                  </a:cubicBezTo>
                  <a:cubicBezTo>
                    <a:pt x="16575" y="997"/>
                    <a:pt x="16592" y="980"/>
                    <a:pt x="16610" y="962"/>
                  </a:cubicBezTo>
                  <a:cubicBezTo>
                    <a:pt x="16627" y="923"/>
                    <a:pt x="16627" y="888"/>
                    <a:pt x="16592" y="853"/>
                  </a:cubicBezTo>
                  <a:close/>
                  <a:moveTo>
                    <a:pt x="12076" y="888"/>
                  </a:moveTo>
                  <a:cubicBezTo>
                    <a:pt x="12076" y="888"/>
                    <a:pt x="12058" y="888"/>
                    <a:pt x="12058" y="906"/>
                  </a:cubicBezTo>
                  <a:cubicBezTo>
                    <a:pt x="12023" y="906"/>
                    <a:pt x="12006" y="962"/>
                    <a:pt x="12006" y="997"/>
                  </a:cubicBezTo>
                  <a:cubicBezTo>
                    <a:pt x="12023" y="1014"/>
                    <a:pt x="12041" y="1032"/>
                    <a:pt x="12076" y="1032"/>
                  </a:cubicBezTo>
                  <a:lnTo>
                    <a:pt x="12093" y="1032"/>
                  </a:lnTo>
                  <a:cubicBezTo>
                    <a:pt x="12150" y="1014"/>
                    <a:pt x="12167" y="980"/>
                    <a:pt x="12150" y="945"/>
                  </a:cubicBezTo>
                  <a:cubicBezTo>
                    <a:pt x="12132" y="906"/>
                    <a:pt x="12115" y="888"/>
                    <a:pt x="12076" y="888"/>
                  </a:cubicBezTo>
                  <a:close/>
                  <a:moveTo>
                    <a:pt x="20996" y="945"/>
                  </a:moveTo>
                  <a:cubicBezTo>
                    <a:pt x="20961" y="962"/>
                    <a:pt x="20944" y="1014"/>
                    <a:pt x="20961" y="1054"/>
                  </a:cubicBezTo>
                  <a:cubicBezTo>
                    <a:pt x="20978" y="1071"/>
                    <a:pt x="20996" y="1088"/>
                    <a:pt x="21035" y="1088"/>
                  </a:cubicBezTo>
                  <a:cubicBezTo>
                    <a:pt x="21035" y="1088"/>
                    <a:pt x="21052" y="1088"/>
                    <a:pt x="21052" y="1071"/>
                  </a:cubicBezTo>
                  <a:cubicBezTo>
                    <a:pt x="21087" y="1071"/>
                    <a:pt x="21105" y="1014"/>
                    <a:pt x="21087" y="980"/>
                  </a:cubicBezTo>
                  <a:cubicBezTo>
                    <a:pt x="21070" y="962"/>
                    <a:pt x="21052" y="945"/>
                    <a:pt x="21035" y="945"/>
                  </a:cubicBezTo>
                  <a:close/>
                  <a:moveTo>
                    <a:pt x="11714" y="1014"/>
                  </a:moveTo>
                  <a:cubicBezTo>
                    <a:pt x="11680" y="1032"/>
                    <a:pt x="11658" y="1071"/>
                    <a:pt x="11658" y="1106"/>
                  </a:cubicBezTo>
                  <a:cubicBezTo>
                    <a:pt x="11680" y="1141"/>
                    <a:pt x="11714" y="1162"/>
                    <a:pt x="11732" y="1162"/>
                  </a:cubicBezTo>
                  <a:lnTo>
                    <a:pt x="11749" y="1162"/>
                  </a:lnTo>
                  <a:cubicBezTo>
                    <a:pt x="11806" y="1141"/>
                    <a:pt x="11823" y="1106"/>
                    <a:pt x="11806" y="1071"/>
                  </a:cubicBezTo>
                  <a:cubicBezTo>
                    <a:pt x="11788" y="1032"/>
                    <a:pt x="11767" y="1014"/>
                    <a:pt x="11732" y="1014"/>
                  </a:cubicBezTo>
                  <a:close/>
                  <a:moveTo>
                    <a:pt x="26344" y="1032"/>
                  </a:moveTo>
                  <a:cubicBezTo>
                    <a:pt x="26326" y="1032"/>
                    <a:pt x="26309" y="1054"/>
                    <a:pt x="26309" y="1054"/>
                  </a:cubicBezTo>
                  <a:cubicBezTo>
                    <a:pt x="26274" y="1088"/>
                    <a:pt x="26274" y="1123"/>
                    <a:pt x="26291" y="1162"/>
                  </a:cubicBezTo>
                  <a:cubicBezTo>
                    <a:pt x="26309" y="1180"/>
                    <a:pt x="26326" y="1180"/>
                    <a:pt x="26344" y="1180"/>
                  </a:cubicBezTo>
                  <a:cubicBezTo>
                    <a:pt x="26365" y="1180"/>
                    <a:pt x="26383" y="1180"/>
                    <a:pt x="26400" y="1162"/>
                  </a:cubicBezTo>
                  <a:cubicBezTo>
                    <a:pt x="26418" y="1141"/>
                    <a:pt x="26435" y="1088"/>
                    <a:pt x="26400" y="1071"/>
                  </a:cubicBezTo>
                  <a:cubicBezTo>
                    <a:pt x="26383" y="1054"/>
                    <a:pt x="26365" y="1032"/>
                    <a:pt x="26344" y="1032"/>
                  </a:cubicBezTo>
                  <a:close/>
                  <a:moveTo>
                    <a:pt x="16827" y="1071"/>
                  </a:moveTo>
                  <a:cubicBezTo>
                    <a:pt x="16810" y="1071"/>
                    <a:pt x="16792" y="1088"/>
                    <a:pt x="16771" y="1106"/>
                  </a:cubicBezTo>
                  <a:cubicBezTo>
                    <a:pt x="16753" y="1123"/>
                    <a:pt x="16753" y="1180"/>
                    <a:pt x="16771" y="1197"/>
                  </a:cubicBezTo>
                  <a:cubicBezTo>
                    <a:pt x="16792" y="1215"/>
                    <a:pt x="16810" y="1215"/>
                    <a:pt x="16827" y="1215"/>
                  </a:cubicBezTo>
                  <a:cubicBezTo>
                    <a:pt x="16845" y="1215"/>
                    <a:pt x="16862" y="1215"/>
                    <a:pt x="16879" y="1197"/>
                  </a:cubicBezTo>
                  <a:cubicBezTo>
                    <a:pt x="16901" y="1162"/>
                    <a:pt x="16901" y="1123"/>
                    <a:pt x="16879" y="1088"/>
                  </a:cubicBezTo>
                  <a:cubicBezTo>
                    <a:pt x="16862" y="1088"/>
                    <a:pt x="16845" y="1071"/>
                    <a:pt x="16827" y="1071"/>
                  </a:cubicBezTo>
                  <a:close/>
                  <a:moveTo>
                    <a:pt x="20687" y="1088"/>
                  </a:moveTo>
                  <a:lnTo>
                    <a:pt x="20669" y="1106"/>
                  </a:lnTo>
                  <a:cubicBezTo>
                    <a:pt x="20635" y="1123"/>
                    <a:pt x="20617" y="1162"/>
                    <a:pt x="20635" y="1197"/>
                  </a:cubicBezTo>
                  <a:cubicBezTo>
                    <a:pt x="20652" y="1232"/>
                    <a:pt x="20669" y="1232"/>
                    <a:pt x="20687" y="1232"/>
                  </a:cubicBezTo>
                  <a:lnTo>
                    <a:pt x="20726" y="1232"/>
                  </a:lnTo>
                  <a:cubicBezTo>
                    <a:pt x="20761" y="1215"/>
                    <a:pt x="20778" y="1180"/>
                    <a:pt x="20761" y="1141"/>
                  </a:cubicBezTo>
                  <a:cubicBezTo>
                    <a:pt x="20743" y="1106"/>
                    <a:pt x="20726" y="1088"/>
                    <a:pt x="20687" y="1088"/>
                  </a:cubicBezTo>
                  <a:close/>
                  <a:moveTo>
                    <a:pt x="11371" y="1123"/>
                  </a:moveTo>
                  <a:cubicBezTo>
                    <a:pt x="11332" y="1141"/>
                    <a:pt x="11314" y="1180"/>
                    <a:pt x="11314" y="1215"/>
                  </a:cubicBezTo>
                  <a:cubicBezTo>
                    <a:pt x="11332" y="1249"/>
                    <a:pt x="11353" y="1271"/>
                    <a:pt x="11388" y="1271"/>
                  </a:cubicBezTo>
                  <a:lnTo>
                    <a:pt x="11406" y="1271"/>
                  </a:lnTo>
                  <a:cubicBezTo>
                    <a:pt x="11440" y="1249"/>
                    <a:pt x="11480" y="1215"/>
                    <a:pt x="11462" y="1180"/>
                  </a:cubicBezTo>
                  <a:cubicBezTo>
                    <a:pt x="11440" y="1141"/>
                    <a:pt x="11423" y="1123"/>
                    <a:pt x="11388" y="1123"/>
                  </a:cubicBezTo>
                  <a:close/>
                  <a:moveTo>
                    <a:pt x="11027" y="1232"/>
                  </a:moveTo>
                  <a:cubicBezTo>
                    <a:pt x="10988" y="1232"/>
                    <a:pt x="10970" y="1271"/>
                    <a:pt x="10970" y="1323"/>
                  </a:cubicBezTo>
                  <a:cubicBezTo>
                    <a:pt x="10988" y="1341"/>
                    <a:pt x="11005" y="1380"/>
                    <a:pt x="11044" y="1380"/>
                  </a:cubicBezTo>
                  <a:cubicBezTo>
                    <a:pt x="11044" y="1380"/>
                    <a:pt x="11062" y="1380"/>
                    <a:pt x="11062" y="1358"/>
                  </a:cubicBezTo>
                  <a:cubicBezTo>
                    <a:pt x="11097" y="1358"/>
                    <a:pt x="11114" y="1323"/>
                    <a:pt x="11114" y="1271"/>
                  </a:cubicBezTo>
                  <a:cubicBezTo>
                    <a:pt x="11097" y="1249"/>
                    <a:pt x="11079" y="1232"/>
                    <a:pt x="11044" y="1232"/>
                  </a:cubicBezTo>
                  <a:close/>
                  <a:moveTo>
                    <a:pt x="20343" y="1249"/>
                  </a:moveTo>
                  <a:cubicBezTo>
                    <a:pt x="20308" y="1271"/>
                    <a:pt x="20291" y="1323"/>
                    <a:pt x="20308" y="1358"/>
                  </a:cubicBezTo>
                  <a:cubicBezTo>
                    <a:pt x="20308" y="1380"/>
                    <a:pt x="20343" y="1397"/>
                    <a:pt x="20361" y="1397"/>
                  </a:cubicBezTo>
                  <a:lnTo>
                    <a:pt x="20400" y="1397"/>
                  </a:lnTo>
                  <a:cubicBezTo>
                    <a:pt x="20434" y="1380"/>
                    <a:pt x="20452" y="1323"/>
                    <a:pt x="20434" y="1289"/>
                  </a:cubicBezTo>
                  <a:cubicBezTo>
                    <a:pt x="20417" y="1271"/>
                    <a:pt x="20400" y="1249"/>
                    <a:pt x="20361" y="1249"/>
                  </a:cubicBezTo>
                  <a:close/>
                  <a:moveTo>
                    <a:pt x="10679" y="1323"/>
                  </a:moveTo>
                  <a:cubicBezTo>
                    <a:pt x="10644" y="1323"/>
                    <a:pt x="10609" y="1358"/>
                    <a:pt x="10627" y="1415"/>
                  </a:cubicBezTo>
                  <a:cubicBezTo>
                    <a:pt x="10627" y="1432"/>
                    <a:pt x="10661" y="1467"/>
                    <a:pt x="10701" y="1467"/>
                  </a:cubicBezTo>
                  <a:lnTo>
                    <a:pt x="10718" y="1467"/>
                  </a:lnTo>
                  <a:cubicBezTo>
                    <a:pt x="10753" y="1450"/>
                    <a:pt x="10770" y="1415"/>
                    <a:pt x="10770" y="1380"/>
                  </a:cubicBezTo>
                  <a:cubicBezTo>
                    <a:pt x="10753" y="1341"/>
                    <a:pt x="10718" y="1323"/>
                    <a:pt x="10701" y="1323"/>
                  </a:cubicBezTo>
                  <a:close/>
                  <a:moveTo>
                    <a:pt x="17097" y="1323"/>
                  </a:moveTo>
                  <a:cubicBezTo>
                    <a:pt x="17080" y="1323"/>
                    <a:pt x="17062" y="1341"/>
                    <a:pt x="17045" y="1341"/>
                  </a:cubicBezTo>
                  <a:cubicBezTo>
                    <a:pt x="17010" y="1380"/>
                    <a:pt x="17010" y="1432"/>
                    <a:pt x="17045" y="1450"/>
                  </a:cubicBezTo>
                  <a:cubicBezTo>
                    <a:pt x="17062" y="1467"/>
                    <a:pt x="17080" y="1467"/>
                    <a:pt x="17097" y="1467"/>
                  </a:cubicBezTo>
                  <a:cubicBezTo>
                    <a:pt x="17119" y="1467"/>
                    <a:pt x="17136" y="1467"/>
                    <a:pt x="17154" y="1450"/>
                  </a:cubicBezTo>
                  <a:cubicBezTo>
                    <a:pt x="17171" y="1415"/>
                    <a:pt x="17171" y="1380"/>
                    <a:pt x="17136" y="1341"/>
                  </a:cubicBezTo>
                  <a:cubicBezTo>
                    <a:pt x="17136" y="1323"/>
                    <a:pt x="17119" y="1323"/>
                    <a:pt x="17097" y="1323"/>
                  </a:cubicBezTo>
                  <a:close/>
                  <a:moveTo>
                    <a:pt x="26583" y="1323"/>
                  </a:moveTo>
                  <a:cubicBezTo>
                    <a:pt x="26561" y="1323"/>
                    <a:pt x="26544" y="1323"/>
                    <a:pt x="26526" y="1341"/>
                  </a:cubicBezTo>
                  <a:cubicBezTo>
                    <a:pt x="26491" y="1358"/>
                    <a:pt x="26491" y="1415"/>
                    <a:pt x="26509" y="1432"/>
                  </a:cubicBezTo>
                  <a:cubicBezTo>
                    <a:pt x="26526" y="1450"/>
                    <a:pt x="26544" y="1467"/>
                    <a:pt x="26583" y="1467"/>
                  </a:cubicBezTo>
                  <a:cubicBezTo>
                    <a:pt x="26583" y="1467"/>
                    <a:pt x="26600" y="1467"/>
                    <a:pt x="26618" y="1450"/>
                  </a:cubicBezTo>
                  <a:cubicBezTo>
                    <a:pt x="26652" y="1432"/>
                    <a:pt x="26652" y="1380"/>
                    <a:pt x="26635" y="1358"/>
                  </a:cubicBezTo>
                  <a:cubicBezTo>
                    <a:pt x="26618" y="1323"/>
                    <a:pt x="26600" y="1323"/>
                    <a:pt x="26583" y="1323"/>
                  </a:cubicBezTo>
                  <a:close/>
                  <a:moveTo>
                    <a:pt x="10318" y="1397"/>
                  </a:moveTo>
                  <a:cubicBezTo>
                    <a:pt x="10283" y="1415"/>
                    <a:pt x="10265" y="1450"/>
                    <a:pt x="10265" y="1489"/>
                  </a:cubicBezTo>
                  <a:cubicBezTo>
                    <a:pt x="10283" y="1524"/>
                    <a:pt x="10300" y="1541"/>
                    <a:pt x="10335" y="1541"/>
                  </a:cubicBezTo>
                  <a:lnTo>
                    <a:pt x="10353" y="1541"/>
                  </a:lnTo>
                  <a:cubicBezTo>
                    <a:pt x="10392" y="1541"/>
                    <a:pt x="10426" y="1489"/>
                    <a:pt x="10409" y="1450"/>
                  </a:cubicBezTo>
                  <a:cubicBezTo>
                    <a:pt x="10409" y="1415"/>
                    <a:pt x="10374" y="1397"/>
                    <a:pt x="10335" y="1397"/>
                  </a:cubicBezTo>
                  <a:close/>
                  <a:moveTo>
                    <a:pt x="20034" y="1397"/>
                  </a:moveTo>
                  <a:cubicBezTo>
                    <a:pt x="20034" y="1397"/>
                    <a:pt x="20017" y="1397"/>
                    <a:pt x="20017" y="1415"/>
                  </a:cubicBezTo>
                  <a:cubicBezTo>
                    <a:pt x="19982" y="1432"/>
                    <a:pt x="19965" y="1467"/>
                    <a:pt x="19982" y="1506"/>
                  </a:cubicBezTo>
                  <a:cubicBezTo>
                    <a:pt x="19982" y="1524"/>
                    <a:pt x="20017" y="1541"/>
                    <a:pt x="20034" y="1541"/>
                  </a:cubicBezTo>
                  <a:lnTo>
                    <a:pt x="20073" y="1541"/>
                  </a:lnTo>
                  <a:cubicBezTo>
                    <a:pt x="20108" y="1524"/>
                    <a:pt x="20126" y="1489"/>
                    <a:pt x="20108" y="1450"/>
                  </a:cubicBezTo>
                  <a:cubicBezTo>
                    <a:pt x="20091" y="1415"/>
                    <a:pt x="20073" y="1397"/>
                    <a:pt x="20034" y="1397"/>
                  </a:cubicBezTo>
                  <a:close/>
                  <a:moveTo>
                    <a:pt x="9974" y="1467"/>
                  </a:moveTo>
                  <a:cubicBezTo>
                    <a:pt x="9939" y="1489"/>
                    <a:pt x="9900" y="1524"/>
                    <a:pt x="9917" y="1558"/>
                  </a:cubicBezTo>
                  <a:cubicBezTo>
                    <a:pt x="9917" y="1598"/>
                    <a:pt x="9957" y="1615"/>
                    <a:pt x="9991" y="1615"/>
                  </a:cubicBezTo>
                  <a:cubicBezTo>
                    <a:pt x="10048" y="1615"/>
                    <a:pt x="10065" y="1576"/>
                    <a:pt x="10065" y="1541"/>
                  </a:cubicBezTo>
                  <a:cubicBezTo>
                    <a:pt x="10048" y="1506"/>
                    <a:pt x="10026" y="1467"/>
                    <a:pt x="9991" y="1467"/>
                  </a:cubicBezTo>
                  <a:close/>
                  <a:moveTo>
                    <a:pt x="9613" y="1541"/>
                  </a:moveTo>
                  <a:cubicBezTo>
                    <a:pt x="9574" y="1558"/>
                    <a:pt x="9556" y="1598"/>
                    <a:pt x="9556" y="1632"/>
                  </a:cubicBezTo>
                  <a:cubicBezTo>
                    <a:pt x="9556" y="1667"/>
                    <a:pt x="9591" y="1685"/>
                    <a:pt x="9630" y="1685"/>
                  </a:cubicBezTo>
                  <a:lnTo>
                    <a:pt x="9648" y="1685"/>
                  </a:lnTo>
                  <a:cubicBezTo>
                    <a:pt x="9682" y="1685"/>
                    <a:pt x="9700" y="1650"/>
                    <a:pt x="9700" y="1598"/>
                  </a:cubicBezTo>
                  <a:cubicBezTo>
                    <a:pt x="9700" y="1576"/>
                    <a:pt x="9665" y="1541"/>
                    <a:pt x="9630" y="1541"/>
                  </a:cubicBezTo>
                  <a:close/>
                  <a:moveTo>
                    <a:pt x="19708" y="1541"/>
                  </a:moveTo>
                  <a:cubicBezTo>
                    <a:pt x="19690" y="1541"/>
                    <a:pt x="19690" y="1541"/>
                    <a:pt x="19673" y="1558"/>
                  </a:cubicBezTo>
                  <a:cubicBezTo>
                    <a:pt x="19638" y="1558"/>
                    <a:pt x="19621" y="1615"/>
                    <a:pt x="19638" y="1650"/>
                  </a:cubicBezTo>
                  <a:cubicBezTo>
                    <a:pt x="19656" y="1667"/>
                    <a:pt x="19673" y="1685"/>
                    <a:pt x="19708" y="1685"/>
                  </a:cubicBezTo>
                  <a:lnTo>
                    <a:pt x="19730" y="1685"/>
                  </a:lnTo>
                  <a:cubicBezTo>
                    <a:pt x="19764" y="1667"/>
                    <a:pt x="19782" y="1632"/>
                    <a:pt x="19782" y="1598"/>
                  </a:cubicBezTo>
                  <a:cubicBezTo>
                    <a:pt x="19764" y="1558"/>
                    <a:pt x="19730" y="1541"/>
                    <a:pt x="19708" y="1541"/>
                  </a:cubicBezTo>
                  <a:close/>
                  <a:moveTo>
                    <a:pt x="17354" y="1576"/>
                  </a:moveTo>
                  <a:cubicBezTo>
                    <a:pt x="17336" y="1576"/>
                    <a:pt x="17315" y="1576"/>
                    <a:pt x="17297" y="1598"/>
                  </a:cubicBezTo>
                  <a:cubicBezTo>
                    <a:pt x="17280" y="1632"/>
                    <a:pt x="17280" y="1667"/>
                    <a:pt x="17315" y="1706"/>
                  </a:cubicBezTo>
                  <a:cubicBezTo>
                    <a:pt x="17336" y="1706"/>
                    <a:pt x="17354" y="1724"/>
                    <a:pt x="17354" y="1724"/>
                  </a:cubicBezTo>
                  <a:cubicBezTo>
                    <a:pt x="17389" y="1724"/>
                    <a:pt x="17406" y="1706"/>
                    <a:pt x="17406" y="1685"/>
                  </a:cubicBezTo>
                  <a:cubicBezTo>
                    <a:pt x="17445" y="1650"/>
                    <a:pt x="17445" y="1615"/>
                    <a:pt x="17406" y="1598"/>
                  </a:cubicBezTo>
                  <a:cubicBezTo>
                    <a:pt x="17389" y="1576"/>
                    <a:pt x="17371" y="1576"/>
                    <a:pt x="17354" y="1576"/>
                  </a:cubicBezTo>
                  <a:close/>
                  <a:moveTo>
                    <a:pt x="9265" y="1615"/>
                  </a:moveTo>
                  <a:cubicBezTo>
                    <a:pt x="9212" y="1615"/>
                    <a:pt x="9195" y="1650"/>
                    <a:pt x="9195" y="1685"/>
                  </a:cubicBezTo>
                  <a:cubicBezTo>
                    <a:pt x="9212" y="1724"/>
                    <a:pt x="9230" y="1759"/>
                    <a:pt x="9265" y="1759"/>
                  </a:cubicBezTo>
                  <a:lnTo>
                    <a:pt x="9286" y="1759"/>
                  </a:lnTo>
                  <a:cubicBezTo>
                    <a:pt x="9321" y="1741"/>
                    <a:pt x="9356" y="1706"/>
                    <a:pt x="9339" y="1667"/>
                  </a:cubicBezTo>
                  <a:cubicBezTo>
                    <a:pt x="9339" y="1632"/>
                    <a:pt x="9304" y="1615"/>
                    <a:pt x="9265" y="1615"/>
                  </a:cubicBezTo>
                  <a:close/>
                  <a:moveTo>
                    <a:pt x="26779" y="1615"/>
                  </a:moveTo>
                  <a:cubicBezTo>
                    <a:pt x="26779" y="1615"/>
                    <a:pt x="26761" y="1615"/>
                    <a:pt x="26744" y="1632"/>
                  </a:cubicBezTo>
                  <a:cubicBezTo>
                    <a:pt x="26709" y="1650"/>
                    <a:pt x="26709" y="1706"/>
                    <a:pt x="26726" y="1724"/>
                  </a:cubicBezTo>
                  <a:cubicBezTo>
                    <a:pt x="26744" y="1759"/>
                    <a:pt x="26761" y="1759"/>
                    <a:pt x="26779" y="1759"/>
                  </a:cubicBezTo>
                  <a:cubicBezTo>
                    <a:pt x="26800" y="1759"/>
                    <a:pt x="26818" y="1759"/>
                    <a:pt x="26835" y="1741"/>
                  </a:cubicBezTo>
                  <a:cubicBezTo>
                    <a:pt x="26853" y="1724"/>
                    <a:pt x="26870" y="1685"/>
                    <a:pt x="26853" y="1650"/>
                  </a:cubicBezTo>
                  <a:cubicBezTo>
                    <a:pt x="26835" y="1632"/>
                    <a:pt x="26818" y="1615"/>
                    <a:pt x="26779" y="1615"/>
                  </a:cubicBezTo>
                  <a:close/>
                  <a:moveTo>
                    <a:pt x="8904" y="1667"/>
                  </a:moveTo>
                  <a:cubicBezTo>
                    <a:pt x="8869" y="1667"/>
                    <a:pt x="8830" y="1724"/>
                    <a:pt x="8851" y="1759"/>
                  </a:cubicBezTo>
                  <a:cubicBezTo>
                    <a:pt x="8851" y="1793"/>
                    <a:pt x="8886" y="1815"/>
                    <a:pt x="8921" y="1815"/>
                  </a:cubicBezTo>
                  <a:cubicBezTo>
                    <a:pt x="8960" y="1815"/>
                    <a:pt x="8995" y="1776"/>
                    <a:pt x="8995" y="1724"/>
                  </a:cubicBezTo>
                  <a:cubicBezTo>
                    <a:pt x="8978" y="1685"/>
                    <a:pt x="8960" y="1667"/>
                    <a:pt x="8921" y="1667"/>
                  </a:cubicBezTo>
                  <a:close/>
                  <a:moveTo>
                    <a:pt x="19347" y="1685"/>
                  </a:moveTo>
                  <a:cubicBezTo>
                    <a:pt x="19312" y="1706"/>
                    <a:pt x="19294" y="1741"/>
                    <a:pt x="19312" y="1776"/>
                  </a:cubicBezTo>
                  <a:cubicBezTo>
                    <a:pt x="19312" y="1815"/>
                    <a:pt x="19347" y="1833"/>
                    <a:pt x="19364" y="1833"/>
                  </a:cubicBezTo>
                  <a:lnTo>
                    <a:pt x="19403" y="1833"/>
                  </a:lnTo>
                  <a:cubicBezTo>
                    <a:pt x="19438" y="1815"/>
                    <a:pt x="19455" y="1759"/>
                    <a:pt x="19438" y="1724"/>
                  </a:cubicBezTo>
                  <a:cubicBezTo>
                    <a:pt x="19421" y="1706"/>
                    <a:pt x="19403" y="1685"/>
                    <a:pt x="19364" y="1685"/>
                  </a:cubicBezTo>
                  <a:close/>
                  <a:moveTo>
                    <a:pt x="8542" y="1724"/>
                  </a:moveTo>
                  <a:cubicBezTo>
                    <a:pt x="8503" y="1741"/>
                    <a:pt x="8486" y="1776"/>
                    <a:pt x="8486" y="1815"/>
                  </a:cubicBezTo>
                  <a:cubicBezTo>
                    <a:pt x="8486" y="1850"/>
                    <a:pt x="8525" y="1867"/>
                    <a:pt x="8560" y="1867"/>
                  </a:cubicBezTo>
                  <a:lnTo>
                    <a:pt x="8577" y="1867"/>
                  </a:lnTo>
                  <a:cubicBezTo>
                    <a:pt x="8612" y="1867"/>
                    <a:pt x="8634" y="1833"/>
                    <a:pt x="8634" y="1793"/>
                  </a:cubicBezTo>
                  <a:cubicBezTo>
                    <a:pt x="8634" y="1759"/>
                    <a:pt x="8595" y="1724"/>
                    <a:pt x="8560" y="1724"/>
                  </a:cubicBezTo>
                  <a:close/>
                  <a:moveTo>
                    <a:pt x="8199" y="1776"/>
                  </a:moveTo>
                  <a:cubicBezTo>
                    <a:pt x="8142" y="1793"/>
                    <a:pt x="8125" y="1833"/>
                    <a:pt x="8125" y="1867"/>
                  </a:cubicBezTo>
                  <a:cubicBezTo>
                    <a:pt x="8125" y="1902"/>
                    <a:pt x="8159" y="1924"/>
                    <a:pt x="8199" y="1924"/>
                  </a:cubicBezTo>
                  <a:lnTo>
                    <a:pt x="8216" y="1924"/>
                  </a:lnTo>
                  <a:cubicBezTo>
                    <a:pt x="8251" y="1924"/>
                    <a:pt x="8268" y="1885"/>
                    <a:pt x="8268" y="1850"/>
                  </a:cubicBezTo>
                  <a:cubicBezTo>
                    <a:pt x="8268" y="1815"/>
                    <a:pt x="8233" y="1776"/>
                    <a:pt x="8199" y="1776"/>
                  </a:cubicBezTo>
                  <a:close/>
                  <a:moveTo>
                    <a:pt x="17641" y="1793"/>
                  </a:moveTo>
                  <a:cubicBezTo>
                    <a:pt x="17624" y="1793"/>
                    <a:pt x="17606" y="1793"/>
                    <a:pt x="17589" y="1815"/>
                  </a:cubicBezTo>
                  <a:cubicBezTo>
                    <a:pt x="17571" y="1850"/>
                    <a:pt x="17571" y="1902"/>
                    <a:pt x="17606" y="1924"/>
                  </a:cubicBezTo>
                  <a:cubicBezTo>
                    <a:pt x="17624" y="1924"/>
                    <a:pt x="17641" y="1941"/>
                    <a:pt x="17641" y="1941"/>
                  </a:cubicBezTo>
                  <a:cubicBezTo>
                    <a:pt x="17680" y="1941"/>
                    <a:pt x="17698" y="1924"/>
                    <a:pt x="17715" y="1902"/>
                  </a:cubicBezTo>
                  <a:cubicBezTo>
                    <a:pt x="17732" y="1867"/>
                    <a:pt x="17715" y="1815"/>
                    <a:pt x="17698" y="1793"/>
                  </a:cubicBezTo>
                  <a:close/>
                  <a:moveTo>
                    <a:pt x="19003" y="1815"/>
                  </a:moveTo>
                  <a:cubicBezTo>
                    <a:pt x="18968" y="1833"/>
                    <a:pt x="18946" y="1867"/>
                    <a:pt x="18968" y="1902"/>
                  </a:cubicBezTo>
                  <a:cubicBezTo>
                    <a:pt x="18968" y="1941"/>
                    <a:pt x="19003" y="1959"/>
                    <a:pt x="19038" y="1959"/>
                  </a:cubicBezTo>
                  <a:lnTo>
                    <a:pt x="19055" y="1959"/>
                  </a:lnTo>
                  <a:cubicBezTo>
                    <a:pt x="19094" y="1941"/>
                    <a:pt x="19112" y="1902"/>
                    <a:pt x="19094" y="1867"/>
                  </a:cubicBezTo>
                  <a:cubicBezTo>
                    <a:pt x="19094" y="1833"/>
                    <a:pt x="19055" y="1815"/>
                    <a:pt x="19038" y="1815"/>
                  </a:cubicBezTo>
                  <a:close/>
                  <a:moveTo>
                    <a:pt x="7833" y="1850"/>
                  </a:moveTo>
                  <a:cubicBezTo>
                    <a:pt x="7798" y="1850"/>
                    <a:pt x="7763" y="1885"/>
                    <a:pt x="7763" y="1924"/>
                  </a:cubicBezTo>
                  <a:cubicBezTo>
                    <a:pt x="7781" y="1959"/>
                    <a:pt x="7798" y="1994"/>
                    <a:pt x="7833" y="1994"/>
                  </a:cubicBezTo>
                  <a:lnTo>
                    <a:pt x="7851" y="1994"/>
                  </a:lnTo>
                  <a:cubicBezTo>
                    <a:pt x="7890" y="1976"/>
                    <a:pt x="7924" y="1941"/>
                    <a:pt x="7907" y="1902"/>
                  </a:cubicBezTo>
                  <a:cubicBezTo>
                    <a:pt x="7907" y="1867"/>
                    <a:pt x="7872" y="1850"/>
                    <a:pt x="7833" y="1850"/>
                  </a:cubicBezTo>
                  <a:close/>
                  <a:moveTo>
                    <a:pt x="7472" y="1902"/>
                  </a:moveTo>
                  <a:cubicBezTo>
                    <a:pt x="7437" y="1902"/>
                    <a:pt x="7398" y="1941"/>
                    <a:pt x="7415" y="1994"/>
                  </a:cubicBezTo>
                  <a:cubicBezTo>
                    <a:pt x="7415" y="2011"/>
                    <a:pt x="7455" y="2050"/>
                    <a:pt x="7489" y="2050"/>
                  </a:cubicBezTo>
                  <a:cubicBezTo>
                    <a:pt x="7546" y="2033"/>
                    <a:pt x="7563" y="1994"/>
                    <a:pt x="7563" y="1959"/>
                  </a:cubicBezTo>
                  <a:cubicBezTo>
                    <a:pt x="7546" y="1924"/>
                    <a:pt x="7524" y="1902"/>
                    <a:pt x="7489" y="1902"/>
                  </a:cubicBezTo>
                  <a:close/>
                  <a:moveTo>
                    <a:pt x="18677" y="1924"/>
                  </a:moveTo>
                  <a:cubicBezTo>
                    <a:pt x="18620" y="1941"/>
                    <a:pt x="18603" y="1976"/>
                    <a:pt x="18620" y="2011"/>
                  </a:cubicBezTo>
                  <a:cubicBezTo>
                    <a:pt x="18620" y="2050"/>
                    <a:pt x="18659" y="2067"/>
                    <a:pt x="18694" y="2067"/>
                  </a:cubicBezTo>
                  <a:lnTo>
                    <a:pt x="18711" y="2067"/>
                  </a:lnTo>
                  <a:cubicBezTo>
                    <a:pt x="18751" y="2050"/>
                    <a:pt x="18768" y="2011"/>
                    <a:pt x="18768" y="1976"/>
                  </a:cubicBezTo>
                  <a:cubicBezTo>
                    <a:pt x="18751" y="1941"/>
                    <a:pt x="18711" y="1924"/>
                    <a:pt x="18694" y="1924"/>
                  </a:cubicBezTo>
                  <a:close/>
                  <a:moveTo>
                    <a:pt x="26944" y="1924"/>
                  </a:moveTo>
                  <a:cubicBezTo>
                    <a:pt x="26927" y="1959"/>
                    <a:pt x="26909" y="1994"/>
                    <a:pt x="26927" y="2033"/>
                  </a:cubicBezTo>
                  <a:cubicBezTo>
                    <a:pt x="26944" y="2050"/>
                    <a:pt x="26961" y="2067"/>
                    <a:pt x="26996" y="2067"/>
                  </a:cubicBezTo>
                  <a:cubicBezTo>
                    <a:pt x="26996" y="2067"/>
                    <a:pt x="27018" y="2067"/>
                    <a:pt x="27035" y="2050"/>
                  </a:cubicBezTo>
                  <a:cubicBezTo>
                    <a:pt x="27070" y="2033"/>
                    <a:pt x="27070" y="1976"/>
                    <a:pt x="27053" y="1959"/>
                  </a:cubicBezTo>
                  <a:cubicBezTo>
                    <a:pt x="27035" y="1924"/>
                    <a:pt x="27018" y="1924"/>
                    <a:pt x="26996" y="1924"/>
                  </a:cubicBezTo>
                  <a:close/>
                  <a:moveTo>
                    <a:pt x="17967" y="1941"/>
                  </a:moveTo>
                  <a:cubicBezTo>
                    <a:pt x="17950" y="1941"/>
                    <a:pt x="17915" y="1959"/>
                    <a:pt x="17915" y="1994"/>
                  </a:cubicBezTo>
                  <a:cubicBezTo>
                    <a:pt x="17898" y="2033"/>
                    <a:pt x="17915" y="2067"/>
                    <a:pt x="17950" y="2085"/>
                  </a:cubicBezTo>
                  <a:lnTo>
                    <a:pt x="17967" y="2085"/>
                  </a:lnTo>
                  <a:cubicBezTo>
                    <a:pt x="18006" y="2085"/>
                    <a:pt x="18041" y="2067"/>
                    <a:pt x="18041" y="2033"/>
                  </a:cubicBezTo>
                  <a:cubicBezTo>
                    <a:pt x="18059" y="1994"/>
                    <a:pt x="18041" y="1959"/>
                    <a:pt x="18006" y="1941"/>
                  </a:cubicBezTo>
                  <a:close/>
                  <a:moveTo>
                    <a:pt x="7111" y="1959"/>
                  </a:moveTo>
                  <a:cubicBezTo>
                    <a:pt x="7072" y="1976"/>
                    <a:pt x="7054" y="2011"/>
                    <a:pt x="7054" y="2050"/>
                  </a:cubicBezTo>
                  <a:cubicBezTo>
                    <a:pt x="7054" y="2085"/>
                    <a:pt x="7089" y="2102"/>
                    <a:pt x="7128" y="2102"/>
                  </a:cubicBezTo>
                  <a:lnTo>
                    <a:pt x="7146" y="2102"/>
                  </a:lnTo>
                  <a:cubicBezTo>
                    <a:pt x="7180" y="2102"/>
                    <a:pt x="7198" y="2067"/>
                    <a:pt x="7198" y="2033"/>
                  </a:cubicBezTo>
                  <a:cubicBezTo>
                    <a:pt x="7198" y="1994"/>
                    <a:pt x="7163" y="1959"/>
                    <a:pt x="7128" y="1959"/>
                  </a:cubicBezTo>
                  <a:close/>
                  <a:moveTo>
                    <a:pt x="18333" y="1994"/>
                  </a:moveTo>
                  <a:cubicBezTo>
                    <a:pt x="18294" y="1994"/>
                    <a:pt x="18259" y="2033"/>
                    <a:pt x="18259" y="2067"/>
                  </a:cubicBezTo>
                  <a:cubicBezTo>
                    <a:pt x="18259" y="2102"/>
                    <a:pt x="18294" y="2141"/>
                    <a:pt x="18333" y="2141"/>
                  </a:cubicBezTo>
                  <a:cubicBezTo>
                    <a:pt x="18368" y="2141"/>
                    <a:pt x="18402" y="2102"/>
                    <a:pt x="18402" y="2067"/>
                  </a:cubicBezTo>
                  <a:cubicBezTo>
                    <a:pt x="18402" y="2033"/>
                    <a:pt x="18368" y="1994"/>
                    <a:pt x="18333" y="1994"/>
                  </a:cubicBezTo>
                  <a:close/>
                  <a:moveTo>
                    <a:pt x="6763" y="2033"/>
                  </a:moveTo>
                  <a:cubicBezTo>
                    <a:pt x="6710" y="2050"/>
                    <a:pt x="6693" y="2085"/>
                    <a:pt x="6693" y="2120"/>
                  </a:cubicBezTo>
                  <a:cubicBezTo>
                    <a:pt x="6710" y="2159"/>
                    <a:pt x="6728" y="2176"/>
                    <a:pt x="6763" y="2176"/>
                  </a:cubicBezTo>
                  <a:lnTo>
                    <a:pt x="6784" y="2176"/>
                  </a:lnTo>
                  <a:cubicBezTo>
                    <a:pt x="6819" y="2176"/>
                    <a:pt x="6854" y="2141"/>
                    <a:pt x="6837" y="2085"/>
                  </a:cubicBezTo>
                  <a:cubicBezTo>
                    <a:pt x="6837" y="2067"/>
                    <a:pt x="6802" y="2033"/>
                    <a:pt x="6763" y="2033"/>
                  </a:cubicBezTo>
                  <a:close/>
                  <a:moveTo>
                    <a:pt x="6402" y="2102"/>
                  </a:moveTo>
                  <a:cubicBezTo>
                    <a:pt x="6367" y="2120"/>
                    <a:pt x="6328" y="2159"/>
                    <a:pt x="6349" y="2194"/>
                  </a:cubicBezTo>
                  <a:cubicBezTo>
                    <a:pt x="6349" y="2228"/>
                    <a:pt x="6384" y="2250"/>
                    <a:pt x="6419" y="2250"/>
                  </a:cubicBezTo>
                  <a:lnTo>
                    <a:pt x="6436" y="2250"/>
                  </a:lnTo>
                  <a:cubicBezTo>
                    <a:pt x="6476" y="2250"/>
                    <a:pt x="6493" y="2211"/>
                    <a:pt x="6493" y="2159"/>
                  </a:cubicBezTo>
                  <a:cubicBezTo>
                    <a:pt x="6476" y="2141"/>
                    <a:pt x="6458" y="2102"/>
                    <a:pt x="6419" y="2102"/>
                  </a:cubicBezTo>
                  <a:close/>
                  <a:moveTo>
                    <a:pt x="6040" y="2194"/>
                  </a:moveTo>
                  <a:cubicBezTo>
                    <a:pt x="6001" y="2211"/>
                    <a:pt x="5984" y="2250"/>
                    <a:pt x="5984" y="2285"/>
                  </a:cubicBezTo>
                  <a:cubicBezTo>
                    <a:pt x="6001" y="2320"/>
                    <a:pt x="6040" y="2337"/>
                    <a:pt x="6058" y="2337"/>
                  </a:cubicBezTo>
                  <a:lnTo>
                    <a:pt x="6075" y="2337"/>
                  </a:lnTo>
                  <a:cubicBezTo>
                    <a:pt x="6110" y="2320"/>
                    <a:pt x="6149" y="2285"/>
                    <a:pt x="6132" y="2250"/>
                  </a:cubicBezTo>
                  <a:cubicBezTo>
                    <a:pt x="6132" y="2211"/>
                    <a:pt x="6093" y="2194"/>
                    <a:pt x="6058" y="2194"/>
                  </a:cubicBezTo>
                  <a:close/>
                  <a:moveTo>
                    <a:pt x="27144" y="2228"/>
                  </a:moveTo>
                  <a:cubicBezTo>
                    <a:pt x="27105" y="2250"/>
                    <a:pt x="27105" y="2302"/>
                    <a:pt x="27127" y="2337"/>
                  </a:cubicBezTo>
                  <a:cubicBezTo>
                    <a:pt x="27144" y="2359"/>
                    <a:pt x="27162" y="2376"/>
                    <a:pt x="27179" y="2376"/>
                  </a:cubicBezTo>
                  <a:cubicBezTo>
                    <a:pt x="27196" y="2376"/>
                    <a:pt x="27214" y="2359"/>
                    <a:pt x="27214" y="2359"/>
                  </a:cubicBezTo>
                  <a:cubicBezTo>
                    <a:pt x="27253" y="2337"/>
                    <a:pt x="27270" y="2285"/>
                    <a:pt x="27253" y="2250"/>
                  </a:cubicBezTo>
                  <a:cubicBezTo>
                    <a:pt x="27236" y="2228"/>
                    <a:pt x="27214" y="2228"/>
                    <a:pt x="27179" y="2228"/>
                  </a:cubicBezTo>
                  <a:close/>
                  <a:moveTo>
                    <a:pt x="5697" y="2285"/>
                  </a:moveTo>
                  <a:cubicBezTo>
                    <a:pt x="5657" y="2302"/>
                    <a:pt x="5640" y="2337"/>
                    <a:pt x="5640" y="2376"/>
                  </a:cubicBezTo>
                  <a:cubicBezTo>
                    <a:pt x="5657" y="2411"/>
                    <a:pt x="5675" y="2429"/>
                    <a:pt x="5714" y="2429"/>
                  </a:cubicBezTo>
                  <a:lnTo>
                    <a:pt x="5731" y="2429"/>
                  </a:lnTo>
                  <a:cubicBezTo>
                    <a:pt x="5766" y="2429"/>
                    <a:pt x="5805" y="2376"/>
                    <a:pt x="5784" y="2337"/>
                  </a:cubicBezTo>
                  <a:cubicBezTo>
                    <a:pt x="5766" y="2302"/>
                    <a:pt x="5749" y="2285"/>
                    <a:pt x="5714" y="2285"/>
                  </a:cubicBezTo>
                  <a:close/>
                  <a:moveTo>
                    <a:pt x="5349" y="2394"/>
                  </a:moveTo>
                  <a:cubicBezTo>
                    <a:pt x="5314" y="2411"/>
                    <a:pt x="5279" y="2446"/>
                    <a:pt x="5296" y="2485"/>
                  </a:cubicBezTo>
                  <a:cubicBezTo>
                    <a:pt x="5314" y="2520"/>
                    <a:pt x="5331" y="2537"/>
                    <a:pt x="5370" y="2537"/>
                  </a:cubicBezTo>
                  <a:lnTo>
                    <a:pt x="5388" y="2537"/>
                  </a:lnTo>
                  <a:cubicBezTo>
                    <a:pt x="5422" y="2520"/>
                    <a:pt x="5440" y="2485"/>
                    <a:pt x="5440" y="2446"/>
                  </a:cubicBezTo>
                  <a:cubicBezTo>
                    <a:pt x="5422" y="2411"/>
                    <a:pt x="5405" y="2394"/>
                    <a:pt x="5370" y="2394"/>
                  </a:cubicBezTo>
                  <a:close/>
                  <a:moveTo>
                    <a:pt x="5005" y="2520"/>
                  </a:moveTo>
                  <a:cubicBezTo>
                    <a:pt x="4970" y="2537"/>
                    <a:pt x="4953" y="2577"/>
                    <a:pt x="4953" y="2611"/>
                  </a:cubicBezTo>
                  <a:cubicBezTo>
                    <a:pt x="4970" y="2646"/>
                    <a:pt x="4987" y="2664"/>
                    <a:pt x="5022" y="2664"/>
                  </a:cubicBezTo>
                  <a:cubicBezTo>
                    <a:pt x="5044" y="2664"/>
                    <a:pt x="5044" y="2664"/>
                    <a:pt x="5044" y="2646"/>
                  </a:cubicBezTo>
                  <a:cubicBezTo>
                    <a:pt x="5096" y="2646"/>
                    <a:pt x="5114" y="2594"/>
                    <a:pt x="5096" y="2555"/>
                  </a:cubicBezTo>
                  <a:cubicBezTo>
                    <a:pt x="5079" y="2537"/>
                    <a:pt x="5061" y="2520"/>
                    <a:pt x="5022" y="2520"/>
                  </a:cubicBezTo>
                  <a:close/>
                  <a:moveTo>
                    <a:pt x="27344" y="2537"/>
                  </a:moveTo>
                  <a:cubicBezTo>
                    <a:pt x="27305" y="2555"/>
                    <a:pt x="27288" y="2611"/>
                    <a:pt x="27305" y="2646"/>
                  </a:cubicBezTo>
                  <a:cubicBezTo>
                    <a:pt x="27323" y="2664"/>
                    <a:pt x="27362" y="2685"/>
                    <a:pt x="27379" y="2685"/>
                  </a:cubicBezTo>
                  <a:cubicBezTo>
                    <a:pt x="27397" y="2685"/>
                    <a:pt x="27397" y="2664"/>
                    <a:pt x="27414" y="2664"/>
                  </a:cubicBezTo>
                  <a:cubicBezTo>
                    <a:pt x="27453" y="2646"/>
                    <a:pt x="27453" y="2594"/>
                    <a:pt x="27431" y="2555"/>
                  </a:cubicBezTo>
                  <a:cubicBezTo>
                    <a:pt x="27431" y="2537"/>
                    <a:pt x="27397" y="2537"/>
                    <a:pt x="27379" y="2537"/>
                  </a:cubicBezTo>
                  <a:close/>
                  <a:moveTo>
                    <a:pt x="4661" y="2646"/>
                  </a:moveTo>
                  <a:cubicBezTo>
                    <a:pt x="4626" y="2664"/>
                    <a:pt x="4609" y="2703"/>
                    <a:pt x="4626" y="2738"/>
                  </a:cubicBezTo>
                  <a:cubicBezTo>
                    <a:pt x="4626" y="2772"/>
                    <a:pt x="4661" y="2794"/>
                    <a:pt x="4678" y="2794"/>
                  </a:cubicBezTo>
                  <a:lnTo>
                    <a:pt x="4718" y="2794"/>
                  </a:lnTo>
                  <a:cubicBezTo>
                    <a:pt x="4752" y="2772"/>
                    <a:pt x="4770" y="2720"/>
                    <a:pt x="4752" y="2685"/>
                  </a:cubicBezTo>
                  <a:cubicBezTo>
                    <a:pt x="4735" y="2664"/>
                    <a:pt x="4718" y="2646"/>
                    <a:pt x="4678" y="2646"/>
                  </a:cubicBezTo>
                  <a:close/>
                  <a:moveTo>
                    <a:pt x="4317" y="2794"/>
                  </a:moveTo>
                  <a:cubicBezTo>
                    <a:pt x="4282" y="2812"/>
                    <a:pt x="4261" y="2846"/>
                    <a:pt x="4282" y="2881"/>
                  </a:cubicBezTo>
                  <a:cubicBezTo>
                    <a:pt x="4300" y="2920"/>
                    <a:pt x="4317" y="2938"/>
                    <a:pt x="4352" y="2938"/>
                  </a:cubicBezTo>
                  <a:cubicBezTo>
                    <a:pt x="4352" y="2938"/>
                    <a:pt x="4369" y="2920"/>
                    <a:pt x="4391" y="2920"/>
                  </a:cubicBezTo>
                  <a:cubicBezTo>
                    <a:pt x="4426" y="2903"/>
                    <a:pt x="4426" y="2864"/>
                    <a:pt x="4426" y="2829"/>
                  </a:cubicBezTo>
                  <a:cubicBezTo>
                    <a:pt x="4409" y="2794"/>
                    <a:pt x="4369" y="2794"/>
                    <a:pt x="4352" y="2794"/>
                  </a:cubicBezTo>
                  <a:close/>
                  <a:moveTo>
                    <a:pt x="27523" y="2846"/>
                  </a:moveTo>
                  <a:cubicBezTo>
                    <a:pt x="27488" y="2864"/>
                    <a:pt x="27488" y="2920"/>
                    <a:pt x="27505" y="2955"/>
                  </a:cubicBezTo>
                  <a:cubicBezTo>
                    <a:pt x="27523" y="2973"/>
                    <a:pt x="27540" y="2990"/>
                    <a:pt x="27562" y="2990"/>
                  </a:cubicBezTo>
                  <a:cubicBezTo>
                    <a:pt x="27579" y="2990"/>
                    <a:pt x="27597" y="2973"/>
                    <a:pt x="27614" y="2973"/>
                  </a:cubicBezTo>
                  <a:cubicBezTo>
                    <a:pt x="27632" y="2955"/>
                    <a:pt x="27649" y="2903"/>
                    <a:pt x="27632" y="2864"/>
                  </a:cubicBezTo>
                  <a:cubicBezTo>
                    <a:pt x="27614" y="2846"/>
                    <a:pt x="27597" y="2846"/>
                    <a:pt x="27562" y="2846"/>
                  </a:cubicBezTo>
                  <a:close/>
                  <a:moveTo>
                    <a:pt x="4026" y="2920"/>
                  </a:moveTo>
                  <a:cubicBezTo>
                    <a:pt x="4008" y="2920"/>
                    <a:pt x="3991" y="2920"/>
                    <a:pt x="3991" y="2938"/>
                  </a:cubicBezTo>
                  <a:cubicBezTo>
                    <a:pt x="3956" y="2955"/>
                    <a:pt x="3934" y="2990"/>
                    <a:pt x="3956" y="3029"/>
                  </a:cubicBezTo>
                  <a:cubicBezTo>
                    <a:pt x="3956" y="3047"/>
                    <a:pt x="3991" y="3064"/>
                    <a:pt x="4026" y="3064"/>
                  </a:cubicBezTo>
                  <a:lnTo>
                    <a:pt x="4043" y="3064"/>
                  </a:lnTo>
                  <a:cubicBezTo>
                    <a:pt x="4082" y="3047"/>
                    <a:pt x="4100" y="3012"/>
                    <a:pt x="4082" y="2973"/>
                  </a:cubicBezTo>
                  <a:cubicBezTo>
                    <a:pt x="4082" y="2938"/>
                    <a:pt x="4043" y="2920"/>
                    <a:pt x="4026" y="2920"/>
                  </a:cubicBezTo>
                  <a:close/>
                  <a:moveTo>
                    <a:pt x="3682" y="3064"/>
                  </a:moveTo>
                  <a:cubicBezTo>
                    <a:pt x="3682" y="3064"/>
                    <a:pt x="3665" y="3064"/>
                    <a:pt x="3647" y="3081"/>
                  </a:cubicBezTo>
                  <a:cubicBezTo>
                    <a:pt x="3608" y="3081"/>
                    <a:pt x="3608" y="3138"/>
                    <a:pt x="3608" y="3173"/>
                  </a:cubicBezTo>
                  <a:cubicBezTo>
                    <a:pt x="3630" y="3190"/>
                    <a:pt x="3665" y="3208"/>
                    <a:pt x="3682" y="3208"/>
                  </a:cubicBezTo>
                  <a:lnTo>
                    <a:pt x="3717" y="3208"/>
                  </a:lnTo>
                  <a:cubicBezTo>
                    <a:pt x="3756" y="3190"/>
                    <a:pt x="3773" y="3155"/>
                    <a:pt x="3756" y="3120"/>
                  </a:cubicBezTo>
                  <a:cubicBezTo>
                    <a:pt x="3739" y="3081"/>
                    <a:pt x="3717" y="3064"/>
                    <a:pt x="3682" y="3064"/>
                  </a:cubicBezTo>
                  <a:close/>
                  <a:moveTo>
                    <a:pt x="27758" y="3138"/>
                  </a:moveTo>
                  <a:cubicBezTo>
                    <a:pt x="27740" y="3138"/>
                    <a:pt x="27740" y="3155"/>
                    <a:pt x="27723" y="3155"/>
                  </a:cubicBezTo>
                  <a:cubicBezTo>
                    <a:pt x="27688" y="3173"/>
                    <a:pt x="27688" y="3229"/>
                    <a:pt x="27706" y="3264"/>
                  </a:cubicBezTo>
                  <a:cubicBezTo>
                    <a:pt x="27723" y="3281"/>
                    <a:pt x="27740" y="3281"/>
                    <a:pt x="27758" y="3281"/>
                  </a:cubicBezTo>
                  <a:lnTo>
                    <a:pt x="27797" y="3281"/>
                  </a:lnTo>
                  <a:cubicBezTo>
                    <a:pt x="27832" y="3264"/>
                    <a:pt x="27849" y="3208"/>
                    <a:pt x="27832" y="3173"/>
                  </a:cubicBezTo>
                  <a:cubicBezTo>
                    <a:pt x="27814" y="3155"/>
                    <a:pt x="27779" y="3138"/>
                    <a:pt x="27758" y="3138"/>
                  </a:cubicBezTo>
                  <a:close/>
                  <a:moveTo>
                    <a:pt x="3356" y="3229"/>
                  </a:moveTo>
                  <a:cubicBezTo>
                    <a:pt x="3356" y="3229"/>
                    <a:pt x="3338" y="3229"/>
                    <a:pt x="3321" y="3247"/>
                  </a:cubicBezTo>
                  <a:cubicBezTo>
                    <a:pt x="3282" y="3264"/>
                    <a:pt x="3282" y="3299"/>
                    <a:pt x="3303" y="3338"/>
                  </a:cubicBezTo>
                  <a:cubicBezTo>
                    <a:pt x="3321" y="3373"/>
                    <a:pt x="3338" y="3373"/>
                    <a:pt x="3356" y="3373"/>
                  </a:cubicBezTo>
                  <a:lnTo>
                    <a:pt x="3390" y="3373"/>
                  </a:lnTo>
                  <a:cubicBezTo>
                    <a:pt x="3430" y="3355"/>
                    <a:pt x="3447" y="3299"/>
                    <a:pt x="3430" y="3264"/>
                  </a:cubicBezTo>
                  <a:cubicBezTo>
                    <a:pt x="3412" y="3247"/>
                    <a:pt x="3390" y="3229"/>
                    <a:pt x="3356" y="3229"/>
                  </a:cubicBezTo>
                  <a:close/>
                  <a:moveTo>
                    <a:pt x="3047" y="3408"/>
                  </a:moveTo>
                  <a:cubicBezTo>
                    <a:pt x="3029" y="3408"/>
                    <a:pt x="3029" y="3408"/>
                    <a:pt x="3012" y="3425"/>
                  </a:cubicBezTo>
                  <a:cubicBezTo>
                    <a:pt x="2977" y="3447"/>
                    <a:pt x="2955" y="3482"/>
                    <a:pt x="2994" y="3516"/>
                  </a:cubicBezTo>
                  <a:cubicBezTo>
                    <a:pt x="2994" y="3556"/>
                    <a:pt x="3029" y="3556"/>
                    <a:pt x="3047" y="3556"/>
                  </a:cubicBezTo>
                  <a:lnTo>
                    <a:pt x="3086" y="3556"/>
                  </a:lnTo>
                  <a:cubicBezTo>
                    <a:pt x="3121" y="3534"/>
                    <a:pt x="3138" y="3482"/>
                    <a:pt x="3103" y="3447"/>
                  </a:cubicBezTo>
                  <a:cubicBezTo>
                    <a:pt x="3103" y="3425"/>
                    <a:pt x="3064" y="3408"/>
                    <a:pt x="3047" y="3408"/>
                  </a:cubicBezTo>
                  <a:close/>
                  <a:moveTo>
                    <a:pt x="27958" y="3447"/>
                  </a:moveTo>
                  <a:cubicBezTo>
                    <a:pt x="27940" y="3447"/>
                    <a:pt x="27940" y="3447"/>
                    <a:pt x="27923" y="3464"/>
                  </a:cubicBezTo>
                  <a:cubicBezTo>
                    <a:pt x="27888" y="3482"/>
                    <a:pt x="27888" y="3534"/>
                    <a:pt x="27906" y="3556"/>
                  </a:cubicBezTo>
                  <a:cubicBezTo>
                    <a:pt x="27923" y="3590"/>
                    <a:pt x="27940" y="3590"/>
                    <a:pt x="27958" y="3590"/>
                  </a:cubicBezTo>
                  <a:cubicBezTo>
                    <a:pt x="27975" y="3590"/>
                    <a:pt x="27997" y="3590"/>
                    <a:pt x="28014" y="3573"/>
                  </a:cubicBezTo>
                  <a:cubicBezTo>
                    <a:pt x="28032" y="3556"/>
                    <a:pt x="28049" y="3516"/>
                    <a:pt x="28032" y="3482"/>
                  </a:cubicBezTo>
                  <a:cubicBezTo>
                    <a:pt x="28014" y="3464"/>
                    <a:pt x="27997" y="3447"/>
                    <a:pt x="27958" y="3447"/>
                  </a:cubicBezTo>
                  <a:close/>
                  <a:moveTo>
                    <a:pt x="2738" y="3590"/>
                  </a:moveTo>
                  <a:cubicBezTo>
                    <a:pt x="2720" y="3590"/>
                    <a:pt x="2703" y="3608"/>
                    <a:pt x="2703" y="3608"/>
                  </a:cubicBezTo>
                  <a:cubicBezTo>
                    <a:pt x="2668" y="3625"/>
                    <a:pt x="2651" y="3682"/>
                    <a:pt x="2668" y="3717"/>
                  </a:cubicBezTo>
                  <a:cubicBezTo>
                    <a:pt x="2686" y="3734"/>
                    <a:pt x="2703" y="3734"/>
                    <a:pt x="2738" y="3734"/>
                  </a:cubicBezTo>
                  <a:lnTo>
                    <a:pt x="2777" y="3734"/>
                  </a:lnTo>
                  <a:cubicBezTo>
                    <a:pt x="2812" y="3717"/>
                    <a:pt x="2812" y="3664"/>
                    <a:pt x="2794" y="3625"/>
                  </a:cubicBezTo>
                  <a:cubicBezTo>
                    <a:pt x="2777" y="3608"/>
                    <a:pt x="2759" y="3590"/>
                    <a:pt x="2738" y="3590"/>
                  </a:cubicBezTo>
                  <a:close/>
                  <a:moveTo>
                    <a:pt x="28175" y="3734"/>
                  </a:moveTo>
                  <a:cubicBezTo>
                    <a:pt x="28158" y="3734"/>
                    <a:pt x="28141" y="3751"/>
                    <a:pt x="28141" y="3751"/>
                  </a:cubicBezTo>
                  <a:cubicBezTo>
                    <a:pt x="28106" y="3773"/>
                    <a:pt x="28084" y="3825"/>
                    <a:pt x="28123" y="3860"/>
                  </a:cubicBezTo>
                  <a:cubicBezTo>
                    <a:pt x="28141" y="3882"/>
                    <a:pt x="28158" y="3882"/>
                    <a:pt x="28175" y="3882"/>
                  </a:cubicBezTo>
                  <a:lnTo>
                    <a:pt x="28215" y="3882"/>
                  </a:lnTo>
                  <a:cubicBezTo>
                    <a:pt x="28249" y="3843"/>
                    <a:pt x="28249" y="3808"/>
                    <a:pt x="28232" y="3773"/>
                  </a:cubicBezTo>
                  <a:cubicBezTo>
                    <a:pt x="28215" y="3751"/>
                    <a:pt x="28193" y="3734"/>
                    <a:pt x="28175" y="3734"/>
                  </a:cubicBezTo>
                  <a:close/>
                  <a:moveTo>
                    <a:pt x="2377" y="3791"/>
                  </a:moveTo>
                  <a:cubicBezTo>
                    <a:pt x="2359" y="3808"/>
                    <a:pt x="2342" y="3860"/>
                    <a:pt x="2359" y="3899"/>
                  </a:cubicBezTo>
                  <a:cubicBezTo>
                    <a:pt x="2377" y="3917"/>
                    <a:pt x="2394" y="3934"/>
                    <a:pt x="2433" y="3934"/>
                  </a:cubicBezTo>
                  <a:cubicBezTo>
                    <a:pt x="2433" y="3934"/>
                    <a:pt x="2451" y="3917"/>
                    <a:pt x="2468" y="3917"/>
                  </a:cubicBezTo>
                  <a:cubicBezTo>
                    <a:pt x="2485" y="3899"/>
                    <a:pt x="2503" y="3843"/>
                    <a:pt x="2485" y="3825"/>
                  </a:cubicBezTo>
                  <a:cubicBezTo>
                    <a:pt x="2468" y="3791"/>
                    <a:pt x="2451" y="3791"/>
                    <a:pt x="2433" y="3791"/>
                  </a:cubicBezTo>
                  <a:close/>
                  <a:moveTo>
                    <a:pt x="2107" y="3969"/>
                  </a:moveTo>
                  <a:cubicBezTo>
                    <a:pt x="2107" y="3969"/>
                    <a:pt x="2085" y="3969"/>
                    <a:pt x="2068" y="3991"/>
                  </a:cubicBezTo>
                  <a:cubicBezTo>
                    <a:pt x="2033" y="4008"/>
                    <a:pt x="2033" y="4043"/>
                    <a:pt x="2050" y="4078"/>
                  </a:cubicBezTo>
                  <a:cubicBezTo>
                    <a:pt x="2068" y="4100"/>
                    <a:pt x="2085" y="4117"/>
                    <a:pt x="2107" y="4117"/>
                  </a:cubicBezTo>
                  <a:cubicBezTo>
                    <a:pt x="2124" y="4117"/>
                    <a:pt x="2142" y="4117"/>
                    <a:pt x="2142" y="4100"/>
                  </a:cubicBezTo>
                  <a:cubicBezTo>
                    <a:pt x="2176" y="4078"/>
                    <a:pt x="2194" y="4043"/>
                    <a:pt x="2176" y="4008"/>
                  </a:cubicBezTo>
                  <a:cubicBezTo>
                    <a:pt x="2159" y="3991"/>
                    <a:pt x="2142" y="3969"/>
                    <a:pt x="2107" y="3969"/>
                  </a:cubicBezTo>
                  <a:close/>
                  <a:moveTo>
                    <a:pt x="28393" y="4026"/>
                  </a:moveTo>
                  <a:cubicBezTo>
                    <a:pt x="28393" y="4026"/>
                    <a:pt x="28376" y="4026"/>
                    <a:pt x="28358" y="4043"/>
                  </a:cubicBezTo>
                  <a:cubicBezTo>
                    <a:pt x="28323" y="4060"/>
                    <a:pt x="28323" y="4117"/>
                    <a:pt x="28341" y="4152"/>
                  </a:cubicBezTo>
                  <a:cubicBezTo>
                    <a:pt x="28358" y="4152"/>
                    <a:pt x="28376" y="4169"/>
                    <a:pt x="28393" y="4169"/>
                  </a:cubicBezTo>
                  <a:cubicBezTo>
                    <a:pt x="28410" y="4169"/>
                    <a:pt x="28432" y="4169"/>
                    <a:pt x="28450" y="4152"/>
                  </a:cubicBezTo>
                  <a:cubicBezTo>
                    <a:pt x="28484" y="4134"/>
                    <a:pt x="28484" y="4078"/>
                    <a:pt x="28467" y="4043"/>
                  </a:cubicBezTo>
                  <a:cubicBezTo>
                    <a:pt x="28450" y="4026"/>
                    <a:pt x="28432" y="4026"/>
                    <a:pt x="28393" y="4026"/>
                  </a:cubicBezTo>
                  <a:close/>
                  <a:moveTo>
                    <a:pt x="1759" y="4169"/>
                  </a:moveTo>
                  <a:cubicBezTo>
                    <a:pt x="1724" y="4187"/>
                    <a:pt x="1724" y="4243"/>
                    <a:pt x="1741" y="4278"/>
                  </a:cubicBezTo>
                  <a:cubicBezTo>
                    <a:pt x="1759" y="4295"/>
                    <a:pt x="1780" y="4317"/>
                    <a:pt x="1798" y="4317"/>
                  </a:cubicBezTo>
                  <a:cubicBezTo>
                    <a:pt x="1815" y="4317"/>
                    <a:pt x="1833" y="4295"/>
                    <a:pt x="1850" y="4295"/>
                  </a:cubicBezTo>
                  <a:cubicBezTo>
                    <a:pt x="1867" y="4278"/>
                    <a:pt x="1889" y="4226"/>
                    <a:pt x="1867" y="4187"/>
                  </a:cubicBezTo>
                  <a:cubicBezTo>
                    <a:pt x="1850" y="4169"/>
                    <a:pt x="1833" y="4169"/>
                    <a:pt x="1798" y="4169"/>
                  </a:cubicBezTo>
                  <a:close/>
                  <a:moveTo>
                    <a:pt x="28650" y="4295"/>
                  </a:moveTo>
                  <a:cubicBezTo>
                    <a:pt x="28628" y="4295"/>
                    <a:pt x="28611" y="4295"/>
                    <a:pt x="28593" y="4317"/>
                  </a:cubicBezTo>
                  <a:cubicBezTo>
                    <a:pt x="28558" y="4352"/>
                    <a:pt x="28558" y="4387"/>
                    <a:pt x="28593" y="4426"/>
                  </a:cubicBezTo>
                  <a:cubicBezTo>
                    <a:pt x="28593" y="4443"/>
                    <a:pt x="28611" y="4443"/>
                    <a:pt x="28650" y="4443"/>
                  </a:cubicBezTo>
                  <a:cubicBezTo>
                    <a:pt x="28667" y="4443"/>
                    <a:pt x="28667" y="4443"/>
                    <a:pt x="28685" y="4426"/>
                  </a:cubicBezTo>
                  <a:cubicBezTo>
                    <a:pt x="28719" y="4404"/>
                    <a:pt x="28719" y="4352"/>
                    <a:pt x="28702" y="4317"/>
                  </a:cubicBezTo>
                  <a:cubicBezTo>
                    <a:pt x="28685" y="4317"/>
                    <a:pt x="28667" y="4295"/>
                    <a:pt x="28650" y="4295"/>
                  </a:cubicBezTo>
                  <a:close/>
                  <a:moveTo>
                    <a:pt x="1506" y="4352"/>
                  </a:moveTo>
                  <a:cubicBezTo>
                    <a:pt x="1489" y="4352"/>
                    <a:pt x="1472" y="4369"/>
                    <a:pt x="1454" y="4369"/>
                  </a:cubicBezTo>
                  <a:cubicBezTo>
                    <a:pt x="1432" y="4387"/>
                    <a:pt x="1415" y="4443"/>
                    <a:pt x="1432" y="4478"/>
                  </a:cubicBezTo>
                  <a:cubicBezTo>
                    <a:pt x="1454" y="4495"/>
                    <a:pt x="1472" y="4495"/>
                    <a:pt x="1506" y="4495"/>
                  </a:cubicBezTo>
                  <a:lnTo>
                    <a:pt x="1541" y="4495"/>
                  </a:lnTo>
                  <a:cubicBezTo>
                    <a:pt x="1580" y="4478"/>
                    <a:pt x="1580" y="4426"/>
                    <a:pt x="1563" y="4387"/>
                  </a:cubicBezTo>
                  <a:cubicBezTo>
                    <a:pt x="1541" y="4369"/>
                    <a:pt x="1524" y="4352"/>
                    <a:pt x="1506" y="4352"/>
                  </a:cubicBezTo>
                  <a:close/>
                  <a:moveTo>
                    <a:pt x="1197" y="4569"/>
                  </a:moveTo>
                  <a:cubicBezTo>
                    <a:pt x="1180" y="4569"/>
                    <a:pt x="1180" y="4569"/>
                    <a:pt x="1163" y="4587"/>
                  </a:cubicBezTo>
                  <a:cubicBezTo>
                    <a:pt x="1128" y="4604"/>
                    <a:pt x="1128" y="4643"/>
                    <a:pt x="1145" y="4678"/>
                  </a:cubicBezTo>
                  <a:cubicBezTo>
                    <a:pt x="1163" y="4696"/>
                    <a:pt x="1180" y="4713"/>
                    <a:pt x="1197" y="4713"/>
                  </a:cubicBezTo>
                  <a:cubicBezTo>
                    <a:pt x="1215" y="4713"/>
                    <a:pt x="1237" y="4713"/>
                    <a:pt x="1254" y="4696"/>
                  </a:cubicBezTo>
                  <a:cubicBezTo>
                    <a:pt x="1271" y="4678"/>
                    <a:pt x="1289" y="4622"/>
                    <a:pt x="1271" y="4604"/>
                  </a:cubicBezTo>
                  <a:cubicBezTo>
                    <a:pt x="1254" y="4569"/>
                    <a:pt x="1237" y="4569"/>
                    <a:pt x="1197" y="4569"/>
                  </a:cubicBezTo>
                  <a:close/>
                  <a:moveTo>
                    <a:pt x="28885" y="4569"/>
                  </a:moveTo>
                  <a:cubicBezTo>
                    <a:pt x="28867" y="4569"/>
                    <a:pt x="28846" y="4569"/>
                    <a:pt x="28828" y="4587"/>
                  </a:cubicBezTo>
                  <a:cubicBezTo>
                    <a:pt x="28811" y="4604"/>
                    <a:pt x="28811" y="4661"/>
                    <a:pt x="28828" y="4696"/>
                  </a:cubicBezTo>
                  <a:cubicBezTo>
                    <a:pt x="28846" y="4696"/>
                    <a:pt x="28867" y="4713"/>
                    <a:pt x="28885" y="4713"/>
                  </a:cubicBezTo>
                  <a:cubicBezTo>
                    <a:pt x="28902" y="4713"/>
                    <a:pt x="28920" y="4713"/>
                    <a:pt x="28937" y="4696"/>
                  </a:cubicBezTo>
                  <a:cubicBezTo>
                    <a:pt x="28954" y="4661"/>
                    <a:pt x="28954" y="4622"/>
                    <a:pt x="28937" y="4587"/>
                  </a:cubicBezTo>
                  <a:cubicBezTo>
                    <a:pt x="28920" y="4569"/>
                    <a:pt x="28902" y="4569"/>
                    <a:pt x="28885" y="4569"/>
                  </a:cubicBezTo>
                  <a:close/>
                  <a:moveTo>
                    <a:pt x="910" y="4787"/>
                  </a:moveTo>
                  <a:cubicBezTo>
                    <a:pt x="888" y="4787"/>
                    <a:pt x="871" y="4787"/>
                    <a:pt x="871" y="4804"/>
                  </a:cubicBezTo>
                  <a:cubicBezTo>
                    <a:pt x="836" y="4822"/>
                    <a:pt x="836" y="4878"/>
                    <a:pt x="854" y="4896"/>
                  </a:cubicBezTo>
                  <a:cubicBezTo>
                    <a:pt x="871" y="4913"/>
                    <a:pt x="888" y="4931"/>
                    <a:pt x="910" y="4931"/>
                  </a:cubicBezTo>
                  <a:cubicBezTo>
                    <a:pt x="928" y="4931"/>
                    <a:pt x="945" y="4931"/>
                    <a:pt x="962" y="4913"/>
                  </a:cubicBezTo>
                  <a:cubicBezTo>
                    <a:pt x="980" y="4896"/>
                    <a:pt x="997" y="4839"/>
                    <a:pt x="962" y="4804"/>
                  </a:cubicBezTo>
                  <a:cubicBezTo>
                    <a:pt x="962" y="4787"/>
                    <a:pt x="928" y="4787"/>
                    <a:pt x="910" y="4787"/>
                  </a:cubicBezTo>
                  <a:close/>
                  <a:moveTo>
                    <a:pt x="29137" y="4822"/>
                  </a:moveTo>
                  <a:cubicBezTo>
                    <a:pt x="29120" y="4822"/>
                    <a:pt x="29102" y="4839"/>
                    <a:pt x="29085" y="4861"/>
                  </a:cubicBezTo>
                  <a:cubicBezTo>
                    <a:pt x="29046" y="4878"/>
                    <a:pt x="29046" y="4931"/>
                    <a:pt x="29085" y="4948"/>
                  </a:cubicBezTo>
                  <a:cubicBezTo>
                    <a:pt x="29102" y="4970"/>
                    <a:pt x="29120" y="4970"/>
                    <a:pt x="29137" y="4970"/>
                  </a:cubicBezTo>
                  <a:cubicBezTo>
                    <a:pt x="29154" y="4970"/>
                    <a:pt x="29172" y="4970"/>
                    <a:pt x="29194" y="4948"/>
                  </a:cubicBezTo>
                  <a:cubicBezTo>
                    <a:pt x="29211" y="4931"/>
                    <a:pt x="29211" y="4878"/>
                    <a:pt x="29194" y="4861"/>
                  </a:cubicBezTo>
                  <a:cubicBezTo>
                    <a:pt x="29172" y="4839"/>
                    <a:pt x="29154" y="4822"/>
                    <a:pt x="29137" y="4822"/>
                  </a:cubicBezTo>
                  <a:close/>
                  <a:moveTo>
                    <a:pt x="636" y="5005"/>
                  </a:moveTo>
                  <a:cubicBezTo>
                    <a:pt x="619" y="5005"/>
                    <a:pt x="601" y="5022"/>
                    <a:pt x="584" y="5022"/>
                  </a:cubicBezTo>
                  <a:cubicBezTo>
                    <a:pt x="545" y="5057"/>
                    <a:pt x="545" y="5096"/>
                    <a:pt x="584" y="5131"/>
                  </a:cubicBezTo>
                  <a:cubicBezTo>
                    <a:pt x="584" y="5148"/>
                    <a:pt x="619" y="5148"/>
                    <a:pt x="636" y="5148"/>
                  </a:cubicBezTo>
                  <a:cubicBezTo>
                    <a:pt x="653" y="5148"/>
                    <a:pt x="671" y="5148"/>
                    <a:pt x="671" y="5131"/>
                  </a:cubicBezTo>
                  <a:cubicBezTo>
                    <a:pt x="710" y="5113"/>
                    <a:pt x="710" y="5057"/>
                    <a:pt x="693" y="5039"/>
                  </a:cubicBezTo>
                  <a:cubicBezTo>
                    <a:pt x="671" y="5022"/>
                    <a:pt x="653" y="5005"/>
                    <a:pt x="636" y="5005"/>
                  </a:cubicBezTo>
                  <a:close/>
                  <a:moveTo>
                    <a:pt x="29389" y="5096"/>
                  </a:moveTo>
                  <a:cubicBezTo>
                    <a:pt x="29372" y="5096"/>
                    <a:pt x="29355" y="5096"/>
                    <a:pt x="29337" y="5113"/>
                  </a:cubicBezTo>
                  <a:cubicBezTo>
                    <a:pt x="29302" y="5131"/>
                    <a:pt x="29302" y="5187"/>
                    <a:pt x="29337" y="5205"/>
                  </a:cubicBezTo>
                  <a:cubicBezTo>
                    <a:pt x="29355" y="5222"/>
                    <a:pt x="29372" y="5240"/>
                    <a:pt x="29389" y="5240"/>
                  </a:cubicBezTo>
                  <a:cubicBezTo>
                    <a:pt x="29411" y="5240"/>
                    <a:pt x="29429" y="5222"/>
                    <a:pt x="29446" y="5205"/>
                  </a:cubicBezTo>
                  <a:cubicBezTo>
                    <a:pt x="29463" y="5187"/>
                    <a:pt x="29463" y="5131"/>
                    <a:pt x="29446" y="5113"/>
                  </a:cubicBezTo>
                  <a:cubicBezTo>
                    <a:pt x="29429" y="5096"/>
                    <a:pt x="29411" y="5096"/>
                    <a:pt x="29389" y="5096"/>
                  </a:cubicBezTo>
                  <a:close/>
                  <a:moveTo>
                    <a:pt x="366" y="5257"/>
                  </a:moveTo>
                  <a:cubicBezTo>
                    <a:pt x="345" y="5257"/>
                    <a:pt x="327" y="5257"/>
                    <a:pt x="310" y="5274"/>
                  </a:cubicBezTo>
                  <a:cubicBezTo>
                    <a:pt x="275" y="5296"/>
                    <a:pt x="275" y="5348"/>
                    <a:pt x="310" y="5366"/>
                  </a:cubicBezTo>
                  <a:cubicBezTo>
                    <a:pt x="310" y="5383"/>
                    <a:pt x="345" y="5405"/>
                    <a:pt x="366" y="5405"/>
                  </a:cubicBezTo>
                  <a:cubicBezTo>
                    <a:pt x="384" y="5405"/>
                    <a:pt x="401" y="5383"/>
                    <a:pt x="401" y="5383"/>
                  </a:cubicBezTo>
                  <a:cubicBezTo>
                    <a:pt x="436" y="5348"/>
                    <a:pt x="436" y="5314"/>
                    <a:pt x="418" y="5274"/>
                  </a:cubicBezTo>
                  <a:cubicBezTo>
                    <a:pt x="401" y="5257"/>
                    <a:pt x="384" y="5257"/>
                    <a:pt x="366" y="5257"/>
                  </a:cubicBezTo>
                  <a:close/>
                  <a:moveTo>
                    <a:pt x="29646" y="5348"/>
                  </a:moveTo>
                  <a:cubicBezTo>
                    <a:pt x="29629" y="5348"/>
                    <a:pt x="29607" y="5348"/>
                    <a:pt x="29590" y="5366"/>
                  </a:cubicBezTo>
                  <a:cubicBezTo>
                    <a:pt x="29572" y="5383"/>
                    <a:pt x="29572" y="5440"/>
                    <a:pt x="29590" y="5457"/>
                  </a:cubicBezTo>
                  <a:cubicBezTo>
                    <a:pt x="29607" y="5475"/>
                    <a:pt x="29629" y="5492"/>
                    <a:pt x="29646" y="5492"/>
                  </a:cubicBezTo>
                  <a:cubicBezTo>
                    <a:pt x="29664" y="5492"/>
                    <a:pt x="29681" y="5475"/>
                    <a:pt x="29698" y="5457"/>
                  </a:cubicBezTo>
                  <a:cubicBezTo>
                    <a:pt x="29738" y="5440"/>
                    <a:pt x="29738" y="5383"/>
                    <a:pt x="29698" y="5366"/>
                  </a:cubicBezTo>
                  <a:cubicBezTo>
                    <a:pt x="29681" y="5348"/>
                    <a:pt x="29664" y="5348"/>
                    <a:pt x="29646" y="5348"/>
                  </a:cubicBezTo>
                  <a:close/>
                  <a:moveTo>
                    <a:pt x="75" y="5475"/>
                  </a:moveTo>
                  <a:cubicBezTo>
                    <a:pt x="57" y="5475"/>
                    <a:pt x="57" y="5475"/>
                    <a:pt x="40" y="5492"/>
                  </a:cubicBezTo>
                  <a:cubicBezTo>
                    <a:pt x="1" y="5514"/>
                    <a:pt x="1" y="5566"/>
                    <a:pt x="18" y="5601"/>
                  </a:cubicBezTo>
                  <a:cubicBezTo>
                    <a:pt x="40" y="5622"/>
                    <a:pt x="57" y="5622"/>
                    <a:pt x="75" y="5622"/>
                  </a:cubicBezTo>
                  <a:cubicBezTo>
                    <a:pt x="92" y="5622"/>
                    <a:pt x="110" y="5622"/>
                    <a:pt x="110" y="5601"/>
                  </a:cubicBezTo>
                  <a:cubicBezTo>
                    <a:pt x="149" y="5583"/>
                    <a:pt x="166" y="5549"/>
                    <a:pt x="127" y="5514"/>
                  </a:cubicBezTo>
                  <a:cubicBezTo>
                    <a:pt x="127" y="5492"/>
                    <a:pt x="92" y="5475"/>
                    <a:pt x="75" y="5475"/>
                  </a:cubicBezTo>
                  <a:close/>
                  <a:moveTo>
                    <a:pt x="29916" y="5583"/>
                  </a:moveTo>
                  <a:cubicBezTo>
                    <a:pt x="29899" y="5583"/>
                    <a:pt x="29881" y="5601"/>
                    <a:pt x="29864" y="5601"/>
                  </a:cubicBezTo>
                  <a:cubicBezTo>
                    <a:pt x="29825" y="5640"/>
                    <a:pt x="29846" y="5692"/>
                    <a:pt x="29864" y="5710"/>
                  </a:cubicBezTo>
                  <a:cubicBezTo>
                    <a:pt x="29881" y="5731"/>
                    <a:pt x="29899" y="5731"/>
                    <a:pt x="29916" y="5731"/>
                  </a:cubicBezTo>
                  <a:cubicBezTo>
                    <a:pt x="29933" y="5731"/>
                    <a:pt x="29955" y="5731"/>
                    <a:pt x="29973" y="5710"/>
                  </a:cubicBezTo>
                  <a:cubicBezTo>
                    <a:pt x="29990" y="5675"/>
                    <a:pt x="29990" y="5640"/>
                    <a:pt x="29973" y="5601"/>
                  </a:cubicBezTo>
                  <a:cubicBezTo>
                    <a:pt x="29955" y="5601"/>
                    <a:pt x="29933" y="5583"/>
                    <a:pt x="29916" y="5583"/>
                  </a:cubicBezTo>
                  <a:close/>
                  <a:moveTo>
                    <a:pt x="30190" y="5840"/>
                  </a:moveTo>
                  <a:cubicBezTo>
                    <a:pt x="30173" y="5840"/>
                    <a:pt x="30151" y="5840"/>
                    <a:pt x="30134" y="5857"/>
                  </a:cubicBezTo>
                  <a:cubicBezTo>
                    <a:pt x="30099" y="5892"/>
                    <a:pt x="30099" y="5927"/>
                    <a:pt x="30134" y="5966"/>
                  </a:cubicBezTo>
                  <a:cubicBezTo>
                    <a:pt x="30151" y="5966"/>
                    <a:pt x="30173" y="5984"/>
                    <a:pt x="30190" y="5984"/>
                  </a:cubicBezTo>
                  <a:cubicBezTo>
                    <a:pt x="30208" y="5984"/>
                    <a:pt x="30225" y="5966"/>
                    <a:pt x="30242" y="5949"/>
                  </a:cubicBezTo>
                  <a:cubicBezTo>
                    <a:pt x="30260" y="5927"/>
                    <a:pt x="30260" y="5875"/>
                    <a:pt x="30225" y="5857"/>
                  </a:cubicBezTo>
                  <a:cubicBezTo>
                    <a:pt x="30225" y="5840"/>
                    <a:pt x="30208" y="5840"/>
                    <a:pt x="30190" y="5840"/>
                  </a:cubicBezTo>
                  <a:close/>
                  <a:moveTo>
                    <a:pt x="30460" y="6075"/>
                  </a:moveTo>
                  <a:cubicBezTo>
                    <a:pt x="30442" y="6075"/>
                    <a:pt x="30425" y="6075"/>
                    <a:pt x="30408" y="6092"/>
                  </a:cubicBezTo>
                  <a:cubicBezTo>
                    <a:pt x="30369" y="6127"/>
                    <a:pt x="30390" y="6166"/>
                    <a:pt x="30408" y="6201"/>
                  </a:cubicBezTo>
                  <a:cubicBezTo>
                    <a:pt x="30425" y="6201"/>
                    <a:pt x="30442" y="6219"/>
                    <a:pt x="30460" y="6219"/>
                  </a:cubicBezTo>
                  <a:cubicBezTo>
                    <a:pt x="30477" y="6219"/>
                    <a:pt x="30499" y="6201"/>
                    <a:pt x="30516" y="6184"/>
                  </a:cubicBezTo>
                  <a:cubicBezTo>
                    <a:pt x="30534" y="6145"/>
                    <a:pt x="30534" y="6110"/>
                    <a:pt x="30499" y="6092"/>
                  </a:cubicBezTo>
                  <a:cubicBezTo>
                    <a:pt x="30499" y="6075"/>
                    <a:pt x="30477" y="6075"/>
                    <a:pt x="30460" y="6075"/>
                  </a:cubicBezTo>
                  <a:close/>
                  <a:moveTo>
                    <a:pt x="30734" y="6293"/>
                  </a:moveTo>
                  <a:cubicBezTo>
                    <a:pt x="30717" y="6293"/>
                    <a:pt x="30695" y="6310"/>
                    <a:pt x="30677" y="6327"/>
                  </a:cubicBezTo>
                  <a:cubicBezTo>
                    <a:pt x="30660" y="6362"/>
                    <a:pt x="30660" y="6401"/>
                    <a:pt x="30695" y="6419"/>
                  </a:cubicBezTo>
                  <a:cubicBezTo>
                    <a:pt x="30717" y="6436"/>
                    <a:pt x="30734" y="6436"/>
                    <a:pt x="30734" y="6436"/>
                  </a:cubicBezTo>
                  <a:cubicBezTo>
                    <a:pt x="30769" y="6436"/>
                    <a:pt x="30786" y="6436"/>
                    <a:pt x="30804" y="6419"/>
                  </a:cubicBezTo>
                  <a:cubicBezTo>
                    <a:pt x="30825" y="6384"/>
                    <a:pt x="30825" y="6327"/>
                    <a:pt x="30786" y="6310"/>
                  </a:cubicBezTo>
                  <a:cubicBezTo>
                    <a:pt x="30769" y="6293"/>
                    <a:pt x="30751" y="6293"/>
                    <a:pt x="30734" y="6293"/>
                  </a:cubicBezTo>
                  <a:close/>
                  <a:moveTo>
                    <a:pt x="31043" y="6510"/>
                  </a:moveTo>
                  <a:cubicBezTo>
                    <a:pt x="31004" y="6510"/>
                    <a:pt x="30986" y="6528"/>
                    <a:pt x="30969" y="6545"/>
                  </a:cubicBezTo>
                  <a:cubicBezTo>
                    <a:pt x="30952" y="6562"/>
                    <a:pt x="30952" y="6619"/>
                    <a:pt x="30986" y="6636"/>
                  </a:cubicBezTo>
                  <a:cubicBezTo>
                    <a:pt x="31004" y="6654"/>
                    <a:pt x="31021" y="6654"/>
                    <a:pt x="31043" y="6654"/>
                  </a:cubicBezTo>
                  <a:cubicBezTo>
                    <a:pt x="31060" y="6654"/>
                    <a:pt x="31078" y="6636"/>
                    <a:pt x="31095" y="6619"/>
                  </a:cubicBezTo>
                  <a:cubicBezTo>
                    <a:pt x="31113" y="6602"/>
                    <a:pt x="31113" y="6545"/>
                    <a:pt x="31078" y="6528"/>
                  </a:cubicBezTo>
                  <a:cubicBezTo>
                    <a:pt x="31060" y="6510"/>
                    <a:pt x="31043" y="6510"/>
                    <a:pt x="31043" y="6510"/>
                  </a:cubicBezTo>
                  <a:close/>
                  <a:moveTo>
                    <a:pt x="31313" y="6728"/>
                  </a:moveTo>
                  <a:cubicBezTo>
                    <a:pt x="31295" y="6728"/>
                    <a:pt x="31278" y="6745"/>
                    <a:pt x="31261" y="6763"/>
                  </a:cubicBezTo>
                  <a:cubicBezTo>
                    <a:pt x="31239" y="6780"/>
                    <a:pt x="31239" y="6836"/>
                    <a:pt x="31261" y="6854"/>
                  </a:cubicBezTo>
                  <a:cubicBezTo>
                    <a:pt x="31278" y="6871"/>
                    <a:pt x="31295" y="6871"/>
                    <a:pt x="31313" y="6871"/>
                  </a:cubicBezTo>
                  <a:cubicBezTo>
                    <a:pt x="31330" y="6871"/>
                    <a:pt x="31348" y="6871"/>
                    <a:pt x="31369" y="6854"/>
                  </a:cubicBezTo>
                  <a:cubicBezTo>
                    <a:pt x="31387" y="6836"/>
                    <a:pt x="31404" y="6780"/>
                    <a:pt x="31369" y="6763"/>
                  </a:cubicBezTo>
                  <a:cubicBezTo>
                    <a:pt x="31348" y="6745"/>
                    <a:pt x="31330" y="6728"/>
                    <a:pt x="31313" y="672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8" name="Google Shape;2428;p37"/>
          <p:cNvGrpSpPr/>
          <p:nvPr/>
        </p:nvGrpSpPr>
        <p:grpSpPr>
          <a:xfrm>
            <a:off x="524800" y="4748210"/>
            <a:ext cx="1216359" cy="1621837"/>
            <a:chOff x="524799" y="3561157"/>
            <a:chExt cx="1216359" cy="1216378"/>
          </a:xfrm>
        </p:grpSpPr>
        <p:sp>
          <p:nvSpPr>
            <p:cNvPr id="2429" name="Google Shape;2429;p37"/>
            <p:cNvSpPr/>
            <p:nvPr/>
          </p:nvSpPr>
          <p:spPr>
            <a:xfrm>
              <a:off x="524799" y="3561157"/>
              <a:ext cx="1216359" cy="1216378"/>
            </a:xfrm>
            <a:custGeom>
              <a:avLst/>
              <a:gdLst/>
              <a:ahLst/>
              <a:cxnLst/>
              <a:rect l="l" t="t" r="r" b="b"/>
              <a:pathLst>
                <a:path w="7507" h="7507" extrusionOk="0">
                  <a:moveTo>
                    <a:pt x="3752" y="75"/>
                  </a:moveTo>
                  <a:cubicBezTo>
                    <a:pt x="5784" y="75"/>
                    <a:pt x="7433" y="1724"/>
                    <a:pt x="7433" y="3756"/>
                  </a:cubicBezTo>
                  <a:cubicBezTo>
                    <a:pt x="7433" y="5784"/>
                    <a:pt x="5784" y="7437"/>
                    <a:pt x="3752" y="7437"/>
                  </a:cubicBezTo>
                  <a:cubicBezTo>
                    <a:pt x="1724" y="7437"/>
                    <a:pt x="71" y="5784"/>
                    <a:pt x="71" y="3756"/>
                  </a:cubicBezTo>
                  <a:cubicBezTo>
                    <a:pt x="71" y="1724"/>
                    <a:pt x="1724" y="75"/>
                    <a:pt x="3752" y="75"/>
                  </a:cubicBezTo>
                  <a:close/>
                  <a:moveTo>
                    <a:pt x="3752" y="1"/>
                  </a:moveTo>
                  <a:cubicBezTo>
                    <a:pt x="1685" y="1"/>
                    <a:pt x="1" y="1689"/>
                    <a:pt x="1" y="3756"/>
                  </a:cubicBezTo>
                  <a:cubicBezTo>
                    <a:pt x="1" y="5823"/>
                    <a:pt x="1685" y="7507"/>
                    <a:pt x="3752" y="7507"/>
                  </a:cubicBezTo>
                  <a:cubicBezTo>
                    <a:pt x="5819" y="7507"/>
                    <a:pt x="7507" y="5823"/>
                    <a:pt x="7507" y="3756"/>
                  </a:cubicBezTo>
                  <a:cubicBezTo>
                    <a:pt x="7507" y="1689"/>
                    <a:pt x="5819" y="1"/>
                    <a:pt x="37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771569" y="3805173"/>
              <a:ext cx="725732" cy="725582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29" y="74"/>
                  </a:moveTo>
                  <a:cubicBezTo>
                    <a:pt x="3425" y="74"/>
                    <a:pt x="4404" y="1053"/>
                    <a:pt x="4404" y="2250"/>
                  </a:cubicBezTo>
                  <a:cubicBezTo>
                    <a:pt x="4404" y="3446"/>
                    <a:pt x="3425" y="4408"/>
                    <a:pt x="2229" y="4408"/>
                  </a:cubicBezTo>
                  <a:cubicBezTo>
                    <a:pt x="1032" y="4408"/>
                    <a:pt x="70" y="3446"/>
                    <a:pt x="70" y="2250"/>
                  </a:cubicBezTo>
                  <a:cubicBezTo>
                    <a:pt x="70" y="1053"/>
                    <a:pt x="1032" y="74"/>
                    <a:pt x="2229" y="74"/>
                  </a:cubicBezTo>
                  <a:close/>
                  <a:moveTo>
                    <a:pt x="2229" y="0"/>
                  </a:moveTo>
                  <a:cubicBezTo>
                    <a:pt x="997" y="0"/>
                    <a:pt x="1" y="1014"/>
                    <a:pt x="1" y="2250"/>
                  </a:cubicBezTo>
                  <a:cubicBezTo>
                    <a:pt x="1" y="3481"/>
                    <a:pt x="997" y="4478"/>
                    <a:pt x="2229" y="4478"/>
                  </a:cubicBezTo>
                  <a:cubicBezTo>
                    <a:pt x="3482" y="4478"/>
                    <a:pt x="4478" y="3481"/>
                    <a:pt x="4478" y="2250"/>
                  </a:cubicBezTo>
                  <a:cubicBezTo>
                    <a:pt x="4478" y="1014"/>
                    <a:pt x="3482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959198" y="3993451"/>
              <a:ext cx="349823" cy="349828"/>
            </a:xfrm>
            <a:custGeom>
              <a:avLst/>
              <a:gdLst/>
              <a:ahLst/>
              <a:cxnLst/>
              <a:rect l="l" t="t" r="r" b="b"/>
              <a:pathLst>
                <a:path w="2159" h="2159" extrusionOk="0">
                  <a:moveTo>
                    <a:pt x="1071" y="70"/>
                  </a:moveTo>
                  <a:cubicBezTo>
                    <a:pt x="1632" y="70"/>
                    <a:pt x="2089" y="527"/>
                    <a:pt x="2089" y="1088"/>
                  </a:cubicBezTo>
                  <a:cubicBezTo>
                    <a:pt x="2089" y="1632"/>
                    <a:pt x="1632" y="2084"/>
                    <a:pt x="1071" y="2084"/>
                  </a:cubicBezTo>
                  <a:cubicBezTo>
                    <a:pt x="527" y="2084"/>
                    <a:pt x="74" y="1632"/>
                    <a:pt x="74" y="1088"/>
                  </a:cubicBezTo>
                  <a:cubicBezTo>
                    <a:pt x="74" y="527"/>
                    <a:pt x="527" y="70"/>
                    <a:pt x="1071" y="70"/>
                  </a:cubicBezTo>
                  <a:close/>
                  <a:moveTo>
                    <a:pt x="1071" y="0"/>
                  </a:moveTo>
                  <a:cubicBezTo>
                    <a:pt x="475" y="0"/>
                    <a:pt x="0" y="487"/>
                    <a:pt x="0" y="1088"/>
                  </a:cubicBezTo>
                  <a:cubicBezTo>
                    <a:pt x="0" y="1684"/>
                    <a:pt x="475" y="2158"/>
                    <a:pt x="1071" y="2158"/>
                  </a:cubicBezTo>
                  <a:cubicBezTo>
                    <a:pt x="1671" y="2158"/>
                    <a:pt x="2159" y="1684"/>
                    <a:pt x="2159" y="1088"/>
                  </a:cubicBezTo>
                  <a:cubicBezTo>
                    <a:pt x="2159" y="487"/>
                    <a:pt x="1671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2" name="Google Shape;2432;p37"/>
          <p:cNvSpPr/>
          <p:nvPr/>
        </p:nvSpPr>
        <p:spPr>
          <a:xfrm>
            <a:off x="8373122" y="3508235"/>
            <a:ext cx="420900" cy="561200"/>
          </a:xfrm>
          <a:prstGeom prst="ellipse">
            <a:avLst/>
          </a:prstGeom>
          <a:gradFill>
            <a:gsLst>
              <a:gs pos="0">
                <a:srgbClr val="EC2519">
                  <a:alpha val="57647"/>
                </a:srgbClr>
              </a:gs>
              <a:gs pos="100000">
                <a:schemeClr val="accent1"/>
              </a:gs>
            </a:gsLst>
            <a:lin ang="5400012" scaled="0"/>
          </a:gradFill>
          <a:ln>
            <a:noFill/>
          </a:ln>
          <a:effectLst>
            <a:outerShdw blurRad="100013" dist="133350" dir="1740000" algn="bl" rotWithShape="0">
              <a:schemeClr val="accent1">
                <a:alpha val="4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3" name="Google Shape;2433;p37"/>
          <p:cNvGrpSpPr/>
          <p:nvPr/>
        </p:nvGrpSpPr>
        <p:grpSpPr>
          <a:xfrm rot="-5400000">
            <a:off x="210717" y="616239"/>
            <a:ext cx="1273141" cy="847880"/>
            <a:chOff x="7595029" y="282856"/>
            <a:chExt cx="1179125" cy="1047024"/>
          </a:xfrm>
        </p:grpSpPr>
        <p:sp>
          <p:nvSpPr>
            <p:cNvPr id="2434" name="Google Shape;2434;p3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 rot="-5400000">
            <a:off x="-202102" y="2881089"/>
            <a:ext cx="1831360" cy="662745"/>
            <a:chOff x="5747281" y="232051"/>
            <a:chExt cx="1696122" cy="818406"/>
          </a:xfrm>
        </p:grpSpPr>
        <p:sp>
          <p:nvSpPr>
            <p:cNvPr id="2467" name="Google Shape;2467;p3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2 Título"/>
          <p:cNvSpPr txBox="1">
            <a:spLocks/>
          </p:cNvSpPr>
          <p:nvPr/>
        </p:nvSpPr>
        <p:spPr>
          <a:xfrm>
            <a:off x="3203848" y="4856702"/>
            <a:ext cx="4102500" cy="5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ebas Neue"/>
              <a:buNone/>
              <a:defRPr sz="24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s-ES" kern="0" dirty="0"/>
              <a:t>Laboratorio de Innovación y Ecosistema de Innovación</a:t>
            </a:r>
          </a:p>
        </p:txBody>
      </p:sp>
    </p:spTree>
    <p:extLst>
      <p:ext uri="{BB962C8B-B14F-4D97-AF65-F5344CB8AC3E}">
        <p14:creationId xmlns:p14="http://schemas.microsoft.com/office/powerpoint/2010/main" val="10301391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555776" y="2177660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Itinerario de la Innovación Pública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9445095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0" name="Google Shape;2700;p41"/>
          <p:cNvSpPr txBox="1">
            <a:spLocks noGrp="1"/>
          </p:cNvSpPr>
          <p:nvPr>
            <p:ph type="title"/>
          </p:nvPr>
        </p:nvSpPr>
        <p:spPr>
          <a:xfrm>
            <a:off x="1907703" y="764704"/>
            <a:ext cx="5904656" cy="6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Etapas del itinerario de innovación</a:t>
            </a:r>
            <a:endParaRPr sz="2400" dirty="0"/>
          </a:p>
        </p:txBody>
      </p:sp>
      <p:sp>
        <p:nvSpPr>
          <p:cNvPr id="2701" name="Google Shape;2701;p41"/>
          <p:cNvSpPr txBox="1"/>
          <p:nvPr/>
        </p:nvSpPr>
        <p:spPr>
          <a:xfrm>
            <a:off x="1441300" y="4175087"/>
            <a:ext cx="1317900" cy="5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2400" kern="0" dirty="0">
                <a:solidFill>
                  <a:srgbClr val="FFFFFF"/>
                </a:solidFill>
                <a:latin typeface="Bebas Neue"/>
                <a:ea typeface="Bebas Neue"/>
                <a:cs typeface="Bebas Neue"/>
                <a:sym typeface="Bebas Neue"/>
              </a:rPr>
              <a:t>Paso 01</a:t>
            </a:r>
            <a:endParaRPr sz="2400" kern="0" dirty="0">
              <a:solidFill>
                <a:srgbClr val="FFFFFF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2702" name="Google Shape;2702;p41"/>
          <p:cNvSpPr txBox="1"/>
          <p:nvPr/>
        </p:nvSpPr>
        <p:spPr>
          <a:xfrm>
            <a:off x="1389100" y="4704364"/>
            <a:ext cx="1370100" cy="9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400" kern="0" dirty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Construir comunidad, establecer y crear redes</a:t>
            </a:r>
            <a:endParaRPr sz="1400" kern="0" dirty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3" name="Google Shape;2703;p41"/>
          <p:cNvSpPr txBox="1"/>
          <p:nvPr/>
        </p:nvSpPr>
        <p:spPr>
          <a:xfrm>
            <a:off x="3106542" y="1806508"/>
            <a:ext cx="1393450" cy="5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2400" kern="0" dirty="0">
                <a:solidFill>
                  <a:srgbClr val="FFFFFF"/>
                </a:solidFill>
                <a:latin typeface="Bebas Neue"/>
                <a:ea typeface="Bebas Neue"/>
                <a:cs typeface="Bebas Neue"/>
                <a:sym typeface="Bebas Neue"/>
              </a:rPr>
              <a:t>Paso 02</a:t>
            </a:r>
            <a:endParaRPr sz="2400" kern="0" dirty="0">
              <a:solidFill>
                <a:srgbClr val="FFFFFF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2704" name="Google Shape;2704;p41"/>
          <p:cNvSpPr txBox="1"/>
          <p:nvPr/>
        </p:nvSpPr>
        <p:spPr>
          <a:xfrm>
            <a:off x="3099756" y="2204864"/>
            <a:ext cx="1832284" cy="9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400" kern="0" dirty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Compartir conocimiento, colaborar y co-crear, “construir el caso”</a:t>
            </a:r>
            <a:endParaRPr sz="1400" kern="0" dirty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5" name="Google Shape;2705;p41"/>
          <p:cNvSpPr txBox="1"/>
          <p:nvPr/>
        </p:nvSpPr>
        <p:spPr>
          <a:xfrm>
            <a:off x="6412048" y="2231176"/>
            <a:ext cx="1370100" cy="9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400" kern="0" dirty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Difundir, impactar y ser motor de cambio</a:t>
            </a:r>
            <a:endParaRPr sz="1400" kern="0" dirty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6" name="Google Shape;2706;p41"/>
          <p:cNvSpPr txBox="1"/>
          <p:nvPr/>
        </p:nvSpPr>
        <p:spPr>
          <a:xfrm>
            <a:off x="6437024" y="1806508"/>
            <a:ext cx="1375335" cy="5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2400" kern="0" dirty="0">
                <a:solidFill>
                  <a:srgbClr val="FFFFFF"/>
                </a:solidFill>
                <a:latin typeface="Bebas Neue"/>
                <a:ea typeface="Bebas Neue"/>
                <a:cs typeface="Bebas Neue"/>
                <a:sym typeface="Bebas Neue"/>
              </a:rPr>
              <a:t>Paso 04</a:t>
            </a:r>
            <a:endParaRPr sz="2400" kern="0" dirty="0">
              <a:solidFill>
                <a:srgbClr val="FFFFFF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2707" name="Google Shape;2707;p41"/>
          <p:cNvSpPr txBox="1"/>
          <p:nvPr/>
        </p:nvSpPr>
        <p:spPr>
          <a:xfrm>
            <a:off x="4771782" y="4175087"/>
            <a:ext cx="1384393" cy="5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2400" kern="0" dirty="0">
                <a:solidFill>
                  <a:srgbClr val="FFFFFF"/>
                </a:solidFill>
                <a:latin typeface="Bebas Neue"/>
                <a:ea typeface="Bebas Neue"/>
                <a:cs typeface="Bebas Neue"/>
                <a:sym typeface="Bebas Neue"/>
              </a:rPr>
              <a:t>Paso 03</a:t>
            </a:r>
            <a:endParaRPr sz="2400" kern="0" dirty="0">
              <a:solidFill>
                <a:srgbClr val="FFFFFF"/>
              </a:solidFill>
              <a:latin typeface="Bebas Neue"/>
              <a:ea typeface="Bebas Neue"/>
              <a:cs typeface="Bebas Neue"/>
              <a:sym typeface="Bebas Neue"/>
            </a:endParaRPr>
          </a:p>
        </p:txBody>
      </p:sp>
      <p:sp>
        <p:nvSpPr>
          <p:cNvPr id="2708" name="Google Shape;2708;p41"/>
          <p:cNvSpPr txBox="1"/>
          <p:nvPr/>
        </p:nvSpPr>
        <p:spPr>
          <a:xfrm>
            <a:off x="4719583" y="4704364"/>
            <a:ext cx="1370100" cy="9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400" kern="0" dirty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Recibir apoyo y dinamizar y materializar el “proyecto”</a:t>
            </a:r>
            <a:endParaRPr sz="1400" kern="0" dirty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" name="1 Grupo"/>
          <p:cNvGrpSpPr/>
          <p:nvPr/>
        </p:nvGrpSpPr>
        <p:grpSpPr>
          <a:xfrm>
            <a:off x="1796213" y="3425084"/>
            <a:ext cx="5551575" cy="741200"/>
            <a:chOff x="1796213" y="3425084"/>
            <a:chExt cx="5551575" cy="741200"/>
          </a:xfrm>
        </p:grpSpPr>
        <p:cxnSp>
          <p:nvCxnSpPr>
            <p:cNvPr id="2693" name="Google Shape;2693;p41"/>
            <p:cNvCxnSpPr>
              <a:stCxn id="2694" idx="6"/>
              <a:endCxn id="2695" idx="2"/>
            </p:cNvCxnSpPr>
            <p:nvPr/>
          </p:nvCxnSpPr>
          <p:spPr>
            <a:xfrm>
              <a:off x="5682575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41"/>
            <p:cNvCxnSpPr>
              <a:stCxn id="2697" idx="6"/>
              <a:endCxn id="2694" idx="2"/>
            </p:cNvCxnSpPr>
            <p:nvPr/>
          </p:nvCxnSpPr>
          <p:spPr>
            <a:xfrm>
              <a:off x="4017338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41"/>
            <p:cNvCxnSpPr>
              <a:stCxn id="2699" idx="6"/>
              <a:endCxn id="2697" idx="2"/>
            </p:cNvCxnSpPr>
            <p:nvPr/>
          </p:nvCxnSpPr>
          <p:spPr>
            <a:xfrm>
              <a:off x="2352113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699" name="Google Shape;2699;p41"/>
            <p:cNvSpPr/>
            <p:nvPr/>
          </p:nvSpPr>
          <p:spPr>
            <a:xfrm>
              <a:off x="1796213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346143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5126675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679188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992901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Paso 01: Construir comunidad</a:t>
            </a:r>
            <a:endParaRPr dirty="0"/>
          </a:p>
        </p:txBody>
      </p:sp>
      <p:sp>
        <p:nvSpPr>
          <p:cNvPr id="2586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008498" y="1272704"/>
            <a:ext cx="4368000" cy="19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Atraer grupos de interés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Fomentar la diversidad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Estimular el aprendizaje</a:t>
            </a:r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" name="109 Grupo"/>
          <p:cNvGrpSpPr/>
          <p:nvPr/>
        </p:nvGrpSpPr>
        <p:grpSpPr>
          <a:xfrm>
            <a:off x="1796213" y="3425084"/>
            <a:ext cx="5551575" cy="741200"/>
            <a:chOff x="1796213" y="3425084"/>
            <a:chExt cx="5551575" cy="741200"/>
          </a:xfrm>
        </p:grpSpPr>
        <p:cxnSp>
          <p:nvCxnSpPr>
            <p:cNvPr id="111" name="Google Shape;2693;p41"/>
            <p:cNvCxnSpPr>
              <a:stCxn id="116" idx="6"/>
              <a:endCxn id="117" idx="2"/>
            </p:cNvCxnSpPr>
            <p:nvPr/>
          </p:nvCxnSpPr>
          <p:spPr>
            <a:xfrm>
              <a:off x="5682575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2696;p41"/>
            <p:cNvCxnSpPr>
              <a:stCxn id="115" idx="6"/>
              <a:endCxn id="116" idx="2"/>
            </p:cNvCxnSpPr>
            <p:nvPr/>
          </p:nvCxnSpPr>
          <p:spPr>
            <a:xfrm>
              <a:off x="4017338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2698;p41"/>
            <p:cNvCxnSpPr>
              <a:stCxn id="114" idx="6"/>
              <a:endCxn id="115" idx="2"/>
            </p:cNvCxnSpPr>
            <p:nvPr/>
          </p:nvCxnSpPr>
          <p:spPr>
            <a:xfrm>
              <a:off x="2352113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4" name="Google Shape;2699;p41"/>
            <p:cNvSpPr/>
            <p:nvPr/>
          </p:nvSpPr>
          <p:spPr>
            <a:xfrm>
              <a:off x="1796213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2697;p41"/>
            <p:cNvSpPr/>
            <p:nvPr/>
          </p:nvSpPr>
          <p:spPr>
            <a:xfrm>
              <a:off x="346143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694;p41"/>
            <p:cNvSpPr/>
            <p:nvPr/>
          </p:nvSpPr>
          <p:spPr>
            <a:xfrm>
              <a:off x="5126675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2695;p41"/>
            <p:cNvSpPr/>
            <p:nvPr/>
          </p:nvSpPr>
          <p:spPr>
            <a:xfrm>
              <a:off x="679188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052633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109 Grupo"/>
          <p:cNvGrpSpPr/>
          <p:nvPr/>
        </p:nvGrpSpPr>
        <p:grpSpPr>
          <a:xfrm>
            <a:off x="1796213" y="3425084"/>
            <a:ext cx="5551575" cy="741200"/>
            <a:chOff x="1796213" y="3425084"/>
            <a:chExt cx="5551575" cy="741200"/>
          </a:xfrm>
        </p:grpSpPr>
        <p:cxnSp>
          <p:nvCxnSpPr>
            <p:cNvPr id="111" name="Google Shape;2693;p41"/>
            <p:cNvCxnSpPr>
              <a:stCxn id="116" idx="6"/>
              <a:endCxn id="117" idx="2"/>
            </p:cNvCxnSpPr>
            <p:nvPr/>
          </p:nvCxnSpPr>
          <p:spPr>
            <a:xfrm>
              <a:off x="5682575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2696;p41"/>
            <p:cNvCxnSpPr>
              <a:stCxn id="115" idx="6"/>
              <a:endCxn id="116" idx="2"/>
            </p:cNvCxnSpPr>
            <p:nvPr/>
          </p:nvCxnSpPr>
          <p:spPr>
            <a:xfrm>
              <a:off x="4017338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2698;p41"/>
            <p:cNvCxnSpPr>
              <a:stCxn id="114" idx="6"/>
              <a:endCxn id="115" idx="2"/>
            </p:cNvCxnSpPr>
            <p:nvPr/>
          </p:nvCxnSpPr>
          <p:spPr>
            <a:xfrm>
              <a:off x="2352113" y="3795684"/>
              <a:ext cx="1109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4" name="Google Shape;2699;p41"/>
            <p:cNvSpPr/>
            <p:nvPr/>
          </p:nvSpPr>
          <p:spPr>
            <a:xfrm>
              <a:off x="1796213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2697;p41"/>
            <p:cNvSpPr/>
            <p:nvPr/>
          </p:nvSpPr>
          <p:spPr>
            <a:xfrm>
              <a:off x="346143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694;p41"/>
            <p:cNvSpPr/>
            <p:nvPr/>
          </p:nvSpPr>
          <p:spPr>
            <a:xfrm>
              <a:off x="5126675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2695;p41"/>
            <p:cNvSpPr/>
            <p:nvPr/>
          </p:nvSpPr>
          <p:spPr>
            <a:xfrm>
              <a:off x="6791888" y="3425084"/>
              <a:ext cx="555900" cy="741200"/>
            </a:xfrm>
            <a:prstGeom prst="ellipse">
              <a:avLst/>
            </a:prstGeom>
            <a:gradFill>
              <a:gsLst>
                <a:gs pos="0">
                  <a:srgbClr val="EC2519">
                    <a:alpha val="24705"/>
                  </a:srgbClr>
                </a:gs>
                <a:gs pos="100000">
                  <a:srgbClr val="FF7300">
                    <a:alpha val="71372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683568" y="494329"/>
            <a:ext cx="5749224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dirty="0"/>
              <a:t>Paso 02: </a:t>
            </a:r>
            <a:r>
              <a:rPr lang="es-ES" dirty="0">
                <a:solidFill>
                  <a:srgbClr val="FFFFFF"/>
                </a:solidFill>
              </a:rPr>
              <a:t>Compartir conocimiento, colaborar y </a:t>
            </a:r>
            <a:r>
              <a:rPr lang="es-ES" dirty="0" err="1">
                <a:solidFill>
                  <a:srgbClr val="FFFFFF"/>
                </a:solidFill>
              </a:rPr>
              <a:t>co</a:t>
            </a:r>
            <a:r>
              <a:rPr lang="es-ES" dirty="0">
                <a:solidFill>
                  <a:srgbClr val="FFFFFF"/>
                </a:solidFill>
              </a:rPr>
              <a:t>-crear</a:t>
            </a:r>
            <a:br>
              <a:rPr lang="en" dirty="0"/>
            </a:br>
            <a:r>
              <a:rPr lang="en" dirty="0"/>
              <a:t> </a:t>
            </a:r>
            <a:endParaRPr dirty="0"/>
          </a:p>
        </p:txBody>
      </p:sp>
      <p:sp>
        <p:nvSpPr>
          <p:cNvPr id="2586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005050" y="1663307"/>
            <a:ext cx="4368000" cy="19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Construir el caso mediante colaboración y cocreación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Design Thinking: 3 etapas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dirty="0"/>
              <a:t>Exploración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dirty="0"/>
              <a:t>Ideación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dirty="0"/>
              <a:t>Prototipado y testeo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84382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Paso 03: Recibir apoyo y dinamizar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699326" y="1172964"/>
            <a:ext cx="4419593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Innovar en el modelo de cofinanciación y apoyo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Auto-selección  y cultura de gamificación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Subvenciones “inteligentes”</a:t>
            </a:r>
          </a:p>
        </p:txBody>
      </p:sp>
    </p:spTree>
    <p:extLst>
      <p:ext uri="{BB962C8B-B14F-4D97-AF65-F5344CB8AC3E}">
        <p14:creationId xmlns:p14="http://schemas.microsoft.com/office/powerpoint/2010/main" val="26939492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Paso 04: Difundir el proyecto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697546" y="1785212"/>
            <a:ext cx="4655040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Difundir la excelencia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" dirty="0"/>
              <a:t>Actuar de germen de nuevos proyectos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Profundizar en el impacto social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Sostenibilidad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Poder transformador y motor de cambio</a:t>
            </a:r>
          </a:p>
        </p:txBody>
      </p:sp>
    </p:spTree>
    <p:extLst>
      <p:ext uri="{BB962C8B-B14F-4D97-AF65-F5344CB8AC3E}">
        <p14:creationId xmlns:p14="http://schemas.microsoft.com/office/powerpoint/2010/main" val="69037415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627784" y="1654921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Laboratorio de Innovación y Ecosistema de innovación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038009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Ecosistema de Innovación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252752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/>
              <a:t>Los laboratorios de innovación pública se apoyan en un ecosistema de innovación creado a su alrededor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2016504"/>
            <a:ext cx="7827118" cy="47968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7764166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Puesta en marcha de un LIP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252752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/>
              <a:t>Se necesita abordar los siguientes aspectos: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88" y="1705469"/>
            <a:ext cx="4967075" cy="4391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7428" y="1927936"/>
            <a:ext cx="4130369" cy="394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608598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12775" y="332656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Competencias necesarias para innovar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6263440" y="1398305"/>
            <a:ext cx="2010536" cy="49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/>
              <a:t>Fuente: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74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7752" y="1766852"/>
            <a:ext cx="2886248" cy="6616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601" y="941288"/>
            <a:ext cx="5324475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986" y="1924148"/>
            <a:ext cx="409575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746" y="2902568"/>
            <a:ext cx="4838700" cy="857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762" y="3792757"/>
            <a:ext cx="5764213" cy="97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1945" y="4837033"/>
            <a:ext cx="5792787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964" y="5676419"/>
            <a:ext cx="5764213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1246661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p37"/>
          <p:cNvSpPr/>
          <p:nvPr/>
        </p:nvSpPr>
        <p:spPr>
          <a:xfrm>
            <a:off x="720000" y="1222835"/>
            <a:ext cx="1193400" cy="1591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2" name="Google Shape;2382;p37"/>
          <p:cNvSpPr/>
          <p:nvPr/>
        </p:nvSpPr>
        <p:spPr>
          <a:xfrm>
            <a:off x="7637715" y="5340827"/>
            <a:ext cx="763200" cy="10176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100013" dist="85725" dir="174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3" name="Google Shape;2383;p37"/>
          <p:cNvGrpSpPr/>
          <p:nvPr/>
        </p:nvGrpSpPr>
        <p:grpSpPr>
          <a:xfrm>
            <a:off x="7560393" y="629204"/>
            <a:ext cx="1310956" cy="1747633"/>
            <a:chOff x="7560393" y="471902"/>
            <a:chExt cx="1310956" cy="1310725"/>
          </a:xfrm>
        </p:grpSpPr>
        <p:sp>
          <p:nvSpPr>
            <p:cNvPr id="2384" name="Google Shape;2384;p37"/>
            <p:cNvSpPr/>
            <p:nvPr/>
          </p:nvSpPr>
          <p:spPr>
            <a:xfrm>
              <a:off x="7560393" y="1520237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7"/>
            <p:cNvSpPr/>
            <p:nvPr/>
          </p:nvSpPr>
          <p:spPr>
            <a:xfrm>
              <a:off x="7822536" y="1258093"/>
              <a:ext cx="258288" cy="262389"/>
            </a:xfrm>
            <a:custGeom>
              <a:avLst/>
              <a:gdLst/>
              <a:ahLst/>
              <a:cxnLst/>
              <a:rect l="l" t="t" r="r" b="b"/>
              <a:pathLst>
                <a:path w="1072" h="1089" extrusionOk="0">
                  <a:moveTo>
                    <a:pt x="1" y="1"/>
                  </a:moveTo>
                  <a:lnTo>
                    <a:pt x="1" y="1089"/>
                  </a:lnTo>
                  <a:lnTo>
                    <a:pt x="1071" y="1089"/>
                  </a:lnTo>
                  <a:lnTo>
                    <a:pt x="1071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7"/>
            <p:cNvSpPr/>
            <p:nvPr/>
          </p:nvSpPr>
          <p:spPr>
            <a:xfrm>
              <a:off x="8084679" y="996190"/>
              <a:ext cx="258047" cy="262148"/>
            </a:xfrm>
            <a:custGeom>
              <a:avLst/>
              <a:gdLst/>
              <a:ahLst/>
              <a:cxnLst/>
              <a:rect l="l" t="t" r="r" b="b"/>
              <a:pathLst>
                <a:path w="1071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7"/>
            <p:cNvSpPr/>
            <p:nvPr/>
          </p:nvSpPr>
          <p:spPr>
            <a:xfrm>
              <a:off x="8346822" y="734046"/>
              <a:ext cx="258047" cy="262389"/>
            </a:xfrm>
            <a:custGeom>
              <a:avLst/>
              <a:gdLst/>
              <a:ahLst/>
              <a:cxnLst/>
              <a:rect l="l" t="t" r="r" b="b"/>
              <a:pathLst>
                <a:path w="1071" h="1089" extrusionOk="0">
                  <a:moveTo>
                    <a:pt x="0" y="0"/>
                  </a:moveTo>
                  <a:lnTo>
                    <a:pt x="0" y="1088"/>
                  </a:lnTo>
                  <a:lnTo>
                    <a:pt x="1071" y="1088"/>
                  </a:lnTo>
                  <a:lnTo>
                    <a:pt x="1071" y="0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7"/>
            <p:cNvSpPr/>
            <p:nvPr/>
          </p:nvSpPr>
          <p:spPr>
            <a:xfrm>
              <a:off x="8608966" y="471902"/>
              <a:ext cx="262384" cy="258052"/>
            </a:xfrm>
            <a:custGeom>
              <a:avLst/>
              <a:gdLst/>
              <a:ahLst/>
              <a:cxnLst/>
              <a:rect l="l" t="t" r="r" b="b"/>
              <a:pathLst>
                <a:path w="1089" h="1071" extrusionOk="0">
                  <a:moveTo>
                    <a:pt x="0" y="1"/>
                  </a:moveTo>
                  <a:lnTo>
                    <a:pt x="0" y="1071"/>
                  </a:lnTo>
                  <a:lnTo>
                    <a:pt x="1088" y="1071"/>
                  </a:lnTo>
                  <a:lnTo>
                    <a:pt x="1088" y="1"/>
                  </a:lnTo>
                  <a:close/>
                </a:path>
              </a:pathLst>
            </a:custGeom>
            <a:gradFill>
              <a:gsLst>
                <a:gs pos="0">
                  <a:schemeClr val="l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9" name="Google Shape;2389;p37"/>
          <p:cNvSpPr txBox="1">
            <a:spLocks noGrp="1"/>
          </p:cNvSpPr>
          <p:nvPr>
            <p:ph type="title"/>
          </p:nvPr>
        </p:nvSpPr>
        <p:spPr>
          <a:xfrm>
            <a:off x="2607200" y="720000"/>
            <a:ext cx="3929700" cy="6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Índice</a:t>
            </a:r>
            <a:endParaRPr dirty="0"/>
          </a:p>
        </p:txBody>
      </p:sp>
      <p:sp>
        <p:nvSpPr>
          <p:cNvPr id="2390" name="Google Shape;2390;p37"/>
          <p:cNvSpPr txBox="1">
            <a:spLocks noGrp="1"/>
          </p:cNvSpPr>
          <p:nvPr>
            <p:ph type="title" idx="3"/>
          </p:nvPr>
        </p:nvSpPr>
        <p:spPr>
          <a:xfrm>
            <a:off x="2097323" y="150106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</a:t>
            </a:r>
            <a:endParaRPr dirty="0"/>
          </a:p>
        </p:txBody>
      </p:sp>
      <p:sp>
        <p:nvSpPr>
          <p:cNvPr id="2394" name="Google Shape;2394;p37"/>
          <p:cNvSpPr txBox="1">
            <a:spLocks noGrp="1"/>
          </p:cNvSpPr>
          <p:nvPr>
            <p:ph type="title" idx="9"/>
          </p:nvPr>
        </p:nvSpPr>
        <p:spPr>
          <a:xfrm>
            <a:off x="2097323" y="3626689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07</a:t>
            </a:r>
            <a:endParaRPr dirty="0"/>
          </a:p>
        </p:txBody>
      </p:sp>
      <p:sp>
        <p:nvSpPr>
          <p:cNvPr id="2399" name="Google Shape;2399;p37"/>
          <p:cNvSpPr txBox="1">
            <a:spLocks noGrp="1"/>
          </p:cNvSpPr>
          <p:nvPr>
            <p:ph type="title" idx="6"/>
          </p:nvPr>
        </p:nvSpPr>
        <p:spPr>
          <a:xfrm>
            <a:off x="2097323" y="2563877"/>
            <a:ext cx="1031100" cy="12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06</a:t>
            </a:r>
            <a:endParaRPr dirty="0"/>
          </a:p>
        </p:txBody>
      </p:sp>
      <p:sp>
        <p:nvSpPr>
          <p:cNvPr id="2401" name="Google Shape;2401;p37"/>
          <p:cNvSpPr txBox="1">
            <a:spLocks noGrp="1"/>
          </p:cNvSpPr>
          <p:nvPr>
            <p:ph type="title" idx="2"/>
          </p:nvPr>
        </p:nvSpPr>
        <p:spPr>
          <a:xfrm>
            <a:off x="3133419" y="3788835"/>
            <a:ext cx="5085489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Exploración de Iniciativas en marcha de Innovación Pública</a:t>
            </a:r>
            <a:endParaRPr dirty="0"/>
          </a:p>
        </p:txBody>
      </p:sp>
      <p:grpSp>
        <p:nvGrpSpPr>
          <p:cNvPr id="2402" name="Google Shape;2402;p37"/>
          <p:cNvGrpSpPr/>
          <p:nvPr/>
        </p:nvGrpSpPr>
        <p:grpSpPr>
          <a:xfrm>
            <a:off x="1206402" y="3973032"/>
            <a:ext cx="534750" cy="883669"/>
            <a:chOff x="1279752" y="2531649"/>
            <a:chExt cx="534750" cy="662752"/>
          </a:xfrm>
        </p:grpSpPr>
        <p:sp>
          <p:nvSpPr>
            <p:cNvPr id="2403" name="Google Shape;2403;p37"/>
            <p:cNvSpPr/>
            <p:nvPr/>
          </p:nvSpPr>
          <p:spPr>
            <a:xfrm rot="-5400000">
              <a:off x="1634708" y="3014607"/>
              <a:ext cx="286233" cy="73356"/>
            </a:xfrm>
            <a:custGeom>
              <a:avLst/>
              <a:gdLst/>
              <a:ahLst/>
              <a:cxnLst/>
              <a:rect l="l" t="t" r="r" b="b"/>
              <a:pathLst>
                <a:path w="3430" h="545" extrusionOk="0">
                  <a:moveTo>
                    <a:pt x="3373" y="53"/>
                  </a:moveTo>
                  <a:lnTo>
                    <a:pt x="3373" y="488"/>
                  </a:lnTo>
                  <a:lnTo>
                    <a:pt x="57" y="488"/>
                  </a:lnTo>
                  <a:lnTo>
                    <a:pt x="57" y="53"/>
                  </a:lnTo>
                  <a:close/>
                  <a:moveTo>
                    <a:pt x="0" y="1"/>
                  </a:moveTo>
                  <a:lnTo>
                    <a:pt x="0" y="545"/>
                  </a:lnTo>
                  <a:lnTo>
                    <a:pt x="3429" y="545"/>
                  </a:lnTo>
                  <a:lnTo>
                    <a:pt x="34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7"/>
            <p:cNvSpPr/>
            <p:nvPr/>
          </p:nvSpPr>
          <p:spPr>
            <a:xfrm rot="-5400000">
              <a:off x="1634916" y="2637879"/>
              <a:ext cx="285816" cy="73356"/>
            </a:xfrm>
            <a:custGeom>
              <a:avLst/>
              <a:gdLst/>
              <a:ahLst/>
              <a:cxnLst/>
              <a:rect l="l" t="t" r="r" b="b"/>
              <a:pathLst>
                <a:path w="3425" h="545" extrusionOk="0">
                  <a:moveTo>
                    <a:pt x="3372" y="53"/>
                  </a:moveTo>
                  <a:lnTo>
                    <a:pt x="3372" y="488"/>
                  </a:lnTo>
                  <a:lnTo>
                    <a:pt x="52" y="488"/>
                  </a:lnTo>
                  <a:lnTo>
                    <a:pt x="52" y="53"/>
                  </a:lnTo>
                  <a:close/>
                  <a:moveTo>
                    <a:pt x="0" y="1"/>
                  </a:moveTo>
                  <a:lnTo>
                    <a:pt x="0" y="545"/>
                  </a:lnTo>
                  <a:lnTo>
                    <a:pt x="3425" y="545"/>
                  </a:lnTo>
                  <a:lnTo>
                    <a:pt x="34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7"/>
            <p:cNvSpPr/>
            <p:nvPr/>
          </p:nvSpPr>
          <p:spPr>
            <a:xfrm rot="-5400000">
              <a:off x="1405222" y="3014607"/>
              <a:ext cx="286233" cy="73356"/>
            </a:xfrm>
            <a:custGeom>
              <a:avLst/>
              <a:gdLst/>
              <a:ahLst/>
              <a:cxnLst/>
              <a:rect l="l" t="t" r="r" b="b"/>
              <a:pathLst>
                <a:path w="3430" h="545" extrusionOk="0">
                  <a:moveTo>
                    <a:pt x="3373" y="57"/>
                  </a:moveTo>
                  <a:lnTo>
                    <a:pt x="3373" y="492"/>
                  </a:lnTo>
                  <a:lnTo>
                    <a:pt x="57" y="492"/>
                  </a:lnTo>
                  <a:lnTo>
                    <a:pt x="57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9" y="544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7"/>
            <p:cNvSpPr/>
            <p:nvPr/>
          </p:nvSpPr>
          <p:spPr>
            <a:xfrm rot="-5400000">
              <a:off x="1405430" y="2637879"/>
              <a:ext cx="285816" cy="73356"/>
            </a:xfrm>
            <a:custGeom>
              <a:avLst/>
              <a:gdLst/>
              <a:ahLst/>
              <a:cxnLst/>
              <a:rect l="l" t="t" r="r" b="b"/>
              <a:pathLst>
                <a:path w="3425" h="545" extrusionOk="0">
                  <a:moveTo>
                    <a:pt x="3372" y="57"/>
                  </a:moveTo>
                  <a:lnTo>
                    <a:pt x="3372" y="492"/>
                  </a:lnTo>
                  <a:lnTo>
                    <a:pt x="52" y="492"/>
                  </a:lnTo>
                  <a:lnTo>
                    <a:pt x="52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5" y="544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7"/>
            <p:cNvSpPr/>
            <p:nvPr/>
          </p:nvSpPr>
          <p:spPr>
            <a:xfrm rot="-5400000">
              <a:off x="1173245" y="3014674"/>
              <a:ext cx="286233" cy="73221"/>
            </a:xfrm>
            <a:custGeom>
              <a:avLst/>
              <a:gdLst/>
              <a:ahLst/>
              <a:cxnLst/>
              <a:rect l="l" t="t" r="r" b="b"/>
              <a:pathLst>
                <a:path w="3430" h="544" extrusionOk="0">
                  <a:moveTo>
                    <a:pt x="3373" y="57"/>
                  </a:moveTo>
                  <a:lnTo>
                    <a:pt x="3373" y="492"/>
                  </a:lnTo>
                  <a:lnTo>
                    <a:pt x="57" y="492"/>
                  </a:lnTo>
                  <a:lnTo>
                    <a:pt x="57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9" y="544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7"/>
            <p:cNvSpPr/>
            <p:nvPr/>
          </p:nvSpPr>
          <p:spPr>
            <a:xfrm rot="-5400000">
              <a:off x="1173454" y="2637947"/>
              <a:ext cx="285816" cy="73221"/>
            </a:xfrm>
            <a:custGeom>
              <a:avLst/>
              <a:gdLst/>
              <a:ahLst/>
              <a:cxnLst/>
              <a:rect l="l" t="t" r="r" b="b"/>
              <a:pathLst>
                <a:path w="3425" h="544" extrusionOk="0">
                  <a:moveTo>
                    <a:pt x="3372" y="57"/>
                  </a:moveTo>
                  <a:lnTo>
                    <a:pt x="3372" y="492"/>
                  </a:lnTo>
                  <a:lnTo>
                    <a:pt x="52" y="492"/>
                  </a:lnTo>
                  <a:lnTo>
                    <a:pt x="52" y="57"/>
                  </a:lnTo>
                  <a:close/>
                  <a:moveTo>
                    <a:pt x="0" y="0"/>
                  </a:moveTo>
                  <a:lnTo>
                    <a:pt x="0" y="544"/>
                  </a:lnTo>
                  <a:lnTo>
                    <a:pt x="3425" y="544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9" name="Google Shape;2409;p37"/>
          <p:cNvGrpSpPr/>
          <p:nvPr/>
        </p:nvGrpSpPr>
        <p:grpSpPr>
          <a:xfrm>
            <a:off x="7664075" y="-313261"/>
            <a:ext cx="2354950" cy="7492995"/>
            <a:chOff x="7664075" y="-234946"/>
            <a:chExt cx="2354950" cy="5619746"/>
          </a:xfrm>
        </p:grpSpPr>
        <p:sp>
          <p:nvSpPr>
            <p:cNvPr id="2410" name="Google Shape;2410;p37"/>
            <p:cNvSpPr/>
            <p:nvPr/>
          </p:nvSpPr>
          <p:spPr>
            <a:xfrm rot="-5400000">
              <a:off x="5728526" y="1772142"/>
              <a:ext cx="5521738" cy="1650639"/>
            </a:xfrm>
            <a:custGeom>
              <a:avLst/>
              <a:gdLst/>
              <a:ahLst/>
              <a:cxnLst/>
              <a:rect l="l" t="t" r="r" b="b"/>
              <a:pathLst>
                <a:path w="30874" h="10117" extrusionOk="0">
                  <a:moveTo>
                    <a:pt x="10640" y="0"/>
                  </a:moveTo>
                  <a:cubicBezTo>
                    <a:pt x="10605" y="0"/>
                    <a:pt x="10570" y="39"/>
                    <a:pt x="10570" y="74"/>
                  </a:cubicBezTo>
                  <a:cubicBezTo>
                    <a:pt x="10570" y="109"/>
                    <a:pt x="10605" y="148"/>
                    <a:pt x="10640" y="148"/>
                  </a:cubicBezTo>
                  <a:cubicBezTo>
                    <a:pt x="10696" y="148"/>
                    <a:pt x="10714" y="109"/>
                    <a:pt x="10714" y="74"/>
                  </a:cubicBezTo>
                  <a:cubicBezTo>
                    <a:pt x="10714" y="39"/>
                    <a:pt x="10679" y="0"/>
                    <a:pt x="10640" y="0"/>
                  </a:cubicBezTo>
                  <a:close/>
                  <a:moveTo>
                    <a:pt x="11005" y="0"/>
                  </a:moveTo>
                  <a:cubicBezTo>
                    <a:pt x="10966" y="0"/>
                    <a:pt x="10931" y="39"/>
                    <a:pt x="10931" y="74"/>
                  </a:cubicBezTo>
                  <a:cubicBezTo>
                    <a:pt x="10931" y="109"/>
                    <a:pt x="10966" y="148"/>
                    <a:pt x="11005" y="148"/>
                  </a:cubicBezTo>
                  <a:cubicBezTo>
                    <a:pt x="11040" y="148"/>
                    <a:pt x="11075" y="109"/>
                    <a:pt x="11075" y="74"/>
                  </a:cubicBezTo>
                  <a:cubicBezTo>
                    <a:pt x="11075" y="39"/>
                    <a:pt x="11057" y="0"/>
                    <a:pt x="11005" y="0"/>
                  </a:cubicBezTo>
                  <a:close/>
                  <a:moveTo>
                    <a:pt x="10278" y="22"/>
                  </a:moveTo>
                  <a:cubicBezTo>
                    <a:pt x="10244" y="22"/>
                    <a:pt x="10205" y="57"/>
                    <a:pt x="10205" y="91"/>
                  </a:cubicBezTo>
                  <a:cubicBezTo>
                    <a:pt x="10205" y="131"/>
                    <a:pt x="10244" y="165"/>
                    <a:pt x="10278" y="165"/>
                  </a:cubicBezTo>
                  <a:lnTo>
                    <a:pt x="10296" y="165"/>
                  </a:lnTo>
                  <a:cubicBezTo>
                    <a:pt x="10335" y="165"/>
                    <a:pt x="10352" y="131"/>
                    <a:pt x="10352" y="91"/>
                  </a:cubicBezTo>
                  <a:cubicBezTo>
                    <a:pt x="10352" y="57"/>
                    <a:pt x="10313" y="22"/>
                    <a:pt x="10278" y="22"/>
                  </a:cubicBezTo>
                  <a:close/>
                  <a:moveTo>
                    <a:pt x="11366" y="22"/>
                  </a:moveTo>
                  <a:cubicBezTo>
                    <a:pt x="11332" y="22"/>
                    <a:pt x="11292" y="39"/>
                    <a:pt x="11292" y="91"/>
                  </a:cubicBezTo>
                  <a:cubicBezTo>
                    <a:pt x="11292" y="131"/>
                    <a:pt x="11332" y="165"/>
                    <a:pt x="11366" y="165"/>
                  </a:cubicBezTo>
                  <a:cubicBezTo>
                    <a:pt x="11401" y="165"/>
                    <a:pt x="11440" y="131"/>
                    <a:pt x="11440" y="91"/>
                  </a:cubicBezTo>
                  <a:cubicBezTo>
                    <a:pt x="11440" y="57"/>
                    <a:pt x="11423" y="22"/>
                    <a:pt x="11384" y="22"/>
                  </a:cubicBezTo>
                  <a:close/>
                  <a:moveTo>
                    <a:pt x="9917" y="57"/>
                  </a:moveTo>
                  <a:cubicBezTo>
                    <a:pt x="9878" y="57"/>
                    <a:pt x="9843" y="91"/>
                    <a:pt x="9843" y="131"/>
                  </a:cubicBezTo>
                  <a:cubicBezTo>
                    <a:pt x="9861" y="183"/>
                    <a:pt x="9878" y="200"/>
                    <a:pt x="9917" y="200"/>
                  </a:cubicBezTo>
                  <a:lnTo>
                    <a:pt x="9935" y="200"/>
                  </a:lnTo>
                  <a:cubicBezTo>
                    <a:pt x="9970" y="200"/>
                    <a:pt x="10009" y="165"/>
                    <a:pt x="9987" y="131"/>
                  </a:cubicBezTo>
                  <a:cubicBezTo>
                    <a:pt x="9987" y="74"/>
                    <a:pt x="9952" y="57"/>
                    <a:pt x="9917" y="57"/>
                  </a:cubicBezTo>
                  <a:close/>
                  <a:moveTo>
                    <a:pt x="11727" y="57"/>
                  </a:moveTo>
                  <a:cubicBezTo>
                    <a:pt x="11693" y="57"/>
                    <a:pt x="11658" y="74"/>
                    <a:pt x="11658" y="109"/>
                  </a:cubicBezTo>
                  <a:cubicBezTo>
                    <a:pt x="11658" y="165"/>
                    <a:pt x="11675" y="200"/>
                    <a:pt x="11727" y="200"/>
                  </a:cubicBezTo>
                  <a:cubicBezTo>
                    <a:pt x="11767" y="200"/>
                    <a:pt x="11801" y="165"/>
                    <a:pt x="11801" y="131"/>
                  </a:cubicBezTo>
                  <a:cubicBezTo>
                    <a:pt x="11801" y="91"/>
                    <a:pt x="11784" y="57"/>
                    <a:pt x="11749" y="57"/>
                  </a:cubicBezTo>
                  <a:close/>
                  <a:moveTo>
                    <a:pt x="9552" y="109"/>
                  </a:moveTo>
                  <a:cubicBezTo>
                    <a:pt x="9517" y="109"/>
                    <a:pt x="9482" y="148"/>
                    <a:pt x="9500" y="183"/>
                  </a:cubicBezTo>
                  <a:cubicBezTo>
                    <a:pt x="9500" y="218"/>
                    <a:pt x="9534" y="257"/>
                    <a:pt x="9574" y="257"/>
                  </a:cubicBezTo>
                  <a:cubicBezTo>
                    <a:pt x="9608" y="239"/>
                    <a:pt x="9643" y="200"/>
                    <a:pt x="9643" y="165"/>
                  </a:cubicBezTo>
                  <a:cubicBezTo>
                    <a:pt x="9626" y="131"/>
                    <a:pt x="9591" y="109"/>
                    <a:pt x="9574" y="109"/>
                  </a:cubicBezTo>
                  <a:close/>
                  <a:moveTo>
                    <a:pt x="12093" y="109"/>
                  </a:moveTo>
                  <a:cubicBezTo>
                    <a:pt x="12054" y="109"/>
                    <a:pt x="12019" y="131"/>
                    <a:pt x="12019" y="165"/>
                  </a:cubicBezTo>
                  <a:cubicBezTo>
                    <a:pt x="12019" y="218"/>
                    <a:pt x="12036" y="257"/>
                    <a:pt x="12076" y="257"/>
                  </a:cubicBezTo>
                  <a:lnTo>
                    <a:pt x="12093" y="257"/>
                  </a:lnTo>
                  <a:cubicBezTo>
                    <a:pt x="12128" y="257"/>
                    <a:pt x="12145" y="239"/>
                    <a:pt x="12163" y="200"/>
                  </a:cubicBezTo>
                  <a:cubicBezTo>
                    <a:pt x="12163" y="165"/>
                    <a:pt x="12145" y="131"/>
                    <a:pt x="12110" y="109"/>
                  </a:cubicBezTo>
                  <a:close/>
                  <a:moveTo>
                    <a:pt x="9208" y="165"/>
                  </a:moveTo>
                  <a:cubicBezTo>
                    <a:pt x="9208" y="165"/>
                    <a:pt x="9191" y="165"/>
                    <a:pt x="9191" y="183"/>
                  </a:cubicBezTo>
                  <a:cubicBezTo>
                    <a:pt x="9156" y="183"/>
                    <a:pt x="9138" y="218"/>
                    <a:pt x="9138" y="257"/>
                  </a:cubicBezTo>
                  <a:cubicBezTo>
                    <a:pt x="9138" y="292"/>
                    <a:pt x="9173" y="309"/>
                    <a:pt x="9208" y="309"/>
                  </a:cubicBezTo>
                  <a:lnTo>
                    <a:pt x="9225" y="309"/>
                  </a:lnTo>
                  <a:cubicBezTo>
                    <a:pt x="9265" y="309"/>
                    <a:pt x="9282" y="274"/>
                    <a:pt x="9282" y="239"/>
                  </a:cubicBezTo>
                  <a:cubicBezTo>
                    <a:pt x="9265" y="200"/>
                    <a:pt x="9247" y="165"/>
                    <a:pt x="9208" y="165"/>
                  </a:cubicBezTo>
                  <a:close/>
                  <a:moveTo>
                    <a:pt x="12437" y="183"/>
                  </a:moveTo>
                  <a:cubicBezTo>
                    <a:pt x="12419" y="183"/>
                    <a:pt x="12380" y="218"/>
                    <a:pt x="12363" y="257"/>
                  </a:cubicBezTo>
                  <a:cubicBezTo>
                    <a:pt x="12363" y="292"/>
                    <a:pt x="12380" y="326"/>
                    <a:pt x="12419" y="326"/>
                  </a:cubicBezTo>
                  <a:lnTo>
                    <a:pt x="12437" y="326"/>
                  </a:lnTo>
                  <a:cubicBezTo>
                    <a:pt x="12472" y="326"/>
                    <a:pt x="12511" y="309"/>
                    <a:pt x="12511" y="274"/>
                  </a:cubicBezTo>
                  <a:cubicBezTo>
                    <a:pt x="12528" y="239"/>
                    <a:pt x="12489" y="200"/>
                    <a:pt x="12454" y="200"/>
                  </a:cubicBezTo>
                  <a:cubicBezTo>
                    <a:pt x="12454" y="200"/>
                    <a:pt x="12454" y="183"/>
                    <a:pt x="12437" y="183"/>
                  </a:cubicBezTo>
                  <a:close/>
                  <a:moveTo>
                    <a:pt x="8830" y="257"/>
                  </a:moveTo>
                  <a:cubicBezTo>
                    <a:pt x="8790" y="257"/>
                    <a:pt x="8773" y="309"/>
                    <a:pt x="8773" y="348"/>
                  </a:cubicBezTo>
                  <a:cubicBezTo>
                    <a:pt x="8790" y="383"/>
                    <a:pt x="8830" y="400"/>
                    <a:pt x="8847" y="400"/>
                  </a:cubicBezTo>
                  <a:lnTo>
                    <a:pt x="8864" y="400"/>
                  </a:lnTo>
                  <a:cubicBezTo>
                    <a:pt x="8899" y="383"/>
                    <a:pt x="8938" y="348"/>
                    <a:pt x="8921" y="309"/>
                  </a:cubicBezTo>
                  <a:cubicBezTo>
                    <a:pt x="8921" y="274"/>
                    <a:pt x="8882" y="257"/>
                    <a:pt x="8847" y="257"/>
                  </a:cubicBezTo>
                  <a:close/>
                  <a:moveTo>
                    <a:pt x="12798" y="292"/>
                  </a:moveTo>
                  <a:cubicBezTo>
                    <a:pt x="12763" y="292"/>
                    <a:pt x="12728" y="309"/>
                    <a:pt x="12728" y="348"/>
                  </a:cubicBezTo>
                  <a:cubicBezTo>
                    <a:pt x="12707" y="383"/>
                    <a:pt x="12728" y="418"/>
                    <a:pt x="12763" y="435"/>
                  </a:cubicBezTo>
                  <a:lnTo>
                    <a:pt x="12798" y="435"/>
                  </a:lnTo>
                  <a:cubicBezTo>
                    <a:pt x="12815" y="435"/>
                    <a:pt x="12854" y="418"/>
                    <a:pt x="12854" y="383"/>
                  </a:cubicBezTo>
                  <a:cubicBezTo>
                    <a:pt x="12872" y="348"/>
                    <a:pt x="12854" y="309"/>
                    <a:pt x="12815" y="292"/>
                  </a:cubicBezTo>
                  <a:close/>
                  <a:moveTo>
                    <a:pt x="8486" y="348"/>
                  </a:moveTo>
                  <a:cubicBezTo>
                    <a:pt x="8447" y="366"/>
                    <a:pt x="8429" y="400"/>
                    <a:pt x="8429" y="435"/>
                  </a:cubicBezTo>
                  <a:cubicBezTo>
                    <a:pt x="8447" y="474"/>
                    <a:pt x="8464" y="492"/>
                    <a:pt x="8503" y="492"/>
                  </a:cubicBezTo>
                  <a:lnTo>
                    <a:pt x="8521" y="492"/>
                  </a:lnTo>
                  <a:cubicBezTo>
                    <a:pt x="8555" y="474"/>
                    <a:pt x="8573" y="435"/>
                    <a:pt x="8573" y="400"/>
                  </a:cubicBezTo>
                  <a:cubicBezTo>
                    <a:pt x="8555" y="366"/>
                    <a:pt x="8538" y="348"/>
                    <a:pt x="8503" y="348"/>
                  </a:cubicBezTo>
                  <a:close/>
                  <a:moveTo>
                    <a:pt x="13124" y="418"/>
                  </a:moveTo>
                  <a:cubicBezTo>
                    <a:pt x="13107" y="418"/>
                    <a:pt x="13072" y="435"/>
                    <a:pt x="13072" y="457"/>
                  </a:cubicBezTo>
                  <a:cubicBezTo>
                    <a:pt x="13055" y="492"/>
                    <a:pt x="13072" y="544"/>
                    <a:pt x="13107" y="566"/>
                  </a:cubicBezTo>
                  <a:lnTo>
                    <a:pt x="13124" y="566"/>
                  </a:lnTo>
                  <a:cubicBezTo>
                    <a:pt x="13163" y="566"/>
                    <a:pt x="13181" y="544"/>
                    <a:pt x="13198" y="509"/>
                  </a:cubicBezTo>
                  <a:cubicBezTo>
                    <a:pt x="13216" y="474"/>
                    <a:pt x="13198" y="435"/>
                    <a:pt x="13163" y="418"/>
                  </a:cubicBezTo>
                  <a:close/>
                  <a:moveTo>
                    <a:pt x="8159" y="435"/>
                  </a:moveTo>
                  <a:cubicBezTo>
                    <a:pt x="8138" y="435"/>
                    <a:pt x="8138" y="457"/>
                    <a:pt x="8138" y="457"/>
                  </a:cubicBezTo>
                  <a:cubicBezTo>
                    <a:pt x="8103" y="457"/>
                    <a:pt x="8068" y="509"/>
                    <a:pt x="8085" y="544"/>
                  </a:cubicBezTo>
                  <a:cubicBezTo>
                    <a:pt x="8103" y="566"/>
                    <a:pt x="8120" y="583"/>
                    <a:pt x="8159" y="583"/>
                  </a:cubicBezTo>
                  <a:lnTo>
                    <a:pt x="8177" y="583"/>
                  </a:lnTo>
                  <a:cubicBezTo>
                    <a:pt x="8212" y="583"/>
                    <a:pt x="8229" y="527"/>
                    <a:pt x="8229" y="492"/>
                  </a:cubicBezTo>
                  <a:cubicBezTo>
                    <a:pt x="8212" y="474"/>
                    <a:pt x="8194" y="435"/>
                    <a:pt x="8159" y="435"/>
                  </a:cubicBezTo>
                  <a:close/>
                  <a:moveTo>
                    <a:pt x="24855" y="544"/>
                  </a:moveTo>
                  <a:cubicBezTo>
                    <a:pt x="24821" y="544"/>
                    <a:pt x="24803" y="583"/>
                    <a:pt x="24803" y="618"/>
                  </a:cubicBezTo>
                  <a:cubicBezTo>
                    <a:pt x="24781" y="653"/>
                    <a:pt x="24821" y="692"/>
                    <a:pt x="24855" y="692"/>
                  </a:cubicBezTo>
                  <a:lnTo>
                    <a:pt x="24873" y="692"/>
                  </a:lnTo>
                  <a:cubicBezTo>
                    <a:pt x="24912" y="692"/>
                    <a:pt x="24929" y="653"/>
                    <a:pt x="24947" y="618"/>
                  </a:cubicBezTo>
                  <a:cubicBezTo>
                    <a:pt x="24947" y="583"/>
                    <a:pt x="24912" y="544"/>
                    <a:pt x="24873" y="544"/>
                  </a:cubicBezTo>
                  <a:close/>
                  <a:moveTo>
                    <a:pt x="7776" y="566"/>
                  </a:moveTo>
                  <a:cubicBezTo>
                    <a:pt x="7742" y="583"/>
                    <a:pt x="7724" y="618"/>
                    <a:pt x="7742" y="653"/>
                  </a:cubicBezTo>
                  <a:cubicBezTo>
                    <a:pt x="7759" y="692"/>
                    <a:pt x="7776" y="709"/>
                    <a:pt x="7811" y="709"/>
                  </a:cubicBezTo>
                  <a:cubicBezTo>
                    <a:pt x="7811" y="709"/>
                    <a:pt x="7833" y="709"/>
                    <a:pt x="7833" y="692"/>
                  </a:cubicBezTo>
                  <a:cubicBezTo>
                    <a:pt x="7868" y="692"/>
                    <a:pt x="7885" y="635"/>
                    <a:pt x="7885" y="601"/>
                  </a:cubicBezTo>
                  <a:cubicBezTo>
                    <a:pt x="7868" y="583"/>
                    <a:pt x="7833" y="566"/>
                    <a:pt x="7811" y="566"/>
                  </a:cubicBezTo>
                  <a:close/>
                  <a:moveTo>
                    <a:pt x="13468" y="566"/>
                  </a:moveTo>
                  <a:cubicBezTo>
                    <a:pt x="13433" y="566"/>
                    <a:pt x="13416" y="583"/>
                    <a:pt x="13398" y="601"/>
                  </a:cubicBezTo>
                  <a:cubicBezTo>
                    <a:pt x="13381" y="635"/>
                    <a:pt x="13398" y="675"/>
                    <a:pt x="13433" y="692"/>
                  </a:cubicBezTo>
                  <a:cubicBezTo>
                    <a:pt x="13451" y="709"/>
                    <a:pt x="13451" y="709"/>
                    <a:pt x="13468" y="709"/>
                  </a:cubicBezTo>
                  <a:cubicBezTo>
                    <a:pt x="13490" y="709"/>
                    <a:pt x="13525" y="692"/>
                    <a:pt x="13525" y="653"/>
                  </a:cubicBezTo>
                  <a:cubicBezTo>
                    <a:pt x="13542" y="618"/>
                    <a:pt x="13525" y="583"/>
                    <a:pt x="13490" y="566"/>
                  </a:cubicBezTo>
                  <a:close/>
                  <a:moveTo>
                    <a:pt x="24494" y="566"/>
                  </a:moveTo>
                  <a:cubicBezTo>
                    <a:pt x="24455" y="566"/>
                    <a:pt x="24420" y="601"/>
                    <a:pt x="24438" y="635"/>
                  </a:cubicBezTo>
                  <a:cubicBezTo>
                    <a:pt x="24438" y="675"/>
                    <a:pt x="24455" y="709"/>
                    <a:pt x="24512" y="709"/>
                  </a:cubicBezTo>
                  <a:cubicBezTo>
                    <a:pt x="24546" y="709"/>
                    <a:pt x="24586" y="675"/>
                    <a:pt x="24586" y="618"/>
                  </a:cubicBezTo>
                  <a:cubicBezTo>
                    <a:pt x="24564" y="583"/>
                    <a:pt x="24546" y="566"/>
                    <a:pt x="24512" y="566"/>
                  </a:cubicBezTo>
                  <a:close/>
                  <a:moveTo>
                    <a:pt x="25217" y="583"/>
                  </a:moveTo>
                  <a:cubicBezTo>
                    <a:pt x="25182" y="583"/>
                    <a:pt x="25164" y="601"/>
                    <a:pt x="25147" y="635"/>
                  </a:cubicBezTo>
                  <a:cubicBezTo>
                    <a:pt x="25147" y="692"/>
                    <a:pt x="25182" y="727"/>
                    <a:pt x="25217" y="727"/>
                  </a:cubicBezTo>
                  <a:cubicBezTo>
                    <a:pt x="25256" y="727"/>
                    <a:pt x="25290" y="709"/>
                    <a:pt x="25290" y="675"/>
                  </a:cubicBezTo>
                  <a:cubicBezTo>
                    <a:pt x="25308" y="618"/>
                    <a:pt x="25273" y="583"/>
                    <a:pt x="25238" y="583"/>
                  </a:cubicBezTo>
                  <a:close/>
                  <a:moveTo>
                    <a:pt x="24129" y="618"/>
                  </a:moveTo>
                  <a:cubicBezTo>
                    <a:pt x="24094" y="618"/>
                    <a:pt x="24059" y="653"/>
                    <a:pt x="24076" y="709"/>
                  </a:cubicBezTo>
                  <a:cubicBezTo>
                    <a:pt x="24076" y="727"/>
                    <a:pt x="24111" y="762"/>
                    <a:pt x="24150" y="762"/>
                  </a:cubicBezTo>
                  <a:lnTo>
                    <a:pt x="24168" y="762"/>
                  </a:lnTo>
                  <a:cubicBezTo>
                    <a:pt x="24203" y="744"/>
                    <a:pt x="24220" y="709"/>
                    <a:pt x="24220" y="675"/>
                  </a:cubicBezTo>
                  <a:cubicBezTo>
                    <a:pt x="24203" y="635"/>
                    <a:pt x="24185" y="618"/>
                    <a:pt x="24150" y="618"/>
                  </a:cubicBezTo>
                  <a:close/>
                  <a:moveTo>
                    <a:pt x="25582" y="653"/>
                  </a:moveTo>
                  <a:cubicBezTo>
                    <a:pt x="25543" y="653"/>
                    <a:pt x="25525" y="692"/>
                    <a:pt x="25508" y="709"/>
                  </a:cubicBezTo>
                  <a:cubicBezTo>
                    <a:pt x="25491" y="744"/>
                    <a:pt x="25525" y="801"/>
                    <a:pt x="25565" y="801"/>
                  </a:cubicBezTo>
                  <a:lnTo>
                    <a:pt x="25582" y="801"/>
                  </a:lnTo>
                  <a:cubicBezTo>
                    <a:pt x="25617" y="801"/>
                    <a:pt x="25634" y="783"/>
                    <a:pt x="25652" y="762"/>
                  </a:cubicBezTo>
                  <a:cubicBezTo>
                    <a:pt x="25652" y="709"/>
                    <a:pt x="25634" y="675"/>
                    <a:pt x="25599" y="675"/>
                  </a:cubicBezTo>
                  <a:cubicBezTo>
                    <a:pt x="25599" y="653"/>
                    <a:pt x="25582" y="653"/>
                    <a:pt x="25582" y="653"/>
                  </a:cubicBezTo>
                  <a:close/>
                  <a:moveTo>
                    <a:pt x="7450" y="692"/>
                  </a:moveTo>
                  <a:cubicBezTo>
                    <a:pt x="7398" y="709"/>
                    <a:pt x="7376" y="744"/>
                    <a:pt x="7398" y="783"/>
                  </a:cubicBezTo>
                  <a:cubicBezTo>
                    <a:pt x="7415" y="818"/>
                    <a:pt x="7433" y="836"/>
                    <a:pt x="7468" y="836"/>
                  </a:cubicBezTo>
                  <a:lnTo>
                    <a:pt x="7485" y="818"/>
                  </a:lnTo>
                  <a:cubicBezTo>
                    <a:pt x="7524" y="801"/>
                    <a:pt x="7542" y="762"/>
                    <a:pt x="7542" y="727"/>
                  </a:cubicBezTo>
                  <a:cubicBezTo>
                    <a:pt x="7524" y="692"/>
                    <a:pt x="7507" y="692"/>
                    <a:pt x="7468" y="692"/>
                  </a:cubicBezTo>
                  <a:close/>
                  <a:moveTo>
                    <a:pt x="23768" y="709"/>
                  </a:moveTo>
                  <a:cubicBezTo>
                    <a:pt x="23733" y="709"/>
                    <a:pt x="23715" y="762"/>
                    <a:pt x="23733" y="801"/>
                  </a:cubicBezTo>
                  <a:cubicBezTo>
                    <a:pt x="23733" y="836"/>
                    <a:pt x="23768" y="853"/>
                    <a:pt x="23785" y="853"/>
                  </a:cubicBezTo>
                  <a:cubicBezTo>
                    <a:pt x="23802" y="853"/>
                    <a:pt x="23802" y="853"/>
                    <a:pt x="23824" y="836"/>
                  </a:cubicBezTo>
                  <a:cubicBezTo>
                    <a:pt x="23859" y="836"/>
                    <a:pt x="23876" y="801"/>
                    <a:pt x="23859" y="744"/>
                  </a:cubicBezTo>
                  <a:cubicBezTo>
                    <a:pt x="23859" y="727"/>
                    <a:pt x="23824" y="709"/>
                    <a:pt x="23785" y="709"/>
                  </a:cubicBezTo>
                  <a:close/>
                  <a:moveTo>
                    <a:pt x="13794" y="727"/>
                  </a:moveTo>
                  <a:cubicBezTo>
                    <a:pt x="13760" y="727"/>
                    <a:pt x="13742" y="744"/>
                    <a:pt x="13725" y="762"/>
                  </a:cubicBezTo>
                  <a:cubicBezTo>
                    <a:pt x="13707" y="801"/>
                    <a:pt x="13725" y="836"/>
                    <a:pt x="13760" y="853"/>
                  </a:cubicBezTo>
                  <a:cubicBezTo>
                    <a:pt x="13760" y="870"/>
                    <a:pt x="13777" y="870"/>
                    <a:pt x="13794" y="870"/>
                  </a:cubicBezTo>
                  <a:cubicBezTo>
                    <a:pt x="13816" y="870"/>
                    <a:pt x="13834" y="853"/>
                    <a:pt x="13851" y="836"/>
                  </a:cubicBezTo>
                  <a:cubicBezTo>
                    <a:pt x="13868" y="801"/>
                    <a:pt x="13851" y="744"/>
                    <a:pt x="13816" y="727"/>
                  </a:cubicBezTo>
                  <a:close/>
                  <a:moveTo>
                    <a:pt x="25908" y="801"/>
                  </a:moveTo>
                  <a:cubicBezTo>
                    <a:pt x="25891" y="801"/>
                    <a:pt x="25869" y="818"/>
                    <a:pt x="25852" y="836"/>
                  </a:cubicBezTo>
                  <a:cubicBezTo>
                    <a:pt x="25834" y="870"/>
                    <a:pt x="25834" y="927"/>
                    <a:pt x="25869" y="944"/>
                  </a:cubicBezTo>
                  <a:lnTo>
                    <a:pt x="25908" y="944"/>
                  </a:lnTo>
                  <a:cubicBezTo>
                    <a:pt x="25943" y="944"/>
                    <a:pt x="25961" y="927"/>
                    <a:pt x="25978" y="909"/>
                  </a:cubicBezTo>
                  <a:cubicBezTo>
                    <a:pt x="26000" y="870"/>
                    <a:pt x="25978" y="836"/>
                    <a:pt x="25943" y="818"/>
                  </a:cubicBezTo>
                  <a:cubicBezTo>
                    <a:pt x="25943" y="801"/>
                    <a:pt x="25926" y="801"/>
                    <a:pt x="25908" y="801"/>
                  </a:cubicBezTo>
                  <a:close/>
                  <a:moveTo>
                    <a:pt x="7106" y="818"/>
                  </a:moveTo>
                  <a:cubicBezTo>
                    <a:pt x="7072" y="836"/>
                    <a:pt x="7050" y="870"/>
                    <a:pt x="7072" y="909"/>
                  </a:cubicBezTo>
                  <a:cubicBezTo>
                    <a:pt x="7072" y="944"/>
                    <a:pt x="7106" y="962"/>
                    <a:pt x="7124" y="962"/>
                  </a:cubicBezTo>
                  <a:lnTo>
                    <a:pt x="7159" y="962"/>
                  </a:lnTo>
                  <a:cubicBezTo>
                    <a:pt x="7198" y="944"/>
                    <a:pt x="7215" y="892"/>
                    <a:pt x="7198" y="853"/>
                  </a:cubicBezTo>
                  <a:cubicBezTo>
                    <a:pt x="7180" y="836"/>
                    <a:pt x="7159" y="818"/>
                    <a:pt x="7124" y="818"/>
                  </a:cubicBezTo>
                  <a:close/>
                  <a:moveTo>
                    <a:pt x="23424" y="818"/>
                  </a:moveTo>
                  <a:cubicBezTo>
                    <a:pt x="23389" y="836"/>
                    <a:pt x="23367" y="892"/>
                    <a:pt x="23389" y="927"/>
                  </a:cubicBezTo>
                  <a:cubicBezTo>
                    <a:pt x="23389" y="944"/>
                    <a:pt x="23424" y="962"/>
                    <a:pt x="23459" y="962"/>
                  </a:cubicBezTo>
                  <a:lnTo>
                    <a:pt x="23476" y="962"/>
                  </a:lnTo>
                  <a:cubicBezTo>
                    <a:pt x="23515" y="944"/>
                    <a:pt x="23533" y="909"/>
                    <a:pt x="23515" y="870"/>
                  </a:cubicBezTo>
                  <a:cubicBezTo>
                    <a:pt x="23515" y="836"/>
                    <a:pt x="23476" y="818"/>
                    <a:pt x="23459" y="818"/>
                  </a:cubicBezTo>
                  <a:close/>
                  <a:moveTo>
                    <a:pt x="14103" y="909"/>
                  </a:moveTo>
                  <a:cubicBezTo>
                    <a:pt x="14068" y="909"/>
                    <a:pt x="14051" y="927"/>
                    <a:pt x="14034" y="944"/>
                  </a:cubicBezTo>
                  <a:cubicBezTo>
                    <a:pt x="14012" y="979"/>
                    <a:pt x="14034" y="1018"/>
                    <a:pt x="14068" y="1036"/>
                  </a:cubicBezTo>
                  <a:cubicBezTo>
                    <a:pt x="14068" y="1053"/>
                    <a:pt x="14086" y="1053"/>
                    <a:pt x="14103" y="1053"/>
                  </a:cubicBezTo>
                  <a:cubicBezTo>
                    <a:pt x="14121" y="1053"/>
                    <a:pt x="14142" y="1036"/>
                    <a:pt x="14160" y="1018"/>
                  </a:cubicBezTo>
                  <a:cubicBezTo>
                    <a:pt x="14177" y="979"/>
                    <a:pt x="14177" y="944"/>
                    <a:pt x="14142" y="927"/>
                  </a:cubicBezTo>
                  <a:cubicBezTo>
                    <a:pt x="14121" y="909"/>
                    <a:pt x="14121" y="909"/>
                    <a:pt x="14103" y="909"/>
                  </a:cubicBezTo>
                  <a:close/>
                  <a:moveTo>
                    <a:pt x="6763" y="962"/>
                  </a:moveTo>
                  <a:cubicBezTo>
                    <a:pt x="6723" y="979"/>
                    <a:pt x="6706" y="1018"/>
                    <a:pt x="6723" y="1053"/>
                  </a:cubicBezTo>
                  <a:cubicBezTo>
                    <a:pt x="6745" y="1088"/>
                    <a:pt x="6763" y="1110"/>
                    <a:pt x="6797" y="1110"/>
                  </a:cubicBezTo>
                  <a:cubicBezTo>
                    <a:pt x="6797" y="1110"/>
                    <a:pt x="6815" y="1110"/>
                    <a:pt x="6815" y="1088"/>
                  </a:cubicBezTo>
                  <a:cubicBezTo>
                    <a:pt x="6854" y="1070"/>
                    <a:pt x="6871" y="1036"/>
                    <a:pt x="6871" y="1001"/>
                  </a:cubicBezTo>
                  <a:cubicBezTo>
                    <a:pt x="6854" y="979"/>
                    <a:pt x="6815" y="962"/>
                    <a:pt x="6797" y="962"/>
                  </a:cubicBezTo>
                  <a:close/>
                  <a:moveTo>
                    <a:pt x="23080" y="962"/>
                  </a:moveTo>
                  <a:cubicBezTo>
                    <a:pt x="23041" y="979"/>
                    <a:pt x="23041" y="1036"/>
                    <a:pt x="23063" y="1070"/>
                  </a:cubicBezTo>
                  <a:cubicBezTo>
                    <a:pt x="23063" y="1088"/>
                    <a:pt x="23097" y="1110"/>
                    <a:pt x="23115" y="1110"/>
                  </a:cubicBezTo>
                  <a:lnTo>
                    <a:pt x="23150" y="1110"/>
                  </a:lnTo>
                  <a:cubicBezTo>
                    <a:pt x="23189" y="1088"/>
                    <a:pt x="23206" y="1036"/>
                    <a:pt x="23189" y="1001"/>
                  </a:cubicBezTo>
                  <a:cubicBezTo>
                    <a:pt x="23171" y="979"/>
                    <a:pt x="23150" y="962"/>
                    <a:pt x="23115" y="962"/>
                  </a:cubicBezTo>
                  <a:close/>
                  <a:moveTo>
                    <a:pt x="26217" y="1001"/>
                  </a:moveTo>
                  <a:cubicBezTo>
                    <a:pt x="26196" y="1001"/>
                    <a:pt x="26178" y="1001"/>
                    <a:pt x="26161" y="1018"/>
                  </a:cubicBezTo>
                  <a:cubicBezTo>
                    <a:pt x="26143" y="1053"/>
                    <a:pt x="26143" y="1110"/>
                    <a:pt x="26178" y="1127"/>
                  </a:cubicBezTo>
                  <a:cubicBezTo>
                    <a:pt x="26196" y="1127"/>
                    <a:pt x="26196" y="1144"/>
                    <a:pt x="26217" y="1144"/>
                  </a:cubicBezTo>
                  <a:cubicBezTo>
                    <a:pt x="26235" y="1144"/>
                    <a:pt x="26270" y="1127"/>
                    <a:pt x="26270" y="1110"/>
                  </a:cubicBezTo>
                  <a:cubicBezTo>
                    <a:pt x="26304" y="1070"/>
                    <a:pt x="26287" y="1036"/>
                    <a:pt x="26270" y="1001"/>
                  </a:cubicBezTo>
                  <a:close/>
                  <a:moveTo>
                    <a:pt x="6436" y="1110"/>
                  </a:moveTo>
                  <a:cubicBezTo>
                    <a:pt x="6397" y="1127"/>
                    <a:pt x="6380" y="1179"/>
                    <a:pt x="6397" y="1218"/>
                  </a:cubicBezTo>
                  <a:cubicBezTo>
                    <a:pt x="6419" y="1236"/>
                    <a:pt x="6436" y="1253"/>
                    <a:pt x="6471" y="1253"/>
                  </a:cubicBezTo>
                  <a:cubicBezTo>
                    <a:pt x="6471" y="1253"/>
                    <a:pt x="6489" y="1253"/>
                    <a:pt x="6489" y="1236"/>
                  </a:cubicBezTo>
                  <a:cubicBezTo>
                    <a:pt x="6528" y="1236"/>
                    <a:pt x="6545" y="1179"/>
                    <a:pt x="6528" y="1144"/>
                  </a:cubicBezTo>
                  <a:cubicBezTo>
                    <a:pt x="6528" y="1127"/>
                    <a:pt x="6489" y="1110"/>
                    <a:pt x="6471" y="1110"/>
                  </a:cubicBezTo>
                  <a:close/>
                  <a:moveTo>
                    <a:pt x="14412" y="1110"/>
                  </a:moveTo>
                  <a:cubicBezTo>
                    <a:pt x="14377" y="1110"/>
                    <a:pt x="14360" y="1110"/>
                    <a:pt x="14338" y="1144"/>
                  </a:cubicBezTo>
                  <a:cubicBezTo>
                    <a:pt x="14321" y="1162"/>
                    <a:pt x="14321" y="1218"/>
                    <a:pt x="14360" y="1236"/>
                  </a:cubicBezTo>
                  <a:cubicBezTo>
                    <a:pt x="14377" y="1253"/>
                    <a:pt x="14395" y="1253"/>
                    <a:pt x="14412" y="1253"/>
                  </a:cubicBezTo>
                  <a:cubicBezTo>
                    <a:pt x="14430" y="1253"/>
                    <a:pt x="14447" y="1236"/>
                    <a:pt x="14469" y="1218"/>
                  </a:cubicBezTo>
                  <a:cubicBezTo>
                    <a:pt x="14486" y="1179"/>
                    <a:pt x="14486" y="1144"/>
                    <a:pt x="14447" y="1127"/>
                  </a:cubicBezTo>
                  <a:cubicBezTo>
                    <a:pt x="14430" y="1110"/>
                    <a:pt x="14412" y="1110"/>
                    <a:pt x="14412" y="1110"/>
                  </a:cubicBezTo>
                  <a:close/>
                  <a:moveTo>
                    <a:pt x="22788" y="1127"/>
                  </a:moveTo>
                  <a:cubicBezTo>
                    <a:pt x="22788" y="1127"/>
                    <a:pt x="22771" y="1127"/>
                    <a:pt x="22754" y="1144"/>
                  </a:cubicBezTo>
                  <a:cubicBezTo>
                    <a:pt x="22715" y="1162"/>
                    <a:pt x="22715" y="1197"/>
                    <a:pt x="22736" y="1236"/>
                  </a:cubicBezTo>
                  <a:cubicBezTo>
                    <a:pt x="22736" y="1253"/>
                    <a:pt x="22771" y="1271"/>
                    <a:pt x="22788" y="1271"/>
                  </a:cubicBezTo>
                  <a:lnTo>
                    <a:pt x="22823" y="1271"/>
                  </a:lnTo>
                  <a:cubicBezTo>
                    <a:pt x="22862" y="1253"/>
                    <a:pt x="22880" y="1197"/>
                    <a:pt x="22862" y="1162"/>
                  </a:cubicBezTo>
                  <a:cubicBezTo>
                    <a:pt x="22845" y="1144"/>
                    <a:pt x="22823" y="1127"/>
                    <a:pt x="22788" y="1127"/>
                  </a:cubicBezTo>
                  <a:close/>
                  <a:moveTo>
                    <a:pt x="26504" y="1218"/>
                  </a:moveTo>
                  <a:cubicBezTo>
                    <a:pt x="26470" y="1218"/>
                    <a:pt x="26452" y="1236"/>
                    <a:pt x="26452" y="1253"/>
                  </a:cubicBezTo>
                  <a:cubicBezTo>
                    <a:pt x="26413" y="1271"/>
                    <a:pt x="26413" y="1327"/>
                    <a:pt x="26452" y="1345"/>
                  </a:cubicBezTo>
                  <a:cubicBezTo>
                    <a:pt x="26470" y="1362"/>
                    <a:pt x="26487" y="1362"/>
                    <a:pt x="26504" y="1362"/>
                  </a:cubicBezTo>
                  <a:cubicBezTo>
                    <a:pt x="26522" y="1362"/>
                    <a:pt x="26544" y="1362"/>
                    <a:pt x="26544" y="1345"/>
                  </a:cubicBezTo>
                  <a:cubicBezTo>
                    <a:pt x="26578" y="1327"/>
                    <a:pt x="26578" y="1271"/>
                    <a:pt x="26544" y="1253"/>
                  </a:cubicBezTo>
                  <a:cubicBezTo>
                    <a:pt x="26544" y="1236"/>
                    <a:pt x="26522" y="1218"/>
                    <a:pt x="26504" y="1218"/>
                  </a:cubicBezTo>
                  <a:close/>
                  <a:moveTo>
                    <a:pt x="6145" y="1253"/>
                  </a:moveTo>
                  <a:cubicBezTo>
                    <a:pt x="6127" y="1253"/>
                    <a:pt x="6110" y="1271"/>
                    <a:pt x="6110" y="1271"/>
                  </a:cubicBezTo>
                  <a:cubicBezTo>
                    <a:pt x="6071" y="1288"/>
                    <a:pt x="6053" y="1327"/>
                    <a:pt x="6071" y="1362"/>
                  </a:cubicBezTo>
                  <a:cubicBezTo>
                    <a:pt x="6093" y="1397"/>
                    <a:pt x="6110" y="1397"/>
                    <a:pt x="6145" y="1397"/>
                  </a:cubicBezTo>
                  <a:lnTo>
                    <a:pt x="6162" y="1397"/>
                  </a:lnTo>
                  <a:cubicBezTo>
                    <a:pt x="6201" y="1379"/>
                    <a:pt x="6219" y="1345"/>
                    <a:pt x="6201" y="1305"/>
                  </a:cubicBezTo>
                  <a:cubicBezTo>
                    <a:pt x="6180" y="1271"/>
                    <a:pt x="6162" y="1253"/>
                    <a:pt x="6145" y="1253"/>
                  </a:cubicBezTo>
                  <a:close/>
                  <a:moveTo>
                    <a:pt x="22445" y="1305"/>
                  </a:moveTo>
                  <a:cubicBezTo>
                    <a:pt x="22410" y="1345"/>
                    <a:pt x="22388" y="1379"/>
                    <a:pt x="22410" y="1414"/>
                  </a:cubicBezTo>
                  <a:cubicBezTo>
                    <a:pt x="22427" y="1436"/>
                    <a:pt x="22462" y="1453"/>
                    <a:pt x="22480" y="1453"/>
                  </a:cubicBezTo>
                  <a:cubicBezTo>
                    <a:pt x="22497" y="1453"/>
                    <a:pt x="22497" y="1453"/>
                    <a:pt x="22519" y="1436"/>
                  </a:cubicBezTo>
                  <a:cubicBezTo>
                    <a:pt x="22554" y="1414"/>
                    <a:pt x="22554" y="1379"/>
                    <a:pt x="22536" y="1345"/>
                  </a:cubicBezTo>
                  <a:cubicBezTo>
                    <a:pt x="22536" y="1327"/>
                    <a:pt x="22497" y="1305"/>
                    <a:pt x="22480" y="1305"/>
                  </a:cubicBezTo>
                  <a:close/>
                  <a:moveTo>
                    <a:pt x="14704" y="1327"/>
                  </a:moveTo>
                  <a:cubicBezTo>
                    <a:pt x="14665" y="1327"/>
                    <a:pt x="14647" y="1327"/>
                    <a:pt x="14630" y="1345"/>
                  </a:cubicBezTo>
                  <a:cubicBezTo>
                    <a:pt x="14612" y="1379"/>
                    <a:pt x="14612" y="1414"/>
                    <a:pt x="14647" y="1453"/>
                  </a:cubicBezTo>
                  <a:cubicBezTo>
                    <a:pt x="14665" y="1453"/>
                    <a:pt x="14686" y="1471"/>
                    <a:pt x="14704" y="1471"/>
                  </a:cubicBezTo>
                  <a:cubicBezTo>
                    <a:pt x="14721" y="1471"/>
                    <a:pt x="14739" y="1453"/>
                    <a:pt x="14756" y="1436"/>
                  </a:cubicBezTo>
                  <a:cubicBezTo>
                    <a:pt x="14773" y="1397"/>
                    <a:pt x="14773" y="1362"/>
                    <a:pt x="14739" y="1327"/>
                  </a:cubicBezTo>
                  <a:lnTo>
                    <a:pt x="14739" y="1345"/>
                  </a:lnTo>
                  <a:cubicBezTo>
                    <a:pt x="14721" y="1327"/>
                    <a:pt x="14721" y="1327"/>
                    <a:pt x="14704" y="1327"/>
                  </a:cubicBezTo>
                  <a:close/>
                  <a:moveTo>
                    <a:pt x="5818" y="1414"/>
                  </a:moveTo>
                  <a:cubicBezTo>
                    <a:pt x="5801" y="1414"/>
                    <a:pt x="5784" y="1436"/>
                    <a:pt x="5784" y="1436"/>
                  </a:cubicBezTo>
                  <a:cubicBezTo>
                    <a:pt x="5744" y="1453"/>
                    <a:pt x="5727" y="1488"/>
                    <a:pt x="5744" y="1523"/>
                  </a:cubicBezTo>
                  <a:cubicBezTo>
                    <a:pt x="5766" y="1562"/>
                    <a:pt x="5784" y="1562"/>
                    <a:pt x="5818" y="1562"/>
                  </a:cubicBezTo>
                  <a:lnTo>
                    <a:pt x="5853" y="1562"/>
                  </a:lnTo>
                  <a:cubicBezTo>
                    <a:pt x="5875" y="1545"/>
                    <a:pt x="5892" y="1506"/>
                    <a:pt x="5875" y="1471"/>
                  </a:cubicBezTo>
                  <a:cubicBezTo>
                    <a:pt x="5875" y="1436"/>
                    <a:pt x="5836" y="1414"/>
                    <a:pt x="5818" y="1414"/>
                  </a:cubicBezTo>
                  <a:close/>
                  <a:moveTo>
                    <a:pt x="22171" y="1488"/>
                  </a:moveTo>
                  <a:cubicBezTo>
                    <a:pt x="22153" y="1488"/>
                    <a:pt x="22136" y="1506"/>
                    <a:pt x="22136" y="1506"/>
                  </a:cubicBezTo>
                  <a:cubicBezTo>
                    <a:pt x="22101" y="1523"/>
                    <a:pt x="22084" y="1580"/>
                    <a:pt x="22101" y="1614"/>
                  </a:cubicBezTo>
                  <a:cubicBezTo>
                    <a:pt x="22118" y="1632"/>
                    <a:pt x="22153" y="1632"/>
                    <a:pt x="22171" y="1632"/>
                  </a:cubicBezTo>
                  <a:lnTo>
                    <a:pt x="22210" y="1632"/>
                  </a:lnTo>
                  <a:cubicBezTo>
                    <a:pt x="22245" y="1614"/>
                    <a:pt x="22245" y="1562"/>
                    <a:pt x="22227" y="1523"/>
                  </a:cubicBezTo>
                  <a:cubicBezTo>
                    <a:pt x="22210" y="1506"/>
                    <a:pt x="22192" y="1488"/>
                    <a:pt x="22171" y="1488"/>
                  </a:cubicBezTo>
                  <a:close/>
                  <a:moveTo>
                    <a:pt x="26739" y="1488"/>
                  </a:moveTo>
                  <a:cubicBezTo>
                    <a:pt x="26722" y="1488"/>
                    <a:pt x="26705" y="1488"/>
                    <a:pt x="26705" y="1506"/>
                  </a:cubicBezTo>
                  <a:cubicBezTo>
                    <a:pt x="26670" y="1523"/>
                    <a:pt x="26670" y="1580"/>
                    <a:pt x="26687" y="1614"/>
                  </a:cubicBezTo>
                  <a:cubicBezTo>
                    <a:pt x="26705" y="1632"/>
                    <a:pt x="26722" y="1632"/>
                    <a:pt x="26739" y="1632"/>
                  </a:cubicBezTo>
                  <a:cubicBezTo>
                    <a:pt x="26761" y="1632"/>
                    <a:pt x="26779" y="1632"/>
                    <a:pt x="26796" y="1614"/>
                  </a:cubicBezTo>
                  <a:cubicBezTo>
                    <a:pt x="26813" y="1597"/>
                    <a:pt x="26831" y="1545"/>
                    <a:pt x="26796" y="1523"/>
                  </a:cubicBezTo>
                  <a:cubicBezTo>
                    <a:pt x="26779" y="1506"/>
                    <a:pt x="26761" y="1488"/>
                    <a:pt x="26739" y="1488"/>
                  </a:cubicBezTo>
                  <a:close/>
                  <a:moveTo>
                    <a:pt x="14974" y="1545"/>
                  </a:moveTo>
                  <a:cubicBezTo>
                    <a:pt x="14956" y="1545"/>
                    <a:pt x="14939" y="1562"/>
                    <a:pt x="14921" y="1580"/>
                  </a:cubicBezTo>
                  <a:cubicBezTo>
                    <a:pt x="14904" y="1597"/>
                    <a:pt x="14904" y="1654"/>
                    <a:pt x="14939" y="1671"/>
                  </a:cubicBezTo>
                  <a:cubicBezTo>
                    <a:pt x="14939" y="1688"/>
                    <a:pt x="14956" y="1688"/>
                    <a:pt x="14974" y="1688"/>
                  </a:cubicBezTo>
                  <a:cubicBezTo>
                    <a:pt x="14991" y="1688"/>
                    <a:pt x="15030" y="1688"/>
                    <a:pt x="15030" y="1671"/>
                  </a:cubicBezTo>
                  <a:cubicBezTo>
                    <a:pt x="15065" y="1632"/>
                    <a:pt x="15048" y="1597"/>
                    <a:pt x="15030" y="1562"/>
                  </a:cubicBezTo>
                  <a:cubicBezTo>
                    <a:pt x="15013" y="1562"/>
                    <a:pt x="14991" y="1545"/>
                    <a:pt x="14974" y="1545"/>
                  </a:cubicBezTo>
                  <a:close/>
                  <a:moveTo>
                    <a:pt x="5457" y="1597"/>
                  </a:moveTo>
                  <a:cubicBezTo>
                    <a:pt x="5418" y="1614"/>
                    <a:pt x="5401" y="1671"/>
                    <a:pt x="5418" y="1706"/>
                  </a:cubicBezTo>
                  <a:cubicBezTo>
                    <a:pt x="5440" y="1723"/>
                    <a:pt x="5475" y="1741"/>
                    <a:pt x="5492" y="1741"/>
                  </a:cubicBezTo>
                  <a:cubicBezTo>
                    <a:pt x="5509" y="1741"/>
                    <a:pt x="5509" y="1741"/>
                    <a:pt x="5527" y="1723"/>
                  </a:cubicBezTo>
                  <a:cubicBezTo>
                    <a:pt x="5566" y="1706"/>
                    <a:pt x="5583" y="1671"/>
                    <a:pt x="5566" y="1632"/>
                  </a:cubicBezTo>
                  <a:cubicBezTo>
                    <a:pt x="5549" y="1614"/>
                    <a:pt x="5509" y="1597"/>
                    <a:pt x="5492" y="1597"/>
                  </a:cubicBezTo>
                  <a:close/>
                  <a:moveTo>
                    <a:pt x="21866" y="1688"/>
                  </a:moveTo>
                  <a:cubicBezTo>
                    <a:pt x="21844" y="1688"/>
                    <a:pt x="21844" y="1706"/>
                    <a:pt x="21827" y="1706"/>
                  </a:cubicBezTo>
                  <a:cubicBezTo>
                    <a:pt x="21792" y="1723"/>
                    <a:pt x="21792" y="1780"/>
                    <a:pt x="21809" y="1815"/>
                  </a:cubicBezTo>
                  <a:cubicBezTo>
                    <a:pt x="21827" y="1832"/>
                    <a:pt x="21844" y="1832"/>
                    <a:pt x="21866" y="1832"/>
                  </a:cubicBezTo>
                  <a:lnTo>
                    <a:pt x="21901" y="1832"/>
                  </a:lnTo>
                  <a:cubicBezTo>
                    <a:pt x="21936" y="1797"/>
                    <a:pt x="21953" y="1762"/>
                    <a:pt x="21918" y="1723"/>
                  </a:cubicBezTo>
                  <a:cubicBezTo>
                    <a:pt x="21918" y="1706"/>
                    <a:pt x="21883" y="1688"/>
                    <a:pt x="21866" y="1688"/>
                  </a:cubicBezTo>
                  <a:close/>
                  <a:moveTo>
                    <a:pt x="5148" y="1780"/>
                  </a:moveTo>
                  <a:cubicBezTo>
                    <a:pt x="5113" y="1797"/>
                    <a:pt x="5092" y="1849"/>
                    <a:pt x="5113" y="1889"/>
                  </a:cubicBezTo>
                  <a:cubicBezTo>
                    <a:pt x="5131" y="1906"/>
                    <a:pt x="5148" y="1923"/>
                    <a:pt x="5183" y="1923"/>
                  </a:cubicBezTo>
                  <a:cubicBezTo>
                    <a:pt x="5183" y="1923"/>
                    <a:pt x="5201" y="1906"/>
                    <a:pt x="5222" y="1906"/>
                  </a:cubicBezTo>
                  <a:cubicBezTo>
                    <a:pt x="5240" y="1889"/>
                    <a:pt x="5257" y="1849"/>
                    <a:pt x="5240" y="1815"/>
                  </a:cubicBezTo>
                  <a:cubicBezTo>
                    <a:pt x="5222" y="1780"/>
                    <a:pt x="5201" y="1780"/>
                    <a:pt x="5183" y="1780"/>
                  </a:cubicBezTo>
                  <a:close/>
                  <a:moveTo>
                    <a:pt x="15265" y="1780"/>
                  </a:moveTo>
                  <a:cubicBezTo>
                    <a:pt x="15248" y="1780"/>
                    <a:pt x="15230" y="1780"/>
                    <a:pt x="15209" y="1797"/>
                  </a:cubicBezTo>
                  <a:cubicBezTo>
                    <a:pt x="15174" y="1832"/>
                    <a:pt x="15174" y="1871"/>
                    <a:pt x="15209" y="1906"/>
                  </a:cubicBezTo>
                  <a:cubicBezTo>
                    <a:pt x="15230" y="1906"/>
                    <a:pt x="15248" y="1923"/>
                    <a:pt x="15265" y="1923"/>
                  </a:cubicBezTo>
                  <a:cubicBezTo>
                    <a:pt x="15282" y="1923"/>
                    <a:pt x="15300" y="1906"/>
                    <a:pt x="15317" y="1906"/>
                  </a:cubicBezTo>
                  <a:cubicBezTo>
                    <a:pt x="15339" y="1871"/>
                    <a:pt x="15339" y="1815"/>
                    <a:pt x="15300" y="1797"/>
                  </a:cubicBezTo>
                  <a:cubicBezTo>
                    <a:pt x="15300" y="1780"/>
                    <a:pt x="15282" y="1780"/>
                    <a:pt x="15265" y="1780"/>
                  </a:cubicBezTo>
                  <a:close/>
                  <a:moveTo>
                    <a:pt x="26957" y="1780"/>
                  </a:moveTo>
                  <a:cubicBezTo>
                    <a:pt x="26940" y="1780"/>
                    <a:pt x="26940" y="1780"/>
                    <a:pt x="26922" y="1797"/>
                  </a:cubicBezTo>
                  <a:cubicBezTo>
                    <a:pt x="26887" y="1815"/>
                    <a:pt x="26887" y="1849"/>
                    <a:pt x="26905" y="1889"/>
                  </a:cubicBezTo>
                  <a:cubicBezTo>
                    <a:pt x="26922" y="1906"/>
                    <a:pt x="26940" y="1923"/>
                    <a:pt x="26957" y="1923"/>
                  </a:cubicBezTo>
                  <a:cubicBezTo>
                    <a:pt x="26979" y="1923"/>
                    <a:pt x="26996" y="1923"/>
                    <a:pt x="26996" y="1906"/>
                  </a:cubicBezTo>
                  <a:cubicBezTo>
                    <a:pt x="27031" y="1889"/>
                    <a:pt x="27048" y="1849"/>
                    <a:pt x="27014" y="1815"/>
                  </a:cubicBezTo>
                  <a:cubicBezTo>
                    <a:pt x="27014" y="1797"/>
                    <a:pt x="26979" y="1780"/>
                    <a:pt x="26957" y="1780"/>
                  </a:cubicBezTo>
                  <a:close/>
                  <a:moveTo>
                    <a:pt x="21574" y="1906"/>
                  </a:moveTo>
                  <a:cubicBezTo>
                    <a:pt x="21557" y="1906"/>
                    <a:pt x="21540" y="1906"/>
                    <a:pt x="21518" y="1923"/>
                  </a:cubicBezTo>
                  <a:cubicBezTo>
                    <a:pt x="21501" y="1941"/>
                    <a:pt x="21483" y="1980"/>
                    <a:pt x="21518" y="2015"/>
                  </a:cubicBezTo>
                  <a:cubicBezTo>
                    <a:pt x="21518" y="2032"/>
                    <a:pt x="21557" y="2050"/>
                    <a:pt x="21574" y="2050"/>
                  </a:cubicBezTo>
                  <a:cubicBezTo>
                    <a:pt x="21592" y="2050"/>
                    <a:pt x="21592" y="2050"/>
                    <a:pt x="21609" y="2032"/>
                  </a:cubicBezTo>
                  <a:cubicBezTo>
                    <a:pt x="21648" y="2015"/>
                    <a:pt x="21648" y="1958"/>
                    <a:pt x="21627" y="1941"/>
                  </a:cubicBezTo>
                  <a:cubicBezTo>
                    <a:pt x="21609" y="1906"/>
                    <a:pt x="21592" y="1906"/>
                    <a:pt x="21574" y="1906"/>
                  </a:cubicBezTo>
                  <a:close/>
                  <a:moveTo>
                    <a:pt x="4822" y="1958"/>
                  </a:moveTo>
                  <a:cubicBezTo>
                    <a:pt x="4787" y="1980"/>
                    <a:pt x="4787" y="2032"/>
                    <a:pt x="4805" y="2067"/>
                  </a:cubicBezTo>
                  <a:cubicBezTo>
                    <a:pt x="4822" y="2089"/>
                    <a:pt x="4839" y="2106"/>
                    <a:pt x="4857" y="2106"/>
                  </a:cubicBezTo>
                  <a:cubicBezTo>
                    <a:pt x="4874" y="2106"/>
                    <a:pt x="4896" y="2089"/>
                    <a:pt x="4896" y="2089"/>
                  </a:cubicBezTo>
                  <a:cubicBezTo>
                    <a:pt x="4931" y="2067"/>
                    <a:pt x="4948" y="2015"/>
                    <a:pt x="4931" y="1997"/>
                  </a:cubicBezTo>
                  <a:cubicBezTo>
                    <a:pt x="4913" y="1958"/>
                    <a:pt x="4896" y="1958"/>
                    <a:pt x="4857" y="1958"/>
                  </a:cubicBezTo>
                  <a:close/>
                  <a:moveTo>
                    <a:pt x="15500" y="2032"/>
                  </a:moveTo>
                  <a:cubicBezTo>
                    <a:pt x="15483" y="2032"/>
                    <a:pt x="15465" y="2050"/>
                    <a:pt x="15465" y="2050"/>
                  </a:cubicBezTo>
                  <a:cubicBezTo>
                    <a:pt x="15426" y="2089"/>
                    <a:pt x="15426" y="2124"/>
                    <a:pt x="15448" y="2158"/>
                  </a:cubicBezTo>
                  <a:cubicBezTo>
                    <a:pt x="15465" y="2176"/>
                    <a:pt x="15483" y="2176"/>
                    <a:pt x="15500" y="2176"/>
                  </a:cubicBezTo>
                  <a:lnTo>
                    <a:pt x="15557" y="2176"/>
                  </a:lnTo>
                  <a:cubicBezTo>
                    <a:pt x="15591" y="2141"/>
                    <a:pt x="15591" y="2106"/>
                    <a:pt x="15557" y="2067"/>
                  </a:cubicBezTo>
                  <a:cubicBezTo>
                    <a:pt x="15557" y="2050"/>
                    <a:pt x="15517" y="2032"/>
                    <a:pt x="15500" y="2032"/>
                  </a:cubicBezTo>
                  <a:close/>
                  <a:moveTo>
                    <a:pt x="27157" y="2089"/>
                  </a:moveTo>
                  <a:cubicBezTo>
                    <a:pt x="27140" y="2089"/>
                    <a:pt x="27122" y="2089"/>
                    <a:pt x="27122" y="2106"/>
                  </a:cubicBezTo>
                  <a:cubicBezTo>
                    <a:pt x="27088" y="2124"/>
                    <a:pt x="27066" y="2158"/>
                    <a:pt x="27088" y="2197"/>
                  </a:cubicBezTo>
                  <a:cubicBezTo>
                    <a:pt x="27105" y="2215"/>
                    <a:pt x="27122" y="2232"/>
                    <a:pt x="27157" y="2232"/>
                  </a:cubicBezTo>
                  <a:lnTo>
                    <a:pt x="27196" y="2232"/>
                  </a:lnTo>
                  <a:cubicBezTo>
                    <a:pt x="27231" y="2197"/>
                    <a:pt x="27231" y="2158"/>
                    <a:pt x="27214" y="2124"/>
                  </a:cubicBezTo>
                  <a:cubicBezTo>
                    <a:pt x="27196" y="2106"/>
                    <a:pt x="27175" y="2089"/>
                    <a:pt x="27157" y="2089"/>
                  </a:cubicBezTo>
                  <a:close/>
                  <a:moveTo>
                    <a:pt x="21231" y="2124"/>
                  </a:moveTo>
                  <a:cubicBezTo>
                    <a:pt x="21192" y="2158"/>
                    <a:pt x="21192" y="2197"/>
                    <a:pt x="21213" y="2232"/>
                  </a:cubicBezTo>
                  <a:cubicBezTo>
                    <a:pt x="21231" y="2250"/>
                    <a:pt x="21248" y="2267"/>
                    <a:pt x="21283" y="2267"/>
                  </a:cubicBezTo>
                  <a:cubicBezTo>
                    <a:pt x="21283" y="2267"/>
                    <a:pt x="21300" y="2250"/>
                    <a:pt x="21322" y="2250"/>
                  </a:cubicBezTo>
                  <a:cubicBezTo>
                    <a:pt x="21357" y="2232"/>
                    <a:pt x="21357" y="2176"/>
                    <a:pt x="21340" y="2141"/>
                  </a:cubicBezTo>
                  <a:cubicBezTo>
                    <a:pt x="21322" y="2124"/>
                    <a:pt x="21300" y="2124"/>
                    <a:pt x="21283" y="2124"/>
                  </a:cubicBezTo>
                  <a:close/>
                  <a:moveTo>
                    <a:pt x="4548" y="2141"/>
                  </a:moveTo>
                  <a:cubicBezTo>
                    <a:pt x="4530" y="2141"/>
                    <a:pt x="4530" y="2141"/>
                    <a:pt x="4513" y="2158"/>
                  </a:cubicBezTo>
                  <a:cubicBezTo>
                    <a:pt x="4478" y="2176"/>
                    <a:pt x="4478" y="2215"/>
                    <a:pt x="4496" y="2250"/>
                  </a:cubicBezTo>
                  <a:cubicBezTo>
                    <a:pt x="4513" y="2267"/>
                    <a:pt x="4530" y="2284"/>
                    <a:pt x="4548" y="2284"/>
                  </a:cubicBezTo>
                  <a:cubicBezTo>
                    <a:pt x="4570" y="2284"/>
                    <a:pt x="4587" y="2284"/>
                    <a:pt x="4587" y="2267"/>
                  </a:cubicBezTo>
                  <a:cubicBezTo>
                    <a:pt x="4622" y="2250"/>
                    <a:pt x="4639" y="2215"/>
                    <a:pt x="4622" y="2176"/>
                  </a:cubicBezTo>
                  <a:cubicBezTo>
                    <a:pt x="4604" y="2158"/>
                    <a:pt x="4587" y="2141"/>
                    <a:pt x="4548" y="2141"/>
                  </a:cubicBezTo>
                  <a:close/>
                  <a:moveTo>
                    <a:pt x="15718" y="2324"/>
                  </a:moveTo>
                  <a:cubicBezTo>
                    <a:pt x="15718" y="2324"/>
                    <a:pt x="15700" y="2341"/>
                    <a:pt x="15683" y="2341"/>
                  </a:cubicBezTo>
                  <a:cubicBezTo>
                    <a:pt x="15644" y="2358"/>
                    <a:pt x="15644" y="2415"/>
                    <a:pt x="15665" y="2450"/>
                  </a:cubicBezTo>
                  <a:cubicBezTo>
                    <a:pt x="15683" y="2467"/>
                    <a:pt x="15700" y="2467"/>
                    <a:pt x="15718" y="2467"/>
                  </a:cubicBezTo>
                  <a:lnTo>
                    <a:pt x="15774" y="2467"/>
                  </a:lnTo>
                  <a:cubicBezTo>
                    <a:pt x="15809" y="2432"/>
                    <a:pt x="15809" y="2393"/>
                    <a:pt x="15792" y="2358"/>
                  </a:cubicBezTo>
                  <a:cubicBezTo>
                    <a:pt x="15774" y="2341"/>
                    <a:pt x="15752" y="2324"/>
                    <a:pt x="15718" y="2324"/>
                  </a:cubicBezTo>
                  <a:close/>
                  <a:moveTo>
                    <a:pt x="4204" y="2341"/>
                  </a:moveTo>
                  <a:cubicBezTo>
                    <a:pt x="4169" y="2358"/>
                    <a:pt x="4169" y="2415"/>
                    <a:pt x="4187" y="2450"/>
                  </a:cubicBezTo>
                  <a:cubicBezTo>
                    <a:pt x="4204" y="2467"/>
                    <a:pt x="4221" y="2485"/>
                    <a:pt x="4243" y="2485"/>
                  </a:cubicBezTo>
                  <a:cubicBezTo>
                    <a:pt x="4261" y="2485"/>
                    <a:pt x="4278" y="2467"/>
                    <a:pt x="4278" y="2467"/>
                  </a:cubicBezTo>
                  <a:cubicBezTo>
                    <a:pt x="4313" y="2450"/>
                    <a:pt x="4330" y="2393"/>
                    <a:pt x="4313" y="2358"/>
                  </a:cubicBezTo>
                  <a:cubicBezTo>
                    <a:pt x="4295" y="2341"/>
                    <a:pt x="4278" y="2341"/>
                    <a:pt x="4243" y="2341"/>
                  </a:cubicBezTo>
                  <a:close/>
                  <a:moveTo>
                    <a:pt x="20939" y="2341"/>
                  </a:moveTo>
                  <a:cubicBezTo>
                    <a:pt x="20904" y="2376"/>
                    <a:pt x="20904" y="2415"/>
                    <a:pt x="20922" y="2450"/>
                  </a:cubicBezTo>
                  <a:cubicBezTo>
                    <a:pt x="20939" y="2467"/>
                    <a:pt x="20957" y="2485"/>
                    <a:pt x="20974" y="2485"/>
                  </a:cubicBezTo>
                  <a:cubicBezTo>
                    <a:pt x="20996" y="2485"/>
                    <a:pt x="21013" y="2467"/>
                    <a:pt x="21031" y="2467"/>
                  </a:cubicBezTo>
                  <a:cubicBezTo>
                    <a:pt x="21065" y="2432"/>
                    <a:pt x="21065" y="2393"/>
                    <a:pt x="21048" y="2358"/>
                  </a:cubicBezTo>
                  <a:cubicBezTo>
                    <a:pt x="21031" y="2341"/>
                    <a:pt x="21013" y="2341"/>
                    <a:pt x="20974" y="2341"/>
                  </a:cubicBezTo>
                  <a:close/>
                  <a:moveTo>
                    <a:pt x="27283" y="2415"/>
                  </a:moveTo>
                  <a:cubicBezTo>
                    <a:pt x="27249" y="2432"/>
                    <a:pt x="27231" y="2485"/>
                    <a:pt x="27249" y="2524"/>
                  </a:cubicBezTo>
                  <a:cubicBezTo>
                    <a:pt x="27266" y="2541"/>
                    <a:pt x="27283" y="2559"/>
                    <a:pt x="27323" y="2559"/>
                  </a:cubicBezTo>
                  <a:cubicBezTo>
                    <a:pt x="27323" y="2559"/>
                    <a:pt x="27340" y="2559"/>
                    <a:pt x="27357" y="2541"/>
                  </a:cubicBezTo>
                  <a:cubicBezTo>
                    <a:pt x="27392" y="2524"/>
                    <a:pt x="27392" y="2485"/>
                    <a:pt x="27375" y="2450"/>
                  </a:cubicBezTo>
                  <a:cubicBezTo>
                    <a:pt x="27375" y="2432"/>
                    <a:pt x="27340" y="2415"/>
                    <a:pt x="27323" y="2415"/>
                  </a:cubicBezTo>
                  <a:close/>
                  <a:moveTo>
                    <a:pt x="3895" y="2541"/>
                  </a:moveTo>
                  <a:cubicBezTo>
                    <a:pt x="3860" y="2559"/>
                    <a:pt x="3860" y="2611"/>
                    <a:pt x="3878" y="2650"/>
                  </a:cubicBezTo>
                  <a:cubicBezTo>
                    <a:pt x="3895" y="2667"/>
                    <a:pt x="3917" y="2685"/>
                    <a:pt x="3934" y="2685"/>
                  </a:cubicBezTo>
                  <a:cubicBezTo>
                    <a:pt x="3952" y="2685"/>
                    <a:pt x="3969" y="2667"/>
                    <a:pt x="3987" y="2667"/>
                  </a:cubicBezTo>
                  <a:cubicBezTo>
                    <a:pt x="4026" y="2650"/>
                    <a:pt x="4026" y="2593"/>
                    <a:pt x="4004" y="2559"/>
                  </a:cubicBezTo>
                  <a:cubicBezTo>
                    <a:pt x="3987" y="2541"/>
                    <a:pt x="3969" y="2541"/>
                    <a:pt x="3934" y="2541"/>
                  </a:cubicBezTo>
                  <a:close/>
                  <a:moveTo>
                    <a:pt x="20648" y="2559"/>
                  </a:moveTo>
                  <a:cubicBezTo>
                    <a:pt x="20613" y="2593"/>
                    <a:pt x="20613" y="2633"/>
                    <a:pt x="20630" y="2667"/>
                  </a:cubicBezTo>
                  <a:cubicBezTo>
                    <a:pt x="20648" y="2685"/>
                    <a:pt x="20669" y="2702"/>
                    <a:pt x="20704" y="2702"/>
                  </a:cubicBezTo>
                  <a:cubicBezTo>
                    <a:pt x="20704" y="2702"/>
                    <a:pt x="20722" y="2685"/>
                    <a:pt x="20739" y="2685"/>
                  </a:cubicBezTo>
                  <a:cubicBezTo>
                    <a:pt x="20778" y="2667"/>
                    <a:pt x="20778" y="2611"/>
                    <a:pt x="20756" y="2576"/>
                  </a:cubicBezTo>
                  <a:cubicBezTo>
                    <a:pt x="20739" y="2559"/>
                    <a:pt x="20722" y="2559"/>
                    <a:pt x="20704" y="2559"/>
                  </a:cubicBezTo>
                  <a:close/>
                  <a:moveTo>
                    <a:pt x="15935" y="2633"/>
                  </a:moveTo>
                  <a:cubicBezTo>
                    <a:pt x="15918" y="2633"/>
                    <a:pt x="15900" y="2633"/>
                    <a:pt x="15883" y="2650"/>
                  </a:cubicBezTo>
                  <a:cubicBezTo>
                    <a:pt x="15861" y="2667"/>
                    <a:pt x="15844" y="2702"/>
                    <a:pt x="15861" y="2741"/>
                  </a:cubicBezTo>
                  <a:cubicBezTo>
                    <a:pt x="15883" y="2759"/>
                    <a:pt x="15900" y="2776"/>
                    <a:pt x="15935" y="2776"/>
                  </a:cubicBezTo>
                  <a:cubicBezTo>
                    <a:pt x="15935" y="2776"/>
                    <a:pt x="15953" y="2776"/>
                    <a:pt x="15970" y="2759"/>
                  </a:cubicBezTo>
                  <a:cubicBezTo>
                    <a:pt x="16009" y="2741"/>
                    <a:pt x="16009" y="2702"/>
                    <a:pt x="15992" y="2667"/>
                  </a:cubicBezTo>
                  <a:cubicBezTo>
                    <a:pt x="15970" y="2650"/>
                    <a:pt x="15953" y="2633"/>
                    <a:pt x="15935" y="2633"/>
                  </a:cubicBezTo>
                  <a:close/>
                  <a:moveTo>
                    <a:pt x="3608" y="2741"/>
                  </a:moveTo>
                  <a:cubicBezTo>
                    <a:pt x="3569" y="2776"/>
                    <a:pt x="3551" y="2811"/>
                    <a:pt x="3591" y="2850"/>
                  </a:cubicBezTo>
                  <a:cubicBezTo>
                    <a:pt x="3591" y="2868"/>
                    <a:pt x="3625" y="2885"/>
                    <a:pt x="3643" y="2885"/>
                  </a:cubicBezTo>
                  <a:cubicBezTo>
                    <a:pt x="3660" y="2885"/>
                    <a:pt x="3660" y="2868"/>
                    <a:pt x="3678" y="2868"/>
                  </a:cubicBezTo>
                  <a:cubicBezTo>
                    <a:pt x="3717" y="2850"/>
                    <a:pt x="3717" y="2794"/>
                    <a:pt x="3699" y="2759"/>
                  </a:cubicBezTo>
                  <a:cubicBezTo>
                    <a:pt x="3678" y="2741"/>
                    <a:pt x="3660" y="2741"/>
                    <a:pt x="3643" y="2741"/>
                  </a:cubicBezTo>
                  <a:close/>
                  <a:moveTo>
                    <a:pt x="27449" y="2741"/>
                  </a:moveTo>
                  <a:cubicBezTo>
                    <a:pt x="27414" y="2759"/>
                    <a:pt x="27392" y="2811"/>
                    <a:pt x="27392" y="2850"/>
                  </a:cubicBezTo>
                  <a:cubicBezTo>
                    <a:pt x="27414" y="2868"/>
                    <a:pt x="27449" y="2885"/>
                    <a:pt x="27466" y="2885"/>
                  </a:cubicBezTo>
                  <a:lnTo>
                    <a:pt x="27501" y="2885"/>
                  </a:lnTo>
                  <a:cubicBezTo>
                    <a:pt x="27540" y="2868"/>
                    <a:pt x="27558" y="2828"/>
                    <a:pt x="27540" y="2776"/>
                  </a:cubicBezTo>
                  <a:cubicBezTo>
                    <a:pt x="27523" y="2759"/>
                    <a:pt x="27501" y="2741"/>
                    <a:pt x="27466" y="2741"/>
                  </a:cubicBezTo>
                  <a:close/>
                  <a:moveTo>
                    <a:pt x="20413" y="2776"/>
                  </a:moveTo>
                  <a:cubicBezTo>
                    <a:pt x="20395" y="2776"/>
                    <a:pt x="20378" y="2776"/>
                    <a:pt x="20360" y="2794"/>
                  </a:cubicBezTo>
                  <a:cubicBezTo>
                    <a:pt x="20321" y="2811"/>
                    <a:pt x="20321" y="2850"/>
                    <a:pt x="20343" y="2885"/>
                  </a:cubicBezTo>
                  <a:cubicBezTo>
                    <a:pt x="20360" y="2902"/>
                    <a:pt x="20378" y="2920"/>
                    <a:pt x="20413" y="2920"/>
                  </a:cubicBezTo>
                  <a:cubicBezTo>
                    <a:pt x="20413" y="2920"/>
                    <a:pt x="20430" y="2920"/>
                    <a:pt x="20452" y="2902"/>
                  </a:cubicBezTo>
                  <a:cubicBezTo>
                    <a:pt x="20487" y="2885"/>
                    <a:pt x="20487" y="2828"/>
                    <a:pt x="20469" y="2794"/>
                  </a:cubicBezTo>
                  <a:cubicBezTo>
                    <a:pt x="20452" y="2776"/>
                    <a:pt x="20430" y="2776"/>
                    <a:pt x="20413" y="2776"/>
                  </a:cubicBezTo>
                  <a:close/>
                  <a:moveTo>
                    <a:pt x="3351" y="2937"/>
                  </a:moveTo>
                  <a:cubicBezTo>
                    <a:pt x="3334" y="2937"/>
                    <a:pt x="3316" y="2937"/>
                    <a:pt x="3299" y="2959"/>
                  </a:cubicBezTo>
                  <a:cubicBezTo>
                    <a:pt x="3264" y="2976"/>
                    <a:pt x="3264" y="3029"/>
                    <a:pt x="3282" y="3046"/>
                  </a:cubicBezTo>
                  <a:cubicBezTo>
                    <a:pt x="3299" y="3085"/>
                    <a:pt x="3316" y="3085"/>
                    <a:pt x="3334" y="3085"/>
                  </a:cubicBezTo>
                  <a:cubicBezTo>
                    <a:pt x="3351" y="3085"/>
                    <a:pt x="3373" y="3085"/>
                    <a:pt x="3390" y="3068"/>
                  </a:cubicBezTo>
                  <a:cubicBezTo>
                    <a:pt x="3425" y="3046"/>
                    <a:pt x="3425" y="3011"/>
                    <a:pt x="3408" y="2976"/>
                  </a:cubicBezTo>
                  <a:cubicBezTo>
                    <a:pt x="3390" y="2959"/>
                    <a:pt x="3373" y="2937"/>
                    <a:pt x="3351" y="2937"/>
                  </a:cubicBezTo>
                  <a:close/>
                  <a:moveTo>
                    <a:pt x="16079" y="2937"/>
                  </a:moveTo>
                  <a:cubicBezTo>
                    <a:pt x="16044" y="2976"/>
                    <a:pt x="16044" y="3011"/>
                    <a:pt x="16061" y="3046"/>
                  </a:cubicBezTo>
                  <a:cubicBezTo>
                    <a:pt x="16079" y="3068"/>
                    <a:pt x="16101" y="3085"/>
                    <a:pt x="16118" y="3085"/>
                  </a:cubicBezTo>
                  <a:cubicBezTo>
                    <a:pt x="16135" y="3085"/>
                    <a:pt x="16153" y="3085"/>
                    <a:pt x="16153" y="3068"/>
                  </a:cubicBezTo>
                  <a:cubicBezTo>
                    <a:pt x="16188" y="3046"/>
                    <a:pt x="16209" y="3011"/>
                    <a:pt x="16188" y="2976"/>
                  </a:cubicBezTo>
                  <a:cubicBezTo>
                    <a:pt x="16170" y="2959"/>
                    <a:pt x="16153" y="2937"/>
                    <a:pt x="16118" y="2937"/>
                  </a:cubicBezTo>
                  <a:close/>
                  <a:moveTo>
                    <a:pt x="20125" y="2994"/>
                  </a:moveTo>
                  <a:cubicBezTo>
                    <a:pt x="20104" y="2994"/>
                    <a:pt x="20086" y="2994"/>
                    <a:pt x="20069" y="3011"/>
                  </a:cubicBezTo>
                  <a:cubicBezTo>
                    <a:pt x="20052" y="3029"/>
                    <a:pt x="20034" y="3085"/>
                    <a:pt x="20052" y="3103"/>
                  </a:cubicBezTo>
                  <a:cubicBezTo>
                    <a:pt x="20069" y="3120"/>
                    <a:pt x="20086" y="3137"/>
                    <a:pt x="20125" y="3137"/>
                  </a:cubicBezTo>
                  <a:cubicBezTo>
                    <a:pt x="20143" y="3137"/>
                    <a:pt x="20143" y="3137"/>
                    <a:pt x="20160" y="3120"/>
                  </a:cubicBezTo>
                  <a:cubicBezTo>
                    <a:pt x="20195" y="3103"/>
                    <a:pt x="20195" y="3046"/>
                    <a:pt x="20178" y="3011"/>
                  </a:cubicBezTo>
                  <a:cubicBezTo>
                    <a:pt x="20160" y="2994"/>
                    <a:pt x="20143" y="2994"/>
                    <a:pt x="20125" y="2994"/>
                  </a:cubicBezTo>
                  <a:close/>
                  <a:moveTo>
                    <a:pt x="27575" y="3085"/>
                  </a:moveTo>
                  <a:cubicBezTo>
                    <a:pt x="27540" y="3103"/>
                    <a:pt x="27523" y="3137"/>
                    <a:pt x="27540" y="3177"/>
                  </a:cubicBezTo>
                  <a:cubicBezTo>
                    <a:pt x="27540" y="3211"/>
                    <a:pt x="27575" y="3229"/>
                    <a:pt x="27610" y="3229"/>
                  </a:cubicBezTo>
                  <a:cubicBezTo>
                    <a:pt x="27610" y="3229"/>
                    <a:pt x="27631" y="3229"/>
                    <a:pt x="27631" y="3211"/>
                  </a:cubicBezTo>
                  <a:cubicBezTo>
                    <a:pt x="27666" y="3211"/>
                    <a:pt x="27684" y="3155"/>
                    <a:pt x="27666" y="3120"/>
                  </a:cubicBezTo>
                  <a:cubicBezTo>
                    <a:pt x="27666" y="3103"/>
                    <a:pt x="27631" y="3085"/>
                    <a:pt x="27610" y="3085"/>
                  </a:cubicBezTo>
                  <a:close/>
                  <a:moveTo>
                    <a:pt x="3047" y="3155"/>
                  </a:moveTo>
                  <a:cubicBezTo>
                    <a:pt x="3025" y="3155"/>
                    <a:pt x="3025" y="3155"/>
                    <a:pt x="3007" y="3177"/>
                  </a:cubicBezTo>
                  <a:cubicBezTo>
                    <a:pt x="2973" y="3194"/>
                    <a:pt x="2973" y="3229"/>
                    <a:pt x="2990" y="3264"/>
                  </a:cubicBezTo>
                  <a:cubicBezTo>
                    <a:pt x="3007" y="3285"/>
                    <a:pt x="3025" y="3303"/>
                    <a:pt x="3047" y="3303"/>
                  </a:cubicBezTo>
                  <a:cubicBezTo>
                    <a:pt x="3064" y="3303"/>
                    <a:pt x="3081" y="3303"/>
                    <a:pt x="3099" y="3285"/>
                  </a:cubicBezTo>
                  <a:cubicBezTo>
                    <a:pt x="3116" y="3264"/>
                    <a:pt x="3134" y="3211"/>
                    <a:pt x="3099" y="3177"/>
                  </a:cubicBezTo>
                  <a:cubicBezTo>
                    <a:pt x="3099" y="3155"/>
                    <a:pt x="3064" y="3155"/>
                    <a:pt x="3047" y="3155"/>
                  </a:cubicBezTo>
                  <a:close/>
                  <a:moveTo>
                    <a:pt x="19834" y="3211"/>
                  </a:moveTo>
                  <a:cubicBezTo>
                    <a:pt x="19817" y="3211"/>
                    <a:pt x="19799" y="3211"/>
                    <a:pt x="19777" y="3229"/>
                  </a:cubicBezTo>
                  <a:cubicBezTo>
                    <a:pt x="19743" y="3246"/>
                    <a:pt x="19743" y="3285"/>
                    <a:pt x="19760" y="3320"/>
                  </a:cubicBezTo>
                  <a:cubicBezTo>
                    <a:pt x="19777" y="3338"/>
                    <a:pt x="19799" y="3355"/>
                    <a:pt x="19834" y="3355"/>
                  </a:cubicBezTo>
                  <a:cubicBezTo>
                    <a:pt x="19834" y="3355"/>
                    <a:pt x="19851" y="3355"/>
                    <a:pt x="19869" y="3338"/>
                  </a:cubicBezTo>
                  <a:cubicBezTo>
                    <a:pt x="19908" y="3320"/>
                    <a:pt x="19908" y="3264"/>
                    <a:pt x="19886" y="3229"/>
                  </a:cubicBezTo>
                  <a:cubicBezTo>
                    <a:pt x="19869" y="3211"/>
                    <a:pt x="19851" y="3211"/>
                    <a:pt x="19834" y="3211"/>
                  </a:cubicBezTo>
                  <a:close/>
                  <a:moveTo>
                    <a:pt x="16279" y="3246"/>
                  </a:moveTo>
                  <a:cubicBezTo>
                    <a:pt x="16244" y="3285"/>
                    <a:pt x="16227" y="3320"/>
                    <a:pt x="16262" y="3355"/>
                  </a:cubicBezTo>
                  <a:cubicBezTo>
                    <a:pt x="16262" y="3372"/>
                    <a:pt x="16296" y="3394"/>
                    <a:pt x="16318" y="3394"/>
                  </a:cubicBezTo>
                  <a:cubicBezTo>
                    <a:pt x="16336" y="3394"/>
                    <a:pt x="16336" y="3394"/>
                    <a:pt x="16353" y="3372"/>
                  </a:cubicBezTo>
                  <a:cubicBezTo>
                    <a:pt x="16388" y="3355"/>
                    <a:pt x="16405" y="3320"/>
                    <a:pt x="16370" y="3285"/>
                  </a:cubicBezTo>
                  <a:cubicBezTo>
                    <a:pt x="16370" y="3246"/>
                    <a:pt x="16336" y="3246"/>
                    <a:pt x="16318" y="3246"/>
                  </a:cubicBezTo>
                  <a:close/>
                  <a:moveTo>
                    <a:pt x="2755" y="3372"/>
                  </a:moveTo>
                  <a:cubicBezTo>
                    <a:pt x="2738" y="3372"/>
                    <a:pt x="2738" y="3372"/>
                    <a:pt x="2720" y="3394"/>
                  </a:cubicBezTo>
                  <a:cubicBezTo>
                    <a:pt x="2681" y="3411"/>
                    <a:pt x="2681" y="3446"/>
                    <a:pt x="2699" y="3481"/>
                  </a:cubicBezTo>
                  <a:cubicBezTo>
                    <a:pt x="2720" y="3503"/>
                    <a:pt x="2738" y="3520"/>
                    <a:pt x="2755" y="3520"/>
                  </a:cubicBezTo>
                  <a:cubicBezTo>
                    <a:pt x="2772" y="3520"/>
                    <a:pt x="2790" y="3520"/>
                    <a:pt x="2807" y="3503"/>
                  </a:cubicBezTo>
                  <a:cubicBezTo>
                    <a:pt x="2829" y="3481"/>
                    <a:pt x="2846" y="3429"/>
                    <a:pt x="2807" y="3394"/>
                  </a:cubicBezTo>
                  <a:cubicBezTo>
                    <a:pt x="2807" y="3372"/>
                    <a:pt x="2772" y="3372"/>
                    <a:pt x="2755" y="3372"/>
                  </a:cubicBezTo>
                  <a:close/>
                  <a:moveTo>
                    <a:pt x="27740" y="3411"/>
                  </a:moveTo>
                  <a:cubicBezTo>
                    <a:pt x="27719" y="3411"/>
                    <a:pt x="27719" y="3411"/>
                    <a:pt x="27701" y="3429"/>
                  </a:cubicBezTo>
                  <a:cubicBezTo>
                    <a:pt x="27666" y="3429"/>
                    <a:pt x="27649" y="3481"/>
                    <a:pt x="27666" y="3520"/>
                  </a:cubicBezTo>
                  <a:cubicBezTo>
                    <a:pt x="27666" y="3538"/>
                    <a:pt x="27701" y="3555"/>
                    <a:pt x="27740" y="3555"/>
                  </a:cubicBezTo>
                  <a:lnTo>
                    <a:pt x="27758" y="3555"/>
                  </a:lnTo>
                  <a:cubicBezTo>
                    <a:pt x="27792" y="3538"/>
                    <a:pt x="27810" y="3503"/>
                    <a:pt x="27792" y="3464"/>
                  </a:cubicBezTo>
                  <a:cubicBezTo>
                    <a:pt x="27792" y="3429"/>
                    <a:pt x="27758" y="3411"/>
                    <a:pt x="27740" y="3411"/>
                  </a:cubicBezTo>
                  <a:close/>
                  <a:moveTo>
                    <a:pt x="19490" y="3429"/>
                  </a:moveTo>
                  <a:cubicBezTo>
                    <a:pt x="19451" y="3464"/>
                    <a:pt x="19451" y="3503"/>
                    <a:pt x="19473" y="3538"/>
                  </a:cubicBezTo>
                  <a:cubicBezTo>
                    <a:pt x="19490" y="3555"/>
                    <a:pt x="19508" y="3572"/>
                    <a:pt x="19525" y="3572"/>
                  </a:cubicBezTo>
                  <a:cubicBezTo>
                    <a:pt x="19542" y="3572"/>
                    <a:pt x="19560" y="3555"/>
                    <a:pt x="19582" y="3555"/>
                  </a:cubicBezTo>
                  <a:cubicBezTo>
                    <a:pt x="19616" y="3538"/>
                    <a:pt x="19616" y="3481"/>
                    <a:pt x="19599" y="3446"/>
                  </a:cubicBezTo>
                  <a:cubicBezTo>
                    <a:pt x="19582" y="3429"/>
                    <a:pt x="19560" y="3429"/>
                    <a:pt x="19525" y="3429"/>
                  </a:cubicBezTo>
                  <a:close/>
                  <a:moveTo>
                    <a:pt x="16479" y="3555"/>
                  </a:moveTo>
                  <a:cubicBezTo>
                    <a:pt x="16444" y="3590"/>
                    <a:pt x="16427" y="3629"/>
                    <a:pt x="16462" y="3664"/>
                  </a:cubicBezTo>
                  <a:cubicBezTo>
                    <a:pt x="16462" y="3681"/>
                    <a:pt x="16497" y="3699"/>
                    <a:pt x="16514" y="3699"/>
                  </a:cubicBezTo>
                  <a:cubicBezTo>
                    <a:pt x="16536" y="3699"/>
                    <a:pt x="16553" y="3681"/>
                    <a:pt x="16553" y="3681"/>
                  </a:cubicBezTo>
                  <a:cubicBezTo>
                    <a:pt x="16588" y="3664"/>
                    <a:pt x="16605" y="3612"/>
                    <a:pt x="16570" y="3572"/>
                  </a:cubicBezTo>
                  <a:cubicBezTo>
                    <a:pt x="16570" y="3555"/>
                    <a:pt x="16536" y="3555"/>
                    <a:pt x="16514" y="3555"/>
                  </a:cubicBezTo>
                  <a:close/>
                  <a:moveTo>
                    <a:pt x="2481" y="3590"/>
                  </a:moveTo>
                  <a:cubicBezTo>
                    <a:pt x="2464" y="3590"/>
                    <a:pt x="2446" y="3612"/>
                    <a:pt x="2429" y="3612"/>
                  </a:cubicBezTo>
                  <a:cubicBezTo>
                    <a:pt x="2394" y="3646"/>
                    <a:pt x="2394" y="3699"/>
                    <a:pt x="2429" y="3720"/>
                  </a:cubicBezTo>
                  <a:cubicBezTo>
                    <a:pt x="2446" y="3738"/>
                    <a:pt x="2464" y="3738"/>
                    <a:pt x="2481" y="3738"/>
                  </a:cubicBezTo>
                  <a:cubicBezTo>
                    <a:pt x="2503" y="3738"/>
                    <a:pt x="2520" y="3738"/>
                    <a:pt x="2520" y="3720"/>
                  </a:cubicBezTo>
                  <a:cubicBezTo>
                    <a:pt x="2555" y="3699"/>
                    <a:pt x="2555" y="3646"/>
                    <a:pt x="2520" y="3629"/>
                  </a:cubicBezTo>
                  <a:cubicBezTo>
                    <a:pt x="2520" y="3612"/>
                    <a:pt x="2503" y="3590"/>
                    <a:pt x="2481" y="3590"/>
                  </a:cubicBezTo>
                  <a:close/>
                  <a:moveTo>
                    <a:pt x="19233" y="3629"/>
                  </a:moveTo>
                  <a:cubicBezTo>
                    <a:pt x="19216" y="3629"/>
                    <a:pt x="19199" y="3629"/>
                    <a:pt x="19199" y="3646"/>
                  </a:cubicBezTo>
                  <a:cubicBezTo>
                    <a:pt x="19164" y="3664"/>
                    <a:pt x="19146" y="3699"/>
                    <a:pt x="19181" y="3738"/>
                  </a:cubicBezTo>
                  <a:cubicBezTo>
                    <a:pt x="19181" y="3755"/>
                    <a:pt x="19216" y="3773"/>
                    <a:pt x="19233" y="3773"/>
                  </a:cubicBezTo>
                  <a:cubicBezTo>
                    <a:pt x="19255" y="3773"/>
                    <a:pt x="19273" y="3773"/>
                    <a:pt x="19273" y="3755"/>
                  </a:cubicBezTo>
                  <a:cubicBezTo>
                    <a:pt x="19307" y="3738"/>
                    <a:pt x="19325" y="3699"/>
                    <a:pt x="19290" y="3664"/>
                  </a:cubicBezTo>
                  <a:cubicBezTo>
                    <a:pt x="19290" y="3646"/>
                    <a:pt x="19255" y="3629"/>
                    <a:pt x="19233" y="3629"/>
                  </a:cubicBezTo>
                  <a:close/>
                  <a:moveTo>
                    <a:pt x="27827" y="3755"/>
                  </a:moveTo>
                  <a:cubicBezTo>
                    <a:pt x="27792" y="3773"/>
                    <a:pt x="27775" y="3807"/>
                    <a:pt x="27792" y="3864"/>
                  </a:cubicBezTo>
                  <a:cubicBezTo>
                    <a:pt x="27792" y="3881"/>
                    <a:pt x="27827" y="3899"/>
                    <a:pt x="27849" y="3899"/>
                  </a:cubicBezTo>
                  <a:lnTo>
                    <a:pt x="27884" y="3899"/>
                  </a:lnTo>
                  <a:cubicBezTo>
                    <a:pt x="27919" y="3881"/>
                    <a:pt x="27936" y="3847"/>
                    <a:pt x="27919" y="3807"/>
                  </a:cubicBezTo>
                  <a:cubicBezTo>
                    <a:pt x="27919" y="3773"/>
                    <a:pt x="27884" y="3755"/>
                    <a:pt x="27849" y="3755"/>
                  </a:cubicBezTo>
                  <a:close/>
                  <a:moveTo>
                    <a:pt x="18929" y="3829"/>
                  </a:moveTo>
                  <a:cubicBezTo>
                    <a:pt x="18929" y="3829"/>
                    <a:pt x="18907" y="3829"/>
                    <a:pt x="18890" y="3847"/>
                  </a:cubicBezTo>
                  <a:cubicBezTo>
                    <a:pt x="18855" y="3864"/>
                    <a:pt x="18855" y="3899"/>
                    <a:pt x="18872" y="3938"/>
                  </a:cubicBezTo>
                  <a:cubicBezTo>
                    <a:pt x="18890" y="3955"/>
                    <a:pt x="18907" y="3973"/>
                    <a:pt x="18929" y="3973"/>
                  </a:cubicBezTo>
                  <a:cubicBezTo>
                    <a:pt x="18946" y="3973"/>
                    <a:pt x="18964" y="3973"/>
                    <a:pt x="18964" y="3955"/>
                  </a:cubicBezTo>
                  <a:cubicBezTo>
                    <a:pt x="18999" y="3938"/>
                    <a:pt x="19016" y="3899"/>
                    <a:pt x="18999" y="3864"/>
                  </a:cubicBezTo>
                  <a:cubicBezTo>
                    <a:pt x="18981" y="3847"/>
                    <a:pt x="18964" y="3829"/>
                    <a:pt x="18929" y="3829"/>
                  </a:cubicBezTo>
                  <a:close/>
                  <a:moveTo>
                    <a:pt x="16731" y="3847"/>
                  </a:moveTo>
                  <a:cubicBezTo>
                    <a:pt x="16714" y="3847"/>
                    <a:pt x="16697" y="3847"/>
                    <a:pt x="16679" y="3864"/>
                  </a:cubicBezTo>
                  <a:cubicBezTo>
                    <a:pt x="16662" y="3881"/>
                    <a:pt x="16644" y="3916"/>
                    <a:pt x="16679" y="3955"/>
                  </a:cubicBezTo>
                  <a:cubicBezTo>
                    <a:pt x="16697" y="3973"/>
                    <a:pt x="16714" y="3990"/>
                    <a:pt x="16731" y="3990"/>
                  </a:cubicBezTo>
                  <a:cubicBezTo>
                    <a:pt x="16753" y="3990"/>
                    <a:pt x="16771" y="3973"/>
                    <a:pt x="16771" y="3973"/>
                  </a:cubicBezTo>
                  <a:cubicBezTo>
                    <a:pt x="16805" y="3938"/>
                    <a:pt x="16805" y="3899"/>
                    <a:pt x="16788" y="3864"/>
                  </a:cubicBezTo>
                  <a:cubicBezTo>
                    <a:pt x="16771" y="3847"/>
                    <a:pt x="16753" y="3847"/>
                    <a:pt x="16731" y="3847"/>
                  </a:cubicBezTo>
                  <a:close/>
                  <a:moveTo>
                    <a:pt x="2229" y="3864"/>
                  </a:moveTo>
                  <a:cubicBezTo>
                    <a:pt x="2211" y="3864"/>
                    <a:pt x="2176" y="3864"/>
                    <a:pt x="2176" y="3881"/>
                  </a:cubicBezTo>
                  <a:cubicBezTo>
                    <a:pt x="2137" y="3916"/>
                    <a:pt x="2137" y="3955"/>
                    <a:pt x="2176" y="3990"/>
                  </a:cubicBezTo>
                  <a:cubicBezTo>
                    <a:pt x="2194" y="3990"/>
                    <a:pt x="2211" y="4008"/>
                    <a:pt x="2229" y="4008"/>
                  </a:cubicBezTo>
                  <a:cubicBezTo>
                    <a:pt x="2246" y="4008"/>
                    <a:pt x="2263" y="3990"/>
                    <a:pt x="2285" y="3973"/>
                  </a:cubicBezTo>
                  <a:cubicBezTo>
                    <a:pt x="2303" y="3955"/>
                    <a:pt x="2303" y="3899"/>
                    <a:pt x="2263" y="3881"/>
                  </a:cubicBezTo>
                  <a:cubicBezTo>
                    <a:pt x="2263" y="3864"/>
                    <a:pt x="2246" y="3864"/>
                    <a:pt x="2229" y="3864"/>
                  </a:cubicBezTo>
                  <a:close/>
                  <a:moveTo>
                    <a:pt x="18620" y="4008"/>
                  </a:moveTo>
                  <a:cubicBezTo>
                    <a:pt x="18620" y="4008"/>
                    <a:pt x="18603" y="4025"/>
                    <a:pt x="18581" y="4025"/>
                  </a:cubicBezTo>
                  <a:cubicBezTo>
                    <a:pt x="18546" y="4047"/>
                    <a:pt x="18546" y="4099"/>
                    <a:pt x="18563" y="4116"/>
                  </a:cubicBezTo>
                  <a:cubicBezTo>
                    <a:pt x="18563" y="4156"/>
                    <a:pt x="18603" y="4156"/>
                    <a:pt x="18620" y="4156"/>
                  </a:cubicBezTo>
                  <a:lnTo>
                    <a:pt x="18655" y="4156"/>
                  </a:lnTo>
                  <a:cubicBezTo>
                    <a:pt x="18690" y="4134"/>
                    <a:pt x="18711" y="4082"/>
                    <a:pt x="18690" y="4047"/>
                  </a:cubicBezTo>
                  <a:cubicBezTo>
                    <a:pt x="18672" y="4025"/>
                    <a:pt x="18655" y="4008"/>
                    <a:pt x="18620" y="4008"/>
                  </a:cubicBezTo>
                  <a:close/>
                  <a:moveTo>
                    <a:pt x="16971" y="4099"/>
                  </a:moveTo>
                  <a:cubicBezTo>
                    <a:pt x="16949" y="4099"/>
                    <a:pt x="16932" y="4116"/>
                    <a:pt x="16932" y="4134"/>
                  </a:cubicBezTo>
                  <a:cubicBezTo>
                    <a:pt x="16897" y="4156"/>
                    <a:pt x="16897" y="4208"/>
                    <a:pt x="16932" y="4225"/>
                  </a:cubicBezTo>
                  <a:cubicBezTo>
                    <a:pt x="16949" y="4243"/>
                    <a:pt x="16971" y="4243"/>
                    <a:pt x="16988" y="4243"/>
                  </a:cubicBezTo>
                  <a:cubicBezTo>
                    <a:pt x="17006" y="4243"/>
                    <a:pt x="17023" y="4243"/>
                    <a:pt x="17023" y="4225"/>
                  </a:cubicBezTo>
                  <a:cubicBezTo>
                    <a:pt x="17058" y="4190"/>
                    <a:pt x="17058" y="4156"/>
                    <a:pt x="17023" y="4116"/>
                  </a:cubicBezTo>
                  <a:cubicBezTo>
                    <a:pt x="17006" y="4116"/>
                    <a:pt x="16988" y="4099"/>
                    <a:pt x="16971" y="4099"/>
                  </a:cubicBezTo>
                  <a:close/>
                  <a:moveTo>
                    <a:pt x="27958" y="4099"/>
                  </a:moveTo>
                  <a:cubicBezTo>
                    <a:pt x="27919" y="4116"/>
                    <a:pt x="27901" y="4156"/>
                    <a:pt x="27901" y="4190"/>
                  </a:cubicBezTo>
                  <a:cubicBezTo>
                    <a:pt x="27919" y="4225"/>
                    <a:pt x="27958" y="4243"/>
                    <a:pt x="27975" y="4243"/>
                  </a:cubicBezTo>
                  <a:lnTo>
                    <a:pt x="28010" y="4243"/>
                  </a:lnTo>
                  <a:cubicBezTo>
                    <a:pt x="28045" y="4225"/>
                    <a:pt x="28067" y="4190"/>
                    <a:pt x="28045" y="4156"/>
                  </a:cubicBezTo>
                  <a:cubicBezTo>
                    <a:pt x="28027" y="4116"/>
                    <a:pt x="28010" y="4099"/>
                    <a:pt x="27975" y="4099"/>
                  </a:cubicBezTo>
                  <a:close/>
                  <a:moveTo>
                    <a:pt x="1976" y="4134"/>
                  </a:moveTo>
                  <a:cubicBezTo>
                    <a:pt x="1959" y="4134"/>
                    <a:pt x="1937" y="4134"/>
                    <a:pt x="1920" y="4156"/>
                  </a:cubicBezTo>
                  <a:cubicBezTo>
                    <a:pt x="1902" y="4190"/>
                    <a:pt x="1902" y="4225"/>
                    <a:pt x="1937" y="4264"/>
                  </a:cubicBezTo>
                  <a:cubicBezTo>
                    <a:pt x="1959" y="4264"/>
                    <a:pt x="1976" y="4282"/>
                    <a:pt x="1976" y="4282"/>
                  </a:cubicBezTo>
                  <a:cubicBezTo>
                    <a:pt x="2011" y="4282"/>
                    <a:pt x="2028" y="4264"/>
                    <a:pt x="2046" y="4243"/>
                  </a:cubicBezTo>
                  <a:cubicBezTo>
                    <a:pt x="2068" y="4225"/>
                    <a:pt x="2068" y="4173"/>
                    <a:pt x="2028" y="4156"/>
                  </a:cubicBezTo>
                  <a:cubicBezTo>
                    <a:pt x="2011" y="4134"/>
                    <a:pt x="1994" y="4134"/>
                    <a:pt x="1976" y="4134"/>
                  </a:cubicBezTo>
                  <a:close/>
                  <a:moveTo>
                    <a:pt x="18276" y="4190"/>
                  </a:moveTo>
                  <a:cubicBezTo>
                    <a:pt x="18237" y="4208"/>
                    <a:pt x="18220" y="4264"/>
                    <a:pt x="18237" y="4299"/>
                  </a:cubicBezTo>
                  <a:cubicBezTo>
                    <a:pt x="18254" y="4317"/>
                    <a:pt x="18276" y="4334"/>
                    <a:pt x="18311" y="4334"/>
                  </a:cubicBezTo>
                  <a:lnTo>
                    <a:pt x="18328" y="4334"/>
                  </a:lnTo>
                  <a:cubicBezTo>
                    <a:pt x="18363" y="4317"/>
                    <a:pt x="18385" y="4264"/>
                    <a:pt x="18363" y="4225"/>
                  </a:cubicBezTo>
                  <a:cubicBezTo>
                    <a:pt x="18346" y="4208"/>
                    <a:pt x="18328" y="4190"/>
                    <a:pt x="18311" y="4190"/>
                  </a:cubicBezTo>
                  <a:close/>
                  <a:moveTo>
                    <a:pt x="17275" y="4317"/>
                  </a:moveTo>
                  <a:cubicBezTo>
                    <a:pt x="17241" y="4317"/>
                    <a:pt x="17223" y="4334"/>
                    <a:pt x="17206" y="4351"/>
                  </a:cubicBezTo>
                  <a:cubicBezTo>
                    <a:pt x="17188" y="4391"/>
                    <a:pt x="17206" y="4425"/>
                    <a:pt x="17241" y="4443"/>
                  </a:cubicBezTo>
                  <a:cubicBezTo>
                    <a:pt x="17258" y="4460"/>
                    <a:pt x="17258" y="4460"/>
                    <a:pt x="17275" y="4460"/>
                  </a:cubicBezTo>
                  <a:cubicBezTo>
                    <a:pt x="17297" y="4460"/>
                    <a:pt x="17332" y="4443"/>
                    <a:pt x="17332" y="4408"/>
                  </a:cubicBezTo>
                  <a:cubicBezTo>
                    <a:pt x="17349" y="4391"/>
                    <a:pt x="17349" y="4334"/>
                    <a:pt x="17315" y="4317"/>
                  </a:cubicBezTo>
                  <a:close/>
                  <a:moveTo>
                    <a:pt x="17967" y="4334"/>
                  </a:moveTo>
                  <a:lnTo>
                    <a:pt x="17950" y="4351"/>
                  </a:lnTo>
                  <a:cubicBezTo>
                    <a:pt x="17911" y="4351"/>
                    <a:pt x="17893" y="4408"/>
                    <a:pt x="17911" y="4443"/>
                  </a:cubicBezTo>
                  <a:cubicBezTo>
                    <a:pt x="17911" y="4460"/>
                    <a:pt x="17950" y="4482"/>
                    <a:pt x="17985" y="4482"/>
                  </a:cubicBezTo>
                  <a:lnTo>
                    <a:pt x="18002" y="4482"/>
                  </a:lnTo>
                  <a:cubicBezTo>
                    <a:pt x="18037" y="4460"/>
                    <a:pt x="18059" y="4425"/>
                    <a:pt x="18037" y="4391"/>
                  </a:cubicBezTo>
                  <a:cubicBezTo>
                    <a:pt x="18037" y="4351"/>
                    <a:pt x="18002" y="4334"/>
                    <a:pt x="17967" y="4334"/>
                  </a:cubicBezTo>
                  <a:close/>
                  <a:moveTo>
                    <a:pt x="1759" y="4408"/>
                  </a:moveTo>
                  <a:cubicBezTo>
                    <a:pt x="1741" y="4408"/>
                    <a:pt x="1719" y="4425"/>
                    <a:pt x="1702" y="4443"/>
                  </a:cubicBezTo>
                  <a:cubicBezTo>
                    <a:pt x="1685" y="4482"/>
                    <a:pt x="1685" y="4517"/>
                    <a:pt x="1719" y="4552"/>
                  </a:cubicBezTo>
                  <a:lnTo>
                    <a:pt x="1759" y="4552"/>
                  </a:lnTo>
                  <a:cubicBezTo>
                    <a:pt x="1776" y="4552"/>
                    <a:pt x="1793" y="4552"/>
                    <a:pt x="1811" y="4534"/>
                  </a:cubicBezTo>
                  <a:cubicBezTo>
                    <a:pt x="1850" y="4499"/>
                    <a:pt x="1828" y="4443"/>
                    <a:pt x="1793" y="4425"/>
                  </a:cubicBezTo>
                  <a:cubicBezTo>
                    <a:pt x="1793" y="4425"/>
                    <a:pt x="1776" y="4408"/>
                    <a:pt x="1759" y="4408"/>
                  </a:cubicBezTo>
                  <a:close/>
                  <a:moveTo>
                    <a:pt x="17623" y="4408"/>
                  </a:moveTo>
                  <a:cubicBezTo>
                    <a:pt x="17584" y="4408"/>
                    <a:pt x="17550" y="4425"/>
                    <a:pt x="17550" y="4482"/>
                  </a:cubicBezTo>
                  <a:cubicBezTo>
                    <a:pt x="17550" y="4517"/>
                    <a:pt x="17584" y="4552"/>
                    <a:pt x="17623" y="4552"/>
                  </a:cubicBezTo>
                  <a:cubicBezTo>
                    <a:pt x="17658" y="4552"/>
                    <a:pt x="17693" y="4517"/>
                    <a:pt x="17693" y="4482"/>
                  </a:cubicBezTo>
                  <a:cubicBezTo>
                    <a:pt x="17693" y="4443"/>
                    <a:pt x="17658" y="4408"/>
                    <a:pt x="17623" y="4408"/>
                  </a:cubicBezTo>
                  <a:close/>
                  <a:moveTo>
                    <a:pt x="28084" y="4443"/>
                  </a:moveTo>
                  <a:cubicBezTo>
                    <a:pt x="28045" y="4460"/>
                    <a:pt x="28027" y="4499"/>
                    <a:pt x="28027" y="4534"/>
                  </a:cubicBezTo>
                  <a:cubicBezTo>
                    <a:pt x="28045" y="4569"/>
                    <a:pt x="28084" y="4591"/>
                    <a:pt x="28101" y="4591"/>
                  </a:cubicBezTo>
                  <a:cubicBezTo>
                    <a:pt x="28119" y="4591"/>
                    <a:pt x="28119" y="4591"/>
                    <a:pt x="28136" y="4569"/>
                  </a:cubicBezTo>
                  <a:cubicBezTo>
                    <a:pt x="28175" y="4569"/>
                    <a:pt x="28193" y="4517"/>
                    <a:pt x="28175" y="4482"/>
                  </a:cubicBezTo>
                  <a:cubicBezTo>
                    <a:pt x="28154" y="4460"/>
                    <a:pt x="28136" y="4443"/>
                    <a:pt x="28101" y="4443"/>
                  </a:cubicBezTo>
                  <a:close/>
                  <a:moveTo>
                    <a:pt x="1541" y="4717"/>
                  </a:moveTo>
                  <a:cubicBezTo>
                    <a:pt x="1524" y="4717"/>
                    <a:pt x="1502" y="4717"/>
                    <a:pt x="1485" y="4734"/>
                  </a:cubicBezTo>
                  <a:cubicBezTo>
                    <a:pt x="1467" y="4769"/>
                    <a:pt x="1467" y="4826"/>
                    <a:pt x="1502" y="4843"/>
                  </a:cubicBezTo>
                  <a:cubicBezTo>
                    <a:pt x="1524" y="4843"/>
                    <a:pt x="1541" y="4860"/>
                    <a:pt x="1541" y="4860"/>
                  </a:cubicBezTo>
                  <a:cubicBezTo>
                    <a:pt x="1576" y="4860"/>
                    <a:pt x="1593" y="4843"/>
                    <a:pt x="1611" y="4826"/>
                  </a:cubicBezTo>
                  <a:cubicBezTo>
                    <a:pt x="1632" y="4786"/>
                    <a:pt x="1632" y="4752"/>
                    <a:pt x="1593" y="4717"/>
                  </a:cubicBezTo>
                  <a:close/>
                  <a:moveTo>
                    <a:pt x="28245" y="4769"/>
                  </a:moveTo>
                  <a:cubicBezTo>
                    <a:pt x="28228" y="4769"/>
                    <a:pt x="28228" y="4769"/>
                    <a:pt x="28210" y="4786"/>
                  </a:cubicBezTo>
                  <a:cubicBezTo>
                    <a:pt x="28175" y="4786"/>
                    <a:pt x="28154" y="4843"/>
                    <a:pt x="28175" y="4878"/>
                  </a:cubicBezTo>
                  <a:cubicBezTo>
                    <a:pt x="28193" y="4895"/>
                    <a:pt x="28210" y="4917"/>
                    <a:pt x="28245" y="4917"/>
                  </a:cubicBezTo>
                  <a:lnTo>
                    <a:pt x="28262" y="4917"/>
                  </a:lnTo>
                  <a:cubicBezTo>
                    <a:pt x="28302" y="4895"/>
                    <a:pt x="28319" y="4860"/>
                    <a:pt x="28302" y="4826"/>
                  </a:cubicBezTo>
                  <a:cubicBezTo>
                    <a:pt x="28302" y="4786"/>
                    <a:pt x="28262" y="4769"/>
                    <a:pt x="28245" y="4769"/>
                  </a:cubicBezTo>
                  <a:close/>
                  <a:moveTo>
                    <a:pt x="1358" y="5004"/>
                  </a:moveTo>
                  <a:cubicBezTo>
                    <a:pt x="1324" y="5004"/>
                    <a:pt x="1306" y="5026"/>
                    <a:pt x="1284" y="5043"/>
                  </a:cubicBezTo>
                  <a:cubicBezTo>
                    <a:pt x="1267" y="5078"/>
                    <a:pt x="1284" y="5135"/>
                    <a:pt x="1306" y="5152"/>
                  </a:cubicBezTo>
                  <a:lnTo>
                    <a:pt x="1358" y="5152"/>
                  </a:lnTo>
                  <a:cubicBezTo>
                    <a:pt x="1376" y="5152"/>
                    <a:pt x="1393" y="5152"/>
                    <a:pt x="1415" y="5135"/>
                  </a:cubicBezTo>
                  <a:cubicBezTo>
                    <a:pt x="1432" y="5095"/>
                    <a:pt x="1432" y="5043"/>
                    <a:pt x="1393" y="5026"/>
                  </a:cubicBezTo>
                  <a:cubicBezTo>
                    <a:pt x="1376" y="5026"/>
                    <a:pt x="1358" y="5004"/>
                    <a:pt x="1358" y="5004"/>
                  </a:cubicBezTo>
                  <a:close/>
                  <a:moveTo>
                    <a:pt x="28393" y="5095"/>
                  </a:moveTo>
                  <a:cubicBezTo>
                    <a:pt x="28371" y="5095"/>
                    <a:pt x="28371" y="5113"/>
                    <a:pt x="28354" y="5113"/>
                  </a:cubicBezTo>
                  <a:cubicBezTo>
                    <a:pt x="28319" y="5135"/>
                    <a:pt x="28302" y="5169"/>
                    <a:pt x="28319" y="5204"/>
                  </a:cubicBezTo>
                  <a:cubicBezTo>
                    <a:pt x="28336" y="5243"/>
                    <a:pt x="28371" y="5243"/>
                    <a:pt x="28393" y="5243"/>
                  </a:cubicBezTo>
                  <a:lnTo>
                    <a:pt x="28428" y="5243"/>
                  </a:lnTo>
                  <a:cubicBezTo>
                    <a:pt x="28463" y="5222"/>
                    <a:pt x="28480" y="5187"/>
                    <a:pt x="28463" y="5152"/>
                  </a:cubicBezTo>
                  <a:cubicBezTo>
                    <a:pt x="28445" y="5113"/>
                    <a:pt x="28428" y="5095"/>
                    <a:pt x="28393" y="5095"/>
                  </a:cubicBezTo>
                  <a:close/>
                  <a:moveTo>
                    <a:pt x="1158" y="5330"/>
                  </a:moveTo>
                  <a:cubicBezTo>
                    <a:pt x="1141" y="5330"/>
                    <a:pt x="1123" y="5330"/>
                    <a:pt x="1106" y="5370"/>
                  </a:cubicBezTo>
                  <a:cubicBezTo>
                    <a:pt x="1089" y="5404"/>
                    <a:pt x="1089" y="5439"/>
                    <a:pt x="1123" y="5461"/>
                  </a:cubicBezTo>
                  <a:cubicBezTo>
                    <a:pt x="1141" y="5461"/>
                    <a:pt x="1158" y="5478"/>
                    <a:pt x="1158" y="5478"/>
                  </a:cubicBezTo>
                  <a:cubicBezTo>
                    <a:pt x="1197" y="5478"/>
                    <a:pt x="1215" y="5461"/>
                    <a:pt x="1232" y="5439"/>
                  </a:cubicBezTo>
                  <a:cubicBezTo>
                    <a:pt x="1250" y="5404"/>
                    <a:pt x="1232" y="5352"/>
                    <a:pt x="1197" y="5330"/>
                  </a:cubicBezTo>
                  <a:close/>
                  <a:moveTo>
                    <a:pt x="28554" y="5422"/>
                  </a:moveTo>
                  <a:cubicBezTo>
                    <a:pt x="28537" y="5422"/>
                    <a:pt x="28537" y="5439"/>
                    <a:pt x="28519" y="5439"/>
                  </a:cubicBezTo>
                  <a:cubicBezTo>
                    <a:pt x="28480" y="5461"/>
                    <a:pt x="28463" y="5496"/>
                    <a:pt x="28480" y="5531"/>
                  </a:cubicBezTo>
                  <a:cubicBezTo>
                    <a:pt x="28502" y="5570"/>
                    <a:pt x="28519" y="5570"/>
                    <a:pt x="28554" y="5570"/>
                  </a:cubicBezTo>
                  <a:lnTo>
                    <a:pt x="28589" y="5570"/>
                  </a:lnTo>
                  <a:cubicBezTo>
                    <a:pt x="28628" y="5548"/>
                    <a:pt x="28628" y="5513"/>
                    <a:pt x="28611" y="5478"/>
                  </a:cubicBezTo>
                  <a:cubicBezTo>
                    <a:pt x="28611" y="5439"/>
                    <a:pt x="28571" y="5422"/>
                    <a:pt x="28554" y="5422"/>
                  </a:cubicBezTo>
                  <a:close/>
                  <a:moveTo>
                    <a:pt x="997" y="5639"/>
                  </a:moveTo>
                  <a:cubicBezTo>
                    <a:pt x="958" y="5639"/>
                    <a:pt x="941" y="5657"/>
                    <a:pt x="923" y="5679"/>
                  </a:cubicBezTo>
                  <a:cubicBezTo>
                    <a:pt x="906" y="5713"/>
                    <a:pt x="923" y="5766"/>
                    <a:pt x="958" y="5787"/>
                  </a:cubicBezTo>
                  <a:lnTo>
                    <a:pt x="997" y="5787"/>
                  </a:lnTo>
                  <a:cubicBezTo>
                    <a:pt x="1015" y="5787"/>
                    <a:pt x="1049" y="5766"/>
                    <a:pt x="1049" y="5748"/>
                  </a:cubicBezTo>
                  <a:cubicBezTo>
                    <a:pt x="1067" y="5713"/>
                    <a:pt x="1067" y="5679"/>
                    <a:pt x="1032" y="5657"/>
                  </a:cubicBezTo>
                  <a:cubicBezTo>
                    <a:pt x="1015" y="5639"/>
                    <a:pt x="997" y="5639"/>
                    <a:pt x="997" y="5639"/>
                  </a:cubicBezTo>
                  <a:close/>
                  <a:moveTo>
                    <a:pt x="28719" y="5748"/>
                  </a:moveTo>
                  <a:cubicBezTo>
                    <a:pt x="28698" y="5748"/>
                    <a:pt x="28698" y="5748"/>
                    <a:pt x="28680" y="5766"/>
                  </a:cubicBezTo>
                  <a:cubicBezTo>
                    <a:pt x="28645" y="5787"/>
                    <a:pt x="28628" y="5822"/>
                    <a:pt x="28645" y="5857"/>
                  </a:cubicBezTo>
                  <a:cubicBezTo>
                    <a:pt x="28663" y="5896"/>
                    <a:pt x="28680" y="5896"/>
                    <a:pt x="28719" y="5896"/>
                  </a:cubicBezTo>
                  <a:lnTo>
                    <a:pt x="28754" y="5896"/>
                  </a:lnTo>
                  <a:cubicBezTo>
                    <a:pt x="28789" y="5874"/>
                    <a:pt x="28789" y="5822"/>
                    <a:pt x="28772" y="5787"/>
                  </a:cubicBezTo>
                  <a:cubicBezTo>
                    <a:pt x="28772" y="5766"/>
                    <a:pt x="28737" y="5748"/>
                    <a:pt x="28719" y="5748"/>
                  </a:cubicBezTo>
                  <a:close/>
                  <a:moveTo>
                    <a:pt x="832" y="5966"/>
                  </a:moveTo>
                  <a:cubicBezTo>
                    <a:pt x="797" y="5966"/>
                    <a:pt x="780" y="5983"/>
                    <a:pt x="762" y="6005"/>
                  </a:cubicBezTo>
                  <a:cubicBezTo>
                    <a:pt x="740" y="6040"/>
                    <a:pt x="762" y="6092"/>
                    <a:pt x="797" y="6114"/>
                  </a:cubicBezTo>
                  <a:lnTo>
                    <a:pt x="832" y="6114"/>
                  </a:lnTo>
                  <a:cubicBezTo>
                    <a:pt x="849" y="6114"/>
                    <a:pt x="888" y="6092"/>
                    <a:pt x="888" y="6074"/>
                  </a:cubicBezTo>
                  <a:cubicBezTo>
                    <a:pt x="906" y="6040"/>
                    <a:pt x="906" y="5983"/>
                    <a:pt x="871" y="5966"/>
                  </a:cubicBezTo>
                  <a:close/>
                  <a:moveTo>
                    <a:pt x="28880" y="6074"/>
                  </a:moveTo>
                  <a:cubicBezTo>
                    <a:pt x="28863" y="6074"/>
                    <a:pt x="28863" y="6074"/>
                    <a:pt x="28845" y="6092"/>
                  </a:cubicBezTo>
                  <a:cubicBezTo>
                    <a:pt x="28806" y="6114"/>
                    <a:pt x="28789" y="6148"/>
                    <a:pt x="28806" y="6183"/>
                  </a:cubicBezTo>
                  <a:cubicBezTo>
                    <a:pt x="28828" y="6201"/>
                    <a:pt x="28863" y="6222"/>
                    <a:pt x="28880" y="6222"/>
                  </a:cubicBezTo>
                  <a:lnTo>
                    <a:pt x="28915" y="6222"/>
                  </a:lnTo>
                  <a:cubicBezTo>
                    <a:pt x="28954" y="6201"/>
                    <a:pt x="28972" y="6148"/>
                    <a:pt x="28954" y="6114"/>
                  </a:cubicBezTo>
                  <a:cubicBezTo>
                    <a:pt x="28937" y="6092"/>
                    <a:pt x="28898" y="6074"/>
                    <a:pt x="28880" y="6074"/>
                  </a:cubicBezTo>
                  <a:close/>
                  <a:moveTo>
                    <a:pt x="671" y="6292"/>
                  </a:moveTo>
                  <a:cubicBezTo>
                    <a:pt x="653" y="6292"/>
                    <a:pt x="614" y="6309"/>
                    <a:pt x="614" y="6349"/>
                  </a:cubicBezTo>
                  <a:cubicBezTo>
                    <a:pt x="597" y="6383"/>
                    <a:pt x="614" y="6418"/>
                    <a:pt x="653" y="6440"/>
                  </a:cubicBezTo>
                  <a:lnTo>
                    <a:pt x="671" y="6440"/>
                  </a:lnTo>
                  <a:cubicBezTo>
                    <a:pt x="706" y="6440"/>
                    <a:pt x="723" y="6418"/>
                    <a:pt x="740" y="6401"/>
                  </a:cubicBezTo>
                  <a:cubicBezTo>
                    <a:pt x="762" y="6366"/>
                    <a:pt x="740" y="6309"/>
                    <a:pt x="706" y="6309"/>
                  </a:cubicBezTo>
                  <a:cubicBezTo>
                    <a:pt x="706" y="6292"/>
                    <a:pt x="688" y="6292"/>
                    <a:pt x="671" y="6292"/>
                  </a:cubicBezTo>
                  <a:close/>
                  <a:moveTo>
                    <a:pt x="29006" y="6401"/>
                  </a:moveTo>
                  <a:cubicBezTo>
                    <a:pt x="28972" y="6418"/>
                    <a:pt x="28972" y="6475"/>
                    <a:pt x="28989" y="6510"/>
                  </a:cubicBezTo>
                  <a:cubicBezTo>
                    <a:pt x="28989" y="6527"/>
                    <a:pt x="29024" y="6549"/>
                    <a:pt x="29046" y="6549"/>
                  </a:cubicBezTo>
                  <a:cubicBezTo>
                    <a:pt x="29063" y="6549"/>
                    <a:pt x="29080" y="6549"/>
                    <a:pt x="29080" y="6527"/>
                  </a:cubicBezTo>
                  <a:cubicBezTo>
                    <a:pt x="29115" y="6510"/>
                    <a:pt x="29133" y="6475"/>
                    <a:pt x="29115" y="6440"/>
                  </a:cubicBezTo>
                  <a:cubicBezTo>
                    <a:pt x="29098" y="6418"/>
                    <a:pt x="29080" y="6401"/>
                    <a:pt x="29046" y="6401"/>
                  </a:cubicBezTo>
                  <a:close/>
                  <a:moveTo>
                    <a:pt x="545" y="6636"/>
                  </a:moveTo>
                  <a:cubicBezTo>
                    <a:pt x="505" y="6636"/>
                    <a:pt x="488" y="6658"/>
                    <a:pt x="471" y="6675"/>
                  </a:cubicBezTo>
                  <a:cubicBezTo>
                    <a:pt x="453" y="6710"/>
                    <a:pt x="471" y="6766"/>
                    <a:pt x="505" y="6766"/>
                  </a:cubicBezTo>
                  <a:cubicBezTo>
                    <a:pt x="523" y="6784"/>
                    <a:pt x="523" y="6784"/>
                    <a:pt x="545" y="6784"/>
                  </a:cubicBezTo>
                  <a:cubicBezTo>
                    <a:pt x="562" y="6784"/>
                    <a:pt x="597" y="6766"/>
                    <a:pt x="597" y="6727"/>
                  </a:cubicBezTo>
                  <a:cubicBezTo>
                    <a:pt x="614" y="6692"/>
                    <a:pt x="597" y="6658"/>
                    <a:pt x="562" y="6636"/>
                  </a:cubicBezTo>
                  <a:close/>
                  <a:moveTo>
                    <a:pt x="29224" y="6710"/>
                  </a:moveTo>
                  <a:cubicBezTo>
                    <a:pt x="29207" y="6710"/>
                    <a:pt x="29189" y="6727"/>
                    <a:pt x="29189" y="6727"/>
                  </a:cubicBezTo>
                  <a:cubicBezTo>
                    <a:pt x="29154" y="6745"/>
                    <a:pt x="29133" y="6784"/>
                    <a:pt x="29154" y="6819"/>
                  </a:cubicBezTo>
                  <a:cubicBezTo>
                    <a:pt x="29172" y="6853"/>
                    <a:pt x="29189" y="6853"/>
                    <a:pt x="29224" y="6853"/>
                  </a:cubicBezTo>
                  <a:lnTo>
                    <a:pt x="29263" y="6853"/>
                  </a:lnTo>
                  <a:cubicBezTo>
                    <a:pt x="29298" y="6836"/>
                    <a:pt x="29298" y="6784"/>
                    <a:pt x="29281" y="6766"/>
                  </a:cubicBezTo>
                  <a:cubicBezTo>
                    <a:pt x="29281" y="6727"/>
                    <a:pt x="29241" y="6710"/>
                    <a:pt x="29224" y="6710"/>
                  </a:cubicBezTo>
                  <a:close/>
                  <a:moveTo>
                    <a:pt x="397" y="6962"/>
                  </a:moveTo>
                  <a:cubicBezTo>
                    <a:pt x="379" y="6962"/>
                    <a:pt x="344" y="6984"/>
                    <a:pt x="344" y="7019"/>
                  </a:cubicBezTo>
                  <a:cubicBezTo>
                    <a:pt x="327" y="7054"/>
                    <a:pt x="344" y="7093"/>
                    <a:pt x="379" y="7110"/>
                  </a:cubicBezTo>
                  <a:lnTo>
                    <a:pt x="397" y="7110"/>
                  </a:lnTo>
                  <a:cubicBezTo>
                    <a:pt x="436" y="7110"/>
                    <a:pt x="471" y="7093"/>
                    <a:pt x="471" y="7071"/>
                  </a:cubicBezTo>
                  <a:cubicBezTo>
                    <a:pt x="488" y="7036"/>
                    <a:pt x="471" y="6984"/>
                    <a:pt x="436" y="6984"/>
                  </a:cubicBezTo>
                  <a:cubicBezTo>
                    <a:pt x="414" y="6962"/>
                    <a:pt x="414" y="6962"/>
                    <a:pt x="397" y="6962"/>
                  </a:cubicBezTo>
                  <a:close/>
                  <a:moveTo>
                    <a:pt x="29389" y="7036"/>
                  </a:moveTo>
                  <a:cubicBezTo>
                    <a:pt x="29372" y="7036"/>
                    <a:pt x="29372" y="7036"/>
                    <a:pt x="29350" y="7054"/>
                  </a:cubicBezTo>
                  <a:cubicBezTo>
                    <a:pt x="29315" y="7071"/>
                    <a:pt x="29315" y="7110"/>
                    <a:pt x="29333" y="7145"/>
                  </a:cubicBezTo>
                  <a:cubicBezTo>
                    <a:pt x="29333" y="7162"/>
                    <a:pt x="29372" y="7180"/>
                    <a:pt x="29389" y="7180"/>
                  </a:cubicBezTo>
                  <a:lnTo>
                    <a:pt x="29424" y="7180"/>
                  </a:lnTo>
                  <a:cubicBezTo>
                    <a:pt x="29459" y="7162"/>
                    <a:pt x="29481" y="7110"/>
                    <a:pt x="29459" y="7071"/>
                  </a:cubicBezTo>
                  <a:cubicBezTo>
                    <a:pt x="29442" y="7054"/>
                    <a:pt x="29424" y="7036"/>
                    <a:pt x="29389" y="7036"/>
                  </a:cubicBezTo>
                  <a:close/>
                  <a:moveTo>
                    <a:pt x="288" y="7310"/>
                  </a:moveTo>
                  <a:cubicBezTo>
                    <a:pt x="253" y="7310"/>
                    <a:pt x="218" y="7328"/>
                    <a:pt x="218" y="7362"/>
                  </a:cubicBezTo>
                  <a:cubicBezTo>
                    <a:pt x="197" y="7397"/>
                    <a:pt x="218" y="7436"/>
                    <a:pt x="253" y="7454"/>
                  </a:cubicBezTo>
                  <a:lnTo>
                    <a:pt x="288" y="7454"/>
                  </a:lnTo>
                  <a:cubicBezTo>
                    <a:pt x="305" y="7454"/>
                    <a:pt x="344" y="7436"/>
                    <a:pt x="344" y="7397"/>
                  </a:cubicBezTo>
                  <a:lnTo>
                    <a:pt x="362" y="7397"/>
                  </a:lnTo>
                  <a:cubicBezTo>
                    <a:pt x="344" y="7380"/>
                    <a:pt x="344" y="7362"/>
                    <a:pt x="344" y="7362"/>
                  </a:cubicBezTo>
                  <a:cubicBezTo>
                    <a:pt x="344" y="7345"/>
                    <a:pt x="327" y="7328"/>
                    <a:pt x="305" y="7310"/>
                  </a:cubicBezTo>
                  <a:close/>
                  <a:moveTo>
                    <a:pt x="29516" y="7362"/>
                  </a:moveTo>
                  <a:cubicBezTo>
                    <a:pt x="29498" y="7380"/>
                    <a:pt x="29481" y="7436"/>
                    <a:pt x="29498" y="7471"/>
                  </a:cubicBezTo>
                  <a:cubicBezTo>
                    <a:pt x="29498" y="7489"/>
                    <a:pt x="29533" y="7506"/>
                    <a:pt x="29550" y="7506"/>
                  </a:cubicBezTo>
                  <a:cubicBezTo>
                    <a:pt x="29568" y="7506"/>
                    <a:pt x="29590" y="7506"/>
                    <a:pt x="29590" y="7489"/>
                  </a:cubicBezTo>
                  <a:cubicBezTo>
                    <a:pt x="29624" y="7471"/>
                    <a:pt x="29642" y="7436"/>
                    <a:pt x="29624" y="7397"/>
                  </a:cubicBezTo>
                  <a:cubicBezTo>
                    <a:pt x="29607" y="7380"/>
                    <a:pt x="29590" y="7362"/>
                    <a:pt x="29550" y="7362"/>
                  </a:cubicBezTo>
                  <a:close/>
                  <a:moveTo>
                    <a:pt x="179" y="7654"/>
                  </a:moveTo>
                  <a:cubicBezTo>
                    <a:pt x="144" y="7654"/>
                    <a:pt x="109" y="7671"/>
                    <a:pt x="109" y="7706"/>
                  </a:cubicBezTo>
                  <a:cubicBezTo>
                    <a:pt x="88" y="7745"/>
                    <a:pt x="109" y="7780"/>
                    <a:pt x="144" y="7798"/>
                  </a:cubicBezTo>
                  <a:lnTo>
                    <a:pt x="179" y="7798"/>
                  </a:lnTo>
                  <a:cubicBezTo>
                    <a:pt x="197" y="7798"/>
                    <a:pt x="236" y="7780"/>
                    <a:pt x="236" y="7763"/>
                  </a:cubicBezTo>
                  <a:cubicBezTo>
                    <a:pt x="218" y="7745"/>
                    <a:pt x="218" y="7706"/>
                    <a:pt x="218" y="7671"/>
                  </a:cubicBezTo>
                  <a:lnTo>
                    <a:pt x="197" y="7654"/>
                  </a:lnTo>
                  <a:close/>
                  <a:moveTo>
                    <a:pt x="29698" y="7689"/>
                  </a:moveTo>
                  <a:cubicBezTo>
                    <a:pt x="29659" y="7706"/>
                    <a:pt x="29642" y="7745"/>
                    <a:pt x="29659" y="7780"/>
                  </a:cubicBezTo>
                  <a:cubicBezTo>
                    <a:pt x="29659" y="7815"/>
                    <a:pt x="29698" y="7832"/>
                    <a:pt x="29716" y="7832"/>
                  </a:cubicBezTo>
                  <a:cubicBezTo>
                    <a:pt x="29733" y="7832"/>
                    <a:pt x="29751" y="7832"/>
                    <a:pt x="29751" y="7815"/>
                  </a:cubicBezTo>
                  <a:cubicBezTo>
                    <a:pt x="29785" y="7798"/>
                    <a:pt x="29807" y="7763"/>
                    <a:pt x="29785" y="7724"/>
                  </a:cubicBezTo>
                  <a:cubicBezTo>
                    <a:pt x="29768" y="7689"/>
                    <a:pt x="29751" y="7689"/>
                    <a:pt x="29716" y="7689"/>
                  </a:cubicBezTo>
                  <a:close/>
                  <a:moveTo>
                    <a:pt x="70" y="8015"/>
                  </a:moveTo>
                  <a:cubicBezTo>
                    <a:pt x="53" y="8015"/>
                    <a:pt x="18" y="8033"/>
                    <a:pt x="18" y="8072"/>
                  </a:cubicBezTo>
                  <a:cubicBezTo>
                    <a:pt x="1" y="8107"/>
                    <a:pt x="36" y="8141"/>
                    <a:pt x="70" y="8141"/>
                  </a:cubicBezTo>
                  <a:lnTo>
                    <a:pt x="70" y="8159"/>
                  </a:lnTo>
                  <a:cubicBezTo>
                    <a:pt x="109" y="8159"/>
                    <a:pt x="127" y="8141"/>
                    <a:pt x="144" y="8107"/>
                  </a:cubicBezTo>
                  <a:cubicBezTo>
                    <a:pt x="109" y="8107"/>
                    <a:pt x="88" y="8050"/>
                    <a:pt x="109" y="8015"/>
                  </a:cubicBezTo>
                  <a:close/>
                  <a:moveTo>
                    <a:pt x="29842" y="8015"/>
                  </a:moveTo>
                  <a:cubicBezTo>
                    <a:pt x="29807" y="8033"/>
                    <a:pt x="29785" y="8072"/>
                    <a:pt x="29807" y="8107"/>
                  </a:cubicBezTo>
                  <a:cubicBezTo>
                    <a:pt x="29825" y="8141"/>
                    <a:pt x="29859" y="8159"/>
                    <a:pt x="29877" y="8159"/>
                  </a:cubicBezTo>
                  <a:cubicBezTo>
                    <a:pt x="29894" y="8159"/>
                    <a:pt x="29894" y="8159"/>
                    <a:pt x="29916" y="8141"/>
                  </a:cubicBezTo>
                  <a:cubicBezTo>
                    <a:pt x="29951" y="8124"/>
                    <a:pt x="29968" y="8089"/>
                    <a:pt x="29951" y="8050"/>
                  </a:cubicBezTo>
                  <a:cubicBezTo>
                    <a:pt x="29933" y="8033"/>
                    <a:pt x="29916" y="8015"/>
                    <a:pt x="29877" y="8015"/>
                  </a:cubicBezTo>
                  <a:close/>
                  <a:moveTo>
                    <a:pt x="30003" y="8341"/>
                  </a:moveTo>
                  <a:cubicBezTo>
                    <a:pt x="29968" y="8359"/>
                    <a:pt x="29951" y="8398"/>
                    <a:pt x="29968" y="8450"/>
                  </a:cubicBezTo>
                  <a:lnTo>
                    <a:pt x="29986" y="8468"/>
                  </a:lnTo>
                  <a:cubicBezTo>
                    <a:pt x="29986" y="8485"/>
                    <a:pt x="30003" y="8485"/>
                    <a:pt x="30025" y="8485"/>
                  </a:cubicBezTo>
                  <a:lnTo>
                    <a:pt x="30060" y="8485"/>
                  </a:lnTo>
                  <a:cubicBezTo>
                    <a:pt x="30094" y="8468"/>
                    <a:pt x="30112" y="8415"/>
                    <a:pt x="30094" y="8376"/>
                  </a:cubicBezTo>
                  <a:cubicBezTo>
                    <a:pt x="30077" y="8359"/>
                    <a:pt x="30060" y="8341"/>
                    <a:pt x="30025" y="8341"/>
                  </a:cubicBezTo>
                  <a:close/>
                  <a:moveTo>
                    <a:pt x="30168" y="8668"/>
                  </a:moveTo>
                  <a:cubicBezTo>
                    <a:pt x="30168" y="8668"/>
                    <a:pt x="30151" y="8668"/>
                    <a:pt x="30151" y="8685"/>
                  </a:cubicBezTo>
                  <a:cubicBezTo>
                    <a:pt x="30112" y="8685"/>
                    <a:pt x="30094" y="8724"/>
                    <a:pt x="30112" y="8759"/>
                  </a:cubicBezTo>
                  <a:lnTo>
                    <a:pt x="30151" y="8794"/>
                  </a:lnTo>
                  <a:lnTo>
                    <a:pt x="30151" y="8811"/>
                  </a:lnTo>
                  <a:lnTo>
                    <a:pt x="30203" y="8811"/>
                  </a:lnTo>
                  <a:cubicBezTo>
                    <a:pt x="30242" y="8794"/>
                    <a:pt x="30260" y="8742"/>
                    <a:pt x="30242" y="8703"/>
                  </a:cubicBezTo>
                  <a:cubicBezTo>
                    <a:pt x="30221" y="8685"/>
                    <a:pt x="30203" y="8668"/>
                    <a:pt x="30168" y="8668"/>
                  </a:cubicBezTo>
                  <a:close/>
                  <a:moveTo>
                    <a:pt x="30312" y="8994"/>
                  </a:moveTo>
                  <a:cubicBezTo>
                    <a:pt x="30277" y="9012"/>
                    <a:pt x="30277" y="9051"/>
                    <a:pt x="30277" y="9086"/>
                  </a:cubicBezTo>
                  <a:cubicBezTo>
                    <a:pt x="30294" y="9086"/>
                    <a:pt x="30294" y="9103"/>
                    <a:pt x="30312" y="9103"/>
                  </a:cubicBezTo>
                  <a:lnTo>
                    <a:pt x="30312" y="9120"/>
                  </a:lnTo>
                  <a:cubicBezTo>
                    <a:pt x="30329" y="9120"/>
                    <a:pt x="30329" y="9138"/>
                    <a:pt x="30351" y="9138"/>
                  </a:cubicBezTo>
                  <a:cubicBezTo>
                    <a:pt x="30368" y="9138"/>
                    <a:pt x="30368" y="9138"/>
                    <a:pt x="30386" y="9120"/>
                  </a:cubicBezTo>
                  <a:cubicBezTo>
                    <a:pt x="30421" y="9103"/>
                    <a:pt x="30438" y="9068"/>
                    <a:pt x="30421" y="9029"/>
                  </a:cubicBezTo>
                  <a:cubicBezTo>
                    <a:pt x="30403" y="8994"/>
                    <a:pt x="30368" y="8994"/>
                    <a:pt x="30351" y="8994"/>
                  </a:cubicBezTo>
                  <a:close/>
                  <a:moveTo>
                    <a:pt x="30529" y="9303"/>
                  </a:moveTo>
                  <a:cubicBezTo>
                    <a:pt x="30512" y="9303"/>
                    <a:pt x="30495" y="9303"/>
                    <a:pt x="30495" y="9321"/>
                  </a:cubicBezTo>
                  <a:cubicBezTo>
                    <a:pt x="30460" y="9321"/>
                    <a:pt x="30460" y="9355"/>
                    <a:pt x="30460" y="9395"/>
                  </a:cubicBezTo>
                  <a:cubicBezTo>
                    <a:pt x="30477" y="9395"/>
                    <a:pt x="30477" y="9412"/>
                    <a:pt x="30495" y="9429"/>
                  </a:cubicBezTo>
                  <a:lnTo>
                    <a:pt x="30495" y="9447"/>
                  </a:lnTo>
                  <a:lnTo>
                    <a:pt x="30569" y="9447"/>
                  </a:lnTo>
                  <a:cubicBezTo>
                    <a:pt x="30603" y="9429"/>
                    <a:pt x="30603" y="9377"/>
                    <a:pt x="30586" y="9338"/>
                  </a:cubicBezTo>
                  <a:cubicBezTo>
                    <a:pt x="30586" y="9321"/>
                    <a:pt x="30547" y="9303"/>
                    <a:pt x="30529" y="9303"/>
                  </a:cubicBezTo>
                  <a:close/>
                  <a:moveTo>
                    <a:pt x="30677" y="9629"/>
                  </a:moveTo>
                  <a:cubicBezTo>
                    <a:pt x="30677" y="9629"/>
                    <a:pt x="30656" y="9629"/>
                    <a:pt x="30656" y="9647"/>
                  </a:cubicBezTo>
                  <a:cubicBezTo>
                    <a:pt x="30621" y="9647"/>
                    <a:pt x="30621" y="9682"/>
                    <a:pt x="30603" y="9703"/>
                  </a:cubicBezTo>
                  <a:cubicBezTo>
                    <a:pt x="30638" y="9703"/>
                    <a:pt x="30656" y="9721"/>
                    <a:pt x="30677" y="9738"/>
                  </a:cubicBezTo>
                  <a:lnTo>
                    <a:pt x="30677" y="9773"/>
                  </a:lnTo>
                  <a:lnTo>
                    <a:pt x="30712" y="9773"/>
                  </a:lnTo>
                  <a:cubicBezTo>
                    <a:pt x="30747" y="9756"/>
                    <a:pt x="30764" y="9721"/>
                    <a:pt x="30747" y="9682"/>
                  </a:cubicBezTo>
                  <a:cubicBezTo>
                    <a:pt x="30730" y="9647"/>
                    <a:pt x="30712" y="9629"/>
                    <a:pt x="30677" y="9629"/>
                  </a:cubicBezTo>
                  <a:close/>
                  <a:moveTo>
                    <a:pt x="30786" y="9973"/>
                  </a:moveTo>
                  <a:cubicBezTo>
                    <a:pt x="30747" y="9991"/>
                    <a:pt x="30730" y="10008"/>
                    <a:pt x="30730" y="10030"/>
                  </a:cubicBezTo>
                  <a:lnTo>
                    <a:pt x="30747" y="10030"/>
                  </a:lnTo>
                  <a:cubicBezTo>
                    <a:pt x="30786" y="10030"/>
                    <a:pt x="30821" y="10047"/>
                    <a:pt x="30821" y="10082"/>
                  </a:cubicBezTo>
                  <a:lnTo>
                    <a:pt x="30821" y="10117"/>
                  </a:lnTo>
                  <a:cubicBezTo>
                    <a:pt x="30856" y="10099"/>
                    <a:pt x="30873" y="10065"/>
                    <a:pt x="30873" y="10030"/>
                  </a:cubicBezTo>
                  <a:cubicBezTo>
                    <a:pt x="30856" y="9991"/>
                    <a:pt x="30838" y="9973"/>
                    <a:pt x="30804" y="9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7"/>
            <p:cNvSpPr/>
            <p:nvPr/>
          </p:nvSpPr>
          <p:spPr>
            <a:xfrm rot="-5400000">
              <a:off x="5799138" y="1777332"/>
              <a:ext cx="5531753" cy="1630245"/>
            </a:xfrm>
            <a:custGeom>
              <a:avLst/>
              <a:gdLst/>
              <a:ahLst/>
              <a:cxnLst/>
              <a:rect l="l" t="t" r="r" b="b"/>
              <a:pathLst>
                <a:path w="30930" h="9992" extrusionOk="0">
                  <a:moveTo>
                    <a:pt x="10822" y="1"/>
                  </a:moveTo>
                  <a:cubicBezTo>
                    <a:pt x="10788" y="1"/>
                    <a:pt x="10748" y="40"/>
                    <a:pt x="10748" y="75"/>
                  </a:cubicBezTo>
                  <a:cubicBezTo>
                    <a:pt x="10770" y="109"/>
                    <a:pt x="10788" y="149"/>
                    <a:pt x="10822" y="149"/>
                  </a:cubicBezTo>
                  <a:lnTo>
                    <a:pt x="10840" y="149"/>
                  </a:lnTo>
                  <a:cubicBezTo>
                    <a:pt x="10879" y="149"/>
                    <a:pt x="10914" y="109"/>
                    <a:pt x="10896" y="75"/>
                  </a:cubicBezTo>
                  <a:cubicBezTo>
                    <a:pt x="10896" y="40"/>
                    <a:pt x="10879" y="1"/>
                    <a:pt x="10840" y="1"/>
                  </a:cubicBezTo>
                  <a:close/>
                  <a:moveTo>
                    <a:pt x="11184" y="1"/>
                  </a:moveTo>
                  <a:cubicBezTo>
                    <a:pt x="11149" y="1"/>
                    <a:pt x="11131" y="18"/>
                    <a:pt x="11114" y="75"/>
                  </a:cubicBezTo>
                  <a:cubicBezTo>
                    <a:pt x="11114" y="109"/>
                    <a:pt x="11149" y="149"/>
                    <a:pt x="11184" y="149"/>
                  </a:cubicBezTo>
                  <a:cubicBezTo>
                    <a:pt x="11240" y="149"/>
                    <a:pt x="11258" y="109"/>
                    <a:pt x="11258" y="75"/>
                  </a:cubicBezTo>
                  <a:cubicBezTo>
                    <a:pt x="11275" y="40"/>
                    <a:pt x="11240" y="1"/>
                    <a:pt x="11205" y="1"/>
                  </a:cubicBezTo>
                  <a:close/>
                  <a:moveTo>
                    <a:pt x="10461" y="18"/>
                  </a:moveTo>
                  <a:cubicBezTo>
                    <a:pt x="10422" y="18"/>
                    <a:pt x="10387" y="57"/>
                    <a:pt x="10405" y="92"/>
                  </a:cubicBezTo>
                  <a:cubicBezTo>
                    <a:pt x="10405" y="127"/>
                    <a:pt x="10422" y="166"/>
                    <a:pt x="10479" y="166"/>
                  </a:cubicBezTo>
                  <a:cubicBezTo>
                    <a:pt x="10513" y="166"/>
                    <a:pt x="10553" y="127"/>
                    <a:pt x="10531" y="92"/>
                  </a:cubicBezTo>
                  <a:cubicBezTo>
                    <a:pt x="10531" y="40"/>
                    <a:pt x="10513" y="18"/>
                    <a:pt x="10461" y="18"/>
                  </a:cubicBezTo>
                  <a:close/>
                  <a:moveTo>
                    <a:pt x="11549" y="18"/>
                  </a:moveTo>
                  <a:cubicBezTo>
                    <a:pt x="11510" y="18"/>
                    <a:pt x="11493" y="40"/>
                    <a:pt x="11475" y="75"/>
                  </a:cubicBezTo>
                  <a:cubicBezTo>
                    <a:pt x="11475" y="127"/>
                    <a:pt x="11510" y="149"/>
                    <a:pt x="11549" y="166"/>
                  </a:cubicBezTo>
                  <a:cubicBezTo>
                    <a:pt x="11601" y="166"/>
                    <a:pt x="11619" y="127"/>
                    <a:pt x="11619" y="92"/>
                  </a:cubicBezTo>
                  <a:cubicBezTo>
                    <a:pt x="11640" y="57"/>
                    <a:pt x="11601" y="18"/>
                    <a:pt x="11566" y="18"/>
                  </a:cubicBezTo>
                  <a:close/>
                  <a:moveTo>
                    <a:pt x="10096" y="57"/>
                  </a:moveTo>
                  <a:cubicBezTo>
                    <a:pt x="10061" y="57"/>
                    <a:pt x="10026" y="92"/>
                    <a:pt x="10044" y="127"/>
                  </a:cubicBezTo>
                  <a:cubicBezTo>
                    <a:pt x="10044" y="166"/>
                    <a:pt x="10078" y="201"/>
                    <a:pt x="10117" y="201"/>
                  </a:cubicBezTo>
                  <a:cubicBezTo>
                    <a:pt x="10152" y="201"/>
                    <a:pt x="10187" y="166"/>
                    <a:pt x="10187" y="109"/>
                  </a:cubicBezTo>
                  <a:cubicBezTo>
                    <a:pt x="10170" y="75"/>
                    <a:pt x="10152" y="57"/>
                    <a:pt x="10117" y="57"/>
                  </a:cubicBezTo>
                  <a:close/>
                  <a:moveTo>
                    <a:pt x="11910" y="57"/>
                  </a:moveTo>
                  <a:cubicBezTo>
                    <a:pt x="11875" y="57"/>
                    <a:pt x="11858" y="75"/>
                    <a:pt x="11836" y="109"/>
                  </a:cubicBezTo>
                  <a:cubicBezTo>
                    <a:pt x="11836" y="149"/>
                    <a:pt x="11875" y="183"/>
                    <a:pt x="11910" y="201"/>
                  </a:cubicBezTo>
                  <a:cubicBezTo>
                    <a:pt x="11945" y="201"/>
                    <a:pt x="11984" y="166"/>
                    <a:pt x="11984" y="127"/>
                  </a:cubicBezTo>
                  <a:cubicBezTo>
                    <a:pt x="12002" y="92"/>
                    <a:pt x="11967" y="57"/>
                    <a:pt x="11928" y="57"/>
                  </a:cubicBezTo>
                  <a:close/>
                  <a:moveTo>
                    <a:pt x="9735" y="109"/>
                  </a:moveTo>
                  <a:cubicBezTo>
                    <a:pt x="9700" y="109"/>
                    <a:pt x="9661" y="149"/>
                    <a:pt x="9682" y="183"/>
                  </a:cubicBezTo>
                  <a:cubicBezTo>
                    <a:pt x="9682" y="218"/>
                    <a:pt x="9717" y="257"/>
                    <a:pt x="9752" y="257"/>
                  </a:cubicBezTo>
                  <a:cubicBezTo>
                    <a:pt x="9809" y="236"/>
                    <a:pt x="9826" y="201"/>
                    <a:pt x="9826" y="166"/>
                  </a:cubicBezTo>
                  <a:cubicBezTo>
                    <a:pt x="9809" y="127"/>
                    <a:pt x="9791" y="109"/>
                    <a:pt x="9752" y="109"/>
                  </a:cubicBezTo>
                  <a:close/>
                  <a:moveTo>
                    <a:pt x="12271" y="109"/>
                  </a:moveTo>
                  <a:cubicBezTo>
                    <a:pt x="12237" y="109"/>
                    <a:pt x="12219" y="127"/>
                    <a:pt x="12202" y="166"/>
                  </a:cubicBezTo>
                  <a:cubicBezTo>
                    <a:pt x="12202" y="201"/>
                    <a:pt x="12219" y="236"/>
                    <a:pt x="12254" y="257"/>
                  </a:cubicBezTo>
                  <a:lnTo>
                    <a:pt x="12271" y="257"/>
                  </a:lnTo>
                  <a:cubicBezTo>
                    <a:pt x="12311" y="257"/>
                    <a:pt x="12345" y="218"/>
                    <a:pt x="12345" y="183"/>
                  </a:cubicBezTo>
                  <a:cubicBezTo>
                    <a:pt x="12345" y="149"/>
                    <a:pt x="12328" y="109"/>
                    <a:pt x="12293" y="109"/>
                  </a:cubicBezTo>
                  <a:close/>
                  <a:moveTo>
                    <a:pt x="9373" y="166"/>
                  </a:moveTo>
                  <a:cubicBezTo>
                    <a:pt x="9334" y="183"/>
                    <a:pt x="9317" y="218"/>
                    <a:pt x="9317" y="257"/>
                  </a:cubicBezTo>
                  <a:cubicBezTo>
                    <a:pt x="9334" y="292"/>
                    <a:pt x="9356" y="310"/>
                    <a:pt x="9391" y="310"/>
                  </a:cubicBezTo>
                  <a:lnTo>
                    <a:pt x="9408" y="310"/>
                  </a:lnTo>
                  <a:cubicBezTo>
                    <a:pt x="9443" y="310"/>
                    <a:pt x="9465" y="275"/>
                    <a:pt x="9465" y="236"/>
                  </a:cubicBezTo>
                  <a:cubicBezTo>
                    <a:pt x="9465" y="201"/>
                    <a:pt x="9426" y="166"/>
                    <a:pt x="9391" y="166"/>
                  </a:cubicBezTo>
                  <a:close/>
                  <a:moveTo>
                    <a:pt x="12637" y="183"/>
                  </a:moveTo>
                  <a:cubicBezTo>
                    <a:pt x="12598" y="183"/>
                    <a:pt x="12563" y="201"/>
                    <a:pt x="12563" y="236"/>
                  </a:cubicBezTo>
                  <a:cubicBezTo>
                    <a:pt x="12546" y="275"/>
                    <a:pt x="12580" y="310"/>
                    <a:pt x="12619" y="327"/>
                  </a:cubicBezTo>
                  <a:lnTo>
                    <a:pt x="12637" y="327"/>
                  </a:lnTo>
                  <a:cubicBezTo>
                    <a:pt x="12654" y="327"/>
                    <a:pt x="12689" y="310"/>
                    <a:pt x="12707" y="275"/>
                  </a:cubicBezTo>
                  <a:cubicBezTo>
                    <a:pt x="12707" y="236"/>
                    <a:pt x="12689" y="201"/>
                    <a:pt x="12654" y="183"/>
                  </a:cubicBezTo>
                  <a:close/>
                  <a:moveTo>
                    <a:pt x="9030" y="257"/>
                  </a:moveTo>
                  <a:cubicBezTo>
                    <a:pt x="8991" y="257"/>
                    <a:pt x="8956" y="292"/>
                    <a:pt x="8973" y="327"/>
                  </a:cubicBezTo>
                  <a:cubicBezTo>
                    <a:pt x="8973" y="366"/>
                    <a:pt x="9008" y="401"/>
                    <a:pt x="9047" y="401"/>
                  </a:cubicBezTo>
                  <a:lnTo>
                    <a:pt x="9047" y="383"/>
                  </a:lnTo>
                  <a:cubicBezTo>
                    <a:pt x="9099" y="383"/>
                    <a:pt x="9117" y="344"/>
                    <a:pt x="9099" y="310"/>
                  </a:cubicBezTo>
                  <a:cubicBezTo>
                    <a:pt x="9099" y="275"/>
                    <a:pt x="9064" y="257"/>
                    <a:pt x="9047" y="257"/>
                  </a:cubicBezTo>
                  <a:close/>
                  <a:moveTo>
                    <a:pt x="12981" y="292"/>
                  </a:moveTo>
                  <a:cubicBezTo>
                    <a:pt x="12946" y="292"/>
                    <a:pt x="12924" y="310"/>
                    <a:pt x="12907" y="327"/>
                  </a:cubicBezTo>
                  <a:cubicBezTo>
                    <a:pt x="12889" y="366"/>
                    <a:pt x="12924" y="418"/>
                    <a:pt x="12963" y="418"/>
                  </a:cubicBezTo>
                  <a:cubicBezTo>
                    <a:pt x="12963" y="418"/>
                    <a:pt x="12963" y="436"/>
                    <a:pt x="12981" y="436"/>
                  </a:cubicBezTo>
                  <a:cubicBezTo>
                    <a:pt x="13015" y="436"/>
                    <a:pt x="13033" y="401"/>
                    <a:pt x="13055" y="383"/>
                  </a:cubicBezTo>
                  <a:cubicBezTo>
                    <a:pt x="13055" y="344"/>
                    <a:pt x="13033" y="292"/>
                    <a:pt x="12998" y="292"/>
                  </a:cubicBezTo>
                  <a:close/>
                  <a:moveTo>
                    <a:pt x="8664" y="327"/>
                  </a:moveTo>
                  <a:cubicBezTo>
                    <a:pt x="8629" y="344"/>
                    <a:pt x="8612" y="383"/>
                    <a:pt x="8612" y="418"/>
                  </a:cubicBezTo>
                  <a:cubicBezTo>
                    <a:pt x="8629" y="453"/>
                    <a:pt x="8647" y="475"/>
                    <a:pt x="8682" y="475"/>
                  </a:cubicBezTo>
                  <a:lnTo>
                    <a:pt x="8703" y="475"/>
                  </a:lnTo>
                  <a:cubicBezTo>
                    <a:pt x="8738" y="475"/>
                    <a:pt x="8773" y="418"/>
                    <a:pt x="8756" y="383"/>
                  </a:cubicBezTo>
                  <a:cubicBezTo>
                    <a:pt x="8756" y="344"/>
                    <a:pt x="8721" y="327"/>
                    <a:pt x="8682" y="327"/>
                  </a:cubicBezTo>
                  <a:close/>
                  <a:moveTo>
                    <a:pt x="13324" y="401"/>
                  </a:moveTo>
                  <a:cubicBezTo>
                    <a:pt x="13290" y="401"/>
                    <a:pt x="13272" y="418"/>
                    <a:pt x="13250" y="453"/>
                  </a:cubicBezTo>
                  <a:cubicBezTo>
                    <a:pt x="13233" y="492"/>
                    <a:pt x="13250" y="527"/>
                    <a:pt x="13290" y="544"/>
                  </a:cubicBezTo>
                  <a:lnTo>
                    <a:pt x="13324" y="544"/>
                  </a:lnTo>
                  <a:cubicBezTo>
                    <a:pt x="13342" y="544"/>
                    <a:pt x="13381" y="527"/>
                    <a:pt x="13381" y="510"/>
                  </a:cubicBezTo>
                  <a:cubicBezTo>
                    <a:pt x="13398" y="475"/>
                    <a:pt x="13381" y="418"/>
                    <a:pt x="13342" y="401"/>
                  </a:cubicBezTo>
                  <a:close/>
                  <a:moveTo>
                    <a:pt x="8320" y="436"/>
                  </a:moveTo>
                  <a:cubicBezTo>
                    <a:pt x="8286" y="453"/>
                    <a:pt x="8246" y="492"/>
                    <a:pt x="8268" y="527"/>
                  </a:cubicBezTo>
                  <a:cubicBezTo>
                    <a:pt x="8286" y="562"/>
                    <a:pt x="8303" y="584"/>
                    <a:pt x="8338" y="584"/>
                  </a:cubicBezTo>
                  <a:lnTo>
                    <a:pt x="8355" y="584"/>
                  </a:lnTo>
                  <a:cubicBezTo>
                    <a:pt x="8394" y="562"/>
                    <a:pt x="8412" y="527"/>
                    <a:pt x="8412" y="492"/>
                  </a:cubicBezTo>
                  <a:cubicBezTo>
                    <a:pt x="8394" y="453"/>
                    <a:pt x="8377" y="436"/>
                    <a:pt x="8338" y="436"/>
                  </a:cubicBezTo>
                  <a:close/>
                  <a:moveTo>
                    <a:pt x="24838" y="453"/>
                  </a:moveTo>
                  <a:cubicBezTo>
                    <a:pt x="24803" y="453"/>
                    <a:pt x="24764" y="492"/>
                    <a:pt x="24764" y="527"/>
                  </a:cubicBezTo>
                  <a:cubicBezTo>
                    <a:pt x="24764" y="562"/>
                    <a:pt x="24803" y="601"/>
                    <a:pt x="24838" y="601"/>
                  </a:cubicBezTo>
                  <a:cubicBezTo>
                    <a:pt x="24873" y="601"/>
                    <a:pt x="24912" y="584"/>
                    <a:pt x="24912" y="527"/>
                  </a:cubicBezTo>
                  <a:cubicBezTo>
                    <a:pt x="24912" y="492"/>
                    <a:pt x="24873" y="453"/>
                    <a:pt x="24838" y="453"/>
                  </a:cubicBezTo>
                  <a:close/>
                  <a:moveTo>
                    <a:pt x="24477" y="475"/>
                  </a:moveTo>
                  <a:cubicBezTo>
                    <a:pt x="24438" y="475"/>
                    <a:pt x="24403" y="510"/>
                    <a:pt x="24403" y="544"/>
                  </a:cubicBezTo>
                  <a:cubicBezTo>
                    <a:pt x="24403" y="584"/>
                    <a:pt x="24438" y="618"/>
                    <a:pt x="24477" y="618"/>
                  </a:cubicBezTo>
                  <a:cubicBezTo>
                    <a:pt x="24529" y="618"/>
                    <a:pt x="24546" y="584"/>
                    <a:pt x="24546" y="544"/>
                  </a:cubicBezTo>
                  <a:cubicBezTo>
                    <a:pt x="24546" y="492"/>
                    <a:pt x="24512" y="475"/>
                    <a:pt x="24477" y="475"/>
                  </a:cubicBezTo>
                  <a:close/>
                  <a:moveTo>
                    <a:pt x="25199" y="492"/>
                  </a:moveTo>
                  <a:cubicBezTo>
                    <a:pt x="25164" y="492"/>
                    <a:pt x="25129" y="510"/>
                    <a:pt x="25129" y="544"/>
                  </a:cubicBezTo>
                  <a:cubicBezTo>
                    <a:pt x="25129" y="601"/>
                    <a:pt x="25147" y="636"/>
                    <a:pt x="25182" y="636"/>
                  </a:cubicBezTo>
                  <a:lnTo>
                    <a:pt x="25199" y="636"/>
                  </a:lnTo>
                  <a:cubicBezTo>
                    <a:pt x="25238" y="636"/>
                    <a:pt x="25273" y="618"/>
                    <a:pt x="25273" y="584"/>
                  </a:cubicBezTo>
                  <a:cubicBezTo>
                    <a:pt x="25273" y="544"/>
                    <a:pt x="25256" y="492"/>
                    <a:pt x="25217" y="492"/>
                  </a:cubicBezTo>
                  <a:close/>
                  <a:moveTo>
                    <a:pt x="24094" y="527"/>
                  </a:moveTo>
                  <a:cubicBezTo>
                    <a:pt x="24059" y="527"/>
                    <a:pt x="24042" y="562"/>
                    <a:pt x="24042" y="601"/>
                  </a:cubicBezTo>
                  <a:cubicBezTo>
                    <a:pt x="24059" y="636"/>
                    <a:pt x="24076" y="671"/>
                    <a:pt x="24111" y="671"/>
                  </a:cubicBezTo>
                  <a:lnTo>
                    <a:pt x="24129" y="671"/>
                  </a:lnTo>
                  <a:cubicBezTo>
                    <a:pt x="24168" y="653"/>
                    <a:pt x="24203" y="618"/>
                    <a:pt x="24185" y="584"/>
                  </a:cubicBezTo>
                  <a:cubicBezTo>
                    <a:pt x="24185" y="544"/>
                    <a:pt x="24150" y="527"/>
                    <a:pt x="24111" y="527"/>
                  </a:cubicBezTo>
                  <a:close/>
                  <a:moveTo>
                    <a:pt x="7977" y="544"/>
                  </a:moveTo>
                  <a:cubicBezTo>
                    <a:pt x="7920" y="562"/>
                    <a:pt x="7903" y="601"/>
                    <a:pt x="7920" y="636"/>
                  </a:cubicBezTo>
                  <a:cubicBezTo>
                    <a:pt x="7942" y="671"/>
                    <a:pt x="7959" y="692"/>
                    <a:pt x="7994" y="692"/>
                  </a:cubicBezTo>
                  <a:cubicBezTo>
                    <a:pt x="7994" y="692"/>
                    <a:pt x="8011" y="692"/>
                    <a:pt x="8011" y="671"/>
                  </a:cubicBezTo>
                  <a:cubicBezTo>
                    <a:pt x="8051" y="671"/>
                    <a:pt x="8068" y="636"/>
                    <a:pt x="8068" y="584"/>
                  </a:cubicBezTo>
                  <a:cubicBezTo>
                    <a:pt x="8051" y="562"/>
                    <a:pt x="8011" y="544"/>
                    <a:pt x="7994" y="544"/>
                  </a:cubicBezTo>
                  <a:close/>
                  <a:moveTo>
                    <a:pt x="13651" y="544"/>
                  </a:moveTo>
                  <a:cubicBezTo>
                    <a:pt x="13633" y="544"/>
                    <a:pt x="13599" y="562"/>
                    <a:pt x="13577" y="584"/>
                  </a:cubicBezTo>
                  <a:cubicBezTo>
                    <a:pt x="13577" y="618"/>
                    <a:pt x="13577" y="671"/>
                    <a:pt x="13616" y="692"/>
                  </a:cubicBezTo>
                  <a:lnTo>
                    <a:pt x="13651" y="692"/>
                  </a:lnTo>
                  <a:cubicBezTo>
                    <a:pt x="13686" y="692"/>
                    <a:pt x="13707" y="671"/>
                    <a:pt x="13725" y="653"/>
                  </a:cubicBezTo>
                  <a:cubicBezTo>
                    <a:pt x="13742" y="618"/>
                    <a:pt x="13725" y="562"/>
                    <a:pt x="13686" y="544"/>
                  </a:cubicBezTo>
                  <a:close/>
                  <a:moveTo>
                    <a:pt x="25543" y="584"/>
                  </a:moveTo>
                  <a:cubicBezTo>
                    <a:pt x="25525" y="584"/>
                    <a:pt x="25491" y="601"/>
                    <a:pt x="25491" y="618"/>
                  </a:cubicBezTo>
                  <a:cubicBezTo>
                    <a:pt x="25473" y="671"/>
                    <a:pt x="25491" y="710"/>
                    <a:pt x="25525" y="727"/>
                  </a:cubicBezTo>
                  <a:lnTo>
                    <a:pt x="25543" y="727"/>
                  </a:lnTo>
                  <a:cubicBezTo>
                    <a:pt x="25582" y="727"/>
                    <a:pt x="25617" y="710"/>
                    <a:pt x="25617" y="671"/>
                  </a:cubicBezTo>
                  <a:cubicBezTo>
                    <a:pt x="25634" y="636"/>
                    <a:pt x="25617" y="601"/>
                    <a:pt x="25582" y="584"/>
                  </a:cubicBezTo>
                  <a:close/>
                  <a:moveTo>
                    <a:pt x="23750" y="618"/>
                  </a:moveTo>
                  <a:cubicBezTo>
                    <a:pt x="23715" y="618"/>
                    <a:pt x="23676" y="671"/>
                    <a:pt x="23694" y="710"/>
                  </a:cubicBezTo>
                  <a:cubicBezTo>
                    <a:pt x="23715" y="727"/>
                    <a:pt x="23733" y="745"/>
                    <a:pt x="23768" y="745"/>
                  </a:cubicBezTo>
                  <a:lnTo>
                    <a:pt x="23785" y="745"/>
                  </a:lnTo>
                  <a:cubicBezTo>
                    <a:pt x="23824" y="745"/>
                    <a:pt x="23842" y="692"/>
                    <a:pt x="23842" y="653"/>
                  </a:cubicBezTo>
                  <a:cubicBezTo>
                    <a:pt x="23824" y="636"/>
                    <a:pt x="23802" y="618"/>
                    <a:pt x="23768" y="618"/>
                  </a:cubicBezTo>
                  <a:close/>
                  <a:moveTo>
                    <a:pt x="7615" y="653"/>
                  </a:moveTo>
                  <a:cubicBezTo>
                    <a:pt x="7576" y="671"/>
                    <a:pt x="7559" y="710"/>
                    <a:pt x="7576" y="745"/>
                  </a:cubicBezTo>
                  <a:cubicBezTo>
                    <a:pt x="7594" y="779"/>
                    <a:pt x="7615" y="801"/>
                    <a:pt x="7650" y="801"/>
                  </a:cubicBezTo>
                  <a:lnTo>
                    <a:pt x="7668" y="801"/>
                  </a:lnTo>
                  <a:cubicBezTo>
                    <a:pt x="7703" y="779"/>
                    <a:pt x="7724" y="745"/>
                    <a:pt x="7724" y="710"/>
                  </a:cubicBezTo>
                  <a:cubicBezTo>
                    <a:pt x="7703" y="671"/>
                    <a:pt x="7685" y="653"/>
                    <a:pt x="7650" y="653"/>
                  </a:cubicBezTo>
                  <a:close/>
                  <a:moveTo>
                    <a:pt x="13977" y="710"/>
                  </a:moveTo>
                  <a:cubicBezTo>
                    <a:pt x="13960" y="710"/>
                    <a:pt x="13925" y="727"/>
                    <a:pt x="13903" y="745"/>
                  </a:cubicBezTo>
                  <a:cubicBezTo>
                    <a:pt x="13886" y="779"/>
                    <a:pt x="13903" y="819"/>
                    <a:pt x="13942" y="836"/>
                  </a:cubicBezTo>
                  <a:cubicBezTo>
                    <a:pt x="13960" y="853"/>
                    <a:pt x="13960" y="853"/>
                    <a:pt x="13977" y="853"/>
                  </a:cubicBezTo>
                  <a:cubicBezTo>
                    <a:pt x="13995" y="853"/>
                    <a:pt x="14034" y="836"/>
                    <a:pt x="14034" y="819"/>
                  </a:cubicBezTo>
                  <a:cubicBezTo>
                    <a:pt x="14068" y="779"/>
                    <a:pt x="14051" y="745"/>
                    <a:pt x="14012" y="710"/>
                  </a:cubicBezTo>
                  <a:close/>
                  <a:moveTo>
                    <a:pt x="25891" y="710"/>
                  </a:moveTo>
                  <a:cubicBezTo>
                    <a:pt x="25852" y="710"/>
                    <a:pt x="25834" y="727"/>
                    <a:pt x="25817" y="762"/>
                  </a:cubicBezTo>
                  <a:cubicBezTo>
                    <a:pt x="25800" y="801"/>
                    <a:pt x="25817" y="836"/>
                    <a:pt x="25852" y="853"/>
                  </a:cubicBezTo>
                  <a:lnTo>
                    <a:pt x="25891" y="853"/>
                  </a:lnTo>
                  <a:cubicBezTo>
                    <a:pt x="25908" y="853"/>
                    <a:pt x="25943" y="853"/>
                    <a:pt x="25943" y="819"/>
                  </a:cubicBezTo>
                  <a:cubicBezTo>
                    <a:pt x="25961" y="779"/>
                    <a:pt x="25961" y="745"/>
                    <a:pt x="25926" y="727"/>
                  </a:cubicBezTo>
                  <a:cubicBezTo>
                    <a:pt x="25908" y="727"/>
                    <a:pt x="25891" y="710"/>
                    <a:pt x="25891" y="710"/>
                  </a:cubicBezTo>
                  <a:close/>
                  <a:moveTo>
                    <a:pt x="23389" y="727"/>
                  </a:moveTo>
                  <a:cubicBezTo>
                    <a:pt x="23350" y="745"/>
                    <a:pt x="23332" y="779"/>
                    <a:pt x="23350" y="819"/>
                  </a:cubicBezTo>
                  <a:cubicBezTo>
                    <a:pt x="23367" y="853"/>
                    <a:pt x="23389" y="871"/>
                    <a:pt x="23424" y="871"/>
                  </a:cubicBezTo>
                  <a:lnTo>
                    <a:pt x="23441" y="871"/>
                  </a:lnTo>
                  <a:cubicBezTo>
                    <a:pt x="23476" y="853"/>
                    <a:pt x="23498" y="819"/>
                    <a:pt x="23498" y="779"/>
                  </a:cubicBezTo>
                  <a:cubicBezTo>
                    <a:pt x="23476" y="745"/>
                    <a:pt x="23459" y="727"/>
                    <a:pt x="23424" y="727"/>
                  </a:cubicBezTo>
                  <a:close/>
                  <a:moveTo>
                    <a:pt x="7289" y="779"/>
                  </a:moveTo>
                  <a:cubicBezTo>
                    <a:pt x="7250" y="801"/>
                    <a:pt x="7233" y="836"/>
                    <a:pt x="7233" y="871"/>
                  </a:cubicBezTo>
                  <a:cubicBezTo>
                    <a:pt x="7250" y="910"/>
                    <a:pt x="7267" y="927"/>
                    <a:pt x="7307" y="927"/>
                  </a:cubicBezTo>
                  <a:lnTo>
                    <a:pt x="7341" y="927"/>
                  </a:lnTo>
                  <a:cubicBezTo>
                    <a:pt x="7376" y="910"/>
                    <a:pt x="7398" y="871"/>
                    <a:pt x="7376" y="836"/>
                  </a:cubicBezTo>
                  <a:cubicBezTo>
                    <a:pt x="7359" y="801"/>
                    <a:pt x="7341" y="779"/>
                    <a:pt x="7307" y="779"/>
                  </a:cubicBezTo>
                  <a:close/>
                  <a:moveTo>
                    <a:pt x="23063" y="871"/>
                  </a:moveTo>
                  <a:cubicBezTo>
                    <a:pt x="23023" y="888"/>
                    <a:pt x="23006" y="927"/>
                    <a:pt x="23023" y="962"/>
                  </a:cubicBezTo>
                  <a:cubicBezTo>
                    <a:pt x="23041" y="997"/>
                    <a:pt x="23063" y="1019"/>
                    <a:pt x="23080" y="1019"/>
                  </a:cubicBezTo>
                  <a:cubicBezTo>
                    <a:pt x="23097" y="1019"/>
                    <a:pt x="23115" y="1019"/>
                    <a:pt x="23115" y="997"/>
                  </a:cubicBezTo>
                  <a:cubicBezTo>
                    <a:pt x="23150" y="980"/>
                    <a:pt x="23171" y="945"/>
                    <a:pt x="23150" y="910"/>
                  </a:cubicBezTo>
                  <a:cubicBezTo>
                    <a:pt x="23132" y="888"/>
                    <a:pt x="23115" y="871"/>
                    <a:pt x="23080" y="871"/>
                  </a:cubicBezTo>
                  <a:close/>
                  <a:moveTo>
                    <a:pt x="14286" y="888"/>
                  </a:moveTo>
                  <a:cubicBezTo>
                    <a:pt x="14269" y="888"/>
                    <a:pt x="14251" y="910"/>
                    <a:pt x="14229" y="927"/>
                  </a:cubicBezTo>
                  <a:cubicBezTo>
                    <a:pt x="14212" y="962"/>
                    <a:pt x="14212" y="997"/>
                    <a:pt x="14251" y="1019"/>
                  </a:cubicBezTo>
                  <a:cubicBezTo>
                    <a:pt x="14269" y="1036"/>
                    <a:pt x="14269" y="1036"/>
                    <a:pt x="14286" y="1036"/>
                  </a:cubicBezTo>
                  <a:cubicBezTo>
                    <a:pt x="14321" y="1036"/>
                    <a:pt x="14338" y="1019"/>
                    <a:pt x="14360" y="997"/>
                  </a:cubicBezTo>
                  <a:cubicBezTo>
                    <a:pt x="14377" y="962"/>
                    <a:pt x="14360" y="927"/>
                    <a:pt x="14321" y="910"/>
                  </a:cubicBezTo>
                  <a:cubicBezTo>
                    <a:pt x="14321" y="888"/>
                    <a:pt x="14303" y="888"/>
                    <a:pt x="14286" y="888"/>
                  </a:cubicBezTo>
                  <a:close/>
                  <a:moveTo>
                    <a:pt x="6963" y="910"/>
                  </a:moveTo>
                  <a:lnTo>
                    <a:pt x="6941" y="927"/>
                  </a:lnTo>
                  <a:cubicBezTo>
                    <a:pt x="6906" y="945"/>
                    <a:pt x="6889" y="980"/>
                    <a:pt x="6906" y="1019"/>
                  </a:cubicBezTo>
                  <a:cubicBezTo>
                    <a:pt x="6906" y="1036"/>
                    <a:pt x="6941" y="1054"/>
                    <a:pt x="6963" y="1054"/>
                  </a:cubicBezTo>
                  <a:lnTo>
                    <a:pt x="6998" y="1054"/>
                  </a:lnTo>
                  <a:cubicBezTo>
                    <a:pt x="7032" y="1036"/>
                    <a:pt x="7050" y="997"/>
                    <a:pt x="7032" y="962"/>
                  </a:cubicBezTo>
                  <a:cubicBezTo>
                    <a:pt x="7032" y="927"/>
                    <a:pt x="6998" y="910"/>
                    <a:pt x="6963" y="910"/>
                  </a:cubicBezTo>
                  <a:close/>
                  <a:moveTo>
                    <a:pt x="26196" y="910"/>
                  </a:moveTo>
                  <a:cubicBezTo>
                    <a:pt x="26161" y="910"/>
                    <a:pt x="26143" y="927"/>
                    <a:pt x="26126" y="945"/>
                  </a:cubicBezTo>
                  <a:cubicBezTo>
                    <a:pt x="26109" y="962"/>
                    <a:pt x="26126" y="1019"/>
                    <a:pt x="26143" y="1036"/>
                  </a:cubicBezTo>
                  <a:cubicBezTo>
                    <a:pt x="26161" y="1054"/>
                    <a:pt x="26178" y="1054"/>
                    <a:pt x="26196" y="1054"/>
                  </a:cubicBezTo>
                  <a:cubicBezTo>
                    <a:pt x="26217" y="1054"/>
                    <a:pt x="26235" y="1054"/>
                    <a:pt x="26252" y="1019"/>
                  </a:cubicBezTo>
                  <a:cubicBezTo>
                    <a:pt x="26270" y="997"/>
                    <a:pt x="26270" y="945"/>
                    <a:pt x="26235" y="927"/>
                  </a:cubicBezTo>
                  <a:cubicBezTo>
                    <a:pt x="26217" y="910"/>
                    <a:pt x="26217" y="910"/>
                    <a:pt x="26196" y="910"/>
                  </a:cubicBezTo>
                  <a:close/>
                  <a:moveTo>
                    <a:pt x="22736" y="1036"/>
                  </a:moveTo>
                  <a:cubicBezTo>
                    <a:pt x="22697" y="1054"/>
                    <a:pt x="22680" y="1088"/>
                    <a:pt x="22697" y="1128"/>
                  </a:cubicBezTo>
                  <a:cubicBezTo>
                    <a:pt x="22715" y="1162"/>
                    <a:pt x="22736" y="1180"/>
                    <a:pt x="22771" y="1180"/>
                  </a:cubicBezTo>
                  <a:lnTo>
                    <a:pt x="22788" y="1162"/>
                  </a:lnTo>
                  <a:cubicBezTo>
                    <a:pt x="22823" y="1145"/>
                    <a:pt x="22845" y="1106"/>
                    <a:pt x="22823" y="1071"/>
                  </a:cubicBezTo>
                  <a:cubicBezTo>
                    <a:pt x="22806" y="1036"/>
                    <a:pt x="22788" y="1036"/>
                    <a:pt x="22771" y="1036"/>
                  </a:cubicBezTo>
                  <a:close/>
                  <a:moveTo>
                    <a:pt x="6636" y="1054"/>
                  </a:moveTo>
                  <a:cubicBezTo>
                    <a:pt x="6636" y="1054"/>
                    <a:pt x="6615" y="1054"/>
                    <a:pt x="6597" y="1071"/>
                  </a:cubicBezTo>
                  <a:cubicBezTo>
                    <a:pt x="6562" y="1071"/>
                    <a:pt x="6562" y="1128"/>
                    <a:pt x="6562" y="1162"/>
                  </a:cubicBezTo>
                  <a:cubicBezTo>
                    <a:pt x="6580" y="1180"/>
                    <a:pt x="6615" y="1197"/>
                    <a:pt x="6636" y="1197"/>
                  </a:cubicBezTo>
                  <a:lnTo>
                    <a:pt x="6671" y="1197"/>
                  </a:lnTo>
                  <a:cubicBezTo>
                    <a:pt x="6706" y="1180"/>
                    <a:pt x="6723" y="1145"/>
                    <a:pt x="6706" y="1106"/>
                  </a:cubicBezTo>
                  <a:cubicBezTo>
                    <a:pt x="6689" y="1071"/>
                    <a:pt x="6671" y="1054"/>
                    <a:pt x="6636" y="1054"/>
                  </a:cubicBezTo>
                  <a:close/>
                  <a:moveTo>
                    <a:pt x="14595" y="1088"/>
                  </a:moveTo>
                  <a:cubicBezTo>
                    <a:pt x="14556" y="1088"/>
                    <a:pt x="14538" y="1106"/>
                    <a:pt x="14521" y="1128"/>
                  </a:cubicBezTo>
                  <a:cubicBezTo>
                    <a:pt x="14504" y="1162"/>
                    <a:pt x="14504" y="1197"/>
                    <a:pt x="14538" y="1236"/>
                  </a:cubicBezTo>
                  <a:lnTo>
                    <a:pt x="14595" y="1236"/>
                  </a:lnTo>
                  <a:cubicBezTo>
                    <a:pt x="14612" y="1236"/>
                    <a:pt x="14630" y="1236"/>
                    <a:pt x="14647" y="1215"/>
                  </a:cubicBezTo>
                  <a:cubicBezTo>
                    <a:pt x="14665" y="1180"/>
                    <a:pt x="14665" y="1145"/>
                    <a:pt x="14630" y="1106"/>
                  </a:cubicBezTo>
                  <a:cubicBezTo>
                    <a:pt x="14612" y="1106"/>
                    <a:pt x="14595" y="1088"/>
                    <a:pt x="14595" y="1088"/>
                  </a:cubicBezTo>
                  <a:close/>
                  <a:moveTo>
                    <a:pt x="26470" y="1145"/>
                  </a:moveTo>
                  <a:cubicBezTo>
                    <a:pt x="26452" y="1145"/>
                    <a:pt x="26435" y="1145"/>
                    <a:pt x="26413" y="1162"/>
                  </a:cubicBezTo>
                  <a:cubicBezTo>
                    <a:pt x="26378" y="1197"/>
                    <a:pt x="26396" y="1236"/>
                    <a:pt x="26413" y="1271"/>
                  </a:cubicBezTo>
                  <a:cubicBezTo>
                    <a:pt x="26435" y="1289"/>
                    <a:pt x="26452" y="1289"/>
                    <a:pt x="26470" y="1289"/>
                  </a:cubicBezTo>
                  <a:cubicBezTo>
                    <a:pt x="26487" y="1289"/>
                    <a:pt x="26504" y="1289"/>
                    <a:pt x="26522" y="1271"/>
                  </a:cubicBezTo>
                  <a:cubicBezTo>
                    <a:pt x="26544" y="1236"/>
                    <a:pt x="26544" y="1197"/>
                    <a:pt x="26522" y="1162"/>
                  </a:cubicBezTo>
                  <a:cubicBezTo>
                    <a:pt x="26504" y="1145"/>
                    <a:pt x="26487" y="1145"/>
                    <a:pt x="26470" y="1145"/>
                  </a:cubicBezTo>
                  <a:close/>
                  <a:moveTo>
                    <a:pt x="6310" y="1197"/>
                  </a:moveTo>
                  <a:cubicBezTo>
                    <a:pt x="6288" y="1197"/>
                    <a:pt x="6288" y="1215"/>
                    <a:pt x="6271" y="1215"/>
                  </a:cubicBezTo>
                  <a:cubicBezTo>
                    <a:pt x="6236" y="1236"/>
                    <a:pt x="6219" y="1271"/>
                    <a:pt x="6236" y="1306"/>
                  </a:cubicBezTo>
                  <a:cubicBezTo>
                    <a:pt x="6254" y="1345"/>
                    <a:pt x="6271" y="1345"/>
                    <a:pt x="6310" y="1345"/>
                  </a:cubicBezTo>
                  <a:lnTo>
                    <a:pt x="6345" y="1345"/>
                  </a:lnTo>
                  <a:cubicBezTo>
                    <a:pt x="6380" y="1323"/>
                    <a:pt x="6380" y="1289"/>
                    <a:pt x="6362" y="1254"/>
                  </a:cubicBezTo>
                  <a:cubicBezTo>
                    <a:pt x="6362" y="1215"/>
                    <a:pt x="6328" y="1197"/>
                    <a:pt x="6310" y="1197"/>
                  </a:cubicBezTo>
                  <a:close/>
                  <a:moveTo>
                    <a:pt x="22445" y="1197"/>
                  </a:moveTo>
                  <a:cubicBezTo>
                    <a:pt x="22427" y="1197"/>
                    <a:pt x="22427" y="1197"/>
                    <a:pt x="22410" y="1215"/>
                  </a:cubicBezTo>
                  <a:cubicBezTo>
                    <a:pt x="22371" y="1236"/>
                    <a:pt x="22353" y="1271"/>
                    <a:pt x="22388" y="1306"/>
                  </a:cubicBezTo>
                  <a:cubicBezTo>
                    <a:pt x="22388" y="1345"/>
                    <a:pt x="22427" y="1345"/>
                    <a:pt x="22445" y="1345"/>
                  </a:cubicBezTo>
                  <a:lnTo>
                    <a:pt x="22480" y="1345"/>
                  </a:lnTo>
                  <a:cubicBezTo>
                    <a:pt x="22519" y="1323"/>
                    <a:pt x="22536" y="1271"/>
                    <a:pt x="22519" y="1236"/>
                  </a:cubicBezTo>
                  <a:cubicBezTo>
                    <a:pt x="22497" y="1215"/>
                    <a:pt x="22462" y="1197"/>
                    <a:pt x="22445" y="1197"/>
                  </a:cubicBezTo>
                  <a:close/>
                  <a:moveTo>
                    <a:pt x="14882" y="1306"/>
                  </a:moveTo>
                  <a:cubicBezTo>
                    <a:pt x="14847" y="1306"/>
                    <a:pt x="14830" y="1323"/>
                    <a:pt x="14813" y="1345"/>
                  </a:cubicBezTo>
                  <a:cubicBezTo>
                    <a:pt x="14795" y="1380"/>
                    <a:pt x="14795" y="1415"/>
                    <a:pt x="14830" y="1454"/>
                  </a:cubicBezTo>
                  <a:lnTo>
                    <a:pt x="14882" y="1454"/>
                  </a:lnTo>
                  <a:cubicBezTo>
                    <a:pt x="14904" y="1454"/>
                    <a:pt x="14921" y="1454"/>
                    <a:pt x="14939" y="1432"/>
                  </a:cubicBezTo>
                  <a:cubicBezTo>
                    <a:pt x="14956" y="1397"/>
                    <a:pt x="14956" y="1363"/>
                    <a:pt x="14921" y="1323"/>
                  </a:cubicBezTo>
                  <a:cubicBezTo>
                    <a:pt x="14904" y="1323"/>
                    <a:pt x="14882" y="1306"/>
                    <a:pt x="14882" y="1306"/>
                  </a:cubicBezTo>
                  <a:close/>
                  <a:moveTo>
                    <a:pt x="5945" y="1363"/>
                  </a:moveTo>
                  <a:cubicBezTo>
                    <a:pt x="5910" y="1380"/>
                    <a:pt x="5892" y="1432"/>
                    <a:pt x="5910" y="1471"/>
                  </a:cubicBezTo>
                  <a:cubicBezTo>
                    <a:pt x="5927" y="1489"/>
                    <a:pt x="5945" y="1506"/>
                    <a:pt x="5984" y="1506"/>
                  </a:cubicBezTo>
                  <a:lnTo>
                    <a:pt x="6019" y="1506"/>
                  </a:lnTo>
                  <a:cubicBezTo>
                    <a:pt x="6053" y="1489"/>
                    <a:pt x="6053" y="1432"/>
                    <a:pt x="6036" y="1397"/>
                  </a:cubicBezTo>
                  <a:cubicBezTo>
                    <a:pt x="6036" y="1380"/>
                    <a:pt x="6001" y="1363"/>
                    <a:pt x="5984" y="1363"/>
                  </a:cubicBezTo>
                  <a:close/>
                  <a:moveTo>
                    <a:pt x="22101" y="1397"/>
                  </a:moveTo>
                  <a:cubicBezTo>
                    <a:pt x="22062" y="1415"/>
                    <a:pt x="22044" y="1471"/>
                    <a:pt x="22084" y="1506"/>
                  </a:cubicBezTo>
                  <a:cubicBezTo>
                    <a:pt x="22084" y="1524"/>
                    <a:pt x="22118" y="1541"/>
                    <a:pt x="22136" y="1541"/>
                  </a:cubicBezTo>
                  <a:cubicBezTo>
                    <a:pt x="22153" y="1541"/>
                    <a:pt x="22153" y="1524"/>
                    <a:pt x="22171" y="1524"/>
                  </a:cubicBezTo>
                  <a:cubicBezTo>
                    <a:pt x="22210" y="1506"/>
                    <a:pt x="22227" y="1454"/>
                    <a:pt x="22192" y="1432"/>
                  </a:cubicBezTo>
                  <a:cubicBezTo>
                    <a:pt x="22192" y="1397"/>
                    <a:pt x="22153" y="1397"/>
                    <a:pt x="22136" y="1397"/>
                  </a:cubicBezTo>
                  <a:close/>
                  <a:moveTo>
                    <a:pt x="26705" y="1415"/>
                  </a:moveTo>
                  <a:cubicBezTo>
                    <a:pt x="26705" y="1415"/>
                    <a:pt x="26687" y="1415"/>
                    <a:pt x="26670" y="1432"/>
                  </a:cubicBezTo>
                  <a:cubicBezTo>
                    <a:pt x="26631" y="1454"/>
                    <a:pt x="26631" y="1506"/>
                    <a:pt x="26652" y="1524"/>
                  </a:cubicBezTo>
                  <a:cubicBezTo>
                    <a:pt x="26670" y="1541"/>
                    <a:pt x="26687" y="1563"/>
                    <a:pt x="26705" y="1563"/>
                  </a:cubicBezTo>
                  <a:cubicBezTo>
                    <a:pt x="26722" y="1563"/>
                    <a:pt x="26739" y="1541"/>
                    <a:pt x="26761" y="1541"/>
                  </a:cubicBezTo>
                  <a:cubicBezTo>
                    <a:pt x="26796" y="1506"/>
                    <a:pt x="26796" y="1471"/>
                    <a:pt x="26779" y="1432"/>
                  </a:cubicBezTo>
                  <a:cubicBezTo>
                    <a:pt x="26761" y="1415"/>
                    <a:pt x="26739" y="1415"/>
                    <a:pt x="26705" y="1415"/>
                  </a:cubicBezTo>
                  <a:close/>
                  <a:moveTo>
                    <a:pt x="5618" y="1524"/>
                  </a:moveTo>
                  <a:cubicBezTo>
                    <a:pt x="5583" y="1541"/>
                    <a:pt x="5566" y="1598"/>
                    <a:pt x="5583" y="1632"/>
                  </a:cubicBezTo>
                  <a:cubicBezTo>
                    <a:pt x="5601" y="1650"/>
                    <a:pt x="5618" y="1671"/>
                    <a:pt x="5657" y="1671"/>
                  </a:cubicBezTo>
                  <a:lnTo>
                    <a:pt x="5692" y="1671"/>
                  </a:lnTo>
                  <a:cubicBezTo>
                    <a:pt x="5727" y="1650"/>
                    <a:pt x="5727" y="1598"/>
                    <a:pt x="5710" y="1563"/>
                  </a:cubicBezTo>
                  <a:cubicBezTo>
                    <a:pt x="5710" y="1541"/>
                    <a:pt x="5675" y="1524"/>
                    <a:pt x="5657" y="1524"/>
                  </a:cubicBezTo>
                  <a:close/>
                  <a:moveTo>
                    <a:pt x="15174" y="1541"/>
                  </a:moveTo>
                  <a:cubicBezTo>
                    <a:pt x="15139" y="1541"/>
                    <a:pt x="15121" y="1541"/>
                    <a:pt x="15100" y="1563"/>
                  </a:cubicBezTo>
                  <a:cubicBezTo>
                    <a:pt x="15082" y="1598"/>
                    <a:pt x="15082" y="1632"/>
                    <a:pt x="15121" y="1671"/>
                  </a:cubicBezTo>
                  <a:cubicBezTo>
                    <a:pt x="15139" y="1671"/>
                    <a:pt x="15156" y="1689"/>
                    <a:pt x="15174" y="1689"/>
                  </a:cubicBezTo>
                  <a:cubicBezTo>
                    <a:pt x="15191" y="1689"/>
                    <a:pt x="15209" y="1671"/>
                    <a:pt x="15230" y="1650"/>
                  </a:cubicBezTo>
                  <a:cubicBezTo>
                    <a:pt x="15248" y="1615"/>
                    <a:pt x="15248" y="1580"/>
                    <a:pt x="15209" y="1563"/>
                  </a:cubicBezTo>
                  <a:cubicBezTo>
                    <a:pt x="15191" y="1541"/>
                    <a:pt x="15174" y="1541"/>
                    <a:pt x="15174" y="1541"/>
                  </a:cubicBezTo>
                  <a:close/>
                  <a:moveTo>
                    <a:pt x="21792" y="1598"/>
                  </a:moveTo>
                  <a:cubicBezTo>
                    <a:pt x="21757" y="1632"/>
                    <a:pt x="21757" y="1671"/>
                    <a:pt x="21775" y="1706"/>
                  </a:cubicBezTo>
                  <a:cubicBezTo>
                    <a:pt x="21792" y="1724"/>
                    <a:pt x="21809" y="1741"/>
                    <a:pt x="21827" y="1741"/>
                  </a:cubicBezTo>
                  <a:cubicBezTo>
                    <a:pt x="21844" y="1741"/>
                    <a:pt x="21866" y="1724"/>
                    <a:pt x="21866" y="1724"/>
                  </a:cubicBezTo>
                  <a:cubicBezTo>
                    <a:pt x="21901" y="1706"/>
                    <a:pt x="21918" y="1650"/>
                    <a:pt x="21901" y="1615"/>
                  </a:cubicBezTo>
                  <a:cubicBezTo>
                    <a:pt x="21883" y="1598"/>
                    <a:pt x="21844" y="1598"/>
                    <a:pt x="21827" y="1598"/>
                  </a:cubicBezTo>
                  <a:close/>
                  <a:moveTo>
                    <a:pt x="5331" y="1689"/>
                  </a:moveTo>
                  <a:cubicBezTo>
                    <a:pt x="5331" y="1689"/>
                    <a:pt x="5309" y="1689"/>
                    <a:pt x="5292" y="1706"/>
                  </a:cubicBezTo>
                  <a:cubicBezTo>
                    <a:pt x="5257" y="1724"/>
                    <a:pt x="5257" y="1758"/>
                    <a:pt x="5274" y="1798"/>
                  </a:cubicBezTo>
                  <a:cubicBezTo>
                    <a:pt x="5274" y="1832"/>
                    <a:pt x="5309" y="1832"/>
                    <a:pt x="5331" y="1832"/>
                  </a:cubicBezTo>
                  <a:lnTo>
                    <a:pt x="5366" y="1832"/>
                  </a:lnTo>
                  <a:cubicBezTo>
                    <a:pt x="5401" y="1815"/>
                    <a:pt x="5418" y="1758"/>
                    <a:pt x="5401" y="1724"/>
                  </a:cubicBezTo>
                  <a:cubicBezTo>
                    <a:pt x="5383" y="1706"/>
                    <a:pt x="5366" y="1689"/>
                    <a:pt x="5331" y="1689"/>
                  </a:cubicBezTo>
                  <a:close/>
                  <a:moveTo>
                    <a:pt x="26887" y="1706"/>
                  </a:moveTo>
                  <a:cubicBezTo>
                    <a:pt x="26848" y="1741"/>
                    <a:pt x="26848" y="1780"/>
                    <a:pt x="26870" y="1815"/>
                  </a:cubicBezTo>
                  <a:cubicBezTo>
                    <a:pt x="26887" y="1832"/>
                    <a:pt x="26905" y="1850"/>
                    <a:pt x="26922" y="1850"/>
                  </a:cubicBezTo>
                  <a:cubicBezTo>
                    <a:pt x="26940" y="1850"/>
                    <a:pt x="26957" y="1850"/>
                    <a:pt x="26979" y="1832"/>
                  </a:cubicBezTo>
                  <a:cubicBezTo>
                    <a:pt x="26996" y="1815"/>
                    <a:pt x="27014" y="1758"/>
                    <a:pt x="26996" y="1741"/>
                  </a:cubicBezTo>
                  <a:lnTo>
                    <a:pt x="26996" y="1724"/>
                  </a:lnTo>
                  <a:cubicBezTo>
                    <a:pt x="26979" y="1706"/>
                    <a:pt x="26957" y="1706"/>
                    <a:pt x="26922" y="1706"/>
                  </a:cubicBezTo>
                  <a:close/>
                  <a:moveTo>
                    <a:pt x="15426" y="1780"/>
                  </a:moveTo>
                  <a:cubicBezTo>
                    <a:pt x="15409" y="1780"/>
                    <a:pt x="15391" y="1798"/>
                    <a:pt x="15374" y="1798"/>
                  </a:cubicBezTo>
                  <a:cubicBezTo>
                    <a:pt x="15356" y="1832"/>
                    <a:pt x="15356" y="1867"/>
                    <a:pt x="15374" y="1906"/>
                  </a:cubicBezTo>
                  <a:cubicBezTo>
                    <a:pt x="15391" y="1924"/>
                    <a:pt x="15409" y="1924"/>
                    <a:pt x="15426" y="1924"/>
                  </a:cubicBezTo>
                  <a:cubicBezTo>
                    <a:pt x="15448" y="1924"/>
                    <a:pt x="15465" y="1924"/>
                    <a:pt x="15483" y="1906"/>
                  </a:cubicBezTo>
                  <a:cubicBezTo>
                    <a:pt x="15500" y="1889"/>
                    <a:pt x="15500" y="1832"/>
                    <a:pt x="15483" y="1815"/>
                  </a:cubicBezTo>
                  <a:cubicBezTo>
                    <a:pt x="15465" y="1798"/>
                    <a:pt x="15448" y="1780"/>
                    <a:pt x="15426" y="1780"/>
                  </a:cubicBezTo>
                  <a:close/>
                  <a:moveTo>
                    <a:pt x="21540" y="1798"/>
                  </a:moveTo>
                  <a:cubicBezTo>
                    <a:pt x="21518" y="1798"/>
                    <a:pt x="21501" y="1798"/>
                    <a:pt x="21483" y="1815"/>
                  </a:cubicBezTo>
                  <a:cubicBezTo>
                    <a:pt x="21466" y="1832"/>
                    <a:pt x="21448" y="1867"/>
                    <a:pt x="21466" y="1906"/>
                  </a:cubicBezTo>
                  <a:cubicBezTo>
                    <a:pt x="21483" y="1924"/>
                    <a:pt x="21501" y="1941"/>
                    <a:pt x="21540" y="1941"/>
                  </a:cubicBezTo>
                  <a:cubicBezTo>
                    <a:pt x="21540" y="1941"/>
                    <a:pt x="21557" y="1941"/>
                    <a:pt x="21574" y="1924"/>
                  </a:cubicBezTo>
                  <a:cubicBezTo>
                    <a:pt x="21609" y="1906"/>
                    <a:pt x="21609" y="1850"/>
                    <a:pt x="21592" y="1832"/>
                  </a:cubicBezTo>
                  <a:cubicBezTo>
                    <a:pt x="21574" y="1815"/>
                    <a:pt x="21557" y="1798"/>
                    <a:pt x="21540" y="1798"/>
                  </a:cubicBezTo>
                  <a:close/>
                  <a:moveTo>
                    <a:pt x="4983" y="1867"/>
                  </a:moveTo>
                  <a:cubicBezTo>
                    <a:pt x="4948" y="1906"/>
                    <a:pt x="4931" y="1941"/>
                    <a:pt x="4948" y="1976"/>
                  </a:cubicBezTo>
                  <a:cubicBezTo>
                    <a:pt x="4966" y="1998"/>
                    <a:pt x="4983" y="2015"/>
                    <a:pt x="5022" y="2015"/>
                  </a:cubicBezTo>
                  <a:cubicBezTo>
                    <a:pt x="5022" y="2015"/>
                    <a:pt x="5040" y="2015"/>
                    <a:pt x="5057" y="1998"/>
                  </a:cubicBezTo>
                  <a:cubicBezTo>
                    <a:pt x="5092" y="1976"/>
                    <a:pt x="5092" y="1941"/>
                    <a:pt x="5074" y="1906"/>
                  </a:cubicBezTo>
                  <a:cubicBezTo>
                    <a:pt x="5057" y="1889"/>
                    <a:pt x="5040" y="1867"/>
                    <a:pt x="5022" y="1867"/>
                  </a:cubicBezTo>
                  <a:close/>
                  <a:moveTo>
                    <a:pt x="21192" y="2015"/>
                  </a:moveTo>
                  <a:cubicBezTo>
                    <a:pt x="21157" y="2050"/>
                    <a:pt x="21157" y="2085"/>
                    <a:pt x="21174" y="2124"/>
                  </a:cubicBezTo>
                  <a:cubicBezTo>
                    <a:pt x="21192" y="2141"/>
                    <a:pt x="21213" y="2159"/>
                    <a:pt x="21231" y="2159"/>
                  </a:cubicBezTo>
                  <a:cubicBezTo>
                    <a:pt x="21248" y="2159"/>
                    <a:pt x="21266" y="2141"/>
                    <a:pt x="21283" y="2141"/>
                  </a:cubicBezTo>
                  <a:cubicBezTo>
                    <a:pt x="21322" y="2107"/>
                    <a:pt x="21322" y="2067"/>
                    <a:pt x="21300" y="2033"/>
                  </a:cubicBezTo>
                  <a:cubicBezTo>
                    <a:pt x="21283" y="2015"/>
                    <a:pt x="21266" y="2015"/>
                    <a:pt x="21231" y="2015"/>
                  </a:cubicBezTo>
                  <a:close/>
                  <a:moveTo>
                    <a:pt x="27088" y="2015"/>
                  </a:moveTo>
                  <a:cubicBezTo>
                    <a:pt x="27048" y="2033"/>
                    <a:pt x="27031" y="2085"/>
                    <a:pt x="27066" y="2124"/>
                  </a:cubicBezTo>
                  <a:lnTo>
                    <a:pt x="27048" y="2124"/>
                  </a:lnTo>
                  <a:cubicBezTo>
                    <a:pt x="27066" y="2141"/>
                    <a:pt x="27105" y="2159"/>
                    <a:pt x="27122" y="2159"/>
                  </a:cubicBezTo>
                  <a:cubicBezTo>
                    <a:pt x="27140" y="2159"/>
                    <a:pt x="27140" y="2159"/>
                    <a:pt x="27157" y="2141"/>
                  </a:cubicBezTo>
                  <a:cubicBezTo>
                    <a:pt x="27196" y="2124"/>
                    <a:pt x="27214" y="2085"/>
                    <a:pt x="27175" y="2050"/>
                  </a:cubicBezTo>
                  <a:cubicBezTo>
                    <a:pt x="27175" y="2015"/>
                    <a:pt x="27140" y="2015"/>
                    <a:pt x="27122" y="2015"/>
                  </a:cubicBezTo>
                  <a:close/>
                  <a:moveTo>
                    <a:pt x="4657" y="2050"/>
                  </a:moveTo>
                  <a:cubicBezTo>
                    <a:pt x="4622" y="2085"/>
                    <a:pt x="4622" y="2124"/>
                    <a:pt x="4639" y="2159"/>
                  </a:cubicBezTo>
                  <a:cubicBezTo>
                    <a:pt x="4657" y="2176"/>
                    <a:pt x="4678" y="2194"/>
                    <a:pt x="4696" y="2194"/>
                  </a:cubicBezTo>
                  <a:cubicBezTo>
                    <a:pt x="4713" y="2194"/>
                    <a:pt x="4731" y="2194"/>
                    <a:pt x="4731" y="2176"/>
                  </a:cubicBezTo>
                  <a:cubicBezTo>
                    <a:pt x="4765" y="2159"/>
                    <a:pt x="4787" y="2124"/>
                    <a:pt x="4765" y="2085"/>
                  </a:cubicBezTo>
                  <a:cubicBezTo>
                    <a:pt x="4748" y="2067"/>
                    <a:pt x="4731" y="2050"/>
                    <a:pt x="4696" y="2050"/>
                  </a:cubicBezTo>
                  <a:close/>
                  <a:moveTo>
                    <a:pt x="15626" y="2067"/>
                  </a:moveTo>
                  <a:cubicBezTo>
                    <a:pt x="15591" y="2107"/>
                    <a:pt x="15591" y="2141"/>
                    <a:pt x="15609" y="2176"/>
                  </a:cubicBezTo>
                  <a:cubicBezTo>
                    <a:pt x="15626" y="2194"/>
                    <a:pt x="15644" y="2215"/>
                    <a:pt x="15665" y="2215"/>
                  </a:cubicBezTo>
                  <a:cubicBezTo>
                    <a:pt x="15683" y="2215"/>
                    <a:pt x="15700" y="2194"/>
                    <a:pt x="15718" y="2194"/>
                  </a:cubicBezTo>
                  <a:cubicBezTo>
                    <a:pt x="15735" y="2159"/>
                    <a:pt x="15752" y="2124"/>
                    <a:pt x="15718" y="2085"/>
                  </a:cubicBezTo>
                  <a:cubicBezTo>
                    <a:pt x="15700" y="2067"/>
                    <a:pt x="15683" y="2067"/>
                    <a:pt x="15665" y="2067"/>
                  </a:cubicBezTo>
                  <a:close/>
                  <a:moveTo>
                    <a:pt x="20939" y="2215"/>
                  </a:moveTo>
                  <a:cubicBezTo>
                    <a:pt x="20922" y="2215"/>
                    <a:pt x="20922" y="2233"/>
                    <a:pt x="20904" y="2233"/>
                  </a:cubicBezTo>
                  <a:cubicBezTo>
                    <a:pt x="20865" y="2250"/>
                    <a:pt x="20865" y="2302"/>
                    <a:pt x="20887" y="2342"/>
                  </a:cubicBezTo>
                  <a:cubicBezTo>
                    <a:pt x="20904" y="2359"/>
                    <a:pt x="20922" y="2359"/>
                    <a:pt x="20939" y="2359"/>
                  </a:cubicBezTo>
                  <a:lnTo>
                    <a:pt x="20996" y="2359"/>
                  </a:lnTo>
                  <a:cubicBezTo>
                    <a:pt x="21013" y="2324"/>
                    <a:pt x="21031" y="2285"/>
                    <a:pt x="20996" y="2250"/>
                  </a:cubicBezTo>
                  <a:cubicBezTo>
                    <a:pt x="20996" y="2233"/>
                    <a:pt x="20957" y="2215"/>
                    <a:pt x="20939" y="2215"/>
                  </a:cubicBezTo>
                  <a:close/>
                  <a:moveTo>
                    <a:pt x="4387" y="2233"/>
                  </a:moveTo>
                  <a:cubicBezTo>
                    <a:pt x="4369" y="2233"/>
                    <a:pt x="4369" y="2233"/>
                    <a:pt x="4352" y="2250"/>
                  </a:cubicBezTo>
                  <a:cubicBezTo>
                    <a:pt x="4313" y="2268"/>
                    <a:pt x="4313" y="2302"/>
                    <a:pt x="4330" y="2342"/>
                  </a:cubicBezTo>
                  <a:cubicBezTo>
                    <a:pt x="4352" y="2376"/>
                    <a:pt x="4369" y="2376"/>
                    <a:pt x="4387" y="2376"/>
                  </a:cubicBezTo>
                  <a:lnTo>
                    <a:pt x="4422" y="2376"/>
                  </a:lnTo>
                  <a:cubicBezTo>
                    <a:pt x="4461" y="2342"/>
                    <a:pt x="4478" y="2302"/>
                    <a:pt x="4461" y="2268"/>
                  </a:cubicBezTo>
                  <a:cubicBezTo>
                    <a:pt x="4439" y="2250"/>
                    <a:pt x="4422" y="2233"/>
                    <a:pt x="4387" y="2233"/>
                  </a:cubicBezTo>
                  <a:close/>
                  <a:moveTo>
                    <a:pt x="27283" y="2324"/>
                  </a:moveTo>
                  <a:lnTo>
                    <a:pt x="27266" y="2342"/>
                  </a:lnTo>
                  <a:cubicBezTo>
                    <a:pt x="27231" y="2359"/>
                    <a:pt x="27214" y="2394"/>
                    <a:pt x="27231" y="2433"/>
                  </a:cubicBezTo>
                  <a:cubicBezTo>
                    <a:pt x="27231" y="2468"/>
                    <a:pt x="27266" y="2468"/>
                    <a:pt x="27283" y="2468"/>
                  </a:cubicBezTo>
                  <a:lnTo>
                    <a:pt x="27323" y="2468"/>
                  </a:lnTo>
                  <a:cubicBezTo>
                    <a:pt x="27357" y="2450"/>
                    <a:pt x="27375" y="2411"/>
                    <a:pt x="27357" y="2376"/>
                  </a:cubicBezTo>
                  <a:cubicBezTo>
                    <a:pt x="27340" y="2342"/>
                    <a:pt x="27323" y="2324"/>
                    <a:pt x="27283" y="2324"/>
                  </a:cubicBezTo>
                  <a:close/>
                  <a:moveTo>
                    <a:pt x="15844" y="2359"/>
                  </a:moveTo>
                  <a:cubicBezTo>
                    <a:pt x="15809" y="2394"/>
                    <a:pt x="15792" y="2433"/>
                    <a:pt x="15826" y="2468"/>
                  </a:cubicBezTo>
                  <a:cubicBezTo>
                    <a:pt x="15826" y="2485"/>
                    <a:pt x="15861" y="2503"/>
                    <a:pt x="15883" y="2503"/>
                  </a:cubicBezTo>
                  <a:cubicBezTo>
                    <a:pt x="15900" y="2503"/>
                    <a:pt x="15918" y="2485"/>
                    <a:pt x="15918" y="2485"/>
                  </a:cubicBezTo>
                  <a:cubicBezTo>
                    <a:pt x="15953" y="2468"/>
                    <a:pt x="15970" y="2411"/>
                    <a:pt x="15935" y="2376"/>
                  </a:cubicBezTo>
                  <a:cubicBezTo>
                    <a:pt x="15918" y="2359"/>
                    <a:pt x="15900" y="2359"/>
                    <a:pt x="15883" y="2359"/>
                  </a:cubicBezTo>
                  <a:close/>
                  <a:moveTo>
                    <a:pt x="4043" y="2433"/>
                  </a:moveTo>
                  <a:cubicBezTo>
                    <a:pt x="4004" y="2468"/>
                    <a:pt x="4004" y="2503"/>
                    <a:pt x="4026" y="2542"/>
                  </a:cubicBezTo>
                  <a:cubicBezTo>
                    <a:pt x="4043" y="2559"/>
                    <a:pt x="4060" y="2577"/>
                    <a:pt x="4078" y="2577"/>
                  </a:cubicBezTo>
                  <a:cubicBezTo>
                    <a:pt x="4095" y="2577"/>
                    <a:pt x="4113" y="2577"/>
                    <a:pt x="4113" y="2559"/>
                  </a:cubicBezTo>
                  <a:cubicBezTo>
                    <a:pt x="4152" y="2542"/>
                    <a:pt x="4169" y="2503"/>
                    <a:pt x="4152" y="2468"/>
                  </a:cubicBezTo>
                  <a:cubicBezTo>
                    <a:pt x="4134" y="2433"/>
                    <a:pt x="4113" y="2433"/>
                    <a:pt x="4078" y="2433"/>
                  </a:cubicBezTo>
                  <a:close/>
                  <a:moveTo>
                    <a:pt x="20648" y="2433"/>
                  </a:moveTo>
                  <a:cubicBezTo>
                    <a:pt x="20630" y="2433"/>
                    <a:pt x="20630" y="2450"/>
                    <a:pt x="20613" y="2450"/>
                  </a:cubicBezTo>
                  <a:cubicBezTo>
                    <a:pt x="20578" y="2468"/>
                    <a:pt x="20578" y="2520"/>
                    <a:pt x="20595" y="2559"/>
                  </a:cubicBezTo>
                  <a:cubicBezTo>
                    <a:pt x="20613" y="2577"/>
                    <a:pt x="20630" y="2577"/>
                    <a:pt x="20648" y="2577"/>
                  </a:cubicBezTo>
                  <a:lnTo>
                    <a:pt x="20704" y="2577"/>
                  </a:lnTo>
                  <a:cubicBezTo>
                    <a:pt x="20722" y="2542"/>
                    <a:pt x="20739" y="2503"/>
                    <a:pt x="20704" y="2468"/>
                  </a:cubicBezTo>
                  <a:cubicBezTo>
                    <a:pt x="20704" y="2450"/>
                    <a:pt x="20669" y="2433"/>
                    <a:pt x="20648" y="2433"/>
                  </a:cubicBezTo>
                  <a:close/>
                  <a:moveTo>
                    <a:pt x="3734" y="2629"/>
                  </a:moveTo>
                  <a:cubicBezTo>
                    <a:pt x="3699" y="2668"/>
                    <a:pt x="3699" y="2703"/>
                    <a:pt x="3717" y="2738"/>
                  </a:cubicBezTo>
                  <a:cubicBezTo>
                    <a:pt x="3734" y="2759"/>
                    <a:pt x="3752" y="2777"/>
                    <a:pt x="3769" y="2777"/>
                  </a:cubicBezTo>
                  <a:cubicBezTo>
                    <a:pt x="3786" y="2777"/>
                    <a:pt x="3808" y="2759"/>
                    <a:pt x="3826" y="2759"/>
                  </a:cubicBezTo>
                  <a:cubicBezTo>
                    <a:pt x="3843" y="2738"/>
                    <a:pt x="3860" y="2685"/>
                    <a:pt x="3843" y="2651"/>
                  </a:cubicBezTo>
                  <a:cubicBezTo>
                    <a:pt x="3826" y="2629"/>
                    <a:pt x="3808" y="2629"/>
                    <a:pt x="3769" y="2629"/>
                  </a:cubicBezTo>
                  <a:close/>
                  <a:moveTo>
                    <a:pt x="16079" y="2651"/>
                  </a:moveTo>
                  <a:cubicBezTo>
                    <a:pt x="16061" y="2651"/>
                    <a:pt x="16061" y="2651"/>
                    <a:pt x="16044" y="2668"/>
                  </a:cubicBezTo>
                  <a:cubicBezTo>
                    <a:pt x="16009" y="2685"/>
                    <a:pt x="16009" y="2720"/>
                    <a:pt x="16027" y="2759"/>
                  </a:cubicBezTo>
                  <a:cubicBezTo>
                    <a:pt x="16044" y="2777"/>
                    <a:pt x="16061" y="2794"/>
                    <a:pt x="16079" y="2794"/>
                  </a:cubicBezTo>
                  <a:cubicBezTo>
                    <a:pt x="16101" y="2794"/>
                    <a:pt x="16118" y="2794"/>
                    <a:pt x="16118" y="2777"/>
                  </a:cubicBezTo>
                  <a:cubicBezTo>
                    <a:pt x="16153" y="2759"/>
                    <a:pt x="16170" y="2720"/>
                    <a:pt x="16153" y="2685"/>
                  </a:cubicBezTo>
                  <a:cubicBezTo>
                    <a:pt x="16135" y="2668"/>
                    <a:pt x="16118" y="2651"/>
                    <a:pt x="16079" y="2651"/>
                  </a:cubicBezTo>
                  <a:close/>
                  <a:moveTo>
                    <a:pt x="20360" y="2651"/>
                  </a:moveTo>
                  <a:cubicBezTo>
                    <a:pt x="20343" y="2651"/>
                    <a:pt x="20343" y="2668"/>
                    <a:pt x="20321" y="2668"/>
                  </a:cubicBezTo>
                  <a:cubicBezTo>
                    <a:pt x="20286" y="2685"/>
                    <a:pt x="20286" y="2738"/>
                    <a:pt x="20304" y="2777"/>
                  </a:cubicBezTo>
                  <a:cubicBezTo>
                    <a:pt x="20321" y="2794"/>
                    <a:pt x="20343" y="2794"/>
                    <a:pt x="20360" y="2794"/>
                  </a:cubicBezTo>
                  <a:cubicBezTo>
                    <a:pt x="20378" y="2794"/>
                    <a:pt x="20395" y="2794"/>
                    <a:pt x="20413" y="2777"/>
                  </a:cubicBezTo>
                  <a:cubicBezTo>
                    <a:pt x="20430" y="2759"/>
                    <a:pt x="20452" y="2720"/>
                    <a:pt x="20413" y="2685"/>
                  </a:cubicBezTo>
                  <a:cubicBezTo>
                    <a:pt x="20413" y="2668"/>
                    <a:pt x="20378" y="2651"/>
                    <a:pt x="20360" y="2651"/>
                  </a:cubicBezTo>
                  <a:close/>
                  <a:moveTo>
                    <a:pt x="27414" y="2668"/>
                  </a:moveTo>
                  <a:cubicBezTo>
                    <a:pt x="27375" y="2685"/>
                    <a:pt x="27357" y="2720"/>
                    <a:pt x="27375" y="2759"/>
                  </a:cubicBezTo>
                  <a:cubicBezTo>
                    <a:pt x="27392" y="2794"/>
                    <a:pt x="27414" y="2812"/>
                    <a:pt x="27449" y="2812"/>
                  </a:cubicBezTo>
                  <a:lnTo>
                    <a:pt x="27466" y="2794"/>
                  </a:lnTo>
                  <a:cubicBezTo>
                    <a:pt x="27501" y="2777"/>
                    <a:pt x="27523" y="2738"/>
                    <a:pt x="27501" y="2703"/>
                  </a:cubicBezTo>
                  <a:cubicBezTo>
                    <a:pt x="27501" y="2668"/>
                    <a:pt x="27466" y="2668"/>
                    <a:pt x="27449" y="2668"/>
                  </a:cubicBezTo>
                  <a:close/>
                  <a:moveTo>
                    <a:pt x="3482" y="2829"/>
                  </a:moveTo>
                  <a:cubicBezTo>
                    <a:pt x="3460" y="2829"/>
                    <a:pt x="3443" y="2829"/>
                    <a:pt x="3443" y="2846"/>
                  </a:cubicBezTo>
                  <a:cubicBezTo>
                    <a:pt x="3408" y="2868"/>
                    <a:pt x="3390" y="2903"/>
                    <a:pt x="3425" y="2938"/>
                  </a:cubicBezTo>
                  <a:cubicBezTo>
                    <a:pt x="3425" y="2955"/>
                    <a:pt x="3460" y="2977"/>
                    <a:pt x="3482" y="2977"/>
                  </a:cubicBezTo>
                  <a:cubicBezTo>
                    <a:pt x="3499" y="2977"/>
                    <a:pt x="3499" y="2977"/>
                    <a:pt x="3517" y="2955"/>
                  </a:cubicBezTo>
                  <a:cubicBezTo>
                    <a:pt x="3551" y="2938"/>
                    <a:pt x="3551" y="2885"/>
                    <a:pt x="3534" y="2868"/>
                  </a:cubicBezTo>
                  <a:cubicBezTo>
                    <a:pt x="3517" y="2829"/>
                    <a:pt x="3499" y="2829"/>
                    <a:pt x="3482" y="2829"/>
                  </a:cubicBezTo>
                  <a:close/>
                  <a:moveTo>
                    <a:pt x="20069" y="2868"/>
                  </a:moveTo>
                  <a:cubicBezTo>
                    <a:pt x="20052" y="2868"/>
                    <a:pt x="20034" y="2868"/>
                    <a:pt x="20034" y="2885"/>
                  </a:cubicBezTo>
                  <a:cubicBezTo>
                    <a:pt x="19995" y="2903"/>
                    <a:pt x="19995" y="2955"/>
                    <a:pt x="20017" y="2994"/>
                  </a:cubicBezTo>
                  <a:cubicBezTo>
                    <a:pt x="20034" y="3012"/>
                    <a:pt x="20052" y="3012"/>
                    <a:pt x="20069" y="3012"/>
                  </a:cubicBezTo>
                  <a:cubicBezTo>
                    <a:pt x="20086" y="3012"/>
                    <a:pt x="20104" y="3012"/>
                    <a:pt x="20125" y="2994"/>
                  </a:cubicBezTo>
                  <a:cubicBezTo>
                    <a:pt x="20143" y="2977"/>
                    <a:pt x="20160" y="2938"/>
                    <a:pt x="20125" y="2903"/>
                  </a:cubicBezTo>
                  <a:cubicBezTo>
                    <a:pt x="20125" y="2885"/>
                    <a:pt x="20086" y="2868"/>
                    <a:pt x="20069" y="2868"/>
                  </a:cubicBezTo>
                  <a:close/>
                  <a:moveTo>
                    <a:pt x="16279" y="2955"/>
                  </a:moveTo>
                  <a:cubicBezTo>
                    <a:pt x="16262" y="2955"/>
                    <a:pt x="16262" y="2955"/>
                    <a:pt x="16244" y="2977"/>
                  </a:cubicBezTo>
                  <a:cubicBezTo>
                    <a:pt x="16209" y="2994"/>
                    <a:pt x="16188" y="3029"/>
                    <a:pt x="16227" y="3064"/>
                  </a:cubicBezTo>
                  <a:cubicBezTo>
                    <a:pt x="16227" y="3086"/>
                    <a:pt x="16262" y="3103"/>
                    <a:pt x="16279" y="3103"/>
                  </a:cubicBezTo>
                  <a:cubicBezTo>
                    <a:pt x="16296" y="3103"/>
                    <a:pt x="16318" y="3103"/>
                    <a:pt x="16318" y="3086"/>
                  </a:cubicBezTo>
                  <a:cubicBezTo>
                    <a:pt x="16353" y="3064"/>
                    <a:pt x="16370" y="3029"/>
                    <a:pt x="16336" y="2994"/>
                  </a:cubicBezTo>
                  <a:cubicBezTo>
                    <a:pt x="16336" y="2977"/>
                    <a:pt x="16296" y="2955"/>
                    <a:pt x="16279" y="2955"/>
                  </a:cubicBezTo>
                  <a:close/>
                  <a:moveTo>
                    <a:pt x="27558" y="2994"/>
                  </a:moveTo>
                  <a:cubicBezTo>
                    <a:pt x="27523" y="3012"/>
                    <a:pt x="27501" y="3046"/>
                    <a:pt x="27523" y="3086"/>
                  </a:cubicBezTo>
                  <a:cubicBezTo>
                    <a:pt x="27523" y="3120"/>
                    <a:pt x="27558" y="3138"/>
                    <a:pt x="27575" y="3138"/>
                  </a:cubicBezTo>
                  <a:lnTo>
                    <a:pt x="27610" y="3138"/>
                  </a:lnTo>
                  <a:cubicBezTo>
                    <a:pt x="27649" y="3120"/>
                    <a:pt x="27666" y="3086"/>
                    <a:pt x="27649" y="3029"/>
                  </a:cubicBezTo>
                  <a:cubicBezTo>
                    <a:pt x="27649" y="3012"/>
                    <a:pt x="27610" y="2994"/>
                    <a:pt x="27575" y="2994"/>
                  </a:cubicBezTo>
                  <a:close/>
                  <a:moveTo>
                    <a:pt x="3173" y="3029"/>
                  </a:moveTo>
                  <a:cubicBezTo>
                    <a:pt x="3173" y="3029"/>
                    <a:pt x="3155" y="3029"/>
                    <a:pt x="3134" y="3046"/>
                  </a:cubicBezTo>
                  <a:cubicBezTo>
                    <a:pt x="3099" y="3064"/>
                    <a:pt x="3099" y="3120"/>
                    <a:pt x="3116" y="3138"/>
                  </a:cubicBezTo>
                  <a:cubicBezTo>
                    <a:pt x="3134" y="3173"/>
                    <a:pt x="3155" y="3173"/>
                    <a:pt x="3173" y="3173"/>
                  </a:cubicBezTo>
                  <a:lnTo>
                    <a:pt x="3225" y="3173"/>
                  </a:lnTo>
                  <a:cubicBezTo>
                    <a:pt x="3242" y="3138"/>
                    <a:pt x="3264" y="3103"/>
                    <a:pt x="3242" y="3064"/>
                  </a:cubicBezTo>
                  <a:cubicBezTo>
                    <a:pt x="3225" y="3046"/>
                    <a:pt x="3208" y="3029"/>
                    <a:pt x="3173" y="3029"/>
                  </a:cubicBezTo>
                  <a:close/>
                  <a:moveTo>
                    <a:pt x="19777" y="3086"/>
                  </a:moveTo>
                  <a:cubicBezTo>
                    <a:pt x="19760" y="3086"/>
                    <a:pt x="19743" y="3086"/>
                    <a:pt x="19743" y="3103"/>
                  </a:cubicBezTo>
                  <a:cubicBezTo>
                    <a:pt x="19708" y="3120"/>
                    <a:pt x="19690" y="3155"/>
                    <a:pt x="19725" y="3194"/>
                  </a:cubicBezTo>
                  <a:cubicBezTo>
                    <a:pt x="19725" y="3212"/>
                    <a:pt x="19760" y="3229"/>
                    <a:pt x="19777" y="3229"/>
                  </a:cubicBezTo>
                  <a:cubicBezTo>
                    <a:pt x="19799" y="3229"/>
                    <a:pt x="19817" y="3229"/>
                    <a:pt x="19817" y="3212"/>
                  </a:cubicBezTo>
                  <a:cubicBezTo>
                    <a:pt x="19851" y="3194"/>
                    <a:pt x="19869" y="3138"/>
                    <a:pt x="19834" y="3120"/>
                  </a:cubicBezTo>
                  <a:cubicBezTo>
                    <a:pt x="19817" y="3103"/>
                    <a:pt x="19799" y="3086"/>
                    <a:pt x="19777" y="3086"/>
                  </a:cubicBezTo>
                  <a:close/>
                  <a:moveTo>
                    <a:pt x="2846" y="3247"/>
                  </a:moveTo>
                  <a:cubicBezTo>
                    <a:pt x="2807" y="3281"/>
                    <a:pt x="2790" y="3321"/>
                    <a:pt x="2829" y="3355"/>
                  </a:cubicBezTo>
                  <a:cubicBezTo>
                    <a:pt x="2846" y="3373"/>
                    <a:pt x="2864" y="3390"/>
                    <a:pt x="2881" y="3390"/>
                  </a:cubicBezTo>
                  <a:cubicBezTo>
                    <a:pt x="2899" y="3390"/>
                    <a:pt x="2916" y="3373"/>
                    <a:pt x="2916" y="3373"/>
                  </a:cubicBezTo>
                  <a:cubicBezTo>
                    <a:pt x="2955" y="3355"/>
                    <a:pt x="2973" y="3303"/>
                    <a:pt x="2938" y="3264"/>
                  </a:cubicBezTo>
                  <a:cubicBezTo>
                    <a:pt x="2916" y="3247"/>
                    <a:pt x="2899" y="3247"/>
                    <a:pt x="2881" y="3247"/>
                  </a:cubicBezTo>
                  <a:close/>
                  <a:moveTo>
                    <a:pt x="16444" y="3264"/>
                  </a:moveTo>
                  <a:cubicBezTo>
                    <a:pt x="16405" y="3303"/>
                    <a:pt x="16388" y="3338"/>
                    <a:pt x="16427" y="3373"/>
                  </a:cubicBezTo>
                  <a:cubicBezTo>
                    <a:pt x="16427" y="3390"/>
                    <a:pt x="16462" y="3412"/>
                    <a:pt x="16479" y="3412"/>
                  </a:cubicBezTo>
                  <a:cubicBezTo>
                    <a:pt x="16497" y="3412"/>
                    <a:pt x="16514" y="3390"/>
                    <a:pt x="16514" y="3390"/>
                  </a:cubicBezTo>
                  <a:cubicBezTo>
                    <a:pt x="16553" y="3373"/>
                    <a:pt x="16570" y="3321"/>
                    <a:pt x="16536" y="3281"/>
                  </a:cubicBezTo>
                  <a:cubicBezTo>
                    <a:pt x="16536" y="3264"/>
                    <a:pt x="16497" y="3264"/>
                    <a:pt x="16479" y="3264"/>
                  </a:cubicBezTo>
                  <a:close/>
                  <a:moveTo>
                    <a:pt x="19490" y="3281"/>
                  </a:moveTo>
                  <a:cubicBezTo>
                    <a:pt x="19473" y="3281"/>
                    <a:pt x="19451" y="3303"/>
                    <a:pt x="19434" y="3303"/>
                  </a:cubicBezTo>
                  <a:cubicBezTo>
                    <a:pt x="19416" y="3321"/>
                    <a:pt x="19399" y="3373"/>
                    <a:pt x="19416" y="3412"/>
                  </a:cubicBezTo>
                  <a:cubicBezTo>
                    <a:pt x="19434" y="3429"/>
                    <a:pt x="19451" y="3429"/>
                    <a:pt x="19490" y="3429"/>
                  </a:cubicBezTo>
                  <a:lnTo>
                    <a:pt x="19525" y="3429"/>
                  </a:lnTo>
                  <a:cubicBezTo>
                    <a:pt x="19560" y="3390"/>
                    <a:pt x="19560" y="3355"/>
                    <a:pt x="19542" y="3321"/>
                  </a:cubicBezTo>
                  <a:cubicBezTo>
                    <a:pt x="19525" y="3303"/>
                    <a:pt x="19508" y="3281"/>
                    <a:pt x="19490" y="3281"/>
                  </a:cubicBezTo>
                  <a:close/>
                  <a:moveTo>
                    <a:pt x="27684" y="3338"/>
                  </a:moveTo>
                  <a:cubicBezTo>
                    <a:pt x="27649" y="3355"/>
                    <a:pt x="27631" y="3390"/>
                    <a:pt x="27649" y="3429"/>
                  </a:cubicBezTo>
                  <a:cubicBezTo>
                    <a:pt x="27666" y="3464"/>
                    <a:pt x="27684" y="3482"/>
                    <a:pt x="27719" y="3482"/>
                  </a:cubicBezTo>
                  <a:cubicBezTo>
                    <a:pt x="27719" y="3482"/>
                    <a:pt x="27740" y="3482"/>
                    <a:pt x="27740" y="3464"/>
                  </a:cubicBezTo>
                  <a:cubicBezTo>
                    <a:pt x="27775" y="3464"/>
                    <a:pt x="27792" y="3412"/>
                    <a:pt x="27775" y="3373"/>
                  </a:cubicBezTo>
                  <a:cubicBezTo>
                    <a:pt x="27775" y="3355"/>
                    <a:pt x="27740" y="3338"/>
                    <a:pt x="27719" y="3338"/>
                  </a:cubicBezTo>
                  <a:close/>
                  <a:moveTo>
                    <a:pt x="2590" y="3464"/>
                  </a:moveTo>
                  <a:cubicBezTo>
                    <a:pt x="2572" y="3464"/>
                    <a:pt x="2555" y="3464"/>
                    <a:pt x="2555" y="3482"/>
                  </a:cubicBezTo>
                  <a:cubicBezTo>
                    <a:pt x="2520" y="3499"/>
                    <a:pt x="2520" y="3556"/>
                    <a:pt x="2538" y="3573"/>
                  </a:cubicBezTo>
                  <a:cubicBezTo>
                    <a:pt x="2555" y="3590"/>
                    <a:pt x="2572" y="3608"/>
                    <a:pt x="2590" y="3608"/>
                  </a:cubicBezTo>
                  <a:cubicBezTo>
                    <a:pt x="2611" y="3608"/>
                    <a:pt x="2629" y="3590"/>
                    <a:pt x="2646" y="3590"/>
                  </a:cubicBezTo>
                  <a:cubicBezTo>
                    <a:pt x="2664" y="3556"/>
                    <a:pt x="2681" y="3521"/>
                    <a:pt x="2646" y="3482"/>
                  </a:cubicBezTo>
                  <a:cubicBezTo>
                    <a:pt x="2629" y="3464"/>
                    <a:pt x="2611" y="3464"/>
                    <a:pt x="2590" y="3464"/>
                  </a:cubicBezTo>
                  <a:close/>
                  <a:moveTo>
                    <a:pt x="19146" y="3499"/>
                  </a:moveTo>
                  <a:cubicBezTo>
                    <a:pt x="19107" y="3521"/>
                    <a:pt x="19090" y="3573"/>
                    <a:pt x="19125" y="3608"/>
                  </a:cubicBezTo>
                  <a:cubicBezTo>
                    <a:pt x="19125" y="3630"/>
                    <a:pt x="19164" y="3647"/>
                    <a:pt x="19181" y="3647"/>
                  </a:cubicBezTo>
                  <a:cubicBezTo>
                    <a:pt x="19199" y="3647"/>
                    <a:pt x="19216" y="3630"/>
                    <a:pt x="19216" y="3630"/>
                  </a:cubicBezTo>
                  <a:cubicBezTo>
                    <a:pt x="19255" y="3608"/>
                    <a:pt x="19273" y="3556"/>
                    <a:pt x="19233" y="3521"/>
                  </a:cubicBezTo>
                  <a:cubicBezTo>
                    <a:pt x="19233" y="3499"/>
                    <a:pt x="19199" y="3499"/>
                    <a:pt x="19181" y="3499"/>
                  </a:cubicBezTo>
                  <a:close/>
                  <a:moveTo>
                    <a:pt x="16697" y="3556"/>
                  </a:moveTo>
                  <a:cubicBezTo>
                    <a:pt x="16679" y="3556"/>
                    <a:pt x="16662" y="3556"/>
                    <a:pt x="16644" y="3573"/>
                  </a:cubicBezTo>
                  <a:cubicBezTo>
                    <a:pt x="16605" y="3590"/>
                    <a:pt x="16605" y="3647"/>
                    <a:pt x="16644" y="3664"/>
                  </a:cubicBezTo>
                  <a:cubicBezTo>
                    <a:pt x="16644" y="3682"/>
                    <a:pt x="16662" y="3699"/>
                    <a:pt x="16697" y="3699"/>
                  </a:cubicBezTo>
                  <a:cubicBezTo>
                    <a:pt x="16714" y="3699"/>
                    <a:pt x="16714" y="3699"/>
                    <a:pt x="16731" y="3682"/>
                  </a:cubicBezTo>
                  <a:cubicBezTo>
                    <a:pt x="16771" y="3664"/>
                    <a:pt x="16771" y="3608"/>
                    <a:pt x="16753" y="3573"/>
                  </a:cubicBezTo>
                  <a:cubicBezTo>
                    <a:pt x="16731" y="3556"/>
                    <a:pt x="16714" y="3556"/>
                    <a:pt x="16697" y="3556"/>
                  </a:cubicBezTo>
                  <a:close/>
                  <a:moveTo>
                    <a:pt x="27849" y="3664"/>
                  </a:moveTo>
                  <a:cubicBezTo>
                    <a:pt x="27827" y="3664"/>
                    <a:pt x="27827" y="3664"/>
                    <a:pt x="27810" y="3682"/>
                  </a:cubicBezTo>
                  <a:cubicBezTo>
                    <a:pt x="27775" y="3682"/>
                    <a:pt x="27758" y="3738"/>
                    <a:pt x="27775" y="3773"/>
                  </a:cubicBezTo>
                  <a:cubicBezTo>
                    <a:pt x="27792" y="3791"/>
                    <a:pt x="27810" y="3808"/>
                    <a:pt x="27849" y="3808"/>
                  </a:cubicBezTo>
                  <a:lnTo>
                    <a:pt x="27866" y="3808"/>
                  </a:lnTo>
                  <a:cubicBezTo>
                    <a:pt x="27901" y="3791"/>
                    <a:pt x="27919" y="3756"/>
                    <a:pt x="27901" y="3717"/>
                  </a:cubicBezTo>
                  <a:cubicBezTo>
                    <a:pt x="27901" y="3682"/>
                    <a:pt x="27866" y="3664"/>
                    <a:pt x="27849" y="3664"/>
                  </a:cubicBezTo>
                  <a:close/>
                  <a:moveTo>
                    <a:pt x="18872" y="3682"/>
                  </a:moveTo>
                  <a:cubicBezTo>
                    <a:pt x="18855" y="3682"/>
                    <a:pt x="18855" y="3699"/>
                    <a:pt x="18838" y="3699"/>
                  </a:cubicBezTo>
                  <a:cubicBezTo>
                    <a:pt x="18798" y="3717"/>
                    <a:pt x="18798" y="3773"/>
                    <a:pt x="18820" y="3791"/>
                  </a:cubicBezTo>
                  <a:cubicBezTo>
                    <a:pt x="18820" y="3825"/>
                    <a:pt x="18855" y="3825"/>
                    <a:pt x="18872" y="3825"/>
                  </a:cubicBezTo>
                  <a:lnTo>
                    <a:pt x="18907" y="3825"/>
                  </a:lnTo>
                  <a:cubicBezTo>
                    <a:pt x="18946" y="3808"/>
                    <a:pt x="18964" y="3756"/>
                    <a:pt x="18946" y="3717"/>
                  </a:cubicBezTo>
                  <a:cubicBezTo>
                    <a:pt x="18929" y="3699"/>
                    <a:pt x="18890" y="3682"/>
                    <a:pt x="18872" y="3682"/>
                  </a:cubicBezTo>
                  <a:close/>
                  <a:moveTo>
                    <a:pt x="2337" y="3717"/>
                  </a:moveTo>
                  <a:cubicBezTo>
                    <a:pt x="2320" y="3717"/>
                    <a:pt x="2303" y="3717"/>
                    <a:pt x="2285" y="3738"/>
                  </a:cubicBezTo>
                  <a:cubicBezTo>
                    <a:pt x="2246" y="3756"/>
                    <a:pt x="2246" y="3808"/>
                    <a:pt x="2285" y="3825"/>
                  </a:cubicBezTo>
                  <a:cubicBezTo>
                    <a:pt x="2303" y="3847"/>
                    <a:pt x="2320" y="3865"/>
                    <a:pt x="2337" y="3865"/>
                  </a:cubicBezTo>
                  <a:cubicBezTo>
                    <a:pt x="2355" y="3865"/>
                    <a:pt x="2372" y="3847"/>
                    <a:pt x="2372" y="3825"/>
                  </a:cubicBezTo>
                  <a:cubicBezTo>
                    <a:pt x="2411" y="3808"/>
                    <a:pt x="2411" y="3756"/>
                    <a:pt x="2372" y="3738"/>
                  </a:cubicBezTo>
                  <a:cubicBezTo>
                    <a:pt x="2372" y="3717"/>
                    <a:pt x="2355" y="3717"/>
                    <a:pt x="2337" y="3717"/>
                  </a:cubicBezTo>
                  <a:close/>
                  <a:moveTo>
                    <a:pt x="16932" y="3825"/>
                  </a:moveTo>
                  <a:cubicBezTo>
                    <a:pt x="16914" y="3825"/>
                    <a:pt x="16897" y="3825"/>
                    <a:pt x="16879" y="3847"/>
                  </a:cubicBezTo>
                  <a:cubicBezTo>
                    <a:pt x="16840" y="3882"/>
                    <a:pt x="16840" y="3917"/>
                    <a:pt x="16879" y="3956"/>
                  </a:cubicBezTo>
                  <a:cubicBezTo>
                    <a:pt x="16897" y="3973"/>
                    <a:pt x="16914" y="3973"/>
                    <a:pt x="16932" y="3973"/>
                  </a:cubicBezTo>
                  <a:cubicBezTo>
                    <a:pt x="16949" y="3973"/>
                    <a:pt x="16971" y="3973"/>
                    <a:pt x="16988" y="3956"/>
                  </a:cubicBezTo>
                  <a:cubicBezTo>
                    <a:pt x="17006" y="3917"/>
                    <a:pt x="17006" y="3882"/>
                    <a:pt x="16988" y="3847"/>
                  </a:cubicBezTo>
                  <a:cubicBezTo>
                    <a:pt x="16971" y="3825"/>
                    <a:pt x="16949" y="3825"/>
                    <a:pt x="16932" y="3825"/>
                  </a:cubicBezTo>
                  <a:close/>
                  <a:moveTo>
                    <a:pt x="18563" y="3865"/>
                  </a:moveTo>
                  <a:cubicBezTo>
                    <a:pt x="18546" y="3865"/>
                    <a:pt x="18546" y="3882"/>
                    <a:pt x="18529" y="3882"/>
                  </a:cubicBezTo>
                  <a:cubicBezTo>
                    <a:pt x="18494" y="3899"/>
                    <a:pt x="18472" y="3934"/>
                    <a:pt x="18494" y="3973"/>
                  </a:cubicBezTo>
                  <a:cubicBezTo>
                    <a:pt x="18511" y="4008"/>
                    <a:pt x="18529" y="4008"/>
                    <a:pt x="18563" y="4008"/>
                  </a:cubicBezTo>
                  <a:lnTo>
                    <a:pt x="18603" y="4008"/>
                  </a:lnTo>
                  <a:cubicBezTo>
                    <a:pt x="18637" y="3991"/>
                    <a:pt x="18637" y="3934"/>
                    <a:pt x="18620" y="3899"/>
                  </a:cubicBezTo>
                  <a:cubicBezTo>
                    <a:pt x="18620" y="3882"/>
                    <a:pt x="18581" y="3865"/>
                    <a:pt x="18563" y="3865"/>
                  </a:cubicBezTo>
                  <a:close/>
                  <a:moveTo>
                    <a:pt x="2085" y="3973"/>
                  </a:moveTo>
                  <a:cubicBezTo>
                    <a:pt x="2068" y="3973"/>
                    <a:pt x="2046" y="3991"/>
                    <a:pt x="2028" y="4008"/>
                  </a:cubicBezTo>
                  <a:cubicBezTo>
                    <a:pt x="2011" y="4026"/>
                    <a:pt x="2011" y="4082"/>
                    <a:pt x="2028" y="4099"/>
                  </a:cubicBezTo>
                  <a:cubicBezTo>
                    <a:pt x="2046" y="4117"/>
                    <a:pt x="2068" y="4117"/>
                    <a:pt x="2085" y="4117"/>
                  </a:cubicBezTo>
                  <a:cubicBezTo>
                    <a:pt x="2102" y="4117"/>
                    <a:pt x="2120" y="4117"/>
                    <a:pt x="2137" y="4099"/>
                  </a:cubicBezTo>
                  <a:cubicBezTo>
                    <a:pt x="2155" y="4065"/>
                    <a:pt x="2155" y="4026"/>
                    <a:pt x="2137" y="3991"/>
                  </a:cubicBezTo>
                  <a:cubicBezTo>
                    <a:pt x="2120" y="3991"/>
                    <a:pt x="2102" y="3973"/>
                    <a:pt x="2085" y="3973"/>
                  </a:cubicBezTo>
                  <a:close/>
                  <a:moveTo>
                    <a:pt x="27936" y="4008"/>
                  </a:moveTo>
                  <a:cubicBezTo>
                    <a:pt x="27901" y="4026"/>
                    <a:pt x="27884" y="4065"/>
                    <a:pt x="27901" y="4099"/>
                  </a:cubicBezTo>
                  <a:lnTo>
                    <a:pt x="27901" y="4117"/>
                  </a:lnTo>
                  <a:cubicBezTo>
                    <a:pt x="27919" y="4134"/>
                    <a:pt x="27936" y="4152"/>
                    <a:pt x="27975" y="4152"/>
                  </a:cubicBezTo>
                  <a:lnTo>
                    <a:pt x="27993" y="4152"/>
                  </a:lnTo>
                  <a:cubicBezTo>
                    <a:pt x="28027" y="4134"/>
                    <a:pt x="28045" y="4099"/>
                    <a:pt x="28045" y="4065"/>
                  </a:cubicBezTo>
                  <a:cubicBezTo>
                    <a:pt x="28027" y="4026"/>
                    <a:pt x="27993" y="4008"/>
                    <a:pt x="27975" y="4008"/>
                  </a:cubicBezTo>
                  <a:close/>
                  <a:moveTo>
                    <a:pt x="18202" y="4043"/>
                  </a:moveTo>
                  <a:cubicBezTo>
                    <a:pt x="18167" y="4065"/>
                    <a:pt x="18167" y="4099"/>
                    <a:pt x="18167" y="4134"/>
                  </a:cubicBezTo>
                  <a:cubicBezTo>
                    <a:pt x="18185" y="4173"/>
                    <a:pt x="18220" y="4191"/>
                    <a:pt x="18237" y="4191"/>
                  </a:cubicBezTo>
                  <a:cubicBezTo>
                    <a:pt x="18254" y="4191"/>
                    <a:pt x="18254" y="4173"/>
                    <a:pt x="18276" y="4173"/>
                  </a:cubicBezTo>
                  <a:cubicBezTo>
                    <a:pt x="18311" y="4152"/>
                    <a:pt x="18328" y="4117"/>
                    <a:pt x="18311" y="4082"/>
                  </a:cubicBezTo>
                  <a:cubicBezTo>
                    <a:pt x="18294" y="4043"/>
                    <a:pt x="18276" y="4043"/>
                    <a:pt x="18237" y="4043"/>
                  </a:cubicBezTo>
                  <a:close/>
                  <a:moveTo>
                    <a:pt x="17206" y="4065"/>
                  </a:moveTo>
                  <a:cubicBezTo>
                    <a:pt x="17188" y="4065"/>
                    <a:pt x="17167" y="4065"/>
                    <a:pt x="17149" y="4099"/>
                  </a:cubicBezTo>
                  <a:cubicBezTo>
                    <a:pt x="17132" y="4117"/>
                    <a:pt x="17132" y="4173"/>
                    <a:pt x="17167" y="4191"/>
                  </a:cubicBezTo>
                  <a:cubicBezTo>
                    <a:pt x="17188" y="4191"/>
                    <a:pt x="17206" y="4208"/>
                    <a:pt x="17206" y="4208"/>
                  </a:cubicBezTo>
                  <a:cubicBezTo>
                    <a:pt x="17241" y="4208"/>
                    <a:pt x="17258" y="4191"/>
                    <a:pt x="17275" y="4173"/>
                  </a:cubicBezTo>
                  <a:cubicBezTo>
                    <a:pt x="17297" y="4134"/>
                    <a:pt x="17275" y="4082"/>
                    <a:pt x="17241" y="4065"/>
                  </a:cubicBezTo>
                  <a:close/>
                  <a:moveTo>
                    <a:pt x="17893" y="4173"/>
                  </a:moveTo>
                  <a:cubicBezTo>
                    <a:pt x="17841" y="4191"/>
                    <a:pt x="17819" y="4226"/>
                    <a:pt x="17841" y="4260"/>
                  </a:cubicBezTo>
                  <a:cubicBezTo>
                    <a:pt x="17841" y="4300"/>
                    <a:pt x="17876" y="4317"/>
                    <a:pt x="17911" y="4317"/>
                  </a:cubicBezTo>
                  <a:lnTo>
                    <a:pt x="17928" y="4317"/>
                  </a:lnTo>
                  <a:cubicBezTo>
                    <a:pt x="17967" y="4300"/>
                    <a:pt x="17985" y="4260"/>
                    <a:pt x="17967" y="4226"/>
                  </a:cubicBezTo>
                  <a:cubicBezTo>
                    <a:pt x="17967" y="4191"/>
                    <a:pt x="17928" y="4173"/>
                    <a:pt x="17911" y="4173"/>
                  </a:cubicBezTo>
                  <a:close/>
                  <a:moveTo>
                    <a:pt x="17550" y="4191"/>
                  </a:moveTo>
                  <a:cubicBezTo>
                    <a:pt x="17515" y="4191"/>
                    <a:pt x="17476" y="4208"/>
                    <a:pt x="17476" y="4243"/>
                  </a:cubicBezTo>
                  <a:cubicBezTo>
                    <a:pt x="17458" y="4282"/>
                    <a:pt x="17493" y="4317"/>
                    <a:pt x="17532" y="4334"/>
                  </a:cubicBezTo>
                  <a:lnTo>
                    <a:pt x="17550" y="4334"/>
                  </a:lnTo>
                  <a:cubicBezTo>
                    <a:pt x="17584" y="4334"/>
                    <a:pt x="17602" y="4300"/>
                    <a:pt x="17623" y="4282"/>
                  </a:cubicBezTo>
                  <a:cubicBezTo>
                    <a:pt x="17623" y="4226"/>
                    <a:pt x="17602" y="4191"/>
                    <a:pt x="17550" y="4191"/>
                  </a:cubicBezTo>
                  <a:close/>
                  <a:moveTo>
                    <a:pt x="1850" y="4260"/>
                  </a:moveTo>
                  <a:cubicBezTo>
                    <a:pt x="1828" y="4260"/>
                    <a:pt x="1811" y="4260"/>
                    <a:pt x="1793" y="4282"/>
                  </a:cubicBezTo>
                  <a:cubicBezTo>
                    <a:pt x="1776" y="4317"/>
                    <a:pt x="1776" y="4352"/>
                    <a:pt x="1811" y="4391"/>
                  </a:cubicBezTo>
                  <a:cubicBezTo>
                    <a:pt x="1811" y="4391"/>
                    <a:pt x="1828" y="4408"/>
                    <a:pt x="1850" y="4408"/>
                  </a:cubicBezTo>
                  <a:cubicBezTo>
                    <a:pt x="1867" y="4408"/>
                    <a:pt x="1885" y="4391"/>
                    <a:pt x="1902" y="4369"/>
                  </a:cubicBezTo>
                  <a:cubicBezTo>
                    <a:pt x="1937" y="4334"/>
                    <a:pt x="1920" y="4300"/>
                    <a:pt x="1902" y="4260"/>
                  </a:cubicBezTo>
                  <a:close/>
                  <a:moveTo>
                    <a:pt x="28084" y="4352"/>
                  </a:moveTo>
                  <a:cubicBezTo>
                    <a:pt x="28027" y="4369"/>
                    <a:pt x="28010" y="4408"/>
                    <a:pt x="28027" y="4443"/>
                  </a:cubicBezTo>
                  <a:cubicBezTo>
                    <a:pt x="28045" y="4478"/>
                    <a:pt x="28067" y="4500"/>
                    <a:pt x="28101" y="4500"/>
                  </a:cubicBezTo>
                  <a:cubicBezTo>
                    <a:pt x="28101" y="4500"/>
                    <a:pt x="28119" y="4500"/>
                    <a:pt x="28119" y="4478"/>
                  </a:cubicBezTo>
                  <a:cubicBezTo>
                    <a:pt x="28175" y="4478"/>
                    <a:pt x="28193" y="4426"/>
                    <a:pt x="28175" y="4391"/>
                  </a:cubicBezTo>
                  <a:cubicBezTo>
                    <a:pt x="28154" y="4369"/>
                    <a:pt x="28136" y="4352"/>
                    <a:pt x="28101" y="4352"/>
                  </a:cubicBezTo>
                  <a:close/>
                  <a:moveTo>
                    <a:pt x="1632" y="4535"/>
                  </a:moveTo>
                  <a:cubicBezTo>
                    <a:pt x="1611" y="4535"/>
                    <a:pt x="1593" y="4552"/>
                    <a:pt x="1576" y="4569"/>
                  </a:cubicBezTo>
                  <a:cubicBezTo>
                    <a:pt x="1541" y="4609"/>
                    <a:pt x="1558" y="4643"/>
                    <a:pt x="1593" y="4678"/>
                  </a:cubicBezTo>
                  <a:lnTo>
                    <a:pt x="1632" y="4678"/>
                  </a:lnTo>
                  <a:cubicBezTo>
                    <a:pt x="1650" y="4678"/>
                    <a:pt x="1667" y="4678"/>
                    <a:pt x="1685" y="4661"/>
                  </a:cubicBezTo>
                  <a:cubicBezTo>
                    <a:pt x="1719" y="4626"/>
                    <a:pt x="1702" y="4569"/>
                    <a:pt x="1667" y="4552"/>
                  </a:cubicBezTo>
                  <a:cubicBezTo>
                    <a:pt x="1667" y="4552"/>
                    <a:pt x="1650" y="4535"/>
                    <a:pt x="1632" y="4535"/>
                  </a:cubicBezTo>
                  <a:close/>
                  <a:moveTo>
                    <a:pt x="28245" y="4678"/>
                  </a:moveTo>
                  <a:cubicBezTo>
                    <a:pt x="28228" y="4678"/>
                    <a:pt x="28228" y="4678"/>
                    <a:pt x="28210" y="4696"/>
                  </a:cubicBezTo>
                  <a:cubicBezTo>
                    <a:pt x="28175" y="4696"/>
                    <a:pt x="28154" y="4752"/>
                    <a:pt x="28175" y="4787"/>
                  </a:cubicBezTo>
                  <a:cubicBezTo>
                    <a:pt x="28193" y="4804"/>
                    <a:pt x="28210" y="4826"/>
                    <a:pt x="28245" y="4826"/>
                  </a:cubicBezTo>
                  <a:lnTo>
                    <a:pt x="28262" y="4826"/>
                  </a:lnTo>
                  <a:cubicBezTo>
                    <a:pt x="28302" y="4804"/>
                    <a:pt x="28319" y="4770"/>
                    <a:pt x="28302" y="4735"/>
                  </a:cubicBezTo>
                  <a:cubicBezTo>
                    <a:pt x="28302" y="4696"/>
                    <a:pt x="28262" y="4678"/>
                    <a:pt x="28245" y="4678"/>
                  </a:cubicBezTo>
                  <a:close/>
                  <a:moveTo>
                    <a:pt x="1432" y="4844"/>
                  </a:moveTo>
                  <a:cubicBezTo>
                    <a:pt x="1393" y="4844"/>
                    <a:pt x="1376" y="4844"/>
                    <a:pt x="1358" y="4878"/>
                  </a:cubicBezTo>
                  <a:cubicBezTo>
                    <a:pt x="1341" y="4896"/>
                    <a:pt x="1358" y="4952"/>
                    <a:pt x="1376" y="4970"/>
                  </a:cubicBezTo>
                  <a:cubicBezTo>
                    <a:pt x="1393" y="4987"/>
                    <a:pt x="1415" y="4987"/>
                    <a:pt x="1432" y="4987"/>
                  </a:cubicBezTo>
                  <a:cubicBezTo>
                    <a:pt x="1450" y="4987"/>
                    <a:pt x="1467" y="4970"/>
                    <a:pt x="1485" y="4952"/>
                  </a:cubicBezTo>
                  <a:cubicBezTo>
                    <a:pt x="1502" y="4913"/>
                    <a:pt x="1502" y="4878"/>
                    <a:pt x="1467" y="4844"/>
                  </a:cubicBezTo>
                  <a:close/>
                  <a:moveTo>
                    <a:pt x="28393" y="5005"/>
                  </a:moveTo>
                  <a:cubicBezTo>
                    <a:pt x="28393" y="5005"/>
                    <a:pt x="28371" y="5005"/>
                    <a:pt x="28354" y="5022"/>
                  </a:cubicBezTo>
                  <a:cubicBezTo>
                    <a:pt x="28319" y="5044"/>
                    <a:pt x="28319" y="5079"/>
                    <a:pt x="28336" y="5113"/>
                  </a:cubicBezTo>
                  <a:cubicBezTo>
                    <a:pt x="28336" y="5131"/>
                    <a:pt x="28371" y="5153"/>
                    <a:pt x="28393" y="5153"/>
                  </a:cubicBezTo>
                  <a:lnTo>
                    <a:pt x="28428" y="5153"/>
                  </a:lnTo>
                  <a:cubicBezTo>
                    <a:pt x="28463" y="5131"/>
                    <a:pt x="28480" y="5079"/>
                    <a:pt x="28463" y="5044"/>
                  </a:cubicBezTo>
                  <a:cubicBezTo>
                    <a:pt x="28445" y="5022"/>
                    <a:pt x="28428" y="5005"/>
                    <a:pt x="28393" y="5005"/>
                  </a:cubicBezTo>
                  <a:close/>
                  <a:moveTo>
                    <a:pt x="1232" y="5153"/>
                  </a:moveTo>
                  <a:cubicBezTo>
                    <a:pt x="1197" y="5153"/>
                    <a:pt x="1176" y="5153"/>
                    <a:pt x="1158" y="5187"/>
                  </a:cubicBezTo>
                  <a:cubicBezTo>
                    <a:pt x="1141" y="5205"/>
                    <a:pt x="1158" y="5261"/>
                    <a:pt x="1197" y="5279"/>
                  </a:cubicBezTo>
                  <a:cubicBezTo>
                    <a:pt x="1197" y="5279"/>
                    <a:pt x="1215" y="5296"/>
                    <a:pt x="1232" y="5296"/>
                  </a:cubicBezTo>
                  <a:cubicBezTo>
                    <a:pt x="1250" y="5296"/>
                    <a:pt x="1267" y="5279"/>
                    <a:pt x="1284" y="5261"/>
                  </a:cubicBezTo>
                  <a:cubicBezTo>
                    <a:pt x="1306" y="5222"/>
                    <a:pt x="1306" y="5170"/>
                    <a:pt x="1267" y="5153"/>
                  </a:cubicBezTo>
                  <a:close/>
                  <a:moveTo>
                    <a:pt x="28554" y="5331"/>
                  </a:moveTo>
                  <a:cubicBezTo>
                    <a:pt x="28554" y="5331"/>
                    <a:pt x="28537" y="5331"/>
                    <a:pt x="28519" y="5348"/>
                  </a:cubicBezTo>
                  <a:cubicBezTo>
                    <a:pt x="28502" y="5370"/>
                    <a:pt x="28480" y="5405"/>
                    <a:pt x="28502" y="5440"/>
                  </a:cubicBezTo>
                  <a:cubicBezTo>
                    <a:pt x="28502" y="5457"/>
                    <a:pt x="28537" y="5479"/>
                    <a:pt x="28554" y="5479"/>
                  </a:cubicBezTo>
                  <a:lnTo>
                    <a:pt x="28589" y="5479"/>
                  </a:lnTo>
                  <a:cubicBezTo>
                    <a:pt x="28628" y="5457"/>
                    <a:pt x="28645" y="5405"/>
                    <a:pt x="28628" y="5370"/>
                  </a:cubicBezTo>
                  <a:cubicBezTo>
                    <a:pt x="28611" y="5348"/>
                    <a:pt x="28589" y="5331"/>
                    <a:pt x="28554" y="5331"/>
                  </a:cubicBezTo>
                  <a:close/>
                  <a:moveTo>
                    <a:pt x="1049" y="5457"/>
                  </a:moveTo>
                  <a:cubicBezTo>
                    <a:pt x="1015" y="5457"/>
                    <a:pt x="997" y="5479"/>
                    <a:pt x="980" y="5496"/>
                  </a:cubicBezTo>
                  <a:cubicBezTo>
                    <a:pt x="958" y="5531"/>
                    <a:pt x="980" y="5566"/>
                    <a:pt x="1015" y="5588"/>
                  </a:cubicBezTo>
                  <a:cubicBezTo>
                    <a:pt x="1015" y="5605"/>
                    <a:pt x="1032" y="5605"/>
                    <a:pt x="1049" y="5605"/>
                  </a:cubicBezTo>
                  <a:cubicBezTo>
                    <a:pt x="1067" y="5605"/>
                    <a:pt x="1089" y="5588"/>
                    <a:pt x="1106" y="5566"/>
                  </a:cubicBezTo>
                  <a:cubicBezTo>
                    <a:pt x="1123" y="5531"/>
                    <a:pt x="1123" y="5496"/>
                    <a:pt x="1089" y="5457"/>
                  </a:cubicBezTo>
                  <a:close/>
                  <a:moveTo>
                    <a:pt x="28698" y="5657"/>
                  </a:moveTo>
                  <a:cubicBezTo>
                    <a:pt x="28663" y="5675"/>
                    <a:pt x="28645" y="5731"/>
                    <a:pt x="28663" y="5766"/>
                  </a:cubicBezTo>
                  <a:cubicBezTo>
                    <a:pt x="28680" y="5783"/>
                    <a:pt x="28698" y="5805"/>
                    <a:pt x="28737" y="5805"/>
                  </a:cubicBezTo>
                  <a:cubicBezTo>
                    <a:pt x="28737" y="5805"/>
                    <a:pt x="28754" y="5805"/>
                    <a:pt x="28754" y="5783"/>
                  </a:cubicBezTo>
                  <a:cubicBezTo>
                    <a:pt x="28789" y="5766"/>
                    <a:pt x="28806" y="5731"/>
                    <a:pt x="28789" y="5696"/>
                  </a:cubicBezTo>
                  <a:cubicBezTo>
                    <a:pt x="28772" y="5675"/>
                    <a:pt x="28754" y="5657"/>
                    <a:pt x="28737" y="5657"/>
                  </a:cubicBezTo>
                  <a:close/>
                  <a:moveTo>
                    <a:pt x="871" y="5783"/>
                  </a:moveTo>
                  <a:cubicBezTo>
                    <a:pt x="849" y="5783"/>
                    <a:pt x="814" y="5783"/>
                    <a:pt x="814" y="5823"/>
                  </a:cubicBezTo>
                  <a:cubicBezTo>
                    <a:pt x="797" y="5857"/>
                    <a:pt x="797" y="5892"/>
                    <a:pt x="832" y="5914"/>
                  </a:cubicBezTo>
                  <a:cubicBezTo>
                    <a:pt x="849" y="5914"/>
                    <a:pt x="871" y="5931"/>
                    <a:pt x="871" y="5931"/>
                  </a:cubicBezTo>
                  <a:cubicBezTo>
                    <a:pt x="906" y="5931"/>
                    <a:pt x="923" y="5914"/>
                    <a:pt x="941" y="5875"/>
                  </a:cubicBezTo>
                  <a:cubicBezTo>
                    <a:pt x="958" y="5840"/>
                    <a:pt x="941" y="5805"/>
                    <a:pt x="906" y="5783"/>
                  </a:cubicBezTo>
                  <a:close/>
                  <a:moveTo>
                    <a:pt x="28863" y="5984"/>
                  </a:moveTo>
                  <a:cubicBezTo>
                    <a:pt x="28828" y="6001"/>
                    <a:pt x="28806" y="6040"/>
                    <a:pt x="28828" y="6075"/>
                  </a:cubicBezTo>
                  <a:cubicBezTo>
                    <a:pt x="28845" y="6110"/>
                    <a:pt x="28863" y="6132"/>
                    <a:pt x="28898" y="6132"/>
                  </a:cubicBezTo>
                  <a:cubicBezTo>
                    <a:pt x="28915" y="6132"/>
                    <a:pt x="28915" y="6110"/>
                    <a:pt x="28937" y="6110"/>
                  </a:cubicBezTo>
                  <a:cubicBezTo>
                    <a:pt x="28972" y="6092"/>
                    <a:pt x="28972" y="6058"/>
                    <a:pt x="28954" y="6023"/>
                  </a:cubicBezTo>
                  <a:cubicBezTo>
                    <a:pt x="28954" y="5984"/>
                    <a:pt x="28915" y="5984"/>
                    <a:pt x="28898" y="5984"/>
                  </a:cubicBezTo>
                  <a:close/>
                  <a:moveTo>
                    <a:pt x="706" y="6092"/>
                  </a:moveTo>
                  <a:cubicBezTo>
                    <a:pt x="688" y="6092"/>
                    <a:pt x="653" y="6110"/>
                    <a:pt x="653" y="6149"/>
                  </a:cubicBezTo>
                  <a:cubicBezTo>
                    <a:pt x="632" y="6184"/>
                    <a:pt x="653" y="6219"/>
                    <a:pt x="688" y="6240"/>
                  </a:cubicBezTo>
                  <a:lnTo>
                    <a:pt x="706" y="6240"/>
                  </a:lnTo>
                  <a:cubicBezTo>
                    <a:pt x="740" y="6240"/>
                    <a:pt x="762" y="6240"/>
                    <a:pt x="780" y="6201"/>
                  </a:cubicBezTo>
                  <a:cubicBezTo>
                    <a:pt x="797" y="6166"/>
                    <a:pt x="780" y="6132"/>
                    <a:pt x="740" y="6110"/>
                  </a:cubicBezTo>
                  <a:cubicBezTo>
                    <a:pt x="740" y="6110"/>
                    <a:pt x="723" y="6092"/>
                    <a:pt x="706" y="6092"/>
                  </a:cubicBezTo>
                  <a:close/>
                  <a:moveTo>
                    <a:pt x="29063" y="6293"/>
                  </a:moveTo>
                  <a:cubicBezTo>
                    <a:pt x="29063" y="6293"/>
                    <a:pt x="29046" y="6293"/>
                    <a:pt x="29024" y="6310"/>
                  </a:cubicBezTo>
                  <a:cubicBezTo>
                    <a:pt x="29006" y="6327"/>
                    <a:pt x="28989" y="6367"/>
                    <a:pt x="29006" y="6401"/>
                  </a:cubicBezTo>
                  <a:cubicBezTo>
                    <a:pt x="29024" y="6419"/>
                    <a:pt x="29046" y="6436"/>
                    <a:pt x="29063" y="6436"/>
                  </a:cubicBezTo>
                  <a:lnTo>
                    <a:pt x="29098" y="6436"/>
                  </a:lnTo>
                  <a:cubicBezTo>
                    <a:pt x="29133" y="6419"/>
                    <a:pt x="29154" y="6367"/>
                    <a:pt x="29133" y="6327"/>
                  </a:cubicBezTo>
                  <a:cubicBezTo>
                    <a:pt x="29115" y="6310"/>
                    <a:pt x="29098" y="6293"/>
                    <a:pt x="29063" y="6293"/>
                  </a:cubicBezTo>
                  <a:close/>
                  <a:moveTo>
                    <a:pt x="562" y="6436"/>
                  </a:moveTo>
                  <a:cubicBezTo>
                    <a:pt x="523" y="6436"/>
                    <a:pt x="505" y="6458"/>
                    <a:pt x="488" y="6475"/>
                  </a:cubicBezTo>
                  <a:cubicBezTo>
                    <a:pt x="471" y="6510"/>
                    <a:pt x="488" y="6545"/>
                    <a:pt x="523" y="6567"/>
                  </a:cubicBezTo>
                  <a:cubicBezTo>
                    <a:pt x="545" y="6584"/>
                    <a:pt x="545" y="6584"/>
                    <a:pt x="562" y="6584"/>
                  </a:cubicBezTo>
                  <a:cubicBezTo>
                    <a:pt x="597" y="6584"/>
                    <a:pt x="614" y="6567"/>
                    <a:pt x="632" y="6528"/>
                  </a:cubicBezTo>
                  <a:cubicBezTo>
                    <a:pt x="653" y="6493"/>
                    <a:pt x="632" y="6458"/>
                    <a:pt x="597" y="6436"/>
                  </a:cubicBezTo>
                  <a:close/>
                  <a:moveTo>
                    <a:pt x="29207" y="6619"/>
                  </a:moveTo>
                  <a:cubicBezTo>
                    <a:pt x="29172" y="6636"/>
                    <a:pt x="29154" y="6693"/>
                    <a:pt x="29172" y="6728"/>
                  </a:cubicBezTo>
                  <a:cubicBezTo>
                    <a:pt x="29189" y="6745"/>
                    <a:pt x="29207" y="6762"/>
                    <a:pt x="29241" y="6762"/>
                  </a:cubicBezTo>
                  <a:cubicBezTo>
                    <a:pt x="29241" y="6762"/>
                    <a:pt x="29263" y="6762"/>
                    <a:pt x="29281" y="6745"/>
                  </a:cubicBezTo>
                  <a:cubicBezTo>
                    <a:pt x="29315" y="6728"/>
                    <a:pt x="29315" y="6693"/>
                    <a:pt x="29298" y="6654"/>
                  </a:cubicBezTo>
                  <a:cubicBezTo>
                    <a:pt x="29298" y="6636"/>
                    <a:pt x="29263" y="6619"/>
                    <a:pt x="29241" y="6619"/>
                  </a:cubicBezTo>
                  <a:close/>
                  <a:moveTo>
                    <a:pt x="414" y="6762"/>
                  </a:moveTo>
                  <a:cubicBezTo>
                    <a:pt x="397" y="6762"/>
                    <a:pt x="362" y="6784"/>
                    <a:pt x="362" y="6819"/>
                  </a:cubicBezTo>
                  <a:cubicBezTo>
                    <a:pt x="344" y="6819"/>
                    <a:pt x="344" y="6819"/>
                    <a:pt x="344" y="6836"/>
                  </a:cubicBezTo>
                  <a:cubicBezTo>
                    <a:pt x="362" y="6836"/>
                    <a:pt x="362" y="6854"/>
                    <a:pt x="362" y="6871"/>
                  </a:cubicBezTo>
                  <a:cubicBezTo>
                    <a:pt x="362" y="6893"/>
                    <a:pt x="379" y="6893"/>
                    <a:pt x="397" y="6910"/>
                  </a:cubicBezTo>
                  <a:lnTo>
                    <a:pt x="414" y="6910"/>
                  </a:lnTo>
                  <a:cubicBezTo>
                    <a:pt x="453" y="6910"/>
                    <a:pt x="471" y="6893"/>
                    <a:pt x="488" y="6871"/>
                  </a:cubicBezTo>
                  <a:cubicBezTo>
                    <a:pt x="505" y="6836"/>
                    <a:pt x="488" y="6784"/>
                    <a:pt x="453" y="6762"/>
                  </a:cubicBezTo>
                  <a:close/>
                  <a:moveTo>
                    <a:pt x="29407" y="6928"/>
                  </a:moveTo>
                  <a:cubicBezTo>
                    <a:pt x="29407" y="6928"/>
                    <a:pt x="29389" y="6945"/>
                    <a:pt x="29372" y="6945"/>
                  </a:cubicBezTo>
                  <a:cubicBezTo>
                    <a:pt x="29333" y="6963"/>
                    <a:pt x="29333" y="7002"/>
                    <a:pt x="29350" y="7037"/>
                  </a:cubicBezTo>
                  <a:cubicBezTo>
                    <a:pt x="29350" y="7071"/>
                    <a:pt x="29389" y="7071"/>
                    <a:pt x="29407" y="7071"/>
                  </a:cubicBezTo>
                  <a:lnTo>
                    <a:pt x="29442" y="7071"/>
                  </a:lnTo>
                  <a:cubicBezTo>
                    <a:pt x="29481" y="7054"/>
                    <a:pt x="29498" y="7002"/>
                    <a:pt x="29481" y="6980"/>
                  </a:cubicBezTo>
                  <a:cubicBezTo>
                    <a:pt x="29459" y="6945"/>
                    <a:pt x="29442" y="6928"/>
                    <a:pt x="29407" y="6928"/>
                  </a:cubicBezTo>
                  <a:close/>
                  <a:moveTo>
                    <a:pt x="288" y="7111"/>
                  </a:moveTo>
                  <a:cubicBezTo>
                    <a:pt x="253" y="7111"/>
                    <a:pt x="236" y="7128"/>
                    <a:pt x="218" y="7145"/>
                  </a:cubicBezTo>
                  <a:cubicBezTo>
                    <a:pt x="236" y="7163"/>
                    <a:pt x="253" y="7198"/>
                    <a:pt x="236" y="7219"/>
                  </a:cubicBezTo>
                  <a:lnTo>
                    <a:pt x="236" y="7237"/>
                  </a:lnTo>
                  <a:lnTo>
                    <a:pt x="270" y="7237"/>
                  </a:lnTo>
                  <a:cubicBezTo>
                    <a:pt x="270" y="7254"/>
                    <a:pt x="288" y="7254"/>
                    <a:pt x="288" y="7254"/>
                  </a:cubicBezTo>
                  <a:cubicBezTo>
                    <a:pt x="327" y="7254"/>
                    <a:pt x="344" y="7237"/>
                    <a:pt x="362" y="7198"/>
                  </a:cubicBezTo>
                  <a:cubicBezTo>
                    <a:pt x="379" y="7163"/>
                    <a:pt x="362" y="7128"/>
                    <a:pt x="305" y="7111"/>
                  </a:cubicBezTo>
                  <a:close/>
                  <a:moveTo>
                    <a:pt x="29590" y="7254"/>
                  </a:moveTo>
                  <a:cubicBezTo>
                    <a:pt x="29568" y="7254"/>
                    <a:pt x="29550" y="7254"/>
                    <a:pt x="29550" y="7272"/>
                  </a:cubicBezTo>
                  <a:cubicBezTo>
                    <a:pt x="29516" y="7289"/>
                    <a:pt x="29498" y="7328"/>
                    <a:pt x="29516" y="7363"/>
                  </a:cubicBezTo>
                  <a:cubicBezTo>
                    <a:pt x="29533" y="7380"/>
                    <a:pt x="29550" y="7398"/>
                    <a:pt x="29590" y="7398"/>
                  </a:cubicBezTo>
                  <a:lnTo>
                    <a:pt x="29624" y="7398"/>
                  </a:lnTo>
                  <a:cubicBezTo>
                    <a:pt x="29642" y="7380"/>
                    <a:pt x="29659" y="7328"/>
                    <a:pt x="29642" y="7289"/>
                  </a:cubicBezTo>
                  <a:cubicBezTo>
                    <a:pt x="29624" y="7272"/>
                    <a:pt x="29607" y="7254"/>
                    <a:pt x="29590" y="7254"/>
                  </a:cubicBezTo>
                  <a:close/>
                  <a:moveTo>
                    <a:pt x="179" y="7454"/>
                  </a:moveTo>
                  <a:cubicBezTo>
                    <a:pt x="144" y="7454"/>
                    <a:pt x="127" y="7454"/>
                    <a:pt x="109" y="7489"/>
                  </a:cubicBezTo>
                  <a:cubicBezTo>
                    <a:pt x="144" y="7507"/>
                    <a:pt x="162" y="7524"/>
                    <a:pt x="144" y="7563"/>
                  </a:cubicBezTo>
                  <a:lnTo>
                    <a:pt x="144" y="7581"/>
                  </a:lnTo>
                  <a:cubicBezTo>
                    <a:pt x="162" y="7598"/>
                    <a:pt x="162" y="7598"/>
                    <a:pt x="179" y="7598"/>
                  </a:cubicBezTo>
                  <a:cubicBezTo>
                    <a:pt x="197" y="7598"/>
                    <a:pt x="236" y="7581"/>
                    <a:pt x="236" y="7546"/>
                  </a:cubicBezTo>
                  <a:cubicBezTo>
                    <a:pt x="236" y="7524"/>
                    <a:pt x="218" y="7507"/>
                    <a:pt x="236" y="7472"/>
                  </a:cubicBezTo>
                  <a:cubicBezTo>
                    <a:pt x="218" y="7472"/>
                    <a:pt x="218" y="7454"/>
                    <a:pt x="197" y="7454"/>
                  </a:cubicBezTo>
                  <a:close/>
                  <a:moveTo>
                    <a:pt x="29716" y="7581"/>
                  </a:moveTo>
                  <a:cubicBezTo>
                    <a:pt x="29677" y="7598"/>
                    <a:pt x="29659" y="7654"/>
                    <a:pt x="29677" y="7689"/>
                  </a:cubicBezTo>
                  <a:cubicBezTo>
                    <a:pt x="29698" y="7707"/>
                    <a:pt x="29733" y="7724"/>
                    <a:pt x="29751" y="7724"/>
                  </a:cubicBezTo>
                  <a:cubicBezTo>
                    <a:pt x="29768" y="7724"/>
                    <a:pt x="29768" y="7724"/>
                    <a:pt x="29785" y="7707"/>
                  </a:cubicBezTo>
                  <a:cubicBezTo>
                    <a:pt x="29825" y="7689"/>
                    <a:pt x="29842" y="7654"/>
                    <a:pt x="29807" y="7615"/>
                  </a:cubicBezTo>
                  <a:cubicBezTo>
                    <a:pt x="29807" y="7598"/>
                    <a:pt x="29768" y="7581"/>
                    <a:pt x="29751" y="7581"/>
                  </a:cubicBezTo>
                  <a:close/>
                  <a:moveTo>
                    <a:pt x="70" y="7798"/>
                  </a:moveTo>
                  <a:cubicBezTo>
                    <a:pt x="36" y="7798"/>
                    <a:pt x="1" y="7815"/>
                    <a:pt x="1" y="7850"/>
                  </a:cubicBezTo>
                  <a:cubicBezTo>
                    <a:pt x="1" y="7889"/>
                    <a:pt x="18" y="7924"/>
                    <a:pt x="53" y="7942"/>
                  </a:cubicBezTo>
                  <a:lnTo>
                    <a:pt x="70" y="7942"/>
                  </a:lnTo>
                  <a:cubicBezTo>
                    <a:pt x="88" y="7942"/>
                    <a:pt x="127" y="7924"/>
                    <a:pt x="144" y="7907"/>
                  </a:cubicBezTo>
                  <a:cubicBezTo>
                    <a:pt x="109" y="7889"/>
                    <a:pt x="88" y="7850"/>
                    <a:pt x="109" y="7815"/>
                  </a:cubicBezTo>
                  <a:lnTo>
                    <a:pt x="109" y="7798"/>
                  </a:lnTo>
                  <a:close/>
                  <a:moveTo>
                    <a:pt x="29877" y="7907"/>
                  </a:moveTo>
                  <a:cubicBezTo>
                    <a:pt x="29842" y="7924"/>
                    <a:pt x="29825" y="7959"/>
                    <a:pt x="29859" y="7998"/>
                  </a:cubicBezTo>
                  <a:cubicBezTo>
                    <a:pt x="29859" y="8033"/>
                    <a:pt x="29894" y="8050"/>
                    <a:pt x="29916" y="8050"/>
                  </a:cubicBezTo>
                  <a:cubicBezTo>
                    <a:pt x="29933" y="8050"/>
                    <a:pt x="29933" y="8033"/>
                    <a:pt x="29951" y="8033"/>
                  </a:cubicBezTo>
                  <a:cubicBezTo>
                    <a:pt x="29986" y="8016"/>
                    <a:pt x="30003" y="7981"/>
                    <a:pt x="29986" y="7942"/>
                  </a:cubicBezTo>
                  <a:cubicBezTo>
                    <a:pt x="29968" y="7942"/>
                    <a:pt x="29968" y="7924"/>
                    <a:pt x="29968" y="7924"/>
                  </a:cubicBezTo>
                  <a:cubicBezTo>
                    <a:pt x="29951" y="7907"/>
                    <a:pt x="29933" y="7907"/>
                    <a:pt x="29916" y="7907"/>
                  </a:cubicBezTo>
                  <a:close/>
                  <a:moveTo>
                    <a:pt x="30042" y="8233"/>
                  </a:moveTo>
                  <a:cubicBezTo>
                    <a:pt x="30025" y="8251"/>
                    <a:pt x="30003" y="8285"/>
                    <a:pt x="30003" y="8307"/>
                  </a:cubicBezTo>
                  <a:cubicBezTo>
                    <a:pt x="30025" y="8325"/>
                    <a:pt x="30025" y="8325"/>
                    <a:pt x="30025" y="8342"/>
                  </a:cubicBezTo>
                  <a:cubicBezTo>
                    <a:pt x="30025" y="8342"/>
                    <a:pt x="30042" y="8342"/>
                    <a:pt x="30042" y="8359"/>
                  </a:cubicBezTo>
                  <a:cubicBezTo>
                    <a:pt x="30042" y="8359"/>
                    <a:pt x="30060" y="8377"/>
                    <a:pt x="30077" y="8377"/>
                  </a:cubicBezTo>
                  <a:cubicBezTo>
                    <a:pt x="30094" y="8377"/>
                    <a:pt x="30094" y="8359"/>
                    <a:pt x="30112" y="8359"/>
                  </a:cubicBezTo>
                  <a:cubicBezTo>
                    <a:pt x="30133" y="8342"/>
                    <a:pt x="30151" y="8325"/>
                    <a:pt x="30151" y="8285"/>
                  </a:cubicBezTo>
                  <a:cubicBezTo>
                    <a:pt x="30133" y="8268"/>
                    <a:pt x="30112" y="8268"/>
                    <a:pt x="30112" y="8251"/>
                  </a:cubicBezTo>
                  <a:lnTo>
                    <a:pt x="30112" y="8233"/>
                  </a:lnTo>
                  <a:close/>
                  <a:moveTo>
                    <a:pt x="30242" y="8542"/>
                  </a:moveTo>
                  <a:cubicBezTo>
                    <a:pt x="30221" y="8542"/>
                    <a:pt x="30221" y="8542"/>
                    <a:pt x="30203" y="8560"/>
                  </a:cubicBezTo>
                  <a:cubicBezTo>
                    <a:pt x="30186" y="8577"/>
                    <a:pt x="30168" y="8594"/>
                    <a:pt x="30168" y="8634"/>
                  </a:cubicBezTo>
                  <a:cubicBezTo>
                    <a:pt x="30186" y="8634"/>
                    <a:pt x="30186" y="8651"/>
                    <a:pt x="30203" y="8668"/>
                  </a:cubicBezTo>
                  <a:lnTo>
                    <a:pt x="30203" y="8686"/>
                  </a:lnTo>
                  <a:lnTo>
                    <a:pt x="30277" y="8686"/>
                  </a:lnTo>
                  <a:cubicBezTo>
                    <a:pt x="30312" y="8668"/>
                    <a:pt x="30329" y="8634"/>
                    <a:pt x="30312" y="8594"/>
                  </a:cubicBezTo>
                  <a:cubicBezTo>
                    <a:pt x="30294" y="8594"/>
                    <a:pt x="30294" y="8577"/>
                    <a:pt x="30294" y="8577"/>
                  </a:cubicBezTo>
                  <a:lnTo>
                    <a:pt x="30277" y="8560"/>
                  </a:lnTo>
                  <a:cubicBezTo>
                    <a:pt x="30277" y="8560"/>
                    <a:pt x="30260" y="8542"/>
                    <a:pt x="30242" y="8542"/>
                  </a:cubicBezTo>
                  <a:close/>
                  <a:moveTo>
                    <a:pt x="30386" y="8869"/>
                  </a:moveTo>
                  <a:cubicBezTo>
                    <a:pt x="30368" y="8886"/>
                    <a:pt x="30351" y="8921"/>
                    <a:pt x="30351" y="8960"/>
                  </a:cubicBezTo>
                  <a:cubicBezTo>
                    <a:pt x="30368" y="8960"/>
                    <a:pt x="30368" y="8960"/>
                    <a:pt x="30368" y="8977"/>
                  </a:cubicBezTo>
                  <a:cubicBezTo>
                    <a:pt x="30368" y="8977"/>
                    <a:pt x="30386" y="8977"/>
                    <a:pt x="30386" y="8995"/>
                  </a:cubicBezTo>
                  <a:cubicBezTo>
                    <a:pt x="30386" y="8995"/>
                    <a:pt x="30403" y="9012"/>
                    <a:pt x="30421" y="9012"/>
                  </a:cubicBezTo>
                  <a:cubicBezTo>
                    <a:pt x="30438" y="9012"/>
                    <a:pt x="30460" y="8995"/>
                    <a:pt x="30460" y="8995"/>
                  </a:cubicBezTo>
                  <a:cubicBezTo>
                    <a:pt x="30495" y="8977"/>
                    <a:pt x="30495" y="8938"/>
                    <a:pt x="30495" y="8921"/>
                  </a:cubicBezTo>
                  <a:cubicBezTo>
                    <a:pt x="30477" y="8921"/>
                    <a:pt x="30477" y="8903"/>
                    <a:pt x="30460" y="8886"/>
                  </a:cubicBezTo>
                  <a:lnTo>
                    <a:pt x="30460" y="8869"/>
                  </a:lnTo>
                  <a:close/>
                  <a:moveTo>
                    <a:pt x="30569" y="9177"/>
                  </a:moveTo>
                  <a:cubicBezTo>
                    <a:pt x="30547" y="9195"/>
                    <a:pt x="30529" y="9230"/>
                    <a:pt x="30529" y="9247"/>
                  </a:cubicBezTo>
                  <a:lnTo>
                    <a:pt x="30569" y="9286"/>
                  </a:lnTo>
                  <a:lnTo>
                    <a:pt x="30569" y="9321"/>
                  </a:lnTo>
                  <a:lnTo>
                    <a:pt x="30638" y="9321"/>
                  </a:lnTo>
                  <a:cubicBezTo>
                    <a:pt x="30656" y="9304"/>
                    <a:pt x="30677" y="9286"/>
                    <a:pt x="30677" y="9247"/>
                  </a:cubicBezTo>
                  <a:cubicBezTo>
                    <a:pt x="30656" y="9247"/>
                    <a:pt x="30621" y="9230"/>
                    <a:pt x="30621" y="9212"/>
                  </a:cubicBezTo>
                  <a:cubicBezTo>
                    <a:pt x="30621" y="9195"/>
                    <a:pt x="30603" y="9195"/>
                    <a:pt x="30603" y="9177"/>
                  </a:cubicBezTo>
                  <a:close/>
                  <a:moveTo>
                    <a:pt x="30730" y="9504"/>
                  </a:moveTo>
                  <a:cubicBezTo>
                    <a:pt x="30712" y="9521"/>
                    <a:pt x="30695" y="9539"/>
                    <a:pt x="30695" y="9556"/>
                  </a:cubicBezTo>
                  <a:cubicBezTo>
                    <a:pt x="30712" y="9556"/>
                    <a:pt x="30730" y="9573"/>
                    <a:pt x="30747" y="9591"/>
                  </a:cubicBezTo>
                  <a:lnTo>
                    <a:pt x="30747" y="9647"/>
                  </a:lnTo>
                  <a:lnTo>
                    <a:pt x="30786" y="9647"/>
                  </a:lnTo>
                  <a:cubicBezTo>
                    <a:pt x="30804" y="9630"/>
                    <a:pt x="30821" y="9613"/>
                    <a:pt x="30821" y="9591"/>
                  </a:cubicBezTo>
                  <a:lnTo>
                    <a:pt x="30804" y="9591"/>
                  </a:lnTo>
                  <a:cubicBezTo>
                    <a:pt x="30764" y="9591"/>
                    <a:pt x="30747" y="9573"/>
                    <a:pt x="30730" y="9539"/>
                  </a:cubicBezTo>
                  <a:lnTo>
                    <a:pt x="30730" y="9504"/>
                  </a:lnTo>
                  <a:close/>
                  <a:moveTo>
                    <a:pt x="30838" y="9848"/>
                  </a:moveTo>
                  <a:cubicBezTo>
                    <a:pt x="30821" y="9865"/>
                    <a:pt x="30804" y="9882"/>
                    <a:pt x="30786" y="9900"/>
                  </a:cubicBezTo>
                  <a:lnTo>
                    <a:pt x="30821" y="9900"/>
                  </a:lnTo>
                  <a:cubicBezTo>
                    <a:pt x="30856" y="9900"/>
                    <a:pt x="30873" y="9917"/>
                    <a:pt x="30895" y="9939"/>
                  </a:cubicBezTo>
                  <a:lnTo>
                    <a:pt x="30895" y="9991"/>
                  </a:lnTo>
                  <a:cubicBezTo>
                    <a:pt x="30912" y="9974"/>
                    <a:pt x="30930" y="9939"/>
                    <a:pt x="30930" y="9917"/>
                  </a:cubicBezTo>
                  <a:cubicBezTo>
                    <a:pt x="30930" y="9882"/>
                    <a:pt x="30895" y="9848"/>
                    <a:pt x="30856" y="984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7"/>
            <p:cNvSpPr/>
            <p:nvPr/>
          </p:nvSpPr>
          <p:spPr>
            <a:xfrm rot="-5400000">
              <a:off x="6341590" y="2369675"/>
              <a:ext cx="5496699" cy="449492"/>
            </a:xfrm>
            <a:custGeom>
              <a:avLst/>
              <a:gdLst/>
              <a:ahLst/>
              <a:cxnLst/>
              <a:rect l="l" t="t" r="r" b="b"/>
              <a:pathLst>
                <a:path w="30734" h="2755" extrusionOk="0">
                  <a:moveTo>
                    <a:pt x="257" y="0"/>
                  </a:moveTo>
                  <a:cubicBezTo>
                    <a:pt x="257" y="0"/>
                    <a:pt x="257" y="18"/>
                    <a:pt x="275" y="35"/>
                  </a:cubicBezTo>
                  <a:cubicBezTo>
                    <a:pt x="275" y="18"/>
                    <a:pt x="275" y="0"/>
                    <a:pt x="257" y="0"/>
                  </a:cubicBezTo>
                  <a:close/>
                  <a:moveTo>
                    <a:pt x="131" y="309"/>
                  </a:moveTo>
                  <a:cubicBezTo>
                    <a:pt x="131" y="344"/>
                    <a:pt x="131" y="383"/>
                    <a:pt x="149" y="401"/>
                  </a:cubicBezTo>
                  <a:lnTo>
                    <a:pt x="149" y="383"/>
                  </a:lnTo>
                  <a:cubicBezTo>
                    <a:pt x="166" y="362"/>
                    <a:pt x="149" y="327"/>
                    <a:pt x="131" y="309"/>
                  </a:cubicBezTo>
                  <a:close/>
                  <a:moveTo>
                    <a:pt x="22" y="653"/>
                  </a:moveTo>
                  <a:lnTo>
                    <a:pt x="22" y="653"/>
                  </a:lnTo>
                  <a:cubicBezTo>
                    <a:pt x="1" y="688"/>
                    <a:pt x="22" y="745"/>
                    <a:pt x="57" y="745"/>
                  </a:cubicBezTo>
                  <a:lnTo>
                    <a:pt x="57" y="727"/>
                  </a:lnTo>
                  <a:cubicBezTo>
                    <a:pt x="75" y="688"/>
                    <a:pt x="57" y="671"/>
                    <a:pt x="22" y="653"/>
                  </a:cubicBezTo>
                  <a:close/>
                  <a:moveTo>
                    <a:pt x="29881" y="1088"/>
                  </a:moveTo>
                  <a:cubicBezTo>
                    <a:pt x="29881" y="1088"/>
                    <a:pt x="29881" y="1106"/>
                    <a:pt x="29899" y="1106"/>
                  </a:cubicBezTo>
                  <a:lnTo>
                    <a:pt x="29881" y="1088"/>
                  </a:lnTo>
                  <a:close/>
                  <a:moveTo>
                    <a:pt x="30025" y="1397"/>
                  </a:moveTo>
                  <a:lnTo>
                    <a:pt x="30025" y="1415"/>
                  </a:lnTo>
                  <a:cubicBezTo>
                    <a:pt x="30025" y="1432"/>
                    <a:pt x="30046" y="1432"/>
                    <a:pt x="30064" y="1449"/>
                  </a:cubicBezTo>
                  <a:lnTo>
                    <a:pt x="30064" y="1432"/>
                  </a:lnTo>
                  <a:lnTo>
                    <a:pt x="30025" y="1397"/>
                  </a:lnTo>
                  <a:close/>
                  <a:moveTo>
                    <a:pt x="30190" y="1724"/>
                  </a:moveTo>
                  <a:lnTo>
                    <a:pt x="30207" y="1741"/>
                  </a:lnTo>
                  <a:cubicBezTo>
                    <a:pt x="30207" y="1741"/>
                    <a:pt x="30207" y="1758"/>
                    <a:pt x="30225" y="1758"/>
                  </a:cubicBezTo>
                  <a:lnTo>
                    <a:pt x="30225" y="1741"/>
                  </a:lnTo>
                  <a:cubicBezTo>
                    <a:pt x="30207" y="1741"/>
                    <a:pt x="30207" y="1724"/>
                    <a:pt x="30190" y="1724"/>
                  </a:cubicBezTo>
                  <a:close/>
                  <a:moveTo>
                    <a:pt x="30373" y="2033"/>
                  </a:moveTo>
                  <a:lnTo>
                    <a:pt x="30373" y="2050"/>
                  </a:lnTo>
                  <a:cubicBezTo>
                    <a:pt x="30390" y="2067"/>
                    <a:pt x="30390" y="2085"/>
                    <a:pt x="30408" y="2085"/>
                  </a:cubicBezTo>
                  <a:lnTo>
                    <a:pt x="30408" y="2067"/>
                  </a:lnTo>
                  <a:cubicBezTo>
                    <a:pt x="30390" y="2050"/>
                    <a:pt x="30390" y="2033"/>
                    <a:pt x="30373" y="2033"/>
                  </a:cubicBezTo>
                  <a:close/>
                  <a:moveTo>
                    <a:pt x="30516" y="2341"/>
                  </a:moveTo>
                  <a:cubicBezTo>
                    <a:pt x="30516" y="2359"/>
                    <a:pt x="30534" y="2359"/>
                    <a:pt x="30534" y="2376"/>
                  </a:cubicBezTo>
                  <a:cubicBezTo>
                    <a:pt x="30534" y="2394"/>
                    <a:pt x="30569" y="2411"/>
                    <a:pt x="30590" y="2411"/>
                  </a:cubicBezTo>
                  <a:lnTo>
                    <a:pt x="30590" y="2376"/>
                  </a:lnTo>
                  <a:cubicBezTo>
                    <a:pt x="30569" y="2359"/>
                    <a:pt x="30551" y="2341"/>
                    <a:pt x="30516" y="2341"/>
                  </a:cubicBezTo>
                  <a:close/>
                  <a:moveTo>
                    <a:pt x="30643" y="2668"/>
                  </a:moveTo>
                  <a:lnTo>
                    <a:pt x="30643" y="2703"/>
                  </a:lnTo>
                  <a:cubicBezTo>
                    <a:pt x="30660" y="2737"/>
                    <a:pt x="30677" y="2755"/>
                    <a:pt x="30717" y="2755"/>
                  </a:cubicBezTo>
                  <a:lnTo>
                    <a:pt x="30734" y="2755"/>
                  </a:lnTo>
                  <a:lnTo>
                    <a:pt x="30734" y="2720"/>
                  </a:lnTo>
                  <a:cubicBezTo>
                    <a:pt x="30734" y="2685"/>
                    <a:pt x="30699" y="2668"/>
                    <a:pt x="30660" y="266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7"/>
            <p:cNvSpPr/>
            <p:nvPr/>
          </p:nvSpPr>
          <p:spPr>
            <a:xfrm rot="-5400000">
              <a:off x="5788529" y="2120835"/>
              <a:ext cx="5239874" cy="1151059"/>
            </a:xfrm>
            <a:custGeom>
              <a:avLst/>
              <a:gdLst/>
              <a:ahLst/>
              <a:cxnLst/>
              <a:rect l="l" t="t" r="r" b="b"/>
              <a:pathLst>
                <a:path w="29298" h="7055" extrusionOk="0">
                  <a:moveTo>
                    <a:pt x="10770" y="1"/>
                  </a:moveTo>
                  <a:cubicBezTo>
                    <a:pt x="10731" y="18"/>
                    <a:pt x="10714" y="35"/>
                    <a:pt x="10714" y="92"/>
                  </a:cubicBezTo>
                  <a:cubicBezTo>
                    <a:pt x="10714" y="127"/>
                    <a:pt x="10731" y="144"/>
                    <a:pt x="10788" y="144"/>
                  </a:cubicBezTo>
                  <a:cubicBezTo>
                    <a:pt x="10822" y="144"/>
                    <a:pt x="10862" y="127"/>
                    <a:pt x="10862" y="75"/>
                  </a:cubicBezTo>
                  <a:cubicBezTo>
                    <a:pt x="10862" y="35"/>
                    <a:pt x="10822" y="1"/>
                    <a:pt x="10788" y="1"/>
                  </a:cubicBezTo>
                  <a:close/>
                  <a:moveTo>
                    <a:pt x="11149" y="1"/>
                  </a:moveTo>
                  <a:cubicBezTo>
                    <a:pt x="11097" y="1"/>
                    <a:pt x="11079" y="35"/>
                    <a:pt x="11079" y="75"/>
                  </a:cubicBezTo>
                  <a:cubicBezTo>
                    <a:pt x="11079" y="109"/>
                    <a:pt x="11097" y="144"/>
                    <a:pt x="11149" y="144"/>
                  </a:cubicBezTo>
                  <a:cubicBezTo>
                    <a:pt x="11188" y="144"/>
                    <a:pt x="11223" y="109"/>
                    <a:pt x="11223" y="75"/>
                  </a:cubicBezTo>
                  <a:cubicBezTo>
                    <a:pt x="11223" y="35"/>
                    <a:pt x="11188" y="1"/>
                    <a:pt x="11149" y="1"/>
                  </a:cubicBezTo>
                  <a:close/>
                  <a:moveTo>
                    <a:pt x="11514" y="18"/>
                  </a:moveTo>
                  <a:cubicBezTo>
                    <a:pt x="11458" y="18"/>
                    <a:pt x="11440" y="53"/>
                    <a:pt x="11440" y="92"/>
                  </a:cubicBezTo>
                  <a:cubicBezTo>
                    <a:pt x="11423" y="127"/>
                    <a:pt x="11458" y="162"/>
                    <a:pt x="11492" y="162"/>
                  </a:cubicBezTo>
                  <a:lnTo>
                    <a:pt x="11514" y="162"/>
                  </a:lnTo>
                  <a:cubicBezTo>
                    <a:pt x="11549" y="162"/>
                    <a:pt x="11566" y="127"/>
                    <a:pt x="11584" y="92"/>
                  </a:cubicBezTo>
                  <a:cubicBezTo>
                    <a:pt x="11584" y="53"/>
                    <a:pt x="11549" y="18"/>
                    <a:pt x="11514" y="18"/>
                  </a:cubicBezTo>
                  <a:close/>
                  <a:moveTo>
                    <a:pt x="10405" y="35"/>
                  </a:moveTo>
                  <a:cubicBezTo>
                    <a:pt x="10370" y="35"/>
                    <a:pt x="10335" y="75"/>
                    <a:pt x="10352" y="109"/>
                  </a:cubicBezTo>
                  <a:cubicBezTo>
                    <a:pt x="10352" y="144"/>
                    <a:pt x="10387" y="183"/>
                    <a:pt x="10426" y="183"/>
                  </a:cubicBezTo>
                  <a:cubicBezTo>
                    <a:pt x="10461" y="162"/>
                    <a:pt x="10496" y="144"/>
                    <a:pt x="10496" y="92"/>
                  </a:cubicBezTo>
                  <a:cubicBezTo>
                    <a:pt x="10479" y="53"/>
                    <a:pt x="10461" y="35"/>
                    <a:pt x="10426" y="35"/>
                  </a:cubicBezTo>
                  <a:close/>
                  <a:moveTo>
                    <a:pt x="11858" y="53"/>
                  </a:moveTo>
                  <a:cubicBezTo>
                    <a:pt x="11819" y="53"/>
                    <a:pt x="11801" y="75"/>
                    <a:pt x="11801" y="109"/>
                  </a:cubicBezTo>
                  <a:cubicBezTo>
                    <a:pt x="11784" y="144"/>
                    <a:pt x="11819" y="183"/>
                    <a:pt x="11858" y="201"/>
                  </a:cubicBezTo>
                  <a:lnTo>
                    <a:pt x="11875" y="201"/>
                  </a:lnTo>
                  <a:cubicBezTo>
                    <a:pt x="11910" y="201"/>
                    <a:pt x="11928" y="162"/>
                    <a:pt x="11928" y="127"/>
                  </a:cubicBezTo>
                  <a:cubicBezTo>
                    <a:pt x="11949" y="92"/>
                    <a:pt x="11910" y="53"/>
                    <a:pt x="11875" y="53"/>
                  </a:cubicBezTo>
                  <a:close/>
                  <a:moveTo>
                    <a:pt x="10043" y="75"/>
                  </a:moveTo>
                  <a:cubicBezTo>
                    <a:pt x="10009" y="75"/>
                    <a:pt x="9991" y="109"/>
                    <a:pt x="9991" y="144"/>
                  </a:cubicBezTo>
                  <a:cubicBezTo>
                    <a:pt x="9991" y="183"/>
                    <a:pt x="10026" y="218"/>
                    <a:pt x="10061" y="218"/>
                  </a:cubicBezTo>
                  <a:cubicBezTo>
                    <a:pt x="10100" y="201"/>
                    <a:pt x="10135" y="162"/>
                    <a:pt x="10135" y="127"/>
                  </a:cubicBezTo>
                  <a:cubicBezTo>
                    <a:pt x="10117" y="92"/>
                    <a:pt x="10100" y="75"/>
                    <a:pt x="10061" y="75"/>
                  </a:cubicBezTo>
                  <a:close/>
                  <a:moveTo>
                    <a:pt x="12219" y="109"/>
                  </a:moveTo>
                  <a:cubicBezTo>
                    <a:pt x="12184" y="109"/>
                    <a:pt x="12167" y="127"/>
                    <a:pt x="12145" y="162"/>
                  </a:cubicBezTo>
                  <a:cubicBezTo>
                    <a:pt x="12145" y="201"/>
                    <a:pt x="12167" y="236"/>
                    <a:pt x="12219" y="253"/>
                  </a:cubicBezTo>
                  <a:cubicBezTo>
                    <a:pt x="12254" y="253"/>
                    <a:pt x="12293" y="218"/>
                    <a:pt x="12293" y="183"/>
                  </a:cubicBezTo>
                  <a:cubicBezTo>
                    <a:pt x="12311" y="144"/>
                    <a:pt x="12276" y="109"/>
                    <a:pt x="12237" y="109"/>
                  </a:cubicBezTo>
                  <a:close/>
                  <a:moveTo>
                    <a:pt x="9682" y="127"/>
                  </a:moveTo>
                  <a:cubicBezTo>
                    <a:pt x="9643" y="127"/>
                    <a:pt x="9626" y="162"/>
                    <a:pt x="9626" y="201"/>
                  </a:cubicBezTo>
                  <a:cubicBezTo>
                    <a:pt x="9626" y="236"/>
                    <a:pt x="9665" y="270"/>
                    <a:pt x="9700" y="270"/>
                  </a:cubicBezTo>
                  <a:lnTo>
                    <a:pt x="9717" y="270"/>
                  </a:lnTo>
                  <a:cubicBezTo>
                    <a:pt x="9752" y="253"/>
                    <a:pt x="9774" y="218"/>
                    <a:pt x="9774" y="183"/>
                  </a:cubicBezTo>
                  <a:cubicBezTo>
                    <a:pt x="9774" y="144"/>
                    <a:pt x="9735" y="127"/>
                    <a:pt x="9700" y="127"/>
                  </a:cubicBezTo>
                  <a:close/>
                  <a:moveTo>
                    <a:pt x="9339" y="183"/>
                  </a:moveTo>
                  <a:cubicBezTo>
                    <a:pt x="9282" y="201"/>
                    <a:pt x="9265" y="236"/>
                    <a:pt x="9265" y="270"/>
                  </a:cubicBezTo>
                  <a:cubicBezTo>
                    <a:pt x="9282" y="310"/>
                    <a:pt x="9299" y="327"/>
                    <a:pt x="9339" y="327"/>
                  </a:cubicBezTo>
                  <a:lnTo>
                    <a:pt x="9356" y="327"/>
                  </a:lnTo>
                  <a:cubicBezTo>
                    <a:pt x="9391" y="327"/>
                    <a:pt x="9426" y="292"/>
                    <a:pt x="9408" y="236"/>
                  </a:cubicBezTo>
                  <a:cubicBezTo>
                    <a:pt x="9408" y="218"/>
                    <a:pt x="9373" y="183"/>
                    <a:pt x="9339" y="183"/>
                  </a:cubicBezTo>
                  <a:close/>
                  <a:moveTo>
                    <a:pt x="12580" y="183"/>
                  </a:moveTo>
                  <a:cubicBezTo>
                    <a:pt x="12545" y="183"/>
                    <a:pt x="12511" y="201"/>
                    <a:pt x="12511" y="236"/>
                  </a:cubicBezTo>
                  <a:cubicBezTo>
                    <a:pt x="12493" y="270"/>
                    <a:pt x="12528" y="310"/>
                    <a:pt x="12563" y="327"/>
                  </a:cubicBezTo>
                  <a:lnTo>
                    <a:pt x="12580" y="327"/>
                  </a:lnTo>
                  <a:cubicBezTo>
                    <a:pt x="12619" y="327"/>
                    <a:pt x="12637" y="310"/>
                    <a:pt x="12654" y="270"/>
                  </a:cubicBezTo>
                  <a:cubicBezTo>
                    <a:pt x="12654" y="236"/>
                    <a:pt x="12637" y="183"/>
                    <a:pt x="12602" y="183"/>
                  </a:cubicBezTo>
                  <a:close/>
                  <a:moveTo>
                    <a:pt x="8973" y="253"/>
                  </a:moveTo>
                  <a:cubicBezTo>
                    <a:pt x="8938" y="270"/>
                    <a:pt x="8903" y="310"/>
                    <a:pt x="8921" y="344"/>
                  </a:cubicBezTo>
                  <a:cubicBezTo>
                    <a:pt x="8921" y="379"/>
                    <a:pt x="8956" y="401"/>
                    <a:pt x="8990" y="401"/>
                  </a:cubicBezTo>
                  <a:lnTo>
                    <a:pt x="9012" y="401"/>
                  </a:lnTo>
                  <a:cubicBezTo>
                    <a:pt x="9047" y="401"/>
                    <a:pt x="9064" y="362"/>
                    <a:pt x="9064" y="310"/>
                  </a:cubicBezTo>
                  <a:cubicBezTo>
                    <a:pt x="9047" y="292"/>
                    <a:pt x="9030" y="253"/>
                    <a:pt x="8990" y="253"/>
                  </a:cubicBezTo>
                  <a:close/>
                  <a:moveTo>
                    <a:pt x="12928" y="270"/>
                  </a:moveTo>
                  <a:cubicBezTo>
                    <a:pt x="12889" y="270"/>
                    <a:pt x="12872" y="292"/>
                    <a:pt x="12854" y="327"/>
                  </a:cubicBezTo>
                  <a:cubicBezTo>
                    <a:pt x="12854" y="362"/>
                    <a:pt x="12872" y="401"/>
                    <a:pt x="12907" y="418"/>
                  </a:cubicBezTo>
                  <a:lnTo>
                    <a:pt x="12928" y="418"/>
                  </a:lnTo>
                  <a:cubicBezTo>
                    <a:pt x="12963" y="418"/>
                    <a:pt x="12981" y="401"/>
                    <a:pt x="12998" y="362"/>
                  </a:cubicBezTo>
                  <a:cubicBezTo>
                    <a:pt x="13015" y="327"/>
                    <a:pt x="12981" y="292"/>
                    <a:pt x="12946" y="270"/>
                  </a:cubicBezTo>
                  <a:close/>
                  <a:moveTo>
                    <a:pt x="8612" y="344"/>
                  </a:moveTo>
                  <a:cubicBezTo>
                    <a:pt x="8577" y="362"/>
                    <a:pt x="8555" y="401"/>
                    <a:pt x="8555" y="436"/>
                  </a:cubicBezTo>
                  <a:cubicBezTo>
                    <a:pt x="8577" y="471"/>
                    <a:pt x="8595" y="488"/>
                    <a:pt x="8629" y="488"/>
                  </a:cubicBezTo>
                  <a:lnTo>
                    <a:pt x="8647" y="488"/>
                  </a:lnTo>
                  <a:cubicBezTo>
                    <a:pt x="8686" y="471"/>
                    <a:pt x="8721" y="436"/>
                    <a:pt x="8703" y="401"/>
                  </a:cubicBezTo>
                  <a:cubicBezTo>
                    <a:pt x="8703" y="362"/>
                    <a:pt x="8664" y="344"/>
                    <a:pt x="8629" y="344"/>
                  </a:cubicBezTo>
                  <a:close/>
                  <a:moveTo>
                    <a:pt x="13272" y="401"/>
                  </a:moveTo>
                  <a:cubicBezTo>
                    <a:pt x="13233" y="401"/>
                    <a:pt x="13216" y="418"/>
                    <a:pt x="13198" y="436"/>
                  </a:cubicBezTo>
                  <a:cubicBezTo>
                    <a:pt x="13181" y="471"/>
                    <a:pt x="13198" y="527"/>
                    <a:pt x="13255" y="545"/>
                  </a:cubicBezTo>
                  <a:lnTo>
                    <a:pt x="13272" y="545"/>
                  </a:lnTo>
                  <a:cubicBezTo>
                    <a:pt x="13307" y="545"/>
                    <a:pt x="13324" y="527"/>
                    <a:pt x="13342" y="488"/>
                  </a:cubicBezTo>
                  <a:cubicBezTo>
                    <a:pt x="13342" y="453"/>
                    <a:pt x="13324" y="418"/>
                    <a:pt x="13290" y="401"/>
                  </a:cubicBezTo>
                  <a:close/>
                  <a:moveTo>
                    <a:pt x="24203" y="401"/>
                  </a:moveTo>
                  <a:cubicBezTo>
                    <a:pt x="24150" y="401"/>
                    <a:pt x="24133" y="436"/>
                    <a:pt x="24133" y="471"/>
                  </a:cubicBezTo>
                  <a:cubicBezTo>
                    <a:pt x="24133" y="510"/>
                    <a:pt x="24168" y="545"/>
                    <a:pt x="24203" y="545"/>
                  </a:cubicBezTo>
                  <a:cubicBezTo>
                    <a:pt x="24242" y="545"/>
                    <a:pt x="24277" y="510"/>
                    <a:pt x="24277" y="471"/>
                  </a:cubicBezTo>
                  <a:cubicBezTo>
                    <a:pt x="24277" y="436"/>
                    <a:pt x="24242" y="401"/>
                    <a:pt x="24203" y="401"/>
                  </a:cubicBezTo>
                  <a:close/>
                  <a:moveTo>
                    <a:pt x="24568" y="401"/>
                  </a:moveTo>
                  <a:cubicBezTo>
                    <a:pt x="24529" y="401"/>
                    <a:pt x="24494" y="418"/>
                    <a:pt x="24494" y="453"/>
                  </a:cubicBezTo>
                  <a:cubicBezTo>
                    <a:pt x="24494" y="510"/>
                    <a:pt x="24529" y="527"/>
                    <a:pt x="24568" y="545"/>
                  </a:cubicBezTo>
                  <a:cubicBezTo>
                    <a:pt x="24603" y="545"/>
                    <a:pt x="24638" y="510"/>
                    <a:pt x="24638" y="471"/>
                  </a:cubicBezTo>
                  <a:cubicBezTo>
                    <a:pt x="24638" y="418"/>
                    <a:pt x="24603" y="401"/>
                    <a:pt x="24568" y="401"/>
                  </a:cubicBezTo>
                  <a:close/>
                  <a:moveTo>
                    <a:pt x="24929" y="418"/>
                  </a:moveTo>
                  <a:cubicBezTo>
                    <a:pt x="24894" y="418"/>
                    <a:pt x="24855" y="453"/>
                    <a:pt x="24855" y="488"/>
                  </a:cubicBezTo>
                  <a:cubicBezTo>
                    <a:pt x="24855" y="527"/>
                    <a:pt x="24873" y="562"/>
                    <a:pt x="24912" y="562"/>
                  </a:cubicBezTo>
                  <a:lnTo>
                    <a:pt x="24929" y="562"/>
                  </a:lnTo>
                  <a:cubicBezTo>
                    <a:pt x="24964" y="562"/>
                    <a:pt x="24982" y="545"/>
                    <a:pt x="25003" y="510"/>
                  </a:cubicBezTo>
                  <a:cubicBezTo>
                    <a:pt x="25003" y="471"/>
                    <a:pt x="24982" y="436"/>
                    <a:pt x="24929" y="418"/>
                  </a:cubicBezTo>
                  <a:close/>
                  <a:moveTo>
                    <a:pt x="8268" y="436"/>
                  </a:moveTo>
                  <a:cubicBezTo>
                    <a:pt x="8229" y="453"/>
                    <a:pt x="8194" y="488"/>
                    <a:pt x="8212" y="527"/>
                  </a:cubicBezTo>
                  <a:cubicBezTo>
                    <a:pt x="8229" y="562"/>
                    <a:pt x="8251" y="579"/>
                    <a:pt x="8286" y="579"/>
                  </a:cubicBezTo>
                  <a:lnTo>
                    <a:pt x="8303" y="579"/>
                  </a:lnTo>
                  <a:cubicBezTo>
                    <a:pt x="8338" y="562"/>
                    <a:pt x="8360" y="527"/>
                    <a:pt x="8360" y="488"/>
                  </a:cubicBezTo>
                  <a:cubicBezTo>
                    <a:pt x="8338" y="453"/>
                    <a:pt x="8320" y="436"/>
                    <a:pt x="8286" y="436"/>
                  </a:cubicBezTo>
                  <a:close/>
                  <a:moveTo>
                    <a:pt x="23824" y="453"/>
                  </a:moveTo>
                  <a:cubicBezTo>
                    <a:pt x="23785" y="453"/>
                    <a:pt x="23767" y="488"/>
                    <a:pt x="23767" y="545"/>
                  </a:cubicBezTo>
                  <a:cubicBezTo>
                    <a:pt x="23785" y="562"/>
                    <a:pt x="23807" y="597"/>
                    <a:pt x="23841" y="597"/>
                  </a:cubicBezTo>
                  <a:lnTo>
                    <a:pt x="23859" y="597"/>
                  </a:lnTo>
                  <a:cubicBezTo>
                    <a:pt x="23894" y="579"/>
                    <a:pt x="23915" y="545"/>
                    <a:pt x="23915" y="510"/>
                  </a:cubicBezTo>
                  <a:cubicBezTo>
                    <a:pt x="23915" y="471"/>
                    <a:pt x="23876" y="453"/>
                    <a:pt x="23841" y="453"/>
                  </a:cubicBezTo>
                  <a:close/>
                  <a:moveTo>
                    <a:pt x="25273" y="510"/>
                  </a:moveTo>
                  <a:cubicBezTo>
                    <a:pt x="25256" y="510"/>
                    <a:pt x="25221" y="527"/>
                    <a:pt x="25199" y="562"/>
                  </a:cubicBezTo>
                  <a:cubicBezTo>
                    <a:pt x="25199" y="597"/>
                    <a:pt x="25221" y="636"/>
                    <a:pt x="25256" y="653"/>
                  </a:cubicBezTo>
                  <a:lnTo>
                    <a:pt x="25273" y="653"/>
                  </a:lnTo>
                  <a:cubicBezTo>
                    <a:pt x="25308" y="653"/>
                    <a:pt x="25330" y="636"/>
                    <a:pt x="25347" y="597"/>
                  </a:cubicBezTo>
                  <a:cubicBezTo>
                    <a:pt x="25364" y="562"/>
                    <a:pt x="25347" y="527"/>
                    <a:pt x="25290" y="510"/>
                  </a:cubicBezTo>
                  <a:close/>
                  <a:moveTo>
                    <a:pt x="7924" y="545"/>
                  </a:moveTo>
                  <a:cubicBezTo>
                    <a:pt x="7868" y="562"/>
                    <a:pt x="7850" y="597"/>
                    <a:pt x="7868" y="636"/>
                  </a:cubicBezTo>
                  <a:cubicBezTo>
                    <a:pt x="7868" y="671"/>
                    <a:pt x="7903" y="688"/>
                    <a:pt x="7942" y="688"/>
                  </a:cubicBezTo>
                  <a:lnTo>
                    <a:pt x="7959" y="688"/>
                  </a:lnTo>
                  <a:cubicBezTo>
                    <a:pt x="7994" y="671"/>
                    <a:pt x="8011" y="636"/>
                    <a:pt x="8011" y="597"/>
                  </a:cubicBezTo>
                  <a:cubicBezTo>
                    <a:pt x="7994" y="562"/>
                    <a:pt x="7959" y="545"/>
                    <a:pt x="7942" y="545"/>
                  </a:cubicBezTo>
                  <a:close/>
                  <a:moveTo>
                    <a:pt x="13599" y="545"/>
                  </a:moveTo>
                  <a:cubicBezTo>
                    <a:pt x="13581" y="545"/>
                    <a:pt x="13542" y="545"/>
                    <a:pt x="13542" y="579"/>
                  </a:cubicBezTo>
                  <a:cubicBezTo>
                    <a:pt x="13525" y="619"/>
                    <a:pt x="13542" y="653"/>
                    <a:pt x="13581" y="671"/>
                  </a:cubicBezTo>
                  <a:cubicBezTo>
                    <a:pt x="13581" y="688"/>
                    <a:pt x="13599" y="688"/>
                    <a:pt x="13599" y="688"/>
                  </a:cubicBezTo>
                  <a:cubicBezTo>
                    <a:pt x="13633" y="688"/>
                    <a:pt x="13651" y="671"/>
                    <a:pt x="13668" y="636"/>
                  </a:cubicBezTo>
                  <a:cubicBezTo>
                    <a:pt x="13690" y="597"/>
                    <a:pt x="13668" y="562"/>
                    <a:pt x="13633" y="545"/>
                  </a:cubicBezTo>
                  <a:close/>
                  <a:moveTo>
                    <a:pt x="23480" y="545"/>
                  </a:moveTo>
                  <a:cubicBezTo>
                    <a:pt x="23424" y="545"/>
                    <a:pt x="23406" y="597"/>
                    <a:pt x="23424" y="636"/>
                  </a:cubicBezTo>
                  <a:cubicBezTo>
                    <a:pt x="23424" y="653"/>
                    <a:pt x="23459" y="688"/>
                    <a:pt x="23498" y="688"/>
                  </a:cubicBezTo>
                  <a:cubicBezTo>
                    <a:pt x="23498" y="688"/>
                    <a:pt x="23498" y="671"/>
                    <a:pt x="23515" y="671"/>
                  </a:cubicBezTo>
                  <a:cubicBezTo>
                    <a:pt x="23550" y="671"/>
                    <a:pt x="23567" y="636"/>
                    <a:pt x="23567" y="579"/>
                  </a:cubicBezTo>
                  <a:cubicBezTo>
                    <a:pt x="23550" y="562"/>
                    <a:pt x="23515" y="545"/>
                    <a:pt x="23498" y="545"/>
                  </a:cubicBezTo>
                  <a:close/>
                  <a:moveTo>
                    <a:pt x="7559" y="653"/>
                  </a:moveTo>
                  <a:cubicBezTo>
                    <a:pt x="7524" y="671"/>
                    <a:pt x="7507" y="706"/>
                    <a:pt x="7524" y="745"/>
                  </a:cubicBezTo>
                  <a:cubicBezTo>
                    <a:pt x="7524" y="780"/>
                    <a:pt x="7559" y="797"/>
                    <a:pt x="7598" y="797"/>
                  </a:cubicBezTo>
                  <a:lnTo>
                    <a:pt x="7615" y="797"/>
                  </a:lnTo>
                  <a:cubicBezTo>
                    <a:pt x="7650" y="780"/>
                    <a:pt x="7668" y="745"/>
                    <a:pt x="7650" y="706"/>
                  </a:cubicBezTo>
                  <a:cubicBezTo>
                    <a:pt x="7650" y="671"/>
                    <a:pt x="7615" y="653"/>
                    <a:pt x="7598" y="653"/>
                  </a:cubicBezTo>
                  <a:close/>
                  <a:moveTo>
                    <a:pt x="23115" y="653"/>
                  </a:moveTo>
                  <a:cubicBezTo>
                    <a:pt x="23080" y="671"/>
                    <a:pt x="23063" y="706"/>
                    <a:pt x="23080" y="745"/>
                  </a:cubicBezTo>
                  <a:cubicBezTo>
                    <a:pt x="23097" y="780"/>
                    <a:pt x="23115" y="797"/>
                    <a:pt x="23154" y="797"/>
                  </a:cubicBezTo>
                  <a:lnTo>
                    <a:pt x="23171" y="797"/>
                  </a:lnTo>
                  <a:cubicBezTo>
                    <a:pt x="23206" y="780"/>
                    <a:pt x="23224" y="745"/>
                    <a:pt x="23206" y="688"/>
                  </a:cubicBezTo>
                  <a:cubicBezTo>
                    <a:pt x="23206" y="671"/>
                    <a:pt x="23171" y="653"/>
                    <a:pt x="23154" y="653"/>
                  </a:cubicBezTo>
                  <a:close/>
                  <a:moveTo>
                    <a:pt x="25617" y="653"/>
                  </a:moveTo>
                  <a:cubicBezTo>
                    <a:pt x="25582" y="653"/>
                    <a:pt x="25565" y="671"/>
                    <a:pt x="25547" y="688"/>
                  </a:cubicBezTo>
                  <a:cubicBezTo>
                    <a:pt x="25525" y="727"/>
                    <a:pt x="25547" y="762"/>
                    <a:pt x="25582" y="780"/>
                  </a:cubicBezTo>
                  <a:cubicBezTo>
                    <a:pt x="25582" y="797"/>
                    <a:pt x="25599" y="797"/>
                    <a:pt x="25617" y="797"/>
                  </a:cubicBezTo>
                  <a:cubicBezTo>
                    <a:pt x="25634" y="797"/>
                    <a:pt x="25656" y="780"/>
                    <a:pt x="25673" y="762"/>
                  </a:cubicBezTo>
                  <a:cubicBezTo>
                    <a:pt x="25691" y="727"/>
                    <a:pt x="25673" y="671"/>
                    <a:pt x="25634" y="653"/>
                  </a:cubicBezTo>
                  <a:close/>
                  <a:moveTo>
                    <a:pt x="13925" y="706"/>
                  </a:moveTo>
                  <a:cubicBezTo>
                    <a:pt x="13907" y="706"/>
                    <a:pt x="13868" y="706"/>
                    <a:pt x="13868" y="745"/>
                  </a:cubicBezTo>
                  <a:cubicBezTo>
                    <a:pt x="13851" y="780"/>
                    <a:pt x="13851" y="814"/>
                    <a:pt x="13886" y="836"/>
                  </a:cubicBezTo>
                  <a:cubicBezTo>
                    <a:pt x="13907" y="836"/>
                    <a:pt x="13925" y="854"/>
                    <a:pt x="13925" y="854"/>
                  </a:cubicBezTo>
                  <a:cubicBezTo>
                    <a:pt x="13960" y="854"/>
                    <a:pt x="13977" y="836"/>
                    <a:pt x="13994" y="814"/>
                  </a:cubicBezTo>
                  <a:cubicBezTo>
                    <a:pt x="14016" y="780"/>
                    <a:pt x="13994" y="727"/>
                    <a:pt x="13960" y="706"/>
                  </a:cubicBezTo>
                  <a:close/>
                  <a:moveTo>
                    <a:pt x="7250" y="762"/>
                  </a:moveTo>
                  <a:cubicBezTo>
                    <a:pt x="7233" y="762"/>
                    <a:pt x="7233" y="780"/>
                    <a:pt x="7215" y="780"/>
                  </a:cubicBezTo>
                  <a:cubicBezTo>
                    <a:pt x="7180" y="780"/>
                    <a:pt x="7163" y="836"/>
                    <a:pt x="7180" y="871"/>
                  </a:cubicBezTo>
                  <a:cubicBezTo>
                    <a:pt x="7198" y="888"/>
                    <a:pt x="7215" y="906"/>
                    <a:pt x="7250" y="906"/>
                  </a:cubicBezTo>
                  <a:lnTo>
                    <a:pt x="7272" y="906"/>
                  </a:lnTo>
                  <a:cubicBezTo>
                    <a:pt x="7307" y="906"/>
                    <a:pt x="7324" y="854"/>
                    <a:pt x="7324" y="814"/>
                  </a:cubicBezTo>
                  <a:cubicBezTo>
                    <a:pt x="7307" y="780"/>
                    <a:pt x="7272" y="762"/>
                    <a:pt x="7250" y="762"/>
                  </a:cubicBezTo>
                  <a:close/>
                  <a:moveTo>
                    <a:pt x="22788" y="797"/>
                  </a:moveTo>
                  <a:cubicBezTo>
                    <a:pt x="22754" y="814"/>
                    <a:pt x="22736" y="854"/>
                    <a:pt x="22754" y="888"/>
                  </a:cubicBezTo>
                  <a:cubicBezTo>
                    <a:pt x="22754" y="923"/>
                    <a:pt x="22788" y="945"/>
                    <a:pt x="22806" y="945"/>
                  </a:cubicBezTo>
                  <a:cubicBezTo>
                    <a:pt x="22828" y="945"/>
                    <a:pt x="22828" y="923"/>
                    <a:pt x="22845" y="923"/>
                  </a:cubicBezTo>
                  <a:cubicBezTo>
                    <a:pt x="22880" y="906"/>
                    <a:pt x="22897" y="871"/>
                    <a:pt x="22880" y="836"/>
                  </a:cubicBezTo>
                  <a:cubicBezTo>
                    <a:pt x="22862" y="797"/>
                    <a:pt x="22845" y="797"/>
                    <a:pt x="22806" y="797"/>
                  </a:cubicBezTo>
                  <a:close/>
                  <a:moveTo>
                    <a:pt x="25926" y="854"/>
                  </a:moveTo>
                  <a:cubicBezTo>
                    <a:pt x="25891" y="854"/>
                    <a:pt x="25874" y="854"/>
                    <a:pt x="25852" y="871"/>
                  </a:cubicBezTo>
                  <a:cubicBezTo>
                    <a:pt x="25834" y="906"/>
                    <a:pt x="25834" y="945"/>
                    <a:pt x="25874" y="980"/>
                  </a:cubicBezTo>
                  <a:cubicBezTo>
                    <a:pt x="25891" y="980"/>
                    <a:pt x="25908" y="997"/>
                    <a:pt x="25926" y="997"/>
                  </a:cubicBezTo>
                  <a:cubicBezTo>
                    <a:pt x="25943" y="997"/>
                    <a:pt x="25961" y="980"/>
                    <a:pt x="25982" y="962"/>
                  </a:cubicBezTo>
                  <a:cubicBezTo>
                    <a:pt x="26000" y="923"/>
                    <a:pt x="26000" y="888"/>
                    <a:pt x="25961" y="854"/>
                  </a:cubicBezTo>
                  <a:close/>
                  <a:moveTo>
                    <a:pt x="6906" y="888"/>
                  </a:moveTo>
                  <a:lnTo>
                    <a:pt x="6889" y="906"/>
                  </a:lnTo>
                  <a:cubicBezTo>
                    <a:pt x="6854" y="923"/>
                    <a:pt x="6837" y="962"/>
                    <a:pt x="6837" y="997"/>
                  </a:cubicBezTo>
                  <a:cubicBezTo>
                    <a:pt x="6854" y="1032"/>
                    <a:pt x="6871" y="1032"/>
                    <a:pt x="6906" y="1032"/>
                  </a:cubicBezTo>
                  <a:lnTo>
                    <a:pt x="6924" y="1032"/>
                  </a:lnTo>
                  <a:cubicBezTo>
                    <a:pt x="6980" y="1015"/>
                    <a:pt x="6998" y="980"/>
                    <a:pt x="6980" y="945"/>
                  </a:cubicBezTo>
                  <a:cubicBezTo>
                    <a:pt x="6963" y="906"/>
                    <a:pt x="6945" y="888"/>
                    <a:pt x="6906" y="888"/>
                  </a:cubicBezTo>
                  <a:close/>
                  <a:moveTo>
                    <a:pt x="14234" y="888"/>
                  </a:moveTo>
                  <a:cubicBezTo>
                    <a:pt x="14212" y="888"/>
                    <a:pt x="14195" y="906"/>
                    <a:pt x="14177" y="923"/>
                  </a:cubicBezTo>
                  <a:cubicBezTo>
                    <a:pt x="14160" y="962"/>
                    <a:pt x="14160" y="997"/>
                    <a:pt x="14195" y="1015"/>
                  </a:cubicBezTo>
                  <a:cubicBezTo>
                    <a:pt x="14212" y="1032"/>
                    <a:pt x="14234" y="1032"/>
                    <a:pt x="14234" y="1032"/>
                  </a:cubicBezTo>
                  <a:cubicBezTo>
                    <a:pt x="14269" y="1032"/>
                    <a:pt x="14286" y="1015"/>
                    <a:pt x="14303" y="997"/>
                  </a:cubicBezTo>
                  <a:cubicBezTo>
                    <a:pt x="14321" y="962"/>
                    <a:pt x="14303" y="923"/>
                    <a:pt x="14286" y="906"/>
                  </a:cubicBezTo>
                  <a:cubicBezTo>
                    <a:pt x="14269" y="888"/>
                    <a:pt x="14251" y="888"/>
                    <a:pt x="14234" y="888"/>
                  </a:cubicBezTo>
                  <a:close/>
                  <a:moveTo>
                    <a:pt x="22480" y="945"/>
                  </a:moveTo>
                  <a:cubicBezTo>
                    <a:pt x="22480" y="945"/>
                    <a:pt x="22462" y="945"/>
                    <a:pt x="22445" y="962"/>
                  </a:cubicBezTo>
                  <a:cubicBezTo>
                    <a:pt x="22410" y="980"/>
                    <a:pt x="22410" y="1015"/>
                    <a:pt x="22427" y="1054"/>
                  </a:cubicBezTo>
                  <a:cubicBezTo>
                    <a:pt x="22427" y="1089"/>
                    <a:pt x="22462" y="1089"/>
                    <a:pt x="22480" y="1089"/>
                  </a:cubicBezTo>
                  <a:lnTo>
                    <a:pt x="22519" y="1089"/>
                  </a:lnTo>
                  <a:cubicBezTo>
                    <a:pt x="22553" y="1071"/>
                    <a:pt x="22571" y="1015"/>
                    <a:pt x="22553" y="980"/>
                  </a:cubicBezTo>
                  <a:cubicBezTo>
                    <a:pt x="22536" y="962"/>
                    <a:pt x="22519" y="945"/>
                    <a:pt x="22480" y="945"/>
                  </a:cubicBezTo>
                  <a:close/>
                  <a:moveTo>
                    <a:pt x="6545" y="1032"/>
                  </a:moveTo>
                  <a:cubicBezTo>
                    <a:pt x="6510" y="1054"/>
                    <a:pt x="6488" y="1089"/>
                    <a:pt x="6510" y="1123"/>
                  </a:cubicBezTo>
                  <a:cubicBezTo>
                    <a:pt x="6510" y="1162"/>
                    <a:pt x="6545" y="1180"/>
                    <a:pt x="6562" y="1180"/>
                  </a:cubicBezTo>
                  <a:lnTo>
                    <a:pt x="6597" y="1180"/>
                  </a:lnTo>
                  <a:cubicBezTo>
                    <a:pt x="6636" y="1162"/>
                    <a:pt x="6654" y="1106"/>
                    <a:pt x="6636" y="1071"/>
                  </a:cubicBezTo>
                  <a:cubicBezTo>
                    <a:pt x="6636" y="1054"/>
                    <a:pt x="6597" y="1032"/>
                    <a:pt x="6562" y="1032"/>
                  </a:cubicBezTo>
                  <a:close/>
                  <a:moveTo>
                    <a:pt x="26200" y="1071"/>
                  </a:moveTo>
                  <a:cubicBezTo>
                    <a:pt x="26178" y="1071"/>
                    <a:pt x="26161" y="1089"/>
                    <a:pt x="26143" y="1106"/>
                  </a:cubicBezTo>
                  <a:cubicBezTo>
                    <a:pt x="26108" y="1123"/>
                    <a:pt x="26108" y="1180"/>
                    <a:pt x="26143" y="1197"/>
                  </a:cubicBezTo>
                  <a:cubicBezTo>
                    <a:pt x="26161" y="1215"/>
                    <a:pt x="26178" y="1215"/>
                    <a:pt x="26200" y="1215"/>
                  </a:cubicBezTo>
                  <a:cubicBezTo>
                    <a:pt x="26217" y="1215"/>
                    <a:pt x="26235" y="1215"/>
                    <a:pt x="26252" y="1197"/>
                  </a:cubicBezTo>
                  <a:cubicBezTo>
                    <a:pt x="26269" y="1180"/>
                    <a:pt x="26269" y="1123"/>
                    <a:pt x="26252" y="1106"/>
                  </a:cubicBezTo>
                  <a:cubicBezTo>
                    <a:pt x="26235" y="1089"/>
                    <a:pt x="26217" y="1071"/>
                    <a:pt x="26200" y="1071"/>
                  </a:cubicBezTo>
                  <a:close/>
                  <a:moveTo>
                    <a:pt x="14538" y="1106"/>
                  </a:moveTo>
                  <a:cubicBezTo>
                    <a:pt x="14504" y="1106"/>
                    <a:pt x="14486" y="1106"/>
                    <a:pt x="14469" y="1123"/>
                  </a:cubicBezTo>
                  <a:cubicBezTo>
                    <a:pt x="14451" y="1162"/>
                    <a:pt x="14451" y="1197"/>
                    <a:pt x="14486" y="1232"/>
                  </a:cubicBezTo>
                  <a:cubicBezTo>
                    <a:pt x="14504" y="1232"/>
                    <a:pt x="14521" y="1249"/>
                    <a:pt x="14538" y="1249"/>
                  </a:cubicBezTo>
                  <a:cubicBezTo>
                    <a:pt x="14560" y="1249"/>
                    <a:pt x="14578" y="1232"/>
                    <a:pt x="14595" y="1215"/>
                  </a:cubicBezTo>
                  <a:cubicBezTo>
                    <a:pt x="14612" y="1180"/>
                    <a:pt x="14612" y="1141"/>
                    <a:pt x="14578" y="1106"/>
                  </a:cubicBezTo>
                  <a:close/>
                  <a:moveTo>
                    <a:pt x="22136" y="1123"/>
                  </a:moveTo>
                  <a:cubicBezTo>
                    <a:pt x="22101" y="1162"/>
                    <a:pt x="22084" y="1197"/>
                    <a:pt x="22101" y="1232"/>
                  </a:cubicBezTo>
                  <a:cubicBezTo>
                    <a:pt x="22118" y="1249"/>
                    <a:pt x="22136" y="1271"/>
                    <a:pt x="22175" y="1271"/>
                  </a:cubicBezTo>
                  <a:cubicBezTo>
                    <a:pt x="22175" y="1271"/>
                    <a:pt x="22192" y="1271"/>
                    <a:pt x="22210" y="1249"/>
                  </a:cubicBezTo>
                  <a:cubicBezTo>
                    <a:pt x="22245" y="1232"/>
                    <a:pt x="22245" y="1197"/>
                    <a:pt x="22227" y="1162"/>
                  </a:cubicBezTo>
                  <a:cubicBezTo>
                    <a:pt x="22210" y="1141"/>
                    <a:pt x="22192" y="1123"/>
                    <a:pt x="22175" y="1123"/>
                  </a:cubicBezTo>
                  <a:close/>
                  <a:moveTo>
                    <a:pt x="6201" y="1180"/>
                  </a:moveTo>
                  <a:cubicBezTo>
                    <a:pt x="6162" y="1197"/>
                    <a:pt x="6145" y="1232"/>
                    <a:pt x="6162" y="1271"/>
                  </a:cubicBezTo>
                  <a:cubicBezTo>
                    <a:pt x="6184" y="1306"/>
                    <a:pt x="6219" y="1323"/>
                    <a:pt x="6236" y="1323"/>
                  </a:cubicBezTo>
                  <a:cubicBezTo>
                    <a:pt x="6254" y="1323"/>
                    <a:pt x="6254" y="1323"/>
                    <a:pt x="6271" y="1306"/>
                  </a:cubicBezTo>
                  <a:cubicBezTo>
                    <a:pt x="6310" y="1289"/>
                    <a:pt x="6327" y="1249"/>
                    <a:pt x="6310" y="1215"/>
                  </a:cubicBezTo>
                  <a:cubicBezTo>
                    <a:pt x="6293" y="1197"/>
                    <a:pt x="6271" y="1180"/>
                    <a:pt x="6236" y="1180"/>
                  </a:cubicBezTo>
                  <a:close/>
                  <a:moveTo>
                    <a:pt x="14830" y="1306"/>
                  </a:moveTo>
                  <a:cubicBezTo>
                    <a:pt x="14813" y="1306"/>
                    <a:pt x="14778" y="1323"/>
                    <a:pt x="14778" y="1341"/>
                  </a:cubicBezTo>
                  <a:cubicBezTo>
                    <a:pt x="14739" y="1380"/>
                    <a:pt x="14756" y="1415"/>
                    <a:pt x="14778" y="1450"/>
                  </a:cubicBezTo>
                  <a:lnTo>
                    <a:pt x="14830" y="1450"/>
                  </a:lnTo>
                  <a:cubicBezTo>
                    <a:pt x="14847" y="1450"/>
                    <a:pt x="14865" y="1450"/>
                    <a:pt x="14886" y="1432"/>
                  </a:cubicBezTo>
                  <a:cubicBezTo>
                    <a:pt x="14904" y="1397"/>
                    <a:pt x="14904" y="1341"/>
                    <a:pt x="14865" y="1323"/>
                  </a:cubicBezTo>
                  <a:cubicBezTo>
                    <a:pt x="14847" y="1323"/>
                    <a:pt x="14847" y="1306"/>
                    <a:pt x="14830" y="1306"/>
                  </a:cubicBezTo>
                  <a:close/>
                  <a:moveTo>
                    <a:pt x="21866" y="1306"/>
                  </a:moveTo>
                  <a:cubicBezTo>
                    <a:pt x="21849" y="1306"/>
                    <a:pt x="21827" y="1306"/>
                    <a:pt x="21809" y="1323"/>
                  </a:cubicBezTo>
                  <a:cubicBezTo>
                    <a:pt x="21792" y="1341"/>
                    <a:pt x="21775" y="1380"/>
                    <a:pt x="21792" y="1415"/>
                  </a:cubicBezTo>
                  <a:cubicBezTo>
                    <a:pt x="21809" y="1450"/>
                    <a:pt x="21827" y="1450"/>
                    <a:pt x="21866" y="1450"/>
                  </a:cubicBezTo>
                  <a:lnTo>
                    <a:pt x="21901" y="1450"/>
                  </a:lnTo>
                  <a:cubicBezTo>
                    <a:pt x="21936" y="1415"/>
                    <a:pt x="21936" y="1380"/>
                    <a:pt x="21918" y="1341"/>
                  </a:cubicBezTo>
                  <a:cubicBezTo>
                    <a:pt x="21901" y="1323"/>
                    <a:pt x="21883" y="1306"/>
                    <a:pt x="21866" y="1306"/>
                  </a:cubicBezTo>
                  <a:close/>
                  <a:moveTo>
                    <a:pt x="5875" y="1323"/>
                  </a:moveTo>
                  <a:cubicBezTo>
                    <a:pt x="5836" y="1341"/>
                    <a:pt x="5818" y="1397"/>
                    <a:pt x="5836" y="1432"/>
                  </a:cubicBezTo>
                  <a:cubicBezTo>
                    <a:pt x="5858" y="1450"/>
                    <a:pt x="5875" y="1467"/>
                    <a:pt x="5910" y="1467"/>
                  </a:cubicBezTo>
                  <a:cubicBezTo>
                    <a:pt x="5910" y="1467"/>
                    <a:pt x="5927" y="1467"/>
                    <a:pt x="5927" y="1450"/>
                  </a:cubicBezTo>
                  <a:cubicBezTo>
                    <a:pt x="5966" y="1450"/>
                    <a:pt x="5984" y="1397"/>
                    <a:pt x="5966" y="1358"/>
                  </a:cubicBezTo>
                  <a:cubicBezTo>
                    <a:pt x="5966" y="1341"/>
                    <a:pt x="5927" y="1323"/>
                    <a:pt x="5910" y="1323"/>
                  </a:cubicBezTo>
                  <a:close/>
                  <a:moveTo>
                    <a:pt x="26435" y="1341"/>
                  </a:moveTo>
                  <a:cubicBezTo>
                    <a:pt x="26417" y="1341"/>
                    <a:pt x="26417" y="1341"/>
                    <a:pt x="26396" y="1358"/>
                  </a:cubicBezTo>
                  <a:cubicBezTo>
                    <a:pt x="26361" y="1380"/>
                    <a:pt x="26361" y="1432"/>
                    <a:pt x="26378" y="1467"/>
                  </a:cubicBezTo>
                  <a:cubicBezTo>
                    <a:pt x="26396" y="1489"/>
                    <a:pt x="26417" y="1489"/>
                    <a:pt x="26435" y="1489"/>
                  </a:cubicBezTo>
                  <a:cubicBezTo>
                    <a:pt x="26452" y="1489"/>
                    <a:pt x="26470" y="1489"/>
                    <a:pt x="26487" y="1467"/>
                  </a:cubicBezTo>
                  <a:cubicBezTo>
                    <a:pt x="26526" y="1450"/>
                    <a:pt x="26526" y="1397"/>
                    <a:pt x="26487" y="1380"/>
                  </a:cubicBezTo>
                  <a:cubicBezTo>
                    <a:pt x="26487" y="1358"/>
                    <a:pt x="26470" y="1341"/>
                    <a:pt x="26435" y="1341"/>
                  </a:cubicBezTo>
                  <a:close/>
                  <a:moveTo>
                    <a:pt x="5583" y="1467"/>
                  </a:moveTo>
                  <a:cubicBezTo>
                    <a:pt x="5566" y="1467"/>
                    <a:pt x="5566" y="1489"/>
                    <a:pt x="5549" y="1489"/>
                  </a:cubicBezTo>
                  <a:cubicBezTo>
                    <a:pt x="5509" y="1506"/>
                    <a:pt x="5492" y="1541"/>
                    <a:pt x="5509" y="1576"/>
                  </a:cubicBezTo>
                  <a:cubicBezTo>
                    <a:pt x="5531" y="1615"/>
                    <a:pt x="5549" y="1615"/>
                    <a:pt x="5583" y="1615"/>
                  </a:cubicBezTo>
                  <a:lnTo>
                    <a:pt x="5601" y="1615"/>
                  </a:lnTo>
                  <a:cubicBezTo>
                    <a:pt x="5640" y="1598"/>
                    <a:pt x="5657" y="1558"/>
                    <a:pt x="5640" y="1524"/>
                  </a:cubicBezTo>
                  <a:cubicBezTo>
                    <a:pt x="5640" y="1489"/>
                    <a:pt x="5601" y="1467"/>
                    <a:pt x="5583" y="1467"/>
                  </a:cubicBezTo>
                  <a:close/>
                  <a:moveTo>
                    <a:pt x="21557" y="1506"/>
                  </a:moveTo>
                  <a:cubicBezTo>
                    <a:pt x="21540" y="1506"/>
                    <a:pt x="21522" y="1506"/>
                    <a:pt x="21522" y="1524"/>
                  </a:cubicBezTo>
                  <a:cubicBezTo>
                    <a:pt x="21483" y="1541"/>
                    <a:pt x="21466" y="1576"/>
                    <a:pt x="21483" y="1615"/>
                  </a:cubicBezTo>
                  <a:cubicBezTo>
                    <a:pt x="21500" y="1632"/>
                    <a:pt x="21522" y="1650"/>
                    <a:pt x="21557" y="1650"/>
                  </a:cubicBezTo>
                  <a:cubicBezTo>
                    <a:pt x="21574" y="1650"/>
                    <a:pt x="21574" y="1650"/>
                    <a:pt x="21592" y="1632"/>
                  </a:cubicBezTo>
                  <a:cubicBezTo>
                    <a:pt x="21631" y="1615"/>
                    <a:pt x="21631" y="1576"/>
                    <a:pt x="21609" y="1541"/>
                  </a:cubicBezTo>
                  <a:cubicBezTo>
                    <a:pt x="21592" y="1524"/>
                    <a:pt x="21574" y="1506"/>
                    <a:pt x="21557" y="1506"/>
                  </a:cubicBezTo>
                  <a:close/>
                  <a:moveTo>
                    <a:pt x="15104" y="1541"/>
                  </a:moveTo>
                  <a:cubicBezTo>
                    <a:pt x="15082" y="1541"/>
                    <a:pt x="15065" y="1541"/>
                    <a:pt x="15047" y="1558"/>
                  </a:cubicBezTo>
                  <a:cubicBezTo>
                    <a:pt x="15030" y="1598"/>
                    <a:pt x="15030" y="1632"/>
                    <a:pt x="15065" y="1667"/>
                  </a:cubicBezTo>
                  <a:cubicBezTo>
                    <a:pt x="15065" y="1685"/>
                    <a:pt x="15082" y="1685"/>
                    <a:pt x="15104" y="1685"/>
                  </a:cubicBezTo>
                  <a:cubicBezTo>
                    <a:pt x="15121" y="1685"/>
                    <a:pt x="15139" y="1685"/>
                    <a:pt x="15156" y="1667"/>
                  </a:cubicBezTo>
                  <a:cubicBezTo>
                    <a:pt x="15191" y="1632"/>
                    <a:pt x="15191" y="1598"/>
                    <a:pt x="15156" y="1558"/>
                  </a:cubicBezTo>
                  <a:cubicBezTo>
                    <a:pt x="15139" y="1541"/>
                    <a:pt x="15121" y="1541"/>
                    <a:pt x="15104" y="1541"/>
                  </a:cubicBezTo>
                  <a:close/>
                  <a:moveTo>
                    <a:pt x="5257" y="1632"/>
                  </a:moveTo>
                  <a:cubicBezTo>
                    <a:pt x="5240" y="1632"/>
                    <a:pt x="5240" y="1632"/>
                    <a:pt x="5222" y="1650"/>
                  </a:cubicBezTo>
                  <a:cubicBezTo>
                    <a:pt x="5183" y="1667"/>
                    <a:pt x="5166" y="1706"/>
                    <a:pt x="5183" y="1741"/>
                  </a:cubicBezTo>
                  <a:cubicBezTo>
                    <a:pt x="5205" y="1776"/>
                    <a:pt x="5222" y="1776"/>
                    <a:pt x="5257" y="1776"/>
                  </a:cubicBezTo>
                  <a:lnTo>
                    <a:pt x="5292" y="1776"/>
                  </a:lnTo>
                  <a:cubicBezTo>
                    <a:pt x="5331" y="1759"/>
                    <a:pt x="5331" y="1706"/>
                    <a:pt x="5314" y="1667"/>
                  </a:cubicBezTo>
                  <a:cubicBezTo>
                    <a:pt x="5314" y="1650"/>
                    <a:pt x="5274" y="1632"/>
                    <a:pt x="5257" y="1632"/>
                  </a:cubicBezTo>
                  <a:close/>
                  <a:moveTo>
                    <a:pt x="26652" y="1632"/>
                  </a:moveTo>
                  <a:cubicBezTo>
                    <a:pt x="26652" y="1632"/>
                    <a:pt x="26635" y="1632"/>
                    <a:pt x="26613" y="1650"/>
                  </a:cubicBezTo>
                  <a:cubicBezTo>
                    <a:pt x="26578" y="1667"/>
                    <a:pt x="26578" y="1724"/>
                    <a:pt x="26596" y="1741"/>
                  </a:cubicBezTo>
                  <a:cubicBezTo>
                    <a:pt x="26613" y="1759"/>
                    <a:pt x="26635" y="1776"/>
                    <a:pt x="26652" y="1776"/>
                  </a:cubicBezTo>
                  <a:cubicBezTo>
                    <a:pt x="26670" y="1776"/>
                    <a:pt x="26687" y="1776"/>
                    <a:pt x="26705" y="1759"/>
                  </a:cubicBezTo>
                  <a:cubicBezTo>
                    <a:pt x="26722" y="1741"/>
                    <a:pt x="26744" y="1706"/>
                    <a:pt x="26722" y="1667"/>
                  </a:cubicBezTo>
                  <a:cubicBezTo>
                    <a:pt x="26705" y="1650"/>
                    <a:pt x="26687" y="1632"/>
                    <a:pt x="26652" y="1632"/>
                  </a:cubicBezTo>
                  <a:close/>
                  <a:moveTo>
                    <a:pt x="21248" y="1706"/>
                  </a:moveTo>
                  <a:cubicBezTo>
                    <a:pt x="21231" y="1706"/>
                    <a:pt x="21231" y="1706"/>
                    <a:pt x="21213" y="1724"/>
                  </a:cubicBezTo>
                  <a:cubicBezTo>
                    <a:pt x="21174" y="1741"/>
                    <a:pt x="21174" y="1793"/>
                    <a:pt x="21196" y="1833"/>
                  </a:cubicBezTo>
                  <a:cubicBezTo>
                    <a:pt x="21213" y="1850"/>
                    <a:pt x="21231" y="1850"/>
                    <a:pt x="21248" y="1850"/>
                  </a:cubicBezTo>
                  <a:lnTo>
                    <a:pt x="21283" y="1850"/>
                  </a:lnTo>
                  <a:cubicBezTo>
                    <a:pt x="21322" y="1815"/>
                    <a:pt x="21339" y="1776"/>
                    <a:pt x="21305" y="1741"/>
                  </a:cubicBezTo>
                  <a:cubicBezTo>
                    <a:pt x="21305" y="1724"/>
                    <a:pt x="21266" y="1706"/>
                    <a:pt x="21248" y="1706"/>
                  </a:cubicBezTo>
                  <a:close/>
                  <a:moveTo>
                    <a:pt x="15356" y="1793"/>
                  </a:moveTo>
                  <a:cubicBezTo>
                    <a:pt x="15339" y="1793"/>
                    <a:pt x="15322" y="1815"/>
                    <a:pt x="15322" y="1815"/>
                  </a:cubicBezTo>
                  <a:cubicBezTo>
                    <a:pt x="15282" y="1850"/>
                    <a:pt x="15282" y="1885"/>
                    <a:pt x="15300" y="1924"/>
                  </a:cubicBezTo>
                  <a:cubicBezTo>
                    <a:pt x="15322" y="1941"/>
                    <a:pt x="15339" y="1941"/>
                    <a:pt x="15356" y="1941"/>
                  </a:cubicBezTo>
                  <a:cubicBezTo>
                    <a:pt x="15374" y="1941"/>
                    <a:pt x="15391" y="1941"/>
                    <a:pt x="15409" y="1924"/>
                  </a:cubicBezTo>
                  <a:cubicBezTo>
                    <a:pt x="15430" y="1902"/>
                    <a:pt x="15448" y="1850"/>
                    <a:pt x="15409" y="1833"/>
                  </a:cubicBezTo>
                  <a:cubicBezTo>
                    <a:pt x="15391" y="1815"/>
                    <a:pt x="15374" y="1793"/>
                    <a:pt x="15356" y="1793"/>
                  </a:cubicBezTo>
                  <a:close/>
                  <a:moveTo>
                    <a:pt x="4896" y="1815"/>
                  </a:moveTo>
                  <a:cubicBezTo>
                    <a:pt x="4857" y="1833"/>
                    <a:pt x="4839" y="1867"/>
                    <a:pt x="4878" y="1902"/>
                  </a:cubicBezTo>
                  <a:cubicBezTo>
                    <a:pt x="4878" y="1941"/>
                    <a:pt x="4913" y="1959"/>
                    <a:pt x="4931" y="1959"/>
                  </a:cubicBezTo>
                  <a:cubicBezTo>
                    <a:pt x="4948" y="1959"/>
                    <a:pt x="4948" y="1941"/>
                    <a:pt x="4966" y="1941"/>
                  </a:cubicBezTo>
                  <a:cubicBezTo>
                    <a:pt x="5005" y="1924"/>
                    <a:pt x="5022" y="1885"/>
                    <a:pt x="5005" y="1850"/>
                  </a:cubicBezTo>
                  <a:cubicBezTo>
                    <a:pt x="4987" y="1815"/>
                    <a:pt x="4948" y="1815"/>
                    <a:pt x="4931" y="1815"/>
                  </a:cubicBezTo>
                  <a:close/>
                  <a:moveTo>
                    <a:pt x="20922" y="1924"/>
                  </a:moveTo>
                  <a:cubicBezTo>
                    <a:pt x="20887" y="1959"/>
                    <a:pt x="20870" y="1994"/>
                    <a:pt x="20904" y="2033"/>
                  </a:cubicBezTo>
                  <a:cubicBezTo>
                    <a:pt x="20904" y="2050"/>
                    <a:pt x="20939" y="2068"/>
                    <a:pt x="20957" y="2068"/>
                  </a:cubicBezTo>
                  <a:cubicBezTo>
                    <a:pt x="20978" y="2068"/>
                    <a:pt x="20978" y="2050"/>
                    <a:pt x="20996" y="2050"/>
                  </a:cubicBezTo>
                  <a:cubicBezTo>
                    <a:pt x="21031" y="2033"/>
                    <a:pt x="21031" y="1976"/>
                    <a:pt x="21013" y="1941"/>
                  </a:cubicBezTo>
                  <a:cubicBezTo>
                    <a:pt x="20996" y="1924"/>
                    <a:pt x="20978" y="1924"/>
                    <a:pt x="20957" y="1924"/>
                  </a:cubicBezTo>
                  <a:close/>
                  <a:moveTo>
                    <a:pt x="26853" y="1941"/>
                  </a:moveTo>
                  <a:cubicBezTo>
                    <a:pt x="26831" y="1941"/>
                    <a:pt x="26831" y="1941"/>
                    <a:pt x="26813" y="1959"/>
                  </a:cubicBezTo>
                  <a:cubicBezTo>
                    <a:pt x="26779" y="1976"/>
                    <a:pt x="26761" y="2011"/>
                    <a:pt x="26796" y="2050"/>
                  </a:cubicBezTo>
                  <a:cubicBezTo>
                    <a:pt x="26796" y="2068"/>
                    <a:pt x="26831" y="2085"/>
                    <a:pt x="26853" y="2085"/>
                  </a:cubicBezTo>
                  <a:cubicBezTo>
                    <a:pt x="26870" y="2085"/>
                    <a:pt x="26870" y="2085"/>
                    <a:pt x="26887" y="2068"/>
                  </a:cubicBezTo>
                  <a:cubicBezTo>
                    <a:pt x="26922" y="2050"/>
                    <a:pt x="26940" y="2011"/>
                    <a:pt x="26905" y="1976"/>
                  </a:cubicBezTo>
                  <a:cubicBezTo>
                    <a:pt x="26905" y="1959"/>
                    <a:pt x="26870" y="1941"/>
                    <a:pt x="26853" y="1941"/>
                  </a:cubicBezTo>
                  <a:close/>
                  <a:moveTo>
                    <a:pt x="4622" y="1976"/>
                  </a:moveTo>
                  <a:cubicBezTo>
                    <a:pt x="4604" y="1976"/>
                    <a:pt x="4587" y="1976"/>
                    <a:pt x="4587" y="1994"/>
                  </a:cubicBezTo>
                  <a:cubicBezTo>
                    <a:pt x="4552" y="2011"/>
                    <a:pt x="4530" y="2050"/>
                    <a:pt x="4552" y="2085"/>
                  </a:cubicBezTo>
                  <a:cubicBezTo>
                    <a:pt x="4570" y="2102"/>
                    <a:pt x="4587" y="2120"/>
                    <a:pt x="4622" y="2120"/>
                  </a:cubicBezTo>
                  <a:lnTo>
                    <a:pt x="4639" y="2120"/>
                  </a:lnTo>
                  <a:cubicBezTo>
                    <a:pt x="4678" y="2102"/>
                    <a:pt x="4696" y="2050"/>
                    <a:pt x="4678" y="2011"/>
                  </a:cubicBezTo>
                  <a:cubicBezTo>
                    <a:pt x="4661" y="1994"/>
                    <a:pt x="4639" y="1976"/>
                    <a:pt x="4622" y="1976"/>
                  </a:cubicBezTo>
                  <a:close/>
                  <a:moveTo>
                    <a:pt x="15591" y="2085"/>
                  </a:moveTo>
                  <a:cubicBezTo>
                    <a:pt x="15574" y="2085"/>
                    <a:pt x="15557" y="2085"/>
                    <a:pt x="15539" y="2102"/>
                  </a:cubicBezTo>
                  <a:cubicBezTo>
                    <a:pt x="15517" y="2120"/>
                    <a:pt x="15500" y="2159"/>
                    <a:pt x="15539" y="2194"/>
                  </a:cubicBezTo>
                  <a:cubicBezTo>
                    <a:pt x="15539" y="2211"/>
                    <a:pt x="15574" y="2229"/>
                    <a:pt x="15591" y="2229"/>
                  </a:cubicBezTo>
                  <a:cubicBezTo>
                    <a:pt x="15609" y="2229"/>
                    <a:pt x="15609" y="2229"/>
                    <a:pt x="15626" y="2211"/>
                  </a:cubicBezTo>
                  <a:cubicBezTo>
                    <a:pt x="15665" y="2194"/>
                    <a:pt x="15665" y="2142"/>
                    <a:pt x="15648" y="2102"/>
                  </a:cubicBezTo>
                  <a:cubicBezTo>
                    <a:pt x="15626" y="2085"/>
                    <a:pt x="15609" y="2085"/>
                    <a:pt x="15591" y="2085"/>
                  </a:cubicBezTo>
                  <a:close/>
                  <a:moveTo>
                    <a:pt x="20669" y="2120"/>
                  </a:moveTo>
                  <a:cubicBezTo>
                    <a:pt x="20652" y="2120"/>
                    <a:pt x="20630" y="2142"/>
                    <a:pt x="20613" y="2142"/>
                  </a:cubicBezTo>
                  <a:cubicBezTo>
                    <a:pt x="20578" y="2159"/>
                    <a:pt x="20578" y="2211"/>
                    <a:pt x="20595" y="2250"/>
                  </a:cubicBezTo>
                  <a:cubicBezTo>
                    <a:pt x="20613" y="2268"/>
                    <a:pt x="20630" y="2268"/>
                    <a:pt x="20669" y="2268"/>
                  </a:cubicBezTo>
                  <a:lnTo>
                    <a:pt x="20704" y="2268"/>
                  </a:lnTo>
                  <a:cubicBezTo>
                    <a:pt x="20739" y="2229"/>
                    <a:pt x="20739" y="2194"/>
                    <a:pt x="20722" y="2159"/>
                  </a:cubicBezTo>
                  <a:cubicBezTo>
                    <a:pt x="20704" y="2142"/>
                    <a:pt x="20687" y="2120"/>
                    <a:pt x="20669" y="2120"/>
                  </a:cubicBezTo>
                  <a:close/>
                  <a:moveTo>
                    <a:pt x="4295" y="2159"/>
                  </a:moveTo>
                  <a:cubicBezTo>
                    <a:pt x="4278" y="2159"/>
                    <a:pt x="4278" y="2159"/>
                    <a:pt x="4261" y="2176"/>
                  </a:cubicBezTo>
                  <a:cubicBezTo>
                    <a:pt x="4226" y="2194"/>
                    <a:pt x="4226" y="2229"/>
                    <a:pt x="4243" y="2268"/>
                  </a:cubicBezTo>
                  <a:cubicBezTo>
                    <a:pt x="4243" y="2285"/>
                    <a:pt x="4278" y="2303"/>
                    <a:pt x="4295" y="2303"/>
                  </a:cubicBezTo>
                  <a:cubicBezTo>
                    <a:pt x="4313" y="2303"/>
                    <a:pt x="4335" y="2303"/>
                    <a:pt x="4335" y="2285"/>
                  </a:cubicBezTo>
                  <a:cubicBezTo>
                    <a:pt x="4369" y="2268"/>
                    <a:pt x="4387" y="2229"/>
                    <a:pt x="4369" y="2194"/>
                  </a:cubicBezTo>
                  <a:cubicBezTo>
                    <a:pt x="4352" y="2176"/>
                    <a:pt x="4313" y="2159"/>
                    <a:pt x="4295" y="2159"/>
                  </a:cubicBezTo>
                  <a:close/>
                  <a:moveTo>
                    <a:pt x="26996" y="2268"/>
                  </a:moveTo>
                  <a:cubicBezTo>
                    <a:pt x="26961" y="2285"/>
                    <a:pt x="26940" y="2320"/>
                    <a:pt x="26961" y="2359"/>
                  </a:cubicBezTo>
                  <a:cubicBezTo>
                    <a:pt x="26979" y="2394"/>
                    <a:pt x="26996" y="2411"/>
                    <a:pt x="27014" y="2411"/>
                  </a:cubicBezTo>
                  <a:cubicBezTo>
                    <a:pt x="27031" y="2411"/>
                    <a:pt x="27048" y="2394"/>
                    <a:pt x="27048" y="2394"/>
                  </a:cubicBezTo>
                  <a:cubicBezTo>
                    <a:pt x="27088" y="2376"/>
                    <a:pt x="27105" y="2337"/>
                    <a:pt x="27088" y="2303"/>
                  </a:cubicBezTo>
                  <a:cubicBezTo>
                    <a:pt x="27070" y="2268"/>
                    <a:pt x="27048" y="2268"/>
                    <a:pt x="27031" y="2268"/>
                  </a:cubicBezTo>
                  <a:close/>
                  <a:moveTo>
                    <a:pt x="3986" y="2337"/>
                  </a:moveTo>
                  <a:cubicBezTo>
                    <a:pt x="3969" y="2337"/>
                    <a:pt x="3969" y="2337"/>
                    <a:pt x="3952" y="2359"/>
                  </a:cubicBezTo>
                  <a:cubicBezTo>
                    <a:pt x="3917" y="2376"/>
                    <a:pt x="3899" y="2411"/>
                    <a:pt x="3934" y="2446"/>
                  </a:cubicBezTo>
                  <a:cubicBezTo>
                    <a:pt x="3934" y="2485"/>
                    <a:pt x="3969" y="2485"/>
                    <a:pt x="3986" y="2485"/>
                  </a:cubicBezTo>
                  <a:lnTo>
                    <a:pt x="4026" y="2485"/>
                  </a:lnTo>
                  <a:cubicBezTo>
                    <a:pt x="4060" y="2468"/>
                    <a:pt x="4078" y="2411"/>
                    <a:pt x="4043" y="2376"/>
                  </a:cubicBezTo>
                  <a:cubicBezTo>
                    <a:pt x="4043" y="2359"/>
                    <a:pt x="4008" y="2337"/>
                    <a:pt x="3986" y="2337"/>
                  </a:cubicBezTo>
                  <a:close/>
                  <a:moveTo>
                    <a:pt x="20360" y="2337"/>
                  </a:moveTo>
                  <a:cubicBezTo>
                    <a:pt x="20360" y="2337"/>
                    <a:pt x="20343" y="2337"/>
                    <a:pt x="20326" y="2359"/>
                  </a:cubicBezTo>
                  <a:cubicBezTo>
                    <a:pt x="20286" y="2376"/>
                    <a:pt x="20286" y="2429"/>
                    <a:pt x="20304" y="2468"/>
                  </a:cubicBezTo>
                  <a:cubicBezTo>
                    <a:pt x="20326" y="2485"/>
                    <a:pt x="20343" y="2485"/>
                    <a:pt x="20360" y="2485"/>
                  </a:cubicBezTo>
                  <a:cubicBezTo>
                    <a:pt x="20378" y="2485"/>
                    <a:pt x="20395" y="2485"/>
                    <a:pt x="20413" y="2468"/>
                  </a:cubicBezTo>
                  <a:cubicBezTo>
                    <a:pt x="20452" y="2446"/>
                    <a:pt x="20452" y="2411"/>
                    <a:pt x="20434" y="2376"/>
                  </a:cubicBezTo>
                  <a:cubicBezTo>
                    <a:pt x="20413" y="2359"/>
                    <a:pt x="20395" y="2337"/>
                    <a:pt x="20360" y="2337"/>
                  </a:cubicBezTo>
                  <a:close/>
                  <a:moveTo>
                    <a:pt x="15792" y="2376"/>
                  </a:moveTo>
                  <a:cubicBezTo>
                    <a:pt x="15792" y="2376"/>
                    <a:pt x="15774" y="2376"/>
                    <a:pt x="15757" y="2394"/>
                  </a:cubicBezTo>
                  <a:cubicBezTo>
                    <a:pt x="15718" y="2411"/>
                    <a:pt x="15718" y="2446"/>
                    <a:pt x="15735" y="2485"/>
                  </a:cubicBezTo>
                  <a:cubicBezTo>
                    <a:pt x="15757" y="2503"/>
                    <a:pt x="15774" y="2520"/>
                    <a:pt x="15809" y="2520"/>
                  </a:cubicBezTo>
                  <a:cubicBezTo>
                    <a:pt x="15809" y="2520"/>
                    <a:pt x="15826" y="2520"/>
                    <a:pt x="15844" y="2503"/>
                  </a:cubicBezTo>
                  <a:cubicBezTo>
                    <a:pt x="15883" y="2485"/>
                    <a:pt x="15883" y="2446"/>
                    <a:pt x="15866" y="2411"/>
                  </a:cubicBezTo>
                  <a:cubicBezTo>
                    <a:pt x="15844" y="2394"/>
                    <a:pt x="15826" y="2376"/>
                    <a:pt x="15792" y="2376"/>
                  </a:cubicBezTo>
                  <a:close/>
                  <a:moveTo>
                    <a:pt x="3643" y="2537"/>
                  </a:moveTo>
                  <a:cubicBezTo>
                    <a:pt x="3608" y="2577"/>
                    <a:pt x="3591" y="2611"/>
                    <a:pt x="3625" y="2646"/>
                  </a:cubicBezTo>
                  <a:cubicBezTo>
                    <a:pt x="3625" y="2664"/>
                    <a:pt x="3660" y="2685"/>
                    <a:pt x="3682" y="2685"/>
                  </a:cubicBezTo>
                  <a:cubicBezTo>
                    <a:pt x="3699" y="2685"/>
                    <a:pt x="3699" y="2685"/>
                    <a:pt x="3717" y="2664"/>
                  </a:cubicBezTo>
                  <a:cubicBezTo>
                    <a:pt x="3752" y="2646"/>
                    <a:pt x="3769" y="2611"/>
                    <a:pt x="3734" y="2577"/>
                  </a:cubicBezTo>
                  <a:cubicBezTo>
                    <a:pt x="3734" y="2537"/>
                    <a:pt x="3699" y="2537"/>
                    <a:pt x="3682" y="2537"/>
                  </a:cubicBezTo>
                  <a:close/>
                  <a:moveTo>
                    <a:pt x="20069" y="2555"/>
                  </a:moveTo>
                  <a:cubicBezTo>
                    <a:pt x="20051" y="2555"/>
                    <a:pt x="20051" y="2555"/>
                    <a:pt x="20034" y="2577"/>
                  </a:cubicBezTo>
                  <a:cubicBezTo>
                    <a:pt x="19999" y="2594"/>
                    <a:pt x="19999" y="2646"/>
                    <a:pt x="20017" y="2664"/>
                  </a:cubicBezTo>
                  <a:cubicBezTo>
                    <a:pt x="20034" y="2685"/>
                    <a:pt x="20051" y="2703"/>
                    <a:pt x="20069" y="2703"/>
                  </a:cubicBezTo>
                  <a:cubicBezTo>
                    <a:pt x="20086" y="2703"/>
                    <a:pt x="20108" y="2703"/>
                    <a:pt x="20125" y="2685"/>
                  </a:cubicBezTo>
                  <a:cubicBezTo>
                    <a:pt x="20143" y="2664"/>
                    <a:pt x="20160" y="2611"/>
                    <a:pt x="20143" y="2594"/>
                  </a:cubicBezTo>
                  <a:cubicBezTo>
                    <a:pt x="20125" y="2577"/>
                    <a:pt x="20086" y="2555"/>
                    <a:pt x="20069" y="2555"/>
                  </a:cubicBezTo>
                  <a:close/>
                  <a:moveTo>
                    <a:pt x="27140" y="2594"/>
                  </a:moveTo>
                  <a:cubicBezTo>
                    <a:pt x="27105" y="2611"/>
                    <a:pt x="27088" y="2646"/>
                    <a:pt x="27105" y="2685"/>
                  </a:cubicBezTo>
                  <a:cubicBezTo>
                    <a:pt x="27122" y="2720"/>
                    <a:pt x="27157" y="2738"/>
                    <a:pt x="27179" y="2738"/>
                  </a:cubicBezTo>
                  <a:cubicBezTo>
                    <a:pt x="27196" y="2738"/>
                    <a:pt x="27196" y="2738"/>
                    <a:pt x="27214" y="2720"/>
                  </a:cubicBezTo>
                  <a:cubicBezTo>
                    <a:pt x="27249" y="2703"/>
                    <a:pt x="27266" y="2664"/>
                    <a:pt x="27249" y="2629"/>
                  </a:cubicBezTo>
                  <a:cubicBezTo>
                    <a:pt x="27231" y="2611"/>
                    <a:pt x="27214" y="2594"/>
                    <a:pt x="27179" y="2594"/>
                  </a:cubicBezTo>
                  <a:close/>
                  <a:moveTo>
                    <a:pt x="15953" y="2685"/>
                  </a:moveTo>
                  <a:cubicBezTo>
                    <a:pt x="15935" y="2720"/>
                    <a:pt x="15918" y="2755"/>
                    <a:pt x="15935" y="2794"/>
                  </a:cubicBezTo>
                  <a:cubicBezTo>
                    <a:pt x="15953" y="2812"/>
                    <a:pt x="15974" y="2829"/>
                    <a:pt x="16009" y="2829"/>
                  </a:cubicBezTo>
                  <a:cubicBezTo>
                    <a:pt x="16009" y="2829"/>
                    <a:pt x="16027" y="2812"/>
                    <a:pt x="16044" y="2812"/>
                  </a:cubicBezTo>
                  <a:cubicBezTo>
                    <a:pt x="16083" y="2794"/>
                    <a:pt x="16083" y="2738"/>
                    <a:pt x="16061" y="2703"/>
                  </a:cubicBezTo>
                  <a:cubicBezTo>
                    <a:pt x="16044" y="2685"/>
                    <a:pt x="16027" y="2685"/>
                    <a:pt x="16009" y="2685"/>
                  </a:cubicBezTo>
                  <a:close/>
                  <a:moveTo>
                    <a:pt x="3334" y="2738"/>
                  </a:moveTo>
                  <a:cubicBezTo>
                    <a:pt x="3299" y="2772"/>
                    <a:pt x="3299" y="2812"/>
                    <a:pt x="3316" y="2846"/>
                  </a:cubicBezTo>
                  <a:cubicBezTo>
                    <a:pt x="3334" y="2864"/>
                    <a:pt x="3356" y="2881"/>
                    <a:pt x="3373" y="2881"/>
                  </a:cubicBezTo>
                  <a:cubicBezTo>
                    <a:pt x="3390" y="2881"/>
                    <a:pt x="3408" y="2864"/>
                    <a:pt x="3408" y="2864"/>
                  </a:cubicBezTo>
                  <a:cubicBezTo>
                    <a:pt x="3443" y="2846"/>
                    <a:pt x="3464" y="2794"/>
                    <a:pt x="3443" y="2755"/>
                  </a:cubicBezTo>
                  <a:cubicBezTo>
                    <a:pt x="3425" y="2738"/>
                    <a:pt x="3390" y="2738"/>
                    <a:pt x="3373" y="2738"/>
                  </a:cubicBezTo>
                  <a:close/>
                  <a:moveTo>
                    <a:pt x="19743" y="2772"/>
                  </a:moveTo>
                  <a:cubicBezTo>
                    <a:pt x="19708" y="2812"/>
                    <a:pt x="19708" y="2846"/>
                    <a:pt x="19725" y="2881"/>
                  </a:cubicBezTo>
                  <a:cubicBezTo>
                    <a:pt x="19743" y="2903"/>
                    <a:pt x="19760" y="2920"/>
                    <a:pt x="19782" y="2920"/>
                  </a:cubicBezTo>
                  <a:cubicBezTo>
                    <a:pt x="19799" y="2920"/>
                    <a:pt x="19817" y="2903"/>
                    <a:pt x="19817" y="2903"/>
                  </a:cubicBezTo>
                  <a:cubicBezTo>
                    <a:pt x="19851" y="2881"/>
                    <a:pt x="19869" y="2829"/>
                    <a:pt x="19834" y="2794"/>
                  </a:cubicBezTo>
                  <a:cubicBezTo>
                    <a:pt x="19834" y="2772"/>
                    <a:pt x="19799" y="2772"/>
                    <a:pt x="19782" y="2772"/>
                  </a:cubicBezTo>
                  <a:close/>
                  <a:moveTo>
                    <a:pt x="27288" y="2920"/>
                  </a:moveTo>
                  <a:cubicBezTo>
                    <a:pt x="27249" y="2938"/>
                    <a:pt x="27231" y="2990"/>
                    <a:pt x="27249" y="3029"/>
                  </a:cubicBezTo>
                  <a:cubicBezTo>
                    <a:pt x="27266" y="3047"/>
                    <a:pt x="27288" y="3064"/>
                    <a:pt x="27323" y="3064"/>
                  </a:cubicBezTo>
                  <a:lnTo>
                    <a:pt x="27340" y="3064"/>
                  </a:lnTo>
                  <a:cubicBezTo>
                    <a:pt x="27396" y="3047"/>
                    <a:pt x="27396" y="3012"/>
                    <a:pt x="27396" y="2973"/>
                  </a:cubicBezTo>
                  <a:cubicBezTo>
                    <a:pt x="27375" y="2938"/>
                    <a:pt x="27357" y="2920"/>
                    <a:pt x="27323" y="2920"/>
                  </a:cubicBezTo>
                  <a:close/>
                  <a:moveTo>
                    <a:pt x="3029" y="2938"/>
                  </a:moveTo>
                  <a:cubicBezTo>
                    <a:pt x="2990" y="2973"/>
                    <a:pt x="2990" y="3012"/>
                    <a:pt x="3007" y="3047"/>
                  </a:cubicBezTo>
                  <a:cubicBezTo>
                    <a:pt x="3029" y="3064"/>
                    <a:pt x="3047" y="3081"/>
                    <a:pt x="3081" y="3081"/>
                  </a:cubicBezTo>
                  <a:cubicBezTo>
                    <a:pt x="3081" y="3081"/>
                    <a:pt x="3099" y="3081"/>
                    <a:pt x="3116" y="3064"/>
                  </a:cubicBezTo>
                  <a:cubicBezTo>
                    <a:pt x="3155" y="3047"/>
                    <a:pt x="3155" y="2990"/>
                    <a:pt x="3138" y="2973"/>
                  </a:cubicBezTo>
                  <a:cubicBezTo>
                    <a:pt x="3116" y="2938"/>
                    <a:pt x="3099" y="2938"/>
                    <a:pt x="3081" y="2938"/>
                  </a:cubicBezTo>
                  <a:close/>
                  <a:moveTo>
                    <a:pt x="16209" y="2973"/>
                  </a:moveTo>
                  <a:cubicBezTo>
                    <a:pt x="16192" y="2973"/>
                    <a:pt x="16170" y="2990"/>
                    <a:pt x="16153" y="2990"/>
                  </a:cubicBezTo>
                  <a:cubicBezTo>
                    <a:pt x="16135" y="3012"/>
                    <a:pt x="16118" y="3064"/>
                    <a:pt x="16135" y="3099"/>
                  </a:cubicBezTo>
                  <a:cubicBezTo>
                    <a:pt x="16153" y="3121"/>
                    <a:pt x="16170" y="3121"/>
                    <a:pt x="16209" y="3121"/>
                  </a:cubicBezTo>
                  <a:lnTo>
                    <a:pt x="16244" y="3121"/>
                  </a:lnTo>
                  <a:cubicBezTo>
                    <a:pt x="16279" y="3081"/>
                    <a:pt x="16279" y="3047"/>
                    <a:pt x="16262" y="3012"/>
                  </a:cubicBezTo>
                  <a:cubicBezTo>
                    <a:pt x="16244" y="2990"/>
                    <a:pt x="16227" y="2973"/>
                    <a:pt x="16209" y="2973"/>
                  </a:cubicBezTo>
                  <a:close/>
                  <a:moveTo>
                    <a:pt x="19490" y="2973"/>
                  </a:moveTo>
                  <a:cubicBezTo>
                    <a:pt x="19473" y="2973"/>
                    <a:pt x="19455" y="2990"/>
                    <a:pt x="19434" y="2990"/>
                  </a:cubicBezTo>
                  <a:cubicBezTo>
                    <a:pt x="19416" y="3012"/>
                    <a:pt x="19399" y="3064"/>
                    <a:pt x="19416" y="3099"/>
                  </a:cubicBezTo>
                  <a:cubicBezTo>
                    <a:pt x="19434" y="3121"/>
                    <a:pt x="19455" y="3121"/>
                    <a:pt x="19490" y="3121"/>
                  </a:cubicBezTo>
                  <a:lnTo>
                    <a:pt x="19525" y="3121"/>
                  </a:lnTo>
                  <a:cubicBezTo>
                    <a:pt x="19564" y="3081"/>
                    <a:pt x="19564" y="3047"/>
                    <a:pt x="19542" y="3012"/>
                  </a:cubicBezTo>
                  <a:cubicBezTo>
                    <a:pt x="19525" y="2990"/>
                    <a:pt x="19508" y="2973"/>
                    <a:pt x="19490" y="2973"/>
                  </a:cubicBezTo>
                  <a:close/>
                  <a:moveTo>
                    <a:pt x="2772" y="3138"/>
                  </a:moveTo>
                  <a:cubicBezTo>
                    <a:pt x="2755" y="3138"/>
                    <a:pt x="2738" y="3138"/>
                    <a:pt x="2738" y="3155"/>
                  </a:cubicBezTo>
                  <a:cubicBezTo>
                    <a:pt x="2703" y="3173"/>
                    <a:pt x="2681" y="3208"/>
                    <a:pt x="2720" y="3247"/>
                  </a:cubicBezTo>
                  <a:cubicBezTo>
                    <a:pt x="2720" y="3264"/>
                    <a:pt x="2755" y="3282"/>
                    <a:pt x="2772" y="3282"/>
                  </a:cubicBezTo>
                  <a:cubicBezTo>
                    <a:pt x="2790" y="3282"/>
                    <a:pt x="2812" y="3282"/>
                    <a:pt x="2812" y="3264"/>
                  </a:cubicBezTo>
                  <a:cubicBezTo>
                    <a:pt x="2846" y="3247"/>
                    <a:pt x="2864" y="3208"/>
                    <a:pt x="2829" y="3173"/>
                  </a:cubicBezTo>
                  <a:cubicBezTo>
                    <a:pt x="2829" y="3155"/>
                    <a:pt x="2790" y="3138"/>
                    <a:pt x="2772" y="3138"/>
                  </a:cubicBezTo>
                  <a:close/>
                  <a:moveTo>
                    <a:pt x="19146" y="3190"/>
                  </a:moveTo>
                  <a:cubicBezTo>
                    <a:pt x="19107" y="3208"/>
                    <a:pt x="19107" y="3264"/>
                    <a:pt x="19129" y="3299"/>
                  </a:cubicBezTo>
                  <a:cubicBezTo>
                    <a:pt x="19146" y="3316"/>
                    <a:pt x="19164" y="3338"/>
                    <a:pt x="19181" y="3338"/>
                  </a:cubicBezTo>
                  <a:cubicBezTo>
                    <a:pt x="19199" y="3338"/>
                    <a:pt x="19216" y="3316"/>
                    <a:pt x="19216" y="3316"/>
                  </a:cubicBezTo>
                  <a:cubicBezTo>
                    <a:pt x="19255" y="3299"/>
                    <a:pt x="19273" y="3247"/>
                    <a:pt x="19255" y="3208"/>
                  </a:cubicBezTo>
                  <a:cubicBezTo>
                    <a:pt x="19238" y="3190"/>
                    <a:pt x="19216" y="3190"/>
                    <a:pt x="19181" y="3190"/>
                  </a:cubicBezTo>
                  <a:close/>
                  <a:moveTo>
                    <a:pt x="27431" y="3264"/>
                  </a:moveTo>
                  <a:cubicBezTo>
                    <a:pt x="27396" y="3282"/>
                    <a:pt x="27375" y="3316"/>
                    <a:pt x="27396" y="3356"/>
                  </a:cubicBezTo>
                  <a:cubicBezTo>
                    <a:pt x="27396" y="3390"/>
                    <a:pt x="27431" y="3408"/>
                    <a:pt x="27449" y="3408"/>
                  </a:cubicBezTo>
                  <a:cubicBezTo>
                    <a:pt x="27466" y="3408"/>
                    <a:pt x="27466" y="3408"/>
                    <a:pt x="27484" y="3390"/>
                  </a:cubicBezTo>
                  <a:cubicBezTo>
                    <a:pt x="27523" y="3390"/>
                    <a:pt x="27540" y="3338"/>
                    <a:pt x="27523" y="3299"/>
                  </a:cubicBezTo>
                  <a:cubicBezTo>
                    <a:pt x="27523" y="3282"/>
                    <a:pt x="27484" y="3264"/>
                    <a:pt x="27449" y="3264"/>
                  </a:cubicBezTo>
                  <a:close/>
                  <a:moveTo>
                    <a:pt x="16409" y="3282"/>
                  </a:moveTo>
                  <a:cubicBezTo>
                    <a:pt x="16388" y="3282"/>
                    <a:pt x="16370" y="3282"/>
                    <a:pt x="16370" y="3299"/>
                  </a:cubicBezTo>
                  <a:cubicBezTo>
                    <a:pt x="16335" y="3316"/>
                    <a:pt x="16335" y="3356"/>
                    <a:pt x="16353" y="3390"/>
                  </a:cubicBezTo>
                  <a:cubicBezTo>
                    <a:pt x="16370" y="3408"/>
                    <a:pt x="16388" y="3425"/>
                    <a:pt x="16409" y="3425"/>
                  </a:cubicBezTo>
                  <a:cubicBezTo>
                    <a:pt x="16427" y="3425"/>
                    <a:pt x="16444" y="3408"/>
                    <a:pt x="16462" y="3408"/>
                  </a:cubicBezTo>
                  <a:cubicBezTo>
                    <a:pt x="16479" y="3390"/>
                    <a:pt x="16496" y="3338"/>
                    <a:pt x="16462" y="3299"/>
                  </a:cubicBezTo>
                  <a:cubicBezTo>
                    <a:pt x="16462" y="3282"/>
                    <a:pt x="16427" y="3282"/>
                    <a:pt x="16409" y="3282"/>
                  </a:cubicBezTo>
                  <a:close/>
                  <a:moveTo>
                    <a:pt x="2429" y="3356"/>
                  </a:moveTo>
                  <a:cubicBezTo>
                    <a:pt x="2411" y="3390"/>
                    <a:pt x="2394" y="3425"/>
                    <a:pt x="2429" y="3464"/>
                  </a:cubicBezTo>
                  <a:cubicBezTo>
                    <a:pt x="2429" y="3482"/>
                    <a:pt x="2446" y="3499"/>
                    <a:pt x="2485" y="3499"/>
                  </a:cubicBezTo>
                  <a:cubicBezTo>
                    <a:pt x="2503" y="3499"/>
                    <a:pt x="2503" y="3482"/>
                    <a:pt x="2520" y="3482"/>
                  </a:cubicBezTo>
                  <a:cubicBezTo>
                    <a:pt x="2555" y="3447"/>
                    <a:pt x="2555" y="3408"/>
                    <a:pt x="2537" y="3373"/>
                  </a:cubicBezTo>
                  <a:cubicBezTo>
                    <a:pt x="2520" y="3356"/>
                    <a:pt x="2503" y="3356"/>
                    <a:pt x="2485" y="3356"/>
                  </a:cubicBezTo>
                  <a:close/>
                  <a:moveTo>
                    <a:pt x="18872" y="3373"/>
                  </a:moveTo>
                  <a:cubicBezTo>
                    <a:pt x="18872" y="3373"/>
                    <a:pt x="18855" y="3390"/>
                    <a:pt x="18837" y="3390"/>
                  </a:cubicBezTo>
                  <a:cubicBezTo>
                    <a:pt x="18803" y="3408"/>
                    <a:pt x="18803" y="3464"/>
                    <a:pt x="18820" y="3499"/>
                  </a:cubicBezTo>
                  <a:cubicBezTo>
                    <a:pt x="18837" y="3517"/>
                    <a:pt x="18855" y="3517"/>
                    <a:pt x="18872" y="3517"/>
                  </a:cubicBezTo>
                  <a:lnTo>
                    <a:pt x="18929" y="3517"/>
                  </a:lnTo>
                  <a:cubicBezTo>
                    <a:pt x="18946" y="3499"/>
                    <a:pt x="18964" y="3447"/>
                    <a:pt x="18946" y="3408"/>
                  </a:cubicBezTo>
                  <a:cubicBezTo>
                    <a:pt x="18929" y="3390"/>
                    <a:pt x="18911" y="3373"/>
                    <a:pt x="18872" y="3373"/>
                  </a:cubicBezTo>
                  <a:close/>
                  <a:moveTo>
                    <a:pt x="16644" y="3556"/>
                  </a:moveTo>
                  <a:cubicBezTo>
                    <a:pt x="16627" y="3556"/>
                    <a:pt x="16605" y="3573"/>
                    <a:pt x="16588" y="3573"/>
                  </a:cubicBezTo>
                  <a:cubicBezTo>
                    <a:pt x="16553" y="3608"/>
                    <a:pt x="16553" y="3643"/>
                    <a:pt x="16588" y="3682"/>
                  </a:cubicBezTo>
                  <a:cubicBezTo>
                    <a:pt x="16605" y="3699"/>
                    <a:pt x="16627" y="3699"/>
                    <a:pt x="16644" y="3699"/>
                  </a:cubicBezTo>
                  <a:cubicBezTo>
                    <a:pt x="16662" y="3699"/>
                    <a:pt x="16679" y="3699"/>
                    <a:pt x="16679" y="3682"/>
                  </a:cubicBezTo>
                  <a:cubicBezTo>
                    <a:pt x="16714" y="3664"/>
                    <a:pt x="16714" y="3608"/>
                    <a:pt x="16697" y="3590"/>
                  </a:cubicBezTo>
                  <a:cubicBezTo>
                    <a:pt x="16679" y="3573"/>
                    <a:pt x="16662" y="3556"/>
                    <a:pt x="16644" y="3556"/>
                  </a:cubicBezTo>
                  <a:close/>
                  <a:moveTo>
                    <a:pt x="18529" y="3573"/>
                  </a:moveTo>
                  <a:cubicBezTo>
                    <a:pt x="18494" y="3590"/>
                    <a:pt x="18494" y="3643"/>
                    <a:pt x="18511" y="3682"/>
                  </a:cubicBezTo>
                  <a:cubicBezTo>
                    <a:pt x="18529" y="3699"/>
                    <a:pt x="18546" y="3717"/>
                    <a:pt x="18563" y="3717"/>
                  </a:cubicBezTo>
                  <a:cubicBezTo>
                    <a:pt x="18585" y="3717"/>
                    <a:pt x="18603" y="3717"/>
                    <a:pt x="18603" y="3699"/>
                  </a:cubicBezTo>
                  <a:cubicBezTo>
                    <a:pt x="18637" y="3682"/>
                    <a:pt x="18655" y="3643"/>
                    <a:pt x="18637" y="3608"/>
                  </a:cubicBezTo>
                  <a:cubicBezTo>
                    <a:pt x="18620" y="3590"/>
                    <a:pt x="18603" y="3573"/>
                    <a:pt x="18563" y="3573"/>
                  </a:cubicBezTo>
                  <a:close/>
                  <a:moveTo>
                    <a:pt x="2211" y="3590"/>
                  </a:moveTo>
                  <a:cubicBezTo>
                    <a:pt x="2194" y="3590"/>
                    <a:pt x="2176" y="3590"/>
                    <a:pt x="2159" y="3608"/>
                  </a:cubicBezTo>
                  <a:cubicBezTo>
                    <a:pt x="2120" y="3625"/>
                    <a:pt x="2120" y="3682"/>
                    <a:pt x="2159" y="3717"/>
                  </a:cubicBezTo>
                  <a:cubicBezTo>
                    <a:pt x="2176" y="3717"/>
                    <a:pt x="2194" y="3734"/>
                    <a:pt x="2211" y="3734"/>
                  </a:cubicBezTo>
                  <a:cubicBezTo>
                    <a:pt x="2229" y="3734"/>
                    <a:pt x="2246" y="3717"/>
                    <a:pt x="2268" y="3717"/>
                  </a:cubicBezTo>
                  <a:cubicBezTo>
                    <a:pt x="2285" y="3682"/>
                    <a:pt x="2285" y="3643"/>
                    <a:pt x="2268" y="3608"/>
                  </a:cubicBezTo>
                  <a:cubicBezTo>
                    <a:pt x="2246" y="3590"/>
                    <a:pt x="2229" y="3590"/>
                    <a:pt x="2211" y="3590"/>
                  </a:cubicBezTo>
                  <a:close/>
                  <a:moveTo>
                    <a:pt x="27592" y="3590"/>
                  </a:moveTo>
                  <a:cubicBezTo>
                    <a:pt x="27575" y="3590"/>
                    <a:pt x="27575" y="3590"/>
                    <a:pt x="27557" y="3608"/>
                  </a:cubicBezTo>
                  <a:cubicBezTo>
                    <a:pt x="27523" y="3608"/>
                    <a:pt x="27505" y="3664"/>
                    <a:pt x="27523" y="3699"/>
                  </a:cubicBezTo>
                  <a:cubicBezTo>
                    <a:pt x="27540" y="3717"/>
                    <a:pt x="27557" y="3734"/>
                    <a:pt x="27592" y="3734"/>
                  </a:cubicBezTo>
                  <a:lnTo>
                    <a:pt x="27614" y="3734"/>
                  </a:lnTo>
                  <a:cubicBezTo>
                    <a:pt x="27649" y="3717"/>
                    <a:pt x="27666" y="3682"/>
                    <a:pt x="27649" y="3643"/>
                  </a:cubicBezTo>
                  <a:cubicBezTo>
                    <a:pt x="27649" y="3608"/>
                    <a:pt x="27614" y="3590"/>
                    <a:pt x="27592" y="3590"/>
                  </a:cubicBezTo>
                  <a:close/>
                  <a:moveTo>
                    <a:pt x="18259" y="3734"/>
                  </a:moveTo>
                  <a:cubicBezTo>
                    <a:pt x="18237" y="3734"/>
                    <a:pt x="18237" y="3751"/>
                    <a:pt x="18220" y="3751"/>
                  </a:cubicBezTo>
                  <a:cubicBezTo>
                    <a:pt x="18185" y="3773"/>
                    <a:pt x="18167" y="3808"/>
                    <a:pt x="18185" y="3843"/>
                  </a:cubicBezTo>
                  <a:cubicBezTo>
                    <a:pt x="18202" y="3882"/>
                    <a:pt x="18220" y="3882"/>
                    <a:pt x="18259" y="3882"/>
                  </a:cubicBezTo>
                  <a:lnTo>
                    <a:pt x="18294" y="3882"/>
                  </a:lnTo>
                  <a:cubicBezTo>
                    <a:pt x="18328" y="3860"/>
                    <a:pt x="18328" y="3825"/>
                    <a:pt x="18311" y="3791"/>
                  </a:cubicBezTo>
                  <a:cubicBezTo>
                    <a:pt x="18311" y="3751"/>
                    <a:pt x="18276" y="3734"/>
                    <a:pt x="18259" y="3734"/>
                  </a:cubicBezTo>
                  <a:close/>
                  <a:moveTo>
                    <a:pt x="16897" y="3808"/>
                  </a:moveTo>
                  <a:cubicBezTo>
                    <a:pt x="16879" y="3808"/>
                    <a:pt x="16862" y="3808"/>
                    <a:pt x="16845" y="3825"/>
                  </a:cubicBezTo>
                  <a:cubicBezTo>
                    <a:pt x="16823" y="3860"/>
                    <a:pt x="16823" y="3917"/>
                    <a:pt x="16862" y="3934"/>
                  </a:cubicBezTo>
                  <a:cubicBezTo>
                    <a:pt x="16879" y="3952"/>
                    <a:pt x="16897" y="3952"/>
                    <a:pt x="16897" y="3952"/>
                  </a:cubicBezTo>
                  <a:cubicBezTo>
                    <a:pt x="16932" y="3952"/>
                    <a:pt x="16953" y="3934"/>
                    <a:pt x="16971" y="3917"/>
                  </a:cubicBezTo>
                  <a:cubicBezTo>
                    <a:pt x="16988" y="3882"/>
                    <a:pt x="16988" y="3843"/>
                    <a:pt x="16953" y="3825"/>
                  </a:cubicBezTo>
                  <a:cubicBezTo>
                    <a:pt x="16932" y="3808"/>
                    <a:pt x="16914" y="3808"/>
                    <a:pt x="16897" y="3808"/>
                  </a:cubicBezTo>
                  <a:close/>
                  <a:moveTo>
                    <a:pt x="1959" y="3843"/>
                  </a:moveTo>
                  <a:cubicBezTo>
                    <a:pt x="1941" y="3843"/>
                    <a:pt x="1920" y="3843"/>
                    <a:pt x="1902" y="3860"/>
                  </a:cubicBezTo>
                  <a:cubicBezTo>
                    <a:pt x="1867" y="3899"/>
                    <a:pt x="1867" y="3934"/>
                    <a:pt x="1902" y="3969"/>
                  </a:cubicBezTo>
                  <a:cubicBezTo>
                    <a:pt x="1920" y="3991"/>
                    <a:pt x="1941" y="3991"/>
                    <a:pt x="1959" y="3991"/>
                  </a:cubicBezTo>
                  <a:cubicBezTo>
                    <a:pt x="1976" y="3991"/>
                    <a:pt x="1994" y="3991"/>
                    <a:pt x="2011" y="3969"/>
                  </a:cubicBezTo>
                  <a:cubicBezTo>
                    <a:pt x="2028" y="3934"/>
                    <a:pt x="2028" y="3899"/>
                    <a:pt x="1994" y="3860"/>
                  </a:cubicBezTo>
                  <a:cubicBezTo>
                    <a:pt x="1994" y="3843"/>
                    <a:pt x="1976" y="3843"/>
                    <a:pt x="1959" y="3843"/>
                  </a:cubicBezTo>
                  <a:close/>
                  <a:moveTo>
                    <a:pt x="17893" y="3899"/>
                  </a:moveTo>
                  <a:cubicBezTo>
                    <a:pt x="17858" y="3917"/>
                    <a:pt x="17841" y="3969"/>
                    <a:pt x="17858" y="4008"/>
                  </a:cubicBezTo>
                  <a:cubicBezTo>
                    <a:pt x="17876" y="4026"/>
                    <a:pt x="17893" y="4043"/>
                    <a:pt x="17932" y="4043"/>
                  </a:cubicBezTo>
                  <a:lnTo>
                    <a:pt x="17950" y="4043"/>
                  </a:lnTo>
                  <a:cubicBezTo>
                    <a:pt x="17985" y="4026"/>
                    <a:pt x="18002" y="3991"/>
                    <a:pt x="17985" y="3952"/>
                  </a:cubicBezTo>
                  <a:cubicBezTo>
                    <a:pt x="17985" y="3917"/>
                    <a:pt x="17950" y="3899"/>
                    <a:pt x="17932" y="3899"/>
                  </a:cubicBezTo>
                  <a:close/>
                  <a:moveTo>
                    <a:pt x="27684" y="3934"/>
                  </a:moveTo>
                  <a:cubicBezTo>
                    <a:pt x="27649" y="3952"/>
                    <a:pt x="27631" y="3991"/>
                    <a:pt x="27649" y="4026"/>
                  </a:cubicBezTo>
                  <a:cubicBezTo>
                    <a:pt x="27666" y="4060"/>
                    <a:pt x="27684" y="4078"/>
                    <a:pt x="27723" y="4078"/>
                  </a:cubicBezTo>
                  <a:lnTo>
                    <a:pt x="27740" y="4078"/>
                  </a:lnTo>
                  <a:cubicBezTo>
                    <a:pt x="27775" y="4060"/>
                    <a:pt x="27792" y="4026"/>
                    <a:pt x="27792" y="3969"/>
                  </a:cubicBezTo>
                  <a:cubicBezTo>
                    <a:pt x="27775" y="3952"/>
                    <a:pt x="27740" y="3934"/>
                    <a:pt x="27723" y="3934"/>
                  </a:cubicBezTo>
                  <a:close/>
                  <a:moveTo>
                    <a:pt x="17223" y="3969"/>
                  </a:moveTo>
                  <a:cubicBezTo>
                    <a:pt x="17188" y="3969"/>
                    <a:pt x="17171" y="3991"/>
                    <a:pt x="17149" y="4026"/>
                  </a:cubicBezTo>
                  <a:cubicBezTo>
                    <a:pt x="17149" y="4060"/>
                    <a:pt x="17171" y="4100"/>
                    <a:pt x="17206" y="4117"/>
                  </a:cubicBezTo>
                  <a:lnTo>
                    <a:pt x="17223" y="4117"/>
                  </a:lnTo>
                  <a:cubicBezTo>
                    <a:pt x="17258" y="4117"/>
                    <a:pt x="17280" y="4100"/>
                    <a:pt x="17297" y="4060"/>
                  </a:cubicBezTo>
                  <a:cubicBezTo>
                    <a:pt x="17315" y="4026"/>
                    <a:pt x="17280" y="3991"/>
                    <a:pt x="17241" y="3969"/>
                  </a:cubicBezTo>
                  <a:close/>
                  <a:moveTo>
                    <a:pt x="17567" y="4008"/>
                  </a:moveTo>
                  <a:cubicBezTo>
                    <a:pt x="17532" y="4008"/>
                    <a:pt x="17515" y="4043"/>
                    <a:pt x="17515" y="4078"/>
                  </a:cubicBezTo>
                  <a:cubicBezTo>
                    <a:pt x="17515" y="4117"/>
                    <a:pt x="17549" y="4152"/>
                    <a:pt x="17584" y="4152"/>
                  </a:cubicBezTo>
                  <a:cubicBezTo>
                    <a:pt x="17623" y="4152"/>
                    <a:pt x="17658" y="4117"/>
                    <a:pt x="17658" y="4060"/>
                  </a:cubicBezTo>
                  <a:cubicBezTo>
                    <a:pt x="17658" y="4026"/>
                    <a:pt x="17623" y="4008"/>
                    <a:pt x="17584" y="4008"/>
                  </a:cubicBezTo>
                  <a:close/>
                  <a:moveTo>
                    <a:pt x="1702" y="4117"/>
                  </a:moveTo>
                  <a:cubicBezTo>
                    <a:pt x="1685" y="4117"/>
                    <a:pt x="1667" y="4117"/>
                    <a:pt x="1650" y="4134"/>
                  </a:cubicBezTo>
                  <a:cubicBezTo>
                    <a:pt x="1632" y="4169"/>
                    <a:pt x="1632" y="4226"/>
                    <a:pt x="1667" y="4243"/>
                  </a:cubicBezTo>
                  <a:cubicBezTo>
                    <a:pt x="1667" y="4261"/>
                    <a:pt x="1685" y="4261"/>
                    <a:pt x="1702" y="4261"/>
                  </a:cubicBezTo>
                  <a:cubicBezTo>
                    <a:pt x="1724" y="4261"/>
                    <a:pt x="1759" y="4243"/>
                    <a:pt x="1759" y="4243"/>
                  </a:cubicBezTo>
                  <a:cubicBezTo>
                    <a:pt x="1793" y="4208"/>
                    <a:pt x="1793" y="4152"/>
                    <a:pt x="1759" y="4134"/>
                  </a:cubicBezTo>
                  <a:cubicBezTo>
                    <a:pt x="1741" y="4117"/>
                    <a:pt x="1724" y="4117"/>
                    <a:pt x="1702" y="4117"/>
                  </a:cubicBezTo>
                  <a:close/>
                  <a:moveTo>
                    <a:pt x="27849" y="4261"/>
                  </a:moveTo>
                  <a:lnTo>
                    <a:pt x="27832" y="4278"/>
                  </a:lnTo>
                  <a:cubicBezTo>
                    <a:pt x="27792" y="4295"/>
                    <a:pt x="27775" y="4335"/>
                    <a:pt x="27792" y="4369"/>
                  </a:cubicBezTo>
                  <a:cubicBezTo>
                    <a:pt x="27792" y="4404"/>
                    <a:pt x="27832" y="4404"/>
                    <a:pt x="27849" y="4404"/>
                  </a:cubicBezTo>
                  <a:lnTo>
                    <a:pt x="27884" y="4404"/>
                  </a:lnTo>
                  <a:cubicBezTo>
                    <a:pt x="27919" y="4387"/>
                    <a:pt x="27940" y="4352"/>
                    <a:pt x="27919" y="4317"/>
                  </a:cubicBezTo>
                  <a:cubicBezTo>
                    <a:pt x="27901" y="4278"/>
                    <a:pt x="27884" y="4261"/>
                    <a:pt x="27849" y="4261"/>
                  </a:cubicBezTo>
                  <a:close/>
                  <a:moveTo>
                    <a:pt x="1484" y="4387"/>
                  </a:moveTo>
                  <a:cubicBezTo>
                    <a:pt x="1450" y="4387"/>
                    <a:pt x="1432" y="4404"/>
                    <a:pt x="1432" y="4426"/>
                  </a:cubicBezTo>
                  <a:cubicBezTo>
                    <a:pt x="1397" y="4461"/>
                    <a:pt x="1397" y="4496"/>
                    <a:pt x="1432" y="4535"/>
                  </a:cubicBezTo>
                  <a:lnTo>
                    <a:pt x="1484" y="4535"/>
                  </a:lnTo>
                  <a:cubicBezTo>
                    <a:pt x="1506" y="4535"/>
                    <a:pt x="1524" y="4535"/>
                    <a:pt x="1541" y="4513"/>
                  </a:cubicBezTo>
                  <a:cubicBezTo>
                    <a:pt x="1558" y="4478"/>
                    <a:pt x="1558" y="4443"/>
                    <a:pt x="1524" y="4404"/>
                  </a:cubicBezTo>
                  <a:cubicBezTo>
                    <a:pt x="1506" y="4404"/>
                    <a:pt x="1506" y="4387"/>
                    <a:pt x="1484" y="4387"/>
                  </a:cubicBezTo>
                  <a:close/>
                  <a:moveTo>
                    <a:pt x="27975" y="4604"/>
                  </a:moveTo>
                  <a:cubicBezTo>
                    <a:pt x="27940" y="4622"/>
                    <a:pt x="27919" y="4661"/>
                    <a:pt x="27940" y="4696"/>
                  </a:cubicBezTo>
                  <a:cubicBezTo>
                    <a:pt x="27940" y="4731"/>
                    <a:pt x="27975" y="4752"/>
                    <a:pt x="27993" y="4752"/>
                  </a:cubicBezTo>
                  <a:cubicBezTo>
                    <a:pt x="28010" y="4752"/>
                    <a:pt x="28027" y="4752"/>
                    <a:pt x="28027" y="4731"/>
                  </a:cubicBezTo>
                  <a:cubicBezTo>
                    <a:pt x="28067" y="4713"/>
                    <a:pt x="28084" y="4678"/>
                    <a:pt x="28067" y="4644"/>
                  </a:cubicBezTo>
                  <a:cubicBezTo>
                    <a:pt x="28049" y="4622"/>
                    <a:pt x="28027" y="4604"/>
                    <a:pt x="27993" y="4604"/>
                  </a:cubicBezTo>
                  <a:close/>
                  <a:moveTo>
                    <a:pt x="1267" y="4678"/>
                  </a:moveTo>
                  <a:cubicBezTo>
                    <a:pt x="1232" y="4678"/>
                    <a:pt x="1215" y="4696"/>
                    <a:pt x="1197" y="4713"/>
                  </a:cubicBezTo>
                  <a:cubicBezTo>
                    <a:pt x="1180" y="4752"/>
                    <a:pt x="1197" y="4787"/>
                    <a:pt x="1215" y="4822"/>
                  </a:cubicBezTo>
                  <a:lnTo>
                    <a:pt x="1267" y="4822"/>
                  </a:lnTo>
                  <a:cubicBezTo>
                    <a:pt x="1289" y="4822"/>
                    <a:pt x="1306" y="4822"/>
                    <a:pt x="1323" y="4805"/>
                  </a:cubicBezTo>
                  <a:cubicBezTo>
                    <a:pt x="1341" y="4770"/>
                    <a:pt x="1341" y="4713"/>
                    <a:pt x="1306" y="4696"/>
                  </a:cubicBezTo>
                  <a:cubicBezTo>
                    <a:pt x="1289" y="4696"/>
                    <a:pt x="1289" y="4678"/>
                    <a:pt x="1267" y="4678"/>
                  </a:cubicBezTo>
                  <a:close/>
                  <a:moveTo>
                    <a:pt x="28119" y="4931"/>
                  </a:moveTo>
                  <a:cubicBezTo>
                    <a:pt x="28084" y="4948"/>
                    <a:pt x="28084" y="5005"/>
                    <a:pt x="28101" y="5039"/>
                  </a:cubicBezTo>
                  <a:cubicBezTo>
                    <a:pt x="28101" y="5057"/>
                    <a:pt x="28136" y="5079"/>
                    <a:pt x="28158" y="5079"/>
                  </a:cubicBezTo>
                  <a:cubicBezTo>
                    <a:pt x="28175" y="5079"/>
                    <a:pt x="28193" y="5079"/>
                    <a:pt x="28193" y="5057"/>
                  </a:cubicBezTo>
                  <a:cubicBezTo>
                    <a:pt x="28228" y="5039"/>
                    <a:pt x="28245" y="5005"/>
                    <a:pt x="28228" y="4970"/>
                  </a:cubicBezTo>
                  <a:cubicBezTo>
                    <a:pt x="28210" y="4948"/>
                    <a:pt x="28193" y="4931"/>
                    <a:pt x="28158" y="4931"/>
                  </a:cubicBezTo>
                  <a:close/>
                  <a:moveTo>
                    <a:pt x="1049" y="4987"/>
                  </a:moveTo>
                  <a:cubicBezTo>
                    <a:pt x="1032" y="4987"/>
                    <a:pt x="1015" y="5005"/>
                    <a:pt x="997" y="5022"/>
                  </a:cubicBezTo>
                  <a:cubicBezTo>
                    <a:pt x="980" y="5057"/>
                    <a:pt x="980" y="5096"/>
                    <a:pt x="1015" y="5113"/>
                  </a:cubicBezTo>
                  <a:cubicBezTo>
                    <a:pt x="1032" y="5131"/>
                    <a:pt x="1049" y="5131"/>
                    <a:pt x="1049" y="5131"/>
                  </a:cubicBezTo>
                  <a:cubicBezTo>
                    <a:pt x="1089" y="5131"/>
                    <a:pt x="1106" y="5113"/>
                    <a:pt x="1123" y="5096"/>
                  </a:cubicBezTo>
                  <a:cubicBezTo>
                    <a:pt x="1141" y="5057"/>
                    <a:pt x="1123" y="5022"/>
                    <a:pt x="1106" y="5005"/>
                  </a:cubicBezTo>
                  <a:cubicBezTo>
                    <a:pt x="1089" y="4987"/>
                    <a:pt x="1071" y="4987"/>
                    <a:pt x="1049" y="4987"/>
                  </a:cubicBezTo>
                  <a:close/>
                  <a:moveTo>
                    <a:pt x="28336" y="5240"/>
                  </a:moveTo>
                  <a:cubicBezTo>
                    <a:pt x="28319" y="5240"/>
                    <a:pt x="28302" y="5257"/>
                    <a:pt x="28302" y="5257"/>
                  </a:cubicBezTo>
                  <a:cubicBezTo>
                    <a:pt x="28267" y="5274"/>
                    <a:pt x="28245" y="5314"/>
                    <a:pt x="28267" y="5348"/>
                  </a:cubicBezTo>
                  <a:cubicBezTo>
                    <a:pt x="28284" y="5383"/>
                    <a:pt x="28302" y="5383"/>
                    <a:pt x="28336" y="5383"/>
                  </a:cubicBezTo>
                  <a:lnTo>
                    <a:pt x="28376" y="5383"/>
                  </a:lnTo>
                  <a:cubicBezTo>
                    <a:pt x="28393" y="5366"/>
                    <a:pt x="28410" y="5314"/>
                    <a:pt x="28393" y="5296"/>
                  </a:cubicBezTo>
                  <a:cubicBezTo>
                    <a:pt x="28376" y="5257"/>
                    <a:pt x="28354" y="5240"/>
                    <a:pt x="28336" y="5240"/>
                  </a:cubicBezTo>
                  <a:close/>
                  <a:moveTo>
                    <a:pt x="871" y="5296"/>
                  </a:moveTo>
                  <a:cubicBezTo>
                    <a:pt x="832" y="5296"/>
                    <a:pt x="814" y="5314"/>
                    <a:pt x="797" y="5331"/>
                  </a:cubicBezTo>
                  <a:cubicBezTo>
                    <a:pt x="780" y="5366"/>
                    <a:pt x="797" y="5405"/>
                    <a:pt x="832" y="5422"/>
                  </a:cubicBezTo>
                  <a:cubicBezTo>
                    <a:pt x="832" y="5440"/>
                    <a:pt x="854" y="5440"/>
                    <a:pt x="871" y="5440"/>
                  </a:cubicBezTo>
                  <a:cubicBezTo>
                    <a:pt x="888" y="5440"/>
                    <a:pt x="906" y="5422"/>
                    <a:pt x="923" y="5405"/>
                  </a:cubicBezTo>
                  <a:cubicBezTo>
                    <a:pt x="941" y="5366"/>
                    <a:pt x="941" y="5331"/>
                    <a:pt x="906" y="5296"/>
                  </a:cubicBezTo>
                  <a:close/>
                  <a:moveTo>
                    <a:pt x="28463" y="5566"/>
                  </a:moveTo>
                  <a:cubicBezTo>
                    <a:pt x="28428" y="5601"/>
                    <a:pt x="28428" y="5640"/>
                    <a:pt x="28445" y="5675"/>
                  </a:cubicBezTo>
                  <a:cubicBezTo>
                    <a:pt x="28445" y="5692"/>
                    <a:pt x="28484" y="5710"/>
                    <a:pt x="28502" y="5710"/>
                  </a:cubicBezTo>
                  <a:lnTo>
                    <a:pt x="28537" y="5710"/>
                  </a:lnTo>
                  <a:cubicBezTo>
                    <a:pt x="28571" y="5675"/>
                    <a:pt x="28593" y="5640"/>
                    <a:pt x="28571" y="5601"/>
                  </a:cubicBezTo>
                  <a:cubicBezTo>
                    <a:pt x="28554" y="5583"/>
                    <a:pt x="28537" y="5566"/>
                    <a:pt x="28502" y="5566"/>
                  </a:cubicBezTo>
                  <a:close/>
                  <a:moveTo>
                    <a:pt x="688" y="5601"/>
                  </a:moveTo>
                  <a:cubicBezTo>
                    <a:pt x="653" y="5601"/>
                    <a:pt x="636" y="5623"/>
                    <a:pt x="614" y="5640"/>
                  </a:cubicBezTo>
                  <a:cubicBezTo>
                    <a:pt x="597" y="5675"/>
                    <a:pt x="614" y="5731"/>
                    <a:pt x="653" y="5749"/>
                  </a:cubicBezTo>
                  <a:lnTo>
                    <a:pt x="688" y="5749"/>
                  </a:lnTo>
                  <a:cubicBezTo>
                    <a:pt x="706" y="5749"/>
                    <a:pt x="723" y="5731"/>
                    <a:pt x="745" y="5710"/>
                  </a:cubicBezTo>
                  <a:cubicBezTo>
                    <a:pt x="762" y="5675"/>
                    <a:pt x="762" y="5640"/>
                    <a:pt x="723" y="5623"/>
                  </a:cubicBezTo>
                  <a:cubicBezTo>
                    <a:pt x="706" y="5601"/>
                    <a:pt x="688" y="5601"/>
                    <a:pt x="688" y="5601"/>
                  </a:cubicBezTo>
                  <a:close/>
                  <a:moveTo>
                    <a:pt x="28645" y="5892"/>
                  </a:moveTo>
                  <a:cubicBezTo>
                    <a:pt x="28610" y="5910"/>
                    <a:pt x="28593" y="5966"/>
                    <a:pt x="28610" y="5984"/>
                  </a:cubicBezTo>
                  <a:cubicBezTo>
                    <a:pt x="28628" y="6019"/>
                    <a:pt x="28645" y="6036"/>
                    <a:pt x="28680" y="6036"/>
                  </a:cubicBezTo>
                  <a:cubicBezTo>
                    <a:pt x="28680" y="6036"/>
                    <a:pt x="28702" y="6019"/>
                    <a:pt x="28719" y="6019"/>
                  </a:cubicBezTo>
                  <a:cubicBezTo>
                    <a:pt x="28754" y="6001"/>
                    <a:pt x="28754" y="5966"/>
                    <a:pt x="28737" y="5927"/>
                  </a:cubicBezTo>
                  <a:cubicBezTo>
                    <a:pt x="28737" y="5892"/>
                    <a:pt x="28702" y="5892"/>
                    <a:pt x="28680" y="5892"/>
                  </a:cubicBezTo>
                  <a:close/>
                  <a:moveTo>
                    <a:pt x="505" y="5927"/>
                  </a:moveTo>
                  <a:cubicBezTo>
                    <a:pt x="488" y="5927"/>
                    <a:pt x="453" y="5949"/>
                    <a:pt x="453" y="5966"/>
                  </a:cubicBezTo>
                  <a:cubicBezTo>
                    <a:pt x="436" y="6001"/>
                    <a:pt x="453" y="6036"/>
                    <a:pt x="471" y="6058"/>
                  </a:cubicBezTo>
                  <a:cubicBezTo>
                    <a:pt x="488" y="6075"/>
                    <a:pt x="505" y="6075"/>
                    <a:pt x="505" y="6075"/>
                  </a:cubicBezTo>
                  <a:cubicBezTo>
                    <a:pt x="545" y="6075"/>
                    <a:pt x="562" y="6058"/>
                    <a:pt x="579" y="6036"/>
                  </a:cubicBezTo>
                  <a:cubicBezTo>
                    <a:pt x="597" y="6001"/>
                    <a:pt x="579" y="5949"/>
                    <a:pt x="545" y="5927"/>
                  </a:cubicBezTo>
                  <a:close/>
                  <a:moveTo>
                    <a:pt x="28863" y="6201"/>
                  </a:moveTo>
                  <a:cubicBezTo>
                    <a:pt x="28845" y="6201"/>
                    <a:pt x="28828" y="6201"/>
                    <a:pt x="28828" y="6219"/>
                  </a:cubicBezTo>
                  <a:cubicBezTo>
                    <a:pt x="28789" y="6236"/>
                    <a:pt x="28771" y="6275"/>
                    <a:pt x="28789" y="6310"/>
                  </a:cubicBezTo>
                  <a:cubicBezTo>
                    <a:pt x="28811" y="6327"/>
                    <a:pt x="28828" y="6345"/>
                    <a:pt x="28863" y="6345"/>
                  </a:cubicBezTo>
                  <a:lnTo>
                    <a:pt x="28880" y="6345"/>
                  </a:lnTo>
                  <a:cubicBezTo>
                    <a:pt x="28919" y="6310"/>
                    <a:pt x="28937" y="6275"/>
                    <a:pt x="28919" y="6236"/>
                  </a:cubicBezTo>
                  <a:cubicBezTo>
                    <a:pt x="28898" y="6219"/>
                    <a:pt x="28880" y="6201"/>
                    <a:pt x="28863" y="6201"/>
                  </a:cubicBezTo>
                  <a:close/>
                  <a:moveTo>
                    <a:pt x="362" y="6253"/>
                  </a:moveTo>
                  <a:cubicBezTo>
                    <a:pt x="327" y="6253"/>
                    <a:pt x="310" y="6275"/>
                    <a:pt x="288" y="6293"/>
                  </a:cubicBezTo>
                  <a:cubicBezTo>
                    <a:pt x="270" y="6327"/>
                    <a:pt x="288" y="6362"/>
                    <a:pt x="327" y="6384"/>
                  </a:cubicBezTo>
                  <a:cubicBezTo>
                    <a:pt x="327" y="6401"/>
                    <a:pt x="344" y="6401"/>
                    <a:pt x="344" y="6401"/>
                  </a:cubicBezTo>
                  <a:cubicBezTo>
                    <a:pt x="379" y="6401"/>
                    <a:pt x="397" y="6384"/>
                    <a:pt x="418" y="6345"/>
                  </a:cubicBezTo>
                  <a:cubicBezTo>
                    <a:pt x="436" y="6310"/>
                    <a:pt x="418" y="6275"/>
                    <a:pt x="379" y="6253"/>
                  </a:cubicBezTo>
                  <a:close/>
                  <a:moveTo>
                    <a:pt x="29028" y="6510"/>
                  </a:moveTo>
                  <a:cubicBezTo>
                    <a:pt x="29028" y="6510"/>
                    <a:pt x="29006" y="6528"/>
                    <a:pt x="28989" y="6528"/>
                  </a:cubicBezTo>
                  <a:cubicBezTo>
                    <a:pt x="28954" y="6545"/>
                    <a:pt x="28954" y="6580"/>
                    <a:pt x="28972" y="6619"/>
                  </a:cubicBezTo>
                  <a:cubicBezTo>
                    <a:pt x="28989" y="6654"/>
                    <a:pt x="29006" y="6654"/>
                    <a:pt x="29028" y="6654"/>
                  </a:cubicBezTo>
                  <a:lnTo>
                    <a:pt x="29063" y="6654"/>
                  </a:lnTo>
                  <a:cubicBezTo>
                    <a:pt x="29098" y="6636"/>
                    <a:pt x="29115" y="6580"/>
                    <a:pt x="29098" y="6562"/>
                  </a:cubicBezTo>
                  <a:cubicBezTo>
                    <a:pt x="29080" y="6528"/>
                    <a:pt x="29063" y="6510"/>
                    <a:pt x="29028" y="6510"/>
                  </a:cubicBezTo>
                  <a:close/>
                  <a:moveTo>
                    <a:pt x="201" y="6580"/>
                  </a:moveTo>
                  <a:cubicBezTo>
                    <a:pt x="179" y="6580"/>
                    <a:pt x="144" y="6602"/>
                    <a:pt x="144" y="6619"/>
                  </a:cubicBezTo>
                  <a:cubicBezTo>
                    <a:pt x="127" y="6654"/>
                    <a:pt x="144" y="6710"/>
                    <a:pt x="179" y="6728"/>
                  </a:cubicBezTo>
                  <a:lnTo>
                    <a:pt x="201" y="6728"/>
                  </a:lnTo>
                  <a:cubicBezTo>
                    <a:pt x="236" y="6728"/>
                    <a:pt x="253" y="6710"/>
                    <a:pt x="270" y="6689"/>
                  </a:cubicBezTo>
                  <a:cubicBezTo>
                    <a:pt x="288" y="6654"/>
                    <a:pt x="270" y="6602"/>
                    <a:pt x="236" y="6580"/>
                  </a:cubicBezTo>
                  <a:close/>
                  <a:moveTo>
                    <a:pt x="29172" y="6837"/>
                  </a:moveTo>
                  <a:cubicBezTo>
                    <a:pt x="29137" y="6871"/>
                    <a:pt x="29115" y="6906"/>
                    <a:pt x="29154" y="6945"/>
                  </a:cubicBezTo>
                  <a:cubicBezTo>
                    <a:pt x="29154" y="6963"/>
                    <a:pt x="29189" y="6980"/>
                    <a:pt x="29207" y="6980"/>
                  </a:cubicBezTo>
                  <a:cubicBezTo>
                    <a:pt x="29224" y="6980"/>
                    <a:pt x="29224" y="6980"/>
                    <a:pt x="29246" y="6963"/>
                  </a:cubicBezTo>
                  <a:cubicBezTo>
                    <a:pt x="29281" y="6945"/>
                    <a:pt x="29298" y="6906"/>
                    <a:pt x="29281" y="6871"/>
                  </a:cubicBezTo>
                  <a:cubicBezTo>
                    <a:pt x="29263" y="6854"/>
                    <a:pt x="29224" y="6837"/>
                    <a:pt x="29207" y="6837"/>
                  </a:cubicBezTo>
                  <a:close/>
                  <a:moveTo>
                    <a:pt x="70" y="6906"/>
                  </a:moveTo>
                  <a:cubicBezTo>
                    <a:pt x="35" y="6906"/>
                    <a:pt x="1" y="6928"/>
                    <a:pt x="1" y="6963"/>
                  </a:cubicBezTo>
                  <a:cubicBezTo>
                    <a:pt x="1" y="6980"/>
                    <a:pt x="18" y="7015"/>
                    <a:pt x="1" y="7037"/>
                  </a:cubicBezTo>
                  <a:cubicBezTo>
                    <a:pt x="18" y="7037"/>
                    <a:pt x="18" y="7054"/>
                    <a:pt x="35" y="7054"/>
                  </a:cubicBezTo>
                  <a:lnTo>
                    <a:pt x="70" y="7054"/>
                  </a:lnTo>
                  <a:cubicBezTo>
                    <a:pt x="92" y="7054"/>
                    <a:pt x="127" y="7037"/>
                    <a:pt x="127" y="7015"/>
                  </a:cubicBezTo>
                  <a:cubicBezTo>
                    <a:pt x="144" y="6980"/>
                    <a:pt x="127" y="6945"/>
                    <a:pt x="92" y="6928"/>
                  </a:cubicBezTo>
                  <a:lnTo>
                    <a:pt x="70" y="6906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7"/>
            <p:cNvSpPr/>
            <p:nvPr/>
          </p:nvSpPr>
          <p:spPr>
            <a:xfrm rot="-5400000">
              <a:off x="5912569" y="1826769"/>
              <a:ext cx="5541947" cy="1535125"/>
            </a:xfrm>
            <a:custGeom>
              <a:avLst/>
              <a:gdLst/>
              <a:ahLst/>
              <a:cxnLst/>
              <a:rect l="l" t="t" r="r" b="b"/>
              <a:pathLst>
                <a:path w="30987" h="9409" extrusionOk="0">
                  <a:moveTo>
                    <a:pt x="11588" y="1"/>
                  </a:moveTo>
                  <a:cubicBezTo>
                    <a:pt x="11549" y="1"/>
                    <a:pt x="11514" y="36"/>
                    <a:pt x="11514" y="70"/>
                  </a:cubicBezTo>
                  <a:cubicBezTo>
                    <a:pt x="11514" y="127"/>
                    <a:pt x="11549" y="144"/>
                    <a:pt x="11588" y="144"/>
                  </a:cubicBezTo>
                  <a:cubicBezTo>
                    <a:pt x="11640" y="144"/>
                    <a:pt x="11658" y="127"/>
                    <a:pt x="11658" y="70"/>
                  </a:cubicBezTo>
                  <a:cubicBezTo>
                    <a:pt x="11658" y="36"/>
                    <a:pt x="11640" y="1"/>
                    <a:pt x="11588" y="1"/>
                  </a:cubicBezTo>
                  <a:close/>
                  <a:moveTo>
                    <a:pt x="11223" y="18"/>
                  </a:moveTo>
                  <a:cubicBezTo>
                    <a:pt x="11188" y="18"/>
                    <a:pt x="11153" y="53"/>
                    <a:pt x="11153" y="88"/>
                  </a:cubicBezTo>
                  <a:cubicBezTo>
                    <a:pt x="11170" y="127"/>
                    <a:pt x="11188" y="162"/>
                    <a:pt x="11223" y="162"/>
                  </a:cubicBezTo>
                  <a:lnTo>
                    <a:pt x="11244" y="162"/>
                  </a:lnTo>
                  <a:cubicBezTo>
                    <a:pt x="11279" y="162"/>
                    <a:pt x="11314" y="127"/>
                    <a:pt x="11297" y="88"/>
                  </a:cubicBezTo>
                  <a:cubicBezTo>
                    <a:pt x="11297" y="53"/>
                    <a:pt x="11279" y="18"/>
                    <a:pt x="11223" y="18"/>
                  </a:cubicBezTo>
                  <a:close/>
                  <a:moveTo>
                    <a:pt x="11949" y="18"/>
                  </a:moveTo>
                  <a:cubicBezTo>
                    <a:pt x="11914" y="18"/>
                    <a:pt x="11897" y="53"/>
                    <a:pt x="11875" y="88"/>
                  </a:cubicBezTo>
                  <a:cubicBezTo>
                    <a:pt x="11875" y="127"/>
                    <a:pt x="11914" y="162"/>
                    <a:pt x="11949" y="162"/>
                  </a:cubicBezTo>
                  <a:cubicBezTo>
                    <a:pt x="12006" y="162"/>
                    <a:pt x="12023" y="127"/>
                    <a:pt x="12023" y="88"/>
                  </a:cubicBezTo>
                  <a:cubicBezTo>
                    <a:pt x="12041" y="53"/>
                    <a:pt x="12006" y="18"/>
                    <a:pt x="11967" y="18"/>
                  </a:cubicBezTo>
                  <a:close/>
                  <a:moveTo>
                    <a:pt x="10861" y="36"/>
                  </a:moveTo>
                  <a:cubicBezTo>
                    <a:pt x="10827" y="53"/>
                    <a:pt x="10787" y="70"/>
                    <a:pt x="10787" y="127"/>
                  </a:cubicBezTo>
                  <a:cubicBezTo>
                    <a:pt x="10809" y="162"/>
                    <a:pt x="10827" y="179"/>
                    <a:pt x="10861" y="179"/>
                  </a:cubicBezTo>
                  <a:lnTo>
                    <a:pt x="10879" y="179"/>
                  </a:lnTo>
                  <a:cubicBezTo>
                    <a:pt x="10918" y="179"/>
                    <a:pt x="10953" y="144"/>
                    <a:pt x="10935" y="110"/>
                  </a:cubicBezTo>
                  <a:cubicBezTo>
                    <a:pt x="10935" y="70"/>
                    <a:pt x="10918" y="36"/>
                    <a:pt x="10861" y="36"/>
                  </a:cubicBezTo>
                  <a:close/>
                  <a:moveTo>
                    <a:pt x="12310" y="53"/>
                  </a:moveTo>
                  <a:cubicBezTo>
                    <a:pt x="12276" y="53"/>
                    <a:pt x="12258" y="70"/>
                    <a:pt x="12241" y="110"/>
                  </a:cubicBezTo>
                  <a:cubicBezTo>
                    <a:pt x="12241" y="144"/>
                    <a:pt x="12276" y="179"/>
                    <a:pt x="12310" y="179"/>
                  </a:cubicBezTo>
                  <a:lnTo>
                    <a:pt x="12310" y="197"/>
                  </a:lnTo>
                  <a:cubicBezTo>
                    <a:pt x="12350" y="197"/>
                    <a:pt x="12384" y="162"/>
                    <a:pt x="12384" y="127"/>
                  </a:cubicBezTo>
                  <a:cubicBezTo>
                    <a:pt x="12402" y="88"/>
                    <a:pt x="12367" y="53"/>
                    <a:pt x="12332" y="53"/>
                  </a:cubicBezTo>
                  <a:close/>
                  <a:moveTo>
                    <a:pt x="10500" y="88"/>
                  </a:moveTo>
                  <a:cubicBezTo>
                    <a:pt x="10461" y="88"/>
                    <a:pt x="10426" y="127"/>
                    <a:pt x="10444" y="162"/>
                  </a:cubicBezTo>
                  <a:cubicBezTo>
                    <a:pt x="10444" y="197"/>
                    <a:pt x="10483" y="236"/>
                    <a:pt x="10518" y="236"/>
                  </a:cubicBezTo>
                  <a:cubicBezTo>
                    <a:pt x="10552" y="218"/>
                    <a:pt x="10592" y="179"/>
                    <a:pt x="10592" y="144"/>
                  </a:cubicBezTo>
                  <a:cubicBezTo>
                    <a:pt x="10570" y="110"/>
                    <a:pt x="10552" y="88"/>
                    <a:pt x="10518" y="88"/>
                  </a:cubicBezTo>
                  <a:close/>
                  <a:moveTo>
                    <a:pt x="12676" y="88"/>
                  </a:moveTo>
                  <a:cubicBezTo>
                    <a:pt x="12637" y="88"/>
                    <a:pt x="12619" y="127"/>
                    <a:pt x="12602" y="162"/>
                  </a:cubicBezTo>
                  <a:cubicBezTo>
                    <a:pt x="12602" y="197"/>
                    <a:pt x="12619" y="236"/>
                    <a:pt x="12658" y="236"/>
                  </a:cubicBezTo>
                  <a:lnTo>
                    <a:pt x="12676" y="236"/>
                  </a:lnTo>
                  <a:cubicBezTo>
                    <a:pt x="12711" y="236"/>
                    <a:pt x="12746" y="218"/>
                    <a:pt x="12746" y="179"/>
                  </a:cubicBezTo>
                  <a:cubicBezTo>
                    <a:pt x="12746" y="144"/>
                    <a:pt x="12728" y="110"/>
                    <a:pt x="12693" y="88"/>
                  </a:cubicBezTo>
                  <a:close/>
                  <a:moveTo>
                    <a:pt x="10135" y="144"/>
                  </a:moveTo>
                  <a:cubicBezTo>
                    <a:pt x="10100" y="144"/>
                    <a:pt x="10083" y="179"/>
                    <a:pt x="10083" y="218"/>
                  </a:cubicBezTo>
                  <a:cubicBezTo>
                    <a:pt x="10083" y="253"/>
                    <a:pt x="10117" y="288"/>
                    <a:pt x="10156" y="288"/>
                  </a:cubicBezTo>
                  <a:lnTo>
                    <a:pt x="10156" y="271"/>
                  </a:lnTo>
                  <a:cubicBezTo>
                    <a:pt x="10209" y="271"/>
                    <a:pt x="10226" y="236"/>
                    <a:pt x="10226" y="197"/>
                  </a:cubicBezTo>
                  <a:cubicBezTo>
                    <a:pt x="10209" y="162"/>
                    <a:pt x="10191" y="144"/>
                    <a:pt x="10156" y="144"/>
                  </a:cubicBezTo>
                  <a:close/>
                  <a:moveTo>
                    <a:pt x="13037" y="162"/>
                  </a:moveTo>
                  <a:cubicBezTo>
                    <a:pt x="13002" y="162"/>
                    <a:pt x="12963" y="197"/>
                    <a:pt x="12963" y="218"/>
                  </a:cubicBezTo>
                  <a:cubicBezTo>
                    <a:pt x="12946" y="271"/>
                    <a:pt x="12985" y="305"/>
                    <a:pt x="13020" y="305"/>
                  </a:cubicBezTo>
                  <a:lnTo>
                    <a:pt x="13037" y="305"/>
                  </a:lnTo>
                  <a:cubicBezTo>
                    <a:pt x="13072" y="305"/>
                    <a:pt x="13094" y="288"/>
                    <a:pt x="13111" y="253"/>
                  </a:cubicBezTo>
                  <a:cubicBezTo>
                    <a:pt x="13111" y="218"/>
                    <a:pt x="13094" y="179"/>
                    <a:pt x="13054" y="162"/>
                  </a:cubicBezTo>
                  <a:close/>
                  <a:moveTo>
                    <a:pt x="9774" y="197"/>
                  </a:moveTo>
                  <a:cubicBezTo>
                    <a:pt x="9739" y="218"/>
                    <a:pt x="9721" y="253"/>
                    <a:pt x="9721" y="288"/>
                  </a:cubicBezTo>
                  <a:cubicBezTo>
                    <a:pt x="9739" y="327"/>
                    <a:pt x="9756" y="345"/>
                    <a:pt x="9791" y="345"/>
                  </a:cubicBezTo>
                  <a:lnTo>
                    <a:pt x="9808" y="345"/>
                  </a:lnTo>
                  <a:cubicBezTo>
                    <a:pt x="9848" y="345"/>
                    <a:pt x="9865" y="288"/>
                    <a:pt x="9865" y="253"/>
                  </a:cubicBezTo>
                  <a:cubicBezTo>
                    <a:pt x="9865" y="218"/>
                    <a:pt x="9830" y="197"/>
                    <a:pt x="9791" y="197"/>
                  </a:cubicBezTo>
                  <a:close/>
                  <a:moveTo>
                    <a:pt x="9430" y="271"/>
                  </a:moveTo>
                  <a:cubicBezTo>
                    <a:pt x="9395" y="288"/>
                    <a:pt x="9356" y="327"/>
                    <a:pt x="9373" y="362"/>
                  </a:cubicBezTo>
                  <a:cubicBezTo>
                    <a:pt x="9373" y="397"/>
                    <a:pt x="9412" y="414"/>
                    <a:pt x="9447" y="414"/>
                  </a:cubicBezTo>
                  <a:cubicBezTo>
                    <a:pt x="9504" y="414"/>
                    <a:pt x="9521" y="362"/>
                    <a:pt x="9504" y="327"/>
                  </a:cubicBezTo>
                  <a:cubicBezTo>
                    <a:pt x="9504" y="288"/>
                    <a:pt x="9465" y="271"/>
                    <a:pt x="9430" y="271"/>
                  </a:cubicBezTo>
                  <a:close/>
                  <a:moveTo>
                    <a:pt x="13381" y="271"/>
                  </a:moveTo>
                  <a:cubicBezTo>
                    <a:pt x="13346" y="271"/>
                    <a:pt x="13329" y="288"/>
                    <a:pt x="13311" y="305"/>
                  </a:cubicBezTo>
                  <a:cubicBezTo>
                    <a:pt x="13311" y="362"/>
                    <a:pt x="13329" y="397"/>
                    <a:pt x="13363" y="397"/>
                  </a:cubicBezTo>
                  <a:cubicBezTo>
                    <a:pt x="13363" y="414"/>
                    <a:pt x="13381" y="414"/>
                    <a:pt x="13381" y="414"/>
                  </a:cubicBezTo>
                  <a:cubicBezTo>
                    <a:pt x="13420" y="414"/>
                    <a:pt x="13437" y="379"/>
                    <a:pt x="13455" y="362"/>
                  </a:cubicBezTo>
                  <a:cubicBezTo>
                    <a:pt x="13455" y="327"/>
                    <a:pt x="13437" y="271"/>
                    <a:pt x="13398" y="271"/>
                  </a:cubicBezTo>
                  <a:close/>
                  <a:moveTo>
                    <a:pt x="24424" y="327"/>
                  </a:moveTo>
                  <a:cubicBezTo>
                    <a:pt x="24385" y="327"/>
                    <a:pt x="24350" y="362"/>
                    <a:pt x="24350" y="414"/>
                  </a:cubicBezTo>
                  <a:cubicBezTo>
                    <a:pt x="24368" y="453"/>
                    <a:pt x="24385" y="471"/>
                    <a:pt x="24424" y="471"/>
                  </a:cubicBezTo>
                  <a:lnTo>
                    <a:pt x="24442" y="471"/>
                  </a:lnTo>
                  <a:cubicBezTo>
                    <a:pt x="24477" y="471"/>
                    <a:pt x="24516" y="436"/>
                    <a:pt x="24494" y="397"/>
                  </a:cubicBezTo>
                  <a:cubicBezTo>
                    <a:pt x="24494" y="362"/>
                    <a:pt x="24459" y="327"/>
                    <a:pt x="24424" y="327"/>
                  </a:cubicBezTo>
                  <a:close/>
                  <a:moveTo>
                    <a:pt x="24786" y="327"/>
                  </a:moveTo>
                  <a:cubicBezTo>
                    <a:pt x="24751" y="327"/>
                    <a:pt x="24712" y="345"/>
                    <a:pt x="24712" y="397"/>
                  </a:cubicBezTo>
                  <a:cubicBezTo>
                    <a:pt x="24712" y="436"/>
                    <a:pt x="24751" y="471"/>
                    <a:pt x="24786" y="471"/>
                  </a:cubicBezTo>
                  <a:cubicBezTo>
                    <a:pt x="24820" y="471"/>
                    <a:pt x="24860" y="436"/>
                    <a:pt x="24860" y="397"/>
                  </a:cubicBezTo>
                  <a:cubicBezTo>
                    <a:pt x="24860" y="362"/>
                    <a:pt x="24842" y="327"/>
                    <a:pt x="24786" y="327"/>
                  </a:cubicBezTo>
                  <a:close/>
                  <a:moveTo>
                    <a:pt x="9069" y="362"/>
                  </a:moveTo>
                  <a:cubicBezTo>
                    <a:pt x="9030" y="362"/>
                    <a:pt x="9012" y="397"/>
                    <a:pt x="9012" y="453"/>
                  </a:cubicBezTo>
                  <a:cubicBezTo>
                    <a:pt x="9030" y="471"/>
                    <a:pt x="9047" y="506"/>
                    <a:pt x="9086" y="506"/>
                  </a:cubicBezTo>
                  <a:lnTo>
                    <a:pt x="9103" y="488"/>
                  </a:lnTo>
                  <a:cubicBezTo>
                    <a:pt x="9138" y="488"/>
                    <a:pt x="9156" y="453"/>
                    <a:pt x="9156" y="414"/>
                  </a:cubicBezTo>
                  <a:cubicBezTo>
                    <a:pt x="9138" y="379"/>
                    <a:pt x="9121" y="362"/>
                    <a:pt x="9086" y="362"/>
                  </a:cubicBezTo>
                  <a:close/>
                  <a:moveTo>
                    <a:pt x="25147" y="362"/>
                  </a:moveTo>
                  <a:cubicBezTo>
                    <a:pt x="25112" y="362"/>
                    <a:pt x="25095" y="379"/>
                    <a:pt x="25077" y="414"/>
                  </a:cubicBezTo>
                  <a:cubicBezTo>
                    <a:pt x="25077" y="453"/>
                    <a:pt x="25095" y="488"/>
                    <a:pt x="25147" y="506"/>
                  </a:cubicBezTo>
                  <a:cubicBezTo>
                    <a:pt x="25186" y="506"/>
                    <a:pt x="25221" y="471"/>
                    <a:pt x="25221" y="436"/>
                  </a:cubicBezTo>
                  <a:cubicBezTo>
                    <a:pt x="25238" y="397"/>
                    <a:pt x="25203" y="362"/>
                    <a:pt x="25168" y="362"/>
                  </a:cubicBezTo>
                  <a:close/>
                  <a:moveTo>
                    <a:pt x="13725" y="379"/>
                  </a:moveTo>
                  <a:cubicBezTo>
                    <a:pt x="13690" y="379"/>
                    <a:pt x="13672" y="397"/>
                    <a:pt x="13655" y="436"/>
                  </a:cubicBezTo>
                  <a:cubicBezTo>
                    <a:pt x="13638" y="471"/>
                    <a:pt x="13655" y="506"/>
                    <a:pt x="13690" y="523"/>
                  </a:cubicBezTo>
                  <a:lnTo>
                    <a:pt x="13725" y="523"/>
                  </a:lnTo>
                  <a:cubicBezTo>
                    <a:pt x="13764" y="523"/>
                    <a:pt x="13781" y="506"/>
                    <a:pt x="13799" y="488"/>
                  </a:cubicBezTo>
                  <a:cubicBezTo>
                    <a:pt x="13799" y="436"/>
                    <a:pt x="13781" y="397"/>
                    <a:pt x="13746" y="379"/>
                  </a:cubicBezTo>
                  <a:close/>
                  <a:moveTo>
                    <a:pt x="24059" y="379"/>
                  </a:moveTo>
                  <a:cubicBezTo>
                    <a:pt x="24024" y="379"/>
                    <a:pt x="23989" y="436"/>
                    <a:pt x="24007" y="471"/>
                  </a:cubicBezTo>
                  <a:cubicBezTo>
                    <a:pt x="24007" y="506"/>
                    <a:pt x="24041" y="523"/>
                    <a:pt x="24081" y="523"/>
                  </a:cubicBezTo>
                  <a:cubicBezTo>
                    <a:pt x="24115" y="506"/>
                    <a:pt x="24150" y="471"/>
                    <a:pt x="24133" y="436"/>
                  </a:cubicBezTo>
                  <a:cubicBezTo>
                    <a:pt x="24133" y="397"/>
                    <a:pt x="24098" y="379"/>
                    <a:pt x="24081" y="379"/>
                  </a:cubicBezTo>
                  <a:close/>
                  <a:moveTo>
                    <a:pt x="25512" y="436"/>
                  </a:moveTo>
                  <a:cubicBezTo>
                    <a:pt x="25473" y="436"/>
                    <a:pt x="25438" y="453"/>
                    <a:pt x="25438" y="488"/>
                  </a:cubicBezTo>
                  <a:cubicBezTo>
                    <a:pt x="25421" y="523"/>
                    <a:pt x="25438" y="562"/>
                    <a:pt x="25473" y="580"/>
                  </a:cubicBezTo>
                  <a:lnTo>
                    <a:pt x="25512" y="580"/>
                  </a:lnTo>
                  <a:cubicBezTo>
                    <a:pt x="25530" y="580"/>
                    <a:pt x="25564" y="562"/>
                    <a:pt x="25564" y="545"/>
                  </a:cubicBezTo>
                  <a:cubicBezTo>
                    <a:pt x="25582" y="488"/>
                    <a:pt x="25564" y="453"/>
                    <a:pt x="25530" y="453"/>
                  </a:cubicBezTo>
                  <a:cubicBezTo>
                    <a:pt x="25530" y="436"/>
                    <a:pt x="25512" y="436"/>
                    <a:pt x="25512" y="436"/>
                  </a:cubicBezTo>
                  <a:close/>
                  <a:moveTo>
                    <a:pt x="8721" y="453"/>
                  </a:moveTo>
                  <a:cubicBezTo>
                    <a:pt x="8668" y="453"/>
                    <a:pt x="8651" y="488"/>
                    <a:pt x="8668" y="545"/>
                  </a:cubicBezTo>
                  <a:cubicBezTo>
                    <a:pt x="8668" y="562"/>
                    <a:pt x="8703" y="597"/>
                    <a:pt x="8742" y="597"/>
                  </a:cubicBezTo>
                  <a:lnTo>
                    <a:pt x="8760" y="580"/>
                  </a:lnTo>
                  <a:cubicBezTo>
                    <a:pt x="8795" y="580"/>
                    <a:pt x="8812" y="545"/>
                    <a:pt x="8812" y="506"/>
                  </a:cubicBezTo>
                  <a:cubicBezTo>
                    <a:pt x="8795" y="471"/>
                    <a:pt x="8760" y="453"/>
                    <a:pt x="8742" y="453"/>
                  </a:cubicBezTo>
                  <a:close/>
                  <a:moveTo>
                    <a:pt x="23698" y="471"/>
                  </a:moveTo>
                  <a:cubicBezTo>
                    <a:pt x="23663" y="471"/>
                    <a:pt x="23646" y="523"/>
                    <a:pt x="23646" y="562"/>
                  </a:cubicBezTo>
                  <a:cubicBezTo>
                    <a:pt x="23663" y="597"/>
                    <a:pt x="23680" y="614"/>
                    <a:pt x="23715" y="614"/>
                  </a:cubicBezTo>
                  <a:cubicBezTo>
                    <a:pt x="23715" y="614"/>
                    <a:pt x="23733" y="614"/>
                    <a:pt x="23733" y="597"/>
                  </a:cubicBezTo>
                  <a:cubicBezTo>
                    <a:pt x="23772" y="597"/>
                    <a:pt x="23807" y="562"/>
                    <a:pt x="23789" y="523"/>
                  </a:cubicBezTo>
                  <a:cubicBezTo>
                    <a:pt x="23772" y="488"/>
                    <a:pt x="23754" y="471"/>
                    <a:pt x="23715" y="471"/>
                  </a:cubicBezTo>
                  <a:close/>
                  <a:moveTo>
                    <a:pt x="14051" y="523"/>
                  </a:moveTo>
                  <a:cubicBezTo>
                    <a:pt x="14034" y="523"/>
                    <a:pt x="13999" y="545"/>
                    <a:pt x="13999" y="562"/>
                  </a:cubicBezTo>
                  <a:cubicBezTo>
                    <a:pt x="13981" y="597"/>
                    <a:pt x="13999" y="653"/>
                    <a:pt x="14034" y="671"/>
                  </a:cubicBezTo>
                  <a:lnTo>
                    <a:pt x="14051" y="671"/>
                  </a:lnTo>
                  <a:cubicBezTo>
                    <a:pt x="14090" y="671"/>
                    <a:pt x="14107" y="653"/>
                    <a:pt x="14125" y="632"/>
                  </a:cubicBezTo>
                  <a:cubicBezTo>
                    <a:pt x="14142" y="597"/>
                    <a:pt x="14125" y="545"/>
                    <a:pt x="14090" y="523"/>
                  </a:cubicBezTo>
                  <a:close/>
                  <a:moveTo>
                    <a:pt x="8359" y="545"/>
                  </a:moveTo>
                  <a:cubicBezTo>
                    <a:pt x="8325" y="562"/>
                    <a:pt x="8307" y="597"/>
                    <a:pt x="8325" y="632"/>
                  </a:cubicBezTo>
                  <a:cubicBezTo>
                    <a:pt x="8325" y="671"/>
                    <a:pt x="8359" y="688"/>
                    <a:pt x="8377" y="688"/>
                  </a:cubicBezTo>
                  <a:lnTo>
                    <a:pt x="8416" y="688"/>
                  </a:lnTo>
                  <a:cubicBezTo>
                    <a:pt x="8451" y="671"/>
                    <a:pt x="8468" y="632"/>
                    <a:pt x="8451" y="597"/>
                  </a:cubicBezTo>
                  <a:cubicBezTo>
                    <a:pt x="8451" y="562"/>
                    <a:pt x="8416" y="545"/>
                    <a:pt x="8377" y="545"/>
                  </a:cubicBezTo>
                  <a:close/>
                  <a:moveTo>
                    <a:pt x="23354" y="580"/>
                  </a:moveTo>
                  <a:cubicBezTo>
                    <a:pt x="23319" y="597"/>
                    <a:pt x="23297" y="632"/>
                    <a:pt x="23297" y="671"/>
                  </a:cubicBezTo>
                  <a:cubicBezTo>
                    <a:pt x="23319" y="706"/>
                    <a:pt x="23354" y="723"/>
                    <a:pt x="23371" y="723"/>
                  </a:cubicBezTo>
                  <a:lnTo>
                    <a:pt x="23406" y="723"/>
                  </a:lnTo>
                  <a:cubicBezTo>
                    <a:pt x="23445" y="706"/>
                    <a:pt x="23463" y="671"/>
                    <a:pt x="23445" y="632"/>
                  </a:cubicBezTo>
                  <a:cubicBezTo>
                    <a:pt x="23428" y="597"/>
                    <a:pt x="23406" y="580"/>
                    <a:pt x="23371" y="580"/>
                  </a:cubicBezTo>
                  <a:close/>
                  <a:moveTo>
                    <a:pt x="25839" y="580"/>
                  </a:moveTo>
                  <a:cubicBezTo>
                    <a:pt x="25821" y="580"/>
                    <a:pt x="25782" y="597"/>
                    <a:pt x="25765" y="614"/>
                  </a:cubicBezTo>
                  <a:cubicBezTo>
                    <a:pt x="25747" y="653"/>
                    <a:pt x="25765" y="706"/>
                    <a:pt x="25799" y="723"/>
                  </a:cubicBezTo>
                  <a:lnTo>
                    <a:pt x="25839" y="723"/>
                  </a:lnTo>
                  <a:cubicBezTo>
                    <a:pt x="25856" y="723"/>
                    <a:pt x="25891" y="706"/>
                    <a:pt x="25908" y="688"/>
                  </a:cubicBezTo>
                  <a:cubicBezTo>
                    <a:pt x="25930" y="653"/>
                    <a:pt x="25908" y="614"/>
                    <a:pt x="25873" y="597"/>
                  </a:cubicBezTo>
                  <a:cubicBezTo>
                    <a:pt x="25856" y="580"/>
                    <a:pt x="25856" y="580"/>
                    <a:pt x="25839" y="580"/>
                  </a:cubicBezTo>
                  <a:close/>
                  <a:moveTo>
                    <a:pt x="8016" y="653"/>
                  </a:moveTo>
                  <a:cubicBezTo>
                    <a:pt x="7981" y="671"/>
                    <a:pt x="7959" y="706"/>
                    <a:pt x="7959" y="740"/>
                  </a:cubicBezTo>
                  <a:cubicBezTo>
                    <a:pt x="7981" y="780"/>
                    <a:pt x="8016" y="797"/>
                    <a:pt x="8033" y="797"/>
                  </a:cubicBezTo>
                  <a:lnTo>
                    <a:pt x="8050" y="797"/>
                  </a:lnTo>
                  <a:cubicBezTo>
                    <a:pt x="8107" y="780"/>
                    <a:pt x="8124" y="740"/>
                    <a:pt x="8107" y="706"/>
                  </a:cubicBezTo>
                  <a:cubicBezTo>
                    <a:pt x="8107" y="671"/>
                    <a:pt x="8068" y="653"/>
                    <a:pt x="8033" y="653"/>
                  </a:cubicBezTo>
                  <a:close/>
                  <a:moveTo>
                    <a:pt x="14377" y="688"/>
                  </a:moveTo>
                  <a:cubicBezTo>
                    <a:pt x="14360" y="688"/>
                    <a:pt x="14325" y="706"/>
                    <a:pt x="14325" y="723"/>
                  </a:cubicBezTo>
                  <a:cubicBezTo>
                    <a:pt x="14308" y="762"/>
                    <a:pt x="14308" y="797"/>
                    <a:pt x="14342" y="814"/>
                  </a:cubicBezTo>
                  <a:cubicBezTo>
                    <a:pt x="14360" y="832"/>
                    <a:pt x="14360" y="832"/>
                    <a:pt x="14377" y="832"/>
                  </a:cubicBezTo>
                  <a:cubicBezTo>
                    <a:pt x="14416" y="832"/>
                    <a:pt x="14434" y="814"/>
                    <a:pt x="14451" y="797"/>
                  </a:cubicBezTo>
                  <a:cubicBezTo>
                    <a:pt x="14469" y="762"/>
                    <a:pt x="14451" y="723"/>
                    <a:pt x="14416" y="688"/>
                  </a:cubicBezTo>
                  <a:close/>
                  <a:moveTo>
                    <a:pt x="23010" y="723"/>
                  </a:moveTo>
                  <a:cubicBezTo>
                    <a:pt x="22971" y="740"/>
                    <a:pt x="22954" y="780"/>
                    <a:pt x="22971" y="814"/>
                  </a:cubicBezTo>
                  <a:cubicBezTo>
                    <a:pt x="22993" y="849"/>
                    <a:pt x="23010" y="871"/>
                    <a:pt x="23045" y="871"/>
                  </a:cubicBezTo>
                  <a:lnTo>
                    <a:pt x="23062" y="849"/>
                  </a:lnTo>
                  <a:cubicBezTo>
                    <a:pt x="23102" y="832"/>
                    <a:pt x="23119" y="797"/>
                    <a:pt x="23102" y="762"/>
                  </a:cubicBezTo>
                  <a:cubicBezTo>
                    <a:pt x="23102" y="723"/>
                    <a:pt x="23062" y="723"/>
                    <a:pt x="23045" y="723"/>
                  </a:cubicBezTo>
                  <a:close/>
                  <a:moveTo>
                    <a:pt x="7672" y="762"/>
                  </a:moveTo>
                  <a:cubicBezTo>
                    <a:pt x="7633" y="780"/>
                    <a:pt x="7615" y="814"/>
                    <a:pt x="7615" y="849"/>
                  </a:cubicBezTo>
                  <a:cubicBezTo>
                    <a:pt x="7633" y="888"/>
                    <a:pt x="7672" y="906"/>
                    <a:pt x="7689" y="906"/>
                  </a:cubicBezTo>
                  <a:lnTo>
                    <a:pt x="7724" y="906"/>
                  </a:lnTo>
                  <a:cubicBezTo>
                    <a:pt x="7763" y="888"/>
                    <a:pt x="7781" y="849"/>
                    <a:pt x="7763" y="814"/>
                  </a:cubicBezTo>
                  <a:cubicBezTo>
                    <a:pt x="7742" y="780"/>
                    <a:pt x="7724" y="762"/>
                    <a:pt x="7689" y="762"/>
                  </a:cubicBezTo>
                  <a:close/>
                  <a:moveTo>
                    <a:pt x="26148" y="780"/>
                  </a:moveTo>
                  <a:cubicBezTo>
                    <a:pt x="26126" y="780"/>
                    <a:pt x="26108" y="780"/>
                    <a:pt x="26091" y="797"/>
                  </a:cubicBezTo>
                  <a:cubicBezTo>
                    <a:pt x="26056" y="832"/>
                    <a:pt x="26074" y="888"/>
                    <a:pt x="26108" y="906"/>
                  </a:cubicBezTo>
                  <a:cubicBezTo>
                    <a:pt x="26108" y="906"/>
                    <a:pt x="26126" y="923"/>
                    <a:pt x="26148" y="923"/>
                  </a:cubicBezTo>
                  <a:cubicBezTo>
                    <a:pt x="26165" y="923"/>
                    <a:pt x="26182" y="906"/>
                    <a:pt x="26200" y="888"/>
                  </a:cubicBezTo>
                  <a:cubicBezTo>
                    <a:pt x="26235" y="849"/>
                    <a:pt x="26217" y="814"/>
                    <a:pt x="26182" y="780"/>
                  </a:cubicBezTo>
                  <a:close/>
                  <a:moveTo>
                    <a:pt x="22719" y="871"/>
                  </a:moveTo>
                  <a:cubicBezTo>
                    <a:pt x="22701" y="871"/>
                    <a:pt x="22684" y="871"/>
                    <a:pt x="22684" y="888"/>
                  </a:cubicBezTo>
                  <a:cubicBezTo>
                    <a:pt x="22645" y="906"/>
                    <a:pt x="22627" y="941"/>
                    <a:pt x="22645" y="980"/>
                  </a:cubicBezTo>
                  <a:cubicBezTo>
                    <a:pt x="22666" y="997"/>
                    <a:pt x="22684" y="1015"/>
                    <a:pt x="22719" y="1015"/>
                  </a:cubicBezTo>
                  <a:lnTo>
                    <a:pt x="22736" y="1015"/>
                  </a:lnTo>
                  <a:cubicBezTo>
                    <a:pt x="22775" y="997"/>
                    <a:pt x="22793" y="941"/>
                    <a:pt x="22775" y="906"/>
                  </a:cubicBezTo>
                  <a:cubicBezTo>
                    <a:pt x="22754" y="888"/>
                    <a:pt x="22736" y="871"/>
                    <a:pt x="22719" y="871"/>
                  </a:cubicBezTo>
                  <a:close/>
                  <a:moveTo>
                    <a:pt x="7328" y="888"/>
                  </a:moveTo>
                  <a:cubicBezTo>
                    <a:pt x="7289" y="906"/>
                    <a:pt x="7272" y="941"/>
                    <a:pt x="7289" y="980"/>
                  </a:cubicBezTo>
                  <a:cubicBezTo>
                    <a:pt x="7289" y="1015"/>
                    <a:pt x="7328" y="1032"/>
                    <a:pt x="7346" y="1032"/>
                  </a:cubicBezTo>
                  <a:cubicBezTo>
                    <a:pt x="7363" y="1032"/>
                    <a:pt x="7363" y="1032"/>
                    <a:pt x="7380" y="1015"/>
                  </a:cubicBezTo>
                  <a:cubicBezTo>
                    <a:pt x="7415" y="1015"/>
                    <a:pt x="7437" y="958"/>
                    <a:pt x="7415" y="923"/>
                  </a:cubicBezTo>
                  <a:cubicBezTo>
                    <a:pt x="7415" y="906"/>
                    <a:pt x="7380" y="888"/>
                    <a:pt x="7346" y="888"/>
                  </a:cubicBezTo>
                  <a:close/>
                  <a:moveTo>
                    <a:pt x="14686" y="888"/>
                  </a:moveTo>
                  <a:cubicBezTo>
                    <a:pt x="14669" y="888"/>
                    <a:pt x="14651" y="888"/>
                    <a:pt x="14634" y="906"/>
                  </a:cubicBezTo>
                  <a:cubicBezTo>
                    <a:pt x="14617" y="941"/>
                    <a:pt x="14617" y="997"/>
                    <a:pt x="14651" y="1015"/>
                  </a:cubicBezTo>
                  <a:cubicBezTo>
                    <a:pt x="14651" y="1015"/>
                    <a:pt x="14669" y="1032"/>
                    <a:pt x="14686" y="1032"/>
                  </a:cubicBezTo>
                  <a:cubicBezTo>
                    <a:pt x="14704" y="1032"/>
                    <a:pt x="14743" y="1015"/>
                    <a:pt x="14743" y="997"/>
                  </a:cubicBezTo>
                  <a:cubicBezTo>
                    <a:pt x="14778" y="958"/>
                    <a:pt x="14760" y="923"/>
                    <a:pt x="14725" y="888"/>
                  </a:cubicBezTo>
                  <a:close/>
                  <a:moveTo>
                    <a:pt x="6980" y="1015"/>
                  </a:moveTo>
                  <a:cubicBezTo>
                    <a:pt x="6945" y="1032"/>
                    <a:pt x="6928" y="1067"/>
                    <a:pt x="6945" y="1106"/>
                  </a:cubicBezTo>
                  <a:cubicBezTo>
                    <a:pt x="6963" y="1141"/>
                    <a:pt x="6980" y="1158"/>
                    <a:pt x="7019" y="1158"/>
                  </a:cubicBezTo>
                  <a:cubicBezTo>
                    <a:pt x="7019" y="1158"/>
                    <a:pt x="7037" y="1158"/>
                    <a:pt x="7037" y="1141"/>
                  </a:cubicBezTo>
                  <a:cubicBezTo>
                    <a:pt x="7071" y="1141"/>
                    <a:pt x="7089" y="1089"/>
                    <a:pt x="7071" y="1049"/>
                  </a:cubicBezTo>
                  <a:cubicBezTo>
                    <a:pt x="7071" y="1032"/>
                    <a:pt x="7037" y="1015"/>
                    <a:pt x="7019" y="1015"/>
                  </a:cubicBezTo>
                  <a:close/>
                  <a:moveTo>
                    <a:pt x="26417" y="1015"/>
                  </a:moveTo>
                  <a:cubicBezTo>
                    <a:pt x="26400" y="1015"/>
                    <a:pt x="26382" y="1015"/>
                    <a:pt x="26365" y="1032"/>
                  </a:cubicBezTo>
                  <a:cubicBezTo>
                    <a:pt x="26343" y="1049"/>
                    <a:pt x="26343" y="1106"/>
                    <a:pt x="26382" y="1123"/>
                  </a:cubicBezTo>
                  <a:cubicBezTo>
                    <a:pt x="26382" y="1141"/>
                    <a:pt x="26400" y="1158"/>
                    <a:pt x="26417" y="1158"/>
                  </a:cubicBezTo>
                  <a:cubicBezTo>
                    <a:pt x="26435" y="1158"/>
                    <a:pt x="26452" y="1141"/>
                    <a:pt x="26474" y="1123"/>
                  </a:cubicBezTo>
                  <a:cubicBezTo>
                    <a:pt x="26509" y="1106"/>
                    <a:pt x="26509" y="1049"/>
                    <a:pt x="26474" y="1032"/>
                  </a:cubicBezTo>
                  <a:cubicBezTo>
                    <a:pt x="26452" y="1015"/>
                    <a:pt x="26435" y="1015"/>
                    <a:pt x="26417" y="1015"/>
                  </a:cubicBezTo>
                  <a:close/>
                  <a:moveTo>
                    <a:pt x="22358" y="1049"/>
                  </a:moveTo>
                  <a:cubicBezTo>
                    <a:pt x="22318" y="1067"/>
                    <a:pt x="22301" y="1123"/>
                    <a:pt x="22340" y="1158"/>
                  </a:cubicBezTo>
                  <a:cubicBezTo>
                    <a:pt x="22340" y="1176"/>
                    <a:pt x="22375" y="1197"/>
                    <a:pt x="22392" y="1197"/>
                  </a:cubicBezTo>
                  <a:cubicBezTo>
                    <a:pt x="22410" y="1197"/>
                    <a:pt x="22410" y="1197"/>
                    <a:pt x="22427" y="1176"/>
                  </a:cubicBezTo>
                  <a:cubicBezTo>
                    <a:pt x="22466" y="1158"/>
                    <a:pt x="22484" y="1123"/>
                    <a:pt x="22449" y="1089"/>
                  </a:cubicBezTo>
                  <a:cubicBezTo>
                    <a:pt x="22449" y="1049"/>
                    <a:pt x="22410" y="1049"/>
                    <a:pt x="22392" y="1049"/>
                  </a:cubicBezTo>
                  <a:close/>
                  <a:moveTo>
                    <a:pt x="14978" y="1089"/>
                  </a:moveTo>
                  <a:cubicBezTo>
                    <a:pt x="14960" y="1089"/>
                    <a:pt x="14943" y="1106"/>
                    <a:pt x="14921" y="1123"/>
                  </a:cubicBezTo>
                  <a:cubicBezTo>
                    <a:pt x="14904" y="1158"/>
                    <a:pt x="14904" y="1197"/>
                    <a:pt x="14943" y="1215"/>
                  </a:cubicBezTo>
                  <a:cubicBezTo>
                    <a:pt x="14960" y="1232"/>
                    <a:pt x="14978" y="1232"/>
                    <a:pt x="14978" y="1232"/>
                  </a:cubicBezTo>
                  <a:cubicBezTo>
                    <a:pt x="15013" y="1232"/>
                    <a:pt x="15030" y="1232"/>
                    <a:pt x="15052" y="1215"/>
                  </a:cubicBezTo>
                  <a:cubicBezTo>
                    <a:pt x="15069" y="1176"/>
                    <a:pt x="15052" y="1123"/>
                    <a:pt x="15030" y="1106"/>
                  </a:cubicBezTo>
                  <a:cubicBezTo>
                    <a:pt x="15013" y="1089"/>
                    <a:pt x="14995" y="1089"/>
                    <a:pt x="14978" y="1089"/>
                  </a:cubicBezTo>
                  <a:close/>
                  <a:moveTo>
                    <a:pt x="6654" y="1141"/>
                  </a:moveTo>
                  <a:cubicBezTo>
                    <a:pt x="6619" y="1158"/>
                    <a:pt x="6601" y="1215"/>
                    <a:pt x="6601" y="1250"/>
                  </a:cubicBezTo>
                  <a:cubicBezTo>
                    <a:pt x="6619" y="1267"/>
                    <a:pt x="6654" y="1284"/>
                    <a:pt x="6675" y="1284"/>
                  </a:cubicBezTo>
                  <a:lnTo>
                    <a:pt x="6710" y="1284"/>
                  </a:lnTo>
                  <a:cubicBezTo>
                    <a:pt x="6745" y="1267"/>
                    <a:pt x="6762" y="1232"/>
                    <a:pt x="6745" y="1197"/>
                  </a:cubicBezTo>
                  <a:cubicBezTo>
                    <a:pt x="6728" y="1158"/>
                    <a:pt x="6710" y="1141"/>
                    <a:pt x="6675" y="1141"/>
                  </a:cubicBezTo>
                  <a:close/>
                  <a:moveTo>
                    <a:pt x="22083" y="1232"/>
                  </a:moveTo>
                  <a:cubicBezTo>
                    <a:pt x="22066" y="1232"/>
                    <a:pt x="22049" y="1232"/>
                    <a:pt x="22049" y="1250"/>
                  </a:cubicBezTo>
                  <a:cubicBezTo>
                    <a:pt x="22014" y="1267"/>
                    <a:pt x="21992" y="1306"/>
                    <a:pt x="22014" y="1341"/>
                  </a:cubicBezTo>
                  <a:cubicBezTo>
                    <a:pt x="22031" y="1358"/>
                    <a:pt x="22049" y="1376"/>
                    <a:pt x="22083" y="1376"/>
                  </a:cubicBezTo>
                  <a:cubicBezTo>
                    <a:pt x="22101" y="1376"/>
                    <a:pt x="22101" y="1376"/>
                    <a:pt x="22123" y="1358"/>
                  </a:cubicBezTo>
                  <a:cubicBezTo>
                    <a:pt x="22157" y="1341"/>
                    <a:pt x="22157" y="1306"/>
                    <a:pt x="22140" y="1267"/>
                  </a:cubicBezTo>
                  <a:cubicBezTo>
                    <a:pt x="22123" y="1250"/>
                    <a:pt x="22101" y="1232"/>
                    <a:pt x="22083" y="1232"/>
                  </a:cubicBezTo>
                  <a:close/>
                  <a:moveTo>
                    <a:pt x="26670" y="1267"/>
                  </a:moveTo>
                  <a:cubicBezTo>
                    <a:pt x="26652" y="1267"/>
                    <a:pt x="26635" y="1267"/>
                    <a:pt x="26617" y="1284"/>
                  </a:cubicBezTo>
                  <a:cubicBezTo>
                    <a:pt x="26600" y="1306"/>
                    <a:pt x="26600" y="1358"/>
                    <a:pt x="26617" y="1393"/>
                  </a:cubicBezTo>
                  <a:cubicBezTo>
                    <a:pt x="26635" y="1415"/>
                    <a:pt x="26652" y="1415"/>
                    <a:pt x="26670" y="1415"/>
                  </a:cubicBezTo>
                  <a:cubicBezTo>
                    <a:pt x="26691" y="1415"/>
                    <a:pt x="26709" y="1415"/>
                    <a:pt x="26726" y="1393"/>
                  </a:cubicBezTo>
                  <a:cubicBezTo>
                    <a:pt x="26744" y="1376"/>
                    <a:pt x="26744" y="1324"/>
                    <a:pt x="26726" y="1306"/>
                  </a:cubicBezTo>
                  <a:cubicBezTo>
                    <a:pt x="26709" y="1284"/>
                    <a:pt x="26691" y="1267"/>
                    <a:pt x="26670" y="1267"/>
                  </a:cubicBezTo>
                  <a:close/>
                  <a:moveTo>
                    <a:pt x="6310" y="1284"/>
                  </a:moveTo>
                  <a:cubicBezTo>
                    <a:pt x="6275" y="1306"/>
                    <a:pt x="6258" y="1341"/>
                    <a:pt x="6275" y="1376"/>
                  </a:cubicBezTo>
                  <a:cubicBezTo>
                    <a:pt x="6293" y="1415"/>
                    <a:pt x="6310" y="1432"/>
                    <a:pt x="6349" y="1432"/>
                  </a:cubicBezTo>
                  <a:lnTo>
                    <a:pt x="6367" y="1432"/>
                  </a:lnTo>
                  <a:cubicBezTo>
                    <a:pt x="6401" y="1415"/>
                    <a:pt x="6419" y="1358"/>
                    <a:pt x="6401" y="1324"/>
                  </a:cubicBezTo>
                  <a:cubicBezTo>
                    <a:pt x="6401" y="1306"/>
                    <a:pt x="6367" y="1284"/>
                    <a:pt x="6349" y="1284"/>
                  </a:cubicBezTo>
                  <a:close/>
                  <a:moveTo>
                    <a:pt x="15287" y="1306"/>
                  </a:moveTo>
                  <a:cubicBezTo>
                    <a:pt x="15248" y="1306"/>
                    <a:pt x="15230" y="1306"/>
                    <a:pt x="15213" y="1324"/>
                  </a:cubicBezTo>
                  <a:cubicBezTo>
                    <a:pt x="15195" y="1358"/>
                    <a:pt x="15195" y="1415"/>
                    <a:pt x="15230" y="1432"/>
                  </a:cubicBezTo>
                  <a:cubicBezTo>
                    <a:pt x="15248" y="1450"/>
                    <a:pt x="15269" y="1450"/>
                    <a:pt x="15287" y="1450"/>
                  </a:cubicBezTo>
                  <a:cubicBezTo>
                    <a:pt x="15304" y="1450"/>
                    <a:pt x="15321" y="1432"/>
                    <a:pt x="15339" y="1415"/>
                  </a:cubicBezTo>
                  <a:cubicBezTo>
                    <a:pt x="15356" y="1393"/>
                    <a:pt x="15356" y="1341"/>
                    <a:pt x="15321" y="1324"/>
                  </a:cubicBezTo>
                  <a:cubicBezTo>
                    <a:pt x="15304" y="1306"/>
                    <a:pt x="15287" y="1306"/>
                    <a:pt x="15287" y="1306"/>
                  </a:cubicBezTo>
                  <a:close/>
                  <a:moveTo>
                    <a:pt x="5984" y="1432"/>
                  </a:moveTo>
                  <a:cubicBezTo>
                    <a:pt x="5949" y="1450"/>
                    <a:pt x="5931" y="1502"/>
                    <a:pt x="5949" y="1541"/>
                  </a:cubicBezTo>
                  <a:cubicBezTo>
                    <a:pt x="5949" y="1559"/>
                    <a:pt x="5984" y="1576"/>
                    <a:pt x="6001" y="1576"/>
                  </a:cubicBezTo>
                  <a:lnTo>
                    <a:pt x="6040" y="1576"/>
                  </a:lnTo>
                  <a:cubicBezTo>
                    <a:pt x="6075" y="1559"/>
                    <a:pt x="6092" y="1502"/>
                    <a:pt x="6075" y="1467"/>
                  </a:cubicBezTo>
                  <a:cubicBezTo>
                    <a:pt x="6058" y="1450"/>
                    <a:pt x="6040" y="1432"/>
                    <a:pt x="6001" y="1432"/>
                  </a:cubicBezTo>
                  <a:close/>
                  <a:moveTo>
                    <a:pt x="21740" y="1432"/>
                  </a:moveTo>
                  <a:cubicBezTo>
                    <a:pt x="21705" y="1467"/>
                    <a:pt x="21687" y="1502"/>
                    <a:pt x="21722" y="1541"/>
                  </a:cubicBezTo>
                  <a:cubicBezTo>
                    <a:pt x="21722" y="1559"/>
                    <a:pt x="21757" y="1576"/>
                    <a:pt x="21774" y="1576"/>
                  </a:cubicBezTo>
                  <a:cubicBezTo>
                    <a:pt x="21796" y="1576"/>
                    <a:pt x="21796" y="1559"/>
                    <a:pt x="21814" y="1559"/>
                  </a:cubicBezTo>
                  <a:cubicBezTo>
                    <a:pt x="21848" y="1541"/>
                    <a:pt x="21848" y="1485"/>
                    <a:pt x="21831" y="1450"/>
                  </a:cubicBezTo>
                  <a:cubicBezTo>
                    <a:pt x="21814" y="1432"/>
                    <a:pt x="21796" y="1432"/>
                    <a:pt x="21774" y="1432"/>
                  </a:cubicBezTo>
                  <a:close/>
                  <a:moveTo>
                    <a:pt x="15539" y="1541"/>
                  </a:moveTo>
                  <a:cubicBezTo>
                    <a:pt x="15522" y="1541"/>
                    <a:pt x="15504" y="1559"/>
                    <a:pt x="15504" y="1559"/>
                  </a:cubicBezTo>
                  <a:cubicBezTo>
                    <a:pt x="15465" y="1593"/>
                    <a:pt x="15465" y="1633"/>
                    <a:pt x="15504" y="1667"/>
                  </a:cubicBezTo>
                  <a:cubicBezTo>
                    <a:pt x="15504" y="1685"/>
                    <a:pt x="15522" y="1685"/>
                    <a:pt x="15556" y="1685"/>
                  </a:cubicBezTo>
                  <a:cubicBezTo>
                    <a:pt x="15574" y="1685"/>
                    <a:pt x="15596" y="1685"/>
                    <a:pt x="15596" y="1667"/>
                  </a:cubicBezTo>
                  <a:cubicBezTo>
                    <a:pt x="15630" y="1633"/>
                    <a:pt x="15630" y="1593"/>
                    <a:pt x="15596" y="1559"/>
                  </a:cubicBezTo>
                  <a:cubicBezTo>
                    <a:pt x="15596" y="1559"/>
                    <a:pt x="15574" y="1541"/>
                    <a:pt x="15539" y="1541"/>
                  </a:cubicBezTo>
                  <a:close/>
                  <a:moveTo>
                    <a:pt x="26887" y="1559"/>
                  </a:moveTo>
                  <a:cubicBezTo>
                    <a:pt x="26870" y="1559"/>
                    <a:pt x="26870" y="1559"/>
                    <a:pt x="26852" y="1576"/>
                  </a:cubicBezTo>
                  <a:cubicBezTo>
                    <a:pt x="26818" y="1593"/>
                    <a:pt x="26818" y="1633"/>
                    <a:pt x="26835" y="1667"/>
                  </a:cubicBezTo>
                  <a:cubicBezTo>
                    <a:pt x="26852" y="1685"/>
                    <a:pt x="26870" y="1702"/>
                    <a:pt x="26887" y="1702"/>
                  </a:cubicBezTo>
                  <a:cubicBezTo>
                    <a:pt x="26909" y="1702"/>
                    <a:pt x="26926" y="1702"/>
                    <a:pt x="26926" y="1685"/>
                  </a:cubicBezTo>
                  <a:cubicBezTo>
                    <a:pt x="26961" y="1667"/>
                    <a:pt x="26979" y="1633"/>
                    <a:pt x="26944" y="1593"/>
                  </a:cubicBezTo>
                  <a:cubicBezTo>
                    <a:pt x="26944" y="1576"/>
                    <a:pt x="26909" y="1559"/>
                    <a:pt x="26887" y="1559"/>
                  </a:cubicBezTo>
                  <a:close/>
                  <a:moveTo>
                    <a:pt x="5657" y="1593"/>
                  </a:moveTo>
                  <a:cubicBezTo>
                    <a:pt x="5622" y="1611"/>
                    <a:pt x="5605" y="1650"/>
                    <a:pt x="5622" y="1685"/>
                  </a:cubicBezTo>
                  <a:cubicBezTo>
                    <a:pt x="5622" y="1720"/>
                    <a:pt x="5657" y="1741"/>
                    <a:pt x="5675" y="1741"/>
                  </a:cubicBezTo>
                  <a:cubicBezTo>
                    <a:pt x="5696" y="1741"/>
                    <a:pt x="5696" y="1720"/>
                    <a:pt x="5714" y="1720"/>
                  </a:cubicBezTo>
                  <a:cubicBezTo>
                    <a:pt x="5749" y="1702"/>
                    <a:pt x="5766" y="1667"/>
                    <a:pt x="5749" y="1633"/>
                  </a:cubicBezTo>
                  <a:cubicBezTo>
                    <a:pt x="5731" y="1593"/>
                    <a:pt x="5714" y="1593"/>
                    <a:pt x="5675" y="1593"/>
                  </a:cubicBezTo>
                  <a:close/>
                  <a:moveTo>
                    <a:pt x="21431" y="1633"/>
                  </a:moveTo>
                  <a:cubicBezTo>
                    <a:pt x="21396" y="1667"/>
                    <a:pt x="21396" y="1702"/>
                    <a:pt x="21413" y="1741"/>
                  </a:cubicBezTo>
                  <a:cubicBezTo>
                    <a:pt x="21431" y="1759"/>
                    <a:pt x="21448" y="1776"/>
                    <a:pt x="21470" y="1776"/>
                  </a:cubicBezTo>
                  <a:cubicBezTo>
                    <a:pt x="21487" y="1776"/>
                    <a:pt x="21505" y="1776"/>
                    <a:pt x="21522" y="1759"/>
                  </a:cubicBezTo>
                  <a:cubicBezTo>
                    <a:pt x="21540" y="1741"/>
                    <a:pt x="21557" y="1685"/>
                    <a:pt x="21540" y="1667"/>
                  </a:cubicBezTo>
                  <a:cubicBezTo>
                    <a:pt x="21522" y="1633"/>
                    <a:pt x="21505" y="1633"/>
                    <a:pt x="21470" y="1633"/>
                  </a:cubicBezTo>
                  <a:close/>
                  <a:moveTo>
                    <a:pt x="5348" y="1741"/>
                  </a:moveTo>
                  <a:lnTo>
                    <a:pt x="5331" y="1759"/>
                  </a:lnTo>
                  <a:cubicBezTo>
                    <a:pt x="5296" y="1776"/>
                    <a:pt x="5279" y="1811"/>
                    <a:pt x="5296" y="1850"/>
                  </a:cubicBezTo>
                  <a:cubicBezTo>
                    <a:pt x="5296" y="1885"/>
                    <a:pt x="5331" y="1885"/>
                    <a:pt x="5348" y="1885"/>
                  </a:cubicBezTo>
                  <a:lnTo>
                    <a:pt x="5387" y="1885"/>
                  </a:lnTo>
                  <a:cubicBezTo>
                    <a:pt x="5422" y="1867"/>
                    <a:pt x="5440" y="1828"/>
                    <a:pt x="5422" y="1794"/>
                  </a:cubicBezTo>
                  <a:cubicBezTo>
                    <a:pt x="5405" y="1759"/>
                    <a:pt x="5387" y="1741"/>
                    <a:pt x="5348" y="1741"/>
                  </a:cubicBezTo>
                  <a:close/>
                  <a:moveTo>
                    <a:pt x="15791" y="1811"/>
                  </a:moveTo>
                  <a:cubicBezTo>
                    <a:pt x="15774" y="1811"/>
                    <a:pt x="15757" y="1811"/>
                    <a:pt x="15739" y="1828"/>
                  </a:cubicBezTo>
                  <a:cubicBezTo>
                    <a:pt x="15722" y="1850"/>
                    <a:pt x="15704" y="1902"/>
                    <a:pt x="15739" y="1937"/>
                  </a:cubicBezTo>
                  <a:cubicBezTo>
                    <a:pt x="15757" y="1959"/>
                    <a:pt x="15774" y="1959"/>
                    <a:pt x="15791" y="1959"/>
                  </a:cubicBezTo>
                  <a:cubicBezTo>
                    <a:pt x="15813" y="1959"/>
                    <a:pt x="15831" y="1959"/>
                    <a:pt x="15831" y="1937"/>
                  </a:cubicBezTo>
                  <a:cubicBezTo>
                    <a:pt x="15865" y="1920"/>
                    <a:pt x="15865" y="1867"/>
                    <a:pt x="15848" y="1828"/>
                  </a:cubicBezTo>
                  <a:cubicBezTo>
                    <a:pt x="15831" y="1811"/>
                    <a:pt x="15813" y="1811"/>
                    <a:pt x="15791" y="1811"/>
                  </a:cubicBezTo>
                  <a:close/>
                  <a:moveTo>
                    <a:pt x="21178" y="1828"/>
                  </a:moveTo>
                  <a:cubicBezTo>
                    <a:pt x="21161" y="1828"/>
                    <a:pt x="21144" y="1828"/>
                    <a:pt x="21144" y="1850"/>
                  </a:cubicBezTo>
                  <a:cubicBezTo>
                    <a:pt x="21104" y="1867"/>
                    <a:pt x="21087" y="1920"/>
                    <a:pt x="21122" y="1937"/>
                  </a:cubicBezTo>
                  <a:cubicBezTo>
                    <a:pt x="21122" y="1976"/>
                    <a:pt x="21161" y="1976"/>
                    <a:pt x="21178" y="1976"/>
                  </a:cubicBezTo>
                  <a:cubicBezTo>
                    <a:pt x="21196" y="1976"/>
                    <a:pt x="21196" y="1976"/>
                    <a:pt x="21213" y="1959"/>
                  </a:cubicBezTo>
                  <a:cubicBezTo>
                    <a:pt x="21252" y="1937"/>
                    <a:pt x="21252" y="1902"/>
                    <a:pt x="21231" y="1867"/>
                  </a:cubicBezTo>
                  <a:cubicBezTo>
                    <a:pt x="21213" y="1850"/>
                    <a:pt x="21196" y="1828"/>
                    <a:pt x="21178" y="1828"/>
                  </a:cubicBezTo>
                  <a:close/>
                  <a:moveTo>
                    <a:pt x="27053" y="1867"/>
                  </a:moveTo>
                  <a:cubicBezTo>
                    <a:pt x="27018" y="1902"/>
                    <a:pt x="26996" y="1937"/>
                    <a:pt x="27018" y="1976"/>
                  </a:cubicBezTo>
                  <a:cubicBezTo>
                    <a:pt x="27035" y="1994"/>
                    <a:pt x="27053" y="2011"/>
                    <a:pt x="27087" y="2011"/>
                  </a:cubicBezTo>
                  <a:cubicBezTo>
                    <a:pt x="27105" y="2011"/>
                    <a:pt x="27105" y="2011"/>
                    <a:pt x="27127" y="1994"/>
                  </a:cubicBezTo>
                  <a:cubicBezTo>
                    <a:pt x="27161" y="1976"/>
                    <a:pt x="27161" y="1937"/>
                    <a:pt x="27144" y="1902"/>
                  </a:cubicBezTo>
                  <a:cubicBezTo>
                    <a:pt x="27144" y="1885"/>
                    <a:pt x="27105" y="1867"/>
                    <a:pt x="27087" y="1867"/>
                  </a:cubicBezTo>
                  <a:close/>
                  <a:moveTo>
                    <a:pt x="5005" y="1920"/>
                  </a:moveTo>
                  <a:cubicBezTo>
                    <a:pt x="4970" y="1937"/>
                    <a:pt x="4952" y="1976"/>
                    <a:pt x="4970" y="2011"/>
                  </a:cubicBezTo>
                  <a:cubicBezTo>
                    <a:pt x="4987" y="2046"/>
                    <a:pt x="5005" y="2068"/>
                    <a:pt x="5044" y="2068"/>
                  </a:cubicBezTo>
                  <a:lnTo>
                    <a:pt x="5061" y="2046"/>
                  </a:lnTo>
                  <a:cubicBezTo>
                    <a:pt x="5096" y="2028"/>
                    <a:pt x="5113" y="1994"/>
                    <a:pt x="5096" y="1959"/>
                  </a:cubicBezTo>
                  <a:cubicBezTo>
                    <a:pt x="5079" y="1920"/>
                    <a:pt x="5061" y="1920"/>
                    <a:pt x="5044" y="1920"/>
                  </a:cubicBezTo>
                  <a:close/>
                  <a:moveTo>
                    <a:pt x="20835" y="2046"/>
                  </a:moveTo>
                  <a:cubicBezTo>
                    <a:pt x="20795" y="2085"/>
                    <a:pt x="20795" y="2120"/>
                    <a:pt x="20817" y="2155"/>
                  </a:cubicBezTo>
                  <a:cubicBezTo>
                    <a:pt x="20835" y="2176"/>
                    <a:pt x="20852" y="2194"/>
                    <a:pt x="20869" y="2194"/>
                  </a:cubicBezTo>
                  <a:cubicBezTo>
                    <a:pt x="20887" y="2194"/>
                    <a:pt x="20904" y="2176"/>
                    <a:pt x="20926" y="2176"/>
                  </a:cubicBezTo>
                  <a:cubicBezTo>
                    <a:pt x="20961" y="2155"/>
                    <a:pt x="20961" y="2102"/>
                    <a:pt x="20943" y="2068"/>
                  </a:cubicBezTo>
                  <a:cubicBezTo>
                    <a:pt x="20926" y="2046"/>
                    <a:pt x="20904" y="2046"/>
                    <a:pt x="20869" y="2046"/>
                  </a:cubicBezTo>
                  <a:close/>
                  <a:moveTo>
                    <a:pt x="4717" y="2085"/>
                  </a:moveTo>
                  <a:cubicBezTo>
                    <a:pt x="4696" y="2085"/>
                    <a:pt x="4696" y="2085"/>
                    <a:pt x="4678" y="2102"/>
                  </a:cubicBezTo>
                  <a:cubicBezTo>
                    <a:pt x="4643" y="2120"/>
                    <a:pt x="4626" y="2155"/>
                    <a:pt x="4661" y="2194"/>
                  </a:cubicBezTo>
                  <a:cubicBezTo>
                    <a:pt x="4661" y="2211"/>
                    <a:pt x="4696" y="2229"/>
                    <a:pt x="4717" y="2229"/>
                  </a:cubicBezTo>
                  <a:lnTo>
                    <a:pt x="4752" y="2229"/>
                  </a:lnTo>
                  <a:cubicBezTo>
                    <a:pt x="4787" y="2211"/>
                    <a:pt x="4804" y="2155"/>
                    <a:pt x="4787" y="2120"/>
                  </a:cubicBezTo>
                  <a:cubicBezTo>
                    <a:pt x="4770" y="2102"/>
                    <a:pt x="4735" y="2085"/>
                    <a:pt x="4717" y="2085"/>
                  </a:cubicBezTo>
                  <a:close/>
                  <a:moveTo>
                    <a:pt x="16009" y="2102"/>
                  </a:moveTo>
                  <a:cubicBezTo>
                    <a:pt x="15992" y="2102"/>
                    <a:pt x="15992" y="2102"/>
                    <a:pt x="15974" y="2120"/>
                  </a:cubicBezTo>
                  <a:cubicBezTo>
                    <a:pt x="15939" y="2137"/>
                    <a:pt x="15939" y="2176"/>
                    <a:pt x="15957" y="2211"/>
                  </a:cubicBezTo>
                  <a:cubicBezTo>
                    <a:pt x="15974" y="2229"/>
                    <a:pt x="15992" y="2246"/>
                    <a:pt x="16009" y="2246"/>
                  </a:cubicBezTo>
                  <a:cubicBezTo>
                    <a:pt x="16031" y="2246"/>
                    <a:pt x="16048" y="2229"/>
                    <a:pt x="16066" y="2229"/>
                  </a:cubicBezTo>
                  <a:cubicBezTo>
                    <a:pt x="16083" y="2211"/>
                    <a:pt x="16100" y="2155"/>
                    <a:pt x="16066" y="2120"/>
                  </a:cubicBezTo>
                  <a:cubicBezTo>
                    <a:pt x="16066" y="2102"/>
                    <a:pt x="16031" y="2102"/>
                    <a:pt x="16009" y="2102"/>
                  </a:cubicBezTo>
                  <a:close/>
                  <a:moveTo>
                    <a:pt x="27253" y="2176"/>
                  </a:moveTo>
                  <a:lnTo>
                    <a:pt x="27235" y="2194"/>
                  </a:lnTo>
                  <a:cubicBezTo>
                    <a:pt x="27196" y="2211"/>
                    <a:pt x="27179" y="2246"/>
                    <a:pt x="27196" y="2285"/>
                  </a:cubicBezTo>
                  <a:cubicBezTo>
                    <a:pt x="27214" y="2320"/>
                    <a:pt x="27235" y="2320"/>
                    <a:pt x="27253" y="2320"/>
                  </a:cubicBezTo>
                  <a:lnTo>
                    <a:pt x="27288" y="2320"/>
                  </a:lnTo>
                  <a:cubicBezTo>
                    <a:pt x="27322" y="2303"/>
                    <a:pt x="27344" y="2263"/>
                    <a:pt x="27322" y="2229"/>
                  </a:cubicBezTo>
                  <a:cubicBezTo>
                    <a:pt x="27305" y="2194"/>
                    <a:pt x="27288" y="2176"/>
                    <a:pt x="27253" y="2176"/>
                  </a:cubicBezTo>
                  <a:close/>
                  <a:moveTo>
                    <a:pt x="20578" y="2246"/>
                  </a:moveTo>
                  <a:cubicBezTo>
                    <a:pt x="20560" y="2246"/>
                    <a:pt x="20560" y="2263"/>
                    <a:pt x="20543" y="2263"/>
                  </a:cubicBezTo>
                  <a:cubicBezTo>
                    <a:pt x="20508" y="2285"/>
                    <a:pt x="20508" y="2337"/>
                    <a:pt x="20526" y="2372"/>
                  </a:cubicBezTo>
                  <a:cubicBezTo>
                    <a:pt x="20543" y="2394"/>
                    <a:pt x="20560" y="2394"/>
                    <a:pt x="20578" y="2394"/>
                  </a:cubicBezTo>
                  <a:lnTo>
                    <a:pt x="20634" y="2394"/>
                  </a:lnTo>
                  <a:cubicBezTo>
                    <a:pt x="20652" y="2355"/>
                    <a:pt x="20669" y="2320"/>
                    <a:pt x="20634" y="2285"/>
                  </a:cubicBezTo>
                  <a:cubicBezTo>
                    <a:pt x="20634" y="2263"/>
                    <a:pt x="20600" y="2246"/>
                    <a:pt x="20578" y="2246"/>
                  </a:cubicBezTo>
                  <a:close/>
                  <a:moveTo>
                    <a:pt x="4408" y="2263"/>
                  </a:moveTo>
                  <a:cubicBezTo>
                    <a:pt x="4391" y="2263"/>
                    <a:pt x="4369" y="2263"/>
                    <a:pt x="4369" y="2285"/>
                  </a:cubicBezTo>
                  <a:cubicBezTo>
                    <a:pt x="4334" y="2303"/>
                    <a:pt x="4317" y="2337"/>
                    <a:pt x="4334" y="2372"/>
                  </a:cubicBezTo>
                  <a:cubicBezTo>
                    <a:pt x="4352" y="2394"/>
                    <a:pt x="4369" y="2411"/>
                    <a:pt x="4408" y="2411"/>
                  </a:cubicBezTo>
                  <a:cubicBezTo>
                    <a:pt x="4408" y="2411"/>
                    <a:pt x="4426" y="2411"/>
                    <a:pt x="4443" y="2394"/>
                  </a:cubicBezTo>
                  <a:cubicBezTo>
                    <a:pt x="4478" y="2372"/>
                    <a:pt x="4478" y="2337"/>
                    <a:pt x="4461" y="2303"/>
                  </a:cubicBezTo>
                  <a:cubicBezTo>
                    <a:pt x="4443" y="2285"/>
                    <a:pt x="4426" y="2263"/>
                    <a:pt x="4408" y="2263"/>
                  </a:cubicBezTo>
                  <a:close/>
                  <a:moveTo>
                    <a:pt x="16227" y="2394"/>
                  </a:moveTo>
                  <a:cubicBezTo>
                    <a:pt x="16209" y="2394"/>
                    <a:pt x="16192" y="2394"/>
                    <a:pt x="16192" y="2411"/>
                  </a:cubicBezTo>
                  <a:cubicBezTo>
                    <a:pt x="16157" y="2429"/>
                    <a:pt x="16140" y="2464"/>
                    <a:pt x="16174" y="2503"/>
                  </a:cubicBezTo>
                  <a:cubicBezTo>
                    <a:pt x="16174" y="2520"/>
                    <a:pt x="16209" y="2538"/>
                    <a:pt x="16227" y="2538"/>
                  </a:cubicBezTo>
                  <a:cubicBezTo>
                    <a:pt x="16248" y="2538"/>
                    <a:pt x="16248" y="2538"/>
                    <a:pt x="16266" y="2520"/>
                  </a:cubicBezTo>
                  <a:cubicBezTo>
                    <a:pt x="16301" y="2503"/>
                    <a:pt x="16301" y="2464"/>
                    <a:pt x="16283" y="2429"/>
                  </a:cubicBezTo>
                  <a:cubicBezTo>
                    <a:pt x="16266" y="2411"/>
                    <a:pt x="16248" y="2394"/>
                    <a:pt x="16227" y="2394"/>
                  </a:cubicBezTo>
                  <a:close/>
                  <a:moveTo>
                    <a:pt x="4082" y="2446"/>
                  </a:moveTo>
                  <a:cubicBezTo>
                    <a:pt x="4082" y="2446"/>
                    <a:pt x="4065" y="2446"/>
                    <a:pt x="4043" y="2464"/>
                  </a:cubicBezTo>
                  <a:cubicBezTo>
                    <a:pt x="4008" y="2481"/>
                    <a:pt x="4008" y="2520"/>
                    <a:pt x="4026" y="2555"/>
                  </a:cubicBezTo>
                  <a:cubicBezTo>
                    <a:pt x="4043" y="2572"/>
                    <a:pt x="4065" y="2590"/>
                    <a:pt x="4082" y="2590"/>
                  </a:cubicBezTo>
                  <a:lnTo>
                    <a:pt x="4134" y="2590"/>
                  </a:lnTo>
                  <a:cubicBezTo>
                    <a:pt x="4152" y="2555"/>
                    <a:pt x="4173" y="2520"/>
                    <a:pt x="4152" y="2481"/>
                  </a:cubicBezTo>
                  <a:cubicBezTo>
                    <a:pt x="4134" y="2464"/>
                    <a:pt x="4117" y="2446"/>
                    <a:pt x="4082" y="2446"/>
                  </a:cubicBezTo>
                  <a:close/>
                  <a:moveTo>
                    <a:pt x="20291" y="2464"/>
                  </a:moveTo>
                  <a:cubicBezTo>
                    <a:pt x="20273" y="2464"/>
                    <a:pt x="20252" y="2464"/>
                    <a:pt x="20252" y="2481"/>
                  </a:cubicBezTo>
                  <a:cubicBezTo>
                    <a:pt x="20217" y="2503"/>
                    <a:pt x="20199" y="2538"/>
                    <a:pt x="20234" y="2572"/>
                  </a:cubicBezTo>
                  <a:cubicBezTo>
                    <a:pt x="20234" y="2590"/>
                    <a:pt x="20273" y="2612"/>
                    <a:pt x="20291" y="2612"/>
                  </a:cubicBezTo>
                  <a:cubicBezTo>
                    <a:pt x="20308" y="2612"/>
                    <a:pt x="20325" y="2612"/>
                    <a:pt x="20325" y="2590"/>
                  </a:cubicBezTo>
                  <a:cubicBezTo>
                    <a:pt x="20360" y="2572"/>
                    <a:pt x="20360" y="2520"/>
                    <a:pt x="20343" y="2503"/>
                  </a:cubicBezTo>
                  <a:cubicBezTo>
                    <a:pt x="20325" y="2481"/>
                    <a:pt x="20308" y="2464"/>
                    <a:pt x="20291" y="2464"/>
                  </a:cubicBezTo>
                  <a:close/>
                  <a:moveTo>
                    <a:pt x="27414" y="2503"/>
                  </a:moveTo>
                  <a:cubicBezTo>
                    <a:pt x="27414" y="2503"/>
                    <a:pt x="27396" y="2503"/>
                    <a:pt x="27379" y="2520"/>
                  </a:cubicBezTo>
                  <a:cubicBezTo>
                    <a:pt x="27344" y="2538"/>
                    <a:pt x="27344" y="2572"/>
                    <a:pt x="27362" y="2612"/>
                  </a:cubicBezTo>
                  <a:cubicBezTo>
                    <a:pt x="27362" y="2646"/>
                    <a:pt x="27396" y="2646"/>
                    <a:pt x="27414" y="2646"/>
                  </a:cubicBezTo>
                  <a:lnTo>
                    <a:pt x="27453" y="2646"/>
                  </a:lnTo>
                  <a:cubicBezTo>
                    <a:pt x="27488" y="2629"/>
                    <a:pt x="27505" y="2590"/>
                    <a:pt x="27488" y="2555"/>
                  </a:cubicBezTo>
                  <a:cubicBezTo>
                    <a:pt x="27470" y="2520"/>
                    <a:pt x="27453" y="2503"/>
                    <a:pt x="27414" y="2503"/>
                  </a:cubicBezTo>
                  <a:close/>
                  <a:moveTo>
                    <a:pt x="3738" y="2646"/>
                  </a:moveTo>
                  <a:cubicBezTo>
                    <a:pt x="3699" y="2681"/>
                    <a:pt x="3699" y="2720"/>
                    <a:pt x="3717" y="2755"/>
                  </a:cubicBezTo>
                  <a:cubicBezTo>
                    <a:pt x="3738" y="2773"/>
                    <a:pt x="3756" y="2790"/>
                    <a:pt x="3773" y="2790"/>
                  </a:cubicBezTo>
                  <a:cubicBezTo>
                    <a:pt x="3791" y="2790"/>
                    <a:pt x="3808" y="2790"/>
                    <a:pt x="3825" y="2773"/>
                  </a:cubicBezTo>
                  <a:cubicBezTo>
                    <a:pt x="3847" y="2755"/>
                    <a:pt x="3865" y="2699"/>
                    <a:pt x="3847" y="2681"/>
                  </a:cubicBezTo>
                  <a:cubicBezTo>
                    <a:pt x="3825" y="2646"/>
                    <a:pt x="3808" y="2646"/>
                    <a:pt x="3773" y="2646"/>
                  </a:cubicBezTo>
                  <a:close/>
                  <a:moveTo>
                    <a:pt x="19999" y="2664"/>
                  </a:moveTo>
                  <a:cubicBezTo>
                    <a:pt x="19982" y="2664"/>
                    <a:pt x="19964" y="2681"/>
                    <a:pt x="19947" y="2681"/>
                  </a:cubicBezTo>
                  <a:cubicBezTo>
                    <a:pt x="19908" y="2699"/>
                    <a:pt x="19908" y="2755"/>
                    <a:pt x="19925" y="2790"/>
                  </a:cubicBezTo>
                  <a:cubicBezTo>
                    <a:pt x="19947" y="2807"/>
                    <a:pt x="19964" y="2807"/>
                    <a:pt x="19999" y="2807"/>
                  </a:cubicBezTo>
                  <a:lnTo>
                    <a:pt x="20034" y="2807"/>
                  </a:lnTo>
                  <a:cubicBezTo>
                    <a:pt x="20073" y="2773"/>
                    <a:pt x="20073" y="2738"/>
                    <a:pt x="20056" y="2699"/>
                  </a:cubicBezTo>
                  <a:cubicBezTo>
                    <a:pt x="20034" y="2681"/>
                    <a:pt x="20017" y="2664"/>
                    <a:pt x="19999" y="2664"/>
                  </a:cubicBezTo>
                  <a:close/>
                  <a:moveTo>
                    <a:pt x="16392" y="2699"/>
                  </a:moveTo>
                  <a:cubicBezTo>
                    <a:pt x="16357" y="2738"/>
                    <a:pt x="16335" y="2773"/>
                    <a:pt x="16375" y="2807"/>
                  </a:cubicBezTo>
                  <a:cubicBezTo>
                    <a:pt x="16375" y="2829"/>
                    <a:pt x="16409" y="2847"/>
                    <a:pt x="16427" y="2847"/>
                  </a:cubicBezTo>
                  <a:cubicBezTo>
                    <a:pt x="16444" y="2847"/>
                    <a:pt x="16466" y="2829"/>
                    <a:pt x="16466" y="2829"/>
                  </a:cubicBezTo>
                  <a:cubicBezTo>
                    <a:pt x="16501" y="2807"/>
                    <a:pt x="16518" y="2755"/>
                    <a:pt x="16483" y="2720"/>
                  </a:cubicBezTo>
                  <a:cubicBezTo>
                    <a:pt x="16483" y="2699"/>
                    <a:pt x="16444" y="2699"/>
                    <a:pt x="16427" y="2699"/>
                  </a:cubicBezTo>
                  <a:close/>
                  <a:moveTo>
                    <a:pt x="3429" y="2847"/>
                  </a:moveTo>
                  <a:cubicBezTo>
                    <a:pt x="3412" y="2864"/>
                    <a:pt x="3390" y="2916"/>
                    <a:pt x="3412" y="2955"/>
                  </a:cubicBezTo>
                  <a:cubicBezTo>
                    <a:pt x="3429" y="2973"/>
                    <a:pt x="3447" y="2990"/>
                    <a:pt x="3482" y="2990"/>
                  </a:cubicBezTo>
                  <a:cubicBezTo>
                    <a:pt x="3482" y="2990"/>
                    <a:pt x="3499" y="2973"/>
                    <a:pt x="3521" y="2973"/>
                  </a:cubicBezTo>
                  <a:cubicBezTo>
                    <a:pt x="3556" y="2955"/>
                    <a:pt x="3556" y="2899"/>
                    <a:pt x="3538" y="2864"/>
                  </a:cubicBezTo>
                  <a:cubicBezTo>
                    <a:pt x="3521" y="2847"/>
                    <a:pt x="3499" y="2847"/>
                    <a:pt x="3482" y="2847"/>
                  </a:cubicBezTo>
                  <a:close/>
                  <a:moveTo>
                    <a:pt x="27540" y="2847"/>
                  </a:moveTo>
                  <a:cubicBezTo>
                    <a:pt x="27505" y="2864"/>
                    <a:pt x="27488" y="2899"/>
                    <a:pt x="27505" y="2938"/>
                  </a:cubicBezTo>
                  <a:cubicBezTo>
                    <a:pt x="27505" y="2973"/>
                    <a:pt x="27540" y="2990"/>
                    <a:pt x="27562" y="2990"/>
                  </a:cubicBezTo>
                  <a:cubicBezTo>
                    <a:pt x="27579" y="2990"/>
                    <a:pt x="27579" y="2990"/>
                    <a:pt x="27597" y="2973"/>
                  </a:cubicBezTo>
                  <a:cubicBezTo>
                    <a:pt x="27631" y="2955"/>
                    <a:pt x="27649" y="2916"/>
                    <a:pt x="27631" y="2881"/>
                  </a:cubicBezTo>
                  <a:cubicBezTo>
                    <a:pt x="27614" y="2864"/>
                    <a:pt x="27597" y="2847"/>
                    <a:pt x="27562" y="2847"/>
                  </a:cubicBezTo>
                  <a:close/>
                  <a:moveTo>
                    <a:pt x="19655" y="2881"/>
                  </a:moveTo>
                  <a:cubicBezTo>
                    <a:pt x="19621" y="2916"/>
                    <a:pt x="19621" y="2955"/>
                    <a:pt x="19638" y="2990"/>
                  </a:cubicBezTo>
                  <a:cubicBezTo>
                    <a:pt x="19655" y="3008"/>
                    <a:pt x="19673" y="3025"/>
                    <a:pt x="19690" y="3025"/>
                  </a:cubicBezTo>
                  <a:cubicBezTo>
                    <a:pt x="19708" y="3025"/>
                    <a:pt x="19729" y="3025"/>
                    <a:pt x="19729" y="3008"/>
                  </a:cubicBezTo>
                  <a:cubicBezTo>
                    <a:pt x="19764" y="2990"/>
                    <a:pt x="19782" y="2938"/>
                    <a:pt x="19747" y="2916"/>
                  </a:cubicBezTo>
                  <a:cubicBezTo>
                    <a:pt x="19747" y="2881"/>
                    <a:pt x="19708" y="2881"/>
                    <a:pt x="19690" y="2881"/>
                  </a:cubicBezTo>
                  <a:close/>
                  <a:moveTo>
                    <a:pt x="16627" y="2990"/>
                  </a:moveTo>
                  <a:cubicBezTo>
                    <a:pt x="16627" y="2990"/>
                    <a:pt x="16609" y="2990"/>
                    <a:pt x="16592" y="3008"/>
                  </a:cubicBezTo>
                  <a:cubicBezTo>
                    <a:pt x="16553" y="3025"/>
                    <a:pt x="16553" y="3081"/>
                    <a:pt x="16575" y="3099"/>
                  </a:cubicBezTo>
                  <a:cubicBezTo>
                    <a:pt x="16592" y="3134"/>
                    <a:pt x="16609" y="3134"/>
                    <a:pt x="16627" y="3134"/>
                  </a:cubicBezTo>
                  <a:cubicBezTo>
                    <a:pt x="16644" y="3134"/>
                    <a:pt x="16662" y="3134"/>
                    <a:pt x="16683" y="3116"/>
                  </a:cubicBezTo>
                  <a:cubicBezTo>
                    <a:pt x="16718" y="3099"/>
                    <a:pt x="16718" y="3064"/>
                    <a:pt x="16701" y="3025"/>
                  </a:cubicBezTo>
                  <a:cubicBezTo>
                    <a:pt x="16683" y="3008"/>
                    <a:pt x="16662" y="2990"/>
                    <a:pt x="16627" y="2990"/>
                  </a:cubicBezTo>
                  <a:close/>
                  <a:moveTo>
                    <a:pt x="3173" y="3025"/>
                  </a:moveTo>
                  <a:cubicBezTo>
                    <a:pt x="3155" y="3025"/>
                    <a:pt x="3138" y="3047"/>
                    <a:pt x="3138" y="3047"/>
                  </a:cubicBezTo>
                  <a:cubicBezTo>
                    <a:pt x="3103" y="3064"/>
                    <a:pt x="3086" y="3116"/>
                    <a:pt x="3120" y="3155"/>
                  </a:cubicBezTo>
                  <a:cubicBezTo>
                    <a:pt x="3120" y="3173"/>
                    <a:pt x="3155" y="3173"/>
                    <a:pt x="3173" y="3173"/>
                  </a:cubicBezTo>
                  <a:lnTo>
                    <a:pt x="3212" y="3173"/>
                  </a:lnTo>
                  <a:cubicBezTo>
                    <a:pt x="3247" y="3155"/>
                    <a:pt x="3247" y="3099"/>
                    <a:pt x="3229" y="3064"/>
                  </a:cubicBezTo>
                  <a:cubicBezTo>
                    <a:pt x="3212" y="3047"/>
                    <a:pt x="3194" y="3025"/>
                    <a:pt x="3173" y="3025"/>
                  </a:cubicBezTo>
                  <a:close/>
                  <a:moveTo>
                    <a:pt x="19346" y="3081"/>
                  </a:moveTo>
                  <a:cubicBezTo>
                    <a:pt x="19312" y="3116"/>
                    <a:pt x="19312" y="3155"/>
                    <a:pt x="19329" y="3190"/>
                  </a:cubicBezTo>
                  <a:cubicBezTo>
                    <a:pt x="19346" y="3208"/>
                    <a:pt x="19364" y="3225"/>
                    <a:pt x="19381" y="3225"/>
                  </a:cubicBezTo>
                  <a:cubicBezTo>
                    <a:pt x="19403" y="3225"/>
                    <a:pt x="19420" y="3225"/>
                    <a:pt x="19438" y="3208"/>
                  </a:cubicBezTo>
                  <a:cubicBezTo>
                    <a:pt x="19455" y="3190"/>
                    <a:pt x="19473" y="3134"/>
                    <a:pt x="19455" y="3116"/>
                  </a:cubicBezTo>
                  <a:cubicBezTo>
                    <a:pt x="19438" y="3081"/>
                    <a:pt x="19420" y="3081"/>
                    <a:pt x="19381" y="3081"/>
                  </a:cubicBezTo>
                  <a:close/>
                  <a:moveTo>
                    <a:pt x="27670" y="3173"/>
                  </a:moveTo>
                  <a:cubicBezTo>
                    <a:pt x="27631" y="3190"/>
                    <a:pt x="27614" y="3242"/>
                    <a:pt x="27631" y="3282"/>
                  </a:cubicBezTo>
                  <a:cubicBezTo>
                    <a:pt x="27649" y="3299"/>
                    <a:pt x="27670" y="3316"/>
                    <a:pt x="27705" y="3316"/>
                  </a:cubicBezTo>
                  <a:lnTo>
                    <a:pt x="27723" y="3316"/>
                  </a:lnTo>
                  <a:cubicBezTo>
                    <a:pt x="27758" y="3299"/>
                    <a:pt x="27779" y="3264"/>
                    <a:pt x="27779" y="3225"/>
                  </a:cubicBezTo>
                  <a:cubicBezTo>
                    <a:pt x="27758" y="3190"/>
                    <a:pt x="27723" y="3173"/>
                    <a:pt x="27705" y="3173"/>
                  </a:cubicBezTo>
                  <a:close/>
                  <a:moveTo>
                    <a:pt x="2829" y="3242"/>
                  </a:moveTo>
                  <a:cubicBezTo>
                    <a:pt x="2794" y="3282"/>
                    <a:pt x="2794" y="3316"/>
                    <a:pt x="2811" y="3351"/>
                  </a:cubicBezTo>
                  <a:cubicBezTo>
                    <a:pt x="2829" y="3373"/>
                    <a:pt x="2846" y="3390"/>
                    <a:pt x="2868" y="3390"/>
                  </a:cubicBezTo>
                  <a:cubicBezTo>
                    <a:pt x="2885" y="3390"/>
                    <a:pt x="2903" y="3373"/>
                    <a:pt x="2920" y="3373"/>
                  </a:cubicBezTo>
                  <a:cubicBezTo>
                    <a:pt x="2938" y="3351"/>
                    <a:pt x="2955" y="3299"/>
                    <a:pt x="2938" y="3264"/>
                  </a:cubicBezTo>
                  <a:cubicBezTo>
                    <a:pt x="2920" y="3242"/>
                    <a:pt x="2903" y="3242"/>
                    <a:pt x="2868" y="3242"/>
                  </a:cubicBezTo>
                  <a:close/>
                  <a:moveTo>
                    <a:pt x="19077" y="3264"/>
                  </a:moveTo>
                  <a:cubicBezTo>
                    <a:pt x="19077" y="3264"/>
                    <a:pt x="19055" y="3264"/>
                    <a:pt x="19038" y="3282"/>
                  </a:cubicBezTo>
                  <a:cubicBezTo>
                    <a:pt x="19003" y="3299"/>
                    <a:pt x="19003" y="3334"/>
                    <a:pt x="19020" y="3373"/>
                  </a:cubicBezTo>
                  <a:cubicBezTo>
                    <a:pt x="19038" y="3408"/>
                    <a:pt x="19055" y="3408"/>
                    <a:pt x="19077" y="3408"/>
                  </a:cubicBezTo>
                  <a:lnTo>
                    <a:pt x="19111" y="3408"/>
                  </a:lnTo>
                  <a:cubicBezTo>
                    <a:pt x="19146" y="3390"/>
                    <a:pt x="19164" y="3334"/>
                    <a:pt x="19146" y="3299"/>
                  </a:cubicBezTo>
                  <a:cubicBezTo>
                    <a:pt x="19129" y="3282"/>
                    <a:pt x="19111" y="3264"/>
                    <a:pt x="19077" y="3264"/>
                  </a:cubicBezTo>
                  <a:close/>
                  <a:moveTo>
                    <a:pt x="16862" y="3282"/>
                  </a:moveTo>
                  <a:cubicBezTo>
                    <a:pt x="16844" y="3282"/>
                    <a:pt x="16827" y="3282"/>
                    <a:pt x="16810" y="3299"/>
                  </a:cubicBezTo>
                  <a:cubicBezTo>
                    <a:pt x="16770" y="3316"/>
                    <a:pt x="16770" y="3373"/>
                    <a:pt x="16810" y="3390"/>
                  </a:cubicBezTo>
                  <a:cubicBezTo>
                    <a:pt x="16810" y="3408"/>
                    <a:pt x="16844" y="3425"/>
                    <a:pt x="16862" y="3425"/>
                  </a:cubicBezTo>
                  <a:cubicBezTo>
                    <a:pt x="16879" y="3425"/>
                    <a:pt x="16901" y="3425"/>
                    <a:pt x="16901" y="3408"/>
                  </a:cubicBezTo>
                  <a:cubicBezTo>
                    <a:pt x="16936" y="3373"/>
                    <a:pt x="16936" y="3334"/>
                    <a:pt x="16918" y="3299"/>
                  </a:cubicBezTo>
                  <a:cubicBezTo>
                    <a:pt x="16901" y="3282"/>
                    <a:pt x="16879" y="3282"/>
                    <a:pt x="16862" y="3282"/>
                  </a:cubicBezTo>
                  <a:close/>
                  <a:moveTo>
                    <a:pt x="18768" y="3443"/>
                  </a:moveTo>
                  <a:cubicBezTo>
                    <a:pt x="18750" y="3443"/>
                    <a:pt x="18750" y="3443"/>
                    <a:pt x="18729" y="3460"/>
                  </a:cubicBezTo>
                  <a:cubicBezTo>
                    <a:pt x="18694" y="3482"/>
                    <a:pt x="18676" y="3517"/>
                    <a:pt x="18711" y="3551"/>
                  </a:cubicBezTo>
                  <a:cubicBezTo>
                    <a:pt x="18711" y="3591"/>
                    <a:pt x="18750" y="3591"/>
                    <a:pt x="18768" y="3591"/>
                  </a:cubicBezTo>
                  <a:lnTo>
                    <a:pt x="18803" y="3591"/>
                  </a:lnTo>
                  <a:cubicBezTo>
                    <a:pt x="18837" y="3569"/>
                    <a:pt x="18859" y="3517"/>
                    <a:pt x="18837" y="3482"/>
                  </a:cubicBezTo>
                  <a:cubicBezTo>
                    <a:pt x="18820" y="3460"/>
                    <a:pt x="18803" y="3443"/>
                    <a:pt x="18768" y="3443"/>
                  </a:cubicBezTo>
                  <a:close/>
                  <a:moveTo>
                    <a:pt x="2594" y="3460"/>
                  </a:moveTo>
                  <a:cubicBezTo>
                    <a:pt x="2577" y="3460"/>
                    <a:pt x="2559" y="3482"/>
                    <a:pt x="2542" y="3482"/>
                  </a:cubicBezTo>
                  <a:cubicBezTo>
                    <a:pt x="2503" y="3517"/>
                    <a:pt x="2503" y="3551"/>
                    <a:pt x="2542" y="3591"/>
                  </a:cubicBezTo>
                  <a:cubicBezTo>
                    <a:pt x="2559" y="3608"/>
                    <a:pt x="2577" y="3608"/>
                    <a:pt x="2594" y="3608"/>
                  </a:cubicBezTo>
                  <a:cubicBezTo>
                    <a:pt x="2611" y="3608"/>
                    <a:pt x="2629" y="3608"/>
                    <a:pt x="2650" y="3591"/>
                  </a:cubicBezTo>
                  <a:lnTo>
                    <a:pt x="2629" y="3591"/>
                  </a:lnTo>
                  <a:cubicBezTo>
                    <a:pt x="2668" y="3569"/>
                    <a:pt x="2668" y="3517"/>
                    <a:pt x="2650" y="3499"/>
                  </a:cubicBezTo>
                  <a:cubicBezTo>
                    <a:pt x="2629" y="3482"/>
                    <a:pt x="2611" y="3460"/>
                    <a:pt x="2594" y="3460"/>
                  </a:cubicBezTo>
                  <a:close/>
                  <a:moveTo>
                    <a:pt x="27814" y="3517"/>
                  </a:moveTo>
                  <a:cubicBezTo>
                    <a:pt x="27779" y="3534"/>
                    <a:pt x="27758" y="3569"/>
                    <a:pt x="27779" y="3608"/>
                  </a:cubicBezTo>
                  <a:cubicBezTo>
                    <a:pt x="27779" y="3643"/>
                    <a:pt x="27814" y="3660"/>
                    <a:pt x="27831" y="3660"/>
                  </a:cubicBezTo>
                  <a:cubicBezTo>
                    <a:pt x="27849" y="3660"/>
                    <a:pt x="27849" y="3660"/>
                    <a:pt x="27866" y="3643"/>
                  </a:cubicBezTo>
                  <a:cubicBezTo>
                    <a:pt x="27905" y="3643"/>
                    <a:pt x="27923" y="3591"/>
                    <a:pt x="27905" y="3551"/>
                  </a:cubicBezTo>
                  <a:cubicBezTo>
                    <a:pt x="27888" y="3534"/>
                    <a:pt x="27866" y="3517"/>
                    <a:pt x="27831" y="3517"/>
                  </a:cubicBezTo>
                  <a:close/>
                  <a:moveTo>
                    <a:pt x="17119" y="3534"/>
                  </a:moveTo>
                  <a:cubicBezTo>
                    <a:pt x="17097" y="3534"/>
                    <a:pt x="17062" y="3551"/>
                    <a:pt x="17062" y="3569"/>
                  </a:cubicBezTo>
                  <a:cubicBezTo>
                    <a:pt x="17027" y="3591"/>
                    <a:pt x="17027" y="3643"/>
                    <a:pt x="17062" y="3660"/>
                  </a:cubicBezTo>
                  <a:cubicBezTo>
                    <a:pt x="17079" y="3678"/>
                    <a:pt x="17097" y="3678"/>
                    <a:pt x="17119" y="3678"/>
                  </a:cubicBezTo>
                  <a:cubicBezTo>
                    <a:pt x="17136" y="3678"/>
                    <a:pt x="17153" y="3678"/>
                    <a:pt x="17171" y="3660"/>
                  </a:cubicBezTo>
                  <a:cubicBezTo>
                    <a:pt x="17188" y="3625"/>
                    <a:pt x="17188" y="3591"/>
                    <a:pt x="17153" y="3551"/>
                  </a:cubicBezTo>
                  <a:cubicBezTo>
                    <a:pt x="17153" y="3551"/>
                    <a:pt x="17136" y="3534"/>
                    <a:pt x="17119" y="3534"/>
                  </a:cubicBezTo>
                  <a:close/>
                  <a:moveTo>
                    <a:pt x="18424" y="3625"/>
                  </a:moveTo>
                  <a:cubicBezTo>
                    <a:pt x="18385" y="3643"/>
                    <a:pt x="18367" y="3678"/>
                    <a:pt x="18385" y="3717"/>
                  </a:cubicBezTo>
                  <a:cubicBezTo>
                    <a:pt x="18385" y="3752"/>
                    <a:pt x="18424" y="3769"/>
                    <a:pt x="18441" y="3769"/>
                  </a:cubicBezTo>
                  <a:cubicBezTo>
                    <a:pt x="18459" y="3769"/>
                    <a:pt x="18476" y="3752"/>
                    <a:pt x="18476" y="3752"/>
                  </a:cubicBezTo>
                  <a:cubicBezTo>
                    <a:pt x="18511" y="3734"/>
                    <a:pt x="18533" y="3699"/>
                    <a:pt x="18511" y="3660"/>
                  </a:cubicBezTo>
                  <a:cubicBezTo>
                    <a:pt x="18494" y="3625"/>
                    <a:pt x="18476" y="3625"/>
                    <a:pt x="18441" y="3625"/>
                  </a:cubicBezTo>
                  <a:close/>
                  <a:moveTo>
                    <a:pt x="2324" y="3717"/>
                  </a:moveTo>
                  <a:cubicBezTo>
                    <a:pt x="2302" y="3717"/>
                    <a:pt x="2285" y="3717"/>
                    <a:pt x="2285" y="3734"/>
                  </a:cubicBezTo>
                  <a:cubicBezTo>
                    <a:pt x="2250" y="3769"/>
                    <a:pt x="2250" y="3808"/>
                    <a:pt x="2285" y="3843"/>
                  </a:cubicBezTo>
                  <a:cubicBezTo>
                    <a:pt x="2285" y="3860"/>
                    <a:pt x="2302" y="3860"/>
                    <a:pt x="2324" y="3860"/>
                  </a:cubicBezTo>
                  <a:cubicBezTo>
                    <a:pt x="2342" y="3860"/>
                    <a:pt x="2359" y="3860"/>
                    <a:pt x="2376" y="3843"/>
                  </a:cubicBezTo>
                  <a:cubicBezTo>
                    <a:pt x="2411" y="3808"/>
                    <a:pt x="2411" y="3769"/>
                    <a:pt x="2376" y="3734"/>
                  </a:cubicBezTo>
                  <a:cubicBezTo>
                    <a:pt x="2359" y="3717"/>
                    <a:pt x="2342" y="3717"/>
                    <a:pt x="2324" y="3717"/>
                  </a:cubicBezTo>
                  <a:close/>
                  <a:moveTo>
                    <a:pt x="17406" y="3734"/>
                  </a:moveTo>
                  <a:cubicBezTo>
                    <a:pt x="17388" y="3734"/>
                    <a:pt x="17354" y="3752"/>
                    <a:pt x="17354" y="3786"/>
                  </a:cubicBezTo>
                  <a:cubicBezTo>
                    <a:pt x="17336" y="3826"/>
                    <a:pt x="17336" y="3860"/>
                    <a:pt x="17371" y="3878"/>
                  </a:cubicBezTo>
                  <a:lnTo>
                    <a:pt x="17406" y="3878"/>
                  </a:lnTo>
                  <a:cubicBezTo>
                    <a:pt x="17445" y="3878"/>
                    <a:pt x="17462" y="3860"/>
                    <a:pt x="17480" y="3843"/>
                  </a:cubicBezTo>
                  <a:cubicBezTo>
                    <a:pt x="17497" y="3808"/>
                    <a:pt x="17480" y="3769"/>
                    <a:pt x="17445" y="3752"/>
                  </a:cubicBezTo>
                  <a:cubicBezTo>
                    <a:pt x="17423" y="3734"/>
                    <a:pt x="17423" y="3734"/>
                    <a:pt x="17406" y="3734"/>
                  </a:cubicBezTo>
                  <a:close/>
                  <a:moveTo>
                    <a:pt x="18098" y="3769"/>
                  </a:moveTo>
                  <a:cubicBezTo>
                    <a:pt x="18058" y="3786"/>
                    <a:pt x="18041" y="3826"/>
                    <a:pt x="18041" y="3860"/>
                  </a:cubicBezTo>
                  <a:cubicBezTo>
                    <a:pt x="18058" y="3895"/>
                    <a:pt x="18076" y="3917"/>
                    <a:pt x="18115" y="3917"/>
                  </a:cubicBezTo>
                  <a:cubicBezTo>
                    <a:pt x="18115" y="3917"/>
                    <a:pt x="18132" y="3917"/>
                    <a:pt x="18132" y="3895"/>
                  </a:cubicBezTo>
                  <a:cubicBezTo>
                    <a:pt x="18167" y="3895"/>
                    <a:pt x="18206" y="3843"/>
                    <a:pt x="18185" y="3808"/>
                  </a:cubicBezTo>
                  <a:cubicBezTo>
                    <a:pt x="18167" y="3786"/>
                    <a:pt x="18150" y="3769"/>
                    <a:pt x="18115" y="3769"/>
                  </a:cubicBezTo>
                  <a:close/>
                  <a:moveTo>
                    <a:pt x="17750" y="3826"/>
                  </a:moveTo>
                  <a:cubicBezTo>
                    <a:pt x="17715" y="3826"/>
                    <a:pt x="17697" y="3860"/>
                    <a:pt x="17680" y="3895"/>
                  </a:cubicBezTo>
                  <a:cubicBezTo>
                    <a:pt x="17680" y="3934"/>
                    <a:pt x="17715" y="3969"/>
                    <a:pt x="17750" y="3969"/>
                  </a:cubicBezTo>
                  <a:cubicBezTo>
                    <a:pt x="17806" y="3969"/>
                    <a:pt x="17823" y="3934"/>
                    <a:pt x="17823" y="3895"/>
                  </a:cubicBezTo>
                  <a:cubicBezTo>
                    <a:pt x="17841" y="3860"/>
                    <a:pt x="17806" y="3826"/>
                    <a:pt x="17771" y="3826"/>
                  </a:cubicBezTo>
                  <a:close/>
                  <a:moveTo>
                    <a:pt x="27975" y="3843"/>
                  </a:moveTo>
                  <a:cubicBezTo>
                    <a:pt x="27958" y="3843"/>
                    <a:pt x="27958" y="3843"/>
                    <a:pt x="27940" y="3860"/>
                  </a:cubicBezTo>
                  <a:cubicBezTo>
                    <a:pt x="27905" y="3860"/>
                    <a:pt x="27888" y="3917"/>
                    <a:pt x="27905" y="3952"/>
                  </a:cubicBezTo>
                  <a:cubicBezTo>
                    <a:pt x="27923" y="3969"/>
                    <a:pt x="27940" y="3987"/>
                    <a:pt x="27975" y="3987"/>
                  </a:cubicBezTo>
                  <a:lnTo>
                    <a:pt x="27997" y="3987"/>
                  </a:lnTo>
                  <a:cubicBezTo>
                    <a:pt x="28032" y="3969"/>
                    <a:pt x="28049" y="3934"/>
                    <a:pt x="28049" y="3895"/>
                  </a:cubicBezTo>
                  <a:cubicBezTo>
                    <a:pt x="28032" y="3860"/>
                    <a:pt x="27997" y="3843"/>
                    <a:pt x="27975" y="3843"/>
                  </a:cubicBezTo>
                  <a:close/>
                  <a:moveTo>
                    <a:pt x="2085" y="3987"/>
                  </a:moveTo>
                  <a:cubicBezTo>
                    <a:pt x="2067" y="3987"/>
                    <a:pt x="2033" y="3987"/>
                    <a:pt x="2033" y="4004"/>
                  </a:cubicBezTo>
                  <a:cubicBezTo>
                    <a:pt x="1998" y="4043"/>
                    <a:pt x="1998" y="4078"/>
                    <a:pt x="2033" y="4113"/>
                  </a:cubicBezTo>
                  <a:cubicBezTo>
                    <a:pt x="2050" y="4113"/>
                    <a:pt x="2067" y="4135"/>
                    <a:pt x="2085" y="4135"/>
                  </a:cubicBezTo>
                  <a:cubicBezTo>
                    <a:pt x="2107" y="4135"/>
                    <a:pt x="2124" y="4113"/>
                    <a:pt x="2141" y="4095"/>
                  </a:cubicBezTo>
                  <a:cubicBezTo>
                    <a:pt x="2159" y="4078"/>
                    <a:pt x="2159" y="4026"/>
                    <a:pt x="2124" y="4004"/>
                  </a:cubicBezTo>
                  <a:cubicBezTo>
                    <a:pt x="2124" y="3987"/>
                    <a:pt x="2107" y="3987"/>
                    <a:pt x="2085" y="3987"/>
                  </a:cubicBezTo>
                  <a:close/>
                  <a:moveTo>
                    <a:pt x="28084" y="4187"/>
                  </a:moveTo>
                  <a:cubicBezTo>
                    <a:pt x="28049" y="4204"/>
                    <a:pt x="28032" y="4243"/>
                    <a:pt x="28049" y="4278"/>
                  </a:cubicBezTo>
                  <a:cubicBezTo>
                    <a:pt x="28066" y="4313"/>
                    <a:pt x="28084" y="4330"/>
                    <a:pt x="28123" y="4330"/>
                  </a:cubicBezTo>
                  <a:cubicBezTo>
                    <a:pt x="28123" y="4330"/>
                    <a:pt x="28140" y="4330"/>
                    <a:pt x="28140" y="4313"/>
                  </a:cubicBezTo>
                  <a:cubicBezTo>
                    <a:pt x="28175" y="4296"/>
                    <a:pt x="28193" y="4261"/>
                    <a:pt x="28175" y="4222"/>
                  </a:cubicBezTo>
                  <a:cubicBezTo>
                    <a:pt x="28175" y="4204"/>
                    <a:pt x="28140" y="4187"/>
                    <a:pt x="28123" y="4187"/>
                  </a:cubicBezTo>
                  <a:close/>
                  <a:moveTo>
                    <a:pt x="1832" y="4261"/>
                  </a:moveTo>
                  <a:cubicBezTo>
                    <a:pt x="1815" y="4261"/>
                    <a:pt x="1798" y="4261"/>
                    <a:pt x="1780" y="4278"/>
                  </a:cubicBezTo>
                  <a:cubicBezTo>
                    <a:pt x="1758" y="4313"/>
                    <a:pt x="1758" y="4352"/>
                    <a:pt x="1798" y="4387"/>
                  </a:cubicBezTo>
                  <a:cubicBezTo>
                    <a:pt x="1815" y="4387"/>
                    <a:pt x="1832" y="4404"/>
                    <a:pt x="1832" y="4404"/>
                  </a:cubicBezTo>
                  <a:cubicBezTo>
                    <a:pt x="1867" y="4404"/>
                    <a:pt x="1889" y="4387"/>
                    <a:pt x="1906" y="4369"/>
                  </a:cubicBezTo>
                  <a:cubicBezTo>
                    <a:pt x="1924" y="4352"/>
                    <a:pt x="1924" y="4296"/>
                    <a:pt x="1889" y="4278"/>
                  </a:cubicBezTo>
                  <a:cubicBezTo>
                    <a:pt x="1867" y="4261"/>
                    <a:pt x="1850" y="4261"/>
                    <a:pt x="1832" y="4261"/>
                  </a:cubicBezTo>
                  <a:close/>
                  <a:moveTo>
                    <a:pt x="28232" y="4513"/>
                  </a:moveTo>
                  <a:cubicBezTo>
                    <a:pt x="28193" y="4530"/>
                    <a:pt x="28175" y="4587"/>
                    <a:pt x="28193" y="4622"/>
                  </a:cubicBezTo>
                  <a:cubicBezTo>
                    <a:pt x="28214" y="4639"/>
                    <a:pt x="28249" y="4657"/>
                    <a:pt x="28267" y="4657"/>
                  </a:cubicBezTo>
                  <a:cubicBezTo>
                    <a:pt x="28284" y="4657"/>
                    <a:pt x="28284" y="4657"/>
                    <a:pt x="28301" y="4639"/>
                  </a:cubicBezTo>
                  <a:cubicBezTo>
                    <a:pt x="28341" y="4639"/>
                    <a:pt x="28358" y="4587"/>
                    <a:pt x="28341" y="4548"/>
                  </a:cubicBezTo>
                  <a:cubicBezTo>
                    <a:pt x="28323" y="4530"/>
                    <a:pt x="28284" y="4513"/>
                    <a:pt x="28267" y="4513"/>
                  </a:cubicBezTo>
                  <a:close/>
                  <a:moveTo>
                    <a:pt x="1615" y="4530"/>
                  </a:moveTo>
                  <a:cubicBezTo>
                    <a:pt x="1597" y="4530"/>
                    <a:pt x="1580" y="4548"/>
                    <a:pt x="1563" y="4570"/>
                  </a:cubicBezTo>
                  <a:cubicBezTo>
                    <a:pt x="1524" y="4604"/>
                    <a:pt x="1541" y="4639"/>
                    <a:pt x="1563" y="4657"/>
                  </a:cubicBezTo>
                  <a:cubicBezTo>
                    <a:pt x="1580" y="4678"/>
                    <a:pt x="1597" y="4678"/>
                    <a:pt x="1615" y="4678"/>
                  </a:cubicBezTo>
                  <a:cubicBezTo>
                    <a:pt x="1632" y="4678"/>
                    <a:pt x="1650" y="4678"/>
                    <a:pt x="1671" y="4657"/>
                  </a:cubicBezTo>
                  <a:cubicBezTo>
                    <a:pt x="1689" y="4622"/>
                    <a:pt x="1689" y="4570"/>
                    <a:pt x="1650" y="4548"/>
                  </a:cubicBezTo>
                  <a:cubicBezTo>
                    <a:pt x="1650" y="4548"/>
                    <a:pt x="1632" y="4530"/>
                    <a:pt x="1615" y="4530"/>
                  </a:cubicBezTo>
                  <a:close/>
                  <a:moveTo>
                    <a:pt x="1397" y="4822"/>
                  </a:moveTo>
                  <a:cubicBezTo>
                    <a:pt x="1380" y="4822"/>
                    <a:pt x="1363" y="4839"/>
                    <a:pt x="1345" y="4857"/>
                  </a:cubicBezTo>
                  <a:cubicBezTo>
                    <a:pt x="1323" y="4896"/>
                    <a:pt x="1323" y="4931"/>
                    <a:pt x="1363" y="4966"/>
                  </a:cubicBezTo>
                  <a:lnTo>
                    <a:pt x="1397" y="4966"/>
                  </a:lnTo>
                  <a:cubicBezTo>
                    <a:pt x="1415" y="4966"/>
                    <a:pt x="1454" y="4966"/>
                    <a:pt x="1454" y="4948"/>
                  </a:cubicBezTo>
                  <a:cubicBezTo>
                    <a:pt x="1489" y="4913"/>
                    <a:pt x="1471" y="4857"/>
                    <a:pt x="1432" y="4839"/>
                  </a:cubicBezTo>
                  <a:cubicBezTo>
                    <a:pt x="1432" y="4839"/>
                    <a:pt x="1415" y="4822"/>
                    <a:pt x="1397" y="4822"/>
                  </a:cubicBezTo>
                  <a:close/>
                  <a:moveTo>
                    <a:pt x="28393" y="4839"/>
                  </a:moveTo>
                  <a:cubicBezTo>
                    <a:pt x="28358" y="4857"/>
                    <a:pt x="28358" y="4913"/>
                    <a:pt x="28375" y="4948"/>
                  </a:cubicBezTo>
                  <a:cubicBezTo>
                    <a:pt x="28375" y="4966"/>
                    <a:pt x="28410" y="4983"/>
                    <a:pt x="28432" y="4983"/>
                  </a:cubicBezTo>
                  <a:cubicBezTo>
                    <a:pt x="28449" y="4983"/>
                    <a:pt x="28449" y="4983"/>
                    <a:pt x="28467" y="4966"/>
                  </a:cubicBezTo>
                  <a:cubicBezTo>
                    <a:pt x="28502" y="4948"/>
                    <a:pt x="28519" y="4913"/>
                    <a:pt x="28502" y="4874"/>
                  </a:cubicBezTo>
                  <a:cubicBezTo>
                    <a:pt x="28484" y="4839"/>
                    <a:pt x="28467" y="4839"/>
                    <a:pt x="28432" y="4839"/>
                  </a:cubicBezTo>
                  <a:close/>
                  <a:moveTo>
                    <a:pt x="1197" y="5131"/>
                  </a:moveTo>
                  <a:cubicBezTo>
                    <a:pt x="1180" y="5131"/>
                    <a:pt x="1145" y="5148"/>
                    <a:pt x="1145" y="5166"/>
                  </a:cubicBezTo>
                  <a:cubicBezTo>
                    <a:pt x="1106" y="5201"/>
                    <a:pt x="1128" y="5240"/>
                    <a:pt x="1162" y="5257"/>
                  </a:cubicBezTo>
                  <a:cubicBezTo>
                    <a:pt x="1162" y="5275"/>
                    <a:pt x="1180" y="5275"/>
                    <a:pt x="1197" y="5275"/>
                  </a:cubicBezTo>
                  <a:cubicBezTo>
                    <a:pt x="1215" y="5275"/>
                    <a:pt x="1254" y="5257"/>
                    <a:pt x="1254" y="5240"/>
                  </a:cubicBezTo>
                  <a:cubicBezTo>
                    <a:pt x="1271" y="5201"/>
                    <a:pt x="1271" y="5166"/>
                    <a:pt x="1236" y="5148"/>
                  </a:cubicBezTo>
                  <a:cubicBezTo>
                    <a:pt x="1215" y="5131"/>
                    <a:pt x="1215" y="5131"/>
                    <a:pt x="1197" y="5131"/>
                  </a:cubicBezTo>
                  <a:close/>
                  <a:moveTo>
                    <a:pt x="28610" y="5148"/>
                  </a:moveTo>
                  <a:cubicBezTo>
                    <a:pt x="28593" y="5148"/>
                    <a:pt x="28576" y="5148"/>
                    <a:pt x="28576" y="5166"/>
                  </a:cubicBezTo>
                  <a:cubicBezTo>
                    <a:pt x="28541" y="5183"/>
                    <a:pt x="28519" y="5222"/>
                    <a:pt x="28541" y="5257"/>
                  </a:cubicBezTo>
                  <a:cubicBezTo>
                    <a:pt x="28558" y="5275"/>
                    <a:pt x="28576" y="5292"/>
                    <a:pt x="28610" y="5292"/>
                  </a:cubicBezTo>
                  <a:lnTo>
                    <a:pt x="28650" y="5292"/>
                  </a:lnTo>
                  <a:cubicBezTo>
                    <a:pt x="28684" y="5275"/>
                    <a:pt x="28684" y="5222"/>
                    <a:pt x="28667" y="5183"/>
                  </a:cubicBezTo>
                  <a:cubicBezTo>
                    <a:pt x="28667" y="5166"/>
                    <a:pt x="28628" y="5148"/>
                    <a:pt x="28610" y="5148"/>
                  </a:cubicBezTo>
                  <a:close/>
                  <a:moveTo>
                    <a:pt x="997" y="5440"/>
                  </a:moveTo>
                  <a:cubicBezTo>
                    <a:pt x="980" y="5440"/>
                    <a:pt x="962" y="5457"/>
                    <a:pt x="945" y="5475"/>
                  </a:cubicBezTo>
                  <a:cubicBezTo>
                    <a:pt x="927" y="5510"/>
                    <a:pt x="927" y="5549"/>
                    <a:pt x="962" y="5566"/>
                  </a:cubicBezTo>
                  <a:cubicBezTo>
                    <a:pt x="980" y="5583"/>
                    <a:pt x="997" y="5583"/>
                    <a:pt x="997" y="5583"/>
                  </a:cubicBezTo>
                  <a:cubicBezTo>
                    <a:pt x="1036" y="5583"/>
                    <a:pt x="1054" y="5566"/>
                    <a:pt x="1071" y="5549"/>
                  </a:cubicBezTo>
                  <a:cubicBezTo>
                    <a:pt x="1088" y="5510"/>
                    <a:pt x="1071" y="5475"/>
                    <a:pt x="1036" y="5440"/>
                  </a:cubicBezTo>
                  <a:close/>
                  <a:moveTo>
                    <a:pt x="28758" y="5475"/>
                  </a:moveTo>
                  <a:cubicBezTo>
                    <a:pt x="28719" y="5492"/>
                    <a:pt x="28702" y="5549"/>
                    <a:pt x="28719" y="5583"/>
                  </a:cubicBezTo>
                  <a:cubicBezTo>
                    <a:pt x="28737" y="5601"/>
                    <a:pt x="28758" y="5618"/>
                    <a:pt x="28793" y="5618"/>
                  </a:cubicBezTo>
                  <a:cubicBezTo>
                    <a:pt x="28793" y="5618"/>
                    <a:pt x="28811" y="5618"/>
                    <a:pt x="28811" y="5601"/>
                  </a:cubicBezTo>
                  <a:cubicBezTo>
                    <a:pt x="28845" y="5583"/>
                    <a:pt x="28867" y="5549"/>
                    <a:pt x="28845" y="5510"/>
                  </a:cubicBezTo>
                  <a:cubicBezTo>
                    <a:pt x="28828" y="5475"/>
                    <a:pt x="28811" y="5475"/>
                    <a:pt x="28793" y="5475"/>
                  </a:cubicBezTo>
                  <a:close/>
                  <a:moveTo>
                    <a:pt x="819" y="5744"/>
                  </a:moveTo>
                  <a:cubicBezTo>
                    <a:pt x="801" y="5744"/>
                    <a:pt x="779" y="5766"/>
                    <a:pt x="762" y="5784"/>
                  </a:cubicBezTo>
                  <a:cubicBezTo>
                    <a:pt x="745" y="5818"/>
                    <a:pt x="745" y="5875"/>
                    <a:pt x="779" y="5892"/>
                  </a:cubicBezTo>
                  <a:lnTo>
                    <a:pt x="819" y="5892"/>
                  </a:lnTo>
                  <a:cubicBezTo>
                    <a:pt x="853" y="5892"/>
                    <a:pt x="871" y="5892"/>
                    <a:pt x="888" y="5853"/>
                  </a:cubicBezTo>
                  <a:cubicBezTo>
                    <a:pt x="910" y="5818"/>
                    <a:pt x="888" y="5784"/>
                    <a:pt x="853" y="5766"/>
                  </a:cubicBezTo>
                  <a:cubicBezTo>
                    <a:pt x="853" y="5744"/>
                    <a:pt x="836" y="5744"/>
                    <a:pt x="819" y="5744"/>
                  </a:cubicBezTo>
                  <a:close/>
                  <a:moveTo>
                    <a:pt x="28954" y="5784"/>
                  </a:moveTo>
                  <a:cubicBezTo>
                    <a:pt x="28954" y="5784"/>
                    <a:pt x="28937" y="5784"/>
                    <a:pt x="28919" y="5801"/>
                  </a:cubicBezTo>
                  <a:cubicBezTo>
                    <a:pt x="28902" y="5818"/>
                    <a:pt x="28884" y="5853"/>
                    <a:pt x="28902" y="5892"/>
                  </a:cubicBezTo>
                  <a:cubicBezTo>
                    <a:pt x="28919" y="5910"/>
                    <a:pt x="28937" y="5927"/>
                    <a:pt x="28954" y="5927"/>
                  </a:cubicBezTo>
                  <a:lnTo>
                    <a:pt x="28993" y="5927"/>
                  </a:lnTo>
                  <a:cubicBezTo>
                    <a:pt x="29028" y="5892"/>
                    <a:pt x="29045" y="5853"/>
                    <a:pt x="29028" y="5818"/>
                  </a:cubicBezTo>
                  <a:cubicBezTo>
                    <a:pt x="29011" y="5801"/>
                    <a:pt x="28993" y="5784"/>
                    <a:pt x="28954" y="5784"/>
                  </a:cubicBezTo>
                  <a:close/>
                  <a:moveTo>
                    <a:pt x="653" y="6071"/>
                  </a:moveTo>
                  <a:cubicBezTo>
                    <a:pt x="636" y="6071"/>
                    <a:pt x="601" y="6093"/>
                    <a:pt x="584" y="6110"/>
                  </a:cubicBezTo>
                  <a:cubicBezTo>
                    <a:pt x="562" y="6145"/>
                    <a:pt x="584" y="6180"/>
                    <a:pt x="618" y="6219"/>
                  </a:cubicBezTo>
                  <a:lnTo>
                    <a:pt x="653" y="6219"/>
                  </a:lnTo>
                  <a:cubicBezTo>
                    <a:pt x="671" y="6219"/>
                    <a:pt x="710" y="6201"/>
                    <a:pt x="727" y="6180"/>
                  </a:cubicBezTo>
                  <a:cubicBezTo>
                    <a:pt x="745" y="6145"/>
                    <a:pt x="727" y="6093"/>
                    <a:pt x="692" y="6071"/>
                  </a:cubicBezTo>
                  <a:close/>
                  <a:moveTo>
                    <a:pt x="29137" y="6093"/>
                  </a:moveTo>
                  <a:cubicBezTo>
                    <a:pt x="29137" y="6093"/>
                    <a:pt x="29119" y="6110"/>
                    <a:pt x="29102" y="6110"/>
                  </a:cubicBezTo>
                  <a:cubicBezTo>
                    <a:pt x="29085" y="6127"/>
                    <a:pt x="29063" y="6162"/>
                    <a:pt x="29085" y="6201"/>
                  </a:cubicBezTo>
                  <a:cubicBezTo>
                    <a:pt x="29102" y="6236"/>
                    <a:pt x="29119" y="6236"/>
                    <a:pt x="29137" y="6236"/>
                  </a:cubicBezTo>
                  <a:lnTo>
                    <a:pt x="29172" y="6236"/>
                  </a:lnTo>
                  <a:cubicBezTo>
                    <a:pt x="29211" y="6219"/>
                    <a:pt x="29228" y="6162"/>
                    <a:pt x="29211" y="6127"/>
                  </a:cubicBezTo>
                  <a:cubicBezTo>
                    <a:pt x="29193" y="6110"/>
                    <a:pt x="29172" y="6093"/>
                    <a:pt x="29137" y="6093"/>
                  </a:cubicBezTo>
                  <a:close/>
                  <a:moveTo>
                    <a:pt x="492" y="6397"/>
                  </a:moveTo>
                  <a:cubicBezTo>
                    <a:pt x="475" y="6397"/>
                    <a:pt x="436" y="6419"/>
                    <a:pt x="436" y="6436"/>
                  </a:cubicBezTo>
                  <a:cubicBezTo>
                    <a:pt x="418" y="6471"/>
                    <a:pt x="436" y="6528"/>
                    <a:pt x="475" y="6545"/>
                  </a:cubicBezTo>
                  <a:lnTo>
                    <a:pt x="492" y="6545"/>
                  </a:lnTo>
                  <a:cubicBezTo>
                    <a:pt x="527" y="6545"/>
                    <a:pt x="544" y="6528"/>
                    <a:pt x="562" y="6506"/>
                  </a:cubicBezTo>
                  <a:cubicBezTo>
                    <a:pt x="584" y="6471"/>
                    <a:pt x="562" y="6419"/>
                    <a:pt x="527" y="6397"/>
                  </a:cubicBezTo>
                  <a:close/>
                  <a:moveTo>
                    <a:pt x="29302" y="6419"/>
                  </a:moveTo>
                  <a:cubicBezTo>
                    <a:pt x="29263" y="6436"/>
                    <a:pt x="29246" y="6489"/>
                    <a:pt x="29263" y="6528"/>
                  </a:cubicBezTo>
                  <a:cubicBezTo>
                    <a:pt x="29280" y="6545"/>
                    <a:pt x="29302" y="6563"/>
                    <a:pt x="29337" y="6563"/>
                  </a:cubicBezTo>
                  <a:cubicBezTo>
                    <a:pt x="29337" y="6563"/>
                    <a:pt x="29354" y="6545"/>
                    <a:pt x="29372" y="6545"/>
                  </a:cubicBezTo>
                  <a:cubicBezTo>
                    <a:pt x="29389" y="6528"/>
                    <a:pt x="29411" y="6489"/>
                    <a:pt x="29389" y="6454"/>
                  </a:cubicBezTo>
                  <a:cubicBezTo>
                    <a:pt x="29372" y="6419"/>
                    <a:pt x="29354" y="6419"/>
                    <a:pt x="29337" y="6419"/>
                  </a:cubicBezTo>
                  <a:close/>
                  <a:moveTo>
                    <a:pt x="344" y="6724"/>
                  </a:moveTo>
                  <a:cubicBezTo>
                    <a:pt x="327" y="6724"/>
                    <a:pt x="292" y="6745"/>
                    <a:pt x="275" y="6780"/>
                  </a:cubicBezTo>
                  <a:lnTo>
                    <a:pt x="275" y="6797"/>
                  </a:lnTo>
                  <a:cubicBezTo>
                    <a:pt x="292" y="6797"/>
                    <a:pt x="292" y="6815"/>
                    <a:pt x="275" y="6832"/>
                  </a:cubicBezTo>
                  <a:cubicBezTo>
                    <a:pt x="292" y="6854"/>
                    <a:pt x="309" y="6854"/>
                    <a:pt x="327" y="6871"/>
                  </a:cubicBezTo>
                  <a:lnTo>
                    <a:pt x="344" y="6871"/>
                  </a:lnTo>
                  <a:cubicBezTo>
                    <a:pt x="383" y="6871"/>
                    <a:pt x="401" y="6854"/>
                    <a:pt x="418" y="6832"/>
                  </a:cubicBezTo>
                  <a:cubicBezTo>
                    <a:pt x="436" y="6797"/>
                    <a:pt x="418" y="6745"/>
                    <a:pt x="383" y="6724"/>
                  </a:cubicBezTo>
                  <a:close/>
                  <a:moveTo>
                    <a:pt x="29481" y="6724"/>
                  </a:moveTo>
                  <a:cubicBezTo>
                    <a:pt x="29446" y="6763"/>
                    <a:pt x="29428" y="6797"/>
                    <a:pt x="29446" y="6832"/>
                  </a:cubicBezTo>
                  <a:cubicBezTo>
                    <a:pt x="29463" y="6854"/>
                    <a:pt x="29481" y="6871"/>
                    <a:pt x="29520" y="6871"/>
                  </a:cubicBezTo>
                  <a:cubicBezTo>
                    <a:pt x="29520" y="6871"/>
                    <a:pt x="29537" y="6871"/>
                    <a:pt x="29555" y="6854"/>
                  </a:cubicBezTo>
                  <a:cubicBezTo>
                    <a:pt x="29589" y="6832"/>
                    <a:pt x="29589" y="6797"/>
                    <a:pt x="29572" y="6763"/>
                  </a:cubicBezTo>
                  <a:cubicBezTo>
                    <a:pt x="29555" y="6745"/>
                    <a:pt x="29537" y="6724"/>
                    <a:pt x="29520" y="6724"/>
                  </a:cubicBezTo>
                  <a:close/>
                  <a:moveTo>
                    <a:pt x="29698" y="7032"/>
                  </a:moveTo>
                  <a:cubicBezTo>
                    <a:pt x="29681" y="7032"/>
                    <a:pt x="29663" y="7032"/>
                    <a:pt x="29663" y="7050"/>
                  </a:cubicBezTo>
                  <a:cubicBezTo>
                    <a:pt x="29629" y="7072"/>
                    <a:pt x="29607" y="7106"/>
                    <a:pt x="29629" y="7141"/>
                  </a:cubicBezTo>
                  <a:cubicBezTo>
                    <a:pt x="29646" y="7180"/>
                    <a:pt x="29663" y="7180"/>
                    <a:pt x="29698" y="7180"/>
                  </a:cubicBezTo>
                  <a:lnTo>
                    <a:pt x="29737" y="7180"/>
                  </a:lnTo>
                  <a:cubicBezTo>
                    <a:pt x="29772" y="7159"/>
                    <a:pt x="29772" y="7106"/>
                    <a:pt x="29755" y="7072"/>
                  </a:cubicBezTo>
                  <a:cubicBezTo>
                    <a:pt x="29737" y="7050"/>
                    <a:pt x="29716" y="7032"/>
                    <a:pt x="29698" y="7032"/>
                  </a:cubicBezTo>
                  <a:close/>
                  <a:moveTo>
                    <a:pt x="218" y="7072"/>
                  </a:moveTo>
                  <a:cubicBezTo>
                    <a:pt x="183" y="7072"/>
                    <a:pt x="166" y="7089"/>
                    <a:pt x="148" y="7106"/>
                  </a:cubicBezTo>
                  <a:cubicBezTo>
                    <a:pt x="166" y="7124"/>
                    <a:pt x="183" y="7159"/>
                    <a:pt x="166" y="7180"/>
                  </a:cubicBezTo>
                  <a:lnTo>
                    <a:pt x="166" y="7198"/>
                  </a:lnTo>
                  <a:lnTo>
                    <a:pt x="183" y="7198"/>
                  </a:lnTo>
                  <a:cubicBezTo>
                    <a:pt x="201" y="7215"/>
                    <a:pt x="201" y="7215"/>
                    <a:pt x="218" y="7215"/>
                  </a:cubicBezTo>
                  <a:cubicBezTo>
                    <a:pt x="236" y="7215"/>
                    <a:pt x="275" y="7198"/>
                    <a:pt x="275" y="7159"/>
                  </a:cubicBezTo>
                  <a:cubicBezTo>
                    <a:pt x="292" y="7124"/>
                    <a:pt x="275" y="7089"/>
                    <a:pt x="236" y="7072"/>
                  </a:cubicBezTo>
                  <a:close/>
                  <a:moveTo>
                    <a:pt x="29846" y="7359"/>
                  </a:moveTo>
                  <a:cubicBezTo>
                    <a:pt x="29807" y="7376"/>
                    <a:pt x="29790" y="7433"/>
                    <a:pt x="29807" y="7468"/>
                  </a:cubicBezTo>
                  <a:cubicBezTo>
                    <a:pt x="29824" y="7485"/>
                    <a:pt x="29846" y="7507"/>
                    <a:pt x="29881" y="7507"/>
                  </a:cubicBezTo>
                  <a:cubicBezTo>
                    <a:pt x="29881" y="7507"/>
                    <a:pt x="29898" y="7485"/>
                    <a:pt x="29916" y="7485"/>
                  </a:cubicBezTo>
                  <a:cubicBezTo>
                    <a:pt x="29933" y="7468"/>
                    <a:pt x="29955" y="7433"/>
                    <a:pt x="29933" y="7398"/>
                  </a:cubicBezTo>
                  <a:cubicBezTo>
                    <a:pt x="29916" y="7359"/>
                    <a:pt x="29898" y="7359"/>
                    <a:pt x="29881" y="7359"/>
                  </a:cubicBezTo>
                  <a:close/>
                  <a:moveTo>
                    <a:pt x="92" y="7415"/>
                  </a:moveTo>
                  <a:cubicBezTo>
                    <a:pt x="57" y="7415"/>
                    <a:pt x="40" y="7433"/>
                    <a:pt x="18" y="7450"/>
                  </a:cubicBezTo>
                  <a:cubicBezTo>
                    <a:pt x="1" y="7507"/>
                    <a:pt x="40" y="7542"/>
                    <a:pt x="75" y="7542"/>
                  </a:cubicBezTo>
                  <a:cubicBezTo>
                    <a:pt x="75" y="7559"/>
                    <a:pt x="92" y="7559"/>
                    <a:pt x="92" y="7559"/>
                  </a:cubicBezTo>
                  <a:cubicBezTo>
                    <a:pt x="127" y="7559"/>
                    <a:pt x="148" y="7542"/>
                    <a:pt x="166" y="7507"/>
                  </a:cubicBezTo>
                  <a:cubicBezTo>
                    <a:pt x="148" y="7485"/>
                    <a:pt x="127" y="7450"/>
                    <a:pt x="148" y="7433"/>
                  </a:cubicBezTo>
                  <a:cubicBezTo>
                    <a:pt x="127" y="7415"/>
                    <a:pt x="127" y="7415"/>
                    <a:pt x="109" y="7415"/>
                  </a:cubicBezTo>
                  <a:close/>
                  <a:moveTo>
                    <a:pt x="30042" y="7668"/>
                  </a:moveTo>
                  <a:cubicBezTo>
                    <a:pt x="30042" y="7668"/>
                    <a:pt x="30025" y="7668"/>
                    <a:pt x="30007" y="7685"/>
                  </a:cubicBezTo>
                  <a:cubicBezTo>
                    <a:pt x="29972" y="7703"/>
                    <a:pt x="29972" y="7742"/>
                    <a:pt x="29990" y="7777"/>
                  </a:cubicBezTo>
                  <a:cubicBezTo>
                    <a:pt x="30007" y="7794"/>
                    <a:pt x="30025" y="7811"/>
                    <a:pt x="30042" y="7811"/>
                  </a:cubicBezTo>
                  <a:lnTo>
                    <a:pt x="30081" y="7811"/>
                  </a:lnTo>
                  <a:cubicBezTo>
                    <a:pt x="30116" y="7794"/>
                    <a:pt x="30133" y="7759"/>
                    <a:pt x="30116" y="7724"/>
                  </a:cubicBezTo>
                  <a:lnTo>
                    <a:pt x="30099" y="7703"/>
                  </a:lnTo>
                  <a:lnTo>
                    <a:pt x="30099" y="7685"/>
                  </a:lnTo>
                  <a:cubicBezTo>
                    <a:pt x="30081" y="7668"/>
                    <a:pt x="30064" y="7668"/>
                    <a:pt x="30042" y="7668"/>
                  </a:cubicBezTo>
                  <a:close/>
                  <a:moveTo>
                    <a:pt x="30190" y="7994"/>
                  </a:moveTo>
                  <a:cubicBezTo>
                    <a:pt x="30151" y="8012"/>
                    <a:pt x="30151" y="8051"/>
                    <a:pt x="30151" y="8085"/>
                  </a:cubicBezTo>
                  <a:cubicBezTo>
                    <a:pt x="30151" y="8085"/>
                    <a:pt x="30151" y="8103"/>
                    <a:pt x="30172" y="8103"/>
                  </a:cubicBezTo>
                  <a:cubicBezTo>
                    <a:pt x="30172" y="8120"/>
                    <a:pt x="30207" y="8138"/>
                    <a:pt x="30225" y="8138"/>
                  </a:cubicBezTo>
                  <a:cubicBezTo>
                    <a:pt x="30242" y="8138"/>
                    <a:pt x="30242" y="8120"/>
                    <a:pt x="30260" y="8120"/>
                  </a:cubicBezTo>
                  <a:cubicBezTo>
                    <a:pt x="30299" y="8103"/>
                    <a:pt x="30299" y="8068"/>
                    <a:pt x="30299" y="8029"/>
                  </a:cubicBezTo>
                  <a:lnTo>
                    <a:pt x="30281" y="8029"/>
                  </a:lnTo>
                  <a:lnTo>
                    <a:pt x="30281" y="8012"/>
                  </a:lnTo>
                  <a:cubicBezTo>
                    <a:pt x="30260" y="7994"/>
                    <a:pt x="30242" y="7994"/>
                    <a:pt x="30225" y="7994"/>
                  </a:cubicBezTo>
                  <a:close/>
                  <a:moveTo>
                    <a:pt x="30368" y="8303"/>
                  </a:moveTo>
                  <a:cubicBezTo>
                    <a:pt x="30333" y="8338"/>
                    <a:pt x="30333" y="8377"/>
                    <a:pt x="30351" y="8412"/>
                  </a:cubicBezTo>
                  <a:cubicBezTo>
                    <a:pt x="30368" y="8429"/>
                    <a:pt x="30390" y="8447"/>
                    <a:pt x="30407" y="8447"/>
                  </a:cubicBezTo>
                  <a:cubicBezTo>
                    <a:pt x="30425" y="8447"/>
                    <a:pt x="30442" y="8447"/>
                    <a:pt x="30442" y="8429"/>
                  </a:cubicBezTo>
                  <a:cubicBezTo>
                    <a:pt x="30477" y="8412"/>
                    <a:pt x="30499" y="8377"/>
                    <a:pt x="30477" y="8338"/>
                  </a:cubicBezTo>
                  <a:cubicBezTo>
                    <a:pt x="30477" y="8338"/>
                    <a:pt x="30477" y="8320"/>
                    <a:pt x="30460" y="8320"/>
                  </a:cubicBezTo>
                  <a:cubicBezTo>
                    <a:pt x="30460" y="8303"/>
                    <a:pt x="30442" y="8303"/>
                    <a:pt x="30407" y="8303"/>
                  </a:cubicBezTo>
                  <a:close/>
                  <a:moveTo>
                    <a:pt x="30568" y="8612"/>
                  </a:moveTo>
                  <a:cubicBezTo>
                    <a:pt x="30534" y="8629"/>
                    <a:pt x="30516" y="8682"/>
                    <a:pt x="30551" y="8721"/>
                  </a:cubicBezTo>
                  <a:cubicBezTo>
                    <a:pt x="30551" y="8738"/>
                    <a:pt x="30586" y="8756"/>
                    <a:pt x="30608" y="8756"/>
                  </a:cubicBezTo>
                  <a:cubicBezTo>
                    <a:pt x="30625" y="8756"/>
                    <a:pt x="30625" y="8738"/>
                    <a:pt x="30642" y="8738"/>
                  </a:cubicBezTo>
                  <a:cubicBezTo>
                    <a:pt x="30660" y="8721"/>
                    <a:pt x="30677" y="8703"/>
                    <a:pt x="30677" y="8682"/>
                  </a:cubicBezTo>
                  <a:cubicBezTo>
                    <a:pt x="30660" y="8664"/>
                    <a:pt x="30660" y="8664"/>
                    <a:pt x="30660" y="8647"/>
                  </a:cubicBezTo>
                  <a:cubicBezTo>
                    <a:pt x="30642" y="8629"/>
                    <a:pt x="30642" y="8629"/>
                    <a:pt x="30642" y="8612"/>
                  </a:cubicBezTo>
                  <a:close/>
                  <a:moveTo>
                    <a:pt x="30751" y="8921"/>
                  </a:moveTo>
                  <a:cubicBezTo>
                    <a:pt x="30734" y="8938"/>
                    <a:pt x="30716" y="8956"/>
                    <a:pt x="30716" y="8973"/>
                  </a:cubicBezTo>
                  <a:cubicBezTo>
                    <a:pt x="30716" y="8991"/>
                    <a:pt x="30734" y="8991"/>
                    <a:pt x="30734" y="9008"/>
                  </a:cubicBezTo>
                  <a:cubicBezTo>
                    <a:pt x="30751" y="9008"/>
                    <a:pt x="30751" y="9030"/>
                    <a:pt x="30751" y="9047"/>
                  </a:cubicBezTo>
                  <a:cubicBezTo>
                    <a:pt x="30751" y="9065"/>
                    <a:pt x="30769" y="9065"/>
                    <a:pt x="30786" y="9065"/>
                  </a:cubicBezTo>
                  <a:lnTo>
                    <a:pt x="30825" y="9065"/>
                  </a:lnTo>
                  <a:cubicBezTo>
                    <a:pt x="30843" y="9047"/>
                    <a:pt x="30843" y="9030"/>
                    <a:pt x="30860" y="9030"/>
                  </a:cubicBezTo>
                  <a:cubicBezTo>
                    <a:pt x="30825" y="9008"/>
                    <a:pt x="30803" y="8991"/>
                    <a:pt x="30786" y="8973"/>
                  </a:cubicBezTo>
                  <a:lnTo>
                    <a:pt x="30786" y="8921"/>
                  </a:lnTo>
                  <a:close/>
                  <a:moveTo>
                    <a:pt x="30986" y="9356"/>
                  </a:moveTo>
                  <a:cubicBezTo>
                    <a:pt x="30969" y="9373"/>
                    <a:pt x="30969" y="9373"/>
                    <a:pt x="30951" y="9373"/>
                  </a:cubicBezTo>
                  <a:lnTo>
                    <a:pt x="30912" y="9373"/>
                  </a:lnTo>
                  <a:lnTo>
                    <a:pt x="30912" y="9408"/>
                  </a:lnTo>
                  <a:cubicBezTo>
                    <a:pt x="30934" y="9408"/>
                    <a:pt x="30934" y="9408"/>
                    <a:pt x="30934" y="9391"/>
                  </a:cubicBezTo>
                  <a:cubicBezTo>
                    <a:pt x="30969" y="9391"/>
                    <a:pt x="30986" y="9373"/>
                    <a:pt x="30986" y="935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7"/>
            <p:cNvSpPr/>
            <p:nvPr/>
          </p:nvSpPr>
          <p:spPr>
            <a:xfrm rot="-5400000">
              <a:off x="5936131" y="2131247"/>
              <a:ext cx="5272603" cy="1142574"/>
            </a:xfrm>
            <a:custGeom>
              <a:avLst/>
              <a:gdLst/>
              <a:ahLst/>
              <a:cxnLst/>
              <a:rect l="l" t="t" r="r" b="b"/>
              <a:pathLst>
                <a:path w="29481" h="7003" extrusionOk="0">
                  <a:moveTo>
                    <a:pt x="11618" y="1"/>
                  </a:moveTo>
                  <a:cubicBezTo>
                    <a:pt x="11584" y="1"/>
                    <a:pt x="11549" y="23"/>
                    <a:pt x="11549" y="75"/>
                  </a:cubicBezTo>
                  <a:cubicBezTo>
                    <a:pt x="11549" y="110"/>
                    <a:pt x="11584" y="131"/>
                    <a:pt x="11618" y="131"/>
                  </a:cubicBezTo>
                  <a:cubicBezTo>
                    <a:pt x="11658" y="131"/>
                    <a:pt x="11692" y="110"/>
                    <a:pt x="11692" y="58"/>
                  </a:cubicBezTo>
                  <a:cubicBezTo>
                    <a:pt x="11692" y="23"/>
                    <a:pt x="11658" y="1"/>
                    <a:pt x="11618" y="1"/>
                  </a:cubicBezTo>
                  <a:close/>
                  <a:moveTo>
                    <a:pt x="11257" y="1"/>
                  </a:moveTo>
                  <a:cubicBezTo>
                    <a:pt x="11223" y="1"/>
                    <a:pt x="11183" y="40"/>
                    <a:pt x="11183" y="75"/>
                  </a:cubicBezTo>
                  <a:cubicBezTo>
                    <a:pt x="11183" y="131"/>
                    <a:pt x="11223" y="149"/>
                    <a:pt x="11257" y="149"/>
                  </a:cubicBezTo>
                  <a:cubicBezTo>
                    <a:pt x="11292" y="149"/>
                    <a:pt x="11331" y="110"/>
                    <a:pt x="11331" y="75"/>
                  </a:cubicBezTo>
                  <a:cubicBezTo>
                    <a:pt x="11331" y="40"/>
                    <a:pt x="11292" y="1"/>
                    <a:pt x="11257" y="1"/>
                  </a:cubicBezTo>
                  <a:close/>
                  <a:moveTo>
                    <a:pt x="11984" y="1"/>
                  </a:moveTo>
                  <a:cubicBezTo>
                    <a:pt x="11945" y="1"/>
                    <a:pt x="11910" y="23"/>
                    <a:pt x="11910" y="75"/>
                  </a:cubicBezTo>
                  <a:cubicBezTo>
                    <a:pt x="11910" y="110"/>
                    <a:pt x="11945" y="149"/>
                    <a:pt x="11984" y="149"/>
                  </a:cubicBezTo>
                  <a:cubicBezTo>
                    <a:pt x="12019" y="149"/>
                    <a:pt x="12054" y="110"/>
                    <a:pt x="12054" y="75"/>
                  </a:cubicBezTo>
                  <a:cubicBezTo>
                    <a:pt x="12054" y="40"/>
                    <a:pt x="12019" y="1"/>
                    <a:pt x="11984" y="1"/>
                  </a:cubicBezTo>
                  <a:close/>
                  <a:moveTo>
                    <a:pt x="12345" y="23"/>
                  </a:moveTo>
                  <a:cubicBezTo>
                    <a:pt x="12310" y="23"/>
                    <a:pt x="12271" y="58"/>
                    <a:pt x="12271" y="92"/>
                  </a:cubicBezTo>
                  <a:cubicBezTo>
                    <a:pt x="12271" y="131"/>
                    <a:pt x="12293" y="166"/>
                    <a:pt x="12345" y="166"/>
                  </a:cubicBezTo>
                  <a:cubicBezTo>
                    <a:pt x="12380" y="166"/>
                    <a:pt x="12419" y="149"/>
                    <a:pt x="12419" y="110"/>
                  </a:cubicBezTo>
                  <a:cubicBezTo>
                    <a:pt x="12419" y="58"/>
                    <a:pt x="12402" y="23"/>
                    <a:pt x="12345" y="23"/>
                  </a:cubicBezTo>
                  <a:close/>
                  <a:moveTo>
                    <a:pt x="10896" y="40"/>
                  </a:moveTo>
                  <a:cubicBezTo>
                    <a:pt x="10840" y="40"/>
                    <a:pt x="10822" y="75"/>
                    <a:pt x="10822" y="110"/>
                  </a:cubicBezTo>
                  <a:cubicBezTo>
                    <a:pt x="10822" y="149"/>
                    <a:pt x="10857" y="184"/>
                    <a:pt x="10896" y="184"/>
                  </a:cubicBezTo>
                  <a:cubicBezTo>
                    <a:pt x="10948" y="184"/>
                    <a:pt x="10966" y="149"/>
                    <a:pt x="10966" y="92"/>
                  </a:cubicBezTo>
                  <a:cubicBezTo>
                    <a:pt x="10966" y="58"/>
                    <a:pt x="10931" y="40"/>
                    <a:pt x="10896" y="40"/>
                  </a:cubicBezTo>
                  <a:close/>
                  <a:moveTo>
                    <a:pt x="10531" y="75"/>
                  </a:moveTo>
                  <a:cubicBezTo>
                    <a:pt x="10478" y="92"/>
                    <a:pt x="10461" y="131"/>
                    <a:pt x="10461" y="166"/>
                  </a:cubicBezTo>
                  <a:cubicBezTo>
                    <a:pt x="10478" y="201"/>
                    <a:pt x="10496" y="218"/>
                    <a:pt x="10531" y="218"/>
                  </a:cubicBezTo>
                  <a:lnTo>
                    <a:pt x="10552" y="218"/>
                  </a:lnTo>
                  <a:cubicBezTo>
                    <a:pt x="10587" y="218"/>
                    <a:pt x="10605" y="184"/>
                    <a:pt x="10605" y="149"/>
                  </a:cubicBezTo>
                  <a:cubicBezTo>
                    <a:pt x="10605" y="110"/>
                    <a:pt x="10570" y="75"/>
                    <a:pt x="10531" y="75"/>
                  </a:cubicBezTo>
                  <a:close/>
                  <a:moveTo>
                    <a:pt x="12706" y="75"/>
                  </a:moveTo>
                  <a:cubicBezTo>
                    <a:pt x="12671" y="75"/>
                    <a:pt x="12637" y="92"/>
                    <a:pt x="12637" y="131"/>
                  </a:cubicBezTo>
                  <a:cubicBezTo>
                    <a:pt x="12619" y="166"/>
                    <a:pt x="12654" y="201"/>
                    <a:pt x="12689" y="218"/>
                  </a:cubicBezTo>
                  <a:lnTo>
                    <a:pt x="12706" y="218"/>
                  </a:lnTo>
                  <a:cubicBezTo>
                    <a:pt x="12745" y="218"/>
                    <a:pt x="12763" y="184"/>
                    <a:pt x="12780" y="149"/>
                  </a:cubicBezTo>
                  <a:cubicBezTo>
                    <a:pt x="12780" y="110"/>
                    <a:pt x="12763" y="75"/>
                    <a:pt x="12706" y="75"/>
                  </a:cubicBezTo>
                  <a:close/>
                  <a:moveTo>
                    <a:pt x="10169" y="131"/>
                  </a:moveTo>
                  <a:cubicBezTo>
                    <a:pt x="10135" y="149"/>
                    <a:pt x="10096" y="184"/>
                    <a:pt x="10117" y="218"/>
                  </a:cubicBezTo>
                  <a:cubicBezTo>
                    <a:pt x="10117" y="258"/>
                    <a:pt x="10152" y="275"/>
                    <a:pt x="10169" y="275"/>
                  </a:cubicBezTo>
                  <a:lnTo>
                    <a:pt x="10187" y="275"/>
                  </a:lnTo>
                  <a:cubicBezTo>
                    <a:pt x="10226" y="275"/>
                    <a:pt x="10261" y="240"/>
                    <a:pt x="10243" y="201"/>
                  </a:cubicBezTo>
                  <a:cubicBezTo>
                    <a:pt x="10243" y="166"/>
                    <a:pt x="10204" y="131"/>
                    <a:pt x="10169" y="131"/>
                  </a:cubicBezTo>
                  <a:close/>
                  <a:moveTo>
                    <a:pt x="13054" y="149"/>
                  </a:moveTo>
                  <a:cubicBezTo>
                    <a:pt x="13033" y="149"/>
                    <a:pt x="12998" y="166"/>
                    <a:pt x="12980" y="201"/>
                  </a:cubicBezTo>
                  <a:cubicBezTo>
                    <a:pt x="12980" y="240"/>
                    <a:pt x="12998" y="275"/>
                    <a:pt x="13033" y="275"/>
                  </a:cubicBezTo>
                  <a:lnTo>
                    <a:pt x="13054" y="292"/>
                  </a:lnTo>
                  <a:cubicBezTo>
                    <a:pt x="13089" y="292"/>
                    <a:pt x="13124" y="258"/>
                    <a:pt x="13124" y="218"/>
                  </a:cubicBezTo>
                  <a:cubicBezTo>
                    <a:pt x="13141" y="184"/>
                    <a:pt x="13107" y="149"/>
                    <a:pt x="13072" y="149"/>
                  </a:cubicBezTo>
                  <a:close/>
                  <a:moveTo>
                    <a:pt x="9808" y="201"/>
                  </a:moveTo>
                  <a:cubicBezTo>
                    <a:pt x="9769" y="201"/>
                    <a:pt x="9734" y="258"/>
                    <a:pt x="9752" y="292"/>
                  </a:cubicBezTo>
                  <a:cubicBezTo>
                    <a:pt x="9752" y="327"/>
                    <a:pt x="9791" y="349"/>
                    <a:pt x="9826" y="349"/>
                  </a:cubicBezTo>
                  <a:lnTo>
                    <a:pt x="9843" y="349"/>
                  </a:lnTo>
                  <a:cubicBezTo>
                    <a:pt x="9878" y="327"/>
                    <a:pt x="9900" y="292"/>
                    <a:pt x="9900" y="258"/>
                  </a:cubicBezTo>
                  <a:cubicBezTo>
                    <a:pt x="9878" y="218"/>
                    <a:pt x="9861" y="201"/>
                    <a:pt x="9826" y="201"/>
                  </a:cubicBezTo>
                  <a:close/>
                  <a:moveTo>
                    <a:pt x="13416" y="240"/>
                  </a:moveTo>
                  <a:cubicBezTo>
                    <a:pt x="13381" y="240"/>
                    <a:pt x="13342" y="258"/>
                    <a:pt x="13342" y="292"/>
                  </a:cubicBezTo>
                  <a:cubicBezTo>
                    <a:pt x="13324" y="327"/>
                    <a:pt x="13342" y="366"/>
                    <a:pt x="13398" y="384"/>
                  </a:cubicBezTo>
                  <a:lnTo>
                    <a:pt x="13416" y="384"/>
                  </a:lnTo>
                  <a:cubicBezTo>
                    <a:pt x="13433" y="384"/>
                    <a:pt x="13468" y="366"/>
                    <a:pt x="13490" y="327"/>
                  </a:cubicBezTo>
                  <a:cubicBezTo>
                    <a:pt x="13490" y="292"/>
                    <a:pt x="13468" y="240"/>
                    <a:pt x="13433" y="240"/>
                  </a:cubicBezTo>
                  <a:close/>
                  <a:moveTo>
                    <a:pt x="24585" y="240"/>
                  </a:moveTo>
                  <a:cubicBezTo>
                    <a:pt x="24546" y="240"/>
                    <a:pt x="24511" y="275"/>
                    <a:pt x="24511" y="310"/>
                  </a:cubicBezTo>
                  <a:cubicBezTo>
                    <a:pt x="24511" y="349"/>
                    <a:pt x="24546" y="384"/>
                    <a:pt x="24585" y="384"/>
                  </a:cubicBezTo>
                  <a:cubicBezTo>
                    <a:pt x="24620" y="384"/>
                    <a:pt x="24655" y="349"/>
                    <a:pt x="24655" y="310"/>
                  </a:cubicBezTo>
                  <a:cubicBezTo>
                    <a:pt x="24655" y="275"/>
                    <a:pt x="24638" y="240"/>
                    <a:pt x="24585" y="240"/>
                  </a:cubicBezTo>
                  <a:close/>
                  <a:moveTo>
                    <a:pt x="24220" y="258"/>
                  </a:moveTo>
                  <a:cubicBezTo>
                    <a:pt x="24185" y="258"/>
                    <a:pt x="24150" y="292"/>
                    <a:pt x="24150" y="327"/>
                  </a:cubicBezTo>
                  <a:cubicBezTo>
                    <a:pt x="24150" y="366"/>
                    <a:pt x="24185" y="401"/>
                    <a:pt x="24220" y="401"/>
                  </a:cubicBezTo>
                  <a:lnTo>
                    <a:pt x="24237" y="384"/>
                  </a:lnTo>
                  <a:cubicBezTo>
                    <a:pt x="24276" y="384"/>
                    <a:pt x="24294" y="349"/>
                    <a:pt x="24294" y="310"/>
                  </a:cubicBezTo>
                  <a:cubicBezTo>
                    <a:pt x="24294" y="275"/>
                    <a:pt x="24259" y="258"/>
                    <a:pt x="24220" y="258"/>
                  </a:cubicBezTo>
                  <a:close/>
                  <a:moveTo>
                    <a:pt x="9443" y="275"/>
                  </a:moveTo>
                  <a:cubicBezTo>
                    <a:pt x="9408" y="292"/>
                    <a:pt x="9391" y="327"/>
                    <a:pt x="9391" y="366"/>
                  </a:cubicBezTo>
                  <a:cubicBezTo>
                    <a:pt x="9408" y="401"/>
                    <a:pt x="9425" y="419"/>
                    <a:pt x="9465" y="419"/>
                  </a:cubicBezTo>
                  <a:lnTo>
                    <a:pt x="9482" y="419"/>
                  </a:lnTo>
                  <a:cubicBezTo>
                    <a:pt x="9517" y="401"/>
                    <a:pt x="9552" y="366"/>
                    <a:pt x="9534" y="327"/>
                  </a:cubicBezTo>
                  <a:cubicBezTo>
                    <a:pt x="9534" y="292"/>
                    <a:pt x="9499" y="275"/>
                    <a:pt x="9465" y="275"/>
                  </a:cubicBezTo>
                  <a:close/>
                  <a:moveTo>
                    <a:pt x="24947" y="275"/>
                  </a:moveTo>
                  <a:cubicBezTo>
                    <a:pt x="24912" y="275"/>
                    <a:pt x="24890" y="292"/>
                    <a:pt x="24873" y="327"/>
                  </a:cubicBezTo>
                  <a:cubicBezTo>
                    <a:pt x="24873" y="366"/>
                    <a:pt x="24890" y="401"/>
                    <a:pt x="24947" y="419"/>
                  </a:cubicBezTo>
                  <a:cubicBezTo>
                    <a:pt x="24981" y="419"/>
                    <a:pt x="25020" y="384"/>
                    <a:pt x="25020" y="349"/>
                  </a:cubicBezTo>
                  <a:cubicBezTo>
                    <a:pt x="25020" y="310"/>
                    <a:pt x="24999" y="275"/>
                    <a:pt x="24964" y="275"/>
                  </a:cubicBezTo>
                  <a:close/>
                  <a:moveTo>
                    <a:pt x="23859" y="292"/>
                  </a:moveTo>
                  <a:cubicBezTo>
                    <a:pt x="23824" y="310"/>
                    <a:pt x="23785" y="349"/>
                    <a:pt x="23802" y="384"/>
                  </a:cubicBezTo>
                  <a:cubicBezTo>
                    <a:pt x="23802" y="419"/>
                    <a:pt x="23841" y="436"/>
                    <a:pt x="23859" y="436"/>
                  </a:cubicBezTo>
                  <a:lnTo>
                    <a:pt x="23876" y="436"/>
                  </a:lnTo>
                  <a:cubicBezTo>
                    <a:pt x="23911" y="436"/>
                    <a:pt x="23950" y="401"/>
                    <a:pt x="23933" y="349"/>
                  </a:cubicBezTo>
                  <a:cubicBezTo>
                    <a:pt x="23933" y="327"/>
                    <a:pt x="23893" y="292"/>
                    <a:pt x="23859" y="292"/>
                  </a:cubicBezTo>
                  <a:close/>
                  <a:moveTo>
                    <a:pt x="9116" y="349"/>
                  </a:moveTo>
                  <a:cubicBezTo>
                    <a:pt x="9099" y="349"/>
                    <a:pt x="9099" y="349"/>
                    <a:pt x="9099" y="366"/>
                  </a:cubicBezTo>
                  <a:cubicBezTo>
                    <a:pt x="9064" y="366"/>
                    <a:pt x="9029" y="401"/>
                    <a:pt x="9047" y="436"/>
                  </a:cubicBezTo>
                  <a:cubicBezTo>
                    <a:pt x="9047" y="475"/>
                    <a:pt x="9082" y="493"/>
                    <a:pt x="9116" y="493"/>
                  </a:cubicBezTo>
                  <a:lnTo>
                    <a:pt x="9138" y="493"/>
                  </a:lnTo>
                  <a:cubicBezTo>
                    <a:pt x="9173" y="493"/>
                    <a:pt x="9190" y="458"/>
                    <a:pt x="9190" y="401"/>
                  </a:cubicBezTo>
                  <a:cubicBezTo>
                    <a:pt x="9173" y="384"/>
                    <a:pt x="9138" y="349"/>
                    <a:pt x="9116" y="349"/>
                  </a:cubicBezTo>
                  <a:close/>
                  <a:moveTo>
                    <a:pt x="13759" y="349"/>
                  </a:moveTo>
                  <a:cubicBezTo>
                    <a:pt x="13725" y="349"/>
                    <a:pt x="13707" y="366"/>
                    <a:pt x="13685" y="401"/>
                  </a:cubicBezTo>
                  <a:cubicBezTo>
                    <a:pt x="13668" y="436"/>
                    <a:pt x="13685" y="475"/>
                    <a:pt x="13725" y="493"/>
                  </a:cubicBezTo>
                  <a:lnTo>
                    <a:pt x="13759" y="493"/>
                  </a:lnTo>
                  <a:cubicBezTo>
                    <a:pt x="13777" y="493"/>
                    <a:pt x="13816" y="475"/>
                    <a:pt x="13816" y="458"/>
                  </a:cubicBezTo>
                  <a:cubicBezTo>
                    <a:pt x="13833" y="419"/>
                    <a:pt x="13816" y="366"/>
                    <a:pt x="13777" y="349"/>
                  </a:cubicBezTo>
                  <a:close/>
                  <a:moveTo>
                    <a:pt x="25308" y="349"/>
                  </a:moveTo>
                  <a:cubicBezTo>
                    <a:pt x="25273" y="349"/>
                    <a:pt x="25238" y="366"/>
                    <a:pt x="25238" y="401"/>
                  </a:cubicBezTo>
                  <a:cubicBezTo>
                    <a:pt x="25216" y="436"/>
                    <a:pt x="25238" y="493"/>
                    <a:pt x="25273" y="493"/>
                  </a:cubicBezTo>
                  <a:lnTo>
                    <a:pt x="25308" y="493"/>
                  </a:lnTo>
                  <a:cubicBezTo>
                    <a:pt x="25325" y="493"/>
                    <a:pt x="25364" y="475"/>
                    <a:pt x="25364" y="458"/>
                  </a:cubicBezTo>
                  <a:cubicBezTo>
                    <a:pt x="25382" y="419"/>
                    <a:pt x="25364" y="366"/>
                    <a:pt x="25325" y="366"/>
                  </a:cubicBezTo>
                  <a:lnTo>
                    <a:pt x="25308" y="349"/>
                  </a:lnTo>
                  <a:close/>
                  <a:moveTo>
                    <a:pt x="23498" y="384"/>
                  </a:moveTo>
                  <a:cubicBezTo>
                    <a:pt x="23458" y="401"/>
                    <a:pt x="23441" y="436"/>
                    <a:pt x="23441" y="475"/>
                  </a:cubicBezTo>
                  <a:cubicBezTo>
                    <a:pt x="23458" y="510"/>
                    <a:pt x="23476" y="527"/>
                    <a:pt x="23515" y="527"/>
                  </a:cubicBezTo>
                  <a:lnTo>
                    <a:pt x="23532" y="527"/>
                  </a:lnTo>
                  <a:cubicBezTo>
                    <a:pt x="23567" y="510"/>
                    <a:pt x="23606" y="475"/>
                    <a:pt x="23585" y="436"/>
                  </a:cubicBezTo>
                  <a:cubicBezTo>
                    <a:pt x="23567" y="401"/>
                    <a:pt x="23550" y="384"/>
                    <a:pt x="23515" y="384"/>
                  </a:cubicBezTo>
                  <a:close/>
                  <a:moveTo>
                    <a:pt x="8738" y="436"/>
                  </a:moveTo>
                  <a:cubicBezTo>
                    <a:pt x="8703" y="458"/>
                    <a:pt x="8681" y="493"/>
                    <a:pt x="8681" y="527"/>
                  </a:cubicBezTo>
                  <a:cubicBezTo>
                    <a:pt x="8703" y="567"/>
                    <a:pt x="8721" y="584"/>
                    <a:pt x="8755" y="584"/>
                  </a:cubicBezTo>
                  <a:lnTo>
                    <a:pt x="8773" y="584"/>
                  </a:lnTo>
                  <a:cubicBezTo>
                    <a:pt x="8812" y="584"/>
                    <a:pt x="8847" y="527"/>
                    <a:pt x="8829" y="493"/>
                  </a:cubicBezTo>
                  <a:cubicBezTo>
                    <a:pt x="8829" y="458"/>
                    <a:pt x="8790" y="436"/>
                    <a:pt x="8755" y="436"/>
                  </a:cubicBezTo>
                  <a:close/>
                  <a:moveTo>
                    <a:pt x="14086" y="493"/>
                  </a:moveTo>
                  <a:cubicBezTo>
                    <a:pt x="14068" y="493"/>
                    <a:pt x="14033" y="510"/>
                    <a:pt x="14012" y="527"/>
                  </a:cubicBezTo>
                  <a:cubicBezTo>
                    <a:pt x="13994" y="567"/>
                    <a:pt x="14012" y="619"/>
                    <a:pt x="14051" y="636"/>
                  </a:cubicBezTo>
                  <a:lnTo>
                    <a:pt x="14086" y="636"/>
                  </a:lnTo>
                  <a:cubicBezTo>
                    <a:pt x="14120" y="636"/>
                    <a:pt x="14142" y="619"/>
                    <a:pt x="14160" y="601"/>
                  </a:cubicBezTo>
                  <a:cubicBezTo>
                    <a:pt x="14177" y="567"/>
                    <a:pt x="14160" y="510"/>
                    <a:pt x="14120" y="493"/>
                  </a:cubicBezTo>
                  <a:close/>
                  <a:moveTo>
                    <a:pt x="23149" y="493"/>
                  </a:moveTo>
                  <a:cubicBezTo>
                    <a:pt x="23115" y="510"/>
                    <a:pt x="23097" y="545"/>
                    <a:pt x="23097" y="601"/>
                  </a:cubicBezTo>
                  <a:cubicBezTo>
                    <a:pt x="23115" y="619"/>
                    <a:pt x="23132" y="636"/>
                    <a:pt x="23171" y="636"/>
                  </a:cubicBezTo>
                  <a:lnTo>
                    <a:pt x="23189" y="636"/>
                  </a:lnTo>
                  <a:cubicBezTo>
                    <a:pt x="23241" y="619"/>
                    <a:pt x="23258" y="584"/>
                    <a:pt x="23241" y="545"/>
                  </a:cubicBezTo>
                  <a:cubicBezTo>
                    <a:pt x="23223" y="510"/>
                    <a:pt x="23206" y="493"/>
                    <a:pt x="23171" y="493"/>
                  </a:cubicBezTo>
                  <a:close/>
                  <a:moveTo>
                    <a:pt x="25634" y="493"/>
                  </a:moveTo>
                  <a:cubicBezTo>
                    <a:pt x="25617" y="493"/>
                    <a:pt x="25582" y="510"/>
                    <a:pt x="25582" y="527"/>
                  </a:cubicBezTo>
                  <a:cubicBezTo>
                    <a:pt x="25543" y="567"/>
                    <a:pt x="25564" y="619"/>
                    <a:pt x="25599" y="636"/>
                  </a:cubicBezTo>
                  <a:lnTo>
                    <a:pt x="25634" y="636"/>
                  </a:lnTo>
                  <a:cubicBezTo>
                    <a:pt x="25673" y="636"/>
                    <a:pt x="25691" y="619"/>
                    <a:pt x="25708" y="601"/>
                  </a:cubicBezTo>
                  <a:cubicBezTo>
                    <a:pt x="25725" y="567"/>
                    <a:pt x="25708" y="527"/>
                    <a:pt x="25673" y="510"/>
                  </a:cubicBezTo>
                  <a:cubicBezTo>
                    <a:pt x="25651" y="493"/>
                    <a:pt x="25651" y="493"/>
                    <a:pt x="25634" y="493"/>
                  </a:cubicBezTo>
                  <a:close/>
                  <a:moveTo>
                    <a:pt x="8412" y="527"/>
                  </a:moveTo>
                  <a:cubicBezTo>
                    <a:pt x="8412" y="527"/>
                    <a:pt x="8394" y="527"/>
                    <a:pt x="8394" y="545"/>
                  </a:cubicBezTo>
                  <a:cubicBezTo>
                    <a:pt x="8355" y="545"/>
                    <a:pt x="8320" y="584"/>
                    <a:pt x="8338" y="619"/>
                  </a:cubicBezTo>
                  <a:cubicBezTo>
                    <a:pt x="8355" y="654"/>
                    <a:pt x="8377" y="675"/>
                    <a:pt x="8412" y="675"/>
                  </a:cubicBezTo>
                  <a:lnTo>
                    <a:pt x="8429" y="675"/>
                  </a:lnTo>
                  <a:cubicBezTo>
                    <a:pt x="8464" y="675"/>
                    <a:pt x="8486" y="619"/>
                    <a:pt x="8486" y="584"/>
                  </a:cubicBezTo>
                  <a:cubicBezTo>
                    <a:pt x="8464" y="567"/>
                    <a:pt x="8446" y="527"/>
                    <a:pt x="8412" y="527"/>
                  </a:cubicBezTo>
                  <a:close/>
                  <a:moveTo>
                    <a:pt x="8050" y="636"/>
                  </a:moveTo>
                  <a:cubicBezTo>
                    <a:pt x="7994" y="654"/>
                    <a:pt x="7976" y="693"/>
                    <a:pt x="7994" y="728"/>
                  </a:cubicBezTo>
                  <a:cubicBezTo>
                    <a:pt x="7994" y="762"/>
                    <a:pt x="8029" y="784"/>
                    <a:pt x="8068" y="784"/>
                  </a:cubicBezTo>
                  <a:lnTo>
                    <a:pt x="8085" y="784"/>
                  </a:lnTo>
                  <a:cubicBezTo>
                    <a:pt x="8120" y="762"/>
                    <a:pt x="8137" y="728"/>
                    <a:pt x="8137" y="693"/>
                  </a:cubicBezTo>
                  <a:cubicBezTo>
                    <a:pt x="8120" y="654"/>
                    <a:pt x="8085" y="636"/>
                    <a:pt x="8068" y="636"/>
                  </a:cubicBezTo>
                  <a:close/>
                  <a:moveTo>
                    <a:pt x="22806" y="636"/>
                  </a:moveTo>
                  <a:cubicBezTo>
                    <a:pt x="22771" y="654"/>
                    <a:pt x="22753" y="693"/>
                    <a:pt x="22771" y="728"/>
                  </a:cubicBezTo>
                  <a:cubicBezTo>
                    <a:pt x="22788" y="762"/>
                    <a:pt x="22806" y="784"/>
                    <a:pt x="22845" y="784"/>
                  </a:cubicBezTo>
                  <a:cubicBezTo>
                    <a:pt x="22845" y="784"/>
                    <a:pt x="22862" y="784"/>
                    <a:pt x="22862" y="762"/>
                  </a:cubicBezTo>
                  <a:cubicBezTo>
                    <a:pt x="22897" y="745"/>
                    <a:pt x="22914" y="710"/>
                    <a:pt x="22897" y="675"/>
                  </a:cubicBezTo>
                  <a:cubicBezTo>
                    <a:pt x="22897" y="654"/>
                    <a:pt x="22862" y="636"/>
                    <a:pt x="22845" y="636"/>
                  </a:cubicBezTo>
                  <a:close/>
                  <a:moveTo>
                    <a:pt x="14412" y="654"/>
                  </a:moveTo>
                  <a:cubicBezTo>
                    <a:pt x="14377" y="654"/>
                    <a:pt x="14360" y="675"/>
                    <a:pt x="14338" y="693"/>
                  </a:cubicBezTo>
                  <a:cubicBezTo>
                    <a:pt x="14321" y="728"/>
                    <a:pt x="14338" y="762"/>
                    <a:pt x="14377" y="802"/>
                  </a:cubicBezTo>
                  <a:lnTo>
                    <a:pt x="14412" y="802"/>
                  </a:lnTo>
                  <a:cubicBezTo>
                    <a:pt x="14429" y="802"/>
                    <a:pt x="14447" y="784"/>
                    <a:pt x="14469" y="762"/>
                  </a:cubicBezTo>
                  <a:cubicBezTo>
                    <a:pt x="14486" y="728"/>
                    <a:pt x="14486" y="693"/>
                    <a:pt x="14447" y="675"/>
                  </a:cubicBezTo>
                  <a:cubicBezTo>
                    <a:pt x="14429" y="654"/>
                    <a:pt x="14412" y="654"/>
                    <a:pt x="14412" y="654"/>
                  </a:cubicBezTo>
                  <a:close/>
                  <a:moveTo>
                    <a:pt x="25943" y="693"/>
                  </a:moveTo>
                  <a:cubicBezTo>
                    <a:pt x="25926" y="693"/>
                    <a:pt x="25908" y="693"/>
                    <a:pt x="25891" y="710"/>
                  </a:cubicBezTo>
                  <a:cubicBezTo>
                    <a:pt x="25869" y="745"/>
                    <a:pt x="25869" y="802"/>
                    <a:pt x="25908" y="819"/>
                  </a:cubicBezTo>
                  <a:cubicBezTo>
                    <a:pt x="25908" y="819"/>
                    <a:pt x="25926" y="836"/>
                    <a:pt x="25943" y="836"/>
                  </a:cubicBezTo>
                  <a:cubicBezTo>
                    <a:pt x="25960" y="836"/>
                    <a:pt x="26000" y="819"/>
                    <a:pt x="26000" y="802"/>
                  </a:cubicBezTo>
                  <a:cubicBezTo>
                    <a:pt x="26034" y="762"/>
                    <a:pt x="26017" y="728"/>
                    <a:pt x="25978" y="693"/>
                  </a:cubicBezTo>
                  <a:close/>
                  <a:moveTo>
                    <a:pt x="7685" y="745"/>
                  </a:moveTo>
                  <a:cubicBezTo>
                    <a:pt x="7650" y="762"/>
                    <a:pt x="7633" y="802"/>
                    <a:pt x="7650" y="836"/>
                  </a:cubicBezTo>
                  <a:cubicBezTo>
                    <a:pt x="7650" y="871"/>
                    <a:pt x="7685" y="893"/>
                    <a:pt x="7724" y="893"/>
                  </a:cubicBezTo>
                  <a:lnTo>
                    <a:pt x="7741" y="893"/>
                  </a:lnTo>
                  <a:cubicBezTo>
                    <a:pt x="7776" y="871"/>
                    <a:pt x="7794" y="836"/>
                    <a:pt x="7776" y="802"/>
                  </a:cubicBezTo>
                  <a:cubicBezTo>
                    <a:pt x="7776" y="762"/>
                    <a:pt x="7741" y="745"/>
                    <a:pt x="7724" y="745"/>
                  </a:cubicBezTo>
                  <a:close/>
                  <a:moveTo>
                    <a:pt x="22497" y="784"/>
                  </a:moveTo>
                  <a:cubicBezTo>
                    <a:pt x="22497" y="784"/>
                    <a:pt x="22479" y="784"/>
                    <a:pt x="22479" y="802"/>
                  </a:cubicBezTo>
                  <a:cubicBezTo>
                    <a:pt x="22445" y="819"/>
                    <a:pt x="22427" y="854"/>
                    <a:pt x="22445" y="893"/>
                  </a:cubicBezTo>
                  <a:cubicBezTo>
                    <a:pt x="22462" y="928"/>
                    <a:pt x="22479" y="928"/>
                    <a:pt x="22518" y="928"/>
                  </a:cubicBezTo>
                  <a:lnTo>
                    <a:pt x="22536" y="928"/>
                  </a:lnTo>
                  <a:cubicBezTo>
                    <a:pt x="22571" y="910"/>
                    <a:pt x="22588" y="871"/>
                    <a:pt x="22571" y="836"/>
                  </a:cubicBezTo>
                  <a:cubicBezTo>
                    <a:pt x="22553" y="802"/>
                    <a:pt x="22536" y="784"/>
                    <a:pt x="22497" y="784"/>
                  </a:cubicBezTo>
                  <a:close/>
                  <a:moveTo>
                    <a:pt x="7341" y="854"/>
                  </a:moveTo>
                  <a:cubicBezTo>
                    <a:pt x="7306" y="871"/>
                    <a:pt x="7289" y="910"/>
                    <a:pt x="7306" y="945"/>
                  </a:cubicBezTo>
                  <a:cubicBezTo>
                    <a:pt x="7306" y="980"/>
                    <a:pt x="7341" y="1002"/>
                    <a:pt x="7376" y="1002"/>
                  </a:cubicBezTo>
                  <a:lnTo>
                    <a:pt x="7398" y="1002"/>
                  </a:lnTo>
                  <a:cubicBezTo>
                    <a:pt x="7433" y="980"/>
                    <a:pt x="7450" y="945"/>
                    <a:pt x="7433" y="910"/>
                  </a:cubicBezTo>
                  <a:cubicBezTo>
                    <a:pt x="7433" y="871"/>
                    <a:pt x="7398" y="854"/>
                    <a:pt x="7376" y="854"/>
                  </a:cubicBezTo>
                  <a:close/>
                  <a:moveTo>
                    <a:pt x="14721" y="854"/>
                  </a:moveTo>
                  <a:cubicBezTo>
                    <a:pt x="14686" y="854"/>
                    <a:pt x="14664" y="871"/>
                    <a:pt x="14647" y="893"/>
                  </a:cubicBezTo>
                  <a:cubicBezTo>
                    <a:pt x="14630" y="928"/>
                    <a:pt x="14630" y="963"/>
                    <a:pt x="14664" y="980"/>
                  </a:cubicBezTo>
                  <a:cubicBezTo>
                    <a:pt x="14686" y="1002"/>
                    <a:pt x="14704" y="1002"/>
                    <a:pt x="14704" y="1002"/>
                  </a:cubicBezTo>
                  <a:cubicBezTo>
                    <a:pt x="14738" y="1002"/>
                    <a:pt x="14756" y="980"/>
                    <a:pt x="14773" y="963"/>
                  </a:cubicBezTo>
                  <a:cubicBezTo>
                    <a:pt x="14795" y="945"/>
                    <a:pt x="14795" y="893"/>
                    <a:pt x="14756" y="871"/>
                  </a:cubicBezTo>
                  <a:cubicBezTo>
                    <a:pt x="14738" y="854"/>
                    <a:pt x="14721" y="854"/>
                    <a:pt x="14721" y="854"/>
                  </a:cubicBezTo>
                  <a:close/>
                  <a:moveTo>
                    <a:pt x="26217" y="910"/>
                  </a:moveTo>
                  <a:cubicBezTo>
                    <a:pt x="26195" y="910"/>
                    <a:pt x="26178" y="928"/>
                    <a:pt x="26178" y="945"/>
                  </a:cubicBezTo>
                  <a:cubicBezTo>
                    <a:pt x="26143" y="963"/>
                    <a:pt x="26143" y="1019"/>
                    <a:pt x="26178" y="1037"/>
                  </a:cubicBezTo>
                  <a:cubicBezTo>
                    <a:pt x="26195" y="1054"/>
                    <a:pt x="26195" y="1054"/>
                    <a:pt x="26217" y="1054"/>
                  </a:cubicBezTo>
                  <a:cubicBezTo>
                    <a:pt x="26252" y="1054"/>
                    <a:pt x="26269" y="1054"/>
                    <a:pt x="26269" y="1037"/>
                  </a:cubicBezTo>
                  <a:cubicBezTo>
                    <a:pt x="26304" y="1002"/>
                    <a:pt x="26304" y="963"/>
                    <a:pt x="26269" y="928"/>
                  </a:cubicBezTo>
                  <a:cubicBezTo>
                    <a:pt x="26252" y="928"/>
                    <a:pt x="26234" y="910"/>
                    <a:pt x="26217" y="910"/>
                  </a:cubicBezTo>
                  <a:close/>
                  <a:moveTo>
                    <a:pt x="22153" y="963"/>
                  </a:moveTo>
                  <a:cubicBezTo>
                    <a:pt x="22118" y="980"/>
                    <a:pt x="22101" y="1037"/>
                    <a:pt x="22118" y="1071"/>
                  </a:cubicBezTo>
                  <a:cubicBezTo>
                    <a:pt x="22136" y="1089"/>
                    <a:pt x="22153" y="1111"/>
                    <a:pt x="22192" y="1111"/>
                  </a:cubicBezTo>
                  <a:cubicBezTo>
                    <a:pt x="22210" y="1111"/>
                    <a:pt x="22210" y="1111"/>
                    <a:pt x="22227" y="1089"/>
                  </a:cubicBezTo>
                  <a:cubicBezTo>
                    <a:pt x="22262" y="1071"/>
                    <a:pt x="22262" y="1037"/>
                    <a:pt x="22244" y="1002"/>
                  </a:cubicBezTo>
                  <a:cubicBezTo>
                    <a:pt x="22244" y="980"/>
                    <a:pt x="22210" y="963"/>
                    <a:pt x="22192" y="963"/>
                  </a:cubicBezTo>
                  <a:close/>
                  <a:moveTo>
                    <a:pt x="6997" y="980"/>
                  </a:moveTo>
                  <a:cubicBezTo>
                    <a:pt x="6963" y="1002"/>
                    <a:pt x="6941" y="1037"/>
                    <a:pt x="6963" y="1071"/>
                  </a:cubicBezTo>
                  <a:cubicBezTo>
                    <a:pt x="6980" y="1111"/>
                    <a:pt x="6997" y="1128"/>
                    <a:pt x="7032" y="1128"/>
                  </a:cubicBezTo>
                  <a:lnTo>
                    <a:pt x="7050" y="1128"/>
                  </a:lnTo>
                  <a:cubicBezTo>
                    <a:pt x="7089" y="1111"/>
                    <a:pt x="7106" y="1071"/>
                    <a:pt x="7106" y="1019"/>
                  </a:cubicBezTo>
                  <a:cubicBezTo>
                    <a:pt x="7089" y="1002"/>
                    <a:pt x="7050" y="980"/>
                    <a:pt x="7032" y="980"/>
                  </a:cubicBezTo>
                  <a:close/>
                  <a:moveTo>
                    <a:pt x="15012" y="1071"/>
                  </a:moveTo>
                  <a:cubicBezTo>
                    <a:pt x="14991" y="1071"/>
                    <a:pt x="14956" y="1071"/>
                    <a:pt x="14956" y="1089"/>
                  </a:cubicBezTo>
                  <a:cubicBezTo>
                    <a:pt x="14921" y="1128"/>
                    <a:pt x="14939" y="1180"/>
                    <a:pt x="14973" y="1198"/>
                  </a:cubicBezTo>
                  <a:cubicBezTo>
                    <a:pt x="14973" y="1198"/>
                    <a:pt x="14991" y="1219"/>
                    <a:pt x="15012" y="1219"/>
                  </a:cubicBezTo>
                  <a:cubicBezTo>
                    <a:pt x="15030" y="1219"/>
                    <a:pt x="15047" y="1198"/>
                    <a:pt x="15065" y="1180"/>
                  </a:cubicBezTo>
                  <a:cubicBezTo>
                    <a:pt x="15082" y="1145"/>
                    <a:pt x="15082" y="1111"/>
                    <a:pt x="15047" y="1071"/>
                  </a:cubicBezTo>
                  <a:close/>
                  <a:moveTo>
                    <a:pt x="6671" y="1111"/>
                  </a:moveTo>
                  <a:cubicBezTo>
                    <a:pt x="6636" y="1128"/>
                    <a:pt x="6614" y="1163"/>
                    <a:pt x="6614" y="1198"/>
                  </a:cubicBezTo>
                  <a:cubicBezTo>
                    <a:pt x="6636" y="1237"/>
                    <a:pt x="6654" y="1254"/>
                    <a:pt x="6688" y="1254"/>
                  </a:cubicBezTo>
                  <a:lnTo>
                    <a:pt x="6706" y="1254"/>
                  </a:lnTo>
                  <a:cubicBezTo>
                    <a:pt x="6762" y="1237"/>
                    <a:pt x="6780" y="1198"/>
                    <a:pt x="6762" y="1145"/>
                  </a:cubicBezTo>
                  <a:cubicBezTo>
                    <a:pt x="6745" y="1128"/>
                    <a:pt x="6723" y="1111"/>
                    <a:pt x="6688" y="1111"/>
                  </a:cubicBezTo>
                  <a:close/>
                  <a:moveTo>
                    <a:pt x="21844" y="1145"/>
                  </a:moveTo>
                  <a:cubicBezTo>
                    <a:pt x="21809" y="1180"/>
                    <a:pt x="21792" y="1219"/>
                    <a:pt x="21809" y="1254"/>
                  </a:cubicBezTo>
                  <a:cubicBezTo>
                    <a:pt x="21827" y="1272"/>
                    <a:pt x="21844" y="1289"/>
                    <a:pt x="21883" y="1289"/>
                  </a:cubicBezTo>
                  <a:cubicBezTo>
                    <a:pt x="21883" y="1289"/>
                    <a:pt x="21901" y="1289"/>
                    <a:pt x="21918" y="1272"/>
                  </a:cubicBezTo>
                  <a:cubicBezTo>
                    <a:pt x="21953" y="1254"/>
                    <a:pt x="21953" y="1219"/>
                    <a:pt x="21935" y="1180"/>
                  </a:cubicBezTo>
                  <a:cubicBezTo>
                    <a:pt x="21918" y="1163"/>
                    <a:pt x="21901" y="1145"/>
                    <a:pt x="21883" y="1145"/>
                  </a:cubicBezTo>
                  <a:close/>
                  <a:moveTo>
                    <a:pt x="26469" y="1180"/>
                  </a:moveTo>
                  <a:cubicBezTo>
                    <a:pt x="26452" y="1180"/>
                    <a:pt x="26435" y="1180"/>
                    <a:pt x="26435" y="1198"/>
                  </a:cubicBezTo>
                  <a:cubicBezTo>
                    <a:pt x="26395" y="1219"/>
                    <a:pt x="26395" y="1272"/>
                    <a:pt x="26413" y="1289"/>
                  </a:cubicBezTo>
                  <a:cubicBezTo>
                    <a:pt x="26435" y="1306"/>
                    <a:pt x="26452" y="1328"/>
                    <a:pt x="26469" y="1328"/>
                  </a:cubicBezTo>
                  <a:cubicBezTo>
                    <a:pt x="26487" y="1328"/>
                    <a:pt x="26504" y="1306"/>
                    <a:pt x="26522" y="1306"/>
                  </a:cubicBezTo>
                  <a:cubicBezTo>
                    <a:pt x="26561" y="1272"/>
                    <a:pt x="26561" y="1237"/>
                    <a:pt x="26522" y="1198"/>
                  </a:cubicBezTo>
                  <a:cubicBezTo>
                    <a:pt x="26522" y="1180"/>
                    <a:pt x="26487" y="1180"/>
                    <a:pt x="26469" y="1180"/>
                  </a:cubicBezTo>
                  <a:close/>
                  <a:moveTo>
                    <a:pt x="6345" y="1237"/>
                  </a:moveTo>
                  <a:cubicBezTo>
                    <a:pt x="6345" y="1237"/>
                    <a:pt x="6327" y="1237"/>
                    <a:pt x="6327" y="1254"/>
                  </a:cubicBezTo>
                  <a:cubicBezTo>
                    <a:pt x="6288" y="1254"/>
                    <a:pt x="6271" y="1306"/>
                    <a:pt x="6288" y="1345"/>
                  </a:cubicBezTo>
                  <a:cubicBezTo>
                    <a:pt x="6288" y="1363"/>
                    <a:pt x="6327" y="1380"/>
                    <a:pt x="6345" y="1380"/>
                  </a:cubicBezTo>
                  <a:lnTo>
                    <a:pt x="6380" y="1380"/>
                  </a:lnTo>
                  <a:cubicBezTo>
                    <a:pt x="6419" y="1363"/>
                    <a:pt x="6436" y="1328"/>
                    <a:pt x="6419" y="1289"/>
                  </a:cubicBezTo>
                  <a:cubicBezTo>
                    <a:pt x="6419" y="1254"/>
                    <a:pt x="6380" y="1237"/>
                    <a:pt x="6345" y="1237"/>
                  </a:cubicBezTo>
                  <a:close/>
                  <a:moveTo>
                    <a:pt x="15300" y="1272"/>
                  </a:moveTo>
                  <a:cubicBezTo>
                    <a:pt x="15282" y="1272"/>
                    <a:pt x="15265" y="1289"/>
                    <a:pt x="15247" y="1306"/>
                  </a:cubicBezTo>
                  <a:cubicBezTo>
                    <a:pt x="15208" y="1345"/>
                    <a:pt x="15230" y="1380"/>
                    <a:pt x="15247" y="1415"/>
                  </a:cubicBezTo>
                  <a:lnTo>
                    <a:pt x="15300" y="1415"/>
                  </a:lnTo>
                  <a:cubicBezTo>
                    <a:pt x="15317" y="1415"/>
                    <a:pt x="15339" y="1415"/>
                    <a:pt x="15356" y="1398"/>
                  </a:cubicBezTo>
                  <a:cubicBezTo>
                    <a:pt x="15374" y="1363"/>
                    <a:pt x="15374" y="1328"/>
                    <a:pt x="15356" y="1289"/>
                  </a:cubicBezTo>
                  <a:cubicBezTo>
                    <a:pt x="15339" y="1289"/>
                    <a:pt x="15317" y="1272"/>
                    <a:pt x="15300" y="1272"/>
                  </a:cubicBezTo>
                  <a:close/>
                  <a:moveTo>
                    <a:pt x="21574" y="1328"/>
                  </a:moveTo>
                  <a:cubicBezTo>
                    <a:pt x="21557" y="1328"/>
                    <a:pt x="21539" y="1345"/>
                    <a:pt x="21518" y="1345"/>
                  </a:cubicBezTo>
                  <a:cubicBezTo>
                    <a:pt x="21500" y="1363"/>
                    <a:pt x="21483" y="1415"/>
                    <a:pt x="21500" y="1454"/>
                  </a:cubicBezTo>
                  <a:cubicBezTo>
                    <a:pt x="21518" y="1472"/>
                    <a:pt x="21539" y="1489"/>
                    <a:pt x="21574" y="1489"/>
                  </a:cubicBezTo>
                  <a:cubicBezTo>
                    <a:pt x="21574" y="1489"/>
                    <a:pt x="21592" y="1472"/>
                    <a:pt x="21609" y="1472"/>
                  </a:cubicBezTo>
                  <a:cubicBezTo>
                    <a:pt x="21648" y="1454"/>
                    <a:pt x="21648" y="1398"/>
                    <a:pt x="21626" y="1363"/>
                  </a:cubicBezTo>
                  <a:cubicBezTo>
                    <a:pt x="21609" y="1345"/>
                    <a:pt x="21592" y="1328"/>
                    <a:pt x="21574" y="1328"/>
                  </a:cubicBezTo>
                  <a:close/>
                  <a:moveTo>
                    <a:pt x="5984" y="1380"/>
                  </a:moveTo>
                  <a:cubicBezTo>
                    <a:pt x="5944" y="1398"/>
                    <a:pt x="5927" y="1454"/>
                    <a:pt x="5944" y="1489"/>
                  </a:cubicBezTo>
                  <a:cubicBezTo>
                    <a:pt x="5962" y="1506"/>
                    <a:pt x="5984" y="1524"/>
                    <a:pt x="6018" y="1524"/>
                  </a:cubicBezTo>
                  <a:lnTo>
                    <a:pt x="6053" y="1524"/>
                  </a:lnTo>
                  <a:cubicBezTo>
                    <a:pt x="6092" y="1506"/>
                    <a:pt x="6110" y="1454"/>
                    <a:pt x="6092" y="1415"/>
                  </a:cubicBezTo>
                  <a:cubicBezTo>
                    <a:pt x="6071" y="1398"/>
                    <a:pt x="6053" y="1380"/>
                    <a:pt x="6018" y="1380"/>
                  </a:cubicBezTo>
                  <a:close/>
                  <a:moveTo>
                    <a:pt x="26652" y="1472"/>
                  </a:moveTo>
                  <a:cubicBezTo>
                    <a:pt x="26613" y="1506"/>
                    <a:pt x="26613" y="1546"/>
                    <a:pt x="26630" y="1580"/>
                  </a:cubicBezTo>
                  <a:cubicBezTo>
                    <a:pt x="26652" y="1598"/>
                    <a:pt x="26670" y="1615"/>
                    <a:pt x="26704" y="1615"/>
                  </a:cubicBezTo>
                  <a:cubicBezTo>
                    <a:pt x="26704" y="1615"/>
                    <a:pt x="26722" y="1598"/>
                    <a:pt x="26739" y="1598"/>
                  </a:cubicBezTo>
                  <a:cubicBezTo>
                    <a:pt x="26778" y="1580"/>
                    <a:pt x="26778" y="1524"/>
                    <a:pt x="26761" y="1489"/>
                  </a:cubicBezTo>
                  <a:cubicBezTo>
                    <a:pt x="26739" y="1472"/>
                    <a:pt x="26722" y="1472"/>
                    <a:pt x="26704" y="1472"/>
                  </a:cubicBezTo>
                  <a:close/>
                  <a:moveTo>
                    <a:pt x="5657" y="1524"/>
                  </a:moveTo>
                  <a:cubicBezTo>
                    <a:pt x="5618" y="1546"/>
                    <a:pt x="5601" y="1598"/>
                    <a:pt x="5618" y="1633"/>
                  </a:cubicBezTo>
                  <a:cubicBezTo>
                    <a:pt x="5635" y="1654"/>
                    <a:pt x="5657" y="1672"/>
                    <a:pt x="5692" y="1672"/>
                  </a:cubicBezTo>
                  <a:lnTo>
                    <a:pt x="5709" y="1672"/>
                  </a:lnTo>
                  <a:cubicBezTo>
                    <a:pt x="5744" y="1654"/>
                    <a:pt x="5766" y="1598"/>
                    <a:pt x="5744" y="1563"/>
                  </a:cubicBezTo>
                  <a:cubicBezTo>
                    <a:pt x="5744" y="1546"/>
                    <a:pt x="5709" y="1524"/>
                    <a:pt x="5692" y="1524"/>
                  </a:cubicBezTo>
                  <a:close/>
                  <a:moveTo>
                    <a:pt x="15556" y="1524"/>
                  </a:moveTo>
                  <a:cubicBezTo>
                    <a:pt x="15535" y="1524"/>
                    <a:pt x="15517" y="1546"/>
                    <a:pt x="15517" y="1546"/>
                  </a:cubicBezTo>
                  <a:cubicBezTo>
                    <a:pt x="15482" y="1580"/>
                    <a:pt x="15482" y="1615"/>
                    <a:pt x="15500" y="1654"/>
                  </a:cubicBezTo>
                  <a:cubicBezTo>
                    <a:pt x="15517" y="1672"/>
                    <a:pt x="15535" y="1672"/>
                    <a:pt x="15556" y="1672"/>
                  </a:cubicBezTo>
                  <a:cubicBezTo>
                    <a:pt x="15574" y="1672"/>
                    <a:pt x="15591" y="1672"/>
                    <a:pt x="15609" y="1654"/>
                  </a:cubicBezTo>
                  <a:cubicBezTo>
                    <a:pt x="15643" y="1633"/>
                    <a:pt x="15643" y="1580"/>
                    <a:pt x="15609" y="1563"/>
                  </a:cubicBezTo>
                  <a:cubicBezTo>
                    <a:pt x="15591" y="1546"/>
                    <a:pt x="15574" y="1524"/>
                    <a:pt x="15556" y="1524"/>
                  </a:cubicBezTo>
                  <a:close/>
                  <a:moveTo>
                    <a:pt x="21265" y="1524"/>
                  </a:moveTo>
                  <a:cubicBezTo>
                    <a:pt x="21248" y="1524"/>
                    <a:pt x="21231" y="1546"/>
                    <a:pt x="21231" y="1546"/>
                  </a:cubicBezTo>
                  <a:cubicBezTo>
                    <a:pt x="21191" y="1563"/>
                    <a:pt x="21174" y="1615"/>
                    <a:pt x="21213" y="1654"/>
                  </a:cubicBezTo>
                  <a:cubicBezTo>
                    <a:pt x="21213" y="1672"/>
                    <a:pt x="21248" y="1672"/>
                    <a:pt x="21265" y="1672"/>
                  </a:cubicBezTo>
                  <a:lnTo>
                    <a:pt x="21300" y="1672"/>
                  </a:lnTo>
                  <a:cubicBezTo>
                    <a:pt x="21339" y="1654"/>
                    <a:pt x="21339" y="1598"/>
                    <a:pt x="21322" y="1563"/>
                  </a:cubicBezTo>
                  <a:cubicBezTo>
                    <a:pt x="21300" y="1546"/>
                    <a:pt x="21283" y="1524"/>
                    <a:pt x="21265" y="1524"/>
                  </a:cubicBezTo>
                  <a:close/>
                  <a:moveTo>
                    <a:pt x="5366" y="1672"/>
                  </a:moveTo>
                  <a:cubicBezTo>
                    <a:pt x="5348" y="1672"/>
                    <a:pt x="5331" y="1689"/>
                    <a:pt x="5331" y="1689"/>
                  </a:cubicBezTo>
                  <a:cubicBezTo>
                    <a:pt x="5292" y="1707"/>
                    <a:pt x="5274" y="1741"/>
                    <a:pt x="5292" y="1781"/>
                  </a:cubicBezTo>
                  <a:cubicBezTo>
                    <a:pt x="5309" y="1815"/>
                    <a:pt x="5331" y="1815"/>
                    <a:pt x="5366" y="1815"/>
                  </a:cubicBezTo>
                  <a:lnTo>
                    <a:pt x="5383" y="1815"/>
                  </a:lnTo>
                  <a:cubicBezTo>
                    <a:pt x="5418" y="1798"/>
                    <a:pt x="5440" y="1763"/>
                    <a:pt x="5418" y="1724"/>
                  </a:cubicBezTo>
                  <a:cubicBezTo>
                    <a:pt x="5400" y="1689"/>
                    <a:pt x="5383" y="1672"/>
                    <a:pt x="5366" y="1672"/>
                  </a:cubicBezTo>
                  <a:close/>
                  <a:moveTo>
                    <a:pt x="20922" y="1741"/>
                  </a:moveTo>
                  <a:cubicBezTo>
                    <a:pt x="20887" y="1781"/>
                    <a:pt x="20887" y="1815"/>
                    <a:pt x="20904" y="1850"/>
                  </a:cubicBezTo>
                  <a:cubicBezTo>
                    <a:pt x="20922" y="1872"/>
                    <a:pt x="20939" y="1889"/>
                    <a:pt x="20956" y="1889"/>
                  </a:cubicBezTo>
                  <a:cubicBezTo>
                    <a:pt x="20974" y="1889"/>
                    <a:pt x="20996" y="1889"/>
                    <a:pt x="21013" y="1872"/>
                  </a:cubicBezTo>
                  <a:cubicBezTo>
                    <a:pt x="21030" y="1850"/>
                    <a:pt x="21048" y="1798"/>
                    <a:pt x="21030" y="1763"/>
                  </a:cubicBezTo>
                  <a:cubicBezTo>
                    <a:pt x="21013" y="1741"/>
                    <a:pt x="20996" y="1741"/>
                    <a:pt x="20956" y="1741"/>
                  </a:cubicBezTo>
                  <a:close/>
                  <a:moveTo>
                    <a:pt x="26887" y="1763"/>
                  </a:moveTo>
                  <a:cubicBezTo>
                    <a:pt x="26887" y="1763"/>
                    <a:pt x="26870" y="1763"/>
                    <a:pt x="26848" y="1781"/>
                  </a:cubicBezTo>
                  <a:cubicBezTo>
                    <a:pt x="26813" y="1798"/>
                    <a:pt x="26813" y="1833"/>
                    <a:pt x="26831" y="1872"/>
                  </a:cubicBezTo>
                  <a:cubicBezTo>
                    <a:pt x="26848" y="1907"/>
                    <a:pt x="26870" y="1907"/>
                    <a:pt x="26887" y="1907"/>
                  </a:cubicBezTo>
                  <a:lnTo>
                    <a:pt x="26922" y="1907"/>
                  </a:lnTo>
                  <a:cubicBezTo>
                    <a:pt x="26957" y="1889"/>
                    <a:pt x="26979" y="1833"/>
                    <a:pt x="26957" y="1798"/>
                  </a:cubicBezTo>
                  <a:cubicBezTo>
                    <a:pt x="26939" y="1781"/>
                    <a:pt x="26922" y="1763"/>
                    <a:pt x="26887" y="1763"/>
                  </a:cubicBezTo>
                  <a:close/>
                  <a:moveTo>
                    <a:pt x="15791" y="1798"/>
                  </a:moveTo>
                  <a:cubicBezTo>
                    <a:pt x="15791" y="1798"/>
                    <a:pt x="15774" y="1815"/>
                    <a:pt x="15752" y="1815"/>
                  </a:cubicBezTo>
                  <a:cubicBezTo>
                    <a:pt x="15717" y="1850"/>
                    <a:pt x="15717" y="1889"/>
                    <a:pt x="15735" y="1924"/>
                  </a:cubicBezTo>
                  <a:cubicBezTo>
                    <a:pt x="15752" y="1942"/>
                    <a:pt x="15774" y="1942"/>
                    <a:pt x="15791" y="1942"/>
                  </a:cubicBezTo>
                  <a:lnTo>
                    <a:pt x="15844" y="1942"/>
                  </a:lnTo>
                  <a:cubicBezTo>
                    <a:pt x="15883" y="1907"/>
                    <a:pt x="15883" y="1872"/>
                    <a:pt x="15844" y="1833"/>
                  </a:cubicBezTo>
                  <a:cubicBezTo>
                    <a:pt x="15844" y="1815"/>
                    <a:pt x="15826" y="1798"/>
                    <a:pt x="15791" y="1798"/>
                  </a:cubicBezTo>
                  <a:close/>
                  <a:moveTo>
                    <a:pt x="5039" y="1833"/>
                  </a:moveTo>
                  <a:cubicBezTo>
                    <a:pt x="5022" y="1833"/>
                    <a:pt x="5004" y="1833"/>
                    <a:pt x="5004" y="1850"/>
                  </a:cubicBezTo>
                  <a:cubicBezTo>
                    <a:pt x="4965" y="1872"/>
                    <a:pt x="4948" y="1907"/>
                    <a:pt x="4965" y="1942"/>
                  </a:cubicBezTo>
                  <a:cubicBezTo>
                    <a:pt x="4983" y="1959"/>
                    <a:pt x="5004" y="1981"/>
                    <a:pt x="5039" y="1981"/>
                  </a:cubicBezTo>
                  <a:lnTo>
                    <a:pt x="5057" y="1981"/>
                  </a:lnTo>
                  <a:cubicBezTo>
                    <a:pt x="5092" y="1959"/>
                    <a:pt x="5113" y="1907"/>
                    <a:pt x="5092" y="1872"/>
                  </a:cubicBezTo>
                  <a:cubicBezTo>
                    <a:pt x="5074" y="1850"/>
                    <a:pt x="5057" y="1833"/>
                    <a:pt x="5039" y="1833"/>
                  </a:cubicBezTo>
                  <a:close/>
                  <a:moveTo>
                    <a:pt x="20669" y="1942"/>
                  </a:moveTo>
                  <a:cubicBezTo>
                    <a:pt x="20647" y="1942"/>
                    <a:pt x="20630" y="1942"/>
                    <a:pt x="20630" y="1959"/>
                  </a:cubicBezTo>
                  <a:cubicBezTo>
                    <a:pt x="20595" y="1981"/>
                    <a:pt x="20578" y="2033"/>
                    <a:pt x="20613" y="2050"/>
                  </a:cubicBezTo>
                  <a:cubicBezTo>
                    <a:pt x="20613" y="2090"/>
                    <a:pt x="20647" y="2090"/>
                    <a:pt x="20669" y="2090"/>
                  </a:cubicBezTo>
                  <a:cubicBezTo>
                    <a:pt x="20687" y="2090"/>
                    <a:pt x="20704" y="2090"/>
                    <a:pt x="20704" y="2068"/>
                  </a:cubicBezTo>
                  <a:cubicBezTo>
                    <a:pt x="20739" y="2050"/>
                    <a:pt x="20756" y="2016"/>
                    <a:pt x="20721" y="1981"/>
                  </a:cubicBezTo>
                  <a:cubicBezTo>
                    <a:pt x="20704" y="1959"/>
                    <a:pt x="20687" y="1942"/>
                    <a:pt x="20669" y="1942"/>
                  </a:cubicBezTo>
                  <a:close/>
                  <a:moveTo>
                    <a:pt x="4713" y="1998"/>
                  </a:moveTo>
                  <a:cubicBezTo>
                    <a:pt x="4696" y="1998"/>
                    <a:pt x="4696" y="2016"/>
                    <a:pt x="4678" y="2016"/>
                  </a:cubicBezTo>
                  <a:cubicBezTo>
                    <a:pt x="4639" y="2033"/>
                    <a:pt x="4622" y="2068"/>
                    <a:pt x="4639" y="2107"/>
                  </a:cubicBezTo>
                  <a:cubicBezTo>
                    <a:pt x="4656" y="2142"/>
                    <a:pt x="4678" y="2142"/>
                    <a:pt x="4713" y="2142"/>
                  </a:cubicBezTo>
                  <a:lnTo>
                    <a:pt x="4748" y="2142"/>
                  </a:lnTo>
                  <a:cubicBezTo>
                    <a:pt x="4787" y="2124"/>
                    <a:pt x="4787" y="2068"/>
                    <a:pt x="4765" y="2050"/>
                  </a:cubicBezTo>
                  <a:cubicBezTo>
                    <a:pt x="4765" y="2016"/>
                    <a:pt x="4730" y="1998"/>
                    <a:pt x="4713" y="1998"/>
                  </a:cubicBezTo>
                  <a:close/>
                  <a:moveTo>
                    <a:pt x="16026" y="2090"/>
                  </a:moveTo>
                  <a:cubicBezTo>
                    <a:pt x="16009" y="2090"/>
                    <a:pt x="15992" y="2107"/>
                    <a:pt x="15970" y="2107"/>
                  </a:cubicBezTo>
                  <a:cubicBezTo>
                    <a:pt x="15935" y="2124"/>
                    <a:pt x="15935" y="2177"/>
                    <a:pt x="15952" y="2216"/>
                  </a:cubicBezTo>
                  <a:cubicBezTo>
                    <a:pt x="15970" y="2233"/>
                    <a:pt x="15992" y="2233"/>
                    <a:pt x="16026" y="2233"/>
                  </a:cubicBezTo>
                  <a:lnTo>
                    <a:pt x="16061" y="2233"/>
                  </a:lnTo>
                  <a:cubicBezTo>
                    <a:pt x="16100" y="2198"/>
                    <a:pt x="16100" y="2159"/>
                    <a:pt x="16079" y="2124"/>
                  </a:cubicBezTo>
                  <a:cubicBezTo>
                    <a:pt x="16061" y="2107"/>
                    <a:pt x="16044" y="2090"/>
                    <a:pt x="16026" y="2090"/>
                  </a:cubicBezTo>
                  <a:close/>
                  <a:moveTo>
                    <a:pt x="27031" y="2090"/>
                  </a:moveTo>
                  <a:cubicBezTo>
                    <a:pt x="26996" y="2107"/>
                    <a:pt x="26996" y="2159"/>
                    <a:pt x="27013" y="2198"/>
                  </a:cubicBezTo>
                  <a:cubicBezTo>
                    <a:pt x="27013" y="2216"/>
                    <a:pt x="27048" y="2233"/>
                    <a:pt x="27066" y="2233"/>
                  </a:cubicBezTo>
                  <a:cubicBezTo>
                    <a:pt x="27087" y="2233"/>
                    <a:pt x="27087" y="2233"/>
                    <a:pt x="27105" y="2216"/>
                  </a:cubicBezTo>
                  <a:cubicBezTo>
                    <a:pt x="27140" y="2198"/>
                    <a:pt x="27157" y="2159"/>
                    <a:pt x="27140" y="2124"/>
                  </a:cubicBezTo>
                  <a:cubicBezTo>
                    <a:pt x="27122" y="2107"/>
                    <a:pt x="27105" y="2090"/>
                    <a:pt x="27066" y="2090"/>
                  </a:cubicBezTo>
                  <a:close/>
                  <a:moveTo>
                    <a:pt x="20321" y="2159"/>
                  </a:moveTo>
                  <a:cubicBezTo>
                    <a:pt x="20286" y="2198"/>
                    <a:pt x="20286" y="2233"/>
                    <a:pt x="20304" y="2268"/>
                  </a:cubicBezTo>
                  <a:cubicBezTo>
                    <a:pt x="20321" y="2285"/>
                    <a:pt x="20343" y="2307"/>
                    <a:pt x="20378" y="2307"/>
                  </a:cubicBezTo>
                  <a:cubicBezTo>
                    <a:pt x="20378" y="2307"/>
                    <a:pt x="20395" y="2285"/>
                    <a:pt x="20412" y="2285"/>
                  </a:cubicBezTo>
                  <a:cubicBezTo>
                    <a:pt x="20452" y="2268"/>
                    <a:pt x="20452" y="2216"/>
                    <a:pt x="20430" y="2177"/>
                  </a:cubicBezTo>
                  <a:cubicBezTo>
                    <a:pt x="20412" y="2159"/>
                    <a:pt x="20395" y="2159"/>
                    <a:pt x="20378" y="2159"/>
                  </a:cubicBezTo>
                  <a:close/>
                  <a:moveTo>
                    <a:pt x="4352" y="2177"/>
                  </a:moveTo>
                  <a:cubicBezTo>
                    <a:pt x="4313" y="2198"/>
                    <a:pt x="4313" y="2251"/>
                    <a:pt x="4330" y="2285"/>
                  </a:cubicBezTo>
                  <a:cubicBezTo>
                    <a:pt x="4330" y="2307"/>
                    <a:pt x="4369" y="2325"/>
                    <a:pt x="4387" y="2325"/>
                  </a:cubicBezTo>
                  <a:cubicBezTo>
                    <a:pt x="4404" y="2325"/>
                    <a:pt x="4421" y="2325"/>
                    <a:pt x="4421" y="2307"/>
                  </a:cubicBezTo>
                  <a:cubicBezTo>
                    <a:pt x="4461" y="2285"/>
                    <a:pt x="4478" y="2251"/>
                    <a:pt x="4461" y="2216"/>
                  </a:cubicBezTo>
                  <a:cubicBezTo>
                    <a:pt x="4439" y="2198"/>
                    <a:pt x="4421" y="2177"/>
                    <a:pt x="4387" y="2177"/>
                  </a:cubicBezTo>
                  <a:close/>
                  <a:moveTo>
                    <a:pt x="4043" y="2359"/>
                  </a:moveTo>
                  <a:cubicBezTo>
                    <a:pt x="4004" y="2377"/>
                    <a:pt x="3986" y="2433"/>
                    <a:pt x="4004" y="2468"/>
                  </a:cubicBezTo>
                  <a:cubicBezTo>
                    <a:pt x="4025" y="2486"/>
                    <a:pt x="4043" y="2503"/>
                    <a:pt x="4078" y="2503"/>
                  </a:cubicBezTo>
                  <a:cubicBezTo>
                    <a:pt x="4095" y="2503"/>
                    <a:pt x="4095" y="2503"/>
                    <a:pt x="4112" y="2486"/>
                  </a:cubicBezTo>
                  <a:cubicBezTo>
                    <a:pt x="4152" y="2468"/>
                    <a:pt x="4152" y="2433"/>
                    <a:pt x="4134" y="2394"/>
                  </a:cubicBezTo>
                  <a:cubicBezTo>
                    <a:pt x="4134" y="2359"/>
                    <a:pt x="4095" y="2359"/>
                    <a:pt x="4078" y="2359"/>
                  </a:cubicBezTo>
                  <a:close/>
                  <a:moveTo>
                    <a:pt x="20069" y="2359"/>
                  </a:moveTo>
                  <a:cubicBezTo>
                    <a:pt x="20051" y="2359"/>
                    <a:pt x="20051" y="2359"/>
                    <a:pt x="20034" y="2377"/>
                  </a:cubicBezTo>
                  <a:cubicBezTo>
                    <a:pt x="19995" y="2394"/>
                    <a:pt x="19995" y="2433"/>
                    <a:pt x="20016" y="2468"/>
                  </a:cubicBezTo>
                  <a:cubicBezTo>
                    <a:pt x="20034" y="2486"/>
                    <a:pt x="20051" y="2503"/>
                    <a:pt x="20069" y="2503"/>
                  </a:cubicBezTo>
                  <a:cubicBezTo>
                    <a:pt x="20086" y="2503"/>
                    <a:pt x="20104" y="2503"/>
                    <a:pt x="20104" y="2486"/>
                  </a:cubicBezTo>
                  <a:cubicBezTo>
                    <a:pt x="20143" y="2468"/>
                    <a:pt x="20160" y="2433"/>
                    <a:pt x="20125" y="2394"/>
                  </a:cubicBezTo>
                  <a:cubicBezTo>
                    <a:pt x="20125" y="2377"/>
                    <a:pt x="20086" y="2359"/>
                    <a:pt x="20069" y="2359"/>
                  </a:cubicBezTo>
                  <a:close/>
                  <a:moveTo>
                    <a:pt x="16187" y="2394"/>
                  </a:moveTo>
                  <a:cubicBezTo>
                    <a:pt x="16153" y="2433"/>
                    <a:pt x="16135" y="2468"/>
                    <a:pt x="16170" y="2503"/>
                  </a:cubicBezTo>
                  <a:cubicBezTo>
                    <a:pt x="16170" y="2525"/>
                    <a:pt x="16209" y="2542"/>
                    <a:pt x="16227" y="2542"/>
                  </a:cubicBezTo>
                  <a:cubicBezTo>
                    <a:pt x="16244" y="2542"/>
                    <a:pt x="16261" y="2542"/>
                    <a:pt x="16261" y="2525"/>
                  </a:cubicBezTo>
                  <a:cubicBezTo>
                    <a:pt x="16296" y="2503"/>
                    <a:pt x="16318" y="2451"/>
                    <a:pt x="16279" y="2416"/>
                  </a:cubicBezTo>
                  <a:cubicBezTo>
                    <a:pt x="16279" y="2394"/>
                    <a:pt x="16244" y="2394"/>
                    <a:pt x="16227" y="2394"/>
                  </a:cubicBezTo>
                  <a:close/>
                  <a:moveTo>
                    <a:pt x="27196" y="2416"/>
                  </a:moveTo>
                  <a:cubicBezTo>
                    <a:pt x="27157" y="2433"/>
                    <a:pt x="27157" y="2468"/>
                    <a:pt x="27157" y="2503"/>
                  </a:cubicBezTo>
                  <a:cubicBezTo>
                    <a:pt x="27174" y="2542"/>
                    <a:pt x="27214" y="2559"/>
                    <a:pt x="27231" y="2559"/>
                  </a:cubicBezTo>
                  <a:cubicBezTo>
                    <a:pt x="27248" y="2559"/>
                    <a:pt x="27248" y="2559"/>
                    <a:pt x="27266" y="2542"/>
                  </a:cubicBezTo>
                  <a:cubicBezTo>
                    <a:pt x="27305" y="2525"/>
                    <a:pt x="27322" y="2486"/>
                    <a:pt x="27305" y="2451"/>
                  </a:cubicBezTo>
                  <a:cubicBezTo>
                    <a:pt x="27283" y="2433"/>
                    <a:pt x="27266" y="2416"/>
                    <a:pt x="27231" y="2416"/>
                  </a:cubicBezTo>
                  <a:close/>
                  <a:moveTo>
                    <a:pt x="3769" y="2542"/>
                  </a:moveTo>
                  <a:cubicBezTo>
                    <a:pt x="3751" y="2542"/>
                    <a:pt x="3734" y="2542"/>
                    <a:pt x="3734" y="2559"/>
                  </a:cubicBezTo>
                  <a:cubicBezTo>
                    <a:pt x="3699" y="2577"/>
                    <a:pt x="3677" y="2612"/>
                    <a:pt x="3699" y="2651"/>
                  </a:cubicBezTo>
                  <a:cubicBezTo>
                    <a:pt x="3717" y="2668"/>
                    <a:pt x="3734" y="2686"/>
                    <a:pt x="3769" y="2686"/>
                  </a:cubicBezTo>
                  <a:cubicBezTo>
                    <a:pt x="3769" y="2686"/>
                    <a:pt x="3786" y="2686"/>
                    <a:pt x="3808" y="2668"/>
                  </a:cubicBezTo>
                  <a:cubicBezTo>
                    <a:pt x="3843" y="2651"/>
                    <a:pt x="3843" y="2612"/>
                    <a:pt x="3825" y="2577"/>
                  </a:cubicBezTo>
                  <a:cubicBezTo>
                    <a:pt x="3808" y="2559"/>
                    <a:pt x="3786" y="2542"/>
                    <a:pt x="3769" y="2542"/>
                  </a:cubicBezTo>
                  <a:close/>
                  <a:moveTo>
                    <a:pt x="19777" y="2559"/>
                  </a:moveTo>
                  <a:cubicBezTo>
                    <a:pt x="19760" y="2559"/>
                    <a:pt x="19742" y="2577"/>
                    <a:pt x="19725" y="2577"/>
                  </a:cubicBezTo>
                  <a:cubicBezTo>
                    <a:pt x="19708" y="2594"/>
                    <a:pt x="19690" y="2651"/>
                    <a:pt x="19708" y="2686"/>
                  </a:cubicBezTo>
                  <a:cubicBezTo>
                    <a:pt x="19725" y="2703"/>
                    <a:pt x="19742" y="2703"/>
                    <a:pt x="19777" y="2703"/>
                  </a:cubicBezTo>
                  <a:lnTo>
                    <a:pt x="19816" y="2703"/>
                  </a:lnTo>
                  <a:cubicBezTo>
                    <a:pt x="19851" y="2668"/>
                    <a:pt x="19851" y="2633"/>
                    <a:pt x="19834" y="2594"/>
                  </a:cubicBezTo>
                  <a:cubicBezTo>
                    <a:pt x="19816" y="2577"/>
                    <a:pt x="19799" y="2559"/>
                    <a:pt x="19777" y="2559"/>
                  </a:cubicBezTo>
                  <a:close/>
                  <a:moveTo>
                    <a:pt x="16427" y="2686"/>
                  </a:moveTo>
                  <a:cubicBezTo>
                    <a:pt x="16427" y="2686"/>
                    <a:pt x="16405" y="2686"/>
                    <a:pt x="16388" y="2703"/>
                  </a:cubicBezTo>
                  <a:cubicBezTo>
                    <a:pt x="16353" y="2720"/>
                    <a:pt x="16353" y="2777"/>
                    <a:pt x="16370" y="2794"/>
                  </a:cubicBezTo>
                  <a:cubicBezTo>
                    <a:pt x="16388" y="2829"/>
                    <a:pt x="16405" y="2829"/>
                    <a:pt x="16427" y="2829"/>
                  </a:cubicBezTo>
                  <a:cubicBezTo>
                    <a:pt x="16444" y="2829"/>
                    <a:pt x="16461" y="2829"/>
                    <a:pt x="16479" y="2812"/>
                  </a:cubicBezTo>
                  <a:cubicBezTo>
                    <a:pt x="16514" y="2794"/>
                    <a:pt x="16514" y="2760"/>
                    <a:pt x="16496" y="2720"/>
                  </a:cubicBezTo>
                  <a:cubicBezTo>
                    <a:pt x="16479" y="2703"/>
                    <a:pt x="16461" y="2686"/>
                    <a:pt x="16427" y="2686"/>
                  </a:cubicBezTo>
                  <a:close/>
                  <a:moveTo>
                    <a:pt x="3460" y="2720"/>
                  </a:moveTo>
                  <a:cubicBezTo>
                    <a:pt x="3442" y="2720"/>
                    <a:pt x="3425" y="2742"/>
                    <a:pt x="3425" y="2742"/>
                  </a:cubicBezTo>
                  <a:lnTo>
                    <a:pt x="3408" y="2742"/>
                  </a:lnTo>
                  <a:cubicBezTo>
                    <a:pt x="3390" y="2760"/>
                    <a:pt x="3373" y="2812"/>
                    <a:pt x="3390" y="2851"/>
                  </a:cubicBezTo>
                  <a:cubicBezTo>
                    <a:pt x="3408" y="2868"/>
                    <a:pt x="3425" y="2886"/>
                    <a:pt x="3460" y="2886"/>
                  </a:cubicBezTo>
                  <a:cubicBezTo>
                    <a:pt x="3460" y="2886"/>
                    <a:pt x="3482" y="2868"/>
                    <a:pt x="3499" y="2868"/>
                  </a:cubicBezTo>
                  <a:cubicBezTo>
                    <a:pt x="3534" y="2851"/>
                    <a:pt x="3534" y="2794"/>
                    <a:pt x="3516" y="2760"/>
                  </a:cubicBezTo>
                  <a:cubicBezTo>
                    <a:pt x="3499" y="2742"/>
                    <a:pt x="3482" y="2720"/>
                    <a:pt x="3460" y="2720"/>
                  </a:cubicBezTo>
                  <a:close/>
                  <a:moveTo>
                    <a:pt x="27357" y="2742"/>
                  </a:moveTo>
                  <a:cubicBezTo>
                    <a:pt x="27322" y="2760"/>
                    <a:pt x="27305" y="2794"/>
                    <a:pt x="27322" y="2829"/>
                  </a:cubicBezTo>
                  <a:cubicBezTo>
                    <a:pt x="27322" y="2868"/>
                    <a:pt x="27357" y="2886"/>
                    <a:pt x="27375" y="2886"/>
                  </a:cubicBezTo>
                  <a:lnTo>
                    <a:pt x="27414" y="2886"/>
                  </a:lnTo>
                  <a:cubicBezTo>
                    <a:pt x="27449" y="2868"/>
                    <a:pt x="27466" y="2812"/>
                    <a:pt x="27449" y="2777"/>
                  </a:cubicBezTo>
                  <a:cubicBezTo>
                    <a:pt x="27431" y="2760"/>
                    <a:pt x="27414" y="2742"/>
                    <a:pt x="27375" y="2742"/>
                  </a:cubicBezTo>
                  <a:close/>
                  <a:moveTo>
                    <a:pt x="19473" y="2760"/>
                  </a:moveTo>
                  <a:cubicBezTo>
                    <a:pt x="19451" y="2760"/>
                    <a:pt x="19433" y="2777"/>
                    <a:pt x="19433" y="2777"/>
                  </a:cubicBezTo>
                  <a:cubicBezTo>
                    <a:pt x="19399" y="2794"/>
                    <a:pt x="19381" y="2851"/>
                    <a:pt x="19416" y="2886"/>
                  </a:cubicBezTo>
                  <a:cubicBezTo>
                    <a:pt x="19416" y="2903"/>
                    <a:pt x="19451" y="2903"/>
                    <a:pt x="19473" y="2903"/>
                  </a:cubicBezTo>
                  <a:lnTo>
                    <a:pt x="19507" y="2903"/>
                  </a:lnTo>
                  <a:cubicBezTo>
                    <a:pt x="19542" y="2886"/>
                    <a:pt x="19560" y="2829"/>
                    <a:pt x="19525" y="2794"/>
                  </a:cubicBezTo>
                  <a:cubicBezTo>
                    <a:pt x="19525" y="2777"/>
                    <a:pt x="19490" y="2760"/>
                    <a:pt x="19473" y="2760"/>
                  </a:cubicBezTo>
                  <a:close/>
                  <a:moveTo>
                    <a:pt x="3155" y="2921"/>
                  </a:moveTo>
                  <a:cubicBezTo>
                    <a:pt x="3133" y="2921"/>
                    <a:pt x="3116" y="2921"/>
                    <a:pt x="3116" y="2938"/>
                  </a:cubicBezTo>
                  <a:cubicBezTo>
                    <a:pt x="3081" y="2960"/>
                    <a:pt x="3064" y="3012"/>
                    <a:pt x="3081" y="3029"/>
                  </a:cubicBezTo>
                  <a:cubicBezTo>
                    <a:pt x="3099" y="3069"/>
                    <a:pt x="3116" y="3069"/>
                    <a:pt x="3155" y="3069"/>
                  </a:cubicBezTo>
                  <a:lnTo>
                    <a:pt x="3190" y="3069"/>
                  </a:lnTo>
                  <a:cubicBezTo>
                    <a:pt x="3225" y="3029"/>
                    <a:pt x="3225" y="2995"/>
                    <a:pt x="3207" y="2960"/>
                  </a:cubicBezTo>
                  <a:cubicBezTo>
                    <a:pt x="3190" y="2938"/>
                    <a:pt x="3173" y="2921"/>
                    <a:pt x="3155" y="2921"/>
                  </a:cubicBezTo>
                  <a:close/>
                  <a:moveTo>
                    <a:pt x="19164" y="2960"/>
                  </a:moveTo>
                  <a:cubicBezTo>
                    <a:pt x="19146" y="2960"/>
                    <a:pt x="19146" y="2960"/>
                    <a:pt x="19124" y="2977"/>
                  </a:cubicBezTo>
                  <a:cubicBezTo>
                    <a:pt x="19090" y="2995"/>
                    <a:pt x="19072" y="3029"/>
                    <a:pt x="19107" y="3069"/>
                  </a:cubicBezTo>
                  <a:cubicBezTo>
                    <a:pt x="19107" y="3086"/>
                    <a:pt x="19146" y="3103"/>
                    <a:pt x="19164" y="3103"/>
                  </a:cubicBezTo>
                  <a:cubicBezTo>
                    <a:pt x="19181" y="3103"/>
                    <a:pt x="19198" y="3103"/>
                    <a:pt x="19198" y="3086"/>
                  </a:cubicBezTo>
                  <a:cubicBezTo>
                    <a:pt x="19233" y="3069"/>
                    <a:pt x="19255" y="3029"/>
                    <a:pt x="19216" y="2995"/>
                  </a:cubicBezTo>
                  <a:cubicBezTo>
                    <a:pt x="19216" y="2977"/>
                    <a:pt x="19181" y="2960"/>
                    <a:pt x="19164" y="2960"/>
                  </a:cubicBezTo>
                  <a:close/>
                  <a:moveTo>
                    <a:pt x="16644" y="2977"/>
                  </a:moveTo>
                  <a:cubicBezTo>
                    <a:pt x="16644" y="2977"/>
                    <a:pt x="16622" y="2977"/>
                    <a:pt x="16605" y="2995"/>
                  </a:cubicBezTo>
                  <a:cubicBezTo>
                    <a:pt x="16570" y="3012"/>
                    <a:pt x="16570" y="3069"/>
                    <a:pt x="16588" y="3103"/>
                  </a:cubicBezTo>
                  <a:cubicBezTo>
                    <a:pt x="16605" y="3121"/>
                    <a:pt x="16622" y="3121"/>
                    <a:pt x="16644" y="3121"/>
                  </a:cubicBezTo>
                  <a:cubicBezTo>
                    <a:pt x="16662" y="3121"/>
                    <a:pt x="16679" y="3121"/>
                    <a:pt x="16696" y="3103"/>
                  </a:cubicBezTo>
                  <a:cubicBezTo>
                    <a:pt x="16731" y="3086"/>
                    <a:pt x="16731" y="3029"/>
                    <a:pt x="16714" y="3012"/>
                  </a:cubicBezTo>
                  <a:cubicBezTo>
                    <a:pt x="16696" y="2995"/>
                    <a:pt x="16679" y="2977"/>
                    <a:pt x="16644" y="2977"/>
                  </a:cubicBezTo>
                  <a:close/>
                  <a:moveTo>
                    <a:pt x="27522" y="3069"/>
                  </a:moveTo>
                  <a:cubicBezTo>
                    <a:pt x="27522" y="3069"/>
                    <a:pt x="27501" y="3069"/>
                    <a:pt x="27501" y="3086"/>
                  </a:cubicBezTo>
                  <a:cubicBezTo>
                    <a:pt x="27466" y="3086"/>
                    <a:pt x="27449" y="3138"/>
                    <a:pt x="27466" y="3177"/>
                  </a:cubicBezTo>
                  <a:cubicBezTo>
                    <a:pt x="27466" y="3195"/>
                    <a:pt x="27501" y="3212"/>
                    <a:pt x="27522" y="3212"/>
                  </a:cubicBezTo>
                  <a:lnTo>
                    <a:pt x="27557" y="3212"/>
                  </a:lnTo>
                  <a:cubicBezTo>
                    <a:pt x="27592" y="3195"/>
                    <a:pt x="27610" y="3156"/>
                    <a:pt x="27592" y="3121"/>
                  </a:cubicBezTo>
                  <a:cubicBezTo>
                    <a:pt x="27575" y="3086"/>
                    <a:pt x="27557" y="3069"/>
                    <a:pt x="27522" y="3069"/>
                  </a:cubicBezTo>
                  <a:close/>
                  <a:moveTo>
                    <a:pt x="2846" y="3121"/>
                  </a:moveTo>
                  <a:cubicBezTo>
                    <a:pt x="2829" y="3121"/>
                    <a:pt x="2807" y="3121"/>
                    <a:pt x="2807" y="3138"/>
                  </a:cubicBezTo>
                  <a:cubicBezTo>
                    <a:pt x="2772" y="3156"/>
                    <a:pt x="2755" y="3195"/>
                    <a:pt x="2790" y="3230"/>
                  </a:cubicBezTo>
                  <a:cubicBezTo>
                    <a:pt x="2790" y="3247"/>
                    <a:pt x="2829" y="3264"/>
                    <a:pt x="2846" y="3264"/>
                  </a:cubicBezTo>
                  <a:cubicBezTo>
                    <a:pt x="2864" y="3264"/>
                    <a:pt x="2864" y="3264"/>
                    <a:pt x="2881" y="3247"/>
                  </a:cubicBezTo>
                  <a:cubicBezTo>
                    <a:pt x="2916" y="3230"/>
                    <a:pt x="2916" y="3195"/>
                    <a:pt x="2898" y="3156"/>
                  </a:cubicBezTo>
                  <a:cubicBezTo>
                    <a:pt x="2898" y="3138"/>
                    <a:pt x="2864" y="3121"/>
                    <a:pt x="2846" y="3121"/>
                  </a:cubicBezTo>
                  <a:close/>
                  <a:moveTo>
                    <a:pt x="18855" y="3138"/>
                  </a:moveTo>
                  <a:cubicBezTo>
                    <a:pt x="18837" y="3138"/>
                    <a:pt x="18837" y="3138"/>
                    <a:pt x="18820" y="3156"/>
                  </a:cubicBezTo>
                  <a:cubicBezTo>
                    <a:pt x="18781" y="3177"/>
                    <a:pt x="18763" y="3212"/>
                    <a:pt x="18781" y="3247"/>
                  </a:cubicBezTo>
                  <a:cubicBezTo>
                    <a:pt x="18798" y="3286"/>
                    <a:pt x="18820" y="3286"/>
                    <a:pt x="18855" y="3286"/>
                  </a:cubicBezTo>
                  <a:lnTo>
                    <a:pt x="18890" y="3286"/>
                  </a:lnTo>
                  <a:cubicBezTo>
                    <a:pt x="18929" y="3264"/>
                    <a:pt x="18929" y="3212"/>
                    <a:pt x="18907" y="3177"/>
                  </a:cubicBezTo>
                  <a:cubicBezTo>
                    <a:pt x="18907" y="3156"/>
                    <a:pt x="18872" y="3138"/>
                    <a:pt x="18855" y="3138"/>
                  </a:cubicBezTo>
                  <a:close/>
                  <a:moveTo>
                    <a:pt x="16897" y="3247"/>
                  </a:moveTo>
                  <a:cubicBezTo>
                    <a:pt x="16879" y="3247"/>
                    <a:pt x="16862" y="3247"/>
                    <a:pt x="16840" y="3264"/>
                  </a:cubicBezTo>
                  <a:cubicBezTo>
                    <a:pt x="16805" y="3304"/>
                    <a:pt x="16805" y="3338"/>
                    <a:pt x="16840" y="3373"/>
                  </a:cubicBezTo>
                  <a:cubicBezTo>
                    <a:pt x="16862" y="3395"/>
                    <a:pt x="16879" y="3395"/>
                    <a:pt x="16897" y="3395"/>
                  </a:cubicBezTo>
                  <a:cubicBezTo>
                    <a:pt x="16914" y="3395"/>
                    <a:pt x="16931" y="3395"/>
                    <a:pt x="16949" y="3373"/>
                  </a:cubicBezTo>
                  <a:cubicBezTo>
                    <a:pt x="16971" y="3338"/>
                    <a:pt x="16971" y="3304"/>
                    <a:pt x="16949" y="3264"/>
                  </a:cubicBezTo>
                  <a:cubicBezTo>
                    <a:pt x="16931" y="3247"/>
                    <a:pt x="16914" y="3247"/>
                    <a:pt x="16897" y="3247"/>
                  </a:cubicBezTo>
                  <a:close/>
                  <a:moveTo>
                    <a:pt x="18494" y="3321"/>
                  </a:moveTo>
                  <a:cubicBezTo>
                    <a:pt x="18472" y="3338"/>
                    <a:pt x="18454" y="3395"/>
                    <a:pt x="18472" y="3430"/>
                  </a:cubicBezTo>
                  <a:cubicBezTo>
                    <a:pt x="18472" y="3447"/>
                    <a:pt x="18511" y="3465"/>
                    <a:pt x="18528" y="3465"/>
                  </a:cubicBezTo>
                  <a:cubicBezTo>
                    <a:pt x="18546" y="3465"/>
                    <a:pt x="18563" y="3465"/>
                    <a:pt x="18563" y="3447"/>
                  </a:cubicBezTo>
                  <a:cubicBezTo>
                    <a:pt x="18602" y="3430"/>
                    <a:pt x="18620" y="3395"/>
                    <a:pt x="18602" y="3356"/>
                  </a:cubicBezTo>
                  <a:cubicBezTo>
                    <a:pt x="18581" y="3338"/>
                    <a:pt x="18563" y="3321"/>
                    <a:pt x="18528" y="3321"/>
                  </a:cubicBezTo>
                  <a:close/>
                  <a:moveTo>
                    <a:pt x="2555" y="3338"/>
                  </a:moveTo>
                  <a:cubicBezTo>
                    <a:pt x="2537" y="3338"/>
                    <a:pt x="2520" y="3338"/>
                    <a:pt x="2502" y="3356"/>
                  </a:cubicBezTo>
                  <a:cubicBezTo>
                    <a:pt x="2481" y="3373"/>
                    <a:pt x="2463" y="3430"/>
                    <a:pt x="2502" y="3465"/>
                  </a:cubicBezTo>
                  <a:cubicBezTo>
                    <a:pt x="2520" y="3465"/>
                    <a:pt x="2537" y="3482"/>
                    <a:pt x="2555" y="3482"/>
                  </a:cubicBezTo>
                  <a:cubicBezTo>
                    <a:pt x="2572" y="3482"/>
                    <a:pt x="2590" y="3482"/>
                    <a:pt x="2590" y="3465"/>
                  </a:cubicBezTo>
                  <a:cubicBezTo>
                    <a:pt x="2629" y="3447"/>
                    <a:pt x="2629" y="3395"/>
                    <a:pt x="2611" y="3356"/>
                  </a:cubicBezTo>
                  <a:cubicBezTo>
                    <a:pt x="2590" y="3338"/>
                    <a:pt x="2572" y="3338"/>
                    <a:pt x="2555" y="3338"/>
                  </a:cubicBezTo>
                  <a:close/>
                  <a:moveTo>
                    <a:pt x="27631" y="3412"/>
                  </a:moveTo>
                  <a:cubicBezTo>
                    <a:pt x="27592" y="3430"/>
                    <a:pt x="27575" y="3465"/>
                    <a:pt x="27592" y="3504"/>
                  </a:cubicBezTo>
                  <a:cubicBezTo>
                    <a:pt x="27610" y="3539"/>
                    <a:pt x="27631" y="3556"/>
                    <a:pt x="27666" y="3556"/>
                  </a:cubicBezTo>
                  <a:cubicBezTo>
                    <a:pt x="27666" y="3556"/>
                    <a:pt x="27683" y="3556"/>
                    <a:pt x="27683" y="3539"/>
                  </a:cubicBezTo>
                  <a:cubicBezTo>
                    <a:pt x="27740" y="3539"/>
                    <a:pt x="27757" y="3482"/>
                    <a:pt x="27740" y="3447"/>
                  </a:cubicBezTo>
                  <a:cubicBezTo>
                    <a:pt x="27718" y="3430"/>
                    <a:pt x="27701" y="3412"/>
                    <a:pt x="27666" y="3412"/>
                  </a:cubicBezTo>
                  <a:close/>
                  <a:moveTo>
                    <a:pt x="17166" y="3482"/>
                  </a:moveTo>
                  <a:cubicBezTo>
                    <a:pt x="17149" y="3482"/>
                    <a:pt x="17132" y="3482"/>
                    <a:pt x="17114" y="3504"/>
                  </a:cubicBezTo>
                  <a:cubicBezTo>
                    <a:pt x="17097" y="3539"/>
                    <a:pt x="17097" y="3591"/>
                    <a:pt x="17132" y="3613"/>
                  </a:cubicBezTo>
                  <a:cubicBezTo>
                    <a:pt x="17149" y="3613"/>
                    <a:pt x="17166" y="3630"/>
                    <a:pt x="17166" y="3630"/>
                  </a:cubicBezTo>
                  <a:cubicBezTo>
                    <a:pt x="17206" y="3630"/>
                    <a:pt x="17223" y="3613"/>
                    <a:pt x="17240" y="3591"/>
                  </a:cubicBezTo>
                  <a:cubicBezTo>
                    <a:pt x="17258" y="3556"/>
                    <a:pt x="17240" y="3504"/>
                    <a:pt x="17206" y="3482"/>
                  </a:cubicBezTo>
                  <a:close/>
                  <a:moveTo>
                    <a:pt x="18185" y="3482"/>
                  </a:moveTo>
                  <a:cubicBezTo>
                    <a:pt x="18145" y="3504"/>
                    <a:pt x="18128" y="3539"/>
                    <a:pt x="18145" y="3573"/>
                  </a:cubicBezTo>
                  <a:cubicBezTo>
                    <a:pt x="18145" y="3613"/>
                    <a:pt x="18185" y="3630"/>
                    <a:pt x="18202" y="3630"/>
                  </a:cubicBezTo>
                  <a:cubicBezTo>
                    <a:pt x="18219" y="3630"/>
                    <a:pt x="18219" y="3613"/>
                    <a:pt x="18237" y="3613"/>
                  </a:cubicBezTo>
                  <a:cubicBezTo>
                    <a:pt x="18276" y="3591"/>
                    <a:pt x="18293" y="3556"/>
                    <a:pt x="18276" y="3521"/>
                  </a:cubicBezTo>
                  <a:cubicBezTo>
                    <a:pt x="18254" y="3482"/>
                    <a:pt x="18237" y="3482"/>
                    <a:pt x="18202" y="3482"/>
                  </a:cubicBezTo>
                  <a:close/>
                  <a:moveTo>
                    <a:pt x="2285" y="3573"/>
                  </a:moveTo>
                  <a:cubicBezTo>
                    <a:pt x="2263" y="3573"/>
                    <a:pt x="2246" y="3591"/>
                    <a:pt x="2228" y="3613"/>
                  </a:cubicBezTo>
                  <a:cubicBezTo>
                    <a:pt x="2211" y="3630"/>
                    <a:pt x="2211" y="3682"/>
                    <a:pt x="2228" y="3700"/>
                  </a:cubicBezTo>
                  <a:cubicBezTo>
                    <a:pt x="2246" y="3721"/>
                    <a:pt x="2263" y="3721"/>
                    <a:pt x="2285" y="3721"/>
                  </a:cubicBezTo>
                  <a:cubicBezTo>
                    <a:pt x="2302" y="3721"/>
                    <a:pt x="2320" y="3721"/>
                    <a:pt x="2337" y="3700"/>
                  </a:cubicBezTo>
                  <a:cubicBezTo>
                    <a:pt x="2355" y="3682"/>
                    <a:pt x="2372" y="3630"/>
                    <a:pt x="2337" y="3613"/>
                  </a:cubicBezTo>
                  <a:cubicBezTo>
                    <a:pt x="2320" y="3591"/>
                    <a:pt x="2302" y="3573"/>
                    <a:pt x="2285" y="3573"/>
                  </a:cubicBezTo>
                  <a:close/>
                  <a:moveTo>
                    <a:pt x="17514" y="3613"/>
                  </a:moveTo>
                  <a:cubicBezTo>
                    <a:pt x="17475" y="3613"/>
                    <a:pt x="17441" y="3630"/>
                    <a:pt x="17441" y="3665"/>
                  </a:cubicBezTo>
                  <a:cubicBezTo>
                    <a:pt x="17423" y="3700"/>
                    <a:pt x="17458" y="3756"/>
                    <a:pt x="17493" y="3756"/>
                  </a:cubicBezTo>
                  <a:lnTo>
                    <a:pt x="17514" y="3756"/>
                  </a:lnTo>
                  <a:cubicBezTo>
                    <a:pt x="17549" y="3756"/>
                    <a:pt x="17567" y="3739"/>
                    <a:pt x="17584" y="3700"/>
                  </a:cubicBezTo>
                  <a:cubicBezTo>
                    <a:pt x="17584" y="3665"/>
                    <a:pt x="17567" y="3613"/>
                    <a:pt x="17532" y="3613"/>
                  </a:cubicBezTo>
                  <a:close/>
                  <a:moveTo>
                    <a:pt x="17858" y="3613"/>
                  </a:moveTo>
                  <a:cubicBezTo>
                    <a:pt x="17819" y="3613"/>
                    <a:pt x="17784" y="3647"/>
                    <a:pt x="17802" y="3682"/>
                  </a:cubicBezTo>
                  <a:cubicBezTo>
                    <a:pt x="17802" y="3721"/>
                    <a:pt x="17841" y="3756"/>
                    <a:pt x="17876" y="3756"/>
                  </a:cubicBezTo>
                  <a:lnTo>
                    <a:pt x="17876" y="3739"/>
                  </a:lnTo>
                  <a:cubicBezTo>
                    <a:pt x="17928" y="3739"/>
                    <a:pt x="17950" y="3700"/>
                    <a:pt x="17950" y="3665"/>
                  </a:cubicBezTo>
                  <a:cubicBezTo>
                    <a:pt x="17928" y="3630"/>
                    <a:pt x="17893" y="3613"/>
                    <a:pt x="17876" y="3613"/>
                  </a:cubicBezTo>
                  <a:close/>
                  <a:moveTo>
                    <a:pt x="27810" y="3739"/>
                  </a:moveTo>
                  <a:cubicBezTo>
                    <a:pt x="27792" y="3739"/>
                    <a:pt x="27792" y="3739"/>
                    <a:pt x="27775" y="3756"/>
                  </a:cubicBezTo>
                  <a:cubicBezTo>
                    <a:pt x="27740" y="3756"/>
                    <a:pt x="27718" y="3808"/>
                    <a:pt x="27740" y="3847"/>
                  </a:cubicBezTo>
                  <a:cubicBezTo>
                    <a:pt x="27757" y="3865"/>
                    <a:pt x="27775" y="3882"/>
                    <a:pt x="27810" y="3882"/>
                  </a:cubicBezTo>
                  <a:lnTo>
                    <a:pt x="27827" y="3882"/>
                  </a:lnTo>
                  <a:cubicBezTo>
                    <a:pt x="27866" y="3865"/>
                    <a:pt x="27884" y="3830"/>
                    <a:pt x="27866" y="3791"/>
                  </a:cubicBezTo>
                  <a:cubicBezTo>
                    <a:pt x="27866" y="3756"/>
                    <a:pt x="27827" y="3739"/>
                    <a:pt x="27810" y="3739"/>
                  </a:cubicBezTo>
                  <a:close/>
                  <a:moveTo>
                    <a:pt x="2028" y="3847"/>
                  </a:moveTo>
                  <a:cubicBezTo>
                    <a:pt x="2011" y="3847"/>
                    <a:pt x="1993" y="3847"/>
                    <a:pt x="1976" y="3865"/>
                  </a:cubicBezTo>
                  <a:cubicBezTo>
                    <a:pt x="1959" y="3882"/>
                    <a:pt x="1959" y="3939"/>
                    <a:pt x="1976" y="3956"/>
                  </a:cubicBezTo>
                  <a:cubicBezTo>
                    <a:pt x="1993" y="3974"/>
                    <a:pt x="2011" y="3991"/>
                    <a:pt x="2028" y="3991"/>
                  </a:cubicBezTo>
                  <a:cubicBezTo>
                    <a:pt x="2046" y="3991"/>
                    <a:pt x="2067" y="3974"/>
                    <a:pt x="2085" y="3956"/>
                  </a:cubicBezTo>
                  <a:cubicBezTo>
                    <a:pt x="2102" y="3939"/>
                    <a:pt x="2102" y="3882"/>
                    <a:pt x="2085" y="3865"/>
                  </a:cubicBezTo>
                  <a:cubicBezTo>
                    <a:pt x="2067" y="3847"/>
                    <a:pt x="2046" y="3847"/>
                    <a:pt x="2028" y="3847"/>
                  </a:cubicBezTo>
                  <a:close/>
                  <a:moveTo>
                    <a:pt x="27958" y="4065"/>
                  </a:moveTo>
                  <a:cubicBezTo>
                    <a:pt x="27936" y="4065"/>
                    <a:pt x="27936" y="4082"/>
                    <a:pt x="27918" y="4082"/>
                  </a:cubicBezTo>
                  <a:cubicBezTo>
                    <a:pt x="27884" y="4100"/>
                    <a:pt x="27866" y="4135"/>
                    <a:pt x="27884" y="4174"/>
                  </a:cubicBezTo>
                  <a:cubicBezTo>
                    <a:pt x="27901" y="4209"/>
                    <a:pt x="27918" y="4209"/>
                    <a:pt x="27958" y="4209"/>
                  </a:cubicBezTo>
                  <a:lnTo>
                    <a:pt x="27975" y="4209"/>
                  </a:lnTo>
                  <a:cubicBezTo>
                    <a:pt x="28010" y="4191"/>
                    <a:pt x="28027" y="4156"/>
                    <a:pt x="28010" y="4117"/>
                  </a:cubicBezTo>
                  <a:cubicBezTo>
                    <a:pt x="28010" y="4082"/>
                    <a:pt x="27975" y="4065"/>
                    <a:pt x="27958" y="4065"/>
                  </a:cubicBezTo>
                  <a:close/>
                  <a:moveTo>
                    <a:pt x="1776" y="4100"/>
                  </a:moveTo>
                  <a:cubicBezTo>
                    <a:pt x="1758" y="4100"/>
                    <a:pt x="1741" y="4117"/>
                    <a:pt x="1719" y="4117"/>
                  </a:cubicBezTo>
                  <a:cubicBezTo>
                    <a:pt x="1702" y="4156"/>
                    <a:pt x="1702" y="4209"/>
                    <a:pt x="1741" y="4226"/>
                  </a:cubicBezTo>
                  <a:cubicBezTo>
                    <a:pt x="1741" y="4243"/>
                    <a:pt x="1758" y="4243"/>
                    <a:pt x="1776" y="4243"/>
                  </a:cubicBezTo>
                  <a:cubicBezTo>
                    <a:pt x="1793" y="4243"/>
                    <a:pt x="1811" y="4243"/>
                    <a:pt x="1828" y="4226"/>
                  </a:cubicBezTo>
                  <a:cubicBezTo>
                    <a:pt x="1867" y="4191"/>
                    <a:pt x="1867" y="4156"/>
                    <a:pt x="1828" y="4117"/>
                  </a:cubicBezTo>
                  <a:cubicBezTo>
                    <a:pt x="1811" y="4100"/>
                    <a:pt x="1793" y="4100"/>
                    <a:pt x="1776" y="4100"/>
                  </a:cubicBezTo>
                  <a:close/>
                  <a:moveTo>
                    <a:pt x="1541" y="4374"/>
                  </a:moveTo>
                  <a:cubicBezTo>
                    <a:pt x="1523" y="4374"/>
                    <a:pt x="1502" y="4391"/>
                    <a:pt x="1484" y="4409"/>
                  </a:cubicBezTo>
                  <a:cubicBezTo>
                    <a:pt x="1467" y="4426"/>
                    <a:pt x="1467" y="4483"/>
                    <a:pt x="1502" y="4500"/>
                  </a:cubicBezTo>
                  <a:cubicBezTo>
                    <a:pt x="1502" y="4518"/>
                    <a:pt x="1523" y="4518"/>
                    <a:pt x="1541" y="4518"/>
                  </a:cubicBezTo>
                  <a:cubicBezTo>
                    <a:pt x="1558" y="4518"/>
                    <a:pt x="1593" y="4518"/>
                    <a:pt x="1593" y="4500"/>
                  </a:cubicBezTo>
                  <a:cubicBezTo>
                    <a:pt x="1632" y="4461"/>
                    <a:pt x="1632" y="4426"/>
                    <a:pt x="1593" y="4391"/>
                  </a:cubicBezTo>
                  <a:cubicBezTo>
                    <a:pt x="1576" y="4391"/>
                    <a:pt x="1558" y="4374"/>
                    <a:pt x="1541" y="4374"/>
                  </a:cubicBezTo>
                  <a:close/>
                  <a:moveTo>
                    <a:pt x="28084" y="4409"/>
                  </a:moveTo>
                  <a:cubicBezTo>
                    <a:pt x="28045" y="4426"/>
                    <a:pt x="28027" y="4461"/>
                    <a:pt x="28045" y="4500"/>
                  </a:cubicBezTo>
                  <a:cubicBezTo>
                    <a:pt x="28045" y="4535"/>
                    <a:pt x="28084" y="4552"/>
                    <a:pt x="28101" y="4552"/>
                  </a:cubicBezTo>
                  <a:cubicBezTo>
                    <a:pt x="28119" y="4552"/>
                    <a:pt x="28136" y="4535"/>
                    <a:pt x="28136" y="4535"/>
                  </a:cubicBezTo>
                  <a:cubicBezTo>
                    <a:pt x="28175" y="4518"/>
                    <a:pt x="28193" y="4483"/>
                    <a:pt x="28175" y="4444"/>
                  </a:cubicBezTo>
                  <a:cubicBezTo>
                    <a:pt x="28153" y="4409"/>
                    <a:pt x="28136" y="4409"/>
                    <a:pt x="28101" y="4409"/>
                  </a:cubicBezTo>
                  <a:close/>
                  <a:moveTo>
                    <a:pt x="1323" y="4661"/>
                  </a:moveTo>
                  <a:cubicBezTo>
                    <a:pt x="1306" y="4661"/>
                    <a:pt x="1267" y="4679"/>
                    <a:pt x="1267" y="4700"/>
                  </a:cubicBezTo>
                  <a:cubicBezTo>
                    <a:pt x="1232" y="4718"/>
                    <a:pt x="1249" y="4770"/>
                    <a:pt x="1267" y="4787"/>
                  </a:cubicBezTo>
                  <a:cubicBezTo>
                    <a:pt x="1284" y="4809"/>
                    <a:pt x="1306" y="4809"/>
                    <a:pt x="1323" y="4809"/>
                  </a:cubicBezTo>
                  <a:cubicBezTo>
                    <a:pt x="1341" y="4809"/>
                    <a:pt x="1358" y="4787"/>
                    <a:pt x="1376" y="4770"/>
                  </a:cubicBezTo>
                  <a:cubicBezTo>
                    <a:pt x="1393" y="4753"/>
                    <a:pt x="1393" y="4700"/>
                    <a:pt x="1358" y="4679"/>
                  </a:cubicBezTo>
                  <a:cubicBezTo>
                    <a:pt x="1358" y="4661"/>
                    <a:pt x="1341" y="4661"/>
                    <a:pt x="1323" y="4661"/>
                  </a:cubicBezTo>
                  <a:close/>
                  <a:moveTo>
                    <a:pt x="28284" y="4718"/>
                  </a:moveTo>
                  <a:cubicBezTo>
                    <a:pt x="28262" y="4718"/>
                    <a:pt x="28245" y="4718"/>
                    <a:pt x="28245" y="4735"/>
                  </a:cubicBezTo>
                  <a:cubicBezTo>
                    <a:pt x="28210" y="4753"/>
                    <a:pt x="28193" y="4787"/>
                    <a:pt x="28210" y="4827"/>
                  </a:cubicBezTo>
                  <a:cubicBezTo>
                    <a:pt x="28227" y="4844"/>
                    <a:pt x="28245" y="4861"/>
                    <a:pt x="28284" y="4861"/>
                  </a:cubicBezTo>
                  <a:lnTo>
                    <a:pt x="28319" y="4861"/>
                  </a:lnTo>
                  <a:cubicBezTo>
                    <a:pt x="28354" y="4844"/>
                    <a:pt x="28354" y="4787"/>
                    <a:pt x="28336" y="4753"/>
                  </a:cubicBezTo>
                  <a:cubicBezTo>
                    <a:pt x="28319" y="4735"/>
                    <a:pt x="28301" y="4718"/>
                    <a:pt x="28284" y="4718"/>
                  </a:cubicBezTo>
                  <a:close/>
                  <a:moveTo>
                    <a:pt x="1106" y="4953"/>
                  </a:moveTo>
                  <a:cubicBezTo>
                    <a:pt x="1088" y="4953"/>
                    <a:pt x="1067" y="4970"/>
                    <a:pt x="1049" y="4988"/>
                  </a:cubicBezTo>
                  <a:cubicBezTo>
                    <a:pt x="1032" y="5027"/>
                    <a:pt x="1032" y="5061"/>
                    <a:pt x="1067" y="5079"/>
                  </a:cubicBezTo>
                  <a:cubicBezTo>
                    <a:pt x="1088" y="5096"/>
                    <a:pt x="1088" y="5096"/>
                    <a:pt x="1106" y="5096"/>
                  </a:cubicBezTo>
                  <a:cubicBezTo>
                    <a:pt x="1123" y="5096"/>
                    <a:pt x="1158" y="5096"/>
                    <a:pt x="1158" y="5061"/>
                  </a:cubicBezTo>
                  <a:cubicBezTo>
                    <a:pt x="1197" y="5044"/>
                    <a:pt x="1175" y="4988"/>
                    <a:pt x="1141" y="4970"/>
                  </a:cubicBezTo>
                  <a:cubicBezTo>
                    <a:pt x="1141" y="4953"/>
                    <a:pt x="1123" y="4953"/>
                    <a:pt x="1106" y="4953"/>
                  </a:cubicBezTo>
                  <a:close/>
                  <a:moveTo>
                    <a:pt x="28428" y="5044"/>
                  </a:moveTo>
                  <a:cubicBezTo>
                    <a:pt x="28393" y="5061"/>
                    <a:pt x="28371" y="5114"/>
                    <a:pt x="28393" y="5153"/>
                  </a:cubicBezTo>
                  <a:cubicBezTo>
                    <a:pt x="28410" y="5170"/>
                    <a:pt x="28428" y="5188"/>
                    <a:pt x="28462" y="5188"/>
                  </a:cubicBezTo>
                  <a:cubicBezTo>
                    <a:pt x="28462" y="5188"/>
                    <a:pt x="28480" y="5170"/>
                    <a:pt x="28502" y="5170"/>
                  </a:cubicBezTo>
                  <a:cubicBezTo>
                    <a:pt x="28536" y="5153"/>
                    <a:pt x="28536" y="5114"/>
                    <a:pt x="28519" y="5079"/>
                  </a:cubicBezTo>
                  <a:cubicBezTo>
                    <a:pt x="28502" y="5044"/>
                    <a:pt x="28480" y="5044"/>
                    <a:pt x="28462" y="5044"/>
                  </a:cubicBezTo>
                  <a:close/>
                  <a:moveTo>
                    <a:pt x="906" y="5262"/>
                  </a:moveTo>
                  <a:cubicBezTo>
                    <a:pt x="888" y="5262"/>
                    <a:pt x="849" y="5262"/>
                    <a:pt x="849" y="5296"/>
                  </a:cubicBezTo>
                  <a:cubicBezTo>
                    <a:pt x="814" y="5331"/>
                    <a:pt x="832" y="5370"/>
                    <a:pt x="871" y="5388"/>
                  </a:cubicBezTo>
                  <a:cubicBezTo>
                    <a:pt x="888" y="5405"/>
                    <a:pt x="888" y="5405"/>
                    <a:pt x="906" y="5405"/>
                  </a:cubicBezTo>
                  <a:cubicBezTo>
                    <a:pt x="923" y="5405"/>
                    <a:pt x="958" y="5388"/>
                    <a:pt x="958" y="5370"/>
                  </a:cubicBezTo>
                  <a:cubicBezTo>
                    <a:pt x="997" y="5331"/>
                    <a:pt x="980" y="5296"/>
                    <a:pt x="940" y="5262"/>
                  </a:cubicBezTo>
                  <a:close/>
                  <a:moveTo>
                    <a:pt x="28610" y="5353"/>
                  </a:moveTo>
                  <a:cubicBezTo>
                    <a:pt x="28571" y="5388"/>
                    <a:pt x="28554" y="5423"/>
                    <a:pt x="28571" y="5462"/>
                  </a:cubicBezTo>
                  <a:cubicBezTo>
                    <a:pt x="28589" y="5479"/>
                    <a:pt x="28610" y="5497"/>
                    <a:pt x="28645" y="5497"/>
                  </a:cubicBezTo>
                  <a:cubicBezTo>
                    <a:pt x="28645" y="5497"/>
                    <a:pt x="28663" y="5497"/>
                    <a:pt x="28680" y="5479"/>
                  </a:cubicBezTo>
                  <a:cubicBezTo>
                    <a:pt x="28719" y="5462"/>
                    <a:pt x="28719" y="5423"/>
                    <a:pt x="28697" y="5388"/>
                  </a:cubicBezTo>
                  <a:cubicBezTo>
                    <a:pt x="28680" y="5370"/>
                    <a:pt x="28663" y="5353"/>
                    <a:pt x="28645" y="5353"/>
                  </a:cubicBezTo>
                  <a:close/>
                  <a:moveTo>
                    <a:pt x="705" y="5571"/>
                  </a:moveTo>
                  <a:cubicBezTo>
                    <a:pt x="688" y="5571"/>
                    <a:pt x="671" y="5588"/>
                    <a:pt x="653" y="5605"/>
                  </a:cubicBezTo>
                  <a:cubicBezTo>
                    <a:pt x="631" y="5640"/>
                    <a:pt x="653" y="5679"/>
                    <a:pt x="671" y="5697"/>
                  </a:cubicBezTo>
                  <a:cubicBezTo>
                    <a:pt x="688" y="5714"/>
                    <a:pt x="705" y="5714"/>
                    <a:pt x="705" y="5714"/>
                  </a:cubicBezTo>
                  <a:cubicBezTo>
                    <a:pt x="740" y="5714"/>
                    <a:pt x="762" y="5697"/>
                    <a:pt x="779" y="5679"/>
                  </a:cubicBezTo>
                  <a:cubicBezTo>
                    <a:pt x="797" y="5640"/>
                    <a:pt x="779" y="5605"/>
                    <a:pt x="762" y="5571"/>
                  </a:cubicBezTo>
                  <a:close/>
                  <a:moveTo>
                    <a:pt x="28828" y="5658"/>
                  </a:moveTo>
                  <a:cubicBezTo>
                    <a:pt x="28806" y="5658"/>
                    <a:pt x="28789" y="5658"/>
                    <a:pt x="28789" y="5679"/>
                  </a:cubicBezTo>
                  <a:cubicBezTo>
                    <a:pt x="28754" y="5697"/>
                    <a:pt x="28736" y="5732"/>
                    <a:pt x="28754" y="5766"/>
                  </a:cubicBezTo>
                  <a:cubicBezTo>
                    <a:pt x="28771" y="5788"/>
                    <a:pt x="28806" y="5806"/>
                    <a:pt x="28828" y="5806"/>
                  </a:cubicBezTo>
                  <a:lnTo>
                    <a:pt x="28863" y="5806"/>
                  </a:lnTo>
                  <a:cubicBezTo>
                    <a:pt x="28897" y="5766"/>
                    <a:pt x="28897" y="5732"/>
                    <a:pt x="28880" y="5697"/>
                  </a:cubicBezTo>
                  <a:cubicBezTo>
                    <a:pt x="28880" y="5679"/>
                    <a:pt x="28845" y="5658"/>
                    <a:pt x="28828" y="5658"/>
                  </a:cubicBezTo>
                  <a:close/>
                  <a:moveTo>
                    <a:pt x="544" y="5875"/>
                  </a:moveTo>
                  <a:cubicBezTo>
                    <a:pt x="505" y="5875"/>
                    <a:pt x="488" y="5897"/>
                    <a:pt x="470" y="5914"/>
                  </a:cubicBezTo>
                  <a:cubicBezTo>
                    <a:pt x="453" y="5949"/>
                    <a:pt x="470" y="6006"/>
                    <a:pt x="505" y="6023"/>
                  </a:cubicBezTo>
                  <a:lnTo>
                    <a:pt x="544" y="6023"/>
                  </a:lnTo>
                  <a:cubicBezTo>
                    <a:pt x="562" y="6023"/>
                    <a:pt x="579" y="6006"/>
                    <a:pt x="597" y="5984"/>
                  </a:cubicBezTo>
                  <a:cubicBezTo>
                    <a:pt x="614" y="5949"/>
                    <a:pt x="597" y="5914"/>
                    <a:pt x="579" y="5897"/>
                  </a:cubicBezTo>
                  <a:cubicBezTo>
                    <a:pt x="562" y="5875"/>
                    <a:pt x="544" y="5875"/>
                    <a:pt x="544" y="5875"/>
                  </a:cubicBezTo>
                  <a:close/>
                  <a:moveTo>
                    <a:pt x="29006" y="5967"/>
                  </a:moveTo>
                  <a:cubicBezTo>
                    <a:pt x="29006" y="5967"/>
                    <a:pt x="28989" y="5967"/>
                    <a:pt x="28971" y="5984"/>
                  </a:cubicBezTo>
                  <a:cubicBezTo>
                    <a:pt x="28937" y="6006"/>
                    <a:pt x="28937" y="6041"/>
                    <a:pt x="28954" y="6075"/>
                  </a:cubicBezTo>
                  <a:cubicBezTo>
                    <a:pt x="28971" y="6114"/>
                    <a:pt x="28989" y="6114"/>
                    <a:pt x="29006" y="6114"/>
                  </a:cubicBezTo>
                  <a:lnTo>
                    <a:pt x="29045" y="6114"/>
                  </a:lnTo>
                  <a:cubicBezTo>
                    <a:pt x="29080" y="6093"/>
                    <a:pt x="29098" y="6041"/>
                    <a:pt x="29080" y="6006"/>
                  </a:cubicBezTo>
                  <a:cubicBezTo>
                    <a:pt x="29063" y="5984"/>
                    <a:pt x="29045" y="5967"/>
                    <a:pt x="29006" y="5967"/>
                  </a:cubicBezTo>
                  <a:close/>
                  <a:moveTo>
                    <a:pt x="362" y="6202"/>
                  </a:moveTo>
                  <a:cubicBezTo>
                    <a:pt x="344" y="6202"/>
                    <a:pt x="305" y="6223"/>
                    <a:pt x="305" y="6241"/>
                  </a:cubicBezTo>
                  <a:cubicBezTo>
                    <a:pt x="288" y="6275"/>
                    <a:pt x="305" y="6332"/>
                    <a:pt x="344" y="6349"/>
                  </a:cubicBezTo>
                  <a:lnTo>
                    <a:pt x="362" y="6349"/>
                  </a:lnTo>
                  <a:cubicBezTo>
                    <a:pt x="396" y="6349"/>
                    <a:pt x="414" y="6332"/>
                    <a:pt x="436" y="6310"/>
                  </a:cubicBezTo>
                  <a:cubicBezTo>
                    <a:pt x="453" y="6275"/>
                    <a:pt x="436" y="6223"/>
                    <a:pt x="396" y="6202"/>
                  </a:cubicBezTo>
                  <a:close/>
                  <a:moveTo>
                    <a:pt x="29206" y="6275"/>
                  </a:moveTo>
                  <a:cubicBezTo>
                    <a:pt x="29189" y="6275"/>
                    <a:pt x="29172" y="6293"/>
                    <a:pt x="29172" y="6293"/>
                  </a:cubicBezTo>
                  <a:cubicBezTo>
                    <a:pt x="29132" y="6310"/>
                    <a:pt x="29115" y="6367"/>
                    <a:pt x="29132" y="6384"/>
                  </a:cubicBezTo>
                  <a:cubicBezTo>
                    <a:pt x="29154" y="6419"/>
                    <a:pt x="29172" y="6419"/>
                    <a:pt x="29206" y="6419"/>
                  </a:cubicBezTo>
                  <a:lnTo>
                    <a:pt x="29241" y="6419"/>
                  </a:lnTo>
                  <a:cubicBezTo>
                    <a:pt x="29280" y="6402"/>
                    <a:pt x="29280" y="6349"/>
                    <a:pt x="29263" y="6310"/>
                  </a:cubicBezTo>
                  <a:cubicBezTo>
                    <a:pt x="29241" y="6293"/>
                    <a:pt x="29224" y="6275"/>
                    <a:pt x="29206" y="6275"/>
                  </a:cubicBezTo>
                  <a:close/>
                  <a:moveTo>
                    <a:pt x="218" y="6528"/>
                  </a:moveTo>
                  <a:cubicBezTo>
                    <a:pt x="179" y="6528"/>
                    <a:pt x="161" y="6550"/>
                    <a:pt x="144" y="6567"/>
                  </a:cubicBezTo>
                  <a:cubicBezTo>
                    <a:pt x="127" y="6602"/>
                    <a:pt x="144" y="6658"/>
                    <a:pt x="179" y="6676"/>
                  </a:cubicBezTo>
                  <a:lnTo>
                    <a:pt x="218" y="6676"/>
                  </a:lnTo>
                  <a:cubicBezTo>
                    <a:pt x="235" y="6676"/>
                    <a:pt x="270" y="6658"/>
                    <a:pt x="270" y="6637"/>
                  </a:cubicBezTo>
                  <a:cubicBezTo>
                    <a:pt x="288" y="6602"/>
                    <a:pt x="270" y="6550"/>
                    <a:pt x="235" y="6528"/>
                  </a:cubicBezTo>
                  <a:close/>
                  <a:moveTo>
                    <a:pt x="29389" y="6584"/>
                  </a:moveTo>
                  <a:cubicBezTo>
                    <a:pt x="29372" y="6584"/>
                    <a:pt x="29372" y="6602"/>
                    <a:pt x="29350" y="6602"/>
                  </a:cubicBezTo>
                  <a:cubicBezTo>
                    <a:pt x="29315" y="6619"/>
                    <a:pt x="29298" y="6676"/>
                    <a:pt x="29333" y="6711"/>
                  </a:cubicBezTo>
                  <a:cubicBezTo>
                    <a:pt x="29333" y="6728"/>
                    <a:pt x="29372" y="6728"/>
                    <a:pt x="29389" y="6728"/>
                  </a:cubicBezTo>
                  <a:lnTo>
                    <a:pt x="29424" y="6728"/>
                  </a:lnTo>
                  <a:cubicBezTo>
                    <a:pt x="29459" y="6711"/>
                    <a:pt x="29481" y="6658"/>
                    <a:pt x="29441" y="6619"/>
                  </a:cubicBezTo>
                  <a:cubicBezTo>
                    <a:pt x="29441" y="6602"/>
                    <a:pt x="29407" y="6584"/>
                    <a:pt x="29389" y="6584"/>
                  </a:cubicBezTo>
                  <a:close/>
                  <a:moveTo>
                    <a:pt x="70" y="6854"/>
                  </a:moveTo>
                  <a:cubicBezTo>
                    <a:pt x="35" y="6854"/>
                    <a:pt x="18" y="6876"/>
                    <a:pt x="0" y="6911"/>
                  </a:cubicBezTo>
                  <a:cubicBezTo>
                    <a:pt x="18" y="6928"/>
                    <a:pt x="18" y="6946"/>
                    <a:pt x="18" y="6985"/>
                  </a:cubicBezTo>
                  <a:lnTo>
                    <a:pt x="35" y="7002"/>
                  </a:lnTo>
                  <a:lnTo>
                    <a:pt x="70" y="7002"/>
                  </a:lnTo>
                  <a:cubicBezTo>
                    <a:pt x="88" y="7002"/>
                    <a:pt x="127" y="6985"/>
                    <a:pt x="127" y="6963"/>
                  </a:cubicBezTo>
                  <a:cubicBezTo>
                    <a:pt x="144" y="6928"/>
                    <a:pt x="127" y="6876"/>
                    <a:pt x="88" y="6876"/>
                  </a:cubicBezTo>
                  <a:cubicBezTo>
                    <a:pt x="88" y="6854"/>
                    <a:pt x="70" y="6854"/>
                    <a:pt x="70" y="685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7"/>
            <p:cNvSpPr/>
            <p:nvPr/>
          </p:nvSpPr>
          <p:spPr>
            <a:xfrm rot="-5400000">
              <a:off x="6044853" y="1843646"/>
              <a:ext cx="5561263" cy="1488137"/>
            </a:xfrm>
            <a:custGeom>
              <a:avLst/>
              <a:gdLst/>
              <a:ahLst/>
              <a:cxnLst/>
              <a:rect l="l" t="t" r="r" b="b"/>
              <a:pathLst>
                <a:path w="31095" h="9121" extrusionOk="0">
                  <a:moveTo>
                    <a:pt x="11949" y="1"/>
                  </a:moveTo>
                  <a:cubicBezTo>
                    <a:pt x="11914" y="1"/>
                    <a:pt x="11875" y="35"/>
                    <a:pt x="11875" y="92"/>
                  </a:cubicBezTo>
                  <a:cubicBezTo>
                    <a:pt x="11875" y="127"/>
                    <a:pt x="11914" y="144"/>
                    <a:pt x="11949" y="144"/>
                  </a:cubicBezTo>
                  <a:cubicBezTo>
                    <a:pt x="12001" y="144"/>
                    <a:pt x="12023" y="127"/>
                    <a:pt x="12023" y="75"/>
                  </a:cubicBezTo>
                  <a:cubicBezTo>
                    <a:pt x="12023" y="35"/>
                    <a:pt x="11984" y="1"/>
                    <a:pt x="11949" y="1"/>
                  </a:cubicBezTo>
                  <a:close/>
                  <a:moveTo>
                    <a:pt x="12310" y="1"/>
                  </a:moveTo>
                  <a:cubicBezTo>
                    <a:pt x="12275" y="1"/>
                    <a:pt x="12240" y="35"/>
                    <a:pt x="12240" y="75"/>
                  </a:cubicBezTo>
                  <a:cubicBezTo>
                    <a:pt x="12240" y="127"/>
                    <a:pt x="12275" y="144"/>
                    <a:pt x="12310" y="144"/>
                  </a:cubicBezTo>
                  <a:cubicBezTo>
                    <a:pt x="12349" y="144"/>
                    <a:pt x="12384" y="127"/>
                    <a:pt x="12384" y="92"/>
                  </a:cubicBezTo>
                  <a:cubicBezTo>
                    <a:pt x="12384" y="35"/>
                    <a:pt x="12367" y="18"/>
                    <a:pt x="12310" y="1"/>
                  </a:cubicBezTo>
                  <a:close/>
                  <a:moveTo>
                    <a:pt x="11588" y="18"/>
                  </a:moveTo>
                  <a:cubicBezTo>
                    <a:pt x="11549" y="35"/>
                    <a:pt x="11514" y="53"/>
                    <a:pt x="11514" y="109"/>
                  </a:cubicBezTo>
                  <a:cubicBezTo>
                    <a:pt x="11514" y="144"/>
                    <a:pt x="11549" y="162"/>
                    <a:pt x="11588" y="162"/>
                  </a:cubicBezTo>
                  <a:lnTo>
                    <a:pt x="11605" y="162"/>
                  </a:lnTo>
                  <a:cubicBezTo>
                    <a:pt x="11640" y="162"/>
                    <a:pt x="11657" y="127"/>
                    <a:pt x="11657" y="92"/>
                  </a:cubicBezTo>
                  <a:cubicBezTo>
                    <a:pt x="11657" y="53"/>
                    <a:pt x="11622" y="18"/>
                    <a:pt x="11588" y="18"/>
                  </a:cubicBezTo>
                  <a:close/>
                  <a:moveTo>
                    <a:pt x="12675" y="35"/>
                  </a:moveTo>
                  <a:cubicBezTo>
                    <a:pt x="12636" y="35"/>
                    <a:pt x="12602" y="53"/>
                    <a:pt x="12602" y="92"/>
                  </a:cubicBezTo>
                  <a:cubicBezTo>
                    <a:pt x="12602" y="127"/>
                    <a:pt x="12636" y="162"/>
                    <a:pt x="12675" y="183"/>
                  </a:cubicBezTo>
                  <a:cubicBezTo>
                    <a:pt x="12710" y="183"/>
                    <a:pt x="12745" y="144"/>
                    <a:pt x="12745" y="109"/>
                  </a:cubicBezTo>
                  <a:cubicBezTo>
                    <a:pt x="12745" y="75"/>
                    <a:pt x="12728" y="35"/>
                    <a:pt x="12693" y="35"/>
                  </a:cubicBezTo>
                  <a:close/>
                  <a:moveTo>
                    <a:pt x="11222" y="53"/>
                  </a:moveTo>
                  <a:cubicBezTo>
                    <a:pt x="11187" y="75"/>
                    <a:pt x="11153" y="109"/>
                    <a:pt x="11153" y="144"/>
                  </a:cubicBezTo>
                  <a:cubicBezTo>
                    <a:pt x="11170" y="183"/>
                    <a:pt x="11187" y="201"/>
                    <a:pt x="11222" y="201"/>
                  </a:cubicBezTo>
                  <a:lnTo>
                    <a:pt x="11240" y="201"/>
                  </a:lnTo>
                  <a:cubicBezTo>
                    <a:pt x="11279" y="201"/>
                    <a:pt x="11314" y="162"/>
                    <a:pt x="11296" y="127"/>
                  </a:cubicBezTo>
                  <a:cubicBezTo>
                    <a:pt x="11296" y="92"/>
                    <a:pt x="11261" y="53"/>
                    <a:pt x="11222" y="53"/>
                  </a:cubicBezTo>
                  <a:close/>
                  <a:moveTo>
                    <a:pt x="13037" y="75"/>
                  </a:moveTo>
                  <a:cubicBezTo>
                    <a:pt x="13002" y="75"/>
                    <a:pt x="12963" y="92"/>
                    <a:pt x="12963" y="127"/>
                  </a:cubicBezTo>
                  <a:cubicBezTo>
                    <a:pt x="12963" y="162"/>
                    <a:pt x="12980" y="218"/>
                    <a:pt x="13019" y="218"/>
                  </a:cubicBezTo>
                  <a:lnTo>
                    <a:pt x="13037" y="218"/>
                  </a:lnTo>
                  <a:cubicBezTo>
                    <a:pt x="13071" y="218"/>
                    <a:pt x="13111" y="183"/>
                    <a:pt x="13111" y="144"/>
                  </a:cubicBezTo>
                  <a:cubicBezTo>
                    <a:pt x="13111" y="109"/>
                    <a:pt x="13089" y="75"/>
                    <a:pt x="13054" y="75"/>
                  </a:cubicBezTo>
                  <a:close/>
                  <a:moveTo>
                    <a:pt x="10861" y="109"/>
                  </a:moveTo>
                  <a:cubicBezTo>
                    <a:pt x="10826" y="109"/>
                    <a:pt x="10787" y="144"/>
                    <a:pt x="10804" y="183"/>
                  </a:cubicBezTo>
                  <a:cubicBezTo>
                    <a:pt x="10804" y="218"/>
                    <a:pt x="10844" y="253"/>
                    <a:pt x="10878" y="253"/>
                  </a:cubicBezTo>
                  <a:cubicBezTo>
                    <a:pt x="10913" y="253"/>
                    <a:pt x="10952" y="201"/>
                    <a:pt x="10935" y="162"/>
                  </a:cubicBezTo>
                  <a:cubicBezTo>
                    <a:pt x="10935" y="127"/>
                    <a:pt x="10896" y="109"/>
                    <a:pt x="10878" y="109"/>
                  </a:cubicBezTo>
                  <a:close/>
                  <a:moveTo>
                    <a:pt x="13398" y="144"/>
                  </a:moveTo>
                  <a:cubicBezTo>
                    <a:pt x="13363" y="144"/>
                    <a:pt x="13328" y="162"/>
                    <a:pt x="13328" y="201"/>
                  </a:cubicBezTo>
                  <a:cubicBezTo>
                    <a:pt x="13306" y="236"/>
                    <a:pt x="13346" y="270"/>
                    <a:pt x="13380" y="270"/>
                  </a:cubicBezTo>
                  <a:lnTo>
                    <a:pt x="13398" y="292"/>
                  </a:lnTo>
                  <a:cubicBezTo>
                    <a:pt x="13437" y="292"/>
                    <a:pt x="13454" y="253"/>
                    <a:pt x="13472" y="218"/>
                  </a:cubicBezTo>
                  <a:cubicBezTo>
                    <a:pt x="13472" y="183"/>
                    <a:pt x="13454" y="144"/>
                    <a:pt x="13415" y="144"/>
                  </a:cubicBezTo>
                  <a:close/>
                  <a:moveTo>
                    <a:pt x="10500" y="162"/>
                  </a:moveTo>
                  <a:cubicBezTo>
                    <a:pt x="10461" y="183"/>
                    <a:pt x="10426" y="218"/>
                    <a:pt x="10443" y="253"/>
                  </a:cubicBezTo>
                  <a:cubicBezTo>
                    <a:pt x="10443" y="292"/>
                    <a:pt x="10478" y="310"/>
                    <a:pt x="10517" y="310"/>
                  </a:cubicBezTo>
                  <a:lnTo>
                    <a:pt x="10535" y="310"/>
                  </a:lnTo>
                  <a:cubicBezTo>
                    <a:pt x="10569" y="310"/>
                    <a:pt x="10587" y="270"/>
                    <a:pt x="10587" y="218"/>
                  </a:cubicBezTo>
                  <a:cubicBezTo>
                    <a:pt x="10569" y="201"/>
                    <a:pt x="10552" y="162"/>
                    <a:pt x="10517" y="162"/>
                  </a:cubicBezTo>
                  <a:close/>
                  <a:moveTo>
                    <a:pt x="24694" y="183"/>
                  </a:moveTo>
                  <a:cubicBezTo>
                    <a:pt x="24659" y="183"/>
                    <a:pt x="24620" y="218"/>
                    <a:pt x="24620" y="253"/>
                  </a:cubicBezTo>
                  <a:cubicBezTo>
                    <a:pt x="24620" y="292"/>
                    <a:pt x="24642" y="327"/>
                    <a:pt x="24694" y="327"/>
                  </a:cubicBezTo>
                  <a:cubicBezTo>
                    <a:pt x="24729" y="327"/>
                    <a:pt x="24768" y="292"/>
                    <a:pt x="24768" y="253"/>
                  </a:cubicBezTo>
                  <a:cubicBezTo>
                    <a:pt x="24768" y="218"/>
                    <a:pt x="24729" y="183"/>
                    <a:pt x="24694" y="183"/>
                  </a:cubicBezTo>
                  <a:close/>
                  <a:moveTo>
                    <a:pt x="24315" y="201"/>
                  </a:moveTo>
                  <a:cubicBezTo>
                    <a:pt x="24276" y="201"/>
                    <a:pt x="24259" y="236"/>
                    <a:pt x="24259" y="270"/>
                  </a:cubicBezTo>
                  <a:cubicBezTo>
                    <a:pt x="24259" y="310"/>
                    <a:pt x="24293" y="344"/>
                    <a:pt x="24333" y="344"/>
                  </a:cubicBezTo>
                  <a:cubicBezTo>
                    <a:pt x="24367" y="344"/>
                    <a:pt x="24402" y="310"/>
                    <a:pt x="24402" y="253"/>
                  </a:cubicBezTo>
                  <a:cubicBezTo>
                    <a:pt x="24402" y="218"/>
                    <a:pt x="24367" y="201"/>
                    <a:pt x="24333" y="201"/>
                  </a:cubicBezTo>
                  <a:close/>
                  <a:moveTo>
                    <a:pt x="25055" y="218"/>
                  </a:moveTo>
                  <a:cubicBezTo>
                    <a:pt x="25020" y="218"/>
                    <a:pt x="24985" y="236"/>
                    <a:pt x="24985" y="270"/>
                  </a:cubicBezTo>
                  <a:cubicBezTo>
                    <a:pt x="24968" y="310"/>
                    <a:pt x="25003" y="344"/>
                    <a:pt x="25038" y="362"/>
                  </a:cubicBezTo>
                  <a:lnTo>
                    <a:pt x="25055" y="362"/>
                  </a:lnTo>
                  <a:cubicBezTo>
                    <a:pt x="25094" y="362"/>
                    <a:pt x="25112" y="327"/>
                    <a:pt x="25129" y="292"/>
                  </a:cubicBezTo>
                  <a:cubicBezTo>
                    <a:pt x="25129" y="253"/>
                    <a:pt x="25094" y="218"/>
                    <a:pt x="25055" y="218"/>
                  </a:cubicBezTo>
                  <a:close/>
                  <a:moveTo>
                    <a:pt x="10134" y="236"/>
                  </a:moveTo>
                  <a:cubicBezTo>
                    <a:pt x="10100" y="236"/>
                    <a:pt x="10082" y="292"/>
                    <a:pt x="10082" y="327"/>
                  </a:cubicBezTo>
                  <a:cubicBezTo>
                    <a:pt x="10100" y="362"/>
                    <a:pt x="10117" y="379"/>
                    <a:pt x="10152" y="379"/>
                  </a:cubicBezTo>
                  <a:lnTo>
                    <a:pt x="10173" y="379"/>
                  </a:lnTo>
                  <a:cubicBezTo>
                    <a:pt x="10208" y="362"/>
                    <a:pt x="10226" y="327"/>
                    <a:pt x="10226" y="292"/>
                  </a:cubicBezTo>
                  <a:cubicBezTo>
                    <a:pt x="10226" y="253"/>
                    <a:pt x="10191" y="236"/>
                    <a:pt x="10152" y="236"/>
                  </a:cubicBezTo>
                  <a:close/>
                  <a:moveTo>
                    <a:pt x="13742" y="236"/>
                  </a:moveTo>
                  <a:cubicBezTo>
                    <a:pt x="13707" y="236"/>
                    <a:pt x="13689" y="253"/>
                    <a:pt x="13672" y="270"/>
                  </a:cubicBezTo>
                  <a:cubicBezTo>
                    <a:pt x="13672" y="310"/>
                    <a:pt x="13689" y="362"/>
                    <a:pt x="13724" y="362"/>
                  </a:cubicBezTo>
                  <a:lnTo>
                    <a:pt x="13742" y="379"/>
                  </a:lnTo>
                  <a:cubicBezTo>
                    <a:pt x="13781" y="379"/>
                    <a:pt x="13798" y="344"/>
                    <a:pt x="13816" y="327"/>
                  </a:cubicBezTo>
                  <a:cubicBezTo>
                    <a:pt x="13833" y="292"/>
                    <a:pt x="13798" y="236"/>
                    <a:pt x="13763" y="236"/>
                  </a:cubicBezTo>
                  <a:close/>
                  <a:moveTo>
                    <a:pt x="23950" y="253"/>
                  </a:moveTo>
                  <a:cubicBezTo>
                    <a:pt x="23915" y="253"/>
                    <a:pt x="23898" y="292"/>
                    <a:pt x="23898" y="327"/>
                  </a:cubicBezTo>
                  <a:cubicBezTo>
                    <a:pt x="23898" y="362"/>
                    <a:pt x="23932" y="401"/>
                    <a:pt x="23967" y="401"/>
                  </a:cubicBezTo>
                  <a:lnTo>
                    <a:pt x="23989" y="379"/>
                  </a:lnTo>
                  <a:cubicBezTo>
                    <a:pt x="24024" y="379"/>
                    <a:pt x="24041" y="344"/>
                    <a:pt x="24041" y="310"/>
                  </a:cubicBezTo>
                  <a:cubicBezTo>
                    <a:pt x="24041" y="270"/>
                    <a:pt x="24006" y="253"/>
                    <a:pt x="23967" y="253"/>
                  </a:cubicBezTo>
                  <a:close/>
                  <a:moveTo>
                    <a:pt x="25403" y="292"/>
                  </a:moveTo>
                  <a:cubicBezTo>
                    <a:pt x="25364" y="292"/>
                    <a:pt x="25346" y="310"/>
                    <a:pt x="25329" y="344"/>
                  </a:cubicBezTo>
                  <a:cubicBezTo>
                    <a:pt x="25329" y="379"/>
                    <a:pt x="25346" y="436"/>
                    <a:pt x="25381" y="436"/>
                  </a:cubicBezTo>
                  <a:lnTo>
                    <a:pt x="25403" y="436"/>
                  </a:lnTo>
                  <a:cubicBezTo>
                    <a:pt x="25438" y="436"/>
                    <a:pt x="25455" y="418"/>
                    <a:pt x="25473" y="401"/>
                  </a:cubicBezTo>
                  <a:cubicBezTo>
                    <a:pt x="25490" y="344"/>
                    <a:pt x="25455" y="310"/>
                    <a:pt x="25420" y="310"/>
                  </a:cubicBezTo>
                  <a:cubicBezTo>
                    <a:pt x="25420" y="292"/>
                    <a:pt x="25420" y="292"/>
                    <a:pt x="25403" y="292"/>
                  </a:cubicBezTo>
                  <a:close/>
                  <a:moveTo>
                    <a:pt x="9791" y="310"/>
                  </a:moveTo>
                  <a:cubicBezTo>
                    <a:pt x="9756" y="310"/>
                    <a:pt x="9717" y="362"/>
                    <a:pt x="9738" y="401"/>
                  </a:cubicBezTo>
                  <a:cubicBezTo>
                    <a:pt x="9738" y="436"/>
                    <a:pt x="9773" y="453"/>
                    <a:pt x="9808" y="453"/>
                  </a:cubicBezTo>
                  <a:cubicBezTo>
                    <a:pt x="9865" y="436"/>
                    <a:pt x="9882" y="401"/>
                    <a:pt x="9865" y="362"/>
                  </a:cubicBezTo>
                  <a:cubicBezTo>
                    <a:pt x="9865" y="327"/>
                    <a:pt x="9825" y="310"/>
                    <a:pt x="9808" y="310"/>
                  </a:cubicBezTo>
                  <a:close/>
                  <a:moveTo>
                    <a:pt x="23589" y="327"/>
                  </a:moveTo>
                  <a:cubicBezTo>
                    <a:pt x="23554" y="344"/>
                    <a:pt x="23532" y="379"/>
                    <a:pt x="23554" y="418"/>
                  </a:cubicBezTo>
                  <a:cubicBezTo>
                    <a:pt x="23554" y="453"/>
                    <a:pt x="23589" y="471"/>
                    <a:pt x="23623" y="471"/>
                  </a:cubicBezTo>
                  <a:lnTo>
                    <a:pt x="23641" y="471"/>
                  </a:lnTo>
                  <a:cubicBezTo>
                    <a:pt x="23680" y="453"/>
                    <a:pt x="23697" y="418"/>
                    <a:pt x="23680" y="379"/>
                  </a:cubicBezTo>
                  <a:cubicBezTo>
                    <a:pt x="23680" y="344"/>
                    <a:pt x="23641" y="327"/>
                    <a:pt x="23623" y="327"/>
                  </a:cubicBezTo>
                  <a:close/>
                  <a:moveTo>
                    <a:pt x="14090" y="344"/>
                  </a:moveTo>
                  <a:cubicBezTo>
                    <a:pt x="14051" y="344"/>
                    <a:pt x="14033" y="362"/>
                    <a:pt x="14016" y="379"/>
                  </a:cubicBezTo>
                  <a:cubicBezTo>
                    <a:pt x="14016" y="436"/>
                    <a:pt x="14033" y="471"/>
                    <a:pt x="14068" y="488"/>
                  </a:cubicBezTo>
                  <a:lnTo>
                    <a:pt x="14090" y="488"/>
                  </a:lnTo>
                  <a:cubicBezTo>
                    <a:pt x="14124" y="488"/>
                    <a:pt x="14142" y="471"/>
                    <a:pt x="14159" y="436"/>
                  </a:cubicBezTo>
                  <a:cubicBezTo>
                    <a:pt x="14177" y="401"/>
                    <a:pt x="14159" y="362"/>
                    <a:pt x="14107" y="344"/>
                  </a:cubicBezTo>
                  <a:close/>
                  <a:moveTo>
                    <a:pt x="9429" y="379"/>
                  </a:moveTo>
                  <a:cubicBezTo>
                    <a:pt x="9390" y="401"/>
                    <a:pt x="9373" y="436"/>
                    <a:pt x="9373" y="471"/>
                  </a:cubicBezTo>
                  <a:cubicBezTo>
                    <a:pt x="9390" y="510"/>
                    <a:pt x="9412" y="527"/>
                    <a:pt x="9447" y="527"/>
                  </a:cubicBezTo>
                  <a:lnTo>
                    <a:pt x="9464" y="527"/>
                  </a:lnTo>
                  <a:cubicBezTo>
                    <a:pt x="9499" y="527"/>
                    <a:pt x="9521" y="488"/>
                    <a:pt x="9521" y="436"/>
                  </a:cubicBezTo>
                  <a:cubicBezTo>
                    <a:pt x="9521" y="418"/>
                    <a:pt x="9482" y="379"/>
                    <a:pt x="9447" y="379"/>
                  </a:cubicBezTo>
                  <a:close/>
                  <a:moveTo>
                    <a:pt x="25747" y="436"/>
                  </a:moveTo>
                  <a:cubicBezTo>
                    <a:pt x="25708" y="436"/>
                    <a:pt x="25690" y="453"/>
                    <a:pt x="25673" y="471"/>
                  </a:cubicBezTo>
                  <a:cubicBezTo>
                    <a:pt x="25655" y="510"/>
                    <a:pt x="25673" y="562"/>
                    <a:pt x="25708" y="562"/>
                  </a:cubicBezTo>
                  <a:cubicBezTo>
                    <a:pt x="25708" y="579"/>
                    <a:pt x="25729" y="579"/>
                    <a:pt x="25747" y="579"/>
                  </a:cubicBezTo>
                  <a:cubicBezTo>
                    <a:pt x="25764" y="579"/>
                    <a:pt x="25799" y="562"/>
                    <a:pt x="25799" y="545"/>
                  </a:cubicBezTo>
                  <a:cubicBezTo>
                    <a:pt x="25816" y="510"/>
                    <a:pt x="25799" y="453"/>
                    <a:pt x="25764" y="436"/>
                  </a:cubicBezTo>
                  <a:close/>
                  <a:moveTo>
                    <a:pt x="23245" y="453"/>
                  </a:moveTo>
                  <a:cubicBezTo>
                    <a:pt x="23206" y="471"/>
                    <a:pt x="23188" y="510"/>
                    <a:pt x="23206" y="545"/>
                  </a:cubicBezTo>
                  <a:cubicBezTo>
                    <a:pt x="23206" y="579"/>
                    <a:pt x="23245" y="597"/>
                    <a:pt x="23280" y="597"/>
                  </a:cubicBezTo>
                  <a:lnTo>
                    <a:pt x="23297" y="579"/>
                  </a:lnTo>
                  <a:cubicBezTo>
                    <a:pt x="23336" y="579"/>
                    <a:pt x="23354" y="527"/>
                    <a:pt x="23336" y="488"/>
                  </a:cubicBezTo>
                  <a:cubicBezTo>
                    <a:pt x="23336" y="471"/>
                    <a:pt x="23297" y="453"/>
                    <a:pt x="23280" y="453"/>
                  </a:cubicBezTo>
                  <a:close/>
                  <a:moveTo>
                    <a:pt x="9086" y="471"/>
                  </a:moveTo>
                  <a:cubicBezTo>
                    <a:pt x="9029" y="488"/>
                    <a:pt x="9012" y="527"/>
                    <a:pt x="9029" y="562"/>
                  </a:cubicBezTo>
                  <a:cubicBezTo>
                    <a:pt x="9029" y="597"/>
                    <a:pt x="9064" y="619"/>
                    <a:pt x="9103" y="619"/>
                  </a:cubicBezTo>
                  <a:lnTo>
                    <a:pt x="9120" y="619"/>
                  </a:lnTo>
                  <a:cubicBezTo>
                    <a:pt x="9155" y="597"/>
                    <a:pt x="9173" y="562"/>
                    <a:pt x="9155" y="527"/>
                  </a:cubicBezTo>
                  <a:cubicBezTo>
                    <a:pt x="9155" y="488"/>
                    <a:pt x="9120" y="471"/>
                    <a:pt x="9103" y="471"/>
                  </a:cubicBezTo>
                  <a:close/>
                  <a:moveTo>
                    <a:pt x="14416" y="488"/>
                  </a:moveTo>
                  <a:cubicBezTo>
                    <a:pt x="14394" y="488"/>
                    <a:pt x="14377" y="510"/>
                    <a:pt x="14359" y="527"/>
                  </a:cubicBezTo>
                  <a:cubicBezTo>
                    <a:pt x="14342" y="562"/>
                    <a:pt x="14359" y="597"/>
                    <a:pt x="14394" y="619"/>
                  </a:cubicBezTo>
                  <a:cubicBezTo>
                    <a:pt x="14394" y="636"/>
                    <a:pt x="14416" y="636"/>
                    <a:pt x="14416" y="636"/>
                  </a:cubicBezTo>
                  <a:cubicBezTo>
                    <a:pt x="14451" y="636"/>
                    <a:pt x="14468" y="619"/>
                    <a:pt x="14486" y="579"/>
                  </a:cubicBezTo>
                  <a:cubicBezTo>
                    <a:pt x="14503" y="545"/>
                    <a:pt x="14486" y="510"/>
                    <a:pt x="14451" y="488"/>
                  </a:cubicBezTo>
                  <a:close/>
                  <a:moveTo>
                    <a:pt x="8720" y="562"/>
                  </a:moveTo>
                  <a:cubicBezTo>
                    <a:pt x="8685" y="579"/>
                    <a:pt x="8668" y="619"/>
                    <a:pt x="8668" y="653"/>
                  </a:cubicBezTo>
                  <a:cubicBezTo>
                    <a:pt x="8685" y="688"/>
                    <a:pt x="8703" y="706"/>
                    <a:pt x="8738" y="706"/>
                  </a:cubicBezTo>
                  <a:lnTo>
                    <a:pt x="8759" y="706"/>
                  </a:lnTo>
                  <a:cubicBezTo>
                    <a:pt x="8794" y="688"/>
                    <a:pt x="8829" y="653"/>
                    <a:pt x="8812" y="619"/>
                  </a:cubicBezTo>
                  <a:cubicBezTo>
                    <a:pt x="8812" y="579"/>
                    <a:pt x="8777" y="562"/>
                    <a:pt x="8738" y="562"/>
                  </a:cubicBezTo>
                  <a:close/>
                  <a:moveTo>
                    <a:pt x="22901" y="579"/>
                  </a:moveTo>
                  <a:cubicBezTo>
                    <a:pt x="22862" y="597"/>
                    <a:pt x="22862" y="653"/>
                    <a:pt x="22862" y="688"/>
                  </a:cubicBezTo>
                  <a:cubicBezTo>
                    <a:pt x="22879" y="706"/>
                    <a:pt x="22918" y="727"/>
                    <a:pt x="22936" y="727"/>
                  </a:cubicBezTo>
                  <a:lnTo>
                    <a:pt x="22971" y="727"/>
                  </a:lnTo>
                  <a:cubicBezTo>
                    <a:pt x="23010" y="706"/>
                    <a:pt x="23027" y="653"/>
                    <a:pt x="23010" y="619"/>
                  </a:cubicBezTo>
                  <a:cubicBezTo>
                    <a:pt x="22988" y="597"/>
                    <a:pt x="22971" y="579"/>
                    <a:pt x="22936" y="579"/>
                  </a:cubicBezTo>
                  <a:close/>
                  <a:moveTo>
                    <a:pt x="26056" y="619"/>
                  </a:moveTo>
                  <a:cubicBezTo>
                    <a:pt x="26034" y="619"/>
                    <a:pt x="25999" y="636"/>
                    <a:pt x="25999" y="653"/>
                  </a:cubicBezTo>
                  <a:cubicBezTo>
                    <a:pt x="25964" y="688"/>
                    <a:pt x="25982" y="727"/>
                    <a:pt x="25999" y="745"/>
                  </a:cubicBezTo>
                  <a:cubicBezTo>
                    <a:pt x="26017" y="762"/>
                    <a:pt x="26034" y="762"/>
                    <a:pt x="26056" y="762"/>
                  </a:cubicBezTo>
                  <a:cubicBezTo>
                    <a:pt x="26073" y="762"/>
                    <a:pt x="26091" y="762"/>
                    <a:pt x="26108" y="745"/>
                  </a:cubicBezTo>
                  <a:cubicBezTo>
                    <a:pt x="26125" y="706"/>
                    <a:pt x="26125" y="653"/>
                    <a:pt x="26091" y="636"/>
                  </a:cubicBezTo>
                  <a:cubicBezTo>
                    <a:pt x="26073" y="619"/>
                    <a:pt x="26073" y="619"/>
                    <a:pt x="26056" y="619"/>
                  </a:cubicBezTo>
                  <a:close/>
                  <a:moveTo>
                    <a:pt x="8376" y="653"/>
                  </a:moveTo>
                  <a:cubicBezTo>
                    <a:pt x="8342" y="671"/>
                    <a:pt x="8302" y="706"/>
                    <a:pt x="8324" y="745"/>
                  </a:cubicBezTo>
                  <a:cubicBezTo>
                    <a:pt x="8342" y="780"/>
                    <a:pt x="8359" y="797"/>
                    <a:pt x="8394" y="797"/>
                  </a:cubicBezTo>
                  <a:lnTo>
                    <a:pt x="8411" y="797"/>
                  </a:lnTo>
                  <a:cubicBezTo>
                    <a:pt x="8450" y="797"/>
                    <a:pt x="8468" y="745"/>
                    <a:pt x="8468" y="706"/>
                  </a:cubicBezTo>
                  <a:cubicBezTo>
                    <a:pt x="8450" y="671"/>
                    <a:pt x="8433" y="653"/>
                    <a:pt x="8394" y="653"/>
                  </a:cubicBezTo>
                  <a:close/>
                  <a:moveTo>
                    <a:pt x="14742" y="653"/>
                  </a:moveTo>
                  <a:cubicBezTo>
                    <a:pt x="14721" y="653"/>
                    <a:pt x="14686" y="671"/>
                    <a:pt x="14686" y="688"/>
                  </a:cubicBezTo>
                  <a:cubicBezTo>
                    <a:pt x="14651" y="727"/>
                    <a:pt x="14668" y="762"/>
                    <a:pt x="14703" y="797"/>
                  </a:cubicBezTo>
                  <a:lnTo>
                    <a:pt x="14742" y="797"/>
                  </a:lnTo>
                  <a:cubicBezTo>
                    <a:pt x="14760" y="797"/>
                    <a:pt x="14795" y="797"/>
                    <a:pt x="14795" y="762"/>
                  </a:cubicBezTo>
                  <a:cubicBezTo>
                    <a:pt x="14829" y="727"/>
                    <a:pt x="14812" y="688"/>
                    <a:pt x="14777" y="671"/>
                  </a:cubicBezTo>
                  <a:cubicBezTo>
                    <a:pt x="14760" y="653"/>
                    <a:pt x="14760" y="653"/>
                    <a:pt x="14742" y="653"/>
                  </a:cubicBezTo>
                  <a:close/>
                  <a:moveTo>
                    <a:pt x="22575" y="745"/>
                  </a:moveTo>
                  <a:cubicBezTo>
                    <a:pt x="22536" y="762"/>
                    <a:pt x="22518" y="797"/>
                    <a:pt x="22536" y="836"/>
                  </a:cubicBezTo>
                  <a:cubicBezTo>
                    <a:pt x="22553" y="871"/>
                    <a:pt x="22592" y="888"/>
                    <a:pt x="22610" y="888"/>
                  </a:cubicBezTo>
                  <a:cubicBezTo>
                    <a:pt x="22627" y="888"/>
                    <a:pt x="22627" y="871"/>
                    <a:pt x="22644" y="871"/>
                  </a:cubicBezTo>
                  <a:cubicBezTo>
                    <a:pt x="22683" y="853"/>
                    <a:pt x="22701" y="814"/>
                    <a:pt x="22683" y="780"/>
                  </a:cubicBezTo>
                  <a:cubicBezTo>
                    <a:pt x="22662" y="745"/>
                    <a:pt x="22627" y="745"/>
                    <a:pt x="22610" y="745"/>
                  </a:cubicBezTo>
                  <a:close/>
                  <a:moveTo>
                    <a:pt x="8033" y="762"/>
                  </a:moveTo>
                  <a:cubicBezTo>
                    <a:pt x="7976" y="780"/>
                    <a:pt x="7959" y="814"/>
                    <a:pt x="7976" y="853"/>
                  </a:cubicBezTo>
                  <a:cubicBezTo>
                    <a:pt x="7976" y="888"/>
                    <a:pt x="8015" y="906"/>
                    <a:pt x="8050" y="906"/>
                  </a:cubicBezTo>
                  <a:lnTo>
                    <a:pt x="8067" y="906"/>
                  </a:lnTo>
                  <a:cubicBezTo>
                    <a:pt x="8107" y="888"/>
                    <a:pt x="8124" y="853"/>
                    <a:pt x="8124" y="814"/>
                  </a:cubicBezTo>
                  <a:cubicBezTo>
                    <a:pt x="8107" y="780"/>
                    <a:pt x="8067" y="762"/>
                    <a:pt x="8050" y="762"/>
                  </a:cubicBezTo>
                  <a:close/>
                  <a:moveTo>
                    <a:pt x="15047" y="853"/>
                  </a:moveTo>
                  <a:cubicBezTo>
                    <a:pt x="15012" y="853"/>
                    <a:pt x="14995" y="871"/>
                    <a:pt x="14977" y="888"/>
                  </a:cubicBezTo>
                  <a:cubicBezTo>
                    <a:pt x="14960" y="923"/>
                    <a:pt x="14977" y="962"/>
                    <a:pt x="14995" y="997"/>
                  </a:cubicBezTo>
                  <a:lnTo>
                    <a:pt x="15047" y="997"/>
                  </a:lnTo>
                  <a:cubicBezTo>
                    <a:pt x="15069" y="997"/>
                    <a:pt x="15086" y="997"/>
                    <a:pt x="15104" y="980"/>
                  </a:cubicBezTo>
                  <a:cubicBezTo>
                    <a:pt x="15121" y="945"/>
                    <a:pt x="15121" y="888"/>
                    <a:pt x="15086" y="871"/>
                  </a:cubicBezTo>
                  <a:cubicBezTo>
                    <a:pt x="15069" y="853"/>
                    <a:pt x="15047" y="853"/>
                    <a:pt x="15047" y="853"/>
                  </a:cubicBezTo>
                  <a:close/>
                  <a:moveTo>
                    <a:pt x="26326" y="853"/>
                  </a:moveTo>
                  <a:cubicBezTo>
                    <a:pt x="26308" y="853"/>
                    <a:pt x="26291" y="853"/>
                    <a:pt x="26273" y="871"/>
                  </a:cubicBezTo>
                  <a:cubicBezTo>
                    <a:pt x="26252" y="906"/>
                    <a:pt x="26252" y="945"/>
                    <a:pt x="26291" y="980"/>
                  </a:cubicBezTo>
                  <a:cubicBezTo>
                    <a:pt x="26291" y="980"/>
                    <a:pt x="26308" y="997"/>
                    <a:pt x="26326" y="997"/>
                  </a:cubicBezTo>
                  <a:cubicBezTo>
                    <a:pt x="26343" y="997"/>
                    <a:pt x="26360" y="980"/>
                    <a:pt x="26382" y="962"/>
                  </a:cubicBezTo>
                  <a:cubicBezTo>
                    <a:pt x="26417" y="945"/>
                    <a:pt x="26417" y="888"/>
                    <a:pt x="26382" y="871"/>
                  </a:cubicBezTo>
                  <a:cubicBezTo>
                    <a:pt x="26360" y="853"/>
                    <a:pt x="26343" y="853"/>
                    <a:pt x="26326" y="853"/>
                  </a:cubicBezTo>
                  <a:close/>
                  <a:moveTo>
                    <a:pt x="7671" y="871"/>
                  </a:moveTo>
                  <a:cubicBezTo>
                    <a:pt x="7632" y="888"/>
                    <a:pt x="7615" y="923"/>
                    <a:pt x="7632" y="962"/>
                  </a:cubicBezTo>
                  <a:cubicBezTo>
                    <a:pt x="7632" y="997"/>
                    <a:pt x="7671" y="1014"/>
                    <a:pt x="7706" y="1014"/>
                  </a:cubicBezTo>
                  <a:lnTo>
                    <a:pt x="7724" y="1014"/>
                  </a:lnTo>
                  <a:cubicBezTo>
                    <a:pt x="7759" y="997"/>
                    <a:pt x="7780" y="962"/>
                    <a:pt x="7759" y="923"/>
                  </a:cubicBezTo>
                  <a:cubicBezTo>
                    <a:pt x="7759" y="888"/>
                    <a:pt x="7724" y="871"/>
                    <a:pt x="7706" y="871"/>
                  </a:cubicBezTo>
                  <a:close/>
                  <a:moveTo>
                    <a:pt x="22248" y="906"/>
                  </a:moveTo>
                  <a:cubicBezTo>
                    <a:pt x="22209" y="945"/>
                    <a:pt x="22209" y="980"/>
                    <a:pt x="22227" y="1014"/>
                  </a:cubicBezTo>
                  <a:cubicBezTo>
                    <a:pt x="22248" y="1032"/>
                    <a:pt x="22266" y="1054"/>
                    <a:pt x="22283" y="1054"/>
                  </a:cubicBezTo>
                  <a:cubicBezTo>
                    <a:pt x="22301" y="1054"/>
                    <a:pt x="22318" y="1054"/>
                    <a:pt x="22318" y="1032"/>
                  </a:cubicBezTo>
                  <a:cubicBezTo>
                    <a:pt x="22357" y="1014"/>
                    <a:pt x="22375" y="980"/>
                    <a:pt x="22357" y="945"/>
                  </a:cubicBezTo>
                  <a:cubicBezTo>
                    <a:pt x="22335" y="923"/>
                    <a:pt x="22318" y="906"/>
                    <a:pt x="22283" y="906"/>
                  </a:cubicBezTo>
                  <a:close/>
                  <a:moveTo>
                    <a:pt x="7323" y="980"/>
                  </a:moveTo>
                  <a:cubicBezTo>
                    <a:pt x="7289" y="997"/>
                    <a:pt x="7271" y="1032"/>
                    <a:pt x="7289" y="1088"/>
                  </a:cubicBezTo>
                  <a:cubicBezTo>
                    <a:pt x="7289" y="1106"/>
                    <a:pt x="7323" y="1123"/>
                    <a:pt x="7363" y="1123"/>
                  </a:cubicBezTo>
                  <a:lnTo>
                    <a:pt x="7380" y="1123"/>
                  </a:lnTo>
                  <a:cubicBezTo>
                    <a:pt x="7415" y="1106"/>
                    <a:pt x="7432" y="1071"/>
                    <a:pt x="7415" y="1032"/>
                  </a:cubicBezTo>
                  <a:cubicBezTo>
                    <a:pt x="7415" y="997"/>
                    <a:pt x="7380" y="980"/>
                    <a:pt x="7363" y="980"/>
                  </a:cubicBezTo>
                  <a:close/>
                  <a:moveTo>
                    <a:pt x="15338" y="1054"/>
                  </a:moveTo>
                  <a:cubicBezTo>
                    <a:pt x="15321" y="1054"/>
                    <a:pt x="15304" y="1071"/>
                    <a:pt x="15286" y="1088"/>
                  </a:cubicBezTo>
                  <a:cubicBezTo>
                    <a:pt x="15265" y="1123"/>
                    <a:pt x="15265" y="1180"/>
                    <a:pt x="15304" y="1197"/>
                  </a:cubicBezTo>
                  <a:lnTo>
                    <a:pt x="15338" y="1197"/>
                  </a:lnTo>
                  <a:cubicBezTo>
                    <a:pt x="15373" y="1197"/>
                    <a:pt x="15395" y="1197"/>
                    <a:pt x="15412" y="1180"/>
                  </a:cubicBezTo>
                  <a:cubicBezTo>
                    <a:pt x="15430" y="1141"/>
                    <a:pt x="15412" y="1088"/>
                    <a:pt x="15395" y="1071"/>
                  </a:cubicBezTo>
                  <a:cubicBezTo>
                    <a:pt x="15373" y="1071"/>
                    <a:pt x="15356" y="1054"/>
                    <a:pt x="15338" y="1054"/>
                  </a:cubicBezTo>
                  <a:close/>
                  <a:moveTo>
                    <a:pt x="21974" y="1088"/>
                  </a:moveTo>
                  <a:cubicBezTo>
                    <a:pt x="21957" y="1088"/>
                    <a:pt x="21957" y="1088"/>
                    <a:pt x="21939" y="1106"/>
                  </a:cubicBezTo>
                  <a:cubicBezTo>
                    <a:pt x="21900" y="1123"/>
                    <a:pt x="21883" y="1162"/>
                    <a:pt x="21922" y="1197"/>
                  </a:cubicBezTo>
                  <a:cubicBezTo>
                    <a:pt x="21922" y="1215"/>
                    <a:pt x="21957" y="1232"/>
                    <a:pt x="21974" y="1232"/>
                  </a:cubicBezTo>
                  <a:cubicBezTo>
                    <a:pt x="21992" y="1232"/>
                    <a:pt x="21992" y="1232"/>
                    <a:pt x="22009" y="1215"/>
                  </a:cubicBezTo>
                  <a:cubicBezTo>
                    <a:pt x="22048" y="1197"/>
                    <a:pt x="22066" y="1162"/>
                    <a:pt x="22031" y="1123"/>
                  </a:cubicBezTo>
                  <a:cubicBezTo>
                    <a:pt x="22031" y="1106"/>
                    <a:pt x="21992" y="1088"/>
                    <a:pt x="21974" y="1088"/>
                  </a:cubicBezTo>
                  <a:close/>
                  <a:moveTo>
                    <a:pt x="6980" y="1106"/>
                  </a:moveTo>
                  <a:cubicBezTo>
                    <a:pt x="6945" y="1123"/>
                    <a:pt x="6927" y="1162"/>
                    <a:pt x="6945" y="1197"/>
                  </a:cubicBezTo>
                  <a:cubicBezTo>
                    <a:pt x="6962" y="1232"/>
                    <a:pt x="6980" y="1249"/>
                    <a:pt x="7019" y="1249"/>
                  </a:cubicBezTo>
                  <a:lnTo>
                    <a:pt x="7036" y="1249"/>
                  </a:lnTo>
                  <a:cubicBezTo>
                    <a:pt x="7071" y="1232"/>
                    <a:pt x="7088" y="1197"/>
                    <a:pt x="7088" y="1162"/>
                  </a:cubicBezTo>
                  <a:cubicBezTo>
                    <a:pt x="7071" y="1123"/>
                    <a:pt x="7036" y="1106"/>
                    <a:pt x="7019" y="1106"/>
                  </a:cubicBezTo>
                  <a:close/>
                  <a:moveTo>
                    <a:pt x="26578" y="1106"/>
                  </a:moveTo>
                  <a:cubicBezTo>
                    <a:pt x="26560" y="1106"/>
                    <a:pt x="26543" y="1106"/>
                    <a:pt x="26543" y="1123"/>
                  </a:cubicBezTo>
                  <a:cubicBezTo>
                    <a:pt x="26508" y="1162"/>
                    <a:pt x="26508" y="1197"/>
                    <a:pt x="26526" y="1232"/>
                  </a:cubicBezTo>
                  <a:cubicBezTo>
                    <a:pt x="26543" y="1249"/>
                    <a:pt x="26560" y="1249"/>
                    <a:pt x="26578" y="1249"/>
                  </a:cubicBezTo>
                  <a:cubicBezTo>
                    <a:pt x="26600" y="1249"/>
                    <a:pt x="26617" y="1249"/>
                    <a:pt x="26634" y="1232"/>
                  </a:cubicBezTo>
                  <a:cubicBezTo>
                    <a:pt x="26669" y="1215"/>
                    <a:pt x="26669" y="1162"/>
                    <a:pt x="26634" y="1123"/>
                  </a:cubicBezTo>
                  <a:cubicBezTo>
                    <a:pt x="26634" y="1123"/>
                    <a:pt x="26600" y="1106"/>
                    <a:pt x="26578" y="1106"/>
                  </a:cubicBezTo>
                  <a:close/>
                  <a:moveTo>
                    <a:pt x="6653" y="1232"/>
                  </a:moveTo>
                  <a:cubicBezTo>
                    <a:pt x="6618" y="1249"/>
                    <a:pt x="6601" y="1289"/>
                    <a:pt x="6601" y="1323"/>
                  </a:cubicBezTo>
                  <a:cubicBezTo>
                    <a:pt x="6618" y="1358"/>
                    <a:pt x="6636" y="1380"/>
                    <a:pt x="6671" y="1380"/>
                  </a:cubicBezTo>
                  <a:lnTo>
                    <a:pt x="6692" y="1380"/>
                  </a:lnTo>
                  <a:cubicBezTo>
                    <a:pt x="6745" y="1358"/>
                    <a:pt x="6762" y="1306"/>
                    <a:pt x="6745" y="1271"/>
                  </a:cubicBezTo>
                  <a:cubicBezTo>
                    <a:pt x="6727" y="1249"/>
                    <a:pt x="6710" y="1232"/>
                    <a:pt x="6671" y="1232"/>
                  </a:cubicBezTo>
                  <a:close/>
                  <a:moveTo>
                    <a:pt x="15630" y="1289"/>
                  </a:moveTo>
                  <a:cubicBezTo>
                    <a:pt x="15613" y="1289"/>
                    <a:pt x="15591" y="1289"/>
                    <a:pt x="15573" y="1306"/>
                  </a:cubicBezTo>
                  <a:cubicBezTo>
                    <a:pt x="15539" y="1341"/>
                    <a:pt x="15539" y="1380"/>
                    <a:pt x="15573" y="1415"/>
                  </a:cubicBezTo>
                  <a:cubicBezTo>
                    <a:pt x="15591" y="1432"/>
                    <a:pt x="15613" y="1432"/>
                    <a:pt x="15630" y="1432"/>
                  </a:cubicBezTo>
                  <a:cubicBezTo>
                    <a:pt x="15647" y="1432"/>
                    <a:pt x="15665" y="1432"/>
                    <a:pt x="15682" y="1415"/>
                  </a:cubicBezTo>
                  <a:cubicBezTo>
                    <a:pt x="15700" y="1380"/>
                    <a:pt x="15700" y="1341"/>
                    <a:pt x="15682" y="1306"/>
                  </a:cubicBezTo>
                  <a:cubicBezTo>
                    <a:pt x="15665" y="1289"/>
                    <a:pt x="15647" y="1289"/>
                    <a:pt x="15630" y="1289"/>
                  </a:cubicBezTo>
                  <a:close/>
                  <a:moveTo>
                    <a:pt x="21630" y="1289"/>
                  </a:moveTo>
                  <a:cubicBezTo>
                    <a:pt x="21596" y="1306"/>
                    <a:pt x="21574" y="1358"/>
                    <a:pt x="21613" y="1397"/>
                  </a:cubicBezTo>
                  <a:cubicBezTo>
                    <a:pt x="21613" y="1415"/>
                    <a:pt x="21648" y="1432"/>
                    <a:pt x="21665" y="1432"/>
                  </a:cubicBezTo>
                  <a:cubicBezTo>
                    <a:pt x="21683" y="1432"/>
                    <a:pt x="21683" y="1415"/>
                    <a:pt x="21704" y="1415"/>
                  </a:cubicBezTo>
                  <a:cubicBezTo>
                    <a:pt x="21739" y="1397"/>
                    <a:pt x="21757" y="1341"/>
                    <a:pt x="21722" y="1306"/>
                  </a:cubicBezTo>
                  <a:cubicBezTo>
                    <a:pt x="21722" y="1289"/>
                    <a:pt x="21683" y="1289"/>
                    <a:pt x="21665" y="1289"/>
                  </a:cubicBezTo>
                  <a:close/>
                  <a:moveTo>
                    <a:pt x="6310" y="1358"/>
                  </a:moveTo>
                  <a:cubicBezTo>
                    <a:pt x="6275" y="1380"/>
                    <a:pt x="6257" y="1432"/>
                    <a:pt x="6275" y="1467"/>
                  </a:cubicBezTo>
                  <a:cubicBezTo>
                    <a:pt x="6275" y="1489"/>
                    <a:pt x="6310" y="1506"/>
                    <a:pt x="6327" y="1506"/>
                  </a:cubicBezTo>
                  <a:lnTo>
                    <a:pt x="6366" y="1506"/>
                  </a:lnTo>
                  <a:cubicBezTo>
                    <a:pt x="6401" y="1489"/>
                    <a:pt x="6418" y="1450"/>
                    <a:pt x="6401" y="1415"/>
                  </a:cubicBezTo>
                  <a:cubicBezTo>
                    <a:pt x="6401" y="1380"/>
                    <a:pt x="6366" y="1358"/>
                    <a:pt x="6327" y="1358"/>
                  </a:cubicBezTo>
                  <a:close/>
                  <a:moveTo>
                    <a:pt x="26761" y="1397"/>
                  </a:moveTo>
                  <a:cubicBezTo>
                    <a:pt x="26743" y="1432"/>
                    <a:pt x="26726" y="1467"/>
                    <a:pt x="26743" y="1506"/>
                  </a:cubicBezTo>
                  <a:lnTo>
                    <a:pt x="26761" y="1506"/>
                  </a:lnTo>
                  <a:cubicBezTo>
                    <a:pt x="26761" y="1524"/>
                    <a:pt x="26795" y="1541"/>
                    <a:pt x="26817" y="1541"/>
                  </a:cubicBezTo>
                  <a:cubicBezTo>
                    <a:pt x="26835" y="1541"/>
                    <a:pt x="26835" y="1524"/>
                    <a:pt x="26852" y="1524"/>
                  </a:cubicBezTo>
                  <a:cubicBezTo>
                    <a:pt x="26887" y="1506"/>
                    <a:pt x="26887" y="1450"/>
                    <a:pt x="26869" y="1415"/>
                  </a:cubicBezTo>
                  <a:cubicBezTo>
                    <a:pt x="26852" y="1397"/>
                    <a:pt x="26835" y="1397"/>
                    <a:pt x="26817" y="1397"/>
                  </a:cubicBezTo>
                  <a:close/>
                  <a:moveTo>
                    <a:pt x="21356" y="1467"/>
                  </a:moveTo>
                  <a:cubicBezTo>
                    <a:pt x="21339" y="1467"/>
                    <a:pt x="21339" y="1489"/>
                    <a:pt x="21322" y="1489"/>
                  </a:cubicBezTo>
                  <a:cubicBezTo>
                    <a:pt x="21287" y="1506"/>
                    <a:pt x="21287" y="1558"/>
                    <a:pt x="21304" y="1598"/>
                  </a:cubicBezTo>
                  <a:cubicBezTo>
                    <a:pt x="21322" y="1615"/>
                    <a:pt x="21339" y="1615"/>
                    <a:pt x="21356" y="1615"/>
                  </a:cubicBezTo>
                  <a:lnTo>
                    <a:pt x="21396" y="1615"/>
                  </a:lnTo>
                  <a:cubicBezTo>
                    <a:pt x="21430" y="1598"/>
                    <a:pt x="21448" y="1541"/>
                    <a:pt x="21430" y="1506"/>
                  </a:cubicBezTo>
                  <a:cubicBezTo>
                    <a:pt x="21413" y="1489"/>
                    <a:pt x="21378" y="1467"/>
                    <a:pt x="21356" y="1467"/>
                  </a:cubicBezTo>
                  <a:close/>
                  <a:moveTo>
                    <a:pt x="5966" y="1506"/>
                  </a:moveTo>
                  <a:cubicBezTo>
                    <a:pt x="5931" y="1524"/>
                    <a:pt x="5909" y="1558"/>
                    <a:pt x="5931" y="1598"/>
                  </a:cubicBezTo>
                  <a:cubicBezTo>
                    <a:pt x="5948" y="1632"/>
                    <a:pt x="5966" y="1650"/>
                    <a:pt x="6001" y="1650"/>
                  </a:cubicBezTo>
                  <a:cubicBezTo>
                    <a:pt x="6018" y="1650"/>
                    <a:pt x="6018" y="1650"/>
                    <a:pt x="6040" y="1632"/>
                  </a:cubicBezTo>
                  <a:cubicBezTo>
                    <a:pt x="6075" y="1632"/>
                    <a:pt x="6092" y="1576"/>
                    <a:pt x="6075" y="1541"/>
                  </a:cubicBezTo>
                  <a:cubicBezTo>
                    <a:pt x="6057" y="1524"/>
                    <a:pt x="6040" y="1506"/>
                    <a:pt x="6001" y="1506"/>
                  </a:cubicBezTo>
                  <a:close/>
                  <a:moveTo>
                    <a:pt x="15882" y="1541"/>
                  </a:moveTo>
                  <a:cubicBezTo>
                    <a:pt x="15865" y="1541"/>
                    <a:pt x="15848" y="1558"/>
                    <a:pt x="15830" y="1558"/>
                  </a:cubicBezTo>
                  <a:cubicBezTo>
                    <a:pt x="15791" y="1598"/>
                    <a:pt x="15791" y="1632"/>
                    <a:pt x="15830" y="1667"/>
                  </a:cubicBezTo>
                  <a:cubicBezTo>
                    <a:pt x="15848" y="1685"/>
                    <a:pt x="15865" y="1685"/>
                    <a:pt x="15882" y="1685"/>
                  </a:cubicBezTo>
                  <a:cubicBezTo>
                    <a:pt x="15900" y="1685"/>
                    <a:pt x="15917" y="1685"/>
                    <a:pt x="15917" y="1667"/>
                  </a:cubicBezTo>
                  <a:cubicBezTo>
                    <a:pt x="15956" y="1650"/>
                    <a:pt x="15956" y="1598"/>
                    <a:pt x="15939" y="1576"/>
                  </a:cubicBezTo>
                  <a:cubicBezTo>
                    <a:pt x="15917" y="1558"/>
                    <a:pt x="15900" y="1541"/>
                    <a:pt x="15882" y="1541"/>
                  </a:cubicBezTo>
                  <a:close/>
                  <a:moveTo>
                    <a:pt x="5639" y="1650"/>
                  </a:moveTo>
                  <a:cubicBezTo>
                    <a:pt x="5605" y="1667"/>
                    <a:pt x="5583" y="1706"/>
                    <a:pt x="5605" y="1741"/>
                  </a:cubicBezTo>
                  <a:cubicBezTo>
                    <a:pt x="5622" y="1776"/>
                    <a:pt x="5639" y="1793"/>
                    <a:pt x="5674" y="1793"/>
                  </a:cubicBezTo>
                  <a:cubicBezTo>
                    <a:pt x="5674" y="1793"/>
                    <a:pt x="5692" y="1793"/>
                    <a:pt x="5692" y="1776"/>
                  </a:cubicBezTo>
                  <a:cubicBezTo>
                    <a:pt x="5731" y="1776"/>
                    <a:pt x="5748" y="1724"/>
                    <a:pt x="5731" y="1685"/>
                  </a:cubicBezTo>
                  <a:cubicBezTo>
                    <a:pt x="5731" y="1667"/>
                    <a:pt x="5692" y="1650"/>
                    <a:pt x="5674" y="1650"/>
                  </a:cubicBezTo>
                  <a:close/>
                  <a:moveTo>
                    <a:pt x="21013" y="1685"/>
                  </a:moveTo>
                  <a:cubicBezTo>
                    <a:pt x="20978" y="1706"/>
                    <a:pt x="20978" y="1759"/>
                    <a:pt x="20995" y="1793"/>
                  </a:cubicBezTo>
                  <a:cubicBezTo>
                    <a:pt x="21013" y="1815"/>
                    <a:pt x="21030" y="1833"/>
                    <a:pt x="21069" y="1833"/>
                  </a:cubicBezTo>
                  <a:cubicBezTo>
                    <a:pt x="21069" y="1833"/>
                    <a:pt x="21087" y="1815"/>
                    <a:pt x="21104" y="1815"/>
                  </a:cubicBezTo>
                  <a:cubicBezTo>
                    <a:pt x="21139" y="1793"/>
                    <a:pt x="21139" y="1741"/>
                    <a:pt x="21121" y="1706"/>
                  </a:cubicBezTo>
                  <a:cubicBezTo>
                    <a:pt x="21104" y="1685"/>
                    <a:pt x="21087" y="1685"/>
                    <a:pt x="21069" y="1685"/>
                  </a:cubicBezTo>
                  <a:close/>
                  <a:moveTo>
                    <a:pt x="27013" y="1685"/>
                  </a:moveTo>
                  <a:cubicBezTo>
                    <a:pt x="26996" y="1685"/>
                    <a:pt x="26978" y="1706"/>
                    <a:pt x="26978" y="1706"/>
                  </a:cubicBezTo>
                  <a:cubicBezTo>
                    <a:pt x="26943" y="1724"/>
                    <a:pt x="26926" y="1776"/>
                    <a:pt x="26943" y="1793"/>
                  </a:cubicBezTo>
                  <a:cubicBezTo>
                    <a:pt x="26961" y="1833"/>
                    <a:pt x="26978" y="1833"/>
                    <a:pt x="27013" y="1833"/>
                  </a:cubicBezTo>
                  <a:lnTo>
                    <a:pt x="27052" y="1833"/>
                  </a:lnTo>
                  <a:cubicBezTo>
                    <a:pt x="27087" y="1815"/>
                    <a:pt x="27087" y="1759"/>
                    <a:pt x="27070" y="1724"/>
                  </a:cubicBezTo>
                  <a:cubicBezTo>
                    <a:pt x="27052" y="1706"/>
                    <a:pt x="27035" y="1685"/>
                    <a:pt x="27013" y="1685"/>
                  </a:cubicBezTo>
                  <a:close/>
                  <a:moveTo>
                    <a:pt x="5348" y="1793"/>
                  </a:moveTo>
                  <a:cubicBezTo>
                    <a:pt x="5330" y="1793"/>
                    <a:pt x="5313" y="1793"/>
                    <a:pt x="5313" y="1815"/>
                  </a:cubicBezTo>
                  <a:cubicBezTo>
                    <a:pt x="5278" y="1833"/>
                    <a:pt x="5257" y="1867"/>
                    <a:pt x="5278" y="1902"/>
                  </a:cubicBezTo>
                  <a:cubicBezTo>
                    <a:pt x="5296" y="1924"/>
                    <a:pt x="5313" y="1941"/>
                    <a:pt x="5348" y="1941"/>
                  </a:cubicBezTo>
                  <a:lnTo>
                    <a:pt x="5365" y="1941"/>
                  </a:lnTo>
                  <a:cubicBezTo>
                    <a:pt x="5404" y="1924"/>
                    <a:pt x="5422" y="1867"/>
                    <a:pt x="5404" y="1833"/>
                  </a:cubicBezTo>
                  <a:cubicBezTo>
                    <a:pt x="5387" y="1815"/>
                    <a:pt x="5365" y="1793"/>
                    <a:pt x="5348" y="1793"/>
                  </a:cubicBezTo>
                  <a:close/>
                  <a:moveTo>
                    <a:pt x="16065" y="1833"/>
                  </a:moveTo>
                  <a:cubicBezTo>
                    <a:pt x="16026" y="1867"/>
                    <a:pt x="16026" y="1902"/>
                    <a:pt x="16048" y="1941"/>
                  </a:cubicBezTo>
                  <a:cubicBezTo>
                    <a:pt x="16065" y="1959"/>
                    <a:pt x="16083" y="1976"/>
                    <a:pt x="16117" y="1976"/>
                  </a:cubicBezTo>
                  <a:cubicBezTo>
                    <a:pt x="16117" y="1976"/>
                    <a:pt x="16135" y="1959"/>
                    <a:pt x="16157" y="1959"/>
                  </a:cubicBezTo>
                  <a:cubicBezTo>
                    <a:pt x="16191" y="1924"/>
                    <a:pt x="16191" y="1885"/>
                    <a:pt x="16174" y="1850"/>
                  </a:cubicBezTo>
                  <a:cubicBezTo>
                    <a:pt x="16157" y="1833"/>
                    <a:pt x="16135" y="1833"/>
                    <a:pt x="16117" y="1833"/>
                  </a:cubicBezTo>
                  <a:close/>
                  <a:moveTo>
                    <a:pt x="20725" y="1885"/>
                  </a:moveTo>
                  <a:cubicBezTo>
                    <a:pt x="20686" y="1924"/>
                    <a:pt x="20669" y="1959"/>
                    <a:pt x="20704" y="1994"/>
                  </a:cubicBezTo>
                  <a:cubicBezTo>
                    <a:pt x="20704" y="2011"/>
                    <a:pt x="20743" y="2033"/>
                    <a:pt x="20760" y="2033"/>
                  </a:cubicBezTo>
                  <a:cubicBezTo>
                    <a:pt x="20778" y="2033"/>
                    <a:pt x="20795" y="2033"/>
                    <a:pt x="20795" y="2011"/>
                  </a:cubicBezTo>
                  <a:cubicBezTo>
                    <a:pt x="20834" y="1994"/>
                    <a:pt x="20852" y="1941"/>
                    <a:pt x="20812" y="1924"/>
                  </a:cubicBezTo>
                  <a:cubicBezTo>
                    <a:pt x="20812" y="1885"/>
                    <a:pt x="20778" y="1885"/>
                    <a:pt x="20760" y="1885"/>
                  </a:cubicBezTo>
                  <a:close/>
                  <a:moveTo>
                    <a:pt x="4987" y="1959"/>
                  </a:moveTo>
                  <a:cubicBezTo>
                    <a:pt x="4952" y="1976"/>
                    <a:pt x="4930" y="2033"/>
                    <a:pt x="4952" y="2067"/>
                  </a:cubicBezTo>
                  <a:cubicBezTo>
                    <a:pt x="4969" y="2085"/>
                    <a:pt x="4987" y="2102"/>
                    <a:pt x="5022" y="2102"/>
                  </a:cubicBezTo>
                  <a:lnTo>
                    <a:pt x="5039" y="2102"/>
                  </a:lnTo>
                  <a:cubicBezTo>
                    <a:pt x="5078" y="2085"/>
                    <a:pt x="5096" y="2033"/>
                    <a:pt x="5078" y="1994"/>
                  </a:cubicBezTo>
                  <a:cubicBezTo>
                    <a:pt x="5061" y="1976"/>
                    <a:pt x="5039" y="1959"/>
                    <a:pt x="5004" y="1959"/>
                  </a:cubicBezTo>
                  <a:close/>
                  <a:moveTo>
                    <a:pt x="27161" y="2011"/>
                  </a:moveTo>
                  <a:cubicBezTo>
                    <a:pt x="27122" y="2033"/>
                    <a:pt x="27104" y="2085"/>
                    <a:pt x="27122" y="2120"/>
                  </a:cubicBezTo>
                  <a:cubicBezTo>
                    <a:pt x="27144" y="2141"/>
                    <a:pt x="27161" y="2159"/>
                    <a:pt x="27196" y="2159"/>
                  </a:cubicBezTo>
                  <a:cubicBezTo>
                    <a:pt x="27196" y="2159"/>
                    <a:pt x="27213" y="2159"/>
                    <a:pt x="27231" y="2141"/>
                  </a:cubicBezTo>
                  <a:cubicBezTo>
                    <a:pt x="27270" y="2120"/>
                    <a:pt x="27270" y="2085"/>
                    <a:pt x="27252" y="2050"/>
                  </a:cubicBezTo>
                  <a:cubicBezTo>
                    <a:pt x="27252" y="2011"/>
                    <a:pt x="27213" y="2011"/>
                    <a:pt x="27196" y="2011"/>
                  </a:cubicBezTo>
                  <a:close/>
                  <a:moveTo>
                    <a:pt x="20451" y="2085"/>
                  </a:moveTo>
                  <a:cubicBezTo>
                    <a:pt x="20451" y="2085"/>
                    <a:pt x="20434" y="2085"/>
                    <a:pt x="20416" y="2102"/>
                  </a:cubicBezTo>
                  <a:cubicBezTo>
                    <a:pt x="20377" y="2120"/>
                    <a:pt x="20377" y="2159"/>
                    <a:pt x="20399" y="2194"/>
                  </a:cubicBezTo>
                  <a:cubicBezTo>
                    <a:pt x="20416" y="2211"/>
                    <a:pt x="20434" y="2228"/>
                    <a:pt x="20451" y="2228"/>
                  </a:cubicBezTo>
                  <a:cubicBezTo>
                    <a:pt x="20469" y="2228"/>
                    <a:pt x="20486" y="2228"/>
                    <a:pt x="20508" y="2211"/>
                  </a:cubicBezTo>
                  <a:cubicBezTo>
                    <a:pt x="20543" y="2194"/>
                    <a:pt x="20543" y="2159"/>
                    <a:pt x="20525" y="2120"/>
                  </a:cubicBezTo>
                  <a:cubicBezTo>
                    <a:pt x="20508" y="2102"/>
                    <a:pt x="20486" y="2085"/>
                    <a:pt x="20451" y="2085"/>
                  </a:cubicBezTo>
                  <a:close/>
                  <a:moveTo>
                    <a:pt x="4695" y="2120"/>
                  </a:moveTo>
                  <a:cubicBezTo>
                    <a:pt x="4678" y="2120"/>
                    <a:pt x="4660" y="2120"/>
                    <a:pt x="4660" y="2141"/>
                  </a:cubicBezTo>
                  <a:cubicBezTo>
                    <a:pt x="4626" y="2159"/>
                    <a:pt x="4604" y="2194"/>
                    <a:pt x="4626" y="2228"/>
                  </a:cubicBezTo>
                  <a:cubicBezTo>
                    <a:pt x="4643" y="2250"/>
                    <a:pt x="4660" y="2268"/>
                    <a:pt x="4695" y="2268"/>
                  </a:cubicBezTo>
                  <a:lnTo>
                    <a:pt x="4734" y="2268"/>
                  </a:lnTo>
                  <a:cubicBezTo>
                    <a:pt x="4769" y="2250"/>
                    <a:pt x="4769" y="2194"/>
                    <a:pt x="4752" y="2159"/>
                  </a:cubicBezTo>
                  <a:cubicBezTo>
                    <a:pt x="4752" y="2141"/>
                    <a:pt x="4713" y="2120"/>
                    <a:pt x="4695" y="2120"/>
                  </a:cubicBezTo>
                  <a:close/>
                  <a:moveTo>
                    <a:pt x="16283" y="2120"/>
                  </a:moveTo>
                  <a:cubicBezTo>
                    <a:pt x="16244" y="2159"/>
                    <a:pt x="16244" y="2194"/>
                    <a:pt x="16265" y="2228"/>
                  </a:cubicBezTo>
                  <a:cubicBezTo>
                    <a:pt x="16283" y="2250"/>
                    <a:pt x="16300" y="2268"/>
                    <a:pt x="16335" y="2268"/>
                  </a:cubicBezTo>
                  <a:cubicBezTo>
                    <a:pt x="16335" y="2268"/>
                    <a:pt x="16352" y="2250"/>
                    <a:pt x="16374" y="2250"/>
                  </a:cubicBezTo>
                  <a:cubicBezTo>
                    <a:pt x="16409" y="2228"/>
                    <a:pt x="16409" y="2176"/>
                    <a:pt x="16392" y="2141"/>
                  </a:cubicBezTo>
                  <a:cubicBezTo>
                    <a:pt x="16374" y="2120"/>
                    <a:pt x="16352" y="2120"/>
                    <a:pt x="16335" y="2120"/>
                  </a:cubicBezTo>
                  <a:close/>
                  <a:moveTo>
                    <a:pt x="20160" y="2285"/>
                  </a:moveTo>
                  <a:cubicBezTo>
                    <a:pt x="20142" y="2285"/>
                    <a:pt x="20125" y="2285"/>
                    <a:pt x="20125" y="2302"/>
                  </a:cubicBezTo>
                  <a:cubicBezTo>
                    <a:pt x="20090" y="2320"/>
                    <a:pt x="20073" y="2376"/>
                    <a:pt x="20108" y="2394"/>
                  </a:cubicBezTo>
                  <a:cubicBezTo>
                    <a:pt x="20108" y="2429"/>
                    <a:pt x="20142" y="2429"/>
                    <a:pt x="20160" y="2429"/>
                  </a:cubicBezTo>
                  <a:lnTo>
                    <a:pt x="20199" y="2429"/>
                  </a:lnTo>
                  <a:cubicBezTo>
                    <a:pt x="20234" y="2394"/>
                    <a:pt x="20234" y="2359"/>
                    <a:pt x="20216" y="2320"/>
                  </a:cubicBezTo>
                  <a:cubicBezTo>
                    <a:pt x="20199" y="2302"/>
                    <a:pt x="20181" y="2285"/>
                    <a:pt x="20160" y="2285"/>
                  </a:cubicBezTo>
                  <a:close/>
                  <a:moveTo>
                    <a:pt x="4334" y="2302"/>
                  </a:moveTo>
                  <a:cubicBezTo>
                    <a:pt x="4299" y="2320"/>
                    <a:pt x="4299" y="2376"/>
                    <a:pt x="4317" y="2411"/>
                  </a:cubicBezTo>
                  <a:cubicBezTo>
                    <a:pt x="4317" y="2429"/>
                    <a:pt x="4351" y="2446"/>
                    <a:pt x="4369" y="2446"/>
                  </a:cubicBezTo>
                  <a:cubicBezTo>
                    <a:pt x="4386" y="2446"/>
                    <a:pt x="4386" y="2429"/>
                    <a:pt x="4408" y="2429"/>
                  </a:cubicBezTo>
                  <a:cubicBezTo>
                    <a:pt x="4443" y="2411"/>
                    <a:pt x="4460" y="2376"/>
                    <a:pt x="4443" y="2337"/>
                  </a:cubicBezTo>
                  <a:cubicBezTo>
                    <a:pt x="4425" y="2302"/>
                    <a:pt x="4408" y="2302"/>
                    <a:pt x="4369" y="2302"/>
                  </a:cubicBezTo>
                  <a:close/>
                  <a:moveTo>
                    <a:pt x="27322" y="2337"/>
                  </a:moveTo>
                  <a:cubicBezTo>
                    <a:pt x="27287" y="2359"/>
                    <a:pt x="27270" y="2394"/>
                    <a:pt x="27287" y="2429"/>
                  </a:cubicBezTo>
                  <a:cubicBezTo>
                    <a:pt x="27305" y="2468"/>
                    <a:pt x="27322" y="2485"/>
                    <a:pt x="27361" y="2485"/>
                  </a:cubicBezTo>
                  <a:cubicBezTo>
                    <a:pt x="27361" y="2485"/>
                    <a:pt x="27379" y="2468"/>
                    <a:pt x="27396" y="2468"/>
                  </a:cubicBezTo>
                  <a:cubicBezTo>
                    <a:pt x="27431" y="2446"/>
                    <a:pt x="27431" y="2411"/>
                    <a:pt x="27413" y="2376"/>
                  </a:cubicBezTo>
                  <a:cubicBezTo>
                    <a:pt x="27413" y="2337"/>
                    <a:pt x="27379" y="2337"/>
                    <a:pt x="27361" y="2337"/>
                  </a:cubicBezTo>
                  <a:close/>
                  <a:moveTo>
                    <a:pt x="16535" y="2411"/>
                  </a:moveTo>
                  <a:cubicBezTo>
                    <a:pt x="16518" y="2411"/>
                    <a:pt x="16518" y="2411"/>
                    <a:pt x="16500" y="2429"/>
                  </a:cubicBezTo>
                  <a:cubicBezTo>
                    <a:pt x="16461" y="2446"/>
                    <a:pt x="16461" y="2485"/>
                    <a:pt x="16483" y="2520"/>
                  </a:cubicBezTo>
                  <a:cubicBezTo>
                    <a:pt x="16500" y="2537"/>
                    <a:pt x="16518" y="2555"/>
                    <a:pt x="16535" y="2555"/>
                  </a:cubicBezTo>
                  <a:cubicBezTo>
                    <a:pt x="16553" y="2555"/>
                    <a:pt x="16570" y="2555"/>
                    <a:pt x="16570" y="2537"/>
                  </a:cubicBezTo>
                  <a:cubicBezTo>
                    <a:pt x="16609" y="2520"/>
                    <a:pt x="16626" y="2468"/>
                    <a:pt x="16592" y="2446"/>
                  </a:cubicBezTo>
                  <a:cubicBezTo>
                    <a:pt x="16592" y="2429"/>
                    <a:pt x="16553" y="2411"/>
                    <a:pt x="16535" y="2411"/>
                  </a:cubicBezTo>
                  <a:close/>
                  <a:moveTo>
                    <a:pt x="4060" y="2468"/>
                  </a:moveTo>
                  <a:cubicBezTo>
                    <a:pt x="4043" y="2468"/>
                    <a:pt x="4025" y="2485"/>
                    <a:pt x="4025" y="2485"/>
                  </a:cubicBezTo>
                  <a:cubicBezTo>
                    <a:pt x="3990" y="2503"/>
                    <a:pt x="3973" y="2555"/>
                    <a:pt x="3990" y="2577"/>
                  </a:cubicBezTo>
                  <a:cubicBezTo>
                    <a:pt x="4008" y="2611"/>
                    <a:pt x="4025" y="2611"/>
                    <a:pt x="4060" y="2611"/>
                  </a:cubicBezTo>
                  <a:lnTo>
                    <a:pt x="4099" y="2611"/>
                  </a:lnTo>
                  <a:cubicBezTo>
                    <a:pt x="4134" y="2594"/>
                    <a:pt x="4134" y="2537"/>
                    <a:pt x="4116" y="2503"/>
                  </a:cubicBezTo>
                  <a:cubicBezTo>
                    <a:pt x="4099" y="2485"/>
                    <a:pt x="4082" y="2468"/>
                    <a:pt x="4060" y="2468"/>
                  </a:cubicBezTo>
                  <a:close/>
                  <a:moveTo>
                    <a:pt x="19855" y="2485"/>
                  </a:moveTo>
                  <a:cubicBezTo>
                    <a:pt x="19833" y="2485"/>
                    <a:pt x="19833" y="2485"/>
                    <a:pt x="19816" y="2503"/>
                  </a:cubicBezTo>
                  <a:cubicBezTo>
                    <a:pt x="19781" y="2520"/>
                    <a:pt x="19781" y="2577"/>
                    <a:pt x="19799" y="2594"/>
                  </a:cubicBezTo>
                  <a:cubicBezTo>
                    <a:pt x="19816" y="2629"/>
                    <a:pt x="19833" y="2629"/>
                    <a:pt x="19855" y="2629"/>
                  </a:cubicBezTo>
                  <a:lnTo>
                    <a:pt x="19890" y="2629"/>
                  </a:lnTo>
                  <a:cubicBezTo>
                    <a:pt x="19925" y="2594"/>
                    <a:pt x="19942" y="2555"/>
                    <a:pt x="19925" y="2520"/>
                  </a:cubicBezTo>
                  <a:cubicBezTo>
                    <a:pt x="19907" y="2503"/>
                    <a:pt x="19890" y="2485"/>
                    <a:pt x="19855" y="2485"/>
                  </a:cubicBezTo>
                  <a:close/>
                  <a:moveTo>
                    <a:pt x="3699" y="2664"/>
                  </a:moveTo>
                  <a:cubicBezTo>
                    <a:pt x="3681" y="2685"/>
                    <a:pt x="3664" y="2738"/>
                    <a:pt x="3681" y="2772"/>
                  </a:cubicBezTo>
                  <a:cubicBezTo>
                    <a:pt x="3699" y="2794"/>
                    <a:pt x="3716" y="2812"/>
                    <a:pt x="3755" y="2812"/>
                  </a:cubicBezTo>
                  <a:cubicBezTo>
                    <a:pt x="3755" y="2812"/>
                    <a:pt x="3773" y="2794"/>
                    <a:pt x="3790" y="2794"/>
                  </a:cubicBezTo>
                  <a:cubicBezTo>
                    <a:pt x="3825" y="2772"/>
                    <a:pt x="3825" y="2720"/>
                    <a:pt x="3808" y="2703"/>
                  </a:cubicBezTo>
                  <a:cubicBezTo>
                    <a:pt x="3790" y="2664"/>
                    <a:pt x="3773" y="2664"/>
                    <a:pt x="3755" y="2664"/>
                  </a:cubicBezTo>
                  <a:close/>
                  <a:moveTo>
                    <a:pt x="27487" y="2664"/>
                  </a:moveTo>
                  <a:cubicBezTo>
                    <a:pt x="27448" y="2685"/>
                    <a:pt x="27431" y="2720"/>
                    <a:pt x="27448" y="2755"/>
                  </a:cubicBezTo>
                  <a:cubicBezTo>
                    <a:pt x="27448" y="2794"/>
                    <a:pt x="27487" y="2812"/>
                    <a:pt x="27505" y="2812"/>
                  </a:cubicBezTo>
                  <a:cubicBezTo>
                    <a:pt x="27522" y="2812"/>
                    <a:pt x="27522" y="2812"/>
                    <a:pt x="27540" y="2794"/>
                  </a:cubicBezTo>
                  <a:cubicBezTo>
                    <a:pt x="27579" y="2772"/>
                    <a:pt x="27596" y="2738"/>
                    <a:pt x="27579" y="2703"/>
                  </a:cubicBezTo>
                  <a:cubicBezTo>
                    <a:pt x="27557" y="2685"/>
                    <a:pt x="27540" y="2664"/>
                    <a:pt x="27505" y="2664"/>
                  </a:cubicBezTo>
                  <a:close/>
                  <a:moveTo>
                    <a:pt x="19546" y="2685"/>
                  </a:moveTo>
                  <a:cubicBezTo>
                    <a:pt x="19546" y="2685"/>
                    <a:pt x="19529" y="2685"/>
                    <a:pt x="19507" y="2703"/>
                  </a:cubicBezTo>
                  <a:cubicBezTo>
                    <a:pt x="19472" y="2720"/>
                    <a:pt x="19472" y="2755"/>
                    <a:pt x="19490" y="2794"/>
                  </a:cubicBezTo>
                  <a:cubicBezTo>
                    <a:pt x="19507" y="2812"/>
                    <a:pt x="19529" y="2829"/>
                    <a:pt x="19546" y="2829"/>
                  </a:cubicBezTo>
                  <a:cubicBezTo>
                    <a:pt x="19564" y="2829"/>
                    <a:pt x="19581" y="2829"/>
                    <a:pt x="19598" y="2812"/>
                  </a:cubicBezTo>
                  <a:cubicBezTo>
                    <a:pt x="19616" y="2794"/>
                    <a:pt x="19638" y="2755"/>
                    <a:pt x="19616" y="2720"/>
                  </a:cubicBezTo>
                  <a:cubicBezTo>
                    <a:pt x="19598" y="2703"/>
                    <a:pt x="19581" y="2685"/>
                    <a:pt x="19546" y="2685"/>
                  </a:cubicBezTo>
                  <a:close/>
                  <a:moveTo>
                    <a:pt x="16753" y="2703"/>
                  </a:moveTo>
                  <a:cubicBezTo>
                    <a:pt x="16735" y="2703"/>
                    <a:pt x="16718" y="2703"/>
                    <a:pt x="16718" y="2720"/>
                  </a:cubicBezTo>
                  <a:cubicBezTo>
                    <a:pt x="16679" y="2738"/>
                    <a:pt x="16679" y="2794"/>
                    <a:pt x="16700" y="2812"/>
                  </a:cubicBezTo>
                  <a:cubicBezTo>
                    <a:pt x="16718" y="2846"/>
                    <a:pt x="16735" y="2846"/>
                    <a:pt x="16753" y="2846"/>
                  </a:cubicBezTo>
                  <a:cubicBezTo>
                    <a:pt x="16770" y="2846"/>
                    <a:pt x="16787" y="2846"/>
                    <a:pt x="16809" y="2829"/>
                  </a:cubicBezTo>
                  <a:cubicBezTo>
                    <a:pt x="16827" y="2812"/>
                    <a:pt x="16844" y="2755"/>
                    <a:pt x="16809" y="2738"/>
                  </a:cubicBezTo>
                  <a:cubicBezTo>
                    <a:pt x="16787" y="2720"/>
                    <a:pt x="16770" y="2703"/>
                    <a:pt x="16753" y="2703"/>
                  </a:cubicBezTo>
                  <a:close/>
                  <a:moveTo>
                    <a:pt x="3446" y="2846"/>
                  </a:moveTo>
                  <a:cubicBezTo>
                    <a:pt x="3429" y="2846"/>
                    <a:pt x="3407" y="2846"/>
                    <a:pt x="3390" y="2864"/>
                  </a:cubicBezTo>
                  <a:cubicBezTo>
                    <a:pt x="3372" y="2881"/>
                    <a:pt x="3355" y="2920"/>
                    <a:pt x="3372" y="2955"/>
                  </a:cubicBezTo>
                  <a:cubicBezTo>
                    <a:pt x="3390" y="2973"/>
                    <a:pt x="3407" y="2990"/>
                    <a:pt x="3446" y="2990"/>
                  </a:cubicBezTo>
                  <a:lnTo>
                    <a:pt x="3481" y="2990"/>
                  </a:lnTo>
                  <a:cubicBezTo>
                    <a:pt x="3516" y="2955"/>
                    <a:pt x="3516" y="2920"/>
                    <a:pt x="3499" y="2881"/>
                  </a:cubicBezTo>
                  <a:cubicBezTo>
                    <a:pt x="3481" y="2864"/>
                    <a:pt x="3464" y="2846"/>
                    <a:pt x="3446" y="2846"/>
                  </a:cubicBezTo>
                  <a:close/>
                  <a:moveTo>
                    <a:pt x="19237" y="2864"/>
                  </a:moveTo>
                  <a:cubicBezTo>
                    <a:pt x="19237" y="2864"/>
                    <a:pt x="19220" y="2881"/>
                    <a:pt x="19202" y="2881"/>
                  </a:cubicBezTo>
                  <a:cubicBezTo>
                    <a:pt x="19163" y="2903"/>
                    <a:pt x="19163" y="2955"/>
                    <a:pt x="19181" y="2973"/>
                  </a:cubicBezTo>
                  <a:cubicBezTo>
                    <a:pt x="19202" y="3012"/>
                    <a:pt x="19220" y="3012"/>
                    <a:pt x="19237" y="3012"/>
                  </a:cubicBezTo>
                  <a:lnTo>
                    <a:pt x="19272" y="3012"/>
                  </a:lnTo>
                  <a:cubicBezTo>
                    <a:pt x="19311" y="2990"/>
                    <a:pt x="19329" y="2938"/>
                    <a:pt x="19311" y="2903"/>
                  </a:cubicBezTo>
                  <a:cubicBezTo>
                    <a:pt x="19289" y="2881"/>
                    <a:pt x="19272" y="2864"/>
                    <a:pt x="19237" y="2864"/>
                  </a:cubicBezTo>
                  <a:close/>
                  <a:moveTo>
                    <a:pt x="16988" y="2973"/>
                  </a:moveTo>
                  <a:cubicBezTo>
                    <a:pt x="16970" y="2973"/>
                    <a:pt x="16953" y="2990"/>
                    <a:pt x="16935" y="2990"/>
                  </a:cubicBezTo>
                  <a:cubicBezTo>
                    <a:pt x="16918" y="3029"/>
                    <a:pt x="16896" y="3064"/>
                    <a:pt x="16935" y="3099"/>
                  </a:cubicBezTo>
                  <a:cubicBezTo>
                    <a:pt x="16953" y="3121"/>
                    <a:pt x="16970" y="3121"/>
                    <a:pt x="16988" y="3121"/>
                  </a:cubicBezTo>
                  <a:cubicBezTo>
                    <a:pt x="17005" y="3121"/>
                    <a:pt x="17027" y="3121"/>
                    <a:pt x="17044" y="3099"/>
                  </a:cubicBezTo>
                  <a:cubicBezTo>
                    <a:pt x="17062" y="3081"/>
                    <a:pt x="17062" y="3029"/>
                    <a:pt x="17044" y="3012"/>
                  </a:cubicBezTo>
                  <a:cubicBezTo>
                    <a:pt x="17027" y="2990"/>
                    <a:pt x="17005" y="2973"/>
                    <a:pt x="16988" y="2973"/>
                  </a:cubicBezTo>
                  <a:close/>
                  <a:moveTo>
                    <a:pt x="27631" y="2990"/>
                  </a:moveTo>
                  <a:cubicBezTo>
                    <a:pt x="27596" y="3012"/>
                    <a:pt x="27579" y="3047"/>
                    <a:pt x="27596" y="3099"/>
                  </a:cubicBezTo>
                  <a:cubicBezTo>
                    <a:pt x="27596" y="3121"/>
                    <a:pt x="27631" y="3138"/>
                    <a:pt x="27648" y="3138"/>
                  </a:cubicBezTo>
                  <a:lnTo>
                    <a:pt x="27687" y="3138"/>
                  </a:lnTo>
                  <a:cubicBezTo>
                    <a:pt x="27722" y="3121"/>
                    <a:pt x="27740" y="3064"/>
                    <a:pt x="27722" y="3029"/>
                  </a:cubicBezTo>
                  <a:cubicBezTo>
                    <a:pt x="27705" y="3012"/>
                    <a:pt x="27687" y="2990"/>
                    <a:pt x="27648" y="2990"/>
                  </a:cubicBezTo>
                  <a:close/>
                  <a:moveTo>
                    <a:pt x="3081" y="3047"/>
                  </a:moveTo>
                  <a:cubicBezTo>
                    <a:pt x="3063" y="3064"/>
                    <a:pt x="3046" y="3121"/>
                    <a:pt x="3063" y="3155"/>
                  </a:cubicBezTo>
                  <a:cubicBezTo>
                    <a:pt x="3081" y="3173"/>
                    <a:pt x="3103" y="3190"/>
                    <a:pt x="3137" y="3190"/>
                  </a:cubicBezTo>
                  <a:cubicBezTo>
                    <a:pt x="3137" y="3190"/>
                    <a:pt x="3155" y="3173"/>
                    <a:pt x="3172" y="3173"/>
                  </a:cubicBezTo>
                  <a:cubicBezTo>
                    <a:pt x="3211" y="3155"/>
                    <a:pt x="3211" y="3099"/>
                    <a:pt x="3190" y="3081"/>
                  </a:cubicBezTo>
                  <a:cubicBezTo>
                    <a:pt x="3172" y="3047"/>
                    <a:pt x="3155" y="3047"/>
                    <a:pt x="3137" y="3047"/>
                  </a:cubicBezTo>
                  <a:close/>
                  <a:moveTo>
                    <a:pt x="18928" y="3047"/>
                  </a:moveTo>
                  <a:cubicBezTo>
                    <a:pt x="18911" y="3047"/>
                    <a:pt x="18911" y="3047"/>
                    <a:pt x="18894" y="3064"/>
                  </a:cubicBezTo>
                  <a:cubicBezTo>
                    <a:pt x="18854" y="3081"/>
                    <a:pt x="18837" y="3121"/>
                    <a:pt x="18854" y="3155"/>
                  </a:cubicBezTo>
                  <a:cubicBezTo>
                    <a:pt x="18876" y="3173"/>
                    <a:pt x="18894" y="3190"/>
                    <a:pt x="18928" y="3190"/>
                  </a:cubicBezTo>
                  <a:lnTo>
                    <a:pt x="18963" y="3190"/>
                  </a:lnTo>
                  <a:cubicBezTo>
                    <a:pt x="19002" y="3173"/>
                    <a:pt x="19002" y="3121"/>
                    <a:pt x="18985" y="3081"/>
                  </a:cubicBezTo>
                  <a:cubicBezTo>
                    <a:pt x="18985" y="3064"/>
                    <a:pt x="18946" y="3047"/>
                    <a:pt x="18928" y="3047"/>
                  </a:cubicBezTo>
                  <a:close/>
                  <a:moveTo>
                    <a:pt x="18602" y="3208"/>
                  </a:moveTo>
                  <a:cubicBezTo>
                    <a:pt x="18585" y="3208"/>
                    <a:pt x="18585" y="3208"/>
                    <a:pt x="18567" y="3229"/>
                  </a:cubicBezTo>
                  <a:cubicBezTo>
                    <a:pt x="18528" y="3247"/>
                    <a:pt x="18528" y="3282"/>
                    <a:pt x="18528" y="3316"/>
                  </a:cubicBezTo>
                  <a:cubicBezTo>
                    <a:pt x="18550" y="3355"/>
                    <a:pt x="18585" y="3355"/>
                    <a:pt x="18602" y="3355"/>
                  </a:cubicBezTo>
                  <a:lnTo>
                    <a:pt x="18637" y="3355"/>
                  </a:lnTo>
                  <a:cubicBezTo>
                    <a:pt x="18676" y="3338"/>
                    <a:pt x="18693" y="3299"/>
                    <a:pt x="18676" y="3264"/>
                  </a:cubicBezTo>
                  <a:cubicBezTo>
                    <a:pt x="18659" y="3229"/>
                    <a:pt x="18637" y="3208"/>
                    <a:pt x="18602" y="3208"/>
                  </a:cubicBezTo>
                  <a:close/>
                  <a:moveTo>
                    <a:pt x="17262" y="3229"/>
                  </a:moveTo>
                  <a:cubicBezTo>
                    <a:pt x="17223" y="3229"/>
                    <a:pt x="17205" y="3247"/>
                    <a:pt x="17188" y="3264"/>
                  </a:cubicBezTo>
                  <a:cubicBezTo>
                    <a:pt x="17170" y="3282"/>
                    <a:pt x="17170" y="3338"/>
                    <a:pt x="17205" y="3355"/>
                  </a:cubicBezTo>
                  <a:cubicBezTo>
                    <a:pt x="17223" y="3373"/>
                    <a:pt x="17244" y="3373"/>
                    <a:pt x="17262" y="3373"/>
                  </a:cubicBezTo>
                  <a:cubicBezTo>
                    <a:pt x="17279" y="3373"/>
                    <a:pt x="17297" y="3355"/>
                    <a:pt x="17314" y="3338"/>
                  </a:cubicBezTo>
                  <a:cubicBezTo>
                    <a:pt x="17331" y="3316"/>
                    <a:pt x="17331" y="3264"/>
                    <a:pt x="17297" y="3247"/>
                  </a:cubicBezTo>
                  <a:cubicBezTo>
                    <a:pt x="17279" y="3229"/>
                    <a:pt x="17262" y="3229"/>
                    <a:pt x="17262" y="3229"/>
                  </a:cubicBezTo>
                  <a:close/>
                  <a:moveTo>
                    <a:pt x="2828" y="3247"/>
                  </a:moveTo>
                  <a:cubicBezTo>
                    <a:pt x="2811" y="3247"/>
                    <a:pt x="2794" y="3247"/>
                    <a:pt x="2794" y="3264"/>
                  </a:cubicBezTo>
                  <a:cubicBezTo>
                    <a:pt x="2755" y="3282"/>
                    <a:pt x="2737" y="3338"/>
                    <a:pt x="2776" y="3355"/>
                  </a:cubicBezTo>
                  <a:cubicBezTo>
                    <a:pt x="2794" y="3373"/>
                    <a:pt x="2811" y="3390"/>
                    <a:pt x="2828" y="3390"/>
                  </a:cubicBezTo>
                  <a:cubicBezTo>
                    <a:pt x="2846" y="3390"/>
                    <a:pt x="2863" y="3390"/>
                    <a:pt x="2863" y="3373"/>
                  </a:cubicBezTo>
                  <a:cubicBezTo>
                    <a:pt x="2902" y="3355"/>
                    <a:pt x="2920" y="3299"/>
                    <a:pt x="2885" y="3282"/>
                  </a:cubicBezTo>
                  <a:cubicBezTo>
                    <a:pt x="2863" y="3247"/>
                    <a:pt x="2846" y="3247"/>
                    <a:pt x="2828" y="3247"/>
                  </a:cubicBezTo>
                  <a:close/>
                  <a:moveTo>
                    <a:pt x="27796" y="3316"/>
                  </a:moveTo>
                  <a:cubicBezTo>
                    <a:pt x="27796" y="3316"/>
                    <a:pt x="27775" y="3316"/>
                    <a:pt x="27775" y="3338"/>
                  </a:cubicBezTo>
                  <a:cubicBezTo>
                    <a:pt x="27740" y="3338"/>
                    <a:pt x="27722" y="3390"/>
                    <a:pt x="27740" y="3425"/>
                  </a:cubicBezTo>
                  <a:cubicBezTo>
                    <a:pt x="27740" y="3447"/>
                    <a:pt x="27775" y="3464"/>
                    <a:pt x="27796" y="3464"/>
                  </a:cubicBezTo>
                  <a:lnTo>
                    <a:pt x="27831" y="3464"/>
                  </a:lnTo>
                  <a:cubicBezTo>
                    <a:pt x="27866" y="3447"/>
                    <a:pt x="27883" y="3408"/>
                    <a:pt x="27866" y="3373"/>
                  </a:cubicBezTo>
                  <a:cubicBezTo>
                    <a:pt x="27848" y="3338"/>
                    <a:pt x="27831" y="3316"/>
                    <a:pt x="27796" y="3316"/>
                  </a:cubicBezTo>
                  <a:close/>
                  <a:moveTo>
                    <a:pt x="18241" y="3373"/>
                  </a:moveTo>
                  <a:cubicBezTo>
                    <a:pt x="18202" y="3390"/>
                    <a:pt x="18184" y="3425"/>
                    <a:pt x="18202" y="3464"/>
                  </a:cubicBezTo>
                  <a:cubicBezTo>
                    <a:pt x="18223" y="3499"/>
                    <a:pt x="18241" y="3516"/>
                    <a:pt x="18276" y="3516"/>
                  </a:cubicBezTo>
                  <a:lnTo>
                    <a:pt x="18293" y="3499"/>
                  </a:lnTo>
                  <a:cubicBezTo>
                    <a:pt x="18332" y="3482"/>
                    <a:pt x="18350" y="3447"/>
                    <a:pt x="18350" y="3408"/>
                  </a:cubicBezTo>
                  <a:cubicBezTo>
                    <a:pt x="18332" y="3390"/>
                    <a:pt x="18293" y="3373"/>
                    <a:pt x="18276" y="3373"/>
                  </a:cubicBezTo>
                  <a:close/>
                  <a:moveTo>
                    <a:pt x="17571" y="3408"/>
                  </a:moveTo>
                  <a:cubicBezTo>
                    <a:pt x="17532" y="3408"/>
                    <a:pt x="17514" y="3425"/>
                    <a:pt x="17497" y="3447"/>
                  </a:cubicBezTo>
                  <a:cubicBezTo>
                    <a:pt x="17479" y="3482"/>
                    <a:pt x="17497" y="3534"/>
                    <a:pt x="17549" y="3534"/>
                  </a:cubicBezTo>
                  <a:cubicBezTo>
                    <a:pt x="17549" y="3556"/>
                    <a:pt x="17549" y="3556"/>
                    <a:pt x="17571" y="3556"/>
                  </a:cubicBezTo>
                  <a:cubicBezTo>
                    <a:pt x="17606" y="3556"/>
                    <a:pt x="17623" y="3534"/>
                    <a:pt x="17640" y="3499"/>
                  </a:cubicBezTo>
                  <a:cubicBezTo>
                    <a:pt x="17640" y="3464"/>
                    <a:pt x="17623" y="3425"/>
                    <a:pt x="17588" y="3408"/>
                  </a:cubicBezTo>
                  <a:close/>
                  <a:moveTo>
                    <a:pt x="17914" y="3447"/>
                  </a:moveTo>
                  <a:cubicBezTo>
                    <a:pt x="17875" y="3464"/>
                    <a:pt x="17840" y="3499"/>
                    <a:pt x="17858" y="3534"/>
                  </a:cubicBezTo>
                  <a:cubicBezTo>
                    <a:pt x="17858" y="3573"/>
                    <a:pt x="17875" y="3590"/>
                    <a:pt x="17932" y="3590"/>
                  </a:cubicBezTo>
                  <a:cubicBezTo>
                    <a:pt x="17967" y="3590"/>
                    <a:pt x="18006" y="3556"/>
                    <a:pt x="18006" y="3516"/>
                  </a:cubicBezTo>
                  <a:cubicBezTo>
                    <a:pt x="17984" y="3482"/>
                    <a:pt x="17967" y="3447"/>
                    <a:pt x="17932" y="3447"/>
                  </a:cubicBezTo>
                  <a:close/>
                  <a:moveTo>
                    <a:pt x="2559" y="3482"/>
                  </a:moveTo>
                  <a:cubicBezTo>
                    <a:pt x="2537" y="3482"/>
                    <a:pt x="2520" y="3482"/>
                    <a:pt x="2502" y="3499"/>
                  </a:cubicBezTo>
                  <a:cubicBezTo>
                    <a:pt x="2485" y="3516"/>
                    <a:pt x="2467" y="3573"/>
                    <a:pt x="2502" y="3608"/>
                  </a:cubicBezTo>
                  <a:cubicBezTo>
                    <a:pt x="2520" y="3625"/>
                    <a:pt x="2537" y="3625"/>
                    <a:pt x="2559" y="3625"/>
                  </a:cubicBezTo>
                  <a:cubicBezTo>
                    <a:pt x="2576" y="3625"/>
                    <a:pt x="2594" y="3625"/>
                    <a:pt x="2594" y="3608"/>
                  </a:cubicBezTo>
                  <a:cubicBezTo>
                    <a:pt x="2628" y="3573"/>
                    <a:pt x="2628" y="3534"/>
                    <a:pt x="2611" y="3499"/>
                  </a:cubicBezTo>
                  <a:cubicBezTo>
                    <a:pt x="2594" y="3482"/>
                    <a:pt x="2576" y="3482"/>
                    <a:pt x="2559" y="3482"/>
                  </a:cubicBezTo>
                  <a:close/>
                  <a:moveTo>
                    <a:pt x="27922" y="3664"/>
                  </a:moveTo>
                  <a:cubicBezTo>
                    <a:pt x="27883" y="3682"/>
                    <a:pt x="27866" y="3717"/>
                    <a:pt x="27883" y="3751"/>
                  </a:cubicBezTo>
                  <a:cubicBezTo>
                    <a:pt x="27883" y="3791"/>
                    <a:pt x="27922" y="3808"/>
                    <a:pt x="27940" y="3808"/>
                  </a:cubicBezTo>
                  <a:cubicBezTo>
                    <a:pt x="27957" y="3808"/>
                    <a:pt x="27957" y="3808"/>
                    <a:pt x="27975" y="3791"/>
                  </a:cubicBezTo>
                  <a:cubicBezTo>
                    <a:pt x="28014" y="3773"/>
                    <a:pt x="28031" y="3734"/>
                    <a:pt x="28014" y="3699"/>
                  </a:cubicBezTo>
                  <a:cubicBezTo>
                    <a:pt x="27992" y="3682"/>
                    <a:pt x="27975" y="3664"/>
                    <a:pt x="27940" y="3664"/>
                  </a:cubicBezTo>
                  <a:close/>
                  <a:moveTo>
                    <a:pt x="2285" y="3734"/>
                  </a:moveTo>
                  <a:cubicBezTo>
                    <a:pt x="2267" y="3734"/>
                    <a:pt x="2250" y="3734"/>
                    <a:pt x="2232" y="3751"/>
                  </a:cubicBezTo>
                  <a:cubicBezTo>
                    <a:pt x="2211" y="3773"/>
                    <a:pt x="2211" y="3825"/>
                    <a:pt x="2232" y="3843"/>
                  </a:cubicBezTo>
                  <a:cubicBezTo>
                    <a:pt x="2250" y="3860"/>
                    <a:pt x="2267" y="3882"/>
                    <a:pt x="2285" y="3882"/>
                  </a:cubicBezTo>
                  <a:cubicBezTo>
                    <a:pt x="2302" y="3882"/>
                    <a:pt x="2319" y="3860"/>
                    <a:pt x="2341" y="3860"/>
                  </a:cubicBezTo>
                  <a:cubicBezTo>
                    <a:pt x="2376" y="3825"/>
                    <a:pt x="2376" y="3773"/>
                    <a:pt x="2341" y="3751"/>
                  </a:cubicBezTo>
                  <a:cubicBezTo>
                    <a:pt x="2319" y="3734"/>
                    <a:pt x="2302" y="3734"/>
                    <a:pt x="2285" y="3734"/>
                  </a:cubicBezTo>
                  <a:close/>
                  <a:moveTo>
                    <a:pt x="2032" y="3991"/>
                  </a:moveTo>
                  <a:cubicBezTo>
                    <a:pt x="2015" y="3991"/>
                    <a:pt x="1993" y="3991"/>
                    <a:pt x="1976" y="4008"/>
                  </a:cubicBezTo>
                  <a:cubicBezTo>
                    <a:pt x="1958" y="4043"/>
                    <a:pt x="1958" y="4078"/>
                    <a:pt x="1976" y="4117"/>
                  </a:cubicBezTo>
                  <a:cubicBezTo>
                    <a:pt x="1993" y="4134"/>
                    <a:pt x="2015" y="4134"/>
                    <a:pt x="2032" y="4134"/>
                  </a:cubicBezTo>
                  <a:cubicBezTo>
                    <a:pt x="2050" y="4134"/>
                    <a:pt x="2067" y="4117"/>
                    <a:pt x="2084" y="4117"/>
                  </a:cubicBezTo>
                  <a:cubicBezTo>
                    <a:pt x="2124" y="4078"/>
                    <a:pt x="2124" y="4043"/>
                    <a:pt x="2084" y="4008"/>
                  </a:cubicBezTo>
                  <a:cubicBezTo>
                    <a:pt x="2067" y="3991"/>
                    <a:pt x="2050" y="3991"/>
                    <a:pt x="2032" y="3991"/>
                  </a:cubicBezTo>
                  <a:close/>
                  <a:moveTo>
                    <a:pt x="28066" y="3991"/>
                  </a:moveTo>
                  <a:cubicBezTo>
                    <a:pt x="28031" y="4008"/>
                    <a:pt x="28014" y="4060"/>
                    <a:pt x="28031" y="4100"/>
                  </a:cubicBezTo>
                  <a:cubicBezTo>
                    <a:pt x="28049" y="4117"/>
                    <a:pt x="28066" y="4134"/>
                    <a:pt x="28101" y="4134"/>
                  </a:cubicBezTo>
                  <a:cubicBezTo>
                    <a:pt x="28101" y="4134"/>
                    <a:pt x="28123" y="4134"/>
                    <a:pt x="28123" y="4117"/>
                  </a:cubicBezTo>
                  <a:cubicBezTo>
                    <a:pt x="28157" y="4117"/>
                    <a:pt x="28175" y="4060"/>
                    <a:pt x="28157" y="4026"/>
                  </a:cubicBezTo>
                  <a:cubicBezTo>
                    <a:pt x="28157" y="4008"/>
                    <a:pt x="28123" y="3991"/>
                    <a:pt x="28101" y="3991"/>
                  </a:cubicBezTo>
                  <a:close/>
                  <a:moveTo>
                    <a:pt x="1797" y="4261"/>
                  </a:moveTo>
                  <a:cubicBezTo>
                    <a:pt x="1775" y="4261"/>
                    <a:pt x="1741" y="4261"/>
                    <a:pt x="1741" y="4278"/>
                  </a:cubicBezTo>
                  <a:cubicBezTo>
                    <a:pt x="1706" y="4317"/>
                    <a:pt x="1706" y="4352"/>
                    <a:pt x="1741" y="4387"/>
                  </a:cubicBezTo>
                  <a:cubicBezTo>
                    <a:pt x="1758" y="4387"/>
                    <a:pt x="1775" y="4404"/>
                    <a:pt x="1797" y="4404"/>
                  </a:cubicBezTo>
                  <a:cubicBezTo>
                    <a:pt x="1815" y="4404"/>
                    <a:pt x="1832" y="4387"/>
                    <a:pt x="1849" y="4369"/>
                  </a:cubicBezTo>
                  <a:cubicBezTo>
                    <a:pt x="1867" y="4352"/>
                    <a:pt x="1867" y="4295"/>
                    <a:pt x="1832" y="4278"/>
                  </a:cubicBezTo>
                  <a:cubicBezTo>
                    <a:pt x="1832" y="4261"/>
                    <a:pt x="1815" y="4261"/>
                    <a:pt x="1797" y="4261"/>
                  </a:cubicBezTo>
                  <a:close/>
                  <a:moveTo>
                    <a:pt x="28231" y="4317"/>
                  </a:moveTo>
                  <a:cubicBezTo>
                    <a:pt x="28192" y="4335"/>
                    <a:pt x="28175" y="4387"/>
                    <a:pt x="28192" y="4426"/>
                  </a:cubicBezTo>
                  <a:cubicBezTo>
                    <a:pt x="28210" y="4443"/>
                    <a:pt x="28231" y="4461"/>
                    <a:pt x="28249" y="4461"/>
                  </a:cubicBezTo>
                  <a:cubicBezTo>
                    <a:pt x="28266" y="4461"/>
                    <a:pt x="28284" y="4461"/>
                    <a:pt x="28284" y="4443"/>
                  </a:cubicBezTo>
                  <a:cubicBezTo>
                    <a:pt x="28318" y="4426"/>
                    <a:pt x="28340" y="4387"/>
                    <a:pt x="28318" y="4352"/>
                  </a:cubicBezTo>
                  <a:cubicBezTo>
                    <a:pt x="28301" y="4335"/>
                    <a:pt x="28284" y="4317"/>
                    <a:pt x="28249" y="4317"/>
                  </a:cubicBezTo>
                  <a:close/>
                  <a:moveTo>
                    <a:pt x="1558" y="4535"/>
                  </a:moveTo>
                  <a:cubicBezTo>
                    <a:pt x="1541" y="4535"/>
                    <a:pt x="1506" y="4535"/>
                    <a:pt x="1506" y="4552"/>
                  </a:cubicBezTo>
                  <a:cubicBezTo>
                    <a:pt x="1471" y="4587"/>
                    <a:pt x="1488" y="4643"/>
                    <a:pt x="1506" y="4661"/>
                  </a:cubicBezTo>
                  <a:cubicBezTo>
                    <a:pt x="1523" y="4678"/>
                    <a:pt x="1541" y="4678"/>
                    <a:pt x="1558" y="4678"/>
                  </a:cubicBezTo>
                  <a:cubicBezTo>
                    <a:pt x="1580" y="4678"/>
                    <a:pt x="1597" y="4661"/>
                    <a:pt x="1614" y="4643"/>
                  </a:cubicBezTo>
                  <a:cubicBezTo>
                    <a:pt x="1632" y="4622"/>
                    <a:pt x="1632" y="4569"/>
                    <a:pt x="1597" y="4552"/>
                  </a:cubicBezTo>
                  <a:cubicBezTo>
                    <a:pt x="1597" y="4535"/>
                    <a:pt x="1580" y="4535"/>
                    <a:pt x="1558" y="4535"/>
                  </a:cubicBezTo>
                  <a:close/>
                  <a:moveTo>
                    <a:pt x="28427" y="4622"/>
                  </a:moveTo>
                  <a:cubicBezTo>
                    <a:pt x="28410" y="4622"/>
                    <a:pt x="28410" y="4622"/>
                    <a:pt x="28392" y="4643"/>
                  </a:cubicBezTo>
                  <a:cubicBezTo>
                    <a:pt x="28358" y="4661"/>
                    <a:pt x="28358" y="4696"/>
                    <a:pt x="28375" y="4730"/>
                  </a:cubicBezTo>
                  <a:cubicBezTo>
                    <a:pt x="28375" y="4770"/>
                    <a:pt x="28410" y="4770"/>
                    <a:pt x="28427" y="4770"/>
                  </a:cubicBezTo>
                  <a:lnTo>
                    <a:pt x="28466" y="4770"/>
                  </a:lnTo>
                  <a:cubicBezTo>
                    <a:pt x="28501" y="4752"/>
                    <a:pt x="28519" y="4696"/>
                    <a:pt x="28501" y="4661"/>
                  </a:cubicBezTo>
                  <a:cubicBezTo>
                    <a:pt x="28484" y="4643"/>
                    <a:pt x="28466" y="4622"/>
                    <a:pt x="28427" y="4622"/>
                  </a:cubicBezTo>
                  <a:close/>
                  <a:moveTo>
                    <a:pt x="1323" y="4822"/>
                  </a:moveTo>
                  <a:cubicBezTo>
                    <a:pt x="1306" y="4822"/>
                    <a:pt x="1288" y="4822"/>
                    <a:pt x="1271" y="4839"/>
                  </a:cubicBezTo>
                  <a:cubicBezTo>
                    <a:pt x="1253" y="4878"/>
                    <a:pt x="1253" y="4931"/>
                    <a:pt x="1288" y="4948"/>
                  </a:cubicBezTo>
                  <a:cubicBezTo>
                    <a:pt x="1306" y="4948"/>
                    <a:pt x="1323" y="4970"/>
                    <a:pt x="1323" y="4970"/>
                  </a:cubicBezTo>
                  <a:cubicBezTo>
                    <a:pt x="1362" y="4970"/>
                    <a:pt x="1380" y="4948"/>
                    <a:pt x="1397" y="4931"/>
                  </a:cubicBezTo>
                  <a:cubicBezTo>
                    <a:pt x="1414" y="4896"/>
                    <a:pt x="1414" y="4861"/>
                    <a:pt x="1380" y="4822"/>
                  </a:cubicBezTo>
                  <a:close/>
                  <a:moveTo>
                    <a:pt x="28575" y="4948"/>
                  </a:moveTo>
                  <a:cubicBezTo>
                    <a:pt x="28536" y="4970"/>
                    <a:pt x="28536" y="5022"/>
                    <a:pt x="28558" y="5057"/>
                  </a:cubicBezTo>
                  <a:cubicBezTo>
                    <a:pt x="28575" y="5079"/>
                    <a:pt x="28593" y="5096"/>
                    <a:pt x="28610" y="5096"/>
                  </a:cubicBezTo>
                  <a:cubicBezTo>
                    <a:pt x="28627" y="5096"/>
                    <a:pt x="28645" y="5079"/>
                    <a:pt x="28645" y="5079"/>
                  </a:cubicBezTo>
                  <a:cubicBezTo>
                    <a:pt x="28684" y="5057"/>
                    <a:pt x="28701" y="5005"/>
                    <a:pt x="28684" y="4987"/>
                  </a:cubicBezTo>
                  <a:cubicBezTo>
                    <a:pt x="28667" y="4948"/>
                    <a:pt x="28645" y="4948"/>
                    <a:pt x="28610" y="4948"/>
                  </a:cubicBezTo>
                  <a:close/>
                  <a:moveTo>
                    <a:pt x="1123" y="5113"/>
                  </a:moveTo>
                  <a:cubicBezTo>
                    <a:pt x="1105" y="5113"/>
                    <a:pt x="1071" y="5113"/>
                    <a:pt x="1071" y="5148"/>
                  </a:cubicBezTo>
                  <a:cubicBezTo>
                    <a:pt x="1036" y="5166"/>
                    <a:pt x="1053" y="5222"/>
                    <a:pt x="1088" y="5240"/>
                  </a:cubicBezTo>
                  <a:cubicBezTo>
                    <a:pt x="1088" y="5257"/>
                    <a:pt x="1105" y="5257"/>
                    <a:pt x="1123" y="5257"/>
                  </a:cubicBezTo>
                  <a:cubicBezTo>
                    <a:pt x="1145" y="5257"/>
                    <a:pt x="1162" y="5240"/>
                    <a:pt x="1179" y="5222"/>
                  </a:cubicBezTo>
                  <a:cubicBezTo>
                    <a:pt x="1197" y="5187"/>
                    <a:pt x="1197" y="5148"/>
                    <a:pt x="1162" y="5131"/>
                  </a:cubicBezTo>
                  <a:cubicBezTo>
                    <a:pt x="1145" y="5113"/>
                    <a:pt x="1145" y="5113"/>
                    <a:pt x="1123" y="5113"/>
                  </a:cubicBezTo>
                  <a:close/>
                  <a:moveTo>
                    <a:pt x="28775" y="5257"/>
                  </a:moveTo>
                  <a:cubicBezTo>
                    <a:pt x="28736" y="5274"/>
                    <a:pt x="28719" y="5331"/>
                    <a:pt x="28736" y="5366"/>
                  </a:cubicBezTo>
                  <a:cubicBezTo>
                    <a:pt x="28754" y="5383"/>
                    <a:pt x="28775" y="5405"/>
                    <a:pt x="28810" y="5405"/>
                  </a:cubicBezTo>
                  <a:cubicBezTo>
                    <a:pt x="28810" y="5405"/>
                    <a:pt x="28828" y="5383"/>
                    <a:pt x="28845" y="5383"/>
                  </a:cubicBezTo>
                  <a:cubicBezTo>
                    <a:pt x="28884" y="5366"/>
                    <a:pt x="28884" y="5314"/>
                    <a:pt x="28862" y="5296"/>
                  </a:cubicBezTo>
                  <a:cubicBezTo>
                    <a:pt x="28845" y="5257"/>
                    <a:pt x="28828" y="5257"/>
                    <a:pt x="28810" y="5257"/>
                  </a:cubicBezTo>
                  <a:close/>
                  <a:moveTo>
                    <a:pt x="927" y="5422"/>
                  </a:moveTo>
                  <a:cubicBezTo>
                    <a:pt x="888" y="5422"/>
                    <a:pt x="870" y="5422"/>
                    <a:pt x="853" y="5440"/>
                  </a:cubicBezTo>
                  <a:cubicBezTo>
                    <a:pt x="836" y="5475"/>
                    <a:pt x="853" y="5531"/>
                    <a:pt x="888" y="5549"/>
                  </a:cubicBezTo>
                  <a:cubicBezTo>
                    <a:pt x="888" y="5549"/>
                    <a:pt x="905" y="5566"/>
                    <a:pt x="927" y="5566"/>
                  </a:cubicBezTo>
                  <a:cubicBezTo>
                    <a:pt x="944" y="5566"/>
                    <a:pt x="962" y="5549"/>
                    <a:pt x="979" y="5531"/>
                  </a:cubicBezTo>
                  <a:cubicBezTo>
                    <a:pt x="997" y="5492"/>
                    <a:pt x="997" y="5440"/>
                    <a:pt x="962" y="5422"/>
                  </a:cubicBezTo>
                  <a:close/>
                  <a:moveTo>
                    <a:pt x="28954" y="5566"/>
                  </a:moveTo>
                  <a:cubicBezTo>
                    <a:pt x="28919" y="5583"/>
                    <a:pt x="28919" y="5640"/>
                    <a:pt x="28936" y="5675"/>
                  </a:cubicBezTo>
                  <a:cubicBezTo>
                    <a:pt x="28936" y="5692"/>
                    <a:pt x="28971" y="5710"/>
                    <a:pt x="28993" y="5710"/>
                  </a:cubicBezTo>
                  <a:cubicBezTo>
                    <a:pt x="29010" y="5710"/>
                    <a:pt x="29028" y="5710"/>
                    <a:pt x="29028" y="5692"/>
                  </a:cubicBezTo>
                  <a:cubicBezTo>
                    <a:pt x="29062" y="5675"/>
                    <a:pt x="29080" y="5622"/>
                    <a:pt x="29045" y="5601"/>
                  </a:cubicBezTo>
                  <a:cubicBezTo>
                    <a:pt x="29045" y="5566"/>
                    <a:pt x="29010" y="5566"/>
                    <a:pt x="28993" y="5566"/>
                  </a:cubicBezTo>
                  <a:close/>
                  <a:moveTo>
                    <a:pt x="727" y="5731"/>
                  </a:moveTo>
                  <a:cubicBezTo>
                    <a:pt x="709" y="5731"/>
                    <a:pt x="688" y="5731"/>
                    <a:pt x="670" y="5766"/>
                  </a:cubicBezTo>
                  <a:cubicBezTo>
                    <a:pt x="653" y="5783"/>
                    <a:pt x="653" y="5840"/>
                    <a:pt x="688" y="5857"/>
                  </a:cubicBezTo>
                  <a:cubicBezTo>
                    <a:pt x="709" y="5857"/>
                    <a:pt x="727" y="5875"/>
                    <a:pt x="727" y="5875"/>
                  </a:cubicBezTo>
                  <a:cubicBezTo>
                    <a:pt x="762" y="5875"/>
                    <a:pt x="779" y="5857"/>
                    <a:pt x="796" y="5840"/>
                  </a:cubicBezTo>
                  <a:cubicBezTo>
                    <a:pt x="818" y="5801"/>
                    <a:pt x="796" y="5749"/>
                    <a:pt x="762" y="5731"/>
                  </a:cubicBezTo>
                  <a:close/>
                  <a:moveTo>
                    <a:pt x="29154" y="5875"/>
                  </a:moveTo>
                  <a:cubicBezTo>
                    <a:pt x="29119" y="5892"/>
                    <a:pt x="29102" y="5949"/>
                    <a:pt x="29119" y="5984"/>
                  </a:cubicBezTo>
                  <a:cubicBezTo>
                    <a:pt x="29136" y="6001"/>
                    <a:pt x="29154" y="6018"/>
                    <a:pt x="29189" y="6018"/>
                  </a:cubicBezTo>
                  <a:cubicBezTo>
                    <a:pt x="29189" y="6018"/>
                    <a:pt x="29210" y="6001"/>
                    <a:pt x="29228" y="6001"/>
                  </a:cubicBezTo>
                  <a:cubicBezTo>
                    <a:pt x="29263" y="5984"/>
                    <a:pt x="29263" y="5927"/>
                    <a:pt x="29245" y="5910"/>
                  </a:cubicBezTo>
                  <a:cubicBezTo>
                    <a:pt x="29228" y="5875"/>
                    <a:pt x="29210" y="5875"/>
                    <a:pt x="29189" y="5875"/>
                  </a:cubicBezTo>
                  <a:close/>
                  <a:moveTo>
                    <a:pt x="544" y="6036"/>
                  </a:moveTo>
                  <a:cubicBezTo>
                    <a:pt x="527" y="6036"/>
                    <a:pt x="509" y="6058"/>
                    <a:pt x="492" y="6075"/>
                  </a:cubicBezTo>
                  <a:cubicBezTo>
                    <a:pt x="470" y="6110"/>
                    <a:pt x="492" y="6166"/>
                    <a:pt x="527" y="6184"/>
                  </a:cubicBezTo>
                  <a:lnTo>
                    <a:pt x="544" y="6184"/>
                  </a:lnTo>
                  <a:cubicBezTo>
                    <a:pt x="579" y="6184"/>
                    <a:pt x="601" y="6166"/>
                    <a:pt x="618" y="6145"/>
                  </a:cubicBezTo>
                  <a:cubicBezTo>
                    <a:pt x="635" y="6110"/>
                    <a:pt x="618" y="6075"/>
                    <a:pt x="579" y="6058"/>
                  </a:cubicBezTo>
                  <a:cubicBezTo>
                    <a:pt x="579" y="6036"/>
                    <a:pt x="561" y="6036"/>
                    <a:pt x="544" y="6036"/>
                  </a:cubicBezTo>
                  <a:close/>
                  <a:moveTo>
                    <a:pt x="29337" y="6184"/>
                  </a:moveTo>
                  <a:cubicBezTo>
                    <a:pt x="29297" y="6201"/>
                    <a:pt x="29297" y="6253"/>
                    <a:pt x="29319" y="6293"/>
                  </a:cubicBezTo>
                  <a:cubicBezTo>
                    <a:pt x="29337" y="6310"/>
                    <a:pt x="29354" y="6327"/>
                    <a:pt x="29371" y="6327"/>
                  </a:cubicBezTo>
                  <a:cubicBezTo>
                    <a:pt x="29389" y="6327"/>
                    <a:pt x="29406" y="6310"/>
                    <a:pt x="29428" y="6310"/>
                  </a:cubicBezTo>
                  <a:cubicBezTo>
                    <a:pt x="29445" y="6293"/>
                    <a:pt x="29463" y="6236"/>
                    <a:pt x="29445" y="6201"/>
                  </a:cubicBezTo>
                  <a:cubicBezTo>
                    <a:pt x="29428" y="6184"/>
                    <a:pt x="29406" y="6184"/>
                    <a:pt x="29371" y="6184"/>
                  </a:cubicBezTo>
                  <a:close/>
                  <a:moveTo>
                    <a:pt x="383" y="6362"/>
                  </a:moveTo>
                  <a:cubicBezTo>
                    <a:pt x="361" y="6362"/>
                    <a:pt x="326" y="6384"/>
                    <a:pt x="326" y="6401"/>
                  </a:cubicBezTo>
                  <a:cubicBezTo>
                    <a:pt x="309" y="6436"/>
                    <a:pt x="326" y="6471"/>
                    <a:pt x="361" y="6493"/>
                  </a:cubicBezTo>
                  <a:cubicBezTo>
                    <a:pt x="361" y="6510"/>
                    <a:pt x="383" y="6510"/>
                    <a:pt x="383" y="6510"/>
                  </a:cubicBezTo>
                  <a:cubicBezTo>
                    <a:pt x="418" y="6510"/>
                    <a:pt x="435" y="6493"/>
                    <a:pt x="453" y="6471"/>
                  </a:cubicBezTo>
                  <a:cubicBezTo>
                    <a:pt x="470" y="6436"/>
                    <a:pt x="453" y="6384"/>
                    <a:pt x="418" y="6362"/>
                  </a:cubicBezTo>
                  <a:close/>
                  <a:moveTo>
                    <a:pt x="29572" y="6471"/>
                  </a:moveTo>
                  <a:cubicBezTo>
                    <a:pt x="29554" y="6471"/>
                    <a:pt x="29554" y="6493"/>
                    <a:pt x="29537" y="6493"/>
                  </a:cubicBezTo>
                  <a:cubicBezTo>
                    <a:pt x="29498" y="6510"/>
                    <a:pt x="29498" y="6562"/>
                    <a:pt x="29515" y="6602"/>
                  </a:cubicBezTo>
                  <a:cubicBezTo>
                    <a:pt x="29537" y="6619"/>
                    <a:pt x="29554" y="6619"/>
                    <a:pt x="29572" y="6619"/>
                  </a:cubicBezTo>
                  <a:lnTo>
                    <a:pt x="29606" y="6619"/>
                  </a:lnTo>
                  <a:cubicBezTo>
                    <a:pt x="29646" y="6602"/>
                    <a:pt x="29663" y="6545"/>
                    <a:pt x="29646" y="6510"/>
                  </a:cubicBezTo>
                  <a:cubicBezTo>
                    <a:pt x="29624" y="6493"/>
                    <a:pt x="29589" y="6471"/>
                    <a:pt x="29572" y="6471"/>
                  </a:cubicBezTo>
                  <a:close/>
                  <a:moveTo>
                    <a:pt x="235" y="6689"/>
                  </a:moveTo>
                  <a:cubicBezTo>
                    <a:pt x="200" y="6689"/>
                    <a:pt x="183" y="6710"/>
                    <a:pt x="165" y="6728"/>
                  </a:cubicBezTo>
                  <a:lnTo>
                    <a:pt x="165" y="6745"/>
                  </a:lnTo>
                  <a:cubicBezTo>
                    <a:pt x="165" y="6763"/>
                    <a:pt x="183" y="6780"/>
                    <a:pt x="165" y="6797"/>
                  </a:cubicBezTo>
                  <a:cubicBezTo>
                    <a:pt x="183" y="6819"/>
                    <a:pt x="183" y="6819"/>
                    <a:pt x="200" y="6837"/>
                  </a:cubicBezTo>
                  <a:lnTo>
                    <a:pt x="235" y="6837"/>
                  </a:lnTo>
                  <a:cubicBezTo>
                    <a:pt x="253" y="6837"/>
                    <a:pt x="292" y="6819"/>
                    <a:pt x="292" y="6797"/>
                  </a:cubicBezTo>
                  <a:cubicBezTo>
                    <a:pt x="309" y="6763"/>
                    <a:pt x="292" y="6710"/>
                    <a:pt x="253" y="6689"/>
                  </a:cubicBezTo>
                  <a:close/>
                  <a:moveTo>
                    <a:pt x="29772" y="6780"/>
                  </a:moveTo>
                  <a:cubicBezTo>
                    <a:pt x="29754" y="6780"/>
                    <a:pt x="29733" y="6797"/>
                    <a:pt x="29733" y="6797"/>
                  </a:cubicBezTo>
                  <a:cubicBezTo>
                    <a:pt x="29698" y="6819"/>
                    <a:pt x="29680" y="6871"/>
                    <a:pt x="29698" y="6906"/>
                  </a:cubicBezTo>
                  <a:cubicBezTo>
                    <a:pt x="29715" y="6928"/>
                    <a:pt x="29754" y="6928"/>
                    <a:pt x="29772" y="6928"/>
                  </a:cubicBezTo>
                  <a:lnTo>
                    <a:pt x="29807" y="6928"/>
                  </a:lnTo>
                  <a:cubicBezTo>
                    <a:pt x="29841" y="6906"/>
                    <a:pt x="29841" y="6854"/>
                    <a:pt x="29824" y="6819"/>
                  </a:cubicBezTo>
                  <a:cubicBezTo>
                    <a:pt x="29807" y="6797"/>
                    <a:pt x="29789" y="6780"/>
                    <a:pt x="29772" y="6780"/>
                  </a:cubicBezTo>
                  <a:close/>
                  <a:moveTo>
                    <a:pt x="92" y="7015"/>
                  </a:moveTo>
                  <a:cubicBezTo>
                    <a:pt x="57" y="7015"/>
                    <a:pt x="35" y="7037"/>
                    <a:pt x="18" y="7071"/>
                  </a:cubicBezTo>
                  <a:cubicBezTo>
                    <a:pt x="0" y="7106"/>
                    <a:pt x="18" y="7145"/>
                    <a:pt x="57" y="7163"/>
                  </a:cubicBezTo>
                  <a:lnTo>
                    <a:pt x="92" y="7163"/>
                  </a:lnTo>
                  <a:cubicBezTo>
                    <a:pt x="109" y="7163"/>
                    <a:pt x="144" y="7145"/>
                    <a:pt x="165" y="7124"/>
                  </a:cubicBezTo>
                  <a:lnTo>
                    <a:pt x="165" y="7089"/>
                  </a:lnTo>
                  <a:cubicBezTo>
                    <a:pt x="165" y="7054"/>
                    <a:pt x="144" y="7037"/>
                    <a:pt x="109" y="7037"/>
                  </a:cubicBezTo>
                  <a:cubicBezTo>
                    <a:pt x="109" y="7015"/>
                    <a:pt x="92" y="7015"/>
                    <a:pt x="92" y="7015"/>
                  </a:cubicBezTo>
                  <a:close/>
                  <a:moveTo>
                    <a:pt x="29950" y="7089"/>
                  </a:moveTo>
                  <a:cubicBezTo>
                    <a:pt x="29950" y="7089"/>
                    <a:pt x="29933" y="7106"/>
                    <a:pt x="29915" y="7106"/>
                  </a:cubicBezTo>
                  <a:cubicBezTo>
                    <a:pt x="29881" y="7124"/>
                    <a:pt x="29881" y="7180"/>
                    <a:pt x="29898" y="7198"/>
                  </a:cubicBezTo>
                  <a:cubicBezTo>
                    <a:pt x="29915" y="7232"/>
                    <a:pt x="29933" y="7232"/>
                    <a:pt x="29950" y="7232"/>
                  </a:cubicBezTo>
                  <a:lnTo>
                    <a:pt x="30007" y="7232"/>
                  </a:lnTo>
                  <a:cubicBezTo>
                    <a:pt x="30024" y="7215"/>
                    <a:pt x="30042" y="7163"/>
                    <a:pt x="30024" y="7124"/>
                  </a:cubicBezTo>
                  <a:cubicBezTo>
                    <a:pt x="30007" y="7106"/>
                    <a:pt x="29989" y="7089"/>
                    <a:pt x="29950" y="7089"/>
                  </a:cubicBezTo>
                  <a:close/>
                  <a:moveTo>
                    <a:pt x="30150" y="7398"/>
                  </a:moveTo>
                  <a:cubicBezTo>
                    <a:pt x="30133" y="7398"/>
                    <a:pt x="30133" y="7415"/>
                    <a:pt x="30116" y="7415"/>
                  </a:cubicBezTo>
                  <a:cubicBezTo>
                    <a:pt x="30081" y="7433"/>
                    <a:pt x="30059" y="7489"/>
                    <a:pt x="30098" y="7507"/>
                  </a:cubicBezTo>
                  <a:cubicBezTo>
                    <a:pt x="30098" y="7541"/>
                    <a:pt x="30133" y="7541"/>
                    <a:pt x="30150" y="7541"/>
                  </a:cubicBezTo>
                  <a:lnTo>
                    <a:pt x="30189" y="7541"/>
                  </a:lnTo>
                  <a:cubicBezTo>
                    <a:pt x="30224" y="7524"/>
                    <a:pt x="30242" y="7472"/>
                    <a:pt x="30207" y="7433"/>
                  </a:cubicBezTo>
                  <a:cubicBezTo>
                    <a:pt x="30207" y="7415"/>
                    <a:pt x="30168" y="7398"/>
                    <a:pt x="30150" y="7398"/>
                  </a:cubicBezTo>
                  <a:close/>
                  <a:moveTo>
                    <a:pt x="30333" y="7707"/>
                  </a:moveTo>
                  <a:cubicBezTo>
                    <a:pt x="30333" y="7707"/>
                    <a:pt x="30316" y="7724"/>
                    <a:pt x="30298" y="7724"/>
                  </a:cubicBezTo>
                  <a:cubicBezTo>
                    <a:pt x="30259" y="7742"/>
                    <a:pt x="30259" y="7798"/>
                    <a:pt x="30277" y="7833"/>
                  </a:cubicBezTo>
                  <a:cubicBezTo>
                    <a:pt x="30298" y="7850"/>
                    <a:pt x="30316" y="7850"/>
                    <a:pt x="30333" y="7850"/>
                  </a:cubicBezTo>
                  <a:lnTo>
                    <a:pt x="30385" y="7850"/>
                  </a:lnTo>
                  <a:cubicBezTo>
                    <a:pt x="30407" y="7833"/>
                    <a:pt x="30424" y="7776"/>
                    <a:pt x="30407" y="7742"/>
                  </a:cubicBezTo>
                  <a:cubicBezTo>
                    <a:pt x="30385" y="7724"/>
                    <a:pt x="30368" y="7707"/>
                    <a:pt x="30333" y="7707"/>
                  </a:cubicBezTo>
                  <a:close/>
                  <a:moveTo>
                    <a:pt x="30551" y="8016"/>
                  </a:moveTo>
                  <a:cubicBezTo>
                    <a:pt x="30533" y="8016"/>
                    <a:pt x="30516" y="8016"/>
                    <a:pt x="30516" y="8033"/>
                  </a:cubicBezTo>
                  <a:cubicBezTo>
                    <a:pt x="30477" y="8051"/>
                    <a:pt x="30459" y="8085"/>
                    <a:pt x="30494" y="8124"/>
                  </a:cubicBezTo>
                  <a:cubicBezTo>
                    <a:pt x="30494" y="8142"/>
                    <a:pt x="30533" y="8159"/>
                    <a:pt x="30551" y="8159"/>
                  </a:cubicBezTo>
                  <a:cubicBezTo>
                    <a:pt x="30568" y="8159"/>
                    <a:pt x="30568" y="8159"/>
                    <a:pt x="30585" y="8142"/>
                  </a:cubicBezTo>
                  <a:cubicBezTo>
                    <a:pt x="30625" y="8124"/>
                    <a:pt x="30625" y="8068"/>
                    <a:pt x="30603" y="8051"/>
                  </a:cubicBezTo>
                  <a:cubicBezTo>
                    <a:pt x="30585" y="8016"/>
                    <a:pt x="30568" y="8016"/>
                    <a:pt x="30551" y="8016"/>
                  </a:cubicBezTo>
                  <a:close/>
                  <a:moveTo>
                    <a:pt x="30751" y="8303"/>
                  </a:moveTo>
                  <a:cubicBezTo>
                    <a:pt x="30733" y="8303"/>
                    <a:pt x="30733" y="8320"/>
                    <a:pt x="30712" y="8320"/>
                  </a:cubicBezTo>
                  <a:cubicBezTo>
                    <a:pt x="30677" y="8342"/>
                    <a:pt x="30677" y="8394"/>
                    <a:pt x="30694" y="8429"/>
                  </a:cubicBezTo>
                  <a:cubicBezTo>
                    <a:pt x="30694" y="8451"/>
                    <a:pt x="30733" y="8451"/>
                    <a:pt x="30751" y="8451"/>
                  </a:cubicBezTo>
                  <a:lnTo>
                    <a:pt x="30786" y="8451"/>
                  </a:lnTo>
                  <a:cubicBezTo>
                    <a:pt x="30803" y="8429"/>
                    <a:pt x="30820" y="8412"/>
                    <a:pt x="30820" y="8394"/>
                  </a:cubicBezTo>
                  <a:lnTo>
                    <a:pt x="30803" y="8377"/>
                  </a:lnTo>
                  <a:cubicBezTo>
                    <a:pt x="30786" y="8359"/>
                    <a:pt x="30786" y="8342"/>
                    <a:pt x="30803" y="8320"/>
                  </a:cubicBezTo>
                  <a:cubicBezTo>
                    <a:pt x="30786" y="8320"/>
                    <a:pt x="30768" y="8303"/>
                    <a:pt x="30751" y="8303"/>
                  </a:cubicBezTo>
                  <a:close/>
                  <a:moveTo>
                    <a:pt x="30894" y="8629"/>
                  </a:moveTo>
                  <a:cubicBezTo>
                    <a:pt x="30877" y="8647"/>
                    <a:pt x="30860" y="8668"/>
                    <a:pt x="30860" y="8668"/>
                  </a:cubicBezTo>
                  <a:cubicBezTo>
                    <a:pt x="30860" y="8686"/>
                    <a:pt x="30860" y="8686"/>
                    <a:pt x="30877" y="8686"/>
                  </a:cubicBezTo>
                  <a:lnTo>
                    <a:pt x="30877" y="8755"/>
                  </a:lnTo>
                  <a:cubicBezTo>
                    <a:pt x="30894" y="8755"/>
                    <a:pt x="30912" y="8777"/>
                    <a:pt x="30929" y="8777"/>
                  </a:cubicBezTo>
                  <a:lnTo>
                    <a:pt x="30951" y="8777"/>
                  </a:lnTo>
                  <a:lnTo>
                    <a:pt x="30968" y="8755"/>
                  </a:lnTo>
                  <a:cubicBezTo>
                    <a:pt x="30951" y="8755"/>
                    <a:pt x="30912" y="8721"/>
                    <a:pt x="30912" y="8703"/>
                  </a:cubicBezTo>
                  <a:cubicBezTo>
                    <a:pt x="30912" y="8668"/>
                    <a:pt x="30912" y="8647"/>
                    <a:pt x="30929" y="8629"/>
                  </a:cubicBezTo>
                  <a:close/>
                  <a:moveTo>
                    <a:pt x="31003" y="8973"/>
                  </a:moveTo>
                  <a:cubicBezTo>
                    <a:pt x="31021" y="8995"/>
                    <a:pt x="31038" y="8995"/>
                    <a:pt x="31038" y="9012"/>
                  </a:cubicBezTo>
                  <a:cubicBezTo>
                    <a:pt x="31060" y="9047"/>
                    <a:pt x="31038" y="9104"/>
                    <a:pt x="31003" y="9121"/>
                  </a:cubicBezTo>
                  <a:lnTo>
                    <a:pt x="31038" y="9121"/>
                  </a:lnTo>
                  <a:cubicBezTo>
                    <a:pt x="31077" y="9121"/>
                    <a:pt x="31095" y="9082"/>
                    <a:pt x="31095" y="9047"/>
                  </a:cubicBezTo>
                  <a:cubicBezTo>
                    <a:pt x="31095" y="9012"/>
                    <a:pt x="31060" y="8973"/>
                    <a:pt x="31021" y="897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7"/>
            <p:cNvSpPr/>
            <p:nvPr/>
          </p:nvSpPr>
          <p:spPr>
            <a:xfrm rot="-5400000">
              <a:off x="6067845" y="2156588"/>
              <a:ext cx="5278863" cy="1085633"/>
            </a:xfrm>
            <a:custGeom>
              <a:avLst/>
              <a:gdLst/>
              <a:ahLst/>
              <a:cxnLst/>
              <a:rect l="l" t="t" r="r" b="b"/>
              <a:pathLst>
                <a:path w="29516" h="6654" extrusionOk="0">
                  <a:moveTo>
                    <a:pt x="11945" y="1"/>
                  </a:moveTo>
                  <a:cubicBezTo>
                    <a:pt x="11910" y="1"/>
                    <a:pt x="11875" y="36"/>
                    <a:pt x="11875" y="70"/>
                  </a:cubicBezTo>
                  <a:cubicBezTo>
                    <a:pt x="11875" y="127"/>
                    <a:pt x="11910" y="144"/>
                    <a:pt x="11945" y="144"/>
                  </a:cubicBezTo>
                  <a:cubicBezTo>
                    <a:pt x="12001" y="144"/>
                    <a:pt x="12019" y="110"/>
                    <a:pt x="12019" y="70"/>
                  </a:cubicBezTo>
                  <a:cubicBezTo>
                    <a:pt x="12019" y="36"/>
                    <a:pt x="11984" y="1"/>
                    <a:pt x="11945" y="1"/>
                  </a:cubicBezTo>
                  <a:close/>
                  <a:moveTo>
                    <a:pt x="12310" y="1"/>
                  </a:moveTo>
                  <a:cubicBezTo>
                    <a:pt x="12271" y="1"/>
                    <a:pt x="12236" y="36"/>
                    <a:pt x="12236" y="70"/>
                  </a:cubicBezTo>
                  <a:cubicBezTo>
                    <a:pt x="12236" y="110"/>
                    <a:pt x="12271" y="144"/>
                    <a:pt x="12310" y="144"/>
                  </a:cubicBezTo>
                  <a:cubicBezTo>
                    <a:pt x="12345" y="144"/>
                    <a:pt x="12380" y="110"/>
                    <a:pt x="12380" y="70"/>
                  </a:cubicBezTo>
                  <a:cubicBezTo>
                    <a:pt x="12380" y="36"/>
                    <a:pt x="12345" y="1"/>
                    <a:pt x="12310" y="1"/>
                  </a:cubicBezTo>
                  <a:close/>
                  <a:moveTo>
                    <a:pt x="11584" y="36"/>
                  </a:moveTo>
                  <a:cubicBezTo>
                    <a:pt x="11549" y="36"/>
                    <a:pt x="11510" y="70"/>
                    <a:pt x="11510" y="110"/>
                  </a:cubicBezTo>
                  <a:cubicBezTo>
                    <a:pt x="11510" y="144"/>
                    <a:pt x="11549" y="162"/>
                    <a:pt x="11584" y="162"/>
                  </a:cubicBezTo>
                  <a:lnTo>
                    <a:pt x="11601" y="162"/>
                  </a:lnTo>
                  <a:cubicBezTo>
                    <a:pt x="11640" y="162"/>
                    <a:pt x="11658" y="127"/>
                    <a:pt x="11658" y="88"/>
                  </a:cubicBezTo>
                  <a:cubicBezTo>
                    <a:pt x="11658" y="53"/>
                    <a:pt x="11618" y="36"/>
                    <a:pt x="11584" y="36"/>
                  </a:cubicBezTo>
                  <a:close/>
                  <a:moveTo>
                    <a:pt x="12671" y="18"/>
                  </a:moveTo>
                  <a:cubicBezTo>
                    <a:pt x="12637" y="18"/>
                    <a:pt x="12598" y="36"/>
                    <a:pt x="12598" y="70"/>
                  </a:cubicBezTo>
                  <a:cubicBezTo>
                    <a:pt x="12598" y="127"/>
                    <a:pt x="12637" y="162"/>
                    <a:pt x="12671" y="162"/>
                  </a:cubicBezTo>
                  <a:cubicBezTo>
                    <a:pt x="12706" y="162"/>
                    <a:pt x="12745" y="127"/>
                    <a:pt x="12745" y="88"/>
                  </a:cubicBezTo>
                  <a:cubicBezTo>
                    <a:pt x="12745" y="53"/>
                    <a:pt x="12728" y="18"/>
                    <a:pt x="12671" y="18"/>
                  </a:cubicBezTo>
                  <a:close/>
                  <a:moveTo>
                    <a:pt x="13033" y="53"/>
                  </a:moveTo>
                  <a:cubicBezTo>
                    <a:pt x="12998" y="53"/>
                    <a:pt x="12963" y="70"/>
                    <a:pt x="12963" y="110"/>
                  </a:cubicBezTo>
                  <a:cubicBezTo>
                    <a:pt x="12963" y="144"/>
                    <a:pt x="12980" y="179"/>
                    <a:pt x="13033" y="197"/>
                  </a:cubicBezTo>
                  <a:cubicBezTo>
                    <a:pt x="13072" y="197"/>
                    <a:pt x="13107" y="162"/>
                    <a:pt x="13107" y="127"/>
                  </a:cubicBezTo>
                  <a:cubicBezTo>
                    <a:pt x="13107" y="88"/>
                    <a:pt x="13089" y="53"/>
                    <a:pt x="13054" y="53"/>
                  </a:cubicBezTo>
                  <a:close/>
                  <a:moveTo>
                    <a:pt x="11223" y="70"/>
                  </a:moveTo>
                  <a:cubicBezTo>
                    <a:pt x="11183" y="70"/>
                    <a:pt x="11149" y="110"/>
                    <a:pt x="11149" y="144"/>
                  </a:cubicBezTo>
                  <a:cubicBezTo>
                    <a:pt x="11166" y="179"/>
                    <a:pt x="11183" y="218"/>
                    <a:pt x="11223" y="218"/>
                  </a:cubicBezTo>
                  <a:lnTo>
                    <a:pt x="11240" y="218"/>
                  </a:lnTo>
                  <a:cubicBezTo>
                    <a:pt x="11275" y="197"/>
                    <a:pt x="11314" y="162"/>
                    <a:pt x="11292" y="127"/>
                  </a:cubicBezTo>
                  <a:cubicBezTo>
                    <a:pt x="11292" y="88"/>
                    <a:pt x="11257" y="70"/>
                    <a:pt x="11223" y="70"/>
                  </a:cubicBezTo>
                  <a:close/>
                  <a:moveTo>
                    <a:pt x="10879" y="110"/>
                  </a:moveTo>
                  <a:cubicBezTo>
                    <a:pt x="10857" y="110"/>
                    <a:pt x="10857" y="110"/>
                    <a:pt x="10857" y="127"/>
                  </a:cubicBezTo>
                  <a:cubicBezTo>
                    <a:pt x="10822" y="127"/>
                    <a:pt x="10787" y="162"/>
                    <a:pt x="10805" y="197"/>
                  </a:cubicBezTo>
                  <a:cubicBezTo>
                    <a:pt x="10805" y="236"/>
                    <a:pt x="10840" y="253"/>
                    <a:pt x="10879" y="253"/>
                  </a:cubicBezTo>
                  <a:cubicBezTo>
                    <a:pt x="10914" y="253"/>
                    <a:pt x="10948" y="218"/>
                    <a:pt x="10931" y="179"/>
                  </a:cubicBezTo>
                  <a:cubicBezTo>
                    <a:pt x="10931" y="144"/>
                    <a:pt x="10896" y="110"/>
                    <a:pt x="10879" y="110"/>
                  </a:cubicBezTo>
                  <a:close/>
                  <a:moveTo>
                    <a:pt x="13398" y="110"/>
                  </a:moveTo>
                  <a:cubicBezTo>
                    <a:pt x="13359" y="110"/>
                    <a:pt x="13324" y="144"/>
                    <a:pt x="13324" y="162"/>
                  </a:cubicBezTo>
                  <a:cubicBezTo>
                    <a:pt x="13307" y="218"/>
                    <a:pt x="13342" y="253"/>
                    <a:pt x="13381" y="253"/>
                  </a:cubicBezTo>
                  <a:lnTo>
                    <a:pt x="13398" y="253"/>
                  </a:lnTo>
                  <a:cubicBezTo>
                    <a:pt x="13433" y="253"/>
                    <a:pt x="13450" y="236"/>
                    <a:pt x="13468" y="197"/>
                  </a:cubicBezTo>
                  <a:cubicBezTo>
                    <a:pt x="13468" y="162"/>
                    <a:pt x="13450" y="127"/>
                    <a:pt x="13416" y="110"/>
                  </a:cubicBezTo>
                  <a:close/>
                  <a:moveTo>
                    <a:pt x="24455" y="110"/>
                  </a:moveTo>
                  <a:cubicBezTo>
                    <a:pt x="24420" y="110"/>
                    <a:pt x="24385" y="144"/>
                    <a:pt x="24385" y="179"/>
                  </a:cubicBezTo>
                  <a:cubicBezTo>
                    <a:pt x="24385" y="218"/>
                    <a:pt x="24420" y="253"/>
                    <a:pt x="24455" y="253"/>
                  </a:cubicBezTo>
                  <a:cubicBezTo>
                    <a:pt x="24494" y="253"/>
                    <a:pt x="24529" y="236"/>
                    <a:pt x="24529" y="179"/>
                  </a:cubicBezTo>
                  <a:cubicBezTo>
                    <a:pt x="24529" y="144"/>
                    <a:pt x="24494" y="110"/>
                    <a:pt x="24455" y="110"/>
                  </a:cubicBezTo>
                  <a:close/>
                  <a:moveTo>
                    <a:pt x="24076" y="127"/>
                  </a:moveTo>
                  <a:cubicBezTo>
                    <a:pt x="24041" y="127"/>
                    <a:pt x="24020" y="162"/>
                    <a:pt x="24020" y="197"/>
                  </a:cubicBezTo>
                  <a:cubicBezTo>
                    <a:pt x="24020" y="253"/>
                    <a:pt x="24059" y="271"/>
                    <a:pt x="24094" y="271"/>
                  </a:cubicBezTo>
                  <a:cubicBezTo>
                    <a:pt x="24128" y="271"/>
                    <a:pt x="24168" y="236"/>
                    <a:pt x="24168" y="197"/>
                  </a:cubicBezTo>
                  <a:cubicBezTo>
                    <a:pt x="24168" y="162"/>
                    <a:pt x="24128" y="127"/>
                    <a:pt x="24094" y="127"/>
                  </a:cubicBezTo>
                  <a:close/>
                  <a:moveTo>
                    <a:pt x="24820" y="144"/>
                  </a:moveTo>
                  <a:cubicBezTo>
                    <a:pt x="24781" y="144"/>
                    <a:pt x="24746" y="162"/>
                    <a:pt x="24746" y="197"/>
                  </a:cubicBezTo>
                  <a:cubicBezTo>
                    <a:pt x="24729" y="253"/>
                    <a:pt x="24764" y="288"/>
                    <a:pt x="24803" y="288"/>
                  </a:cubicBezTo>
                  <a:lnTo>
                    <a:pt x="24820" y="288"/>
                  </a:lnTo>
                  <a:cubicBezTo>
                    <a:pt x="24855" y="288"/>
                    <a:pt x="24873" y="253"/>
                    <a:pt x="24890" y="218"/>
                  </a:cubicBezTo>
                  <a:cubicBezTo>
                    <a:pt x="24890" y="179"/>
                    <a:pt x="24855" y="144"/>
                    <a:pt x="24820" y="144"/>
                  </a:cubicBezTo>
                  <a:close/>
                  <a:moveTo>
                    <a:pt x="10496" y="179"/>
                  </a:moveTo>
                  <a:cubicBezTo>
                    <a:pt x="10461" y="179"/>
                    <a:pt x="10444" y="218"/>
                    <a:pt x="10444" y="271"/>
                  </a:cubicBezTo>
                  <a:cubicBezTo>
                    <a:pt x="10444" y="305"/>
                    <a:pt x="10478" y="327"/>
                    <a:pt x="10513" y="327"/>
                  </a:cubicBezTo>
                  <a:lnTo>
                    <a:pt x="10531" y="327"/>
                  </a:lnTo>
                  <a:cubicBezTo>
                    <a:pt x="10570" y="305"/>
                    <a:pt x="10587" y="271"/>
                    <a:pt x="10587" y="236"/>
                  </a:cubicBezTo>
                  <a:cubicBezTo>
                    <a:pt x="10570" y="197"/>
                    <a:pt x="10552" y="179"/>
                    <a:pt x="10513" y="179"/>
                  </a:cubicBezTo>
                  <a:close/>
                  <a:moveTo>
                    <a:pt x="23715" y="179"/>
                  </a:moveTo>
                  <a:cubicBezTo>
                    <a:pt x="23676" y="179"/>
                    <a:pt x="23659" y="236"/>
                    <a:pt x="23659" y="271"/>
                  </a:cubicBezTo>
                  <a:cubicBezTo>
                    <a:pt x="23659" y="305"/>
                    <a:pt x="23693" y="327"/>
                    <a:pt x="23733" y="327"/>
                  </a:cubicBezTo>
                  <a:lnTo>
                    <a:pt x="23750" y="327"/>
                  </a:lnTo>
                  <a:cubicBezTo>
                    <a:pt x="23785" y="305"/>
                    <a:pt x="23802" y="271"/>
                    <a:pt x="23802" y="236"/>
                  </a:cubicBezTo>
                  <a:cubicBezTo>
                    <a:pt x="23802" y="197"/>
                    <a:pt x="23767" y="179"/>
                    <a:pt x="23733" y="179"/>
                  </a:cubicBezTo>
                  <a:close/>
                  <a:moveTo>
                    <a:pt x="13742" y="197"/>
                  </a:moveTo>
                  <a:cubicBezTo>
                    <a:pt x="13707" y="197"/>
                    <a:pt x="13685" y="218"/>
                    <a:pt x="13668" y="253"/>
                  </a:cubicBezTo>
                  <a:cubicBezTo>
                    <a:pt x="13668" y="288"/>
                    <a:pt x="13685" y="327"/>
                    <a:pt x="13725" y="344"/>
                  </a:cubicBezTo>
                  <a:lnTo>
                    <a:pt x="13742" y="344"/>
                  </a:lnTo>
                  <a:cubicBezTo>
                    <a:pt x="13777" y="344"/>
                    <a:pt x="13816" y="327"/>
                    <a:pt x="13816" y="288"/>
                  </a:cubicBezTo>
                  <a:cubicBezTo>
                    <a:pt x="13833" y="253"/>
                    <a:pt x="13794" y="218"/>
                    <a:pt x="13759" y="197"/>
                  </a:cubicBezTo>
                  <a:close/>
                  <a:moveTo>
                    <a:pt x="25164" y="218"/>
                  </a:moveTo>
                  <a:cubicBezTo>
                    <a:pt x="25129" y="218"/>
                    <a:pt x="25108" y="236"/>
                    <a:pt x="25090" y="271"/>
                  </a:cubicBezTo>
                  <a:cubicBezTo>
                    <a:pt x="25090" y="305"/>
                    <a:pt x="25108" y="344"/>
                    <a:pt x="25147" y="362"/>
                  </a:cubicBezTo>
                  <a:lnTo>
                    <a:pt x="25164" y="362"/>
                  </a:lnTo>
                  <a:cubicBezTo>
                    <a:pt x="25199" y="362"/>
                    <a:pt x="25238" y="344"/>
                    <a:pt x="25238" y="305"/>
                  </a:cubicBezTo>
                  <a:cubicBezTo>
                    <a:pt x="25255" y="271"/>
                    <a:pt x="25216" y="236"/>
                    <a:pt x="25181" y="218"/>
                  </a:cubicBezTo>
                  <a:close/>
                  <a:moveTo>
                    <a:pt x="10135" y="253"/>
                  </a:moveTo>
                  <a:cubicBezTo>
                    <a:pt x="10096" y="253"/>
                    <a:pt x="10078" y="288"/>
                    <a:pt x="10078" y="344"/>
                  </a:cubicBezTo>
                  <a:cubicBezTo>
                    <a:pt x="10096" y="379"/>
                    <a:pt x="10117" y="397"/>
                    <a:pt x="10152" y="397"/>
                  </a:cubicBezTo>
                  <a:lnTo>
                    <a:pt x="10169" y="397"/>
                  </a:lnTo>
                  <a:cubicBezTo>
                    <a:pt x="10204" y="379"/>
                    <a:pt x="10243" y="344"/>
                    <a:pt x="10226" y="305"/>
                  </a:cubicBezTo>
                  <a:cubicBezTo>
                    <a:pt x="10226" y="271"/>
                    <a:pt x="10187" y="253"/>
                    <a:pt x="10152" y="253"/>
                  </a:cubicBezTo>
                  <a:close/>
                  <a:moveTo>
                    <a:pt x="23350" y="271"/>
                  </a:moveTo>
                  <a:cubicBezTo>
                    <a:pt x="23315" y="288"/>
                    <a:pt x="23297" y="327"/>
                    <a:pt x="23315" y="362"/>
                  </a:cubicBezTo>
                  <a:cubicBezTo>
                    <a:pt x="23315" y="397"/>
                    <a:pt x="23350" y="414"/>
                    <a:pt x="23389" y="414"/>
                  </a:cubicBezTo>
                  <a:lnTo>
                    <a:pt x="23406" y="414"/>
                  </a:lnTo>
                  <a:cubicBezTo>
                    <a:pt x="23441" y="397"/>
                    <a:pt x="23458" y="362"/>
                    <a:pt x="23441" y="327"/>
                  </a:cubicBezTo>
                  <a:cubicBezTo>
                    <a:pt x="23441" y="288"/>
                    <a:pt x="23406" y="271"/>
                    <a:pt x="23389" y="271"/>
                  </a:cubicBezTo>
                  <a:close/>
                  <a:moveTo>
                    <a:pt x="14086" y="305"/>
                  </a:moveTo>
                  <a:cubicBezTo>
                    <a:pt x="14068" y="305"/>
                    <a:pt x="14033" y="327"/>
                    <a:pt x="14012" y="362"/>
                  </a:cubicBezTo>
                  <a:cubicBezTo>
                    <a:pt x="14012" y="397"/>
                    <a:pt x="14033" y="436"/>
                    <a:pt x="14068" y="453"/>
                  </a:cubicBezTo>
                  <a:lnTo>
                    <a:pt x="14086" y="453"/>
                  </a:lnTo>
                  <a:cubicBezTo>
                    <a:pt x="14120" y="453"/>
                    <a:pt x="14142" y="436"/>
                    <a:pt x="14160" y="414"/>
                  </a:cubicBezTo>
                  <a:cubicBezTo>
                    <a:pt x="14177" y="379"/>
                    <a:pt x="14160" y="327"/>
                    <a:pt x="14120" y="327"/>
                  </a:cubicBezTo>
                  <a:cubicBezTo>
                    <a:pt x="14103" y="305"/>
                    <a:pt x="14103" y="305"/>
                    <a:pt x="14086" y="305"/>
                  </a:cubicBezTo>
                  <a:close/>
                  <a:moveTo>
                    <a:pt x="9791" y="327"/>
                  </a:moveTo>
                  <a:cubicBezTo>
                    <a:pt x="9752" y="327"/>
                    <a:pt x="9717" y="379"/>
                    <a:pt x="9734" y="414"/>
                  </a:cubicBezTo>
                  <a:cubicBezTo>
                    <a:pt x="9734" y="453"/>
                    <a:pt x="9769" y="471"/>
                    <a:pt x="9808" y="471"/>
                  </a:cubicBezTo>
                  <a:lnTo>
                    <a:pt x="9826" y="471"/>
                  </a:lnTo>
                  <a:cubicBezTo>
                    <a:pt x="9861" y="453"/>
                    <a:pt x="9878" y="414"/>
                    <a:pt x="9878" y="379"/>
                  </a:cubicBezTo>
                  <a:cubicBezTo>
                    <a:pt x="9861" y="344"/>
                    <a:pt x="9843" y="327"/>
                    <a:pt x="9808" y="327"/>
                  </a:cubicBezTo>
                  <a:close/>
                  <a:moveTo>
                    <a:pt x="25508" y="362"/>
                  </a:moveTo>
                  <a:cubicBezTo>
                    <a:pt x="25473" y="362"/>
                    <a:pt x="25456" y="362"/>
                    <a:pt x="25434" y="397"/>
                  </a:cubicBezTo>
                  <a:cubicBezTo>
                    <a:pt x="25416" y="436"/>
                    <a:pt x="25434" y="471"/>
                    <a:pt x="25473" y="488"/>
                  </a:cubicBezTo>
                  <a:cubicBezTo>
                    <a:pt x="25490" y="488"/>
                    <a:pt x="25490" y="505"/>
                    <a:pt x="25508" y="505"/>
                  </a:cubicBezTo>
                  <a:cubicBezTo>
                    <a:pt x="25525" y="505"/>
                    <a:pt x="25564" y="488"/>
                    <a:pt x="25564" y="453"/>
                  </a:cubicBezTo>
                  <a:cubicBezTo>
                    <a:pt x="25582" y="414"/>
                    <a:pt x="25582" y="379"/>
                    <a:pt x="25543" y="362"/>
                  </a:cubicBezTo>
                  <a:close/>
                  <a:moveTo>
                    <a:pt x="23006" y="379"/>
                  </a:moveTo>
                  <a:cubicBezTo>
                    <a:pt x="22971" y="397"/>
                    <a:pt x="22954" y="436"/>
                    <a:pt x="22971" y="471"/>
                  </a:cubicBezTo>
                  <a:cubicBezTo>
                    <a:pt x="22971" y="505"/>
                    <a:pt x="23006" y="523"/>
                    <a:pt x="23041" y="523"/>
                  </a:cubicBezTo>
                  <a:lnTo>
                    <a:pt x="23062" y="523"/>
                  </a:lnTo>
                  <a:cubicBezTo>
                    <a:pt x="23097" y="505"/>
                    <a:pt x="23115" y="471"/>
                    <a:pt x="23097" y="436"/>
                  </a:cubicBezTo>
                  <a:cubicBezTo>
                    <a:pt x="23097" y="397"/>
                    <a:pt x="23062" y="379"/>
                    <a:pt x="23041" y="379"/>
                  </a:cubicBezTo>
                  <a:close/>
                  <a:moveTo>
                    <a:pt x="9425" y="397"/>
                  </a:moveTo>
                  <a:cubicBezTo>
                    <a:pt x="9391" y="414"/>
                    <a:pt x="9373" y="453"/>
                    <a:pt x="9373" y="488"/>
                  </a:cubicBezTo>
                  <a:cubicBezTo>
                    <a:pt x="9391" y="523"/>
                    <a:pt x="9408" y="545"/>
                    <a:pt x="9443" y="545"/>
                  </a:cubicBezTo>
                  <a:lnTo>
                    <a:pt x="9465" y="545"/>
                  </a:lnTo>
                  <a:cubicBezTo>
                    <a:pt x="9499" y="545"/>
                    <a:pt x="9534" y="505"/>
                    <a:pt x="9517" y="453"/>
                  </a:cubicBezTo>
                  <a:cubicBezTo>
                    <a:pt x="9517" y="436"/>
                    <a:pt x="9482" y="397"/>
                    <a:pt x="9443" y="397"/>
                  </a:cubicBezTo>
                  <a:close/>
                  <a:moveTo>
                    <a:pt x="14429" y="453"/>
                  </a:moveTo>
                  <a:cubicBezTo>
                    <a:pt x="14395" y="453"/>
                    <a:pt x="14377" y="471"/>
                    <a:pt x="14360" y="488"/>
                  </a:cubicBezTo>
                  <a:cubicBezTo>
                    <a:pt x="14338" y="523"/>
                    <a:pt x="14360" y="579"/>
                    <a:pt x="14395" y="597"/>
                  </a:cubicBezTo>
                  <a:lnTo>
                    <a:pt x="14429" y="597"/>
                  </a:lnTo>
                  <a:cubicBezTo>
                    <a:pt x="14447" y="597"/>
                    <a:pt x="14469" y="579"/>
                    <a:pt x="14486" y="562"/>
                  </a:cubicBezTo>
                  <a:cubicBezTo>
                    <a:pt x="14503" y="523"/>
                    <a:pt x="14486" y="471"/>
                    <a:pt x="14447" y="453"/>
                  </a:cubicBezTo>
                  <a:close/>
                  <a:moveTo>
                    <a:pt x="9082" y="488"/>
                  </a:moveTo>
                  <a:cubicBezTo>
                    <a:pt x="9047" y="505"/>
                    <a:pt x="9008" y="545"/>
                    <a:pt x="9029" y="579"/>
                  </a:cubicBezTo>
                  <a:cubicBezTo>
                    <a:pt x="9029" y="614"/>
                    <a:pt x="9064" y="632"/>
                    <a:pt x="9099" y="632"/>
                  </a:cubicBezTo>
                  <a:lnTo>
                    <a:pt x="9116" y="632"/>
                  </a:lnTo>
                  <a:cubicBezTo>
                    <a:pt x="9156" y="614"/>
                    <a:pt x="9173" y="579"/>
                    <a:pt x="9173" y="545"/>
                  </a:cubicBezTo>
                  <a:cubicBezTo>
                    <a:pt x="9156" y="505"/>
                    <a:pt x="9116" y="488"/>
                    <a:pt x="9099" y="488"/>
                  </a:cubicBezTo>
                  <a:close/>
                  <a:moveTo>
                    <a:pt x="22662" y="523"/>
                  </a:moveTo>
                  <a:cubicBezTo>
                    <a:pt x="22627" y="545"/>
                    <a:pt x="22627" y="579"/>
                    <a:pt x="22627" y="614"/>
                  </a:cubicBezTo>
                  <a:cubicBezTo>
                    <a:pt x="22645" y="653"/>
                    <a:pt x="22679" y="671"/>
                    <a:pt x="22697" y="671"/>
                  </a:cubicBezTo>
                  <a:cubicBezTo>
                    <a:pt x="22714" y="671"/>
                    <a:pt x="22714" y="653"/>
                    <a:pt x="22736" y="653"/>
                  </a:cubicBezTo>
                  <a:cubicBezTo>
                    <a:pt x="22771" y="632"/>
                    <a:pt x="22788" y="597"/>
                    <a:pt x="22771" y="562"/>
                  </a:cubicBezTo>
                  <a:cubicBezTo>
                    <a:pt x="22753" y="523"/>
                    <a:pt x="22736" y="523"/>
                    <a:pt x="22697" y="523"/>
                  </a:cubicBezTo>
                  <a:close/>
                  <a:moveTo>
                    <a:pt x="25817" y="545"/>
                  </a:moveTo>
                  <a:cubicBezTo>
                    <a:pt x="25799" y="545"/>
                    <a:pt x="25782" y="545"/>
                    <a:pt x="25760" y="562"/>
                  </a:cubicBezTo>
                  <a:cubicBezTo>
                    <a:pt x="25743" y="597"/>
                    <a:pt x="25743" y="653"/>
                    <a:pt x="25782" y="671"/>
                  </a:cubicBezTo>
                  <a:cubicBezTo>
                    <a:pt x="25782" y="671"/>
                    <a:pt x="25799" y="688"/>
                    <a:pt x="25817" y="688"/>
                  </a:cubicBezTo>
                  <a:cubicBezTo>
                    <a:pt x="25834" y="688"/>
                    <a:pt x="25869" y="671"/>
                    <a:pt x="25869" y="653"/>
                  </a:cubicBezTo>
                  <a:cubicBezTo>
                    <a:pt x="25908" y="614"/>
                    <a:pt x="25891" y="579"/>
                    <a:pt x="25852" y="545"/>
                  </a:cubicBezTo>
                  <a:close/>
                  <a:moveTo>
                    <a:pt x="8721" y="579"/>
                  </a:moveTo>
                  <a:cubicBezTo>
                    <a:pt x="8681" y="579"/>
                    <a:pt x="8664" y="632"/>
                    <a:pt x="8664" y="671"/>
                  </a:cubicBezTo>
                  <a:cubicBezTo>
                    <a:pt x="8681" y="706"/>
                    <a:pt x="8703" y="723"/>
                    <a:pt x="8738" y="723"/>
                  </a:cubicBezTo>
                  <a:lnTo>
                    <a:pt x="8755" y="723"/>
                  </a:lnTo>
                  <a:cubicBezTo>
                    <a:pt x="8790" y="706"/>
                    <a:pt x="8829" y="671"/>
                    <a:pt x="8812" y="632"/>
                  </a:cubicBezTo>
                  <a:cubicBezTo>
                    <a:pt x="8812" y="597"/>
                    <a:pt x="8773" y="579"/>
                    <a:pt x="8738" y="579"/>
                  </a:cubicBezTo>
                  <a:close/>
                  <a:moveTo>
                    <a:pt x="14738" y="632"/>
                  </a:moveTo>
                  <a:cubicBezTo>
                    <a:pt x="14721" y="632"/>
                    <a:pt x="14686" y="653"/>
                    <a:pt x="14686" y="671"/>
                  </a:cubicBezTo>
                  <a:cubicBezTo>
                    <a:pt x="14647" y="706"/>
                    <a:pt x="14664" y="740"/>
                    <a:pt x="14704" y="762"/>
                  </a:cubicBezTo>
                  <a:cubicBezTo>
                    <a:pt x="14704" y="780"/>
                    <a:pt x="14721" y="780"/>
                    <a:pt x="14738" y="780"/>
                  </a:cubicBezTo>
                  <a:cubicBezTo>
                    <a:pt x="14756" y="780"/>
                    <a:pt x="14795" y="762"/>
                    <a:pt x="14795" y="740"/>
                  </a:cubicBezTo>
                  <a:cubicBezTo>
                    <a:pt x="14812" y="706"/>
                    <a:pt x="14812" y="671"/>
                    <a:pt x="14773" y="653"/>
                  </a:cubicBezTo>
                  <a:cubicBezTo>
                    <a:pt x="14756" y="632"/>
                    <a:pt x="14756" y="632"/>
                    <a:pt x="14738" y="632"/>
                  </a:cubicBezTo>
                  <a:close/>
                  <a:moveTo>
                    <a:pt x="8377" y="671"/>
                  </a:moveTo>
                  <a:cubicBezTo>
                    <a:pt x="8338" y="688"/>
                    <a:pt x="8303" y="723"/>
                    <a:pt x="8320" y="762"/>
                  </a:cubicBezTo>
                  <a:cubicBezTo>
                    <a:pt x="8338" y="797"/>
                    <a:pt x="8355" y="814"/>
                    <a:pt x="8394" y="814"/>
                  </a:cubicBezTo>
                  <a:lnTo>
                    <a:pt x="8412" y="814"/>
                  </a:lnTo>
                  <a:cubicBezTo>
                    <a:pt x="8446" y="797"/>
                    <a:pt x="8464" y="762"/>
                    <a:pt x="8464" y="723"/>
                  </a:cubicBezTo>
                  <a:cubicBezTo>
                    <a:pt x="8446" y="688"/>
                    <a:pt x="8429" y="671"/>
                    <a:pt x="8394" y="671"/>
                  </a:cubicBezTo>
                  <a:close/>
                  <a:moveTo>
                    <a:pt x="22336" y="671"/>
                  </a:moveTo>
                  <a:cubicBezTo>
                    <a:pt x="22301" y="688"/>
                    <a:pt x="22279" y="740"/>
                    <a:pt x="22301" y="780"/>
                  </a:cubicBezTo>
                  <a:cubicBezTo>
                    <a:pt x="22318" y="797"/>
                    <a:pt x="22353" y="814"/>
                    <a:pt x="22371" y="814"/>
                  </a:cubicBezTo>
                  <a:lnTo>
                    <a:pt x="22410" y="814"/>
                  </a:lnTo>
                  <a:cubicBezTo>
                    <a:pt x="22445" y="797"/>
                    <a:pt x="22462" y="740"/>
                    <a:pt x="22445" y="706"/>
                  </a:cubicBezTo>
                  <a:cubicBezTo>
                    <a:pt x="22427" y="688"/>
                    <a:pt x="22388" y="671"/>
                    <a:pt x="22371" y="671"/>
                  </a:cubicBezTo>
                  <a:close/>
                  <a:moveTo>
                    <a:pt x="8029" y="762"/>
                  </a:moveTo>
                  <a:cubicBezTo>
                    <a:pt x="7976" y="780"/>
                    <a:pt x="7959" y="814"/>
                    <a:pt x="7976" y="849"/>
                  </a:cubicBezTo>
                  <a:cubicBezTo>
                    <a:pt x="7976" y="888"/>
                    <a:pt x="8011" y="906"/>
                    <a:pt x="8050" y="906"/>
                  </a:cubicBezTo>
                  <a:lnTo>
                    <a:pt x="8068" y="906"/>
                  </a:lnTo>
                  <a:cubicBezTo>
                    <a:pt x="8103" y="888"/>
                    <a:pt x="8120" y="849"/>
                    <a:pt x="8120" y="814"/>
                  </a:cubicBezTo>
                  <a:cubicBezTo>
                    <a:pt x="8103" y="780"/>
                    <a:pt x="8068" y="762"/>
                    <a:pt x="8050" y="762"/>
                  </a:cubicBezTo>
                  <a:close/>
                  <a:moveTo>
                    <a:pt x="26108" y="762"/>
                  </a:moveTo>
                  <a:cubicBezTo>
                    <a:pt x="26087" y="762"/>
                    <a:pt x="26069" y="762"/>
                    <a:pt x="26052" y="780"/>
                  </a:cubicBezTo>
                  <a:cubicBezTo>
                    <a:pt x="26017" y="814"/>
                    <a:pt x="26017" y="849"/>
                    <a:pt x="26052" y="888"/>
                  </a:cubicBezTo>
                  <a:cubicBezTo>
                    <a:pt x="26069" y="906"/>
                    <a:pt x="26087" y="906"/>
                    <a:pt x="26108" y="906"/>
                  </a:cubicBezTo>
                  <a:cubicBezTo>
                    <a:pt x="26126" y="906"/>
                    <a:pt x="26143" y="888"/>
                    <a:pt x="26161" y="888"/>
                  </a:cubicBezTo>
                  <a:cubicBezTo>
                    <a:pt x="26178" y="849"/>
                    <a:pt x="26178" y="797"/>
                    <a:pt x="26143" y="780"/>
                  </a:cubicBezTo>
                  <a:cubicBezTo>
                    <a:pt x="26143" y="762"/>
                    <a:pt x="26126" y="762"/>
                    <a:pt x="26108" y="762"/>
                  </a:cubicBezTo>
                  <a:close/>
                  <a:moveTo>
                    <a:pt x="15047" y="832"/>
                  </a:moveTo>
                  <a:cubicBezTo>
                    <a:pt x="15012" y="832"/>
                    <a:pt x="14991" y="849"/>
                    <a:pt x="14973" y="871"/>
                  </a:cubicBezTo>
                  <a:cubicBezTo>
                    <a:pt x="14956" y="906"/>
                    <a:pt x="14973" y="941"/>
                    <a:pt x="14991" y="958"/>
                  </a:cubicBezTo>
                  <a:cubicBezTo>
                    <a:pt x="15012" y="980"/>
                    <a:pt x="15030" y="980"/>
                    <a:pt x="15047" y="980"/>
                  </a:cubicBezTo>
                  <a:cubicBezTo>
                    <a:pt x="15065" y="980"/>
                    <a:pt x="15082" y="958"/>
                    <a:pt x="15100" y="941"/>
                  </a:cubicBezTo>
                  <a:cubicBezTo>
                    <a:pt x="15121" y="906"/>
                    <a:pt x="15121" y="871"/>
                    <a:pt x="15082" y="849"/>
                  </a:cubicBezTo>
                  <a:cubicBezTo>
                    <a:pt x="15065" y="832"/>
                    <a:pt x="15047" y="832"/>
                    <a:pt x="15047" y="832"/>
                  </a:cubicBezTo>
                  <a:close/>
                  <a:moveTo>
                    <a:pt x="22044" y="832"/>
                  </a:moveTo>
                  <a:cubicBezTo>
                    <a:pt x="22044" y="832"/>
                    <a:pt x="22027" y="849"/>
                    <a:pt x="22009" y="849"/>
                  </a:cubicBezTo>
                  <a:cubicBezTo>
                    <a:pt x="21975" y="871"/>
                    <a:pt x="21975" y="906"/>
                    <a:pt x="21992" y="941"/>
                  </a:cubicBezTo>
                  <a:cubicBezTo>
                    <a:pt x="22009" y="980"/>
                    <a:pt x="22027" y="980"/>
                    <a:pt x="22044" y="980"/>
                  </a:cubicBezTo>
                  <a:lnTo>
                    <a:pt x="22083" y="980"/>
                  </a:lnTo>
                  <a:cubicBezTo>
                    <a:pt x="22118" y="958"/>
                    <a:pt x="22136" y="906"/>
                    <a:pt x="22118" y="871"/>
                  </a:cubicBezTo>
                  <a:cubicBezTo>
                    <a:pt x="22101" y="849"/>
                    <a:pt x="22083" y="832"/>
                    <a:pt x="22044" y="832"/>
                  </a:cubicBezTo>
                  <a:close/>
                  <a:moveTo>
                    <a:pt x="7667" y="871"/>
                  </a:moveTo>
                  <a:cubicBezTo>
                    <a:pt x="7633" y="888"/>
                    <a:pt x="7615" y="923"/>
                    <a:pt x="7633" y="958"/>
                  </a:cubicBezTo>
                  <a:cubicBezTo>
                    <a:pt x="7633" y="997"/>
                    <a:pt x="7667" y="1015"/>
                    <a:pt x="7685" y="1015"/>
                  </a:cubicBezTo>
                  <a:lnTo>
                    <a:pt x="7724" y="1015"/>
                  </a:lnTo>
                  <a:cubicBezTo>
                    <a:pt x="7759" y="997"/>
                    <a:pt x="7776" y="958"/>
                    <a:pt x="7759" y="923"/>
                  </a:cubicBezTo>
                  <a:cubicBezTo>
                    <a:pt x="7759" y="888"/>
                    <a:pt x="7724" y="871"/>
                    <a:pt x="7685" y="871"/>
                  </a:cubicBezTo>
                  <a:close/>
                  <a:moveTo>
                    <a:pt x="7324" y="980"/>
                  </a:moveTo>
                  <a:cubicBezTo>
                    <a:pt x="7289" y="997"/>
                    <a:pt x="7267" y="1032"/>
                    <a:pt x="7289" y="1067"/>
                  </a:cubicBezTo>
                  <a:cubicBezTo>
                    <a:pt x="7289" y="1106"/>
                    <a:pt x="7324" y="1123"/>
                    <a:pt x="7341" y="1123"/>
                  </a:cubicBezTo>
                  <a:lnTo>
                    <a:pt x="7376" y="1123"/>
                  </a:lnTo>
                  <a:cubicBezTo>
                    <a:pt x="7415" y="1106"/>
                    <a:pt x="7433" y="1067"/>
                    <a:pt x="7415" y="1032"/>
                  </a:cubicBezTo>
                  <a:cubicBezTo>
                    <a:pt x="7415" y="997"/>
                    <a:pt x="7376" y="980"/>
                    <a:pt x="7341" y="980"/>
                  </a:cubicBezTo>
                  <a:close/>
                  <a:moveTo>
                    <a:pt x="21735" y="1015"/>
                  </a:moveTo>
                  <a:cubicBezTo>
                    <a:pt x="21718" y="1015"/>
                    <a:pt x="21718" y="1015"/>
                    <a:pt x="21700" y="1032"/>
                  </a:cubicBezTo>
                  <a:cubicBezTo>
                    <a:pt x="21666" y="1049"/>
                    <a:pt x="21648" y="1089"/>
                    <a:pt x="21666" y="1123"/>
                  </a:cubicBezTo>
                  <a:cubicBezTo>
                    <a:pt x="21683" y="1158"/>
                    <a:pt x="21718" y="1158"/>
                    <a:pt x="21735" y="1158"/>
                  </a:cubicBezTo>
                  <a:lnTo>
                    <a:pt x="21774" y="1158"/>
                  </a:lnTo>
                  <a:cubicBezTo>
                    <a:pt x="21809" y="1141"/>
                    <a:pt x="21809" y="1089"/>
                    <a:pt x="21792" y="1049"/>
                  </a:cubicBezTo>
                  <a:cubicBezTo>
                    <a:pt x="21792" y="1032"/>
                    <a:pt x="21757" y="1015"/>
                    <a:pt x="21735" y="1015"/>
                  </a:cubicBezTo>
                  <a:close/>
                  <a:moveTo>
                    <a:pt x="26361" y="1015"/>
                  </a:moveTo>
                  <a:cubicBezTo>
                    <a:pt x="26343" y="1015"/>
                    <a:pt x="26326" y="1015"/>
                    <a:pt x="26304" y="1032"/>
                  </a:cubicBezTo>
                  <a:cubicBezTo>
                    <a:pt x="26287" y="1067"/>
                    <a:pt x="26287" y="1106"/>
                    <a:pt x="26304" y="1141"/>
                  </a:cubicBezTo>
                  <a:cubicBezTo>
                    <a:pt x="26326" y="1158"/>
                    <a:pt x="26343" y="1158"/>
                    <a:pt x="26361" y="1158"/>
                  </a:cubicBezTo>
                  <a:cubicBezTo>
                    <a:pt x="26378" y="1158"/>
                    <a:pt x="26395" y="1158"/>
                    <a:pt x="26413" y="1141"/>
                  </a:cubicBezTo>
                  <a:cubicBezTo>
                    <a:pt x="26435" y="1106"/>
                    <a:pt x="26435" y="1067"/>
                    <a:pt x="26413" y="1032"/>
                  </a:cubicBezTo>
                  <a:cubicBezTo>
                    <a:pt x="26395" y="1015"/>
                    <a:pt x="26378" y="1015"/>
                    <a:pt x="26361" y="1015"/>
                  </a:cubicBezTo>
                  <a:close/>
                  <a:moveTo>
                    <a:pt x="15339" y="1032"/>
                  </a:moveTo>
                  <a:cubicBezTo>
                    <a:pt x="15317" y="1032"/>
                    <a:pt x="15300" y="1049"/>
                    <a:pt x="15282" y="1067"/>
                  </a:cubicBezTo>
                  <a:cubicBezTo>
                    <a:pt x="15265" y="1106"/>
                    <a:pt x="15265" y="1141"/>
                    <a:pt x="15300" y="1158"/>
                  </a:cubicBezTo>
                  <a:cubicBezTo>
                    <a:pt x="15300" y="1176"/>
                    <a:pt x="15317" y="1176"/>
                    <a:pt x="15339" y="1176"/>
                  </a:cubicBezTo>
                  <a:cubicBezTo>
                    <a:pt x="15356" y="1176"/>
                    <a:pt x="15391" y="1176"/>
                    <a:pt x="15391" y="1158"/>
                  </a:cubicBezTo>
                  <a:cubicBezTo>
                    <a:pt x="15426" y="1123"/>
                    <a:pt x="15408" y="1067"/>
                    <a:pt x="15391" y="1049"/>
                  </a:cubicBezTo>
                  <a:cubicBezTo>
                    <a:pt x="15374" y="1032"/>
                    <a:pt x="15356" y="1032"/>
                    <a:pt x="15339" y="1032"/>
                  </a:cubicBezTo>
                  <a:close/>
                  <a:moveTo>
                    <a:pt x="6980" y="1089"/>
                  </a:moveTo>
                  <a:cubicBezTo>
                    <a:pt x="6941" y="1106"/>
                    <a:pt x="6923" y="1141"/>
                    <a:pt x="6941" y="1176"/>
                  </a:cubicBezTo>
                  <a:cubicBezTo>
                    <a:pt x="6941" y="1215"/>
                    <a:pt x="6980" y="1232"/>
                    <a:pt x="6997" y="1232"/>
                  </a:cubicBezTo>
                  <a:lnTo>
                    <a:pt x="7032" y="1232"/>
                  </a:lnTo>
                  <a:cubicBezTo>
                    <a:pt x="7071" y="1215"/>
                    <a:pt x="7089" y="1176"/>
                    <a:pt x="7071" y="1141"/>
                  </a:cubicBezTo>
                  <a:cubicBezTo>
                    <a:pt x="7071" y="1106"/>
                    <a:pt x="7032" y="1089"/>
                    <a:pt x="6997" y="1089"/>
                  </a:cubicBezTo>
                  <a:close/>
                  <a:moveTo>
                    <a:pt x="6636" y="1215"/>
                  </a:moveTo>
                  <a:cubicBezTo>
                    <a:pt x="6597" y="1232"/>
                    <a:pt x="6580" y="1267"/>
                    <a:pt x="6597" y="1306"/>
                  </a:cubicBezTo>
                  <a:cubicBezTo>
                    <a:pt x="6597" y="1341"/>
                    <a:pt x="6636" y="1358"/>
                    <a:pt x="6671" y="1358"/>
                  </a:cubicBezTo>
                  <a:lnTo>
                    <a:pt x="6688" y="1341"/>
                  </a:lnTo>
                  <a:cubicBezTo>
                    <a:pt x="6723" y="1341"/>
                    <a:pt x="6745" y="1284"/>
                    <a:pt x="6723" y="1250"/>
                  </a:cubicBezTo>
                  <a:cubicBezTo>
                    <a:pt x="6723" y="1232"/>
                    <a:pt x="6688" y="1215"/>
                    <a:pt x="6671" y="1215"/>
                  </a:cubicBezTo>
                  <a:close/>
                  <a:moveTo>
                    <a:pt x="21392" y="1215"/>
                  </a:moveTo>
                  <a:cubicBezTo>
                    <a:pt x="21357" y="1232"/>
                    <a:pt x="21339" y="1284"/>
                    <a:pt x="21357" y="1324"/>
                  </a:cubicBezTo>
                  <a:cubicBezTo>
                    <a:pt x="21374" y="1341"/>
                    <a:pt x="21409" y="1358"/>
                    <a:pt x="21431" y="1358"/>
                  </a:cubicBezTo>
                  <a:cubicBezTo>
                    <a:pt x="21448" y="1358"/>
                    <a:pt x="21448" y="1358"/>
                    <a:pt x="21465" y="1341"/>
                  </a:cubicBezTo>
                  <a:cubicBezTo>
                    <a:pt x="21500" y="1324"/>
                    <a:pt x="21500" y="1267"/>
                    <a:pt x="21483" y="1250"/>
                  </a:cubicBezTo>
                  <a:cubicBezTo>
                    <a:pt x="21465" y="1215"/>
                    <a:pt x="21448" y="1215"/>
                    <a:pt x="21431" y="1215"/>
                  </a:cubicBezTo>
                  <a:close/>
                  <a:moveTo>
                    <a:pt x="15609" y="1267"/>
                  </a:moveTo>
                  <a:cubicBezTo>
                    <a:pt x="15591" y="1267"/>
                    <a:pt x="15574" y="1284"/>
                    <a:pt x="15556" y="1306"/>
                  </a:cubicBezTo>
                  <a:cubicBezTo>
                    <a:pt x="15535" y="1324"/>
                    <a:pt x="15535" y="1376"/>
                    <a:pt x="15556" y="1393"/>
                  </a:cubicBezTo>
                  <a:cubicBezTo>
                    <a:pt x="15574" y="1415"/>
                    <a:pt x="15591" y="1415"/>
                    <a:pt x="15609" y="1415"/>
                  </a:cubicBezTo>
                  <a:cubicBezTo>
                    <a:pt x="15626" y="1415"/>
                    <a:pt x="15643" y="1415"/>
                    <a:pt x="15665" y="1393"/>
                  </a:cubicBezTo>
                  <a:cubicBezTo>
                    <a:pt x="15700" y="1376"/>
                    <a:pt x="15700" y="1324"/>
                    <a:pt x="15665" y="1284"/>
                  </a:cubicBezTo>
                  <a:cubicBezTo>
                    <a:pt x="15643" y="1284"/>
                    <a:pt x="15626" y="1267"/>
                    <a:pt x="15609" y="1267"/>
                  </a:cubicBezTo>
                  <a:close/>
                  <a:moveTo>
                    <a:pt x="26596" y="1284"/>
                  </a:moveTo>
                  <a:cubicBezTo>
                    <a:pt x="26578" y="1284"/>
                    <a:pt x="26561" y="1306"/>
                    <a:pt x="26543" y="1306"/>
                  </a:cubicBezTo>
                  <a:cubicBezTo>
                    <a:pt x="26504" y="1341"/>
                    <a:pt x="26504" y="1376"/>
                    <a:pt x="26522" y="1415"/>
                  </a:cubicBezTo>
                  <a:cubicBezTo>
                    <a:pt x="26543" y="1432"/>
                    <a:pt x="26561" y="1432"/>
                    <a:pt x="26596" y="1432"/>
                  </a:cubicBezTo>
                  <a:lnTo>
                    <a:pt x="26630" y="1432"/>
                  </a:lnTo>
                  <a:cubicBezTo>
                    <a:pt x="26670" y="1393"/>
                    <a:pt x="26670" y="1358"/>
                    <a:pt x="26652" y="1324"/>
                  </a:cubicBezTo>
                  <a:cubicBezTo>
                    <a:pt x="26630" y="1306"/>
                    <a:pt x="26613" y="1284"/>
                    <a:pt x="26596" y="1284"/>
                  </a:cubicBezTo>
                  <a:close/>
                  <a:moveTo>
                    <a:pt x="6288" y="1341"/>
                  </a:moveTo>
                  <a:cubicBezTo>
                    <a:pt x="6253" y="1358"/>
                    <a:pt x="6236" y="1393"/>
                    <a:pt x="6253" y="1432"/>
                  </a:cubicBezTo>
                  <a:cubicBezTo>
                    <a:pt x="6271" y="1467"/>
                    <a:pt x="6288" y="1485"/>
                    <a:pt x="6327" y="1485"/>
                  </a:cubicBezTo>
                  <a:cubicBezTo>
                    <a:pt x="6327" y="1485"/>
                    <a:pt x="6345" y="1485"/>
                    <a:pt x="6345" y="1467"/>
                  </a:cubicBezTo>
                  <a:cubicBezTo>
                    <a:pt x="6380" y="1467"/>
                    <a:pt x="6397" y="1415"/>
                    <a:pt x="6380" y="1376"/>
                  </a:cubicBezTo>
                  <a:cubicBezTo>
                    <a:pt x="6380" y="1358"/>
                    <a:pt x="6345" y="1341"/>
                    <a:pt x="6327" y="1341"/>
                  </a:cubicBezTo>
                  <a:close/>
                  <a:moveTo>
                    <a:pt x="21083" y="1415"/>
                  </a:moveTo>
                  <a:cubicBezTo>
                    <a:pt x="21048" y="1432"/>
                    <a:pt x="21030" y="1485"/>
                    <a:pt x="21065" y="1524"/>
                  </a:cubicBezTo>
                  <a:cubicBezTo>
                    <a:pt x="21065" y="1541"/>
                    <a:pt x="21104" y="1541"/>
                    <a:pt x="21122" y="1541"/>
                  </a:cubicBezTo>
                  <a:lnTo>
                    <a:pt x="21157" y="1541"/>
                  </a:lnTo>
                  <a:cubicBezTo>
                    <a:pt x="21191" y="1524"/>
                    <a:pt x="21213" y="1467"/>
                    <a:pt x="21174" y="1432"/>
                  </a:cubicBezTo>
                  <a:cubicBezTo>
                    <a:pt x="21174" y="1415"/>
                    <a:pt x="21139" y="1415"/>
                    <a:pt x="21122" y="1415"/>
                  </a:cubicBezTo>
                  <a:close/>
                  <a:moveTo>
                    <a:pt x="5962" y="1467"/>
                  </a:moveTo>
                  <a:cubicBezTo>
                    <a:pt x="5927" y="1485"/>
                    <a:pt x="5910" y="1524"/>
                    <a:pt x="5910" y="1558"/>
                  </a:cubicBezTo>
                  <a:cubicBezTo>
                    <a:pt x="5927" y="1593"/>
                    <a:pt x="5962" y="1611"/>
                    <a:pt x="5984" y="1611"/>
                  </a:cubicBezTo>
                  <a:lnTo>
                    <a:pt x="6018" y="1611"/>
                  </a:lnTo>
                  <a:cubicBezTo>
                    <a:pt x="6053" y="1593"/>
                    <a:pt x="6071" y="1541"/>
                    <a:pt x="6053" y="1502"/>
                  </a:cubicBezTo>
                  <a:cubicBezTo>
                    <a:pt x="6036" y="1485"/>
                    <a:pt x="6018" y="1467"/>
                    <a:pt x="5984" y="1467"/>
                  </a:cubicBezTo>
                  <a:close/>
                  <a:moveTo>
                    <a:pt x="15861" y="1541"/>
                  </a:moveTo>
                  <a:cubicBezTo>
                    <a:pt x="15844" y="1541"/>
                    <a:pt x="15826" y="1541"/>
                    <a:pt x="15809" y="1558"/>
                  </a:cubicBezTo>
                  <a:cubicBezTo>
                    <a:pt x="15791" y="1576"/>
                    <a:pt x="15774" y="1632"/>
                    <a:pt x="15809" y="1667"/>
                  </a:cubicBezTo>
                  <a:cubicBezTo>
                    <a:pt x="15826" y="1667"/>
                    <a:pt x="15844" y="1685"/>
                    <a:pt x="15861" y="1685"/>
                  </a:cubicBezTo>
                  <a:cubicBezTo>
                    <a:pt x="15883" y="1685"/>
                    <a:pt x="15900" y="1685"/>
                    <a:pt x="15918" y="1667"/>
                  </a:cubicBezTo>
                  <a:cubicBezTo>
                    <a:pt x="15935" y="1650"/>
                    <a:pt x="15935" y="1593"/>
                    <a:pt x="15918" y="1558"/>
                  </a:cubicBezTo>
                  <a:cubicBezTo>
                    <a:pt x="15900" y="1541"/>
                    <a:pt x="15883" y="1541"/>
                    <a:pt x="15861" y="1541"/>
                  </a:cubicBezTo>
                  <a:close/>
                  <a:moveTo>
                    <a:pt x="5657" y="1593"/>
                  </a:moveTo>
                  <a:cubicBezTo>
                    <a:pt x="5635" y="1593"/>
                    <a:pt x="5635" y="1611"/>
                    <a:pt x="5618" y="1611"/>
                  </a:cubicBezTo>
                  <a:cubicBezTo>
                    <a:pt x="5583" y="1632"/>
                    <a:pt x="5566" y="1667"/>
                    <a:pt x="5583" y="1702"/>
                  </a:cubicBezTo>
                  <a:cubicBezTo>
                    <a:pt x="5601" y="1741"/>
                    <a:pt x="5618" y="1741"/>
                    <a:pt x="5657" y="1741"/>
                  </a:cubicBezTo>
                  <a:lnTo>
                    <a:pt x="5675" y="1741"/>
                  </a:lnTo>
                  <a:cubicBezTo>
                    <a:pt x="5709" y="1719"/>
                    <a:pt x="5727" y="1685"/>
                    <a:pt x="5709" y="1650"/>
                  </a:cubicBezTo>
                  <a:cubicBezTo>
                    <a:pt x="5709" y="1611"/>
                    <a:pt x="5675" y="1593"/>
                    <a:pt x="5657" y="1593"/>
                  </a:cubicBezTo>
                  <a:close/>
                  <a:moveTo>
                    <a:pt x="20813" y="1593"/>
                  </a:moveTo>
                  <a:cubicBezTo>
                    <a:pt x="20795" y="1593"/>
                    <a:pt x="20795" y="1611"/>
                    <a:pt x="20778" y="1611"/>
                  </a:cubicBezTo>
                  <a:cubicBezTo>
                    <a:pt x="20739" y="1632"/>
                    <a:pt x="20739" y="1685"/>
                    <a:pt x="20756" y="1719"/>
                  </a:cubicBezTo>
                  <a:cubicBezTo>
                    <a:pt x="20778" y="1741"/>
                    <a:pt x="20795" y="1741"/>
                    <a:pt x="20813" y="1741"/>
                  </a:cubicBezTo>
                  <a:lnTo>
                    <a:pt x="20848" y="1741"/>
                  </a:lnTo>
                  <a:cubicBezTo>
                    <a:pt x="20887" y="1719"/>
                    <a:pt x="20904" y="1667"/>
                    <a:pt x="20887" y="1632"/>
                  </a:cubicBezTo>
                  <a:cubicBezTo>
                    <a:pt x="20865" y="1611"/>
                    <a:pt x="20848" y="1593"/>
                    <a:pt x="20813" y="1593"/>
                  </a:cubicBezTo>
                  <a:close/>
                  <a:moveTo>
                    <a:pt x="26796" y="1593"/>
                  </a:moveTo>
                  <a:cubicBezTo>
                    <a:pt x="26778" y="1593"/>
                    <a:pt x="26761" y="1593"/>
                    <a:pt x="26761" y="1611"/>
                  </a:cubicBezTo>
                  <a:cubicBezTo>
                    <a:pt x="26722" y="1632"/>
                    <a:pt x="26704" y="1667"/>
                    <a:pt x="26722" y="1702"/>
                  </a:cubicBezTo>
                  <a:cubicBezTo>
                    <a:pt x="26739" y="1719"/>
                    <a:pt x="26761" y="1741"/>
                    <a:pt x="26796" y="1741"/>
                  </a:cubicBezTo>
                  <a:cubicBezTo>
                    <a:pt x="26813" y="1741"/>
                    <a:pt x="26813" y="1741"/>
                    <a:pt x="26831" y="1719"/>
                  </a:cubicBezTo>
                  <a:cubicBezTo>
                    <a:pt x="26870" y="1702"/>
                    <a:pt x="26870" y="1667"/>
                    <a:pt x="26848" y="1632"/>
                  </a:cubicBezTo>
                  <a:cubicBezTo>
                    <a:pt x="26831" y="1611"/>
                    <a:pt x="26813" y="1593"/>
                    <a:pt x="26796" y="1593"/>
                  </a:cubicBezTo>
                  <a:close/>
                  <a:moveTo>
                    <a:pt x="5309" y="1741"/>
                  </a:moveTo>
                  <a:lnTo>
                    <a:pt x="5292" y="1759"/>
                  </a:lnTo>
                  <a:cubicBezTo>
                    <a:pt x="5257" y="1776"/>
                    <a:pt x="5239" y="1811"/>
                    <a:pt x="5257" y="1850"/>
                  </a:cubicBezTo>
                  <a:cubicBezTo>
                    <a:pt x="5257" y="1885"/>
                    <a:pt x="5292" y="1885"/>
                    <a:pt x="5309" y="1885"/>
                  </a:cubicBezTo>
                  <a:lnTo>
                    <a:pt x="5348" y="1885"/>
                  </a:lnTo>
                  <a:cubicBezTo>
                    <a:pt x="5383" y="1867"/>
                    <a:pt x="5400" y="1828"/>
                    <a:pt x="5383" y="1793"/>
                  </a:cubicBezTo>
                  <a:cubicBezTo>
                    <a:pt x="5366" y="1759"/>
                    <a:pt x="5348" y="1741"/>
                    <a:pt x="5309" y="1741"/>
                  </a:cubicBezTo>
                  <a:close/>
                  <a:moveTo>
                    <a:pt x="16100" y="1811"/>
                  </a:moveTo>
                  <a:cubicBezTo>
                    <a:pt x="16079" y="1811"/>
                    <a:pt x="16061" y="1828"/>
                    <a:pt x="16044" y="1828"/>
                  </a:cubicBezTo>
                  <a:cubicBezTo>
                    <a:pt x="16009" y="1867"/>
                    <a:pt x="16009" y="1902"/>
                    <a:pt x="16026" y="1937"/>
                  </a:cubicBezTo>
                  <a:cubicBezTo>
                    <a:pt x="16044" y="1959"/>
                    <a:pt x="16061" y="1959"/>
                    <a:pt x="16100" y="1959"/>
                  </a:cubicBezTo>
                  <a:lnTo>
                    <a:pt x="16135" y="1959"/>
                  </a:lnTo>
                  <a:cubicBezTo>
                    <a:pt x="16170" y="1920"/>
                    <a:pt x="16170" y="1885"/>
                    <a:pt x="16153" y="1850"/>
                  </a:cubicBezTo>
                  <a:cubicBezTo>
                    <a:pt x="16135" y="1828"/>
                    <a:pt x="16118" y="1811"/>
                    <a:pt x="16100" y="1811"/>
                  </a:cubicBezTo>
                  <a:close/>
                  <a:moveTo>
                    <a:pt x="20469" y="1811"/>
                  </a:moveTo>
                  <a:cubicBezTo>
                    <a:pt x="20452" y="1828"/>
                    <a:pt x="20430" y="1885"/>
                    <a:pt x="20452" y="1920"/>
                  </a:cubicBezTo>
                  <a:cubicBezTo>
                    <a:pt x="20469" y="1937"/>
                    <a:pt x="20486" y="1959"/>
                    <a:pt x="20521" y="1959"/>
                  </a:cubicBezTo>
                  <a:cubicBezTo>
                    <a:pt x="20521" y="1959"/>
                    <a:pt x="20539" y="1937"/>
                    <a:pt x="20560" y="1937"/>
                  </a:cubicBezTo>
                  <a:cubicBezTo>
                    <a:pt x="20595" y="1920"/>
                    <a:pt x="20595" y="1867"/>
                    <a:pt x="20578" y="1828"/>
                  </a:cubicBezTo>
                  <a:cubicBezTo>
                    <a:pt x="20560" y="1811"/>
                    <a:pt x="20539" y="1811"/>
                    <a:pt x="20521" y="1811"/>
                  </a:cubicBezTo>
                  <a:close/>
                  <a:moveTo>
                    <a:pt x="4948" y="1902"/>
                  </a:moveTo>
                  <a:cubicBezTo>
                    <a:pt x="4913" y="1920"/>
                    <a:pt x="4913" y="1959"/>
                    <a:pt x="4913" y="1994"/>
                  </a:cubicBezTo>
                  <a:cubicBezTo>
                    <a:pt x="4931" y="2028"/>
                    <a:pt x="4965" y="2046"/>
                    <a:pt x="4983" y="2046"/>
                  </a:cubicBezTo>
                  <a:cubicBezTo>
                    <a:pt x="5004" y="2046"/>
                    <a:pt x="5004" y="2046"/>
                    <a:pt x="5022" y="2028"/>
                  </a:cubicBezTo>
                  <a:cubicBezTo>
                    <a:pt x="5057" y="2011"/>
                    <a:pt x="5074" y="1976"/>
                    <a:pt x="5057" y="1937"/>
                  </a:cubicBezTo>
                  <a:cubicBezTo>
                    <a:pt x="5039" y="1920"/>
                    <a:pt x="5022" y="1902"/>
                    <a:pt x="4983" y="1902"/>
                  </a:cubicBezTo>
                  <a:close/>
                  <a:moveTo>
                    <a:pt x="26979" y="1902"/>
                  </a:moveTo>
                  <a:cubicBezTo>
                    <a:pt x="26957" y="1902"/>
                    <a:pt x="26957" y="1902"/>
                    <a:pt x="26939" y="1920"/>
                  </a:cubicBezTo>
                  <a:cubicBezTo>
                    <a:pt x="26905" y="1937"/>
                    <a:pt x="26887" y="1976"/>
                    <a:pt x="26905" y="2011"/>
                  </a:cubicBezTo>
                  <a:cubicBezTo>
                    <a:pt x="26922" y="2028"/>
                    <a:pt x="26957" y="2046"/>
                    <a:pt x="26979" y="2046"/>
                  </a:cubicBezTo>
                  <a:lnTo>
                    <a:pt x="27013" y="2046"/>
                  </a:lnTo>
                  <a:cubicBezTo>
                    <a:pt x="27048" y="2028"/>
                    <a:pt x="27066" y="1976"/>
                    <a:pt x="27031" y="1937"/>
                  </a:cubicBezTo>
                  <a:cubicBezTo>
                    <a:pt x="27031" y="1920"/>
                    <a:pt x="26996" y="1902"/>
                    <a:pt x="26979" y="1902"/>
                  </a:cubicBezTo>
                  <a:close/>
                  <a:moveTo>
                    <a:pt x="20177" y="2011"/>
                  </a:moveTo>
                  <a:cubicBezTo>
                    <a:pt x="20143" y="2028"/>
                    <a:pt x="20125" y="2085"/>
                    <a:pt x="20160" y="2120"/>
                  </a:cubicBezTo>
                  <a:cubicBezTo>
                    <a:pt x="20160" y="2137"/>
                    <a:pt x="20195" y="2155"/>
                    <a:pt x="20212" y="2155"/>
                  </a:cubicBezTo>
                  <a:cubicBezTo>
                    <a:pt x="20234" y="2155"/>
                    <a:pt x="20234" y="2137"/>
                    <a:pt x="20251" y="2137"/>
                  </a:cubicBezTo>
                  <a:cubicBezTo>
                    <a:pt x="20286" y="2120"/>
                    <a:pt x="20286" y="2068"/>
                    <a:pt x="20269" y="2028"/>
                  </a:cubicBezTo>
                  <a:cubicBezTo>
                    <a:pt x="20251" y="2011"/>
                    <a:pt x="20234" y="2011"/>
                    <a:pt x="20212" y="2011"/>
                  </a:cubicBezTo>
                  <a:close/>
                  <a:moveTo>
                    <a:pt x="4656" y="2046"/>
                  </a:moveTo>
                  <a:cubicBezTo>
                    <a:pt x="4656" y="2046"/>
                    <a:pt x="4639" y="2068"/>
                    <a:pt x="4622" y="2068"/>
                  </a:cubicBezTo>
                  <a:cubicBezTo>
                    <a:pt x="4587" y="2085"/>
                    <a:pt x="4587" y="2120"/>
                    <a:pt x="4604" y="2155"/>
                  </a:cubicBezTo>
                  <a:cubicBezTo>
                    <a:pt x="4604" y="2194"/>
                    <a:pt x="4639" y="2194"/>
                    <a:pt x="4656" y="2194"/>
                  </a:cubicBezTo>
                  <a:lnTo>
                    <a:pt x="4696" y="2194"/>
                  </a:lnTo>
                  <a:cubicBezTo>
                    <a:pt x="4730" y="2176"/>
                    <a:pt x="4748" y="2137"/>
                    <a:pt x="4730" y="2102"/>
                  </a:cubicBezTo>
                  <a:cubicBezTo>
                    <a:pt x="4713" y="2068"/>
                    <a:pt x="4696" y="2046"/>
                    <a:pt x="4656" y="2046"/>
                  </a:cubicBezTo>
                  <a:close/>
                  <a:moveTo>
                    <a:pt x="16296" y="2102"/>
                  </a:moveTo>
                  <a:cubicBezTo>
                    <a:pt x="16296" y="2102"/>
                    <a:pt x="16279" y="2120"/>
                    <a:pt x="16261" y="2120"/>
                  </a:cubicBezTo>
                  <a:cubicBezTo>
                    <a:pt x="16227" y="2155"/>
                    <a:pt x="16227" y="2194"/>
                    <a:pt x="16244" y="2229"/>
                  </a:cubicBezTo>
                  <a:cubicBezTo>
                    <a:pt x="16261" y="2246"/>
                    <a:pt x="16279" y="2246"/>
                    <a:pt x="16296" y="2246"/>
                  </a:cubicBezTo>
                  <a:lnTo>
                    <a:pt x="16353" y="2246"/>
                  </a:lnTo>
                  <a:cubicBezTo>
                    <a:pt x="16388" y="2211"/>
                    <a:pt x="16388" y="2176"/>
                    <a:pt x="16370" y="2137"/>
                  </a:cubicBezTo>
                  <a:cubicBezTo>
                    <a:pt x="16353" y="2120"/>
                    <a:pt x="16335" y="2102"/>
                    <a:pt x="16296" y="2102"/>
                  </a:cubicBezTo>
                  <a:close/>
                  <a:moveTo>
                    <a:pt x="19869" y="2211"/>
                  </a:moveTo>
                  <a:cubicBezTo>
                    <a:pt x="19834" y="2229"/>
                    <a:pt x="19834" y="2285"/>
                    <a:pt x="19851" y="2320"/>
                  </a:cubicBezTo>
                  <a:cubicBezTo>
                    <a:pt x="19869" y="2337"/>
                    <a:pt x="19886" y="2355"/>
                    <a:pt x="19908" y="2355"/>
                  </a:cubicBezTo>
                  <a:cubicBezTo>
                    <a:pt x="19925" y="2355"/>
                    <a:pt x="19943" y="2337"/>
                    <a:pt x="19943" y="2337"/>
                  </a:cubicBezTo>
                  <a:cubicBezTo>
                    <a:pt x="19977" y="2320"/>
                    <a:pt x="19995" y="2263"/>
                    <a:pt x="19977" y="2229"/>
                  </a:cubicBezTo>
                  <a:cubicBezTo>
                    <a:pt x="19960" y="2211"/>
                    <a:pt x="19943" y="2211"/>
                    <a:pt x="19908" y="2211"/>
                  </a:cubicBezTo>
                  <a:close/>
                  <a:moveTo>
                    <a:pt x="4295" y="2229"/>
                  </a:moveTo>
                  <a:cubicBezTo>
                    <a:pt x="4260" y="2246"/>
                    <a:pt x="4260" y="2303"/>
                    <a:pt x="4278" y="2337"/>
                  </a:cubicBezTo>
                  <a:cubicBezTo>
                    <a:pt x="4278" y="2355"/>
                    <a:pt x="4313" y="2372"/>
                    <a:pt x="4330" y="2372"/>
                  </a:cubicBezTo>
                  <a:cubicBezTo>
                    <a:pt x="4352" y="2372"/>
                    <a:pt x="4369" y="2355"/>
                    <a:pt x="4369" y="2355"/>
                  </a:cubicBezTo>
                  <a:cubicBezTo>
                    <a:pt x="4404" y="2337"/>
                    <a:pt x="4421" y="2303"/>
                    <a:pt x="4404" y="2263"/>
                  </a:cubicBezTo>
                  <a:cubicBezTo>
                    <a:pt x="4387" y="2229"/>
                    <a:pt x="4369" y="2229"/>
                    <a:pt x="4330" y="2229"/>
                  </a:cubicBezTo>
                  <a:close/>
                  <a:moveTo>
                    <a:pt x="27105" y="2229"/>
                  </a:moveTo>
                  <a:cubicBezTo>
                    <a:pt x="27087" y="2246"/>
                    <a:pt x="27066" y="2303"/>
                    <a:pt x="27087" y="2337"/>
                  </a:cubicBezTo>
                  <a:cubicBezTo>
                    <a:pt x="27087" y="2355"/>
                    <a:pt x="27122" y="2372"/>
                    <a:pt x="27140" y="2372"/>
                  </a:cubicBezTo>
                  <a:lnTo>
                    <a:pt x="27174" y="2372"/>
                  </a:lnTo>
                  <a:cubicBezTo>
                    <a:pt x="27214" y="2355"/>
                    <a:pt x="27231" y="2303"/>
                    <a:pt x="27214" y="2263"/>
                  </a:cubicBezTo>
                  <a:cubicBezTo>
                    <a:pt x="27196" y="2246"/>
                    <a:pt x="27174" y="2229"/>
                    <a:pt x="27140" y="2229"/>
                  </a:cubicBezTo>
                  <a:close/>
                  <a:moveTo>
                    <a:pt x="4025" y="2394"/>
                  </a:moveTo>
                  <a:cubicBezTo>
                    <a:pt x="4004" y="2394"/>
                    <a:pt x="3986" y="2394"/>
                    <a:pt x="3986" y="2411"/>
                  </a:cubicBezTo>
                  <a:cubicBezTo>
                    <a:pt x="3951" y="2429"/>
                    <a:pt x="3934" y="2464"/>
                    <a:pt x="3951" y="2503"/>
                  </a:cubicBezTo>
                  <a:cubicBezTo>
                    <a:pt x="3969" y="2520"/>
                    <a:pt x="3986" y="2538"/>
                    <a:pt x="4025" y="2538"/>
                  </a:cubicBezTo>
                  <a:lnTo>
                    <a:pt x="4060" y="2538"/>
                  </a:lnTo>
                  <a:cubicBezTo>
                    <a:pt x="4095" y="2520"/>
                    <a:pt x="4095" y="2464"/>
                    <a:pt x="4078" y="2429"/>
                  </a:cubicBezTo>
                  <a:cubicBezTo>
                    <a:pt x="4078" y="2411"/>
                    <a:pt x="4043" y="2394"/>
                    <a:pt x="4025" y="2394"/>
                  </a:cubicBezTo>
                  <a:close/>
                  <a:moveTo>
                    <a:pt x="19599" y="2394"/>
                  </a:moveTo>
                  <a:cubicBezTo>
                    <a:pt x="19599" y="2394"/>
                    <a:pt x="19581" y="2411"/>
                    <a:pt x="19560" y="2411"/>
                  </a:cubicBezTo>
                  <a:cubicBezTo>
                    <a:pt x="19525" y="2429"/>
                    <a:pt x="19525" y="2481"/>
                    <a:pt x="19542" y="2503"/>
                  </a:cubicBezTo>
                  <a:cubicBezTo>
                    <a:pt x="19560" y="2538"/>
                    <a:pt x="19581" y="2538"/>
                    <a:pt x="19599" y="2538"/>
                  </a:cubicBezTo>
                  <a:lnTo>
                    <a:pt x="19634" y="2538"/>
                  </a:lnTo>
                  <a:cubicBezTo>
                    <a:pt x="19668" y="2520"/>
                    <a:pt x="19690" y="2464"/>
                    <a:pt x="19668" y="2429"/>
                  </a:cubicBezTo>
                  <a:cubicBezTo>
                    <a:pt x="19651" y="2411"/>
                    <a:pt x="19634" y="2394"/>
                    <a:pt x="19599" y="2394"/>
                  </a:cubicBezTo>
                  <a:close/>
                  <a:moveTo>
                    <a:pt x="16479" y="2411"/>
                  </a:moveTo>
                  <a:cubicBezTo>
                    <a:pt x="16444" y="2446"/>
                    <a:pt x="16444" y="2481"/>
                    <a:pt x="16461" y="2520"/>
                  </a:cubicBezTo>
                  <a:cubicBezTo>
                    <a:pt x="16479" y="2538"/>
                    <a:pt x="16496" y="2555"/>
                    <a:pt x="16514" y="2555"/>
                  </a:cubicBezTo>
                  <a:cubicBezTo>
                    <a:pt x="16535" y="2555"/>
                    <a:pt x="16553" y="2538"/>
                    <a:pt x="16570" y="2538"/>
                  </a:cubicBezTo>
                  <a:cubicBezTo>
                    <a:pt x="16605" y="2503"/>
                    <a:pt x="16605" y="2464"/>
                    <a:pt x="16588" y="2429"/>
                  </a:cubicBezTo>
                  <a:cubicBezTo>
                    <a:pt x="16570" y="2411"/>
                    <a:pt x="16553" y="2411"/>
                    <a:pt x="16514" y="2411"/>
                  </a:cubicBezTo>
                  <a:close/>
                  <a:moveTo>
                    <a:pt x="27266" y="2555"/>
                  </a:moveTo>
                  <a:cubicBezTo>
                    <a:pt x="27231" y="2572"/>
                    <a:pt x="27214" y="2629"/>
                    <a:pt x="27231" y="2664"/>
                  </a:cubicBezTo>
                  <a:cubicBezTo>
                    <a:pt x="27248" y="2681"/>
                    <a:pt x="27266" y="2699"/>
                    <a:pt x="27305" y="2699"/>
                  </a:cubicBezTo>
                  <a:lnTo>
                    <a:pt x="27340" y="2699"/>
                  </a:lnTo>
                  <a:cubicBezTo>
                    <a:pt x="27375" y="2681"/>
                    <a:pt x="27392" y="2629"/>
                    <a:pt x="27375" y="2590"/>
                  </a:cubicBezTo>
                  <a:cubicBezTo>
                    <a:pt x="27357" y="2572"/>
                    <a:pt x="27322" y="2555"/>
                    <a:pt x="27305" y="2555"/>
                  </a:cubicBezTo>
                  <a:close/>
                  <a:moveTo>
                    <a:pt x="3699" y="2572"/>
                  </a:moveTo>
                  <a:cubicBezTo>
                    <a:pt x="3699" y="2572"/>
                    <a:pt x="3677" y="2572"/>
                    <a:pt x="3660" y="2590"/>
                  </a:cubicBezTo>
                  <a:cubicBezTo>
                    <a:pt x="3625" y="2612"/>
                    <a:pt x="3625" y="2646"/>
                    <a:pt x="3643" y="2681"/>
                  </a:cubicBezTo>
                  <a:cubicBezTo>
                    <a:pt x="3660" y="2699"/>
                    <a:pt x="3677" y="2720"/>
                    <a:pt x="3699" y="2720"/>
                  </a:cubicBezTo>
                  <a:lnTo>
                    <a:pt x="3734" y="2720"/>
                  </a:lnTo>
                  <a:cubicBezTo>
                    <a:pt x="3769" y="2681"/>
                    <a:pt x="3786" y="2646"/>
                    <a:pt x="3769" y="2612"/>
                  </a:cubicBezTo>
                  <a:cubicBezTo>
                    <a:pt x="3751" y="2590"/>
                    <a:pt x="3734" y="2572"/>
                    <a:pt x="3699" y="2572"/>
                  </a:cubicBezTo>
                  <a:close/>
                  <a:moveTo>
                    <a:pt x="19255" y="2590"/>
                  </a:moveTo>
                  <a:cubicBezTo>
                    <a:pt x="19216" y="2612"/>
                    <a:pt x="19216" y="2664"/>
                    <a:pt x="19233" y="2699"/>
                  </a:cubicBezTo>
                  <a:cubicBezTo>
                    <a:pt x="19255" y="2720"/>
                    <a:pt x="19272" y="2738"/>
                    <a:pt x="19290" y="2738"/>
                  </a:cubicBezTo>
                  <a:cubicBezTo>
                    <a:pt x="19307" y="2738"/>
                    <a:pt x="19325" y="2738"/>
                    <a:pt x="19325" y="2720"/>
                  </a:cubicBezTo>
                  <a:cubicBezTo>
                    <a:pt x="19364" y="2699"/>
                    <a:pt x="19381" y="2664"/>
                    <a:pt x="19364" y="2629"/>
                  </a:cubicBezTo>
                  <a:cubicBezTo>
                    <a:pt x="19342" y="2590"/>
                    <a:pt x="19325" y="2590"/>
                    <a:pt x="19290" y="2590"/>
                  </a:cubicBezTo>
                  <a:close/>
                  <a:moveTo>
                    <a:pt x="16753" y="2681"/>
                  </a:moveTo>
                  <a:cubicBezTo>
                    <a:pt x="16731" y="2681"/>
                    <a:pt x="16714" y="2699"/>
                    <a:pt x="16696" y="2699"/>
                  </a:cubicBezTo>
                  <a:cubicBezTo>
                    <a:pt x="16679" y="2738"/>
                    <a:pt x="16662" y="2773"/>
                    <a:pt x="16696" y="2807"/>
                  </a:cubicBezTo>
                  <a:cubicBezTo>
                    <a:pt x="16714" y="2829"/>
                    <a:pt x="16731" y="2829"/>
                    <a:pt x="16753" y="2829"/>
                  </a:cubicBezTo>
                  <a:cubicBezTo>
                    <a:pt x="16770" y="2829"/>
                    <a:pt x="16788" y="2829"/>
                    <a:pt x="16788" y="2807"/>
                  </a:cubicBezTo>
                  <a:cubicBezTo>
                    <a:pt x="16823" y="2790"/>
                    <a:pt x="16823" y="2738"/>
                    <a:pt x="16805" y="2720"/>
                  </a:cubicBezTo>
                  <a:cubicBezTo>
                    <a:pt x="16788" y="2699"/>
                    <a:pt x="16770" y="2681"/>
                    <a:pt x="16753" y="2681"/>
                  </a:cubicBezTo>
                  <a:close/>
                  <a:moveTo>
                    <a:pt x="3390" y="2755"/>
                  </a:moveTo>
                  <a:cubicBezTo>
                    <a:pt x="3373" y="2755"/>
                    <a:pt x="3373" y="2755"/>
                    <a:pt x="3351" y="2773"/>
                  </a:cubicBezTo>
                  <a:cubicBezTo>
                    <a:pt x="3316" y="2790"/>
                    <a:pt x="3316" y="2829"/>
                    <a:pt x="3334" y="2864"/>
                  </a:cubicBezTo>
                  <a:cubicBezTo>
                    <a:pt x="3334" y="2899"/>
                    <a:pt x="3373" y="2899"/>
                    <a:pt x="3390" y="2899"/>
                  </a:cubicBezTo>
                  <a:lnTo>
                    <a:pt x="3425" y="2899"/>
                  </a:lnTo>
                  <a:cubicBezTo>
                    <a:pt x="3460" y="2881"/>
                    <a:pt x="3482" y="2829"/>
                    <a:pt x="3460" y="2790"/>
                  </a:cubicBezTo>
                  <a:cubicBezTo>
                    <a:pt x="3442" y="2773"/>
                    <a:pt x="3425" y="2755"/>
                    <a:pt x="3390" y="2755"/>
                  </a:cubicBezTo>
                  <a:close/>
                  <a:moveTo>
                    <a:pt x="18946" y="2773"/>
                  </a:moveTo>
                  <a:cubicBezTo>
                    <a:pt x="18907" y="2790"/>
                    <a:pt x="18890" y="2846"/>
                    <a:pt x="18907" y="2881"/>
                  </a:cubicBezTo>
                  <a:cubicBezTo>
                    <a:pt x="18929" y="2899"/>
                    <a:pt x="18963" y="2916"/>
                    <a:pt x="18981" y="2916"/>
                  </a:cubicBezTo>
                  <a:cubicBezTo>
                    <a:pt x="18998" y="2916"/>
                    <a:pt x="18998" y="2916"/>
                    <a:pt x="19016" y="2899"/>
                  </a:cubicBezTo>
                  <a:cubicBezTo>
                    <a:pt x="19055" y="2881"/>
                    <a:pt x="19072" y="2846"/>
                    <a:pt x="19037" y="2807"/>
                  </a:cubicBezTo>
                  <a:cubicBezTo>
                    <a:pt x="19037" y="2773"/>
                    <a:pt x="18998" y="2773"/>
                    <a:pt x="18981" y="2773"/>
                  </a:cubicBezTo>
                  <a:close/>
                  <a:moveTo>
                    <a:pt x="27431" y="2881"/>
                  </a:moveTo>
                  <a:cubicBezTo>
                    <a:pt x="27392" y="2899"/>
                    <a:pt x="27375" y="2955"/>
                    <a:pt x="27392" y="2990"/>
                  </a:cubicBezTo>
                  <a:cubicBezTo>
                    <a:pt x="27392" y="3007"/>
                    <a:pt x="27431" y="3025"/>
                    <a:pt x="27449" y="3025"/>
                  </a:cubicBezTo>
                  <a:lnTo>
                    <a:pt x="27483" y="3025"/>
                  </a:lnTo>
                  <a:cubicBezTo>
                    <a:pt x="27522" y="3007"/>
                    <a:pt x="27540" y="2955"/>
                    <a:pt x="27522" y="2916"/>
                  </a:cubicBezTo>
                  <a:cubicBezTo>
                    <a:pt x="27501" y="2899"/>
                    <a:pt x="27483" y="2881"/>
                    <a:pt x="27449" y="2881"/>
                  </a:cubicBezTo>
                  <a:close/>
                  <a:moveTo>
                    <a:pt x="18655" y="2938"/>
                  </a:moveTo>
                  <a:cubicBezTo>
                    <a:pt x="18655" y="2938"/>
                    <a:pt x="18637" y="2938"/>
                    <a:pt x="18637" y="2955"/>
                  </a:cubicBezTo>
                  <a:cubicBezTo>
                    <a:pt x="18602" y="2973"/>
                    <a:pt x="18581" y="3007"/>
                    <a:pt x="18602" y="3047"/>
                  </a:cubicBezTo>
                  <a:cubicBezTo>
                    <a:pt x="18602" y="3064"/>
                    <a:pt x="18637" y="3081"/>
                    <a:pt x="18655" y="3081"/>
                  </a:cubicBezTo>
                  <a:lnTo>
                    <a:pt x="18689" y="3081"/>
                  </a:lnTo>
                  <a:cubicBezTo>
                    <a:pt x="18729" y="3064"/>
                    <a:pt x="18746" y="3007"/>
                    <a:pt x="18729" y="2973"/>
                  </a:cubicBezTo>
                  <a:cubicBezTo>
                    <a:pt x="18711" y="2955"/>
                    <a:pt x="18689" y="2938"/>
                    <a:pt x="18655" y="2938"/>
                  </a:cubicBezTo>
                  <a:close/>
                  <a:moveTo>
                    <a:pt x="3046" y="2955"/>
                  </a:moveTo>
                  <a:cubicBezTo>
                    <a:pt x="3007" y="2973"/>
                    <a:pt x="2990" y="3025"/>
                    <a:pt x="3025" y="3064"/>
                  </a:cubicBezTo>
                  <a:cubicBezTo>
                    <a:pt x="3025" y="3081"/>
                    <a:pt x="3064" y="3099"/>
                    <a:pt x="3081" y="3099"/>
                  </a:cubicBezTo>
                  <a:cubicBezTo>
                    <a:pt x="3099" y="3099"/>
                    <a:pt x="3099" y="3081"/>
                    <a:pt x="3116" y="3081"/>
                  </a:cubicBezTo>
                  <a:cubicBezTo>
                    <a:pt x="3155" y="3064"/>
                    <a:pt x="3173" y="3007"/>
                    <a:pt x="3133" y="2973"/>
                  </a:cubicBezTo>
                  <a:cubicBezTo>
                    <a:pt x="3133" y="2955"/>
                    <a:pt x="3099" y="2955"/>
                    <a:pt x="3081" y="2955"/>
                  </a:cubicBezTo>
                  <a:close/>
                  <a:moveTo>
                    <a:pt x="17005" y="2955"/>
                  </a:moveTo>
                  <a:cubicBezTo>
                    <a:pt x="16988" y="2955"/>
                    <a:pt x="16971" y="2955"/>
                    <a:pt x="16949" y="2973"/>
                  </a:cubicBezTo>
                  <a:cubicBezTo>
                    <a:pt x="16914" y="3007"/>
                    <a:pt x="16914" y="3047"/>
                    <a:pt x="16949" y="3081"/>
                  </a:cubicBezTo>
                  <a:cubicBezTo>
                    <a:pt x="16971" y="3081"/>
                    <a:pt x="16988" y="3099"/>
                    <a:pt x="17005" y="3099"/>
                  </a:cubicBezTo>
                  <a:cubicBezTo>
                    <a:pt x="17023" y="3099"/>
                    <a:pt x="17040" y="3081"/>
                    <a:pt x="17058" y="3064"/>
                  </a:cubicBezTo>
                  <a:cubicBezTo>
                    <a:pt x="17079" y="3047"/>
                    <a:pt x="17079" y="2990"/>
                    <a:pt x="17040" y="2973"/>
                  </a:cubicBezTo>
                  <a:cubicBezTo>
                    <a:pt x="17040" y="2955"/>
                    <a:pt x="17023" y="2955"/>
                    <a:pt x="17005" y="2955"/>
                  </a:cubicBezTo>
                  <a:close/>
                  <a:moveTo>
                    <a:pt x="18311" y="3099"/>
                  </a:moveTo>
                  <a:cubicBezTo>
                    <a:pt x="18276" y="3116"/>
                    <a:pt x="18254" y="3155"/>
                    <a:pt x="18276" y="3190"/>
                  </a:cubicBezTo>
                  <a:cubicBezTo>
                    <a:pt x="18276" y="3225"/>
                    <a:pt x="18311" y="3242"/>
                    <a:pt x="18328" y="3242"/>
                  </a:cubicBezTo>
                  <a:cubicBezTo>
                    <a:pt x="18346" y="3242"/>
                    <a:pt x="18346" y="3242"/>
                    <a:pt x="18363" y="3225"/>
                  </a:cubicBezTo>
                  <a:cubicBezTo>
                    <a:pt x="18402" y="3225"/>
                    <a:pt x="18420" y="3173"/>
                    <a:pt x="18402" y="3134"/>
                  </a:cubicBezTo>
                  <a:cubicBezTo>
                    <a:pt x="18385" y="3116"/>
                    <a:pt x="18363" y="3099"/>
                    <a:pt x="18328" y="3099"/>
                  </a:cubicBezTo>
                  <a:close/>
                  <a:moveTo>
                    <a:pt x="2772" y="3134"/>
                  </a:moveTo>
                  <a:cubicBezTo>
                    <a:pt x="2755" y="3134"/>
                    <a:pt x="2755" y="3155"/>
                    <a:pt x="2737" y="3155"/>
                  </a:cubicBezTo>
                  <a:cubicBezTo>
                    <a:pt x="2698" y="3173"/>
                    <a:pt x="2698" y="3225"/>
                    <a:pt x="2720" y="3264"/>
                  </a:cubicBezTo>
                  <a:cubicBezTo>
                    <a:pt x="2737" y="3282"/>
                    <a:pt x="2755" y="3282"/>
                    <a:pt x="2772" y="3282"/>
                  </a:cubicBezTo>
                  <a:lnTo>
                    <a:pt x="2807" y="3282"/>
                  </a:lnTo>
                  <a:cubicBezTo>
                    <a:pt x="2846" y="3242"/>
                    <a:pt x="2864" y="3208"/>
                    <a:pt x="2829" y="3173"/>
                  </a:cubicBezTo>
                  <a:cubicBezTo>
                    <a:pt x="2829" y="3155"/>
                    <a:pt x="2790" y="3134"/>
                    <a:pt x="2772" y="3134"/>
                  </a:cubicBezTo>
                  <a:close/>
                  <a:moveTo>
                    <a:pt x="17297" y="3155"/>
                  </a:moveTo>
                  <a:cubicBezTo>
                    <a:pt x="17275" y="3155"/>
                    <a:pt x="17240" y="3173"/>
                    <a:pt x="17223" y="3190"/>
                  </a:cubicBezTo>
                  <a:cubicBezTo>
                    <a:pt x="17206" y="3225"/>
                    <a:pt x="17223" y="3282"/>
                    <a:pt x="17258" y="3299"/>
                  </a:cubicBezTo>
                  <a:lnTo>
                    <a:pt x="17297" y="3299"/>
                  </a:lnTo>
                  <a:cubicBezTo>
                    <a:pt x="17314" y="3299"/>
                    <a:pt x="17349" y="3282"/>
                    <a:pt x="17367" y="3264"/>
                  </a:cubicBezTo>
                  <a:cubicBezTo>
                    <a:pt x="17384" y="3225"/>
                    <a:pt x="17367" y="3190"/>
                    <a:pt x="17332" y="3173"/>
                  </a:cubicBezTo>
                  <a:cubicBezTo>
                    <a:pt x="17314" y="3155"/>
                    <a:pt x="17314" y="3155"/>
                    <a:pt x="17297" y="3155"/>
                  </a:cubicBezTo>
                  <a:close/>
                  <a:moveTo>
                    <a:pt x="27610" y="3208"/>
                  </a:moveTo>
                  <a:cubicBezTo>
                    <a:pt x="27592" y="3208"/>
                    <a:pt x="27575" y="3208"/>
                    <a:pt x="27575" y="3225"/>
                  </a:cubicBezTo>
                  <a:cubicBezTo>
                    <a:pt x="27540" y="3242"/>
                    <a:pt x="27522" y="3282"/>
                    <a:pt x="27540" y="3316"/>
                  </a:cubicBezTo>
                  <a:cubicBezTo>
                    <a:pt x="27557" y="3351"/>
                    <a:pt x="27575" y="3351"/>
                    <a:pt x="27610" y="3351"/>
                  </a:cubicBezTo>
                  <a:lnTo>
                    <a:pt x="27631" y="3351"/>
                  </a:lnTo>
                  <a:cubicBezTo>
                    <a:pt x="27666" y="3334"/>
                    <a:pt x="27683" y="3299"/>
                    <a:pt x="27666" y="3264"/>
                  </a:cubicBezTo>
                  <a:cubicBezTo>
                    <a:pt x="27666" y="3225"/>
                    <a:pt x="27631" y="3208"/>
                    <a:pt x="27610" y="3208"/>
                  </a:cubicBezTo>
                  <a:close/>
                  <a:moveTo>
                    <a:pt x="17984" y="3225"/>
                  </a:moveTo>
                  <a:cubicBezTo>
                    <a:pt x="17928" y="3242"/>
                    <a:pt x="17910" y="3282"/>
                    <a:pt x="17928" y="3316"/>
                  </a:cubicBezTo>
                  <a:cubicBezTo>
                    <a:pt x="17928" y="3351"/>
                    <a:pt x="17967" y="3373"/>
                    <a:pt x="18002" y="3373"/>
                  </a:cubicBezTo>
                  <a:lnTo>
                    <a:pt x="18019" y="3373"/>
                  </a:lnTo>
                  <a:cubicBezTo>
                    <a:pt x="18058" y="3351"/>
                    <a:pt x="18076" y="3316"/>
                    <a:pt x="18076" y="3282"/>
                  </a:cubicBezTo>
                  <a:cubicBezTo>
                    <a:pt x="18058" y="3242"/>
                    <a:pt x="18019" y="3225"/>
                    <a:pt x="18002" y="3225"/>
                  </a:cubicBezTo>
                  <a:close/>
                  <a:moveTo>
                    <a:pt x="17641" y="3264"/>
                  </a:moveTo>
                  <a:cubicBezTo>
                    <a:pt x="17602" y="3264"/>
                    <a:pt x="17567" y="3299"/>
                    <a:pt x="17567" y="3334"/>
                  </a:cubicBezTo>
                  <a:cubicBezTo>
                    <a:pt x="17567" y="3373"/>
                    <a:pt x="17584" y="3408"/>
                    <a:pt x="17641" y="3408"/>
                  </a:cubicBezTo>
                  <a:cubicBezTo>
                    <a:pt x="17675" y="3408"/>
                    <a:pt x="17710" y="3390"/>
                    <a:pt x="17710" y="3334"/>
                  </a:cubicBezTo>
                  <a:cubicBezTo>
                    <a:pt x="17710" y="3299"/>
                    <a:pt x="17693" y="3264"/>
                    <a:pt x="17641" y="3264"/>
                  </a:cubicBezTo>
                  <a:close/>
                  <a:moveTo>
                    <a:pt x="2502" y="3373"/>
                  </a:moveTo>
                  <a:cubicBezTo>
                    <a:pt x="2481" y="3373"/>
                    <a:pt x="2463" y="3373"/>
                    <a:pt x="2446" y="3390"/>
                  </a:cubicBezTo>
                  <a:cubicBezTo>
                    <a:pt x="2411" y="3408"/>
                    <a:pt x="2411" y="3460"/>
                    <a:pt x="2429" y="3482"/>
                  </a:cubicBezTo>
                  <a:cubicBezTo>
                    <a:pt x="2446" y="3499"/>
                    <a:pt x="2463" y="3517"/>
                    <a:pt x="2502" y="3517"/>
                  </a:cubicBezTo>
                  <a:cubicBezTo>
                    <a:pt x="2502" y="3517"/>
                    <a:pt x="2520" y="3517"/>
                    <a:pt x="2537" y="3499"/>
                  </a:cubicBezTo>
                  <a:cubicBezTo>
                    <a:pt x="2572" y="3460"/>
                    <a:pt x="2572" y="3425"/>
                    <a:pt x="2555" y="3390"/>
                  </a:cubicBezTo>
                  <a:cubicBezTo>
                    <a:pt x="2537" y="3373"/>
                    <a:pt x="2520" y="3373"/>
                    <a:pt x="2502" y="3373"/>
                  </a:cubicBezTo>
                  <a:close/>
                  <a:moveTo>
                    <a:pt x="27718" y="3551"/>
                  </a:moveTo>
                  <a:cubicBezTo>
                    <a:pt x="27683" y="3569"/>
                    <a:pt x="27666" y="3608"/>
                    <a:pt x="27683" y="3643"/>
                  </a:cubicBezTo>
                  <a:cubicBezTo>
                    <a:pt x="27701" y="3678"/>
                    <a:pt x="27718" y="3699"/>
                    <a:pt x="27757" y="3699"/>
                  </a:cubicBezTo>
                  <a:cubicBezTo>
                    <a:pt x="27757" y="3699"/>
                    <a:pt x="27775" y="3699"/>
                    <a:pt x="27775" y="3678"/>
                  </a:cubicBezTo>
                  <a:cubicBezTo>
                    <a:pt x="27810" y="3660"/>
                    <a:pt x="27827" y="3625"/>
                    <a:pt x="27810" y="3591"/>
                  </a:cubicBezTo>
                  <a:cubicBezTo>
                    <a:pt x="27810" y="3569"/>
                    <a:pt x="27775" y="3551"/>
                    <a:pt x="27757" y="3551"/>
                  </a:cubicBezTo>
                  <a:close/>
                  <a:moveTo>
                    <a:pt x="2228" y="3608"/>
                  </a:moveTo>
                  <a:cubicBezTo>
                    <a:pt x="2211" y="3608"/>
                    <a:pt x="2194" y="3608"/>
                    <a:pt x="2176" y="3625"/>
                  </a:cubicBezTo>
                  <a:cubicBezTo>
                    <a:pt x="2137" y="3660"/>
                    <a:pt x="2137" y="3699"/>
                    <a:pt x="2176" y="3734"/>
                  </a:cubicBezTo>
                  <a:cubicBezTo>
                    <a:pt x="2176" y="3752"/>
                    <a:pt x="2211" y="3752"/>
                    <a:pt x="2228" y="3752"/>
                  </a:cubicBezTo>
                  <a:cubicBezTo>
                    <a:pt x="2246" y="3752"/>
                    <a:pt x="2263" y="3752"/>
                    <a:pt x="2263" y="3734"/>
                  </a:cubicBezTo>
                  <a:cubicBezTo>
                    <a:pt x="2302" y="3717"/>
                    <a:pt x="2302" y="3660"/>
                    <a:pt x="2285" y="3625"/>
                  </a:cubicBezTo>
                  <a:cubicBezTo>
                    <a:pt x="2263" y="3625"/>
                    <a:pt x="2246" y="3608"/>
                    <a:pt x="2228" y="3608"/>
                  </a:cubicBezTo>
                  <a:close/>
                  <a:moveTo>
                    <a:pt x="1959" y="3860"/>
                  </a:moveTo>
                  <a:cubicBezTo>
                    <a:pt x="1937" y="3860"/>
                    <a:pt x="1919" y="3860"/>
                    <a:pt x="1902" y="3878"/>
                  </a:cubicBezTo>
                  <a:cubicBezTo>
                    <a:pt x="1885" y="3917"/>
                    <a:pt x="1885" y="3952"/>
                    <a:pt x="1902" y="3987"/>
                  </a:cubicBezTo>
                  <a:cubicBezTo>
                    <a:pt x="1919" y="4004"/>
                    <a:pt x="1937" y="4004"/>
                    <a:pt x="1959" y="4004"/>
                  </a:cubicBezTo>
                  <a:cubicBezTo>
                    <a:pt x="1976" y="4004"/>
                    <a:pt x="1993" y="4004"/>
                    <a:pt x="2011" y="3987"/>
                  </a:cubicBezTo>
                  <a:cubicBezTo>
                    <a:pt x="2046" y="3952"/>
                    <a:pt x="2046" y="3917"/>
                    <a:pt x="2011" y="3878"/>
                  </a:cubicBezTo>
                  <a:cubicBezTo>
                    <a:pt x="1993" y="3860"/>
                    <a:pt x="1976" y="3860"/>
                    <a:pt x="1959" y="3860"/>
                  </a:cubicBezTo>
                  <a:close/>
                  <a:moveTo>
                    <a:pt x="27884" y="3878"/>
                  </a:moveTo>
                  <a:cubicBezTo>
                    <a:pt x="27849" y="3895"/>
                    <a:pt x="27827" y="3934"/>
                    <a:pt x="27849" y="3969"/>
                  </a:cubicBezTo>
                  <a:cubicBezTo>
                    <a:pt x="27849" y="4004"/>
                    <a:pt x="27884" y="4026"/>
                    <a:pt x="27901" y="4026"/>
                  </a:cubicBezTo>
                  <a:cubicBezTo>
                    <a:pt x="27918" y="4026"/>
                    <a:pt x="27918" y="4026"/>
                    <a:pt x="27936" y="4004"/>
                  </a:cubicBezTo>
                  <a:cubicBezTo>
                    <a:pt x="27975" y="3987"/>
                    <a:pt x="27992" y="3952"/>
                    <a:pt x="27975" y="3917"/>
                  </a:cubicBezTo>
                  <a:cubicBezTo>
                    <a:pt x="27958" y="3895"/>
                    <a:pt x="27936" y="3878"/>
                    <a:pt x="27901" y="3878"/>
                  </a:cubicBezTo>
                  <a:close/>
                  <a:moveTo>
                    <a:pt x="1702" y="4113"/>
                  </a:moveTo>
                  <a:cubicBezTo>
                    <a:pt x="1684" y="4113"/>
                    <a:pt x="1667" y="4134"/>
                    <a:pt x="1650" y="4134"/>
                  </a:cubicBezTo>
                  <a:cubicBezTo>
                    <a:pt x="1632" y="4169"/>
                    <a:pt x="1632" y="4221"/>
                    <a:pt x="1650" y="4243"/>
                  </a:cubicBezTo>
                  <a:cubicBezTo>
                    <a:pt x="1667" y="4261"/>
                    <a:pt x="1684" y="4261"/>
                    <a:pt x="1702" y="4261"/>
                  </a:cubicBezTo>
                  <a:cubicBezTo>
                    <a:pt x="1719" y="4261"/>
                    <a:pt x="1741" y="4261"/>
                    <a:pt x="1758" y="4243"/>
                  </a:cubicBezTo>
                  <a:cubicBezTo>
                    <a:pt x="1793" y="4204"/>
                    <a:pt x="1793" y="4169"/>
                    <a:pt x="1758" y="4134"/>
                  </a:cubicBezTo>
                  <a:cubicBezTo>
                    <a:pt x="1741" y="4134"/>
                    <a:pt x="1719" y="4113"/>
                    <a:pt x="1702" y="4113"/>
                  </a:cubicBezTo>
                  <a:close/>
                  <a:moveTo>
                    <a:pt x="28027" y="4204"/>
                  </a:moveTo>
                  <a:cubicBezTo>
                    <a:pt x="28010" y="4221"/>
                    <a:pt x="27992" y="4261"/>
                    <a:pt x="28010" y="4295"/>
                  </a:cubicBezTo>
                  <a:cubicBezTo>
                    <a:pt x="28027" y="4330"/>
                    <a:pt x="28045" y="4352"/>
                    <a:pt x="28066" y="4352"/>
                  </a:cubicBezTo>
                  <a:cubicBezTo>
                    <a:pt x="28084" y="4352"/>
                    <a:pt x="28101" y="4330"/>
                    <a:pt x="28101" y="4330"/>
                  </a:cubicBezTo>
                  <a:cubicBezTo>
                    <a:pt x="28136" y="4313"/>
                    <a:pt x="28153" y="4278"/>
                    <a:pt x="28136" y="4243"/>
                  </a:cubicBezTo>
                  <a:cubicBezTo>
                    <a:pt x="28119" y="4204"/>
                    <a:pt x="28101" y="4204"/>
                    <a:pt x="28066" y="4204"/>
                  </a:cubicBezTo>
                  <a:close/>
                  <a:moveTo>
                    <a:pt x="1467" y="4387"/>
                  </a:moveTo>
                  <a:cubicBezTo>
                    <a:pt x="1449" y="4387"/>
                    <a:pt x="1432" y="4404"/>
                    <a:pt x="1415" y="4404"/>
                  </a:cubicBezTo>
                  <a:cubicBezTo>
                    <a:pt x="1376" y="4439"/>
                    <a:pt x="1376" y="4496"/>
                    <a:pt x="1415" y="4513"/>
                  </a:cubicBezTo>
                  <a:cubicBezTo>
                    <a:pt x="1432" y="4530"/>
                    <a:pt x="1449" y="4530"/>
                    <a:pt x="1467" y="4530"/>
                  </a:cubicBezTo>
                  <a:cubicBezTo>
                    <a:pt x="1484" y="4530"/>
                    <a:pt x="1502" y="4530"/>
                    <a:pt x="1523" y="4513"/>
                  </a:cubicBezTo>
                  <a:cubicBezTo>
                    <a:pt x="1541" y="4478"/>
                    <a:pt x="1541" y="4422"/>
                    <a:pt x="1502" y="4404"/>
                  </a:cubicBezTo>
                  <a:cubicBezTo>
                    <a:pt x="1502" y="4387"/>
                    <a:pt x="1484" y="4387"/>
                    <a:pt x="1467" y="4387"/>
                  </a:cubicBezTo>
                  <a:close/>
                  <a:moveTo>
                    <a:pt x="28210" y="4513"/>
                  </a:moveTo>
                  <a:cubicBezTo>
                    <a:pt x="28175" y="4548"/>
                    <a:pt x="28175" y="4587"/>
                    <a:pt x="28193" y="4622"/>
                  </a:cubicBezTo>
                  <a:cubicBezTo>
                    <a:pt x="28210" y="4639"/>
                    <a:pt x="28227" y="4657"/>
                    <a:pt x="28245" y="4657"/>
                  </a:cubicBezTo>
                  <a:cubicBezTo>
                    <a:pt x="28262" y="4657"/>
                    <a:pt x="28284" y="4657"/>
                    <a:pt x="28284" y="4639"/>
                  </a:cubicBezTo>
                  <a:cubicBezTo>
                    <a:pt x="28319" y="4622"/>
                    <a:pt x="28336" y="4587"/>
                    <a:pt x="28319" y="4548"/>
                  </a:cubicBezTo>
                  <a:cubicBezTo>
                    <a:pt x="28301" y="4530"/>
                    <a:pt x="28284" y="4513"/>
                    <a:pt x="28245" y="4513"/>
                  </a:cubicBezTo>
                  <a:close/>
                  <a:moveTo>
                    <a:pt x="1232" y="4657"/>
                  </a:moveTo>
                  <a:cubicBezTo>
                    <a:pt x="1215" y="4657"/>
                    <a:pt x="1197" y="4678"/>
                    <a:pt x="1175" y="4696"/>
                  </a:cubicBezTo>
                  <a:cubicBezTo>
                    <a:pt x="1141" y="4731"/>
                    <a:pt x="1158" y="4765"/>
                    <a:pt x="1175" y="4787"/>
                  </a:cubicBezTo>
                  <a:cubicBezTo>
                    <a:pt x="1197" y="4805"/>
                    <a:pt x="1215" y="4805"/>
                    <a:pt x="1232" y="4805"/>
                  </a:cubicBezTo>
                  <a:cubicBezTo>
                    <a:pt x="1249" y="4805"/>
                    <a:pt x="1267" y="4805"/>
                    <a:pt x="1284" y="4787"/>
                  </a:cubicBezTo>
                  <a:cubicBezTo>
                    <a:pt x="1306" y="4748"/>
                    <a:pt x="1306" y="4713"/>
                    <a:pt x="1267" y="4678"/>
                  </a:cubicBezTo>
                  <a:cubicBezTo>
                    <a:pt x="1267" y="4678"/>
                    <a:pt x="1249" y="4657"/>
                    <a:pt x="1232" y="4657"/>
                  </a:cubicBezTo>
                  <a:close/>
                  <a:moveTo>
                    <a:pt x="28445" y="4822"/>
                  </a:moveTo>
                  <a:cubicBezTo>
                    <a:pt x="28428" y="4822"/>
                    <a:pt x="28410" y="4822"/>
                    <a:pt x="28410" y="4839"/>
                  </a:cubicBezTo>
                  <a:cubicBezTo>
                    <a:pt x="28371" y="4857"/>
                    <a:pt x="28354" y="4896"/>
                    <a:pt x="28371" y="4931"/>
                  </a:cubicBezTo>
                  <a:cubicBezTo>
                    <a:pt x="28393" y="4948"/>
                    <a:pt x="28410" y="4966"/>
                    <a:pt x="28445" y="4966"/>
                  </a:cubicBezTo>
                  <a:cubicBezTo>
                    <a:pt x="28445" y="4966"/>
                    <a:pt x="28462" y="4966"/>
                    <a:pt x="28480" y="4948"/>
                  </a:cubicBezTo>
                  <a:cubicBezTo>
                    <a:pt x="28519" y="4931"/>
                    <a:pt x="28519" y="4896"/>
                    <a:pt x="28502" y="4857"/>
                  </a:cubicBezTo>
                  <a:cubicBezTo>
                    <a:pt x="28480" y="4839"/>
                    <a:pt x="28462" y="4822"/>
                    <a:pt x="28445" y="4822"/>
                  </a:cubicBezTo>
                  <a:close/>
                  <a:moveTo>
                    <a:pt x="1014" y="4948"/>
                  </a:moveTo>
                  <a:cubicBezTo>
                    <a:pt x="980" y="4948"/>
                    <a:pt x="958" y="4966"/>
                    <a:pt x="940" y="4983"/>
                  </a:cubicBezTo>
                  <a:cubicBezTo>
                    <a:pt x="923" y="5022"/>
                    <a:pt x="923" y="5057"/>
                    <a:pt x="958" y="5074"/>
                  </a:cubicBezTo>
                  <a:cubicBezTo>
                    <a:pt x="980" y="5092"/>
                    <a:pt x="997" y="5092"/>
                    <a:pt x="1014" y="5092"/>
                  </a:cubicBezTo>
                  <a:cubicBezTo>
                    <a:pt x="1032" y="5092"/>
                    <a:pt x="1049" y="5092"/>
                    <a:pt x="1067" y="5074"/>
                  </a:cubicBezTo>
                  <a:cubicBezTo>
                    <a:pt x="1088" y="5040"/>
                    <a:pt x="1088" y="4983"/>
                    <a:pt x="1049" y="4966"/>
                  </a:cubicBezTo>
                  <a:cubicBezTo>
                    <a:pt x="1032" y="4948"/>
                    <a:pt x="1014" y="4948"/>
                    <a:pt x="1014" y="4948"/>
                  </a:cubicBezTo>
                  <a:close/>
                  <a:moveTo>
                    <a:pt x="28628" y="5131"/>
                  </a:moveTo>
                  <a:cubicBezTo>
                    <a:pt x="28628" y="5131"/>
                    <a:pt x="28610" y="5131"/>
                    <a:pt x="28589" y="5148"/>
                  </a:cubicBezTo>
                  <a:cubicBezTo>
                    <a:pt x="28554" y="5166"/>
                    <a:pt x="28554" y="5201"/>
                    <a:pt x="28571" y="5240"/>
                  </a:cubicBezTo>
                  <a:cubicBezTo>
                    <a:pt x="28589" y="5257"/>
                    <a:pt x="28610" y="5274"/>
                    <a:pt x="28628" y="5274"/>
                  </a:cubicBezTo>
                  <a:cubicBezTo>
                    <a:pt x="28645" y="5274"/>
                    <a:pt x="28663" y="5274"/>
                    <a:pt x="28663" y="5257"/>
                  </a:cubicBezTo>
                  <a:cubicBezTo>
                    <a:pt x="28697" y="5240"/>
                    <a:pt x="28719" y="5201"/>
                    <a:pt x="28697" y="5166"/>
                  </a:cubicBezTo>
                  <a:cubicBezTo>
                    <a:pt x="28680" y="5148"/>
                    <a:pt x="28663" y="5131"/>
                    <a:pt x="28628" y="5131"/>
                  </a:cubicBezTo>
                  <a:close/>
                  <a:moveTo>
                    <a:pt x="797" y="5240"/>
                  </a:moveTo>
                  <a:cubicBezTo>
                    <a:pt x="779" y="5240"/>
                    <a:pt x="762" y="5257"/>
                    <a:pt x="740" y="5274"/>
                  </a:cubicBezTo>
                  <a:cubicBezTo>
                    <a:pt x="705" y="5309"/>
                    <a:pt x="723" y="5348"/>
                    <a:pt x="762" y="5383"/>
                  </a:cubicBezTo>
                  <a:lnTo>
                    <a:pt x="797" y="5383"/>
                  </a:lnTo>
                  <a:cubicBezTo>
                    <a:pt x="814" y="5383"/>
                    <a:pt x="849" y="5383"/>
                    <a:pt x="849" y="5366"/>
                  </a:cubicBezTo>
                  <a:cubicBezTo>
                    <a:pt x="888" y="5331"/>
                    <a:pt x="871" y="5274"/>
                    <a:pt x="832" y="5257"/>
                  </a:cubicBezTo>
                  <a:cubicBezTo>
                    <a:pt x="832" y="5257"/>
                    <a:pt x="814" y="5240"/>
                    <a:pt x="797" y="5240"/>
                  </a:cubicBezTo>
                  <a:close/>
                  <a:moveTo>
                    <a:pt x="28789" y="5440"/>
                  </a:moveTo>
                  <a:cubicBezTo>
                    <a:pt x="28754" y="5475"/>
                    <a:pt x="28736" y="5509"/>
                    <a:pt x="28771" y="5549"/>
                  </a:cubicBezTo>
                  <a:cubicBezTo>
                    <a:pt x="28771" y="5566"/>
                    <a:pt x="28806" y="5583"/>
                    <a:pt x="28828" y="5583"/>
                  </a:cubicBezTo>
                  <a:cubicBezTo>
                    <a:pt x="28845" y="5583"/>
                    <a:pt x="28863" y="5583"/>
                    <a:pt x="28863" y="5566"/>
                  </a:cubicBezTo>
                  <a:cubicBezTo>
                    <a:pt x="28897" y="5549"/>
                    <a:pt x="28915" y="5509"/>
                    <a:pt x="28880" y="5475"/>
                  </a:cubicBezTo>
                  <a:cubicBezTo>
                    <a:pt x="28880" y="5440"/>
                    <a:pt x="28845" y="5440"/>
                    <a:pt x="28828" y="5440"/>
                  </a:cubicBezTo>
                  <a:close/>
                  <a:moveTo>
                    <a:pt x="597" y="5549"/>
                  </a:moveTo>
                  <a:cubicBezTo>
                    <a:pt x="579" y="5549"/>
                    <a:pt x="544" y="5566"/>
                    <a:pt x="544" y="5583"/>
                  </a:cubicBezTo>
                  <a:cubicBezTo>
                    <a:pt x="505" y="5618"/>
                    <a:pt x="523" y="5657"/>
                    <a:pt x="562" y="5692"/>
                  </a:cubicBezTo>
                  <a:lnTo>
                    <a:pt x="597" y="5692"/>
                  </a:lnTo>
                  <a:cubicBezTo>
                    <a:pt x="614" y="5692"/>
                    <a:pt x="653" y="5675"/>
                    <a:pt x="653" y="5657"/>
                  </a:cubicBezTo>
                  <a:cubicBezTo>
                    <a:pt x="688" y="5618"/>
                    <a:pt x="671" y="5583"/>
                    <a:pt x="631" y="5566"/>
                  </a:cubicBezTo>
                  <a:cubicBezTo>
                    <a:pt x="614" y="5549"/>
                    <a:pt x="614" y="5549"/>
                    <a:pt x="597" y="5549"/>
                  </a:cubicBezTo>
                  <a:close/>
                  <a:moveTo>
                    <a:pt x="28989" y="5744"/>
                  </a:moveTo>
                  <a:cubicBezTo>
                    <a:pt x="28954" y="5766"/>
                    <a:pt x="28937" y="5818"/>
                    <a:pt x="28971" y="5853"/>
                  </a:cubicBezTo>
                  <a:cubicBezTo>
                    <a:pt x="28971" y="5875"/>
                    <a:pt x="29006" y="5892"/>
                    <a:pt x="29024" y="5892"/>
                  </a:cubicBezTo>
                  <a:cubicBezTo>
                    <a:pt x="29045" y="5892"/>
                    <a:pt x="29045" y="5875"/>
                    <a:pt x="29063" y="5875"/>
                  </a:cubicBezTo>
                  <a:cubicBezTo>
                    <a:pt x="29098" y="5853"/>
                    <a:pt x="29115" y="5801"/>
                    <a:pt x="29080" y="5766"/>
                  </a:cubicBezTo>
                  <a:cubicBezTo>
                    <a:pt x="29080" y="5744"/>
                    <a:pt x="29045" y="5744"/>
                    <a:pt x="29024" y="5744"/>
                  </a:cubicBezTo>
                  <a:close/>
                  <a:moveTo>
                    <a:pt x="414" y="5853"/>
                  </a:moveTo>
                  <a:cubicBezTo>
                    <a:pt x="379" y="5853"/>
                    <a:pt x="362" y="5875"/>
                    <a:pt x="344" y="5892"/>
                  </a:cubicBezTo>
                  <a:cubicBezTo>
                    <a:pt x="327" y="5927"/>
                    <a:pt x="344" y="5984"/>
                    <a:pt x="379" y="6001"/>
                  </a:cubicBezTo>
                  <a:lnTo>
                    <a:pt x="414" y="6001"/>
                  </a:lnTo>
                  <a:cubicBezTo>
                    <a:pt x="436" y="6001"/>
                    <a:pt x="453" y="6001"/>
                    <a:pt x="470" y="5962"/>
                  </a:cubicBezTo>
                  <a:cubicBezTo>
                    <a:pt x="488" y="5927"/>
                    <a:pt x="488" y="5892"/>
                    <a:pt x="453" y="5875"/>
                  </a:cubicBezTo>
                  <a:cubicBezTo>
                    <a:pt x="436" y="5853"/>
                    <a:pt x="414" y="5853"/>
                    <a:pt x="414" y="5853"/>
                  </a:cubicBezTo>
                  <a:close/>
                  <a:moveTo>
                    <a:pt x="29224" y="6036"/>
                  </a:moveTo>
                  <a:cubicBezTo>
                    <a:pt x="29206" y="6036"/>
                    <a:pt x="29189" y="6053"/>
                    <a:pt x="29189" y="6053"/>
                  </a:cubicBezTo>
                  <a:cubicBezTo>
                    <a:pt x="29154" y="6071"/>
                    <a:pt x="29132" y="6127"/>
                    <a:pt x="29172" y="6162"/>
                  </a:cubicBezTo>
                  <a:cubicBezTo>
                    <a:pt x="29172" y="6180"/>
                    <a:pt x="29206" y="6180"/>
                    <a:pt x="29224" y="6180"/>
                  </a:cubicBezTo>
                  <a:lnTo>
                    <a:pt x="29263" y="6180"/>
                  </a:lnTo>
                  <a:cubicBezTo>
                    <a:pt x="29298" y="6145"/>
                    <a:pt x="29315" y="6110"/>
                    <a:pt x="29280" y="6071"/>
                  </a:cubicBezTo>
                  <a:cubicBezTo>
                    <a:pt x="29280" y="6053"/>
                    <a:pt x="29241" y="6036"/>
                    <a:pt x="29224" y="6036"/>
                  </a:cubicBezTo>
                  <a:close/>
                  <a:moveTo>
                    <a:pt x="235" y="6180"/>
                  </a:moveTo>
                  <a:cubicBezTo>
                    <a:pt x="218" y="6180"/>
                    <a:pt x="179" y="6180"/>
                    <a:pt x="161" y="6219"/>
                  </a:cubicBezTo>
                  <a:cubicBezTo>
                    <a:pt x="144" y="6254"/>
                    <a:pt x="161" y="6288"/>
                    <a:pt x="196" y="6310"/>
                  </a:cubicBezTo>
                  <a:cubicBezTo>
                    <a:pt x="218" y="6328"/>
                    <a:pt x="218" y="6328"/>
                    <a:pt x="235" y="6328"/>
                  </a:cubicBezTo>
                  <a:cubicBezTo>
                    <a:pt x="253" y="6328"/>
                    <a:pt x="288" y="6310"/>
                    <a:pt x="288" y="6288"/>
                  </a:cubicBezTo>
                  <a:cubicBezTo>
                    <a:pt x="327" y="6254"/>
                    <a:pt x="305" y="6201"/>
                    <a:pt x="270" y="6180"/>
                  </a:cubicBezTo>
                  <a:close/>
                  <a:moveTo>
                    <a:pt x="29424" y="6345"/>
                  </a:moveTo>
                  <a:cubicBezTo>
                    <a:pt x="29407" y="6345"/>
                    <a:pt x="29389" y="6345"/>
                    <a:pt x="29389" y="6362"/>
                  </a:cubicBezTo>
                  <a:cubicBezTo>
                    <a:pt x="29350" y="6380"/>
                    <a:pt x="29333" y="6419"/>
                    <a:pt x="29372" y="6454"/>
                  </a:cubicBezTo>
                  <a:cubicBezTo>
                    <a:pt x="29372" y="6471"/>
                    <a:pt x="29407" y="6489"/>
                    <a:pt x="29424" y="6489"/>
                  </a:cubicBezTo>
                  <a:cubicBezTo>
                    <a:pt x="29441" y="6489"/>
                    <a:pt x="29459" y="6489"/>
                    <a:pt x="29459" y="6471"/>
                  </a:cubicBezTo>
                  <a:cubicBezTo>
                    <a:pt x="29498" y="6454"/>
                    <a:pt x="29515" y="6419"/>
                    <a:pt x="29481" y="6380"/>
                  </a:cubicBezTo>
                  <a:cubicBezTo>
                    <a:pt x="29481" y="6362"/>
                    <a:pt x="29441" y="6345"/>
                    <a:pt x="29424" y="6345"/>
                  </a:cubicBezTo>
                  <a:close/>
                  <a:moveTo>
                    <a:pt x="70" y="6506"/>
                  </a:moveTo>
                  <a:cubicBezTo>
                    <a:pt x="35" y="6506"/>
                    <a:pt x="18" y="6506"/>
                    <a:pt x="0" y="6545"/>
                  </a:cubicBezTo>
                  <a:lnTo>
                    <a:pt x="0" y="6580"/>
                  </a:lnTo>
                  <a:cubicBezTo>
                    <a:pt x="0" y="6597"/>
                    <a:pt x="18" y="6636"/>
                    <a:pt x="35" y="6636"/>
                  </a:cubicBezTo>
                  <a:cubicBezTo>
                    <a:pt x="53" y="6636"/>
                    <a:pt x="53" y="6654"/>
                    <a:pt x="70" y="6654"/>
                  </a:cubicBezTo>
                  <a:cubicBezTo>
                    <a:pt x="88" y="6654"/>
                    <a:pt x="127" y="6636"/>
                    <a:pt x="127" y="6597"/>
                  </a:cubicBezTo>
                  <a:cubicBezTo>
                    <a:pt x="144" y="6562"/>
                    <a:pt x="144" y="6528"/>
                    <a:pt x="109" y="6506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7"/>
            <p:cNvSpPr/>
            <p:nvPr/>
          </p:nvSpPr>
          <p:spPr>
            <a:xfrm rot="-5400000">
              <a:off x="6149727" y="1898392"/>
              <a:ext cx="5567523" cy="1378823"/>
            </a:xfrm>
            <a:custGeom>
              <a:avLst/>
              <a:gdLst/>
              <a:ahLst/>
              <a:cxnLst/>
              <a:rect l="l" t="t" r="r" b="b"/>
              <a:pathLst>
                <a:path w="31130" h="8451" extrusionOk="0">
                  <a:moveTo>
                    <a:pt x="12654" y="0"/>
                  </a:moveTo>
                  <a:cubicBezTo>
                    <a:pt x="12620" y="0"/>
                    <a:pt x="12585" y="35"/>
                    <a:pt x="12585" y="74"/>
                  </a:cubicBezTo>
                  <a:cubicBezTo>
                    <a:pt x="12585" y="109"/>
                    <a:pt x="12620" y="144"/>
                    <a:pt x="12654" y="144"/>
                  </a:cubicBezTo>
                  <a:cubicBezTo>
                    <a:pt x="12693" y="144"/>
                    <a:pt x="12728" y="109"/>
                    <a:pt x="12728" y="74"/>
                  </a:cubicBezTo>
                  <a:cubicBezTo>
                    <a:pt x="12728" y="35"/>
                    <a:pt x="12693" y="0"/>
                    <a:pt x="12654" y="0"/>
                  </a:cubicBezTo>
                  <a:close/>
                  <a:moveTo>
                    <a:pt x="12293" y="17"/>
                  </a:moveTo>
                  <a:cubicBezTo>
                    <a:pt x="12237" y="17"/>
                    <a:pt x="12219" y="57"/>
                    <a:pt x="12219" y="91"/>
                  </a:cubicBezTo>
                  <a:cubicBezTo>
                    <a:pt x="12219" y="126"/>
                    <a:pt x="12258" y="165"/>
                    <a:pt x="12293" y="165"/>
                  </a:cubicBezTo>
                  <a:cubicBezTo>
                    <a:pt x="12328" y="165"/>
                    <a:pt x="12367" y="126"/>
                    <a:pt x="12367" y="91"/>
                  </a:cubicBezTo>
                  <a:cubicBezTo>
                    <a:pt x="12367" y="35"/>
                    <a:pt x="12328" y="17"/>
                    <a:pt x="12293" y="17"/>
                  </a:cubicBezTo>
                  <a:close/>
                  <a:moveTo>
                    <a:pt x="13020" y="17"/>
                  </a:moveTo>
                  <a:cubicBezTo>
                    <a:pt x="12981" y="17"/>
                    <a:pt x="12946" y="35"/>
                    <a:pt x="12946" y="74"/>
                  </a:cubicBezTo>
                  <a:cubicBezTo>
                    <a:pt x="12946" y="126"/>
                    <a:pt x="12963" y="165"/>
                    <a:pt x="13020" y="165"/>
                  </a:cubicBezTo>
                  <a:cubicBezTo>
                    <a:pt x="13055" y="165"/>
                    <a:pt x="13089" y="126"/>
                    <a:pt x="13089" y="91"/>
                  </a:cubicBezTo>
                  <a:cubicBezTo>
                    <a:pt x="13089" y="57"/>
                    <a:pt x="13055" y="17"/>
                    <a:pt x="13020" y="17"/>
                  </a:cubicBezTo>
                  <a:close/>
                  <a:moveTo>
                    <a:pt x="11910" y="35"/>
                  </a:moveTo>
                  <a:cubicBezTo>
                    <a:pt x="11875" y="57"/>
                    <a:pt x="11858" y="91"/>
                    <a:pt x="11858" y="126"/>
                  </a:cubicBezTo>
                  <a:cubicBezTo>
                    <a:pt x="11858" y="165"/>
                    <a:pt x="11893" y="183"/>
                    <a:pt x="11932" y="183"/>
                  </a:cubicBezTo>
                  <a:cubicBezTo>
                    <a:pt x="11967" y="183"/>
                    <a:pt x="12002" y="144"/>
                    <a:pt x="12002" y="109"/>
                  </a:cubicBezTo>
                  <a:cubicBezTo>
                    <a:pt x="12002" y="74"/>
                    <a:pt x="11967" y="35"/>
                    <a:pt x="11932" y="35"/>
                  </a:cubicBezTo>
                  <a:close/>
                  <a:moveTo>
                    <a:pt x="13381" y="35"/>
                  </a:moveTo>
                  <a:cubicBezTo>
                    <a:pt x="13346" y="35"/>
                    <a:pt x="13307" y="74"/>
                    <a:pt x="13307" y="109"/>
                  </a:cubicBezTo>
                  <a:cubicBezTo>
                    <a:pt x="13290" y="144"/>
                    <a:pt x="13324" y="183"/>
                    <a:pt x="13364" y="183"/>
                  </a:cubicBezTo>
                  <a:lnTo>
                    <a:pt x="13381" y="183"/>
                  </a:lnTo>
                  <a:cubicBezTo>
                    <a:pt x="13416" y="183"/>
                    <a:pt x="13433" y="165"/>
                    <a:pt x="13455" y="126"/>
                  </a:cubicBezTo>
                  <a:cubicBezTo>
                    <a:pt x="13455" y="91"/>
                    <a:pt x="13416" y="57"/>
                    <a:pt x="13381" y="35"/>
                  </a:cubicBezTo>
                  <a:close/>
                  <a:moveTo>
                    <a:pt x="24185" y="74"/>
                  </a:moveTo>
                  <a:cubicBezTo>
                    <a:pt x="24150" y="91"/>
                    <a:pt x="24116" y="126"/>
                    <a:pt x="24116" y="165"/>
                  </a:cubicBezTo>
                  <a:cubicBezTo>
                    <a:pt x="24116" y="200"/>
                    <a:pt x="24150" y="218"/>
                    <a:pt x="24185" y="218"/>
                  </a:cubicBezTo>
                  <a:lnTo>
                    <a:pt x="24203" y="218"/>
                  </a:lnTo>
                  <a:cubicBezTo>
                    <a:pt x="24242" y="218"/>
                    <a:pt x="24259" y="183"/>
                    <a:pt x="24259" y="144"/>
                  </a:cubicBezTo>
                  <a:cubicBezTo>
                    <a:pt x="24259" y="109"/>
                    <a:pt x="24224" y="74"/>
                    <a:pt x="24185" y="74"/>
                  </a:cubicBezTo>
                  <a:close/>
                  <a:moveTo>
                    <a:pt x="24551" y="74"/>
                  </a:moveTo>
                  <a:cubicBezTo>
                    <a:pt x="24512" y="74"/>
                    <a:pt x="24477" y="91"/>
                    <a:pt x="24477" y="126"/>
                  </a:cubicBezTo>
                  <a:cubicBezTo>
                    <a:pt x="24477" y="183"/>
                    <a:pt x="24512" y="200"/>
                    <a:pt x="24551" y="218"/>
                  </a:cubicBezTo>
                  <a:cubicBezTo>
                    <a:pt x="24586" y="218"/>
                    <a:pt x="24620" y="183"/>
                    <a:pt x="24620" y="144"/>
                  </a:cubicBezTo>
                  <a:cubicBezTo>
                    <a:pt x="24620" y="91"/>
                    <a:pt x="24586" y="74"/>
                    <a:pt x="24551" y="74"/>
                  </a:cubicBezTo>
                  <a:close/>
                  <a:moveTo>
                    <a:pt x="11549" y="91"/>
                  </a:moveTo>
                  <a:cubicBezTo>
                    <a:pt x="11514" y="91"/>
                    <a:pt x="11497" y="126"/>
                    <a:pt x="11497" y="165"/>
                  </a:cubicBezTo>
                  <a:cubicBezTo>
                    <a:pt x="11497" y="200"/>
                    <a:pt x="11532" y="235"/>
                    <a:pt x="11567" y="235"/>
                  </a:cubicBezTo>
                  <a:lnTo>
                    <a:pt x="11584" y="235"/>
                  </a:lnTo>
                  <a:cubicBezTo>
                    <a:pt x="11623" y="235"/>
                    <a:pt x="11640" y="183"/>
                    <a:pt x="11640" y="144"/>
                  </a:cubicBezTo>
                  <a:cubicBezTo>
                    <a:pt x="11640" y="109"/>
                    <a:pt x="11606" y="91"/>
                    <a:pt x="11567" y="91"/>
                  </a:cubicBezTo>
                  <a:close/>
                  <a:moveTo>
                    <a:pt x="24912" y="91"/>
                  </a:moveTo>
                  <a:cubicBezTo>
                    <a:pt x="24877" y="91"/>
                    <a:pt x="24838" y="109"/>
                    <a:pt x="24838" y="144"/>
                  </a:cubicBezTo>
                  <a:cubicBezTo>
                    <a:pt x="24838" y="200"/>
                    <a:pt x="24855" y="235"/>
                    <a:pt x="24912" y="235"/>
                  </a:cubicBezTo>
                  <a:cubicBezTo>
                    <a:pt x="24947" y="235"/>
                    <a:pt x="24986" y="200"/>
                    <a:pt x="24986" y="165"/>
                  </a:cubicBezTo>
                  <a:cubicBezTo>
                    <a:pt x="24986" y="126"/>
                    <a:pt x="24964" y="91"/>
                    <a:pt x="24929" y="91"/>
                  </a:cubicBezTo>
                  <a:close/>
                  <a:moveTo>
                    <a:pt x="13725" y="109"/>
                  </a:moveTo>
                  <a:cubicBezTo>
                    <a:pt x="13707" y="109"/>
                    <a:pt x="13673" y="126"/>
                    <a:pt x="13673" y="165"/>
                  </a:cubicBezTo>
                  <a:cubicBezTo>
                    <a:pt x="13651" y="200"/>
                    <a:pt x="13690" y="235"/>
                    <a:pt x="13725" y="252"/>
                  </a:cubicBezTo>
                  <a:cubicBezTo>
                    <a:pt x="13760" y="252"/>
                    <a:pt x="13799" y="218"/>
                    <a:pt x="13799" y="183"/>
                  </a:cubicBezTo>
                  <a:cubicBezTo>
                    <a:pt x="13816" y="144"/>
                    <a:pt x="13781" y="109"/>
                    <a:pt x="13742" y="109"/>
                  </a:cubicBezTo>
                  <a:close/>
                  <a:moveTo>
                    <a:pt x="23842" y="126"/>
                  </a:moveTo>
                  <a:cubicBezTo>
                    <a:pt x="23824" y="126"/>
                    <a:pt x="23824" y="126"/>
                    <a:pt x="23824" y="144"/>
                  </a:cubicBezTo>
                  <a:cubicBezTo>
                    <a:pt x="23789" y="144"/>
                    <a:pt x="23750" y="183"/>
                    <a:pt x="23768" y="218"/>
                  </a:cubicBezTo>
                  <a:cubicBezTo>
                    <a:pt x="23768" y="252"/>
                    <a:pt x="23807" y="274"/>
                    <a:pt x="23842" y="274"/>
                  </a:cubicBezTo>
                  <a:cubicBezTo>
                    <a:pt x="23876" y="274"/>
                    <a:pt x="23916" y="235"/>
                    <a:pt x="23898" y="200"/>
                  </a:cubicBezTo>
                  <a:cubicBezTo>
                    <a:pt x="23898" y="165"/>
                    <a:pt x="23859" y="126"/>
                    <a:pt x="23842" y="126"/>
                  </a:cubicBezTo>
                  <a:close/>
                  <a:moveTo>
                    <a:pt x="11205" y="144"/>
                  </a:moveTo>
                  <a:cubicBezTo>
                    <a:pt x="11149" y="144"/>
                    <a:pt x="11131" y="183"/>
                    <a:pt x="11131" y="235"/>
                  </a:cubicBezTo>
                  <a:cubicBezTo>
                    <a:pt x="11149" y="274"/>
                    <a:pt x="11171" y="292"/>
                    <a:pt x="11205" y="292"/>
                  </a:cubicBezTo>
                  <a:lnTo>
                    <a:pt x="11223" y="292"/>
                  </a:lnTo>
                  <a:cubicBezTo>
                    <a:pt x="11258" y="292"/>
                    <a:pt x="11297" y="235"/>
                    <a:pt x="11279" y="200"/>
                  </a:cubicBezTo>
                  <a:cubicBezTo>
                    <a:pt x="11279" y="165"/>
                    <a:pt x="11240" y="144"/>
                    <a:pt x="11205" y="144"/>
                  </a:cubicBezTo>
                  <a:close/>
                  <a:moveTo>
                    <a:pt x="25273" y="165"/>
                  </a:moveTo>
                  <a:cubicBezTo>
                    <a:pt x="25238" y="165"/>
                    <a:pt x="25203" y="183"/>
                    <a:pt x="25203" y="218"/>
                  </a:cubicBezTo>
                  <a:cubicBezTo>
                    <a:pt x="25182" y="252"/>
                    <a:pt x="25221" y="292"/>
                    <a:pt x="25256" y="309"/>
                  </a:cubicBezTo>
                  <a:lnTo>
                    <a:pt x="25273" y="309"/>
                  </a:lnTo>
                  <a:cubicBezTo>
                    <a:pt x="25312" y="309"/>
                    <a:pt x="25330" y="292"/>
                    <a:pt x="25347" y="252"/>
                  </a:cubicBezTo>
                  <a:cubicBezTo>
                    <a:pt x="25347" y="218"/>
                    <a:pt x="25330" y="183"/>
                    <a:pt x="25291" y="165"/>
                  </a:cubicBezTo>
                  <a:close/>
                  <a:moveTo>
                    <a:pt x="14086" y="183"/>
                  </a:moveTo>
                  <a:cubicBezTo>
                    <a:pt x="14051" y="183"/>
                    <a:pt x="14034" y="200"/>
                    <a:pt x="14016" y="235"/>
                  </a:cubicBezTo>
                  <a:cubicBezTo>
                    <a:pt x="13999" y="274"/>
                    <a:pt x="14034" y="326"/>
                    <a:pt x="14069" y="326"/>
                  </a:cubicBezTo>
                  <a:lnTo>
                    <a:pt x="14086" y="326"/>
                  </a:lnTo>
                  <a:cubicBezTo>
                    <a:pt x="14125" y="326"/>
                    <a:pt x="14142" y="309"/>
                    <a:pt x="14160" y="274"/>
                  </a:cubicBezTo>
                  <a:cubicBezTo>
                    <a:pt x="14160" y="235"/>
                    <a:pt x="14142" y="200"/>
                    <a:pt x="14108" y="183"/>
                  </a:cubicBezTo>
                  <a:close/>
                  <a:moveTo>
                    <a:pt x="10844" y="218"/>
                  </a:moveTo>
                  <a:cubicBezTo>
                    <a:pt x="10805" y="218"/>
                    <a:pt x="10770" y="252"/>
                    <a:pt x="10788" y="292"/>
                  </a:cubicBezTo>
                  <a:cubicBezTo>
                    <a:pt x="10788" y="326"/>
                    <a:pt x="10822" y="361"/>
                    <a:pt x="10862" y="361"/>
                  </a:cubicBezTo>
                  <a:cubicBezTo>
                    <a:pt x="10914" y="344"/>
                    <a:pt x="10931" y="309"/>
                    <a:pt x="10931" y="274"/>
                  </a:cubicBezTo>
                  <a:cubicBezTo>
                    <a:pt x="10914" y="235"/>
                    <a:pt x="10879" y="218"/>
                    <a:pt x="10862" y="218"/>
                  </a:cubicBezTo>
                  <a:close/>
                  <a:moveTo>
                    <a:pt x="23463" y="218"/>
                  </a:moveTo>
                  <a:cubicBezTo>
                    <a:pt x="23424" y="235"/>
                    <a:pt x="23406" y="274"/>
                    <a:pt x="23406" y="309"/>
                  </a:cubicBezTo>
                  <a:cubicBezTo>
                    <a:pt x="23424" y="344"/>
                    <a:pt x="23441" y="361"/>
                    <a:pt x="23480" y="361"/>
                  </a:cubicBezTo>
                  <a:lnTo>
                    <a:pt x="23498" y="361"/>
                  </a:lnTo>
                  <a:cubicBezTo>
                    <a:pt x="23533" y="361"/>
                    <a:pt x="23572" y="309"/>
                    <a:pt x="23550" y="274"/>
                  </a:cubicBezTo>
                  <a:cubicBezTo>
                    <a:pt x="23533" y="235"/>
                    <a:pt x="23515" y="218"/>
                    <a:pt x="23480" y="218"/>
                  </a:cubicBezTo>
                  <a:close/>
                  <a:moveTo>
                    <a:pt x="10479" y="292"/>
                  </a:moveTo>
                  <a:cubicBezTo>
                    <a:pt x="10444" y="292"/>
                    <a:pt x="10426" y="326"/>
                    <a:pt x="10426" y="383"/>
                  </a:cubicBezTo>
                  <a:cubicBezTo>
                    <a:pt x="10444" y="400"/>
                    <a:pt x="10461" y="435"/>
                    <a:pt x="10496" y="435"/>
                  </a:cubicBezTo>
                  <a:lnTo>
                    <a:pt x="10518" y="435"/>
                  </a:lnTo>
                  <a:cubicBezTo>
                    <a:pt x="10553" y="418"/>
                    <a:pt x="10570" y="383"/>
                    <a:pt x="10570" y="344"/>
                  </a:cubicBezTo>
                  <a:cubicBezTo>
                    <a:pt x="10570" y="309"/>
                    <a:pt x="10535" y="292"/>
                    <a:pt x="10496" y="292"/>
                  </a:cubicBezTo>
                  <a:close/>
                  <a:moveTo>
                    <a:pt x="14434" y="292"/>
                  </a:moveTo>
                  <a:cubicBezTo>
                    <a:pt x="14395" y="292"/>
                    <a:pt x="14377" y="309"/>
                    <a:pt x="14360" y="344"/>
                  </a:cubicBezTo>
                  <a:cubicBezTo>
                    <a:pt x="14343" y="383"/>
                    <a:pt x="14360" y="418"/>
                    <a:pt x="14412" y="435"/>
                  </a:cubicBezTo>
                  <a:lnTo>
                    <a:pt x="14434" y="435"/>
                  </a:lnTo>
                  <a:cubicBezTo>
                    <a:pt x="14469" y="435"/>
                    <a:pt x="14486" y="418"/>
                    <a:pt x="14504" y="400"/>
                  </a:cubicBezTo>
                  <a:cubicBezTo>
                    <a:pt x="14504" y="361"/>
                    <a:pt x="14486" y="309"/>
                    <a:pt x="14451" y="309"/>
                  </a:cubicBezTo>
                  <a:lnTo>
                    <a:pt x="14434" y="292"/>
                  </a:lnTo>
                  <a:close/>
                  <a:moveTo>
                    <a:pt x="25599" y="292"/>
                  </a:moveTo>
                  <a:cubicBezTo>
                    <a:pt x="25582" y="292"/>
                    <a:pt x="25565" y="309"/>
                    <a:pt x="25547" y="326"/>
                  </a:cubicBezTo>
                  <a:cubicBezTo>
                    <a:pt x="25530" y="361"/>
                    <a:pt x="25547" y="418"/>
                    <a:pt x="25582" y="435"/>
                  </a:cubicBezTo>
                  <a:lnTo>
                    <a:pt x="25599" y="435"/>
                  </a:lnTo>
                  <a:cubicBezTo>
                    <a:pt x="25639" y="435"/>
                    <a:pt x="25656" y="418"/>
                    <a:pt x="25673" y="400"/>
                  </a:cubicBezTo>
                  <a:cubicBezTo>
                    <a:pt x="25691" y="361"/>
                    <a:pt x="25673" y="309"/>
                    <a:pt x="25639" y="292"/>
                  </a:cubicBezTo>
                  <a:close/>
                  <a:moveTo>
                    <a:pt x="23115" y="344"/>
                  </a:moveTo>
                  <a:cubicBezTo>
                    <a:pt x="23080" y="361"/>
                    <a:pt x="23063" y="400"/>
                    <a:pt x="23063" y="435"/>
                  </a:cubicBezTo>
                  <a:cubicBezTo>
                    <a:pt x="23080" y="470"/>
                    <a:pt x="23115" y="492"/>
                    <a:pt x="23137" y="492"/>
                  </a:cubicBezTo>
                  <a:cubicBezTo>
                    <a:pt x="23154" y="492"/>
                    <a:pt x="23154" y="492"/>
                    <a:pt x="23171" y="470"/>
                  </a:cubicBezTo>
                  <a:cubicBezTo>
                    <a:pt x="23206" y="470"/>
                    <a:pt x="23224" y="418"/>
                    <a:pt x="23206" y="383"/>
                  </a:cubicBezTo>
                  <a:cubicBezTo>
                    <a:pt x="23189" y="361"/>
                    <a:pt x="23171" y="344"/>
                    <a:pt x="23137" y="344"/>
                  </a:cubicBezTo>
                  <a:close/>
                  <a:moveTo>
                    <a:pt x="10135" y="361"/>
                  </a:moveTo>
                  <a:cubicBezTo>
                    <a:pt x="10083" y="383"/>
                    <a:pt x="10061" y="418"/>
                    <a:pt x="10083" y="453"/>
                  </a:cubicBezTo>
                  <a:cubicBezTo>
                    <a:pt x="10083" y="492"/>
                    <a:pt x="10118" y="509"/>
                    <a:pt x="10135" y="509"/>
                  </a:cubicBezTo>
                  <a:lnTo>
                    <a:pt x="10152" y="509"/>
                  </a:lnTo>
                  <a:cubicBezTo>
                    <a:pt x="10191" y="492"/>
                    <a:pt x="10226" y="453"/>
                    <a:pt x="10209" y="418"/>
                  </a:cubicBezTo>
                  <a:cubicBezTo>
                    <a:pt x="10209" y="383"/>
                    <a:pt x="10170" y="361"/>
                    <a:pt x="10135" y="361"/>
                  </a:cubicBezTo>
                  <a:close/>
                  <a:moveTo>
                    <a:pt x="9774" y="435"/>
                  </a:moveTo>
                  <a:cubicBezTo>
                    <a:pt x="9735" y="453"/>
                    <a:pt x="9717" y="492"/>
                    <a:pt x="9717" y="527"/>
                  </a:cubicBezTo>
                  <a:cubicBezTo>
                    <a:pt x="9717" y="561"/>
                    <a:pt x="9756" y="579"/>
                    <a:pt x="9791" y="579"/>
                  </a:cubicBezTo>
                  <a:lnTo>
                    <a:pt x="9809" y="579"/>
                  </a:lnTo>
                  <a:cubicBezTo>
                    <a:pt x="9843" y="579"/>
                    <a:pt x="9865" y="544"/>
                    <a:pt x="9865" y="492"/>
                  </a:cubicBezTo>
                  <a:cubicBezTo>
                    <a:pt x="9843" y="470"/>
                    <a:pt x="9826" y="435"/>
                    <a:pt x="9791" y="435"/>
                  </a:cubicBezTo>
                  <a:close/>
                  <a:moveTo>
                    <a:pt x="14760" y="435"/>
                  </a:moveTo>
                  <a:cubicBezTo>
                    <a:pt x="14739" y="435"/>
                    <a:pt x="14704" y="453"/>
                    <a:pt x="14704" y="470"/>
                  </a:cubicBezTo>
                  <a:cubicBezTo>
                    <a:pt x="14686" y="509"/>
                    <a:pt x="14686" y="561"/>
                    <a:pt x="14721" y="579"/>
                  </a:cubicBezTo>
                  <a:lnTo>
                    <a:pt x="14760" y="579"/>
                  </a:lnTo>
                  <a:cubicBezTo>
                    <a:pt x="14795" y="579"/>
                    <a:pt x="14813" y="579"/>
                    <a:pt x="14830" y="544"/>
                  </a:cubicBezTo>
                  <a:cubicBezTo>
                    <a:pt x="14847" y="509"/>
                    <a:pt x="14830" y="470"/>
                    <a:pt x="14795" y="453"/>
                  </a:cubicBezTo>
                  <a:cubicBezTo>
                    <a:pt x="14795" y="435"/>
                    <a:pt x="14778" y="435"/>
                    <a:pt x="14760" y="435"/>
                  </a:cubicBezTo>
                  <a:close/>
                  <a:moveTo>
                    <a:pt x="22810" y="470"/>
                  </a:moveTo>
                  <a:cubicBezTo>
                    <a:pt x="22789" y="470"/>
                    <a:pt x="22789" y="470"/>
                    <a:pt x="22771" y="492"/>
                  </a:cubicBezTo>
                  <a:cubicBezTo>
                    <a:pt x="22736" y="492"/>
                    <a:pt x="22719" y="544"/>
                    <a:pt x="22736" y="579"/>
                  </a:cubicBezTo>
                  <a:cubicBezTo>
                    <a:pt x="22754" y="601"/>
                    <a:pt x="22771" y="618"/>
                    <a:pt x="22810" y="618"/>
                  </a:cubicBezTo>
                  <a:lnTo>
                    <a:pt x="22828" y="618"/>
                  </a:lnTo>
                  <a:cubicBezTo>
                    <a:pt x="22862" y="601"/>
                    <a:pt x="22880" y="561"/>
                    <a:pt x="22862" y="527"/>
                  </a:cubicBezTo>
                  <a:cubicBezTo>
                    <a:pt x="22862" y="492"/>
                    <a:pt x="22828" y="470"/>
                    <a:pt x="22810" y="470"/>
                  </a:cubicBezTo>
                  <a:close/>
                  <a:moveTo>
                    <a:pt x="25926" y="470"/>
                  </a:moveTo>
                  <a:cubicBezTo>
                    <a:pt x="25908" y="470"/>
                    <a:pt x="25874" y="470"/>
                    <a:pt x="25874" y="492"/>
                  </a:cubicBezTo>
                  <a:cubicBezTo>
                    <a:pt x="25834" y="527"/>
                    <a:pt x="25856" y="579"/>
                    <a:pt x="25891" y="601"/>
                  </a:cubicBezTo>
                  <a:cubicBezTo>
                    <a:pt x="25891" y="601"/>
                    <a:pt x="25908" y="618"/>
                    <a:pt x="25926" y="618"/>
                  </a:cubicBezTo>
                  <a:cubicBezTo>
                    <a:pt x="25943" y="618"/>
                    <a:pt x="25965" y="601"/>
                    <a:pt x="25982" y="579"/>
                  </a:cubicBezTo>
                  <a:cubicBezTo>
                    <a:pt x="26000" y="544"/>
                    <a:pt x="26000" y="509"/>
                    <a:pt x="25965" y="470"/>
                  </a:cubicBezTo>
                  <a:close/>
                  <a:moveTo>
                    <a:pt x="9430" y="527"/>
                  </a:moveTo>
                  <a:cubicBezTo>
                    <a:pt x="9373" y="544"/>
                    <a:pt x="9356" y="579"/>
                    <a:pt x="9373" y="618"/>
                  </a:cubicBezTo>
                  <a:cubicBezTo>
                    <a:pt x="9373" y="653"/>
                    <a:pt x="9408" y="670"/>
                    <a:pt x="9430" y="670"/>
                  </a:cubicBezTo>
                  <a:lnTo>
                    <a:pt x="9447" y="670"/>
                  </a:lnTo>
                  <a:cubicBezTo>
                    <a:pt x="9500" y="653"/>
                    <a:pt x="9517" y="618"/>
                    <a:pt x="9500" y="579"/>
                  </a:cubicBezTo>
                  <a:cubicBezTo>
                    <a:pt x="9500" y="544"/>
                    <a:pt x="9465" y="527"/>
                    <a:pt x="9430" y="527"/>
                  </a:cubicBezTo>
                  <a:close/>
                  <a:moveTo>
                    <a:pt x="9065" y="618"/>
                  </a:moveTo>
                  <a:cubicBezTo>
                    <a:pt x="9030" y="618"/>
                    <a:pt x="9012" y="653"/>
                    <a:pt x="9012" y="709"/>
                  </a:cubicBezTo>
                  <a:cubicBezTo>
                    <a:pt x="9030" y="727"/>
                    <a:pt x="9047" y="762"/>
                    <a:pt x="9082" y="762"/>
                  </a:cubicBezTo>
                  <a:lnTo>
                    <a:pt x="9104" y="762"/>
                  </a:lnTo>
                  <a:cubicBezTo>
                    <a:pt x="9138" y="744"/>
                    <a:pt x="9156" y="709"/>
                    <a:pt x="9156" y="670"/>
                  </a:cubicBezTo>
                  <a:cubicBezTo>
                    <a:pt x="9138" y="635"/>
                    <a:pt x="9121" y="618"/>
                    <a:pt x="9082" y="618"/>
                  </a:cubicBezTo>
                  <a:close/>
                  <a:moveTo>
                    <a:pt x="15087" y="635"/>
                  </a:moveTo>
                  <a:cubicBezTo>
                    <a:pt x="15048" y="635"/>
                    <a:pt x="15030" y="635"/>
                    <a:pt x="15013" y="653"/>
                  </a:cubicBezTo>
                  <a:cubicBezTo>
                    <a:pt x="14995" y="688"/>
                    <a:pt x="14995" y="744"/>
                    <a:pt x="15030" y="762"/>
                  </a:cubicBezTo>
                  <a:cubicBezTo>
                    <a:pt x="15048" y="762"/>
                    <a:pt x="15065" y="779"/>
                    <a:pt x="15065" y="779"/>
                  </a:cubicBezTo>
                  <a:cubicBezTo>
                    <a:pt x="15104" y="779"/>
                    <a:pt x="15122" y="762"/>
                    <a:pt x="15139" y="744"/>
                  </a:cubicBezTo>
                  <a:cubicBezTo>
                    <a:pt x="15156" y="709"/>
                    <a:pt x="15139" y="653"/>
                    <a:pt x="15122" y="635"/>
                  </a:cubicBezTo>
                  <a:close/>
                  <a:moveTo>
                    <a:pt x="22445" y="635"/>
                  </a:moveTo>
                  <a:cubicBezTo>
                    <a:pt x="22410" y="653"/>
                    <a:pt x="22393" y="688"/>
                    <a:pt x="22410" y="727"/>
                  </a:cubicBezTo>
                  <a:cubicBezTo>
                    <a:pt x="22427" y="762"/>
                    <a:pt x="22445" y="779"/>
                    <a:pt x="22484" y="779"/>
                  </a:cubicBezTo>
                  <a:cubicBezTo>
                    <a:pt x="22484" y="779"/>
                    <a:pt x="22501" y="779"/>
                    <a:pt x="22501" y="762"/>
                  </a:cubicBezTo>
                  <a:cubicBezTo>
                    <a:pt x="22536" y="744"/>
                    <a:pt x="22554" y="709"/>
                    <a:pt x="22536" y="670"/>
                  </a:cubicBezTo>
                  <a:cubicBezTo>
                    <a:pt x="22519" y="653"/>
                    <a:pt x="22501" y="635"/>
                    <a:pt x="22484" y="635"/>
                  </a:cubicBezTo>
                  <a:close/>
                  <a:moveTo>
                    <a:pt x="26217" y="688"/>
                  </a:moveTo>
                  <a:cubicBezTo>
                    <a:pt x="26200" y="688"/>
                    <a:pt x="26183" y="688"/>
                    <a:pt x="26161" y="709"/>
                  </a:cubicBezTo>
                  <a:cubicBezTo>
                    <a:pt x="26126" y="744"/>
                    <a:pt x="26143" y="779"/>
                    <a:pt x="26161" y="818"/>
                  </a:cubicBezTo>
                  <a:cubicBezTo>
                    <a:pt x="26183" y="818"/>
                    <a:pt x="26200" y="836"/>
                    <a:pt x="26217" y="836"/>
                  </a:cubicBezTo>
                  <a:cubicBezTo>
                    <a:pt x="26235" y="836"/>
                    <a:pt x="26252" y="818"/>
                    <a:pt x="26270" y="796"/>
                  </a:cubicBezTo>
                  <a:cubicBezTo>
                    <a:pt x="26291" y="779"/>
                    <a:pt x="26291" y="727"/>
                    <a:pt x="26252" y="709"/>
                  </a:cubicBezTo>
                  <a:cubicBezTo>
                    <a:pt x="26252" y="688"/>
                    <a:pt x="26235" y="688"/>
                    <a:pt x="26217" y="688"/>
                  </a:cubicBezTo>
                  <a:close/>
                  <a:moveTo>
                    <a:pt x="8721" y="709"/>
                  </a:moveTo>
                  <a:cubicBezTo>
                    <a:pt x="8686" y="709"/>
                    <a:pt x="8647" y="744"/>
                    <a:pt x="8669" y="796"/>
                  </a:cubicBezTo>
                  <a:cubicBezTo>
                    <a:pt x="8669" y="818"/>
                    <a:pt x="8703" y="853"/>
                    <a:pt x="8738" y="853"/>
                  </a:cubicBezTo>
                  <a:lnTo>
                    <a:pt x="8756" y="836"/>
                  </a:lnTo>
                  <a:cubicBezTo>
                    <a:pt x="8795" y="836"/>
                    <a:pt x="8812" y="796"/>
                    <a:pt x="8812" y="762"/>
                  </a:cubicBezTo>
                  <a:cubicBezTo>
                    <a:pt x="8795" y="727"/>
                    <a:pt x="8756" y="709"/>
                    <a:pt x="8738" y="709"/>
                  </a:cubicBezTo>
                  <a:close/>
                  <a:moveTo>
                    <a:pt x="8360" y="796"/>
                  </a:moveTo>
                  <a:cubicBezTo>
                    <a:pt x="8320" y="796"/>
                    <a:pt x="8303" y="853"/>
                    <a:pt x="8303" y="888"/>
                  </a:cubicBezTo>
                  <a:cubicBezTo>
                    <a:pt x="8320" y="927"/>
                    <a:pt x="8360" y="944"/>
                    <a:pt x="8377" y="944"/>
                  </a:cubicBezTo>
                  <a:lnTo>
                    <a:pt x="8394" y="944"/>
                  </a:lnTo>
                  <a:cubicBezTo>
                    <a:pt x="8451" y="927"/>
                    <a:pt x="8468" y="888"/>
                    <a:pt x="8451" y="853"/>
                  </a:cubicBezTo>
                  <a:cubicBezTo>
                    <a:pt x="8451" y="818"/>
                    <a:pt x="8412" y="796"/>
                    <a:pt x="8377" y="796"/>
                  </a:cubicBezTo>
                  <a:close/>
                  <a:moveTo>
                    <a:pt x="22118" y="796"/>
                  </a:moveTo>
                  <a:cubicBezTo>
                    <a:pt x="22084" y="818"/>
                    <a:pt x="22066" y="870"/>
                    <a:pt x="22084" y="905"/>
                  </a:cubicBezTo>
                  <a:cubicBezTo>
                    <a:pt x="22101" y="927"/>
                    <a:pt x="22118" y="944"/>
                    <a:pt x="22158" y="944"/>
                  </a:cubicBezTo>
                  <a:cubicBezTo>
                    <a:pt x="22158" y="944"/>
                    <a:pt x="22175" y="944"/>
                    <a:pt x="22192" y="927"/>
                  </a:cubicBezTo>
                  <a:cubicBezTo>
                    <a:pt x="22227" y="905"/>
                    <a:pt x="22227" y="870"/>
                    <a:pt x="22210" y="836"/>
                  </a:cubicBezTo>
                  <a:cubicBezTo>
                    <a:pt x="22210" y="818"/>
                    <a:pt x="22175" y="796"/>
                    <a:pt x="22158" y="796"/>
                  </a:cubicBezTo>
                  <a:close/>
                  <a:moveTo>
                    <a:pt x="15374" y="818"/>
                  </a:moveTo>
                  <a:cubicBezTo>
                    <a:pt x="15356" y="818"/>
                    <a:pt x="15339" y="836"/>
                    <a:pt x="15322" y="853"/>
                  </a:cubicBezTo>
                  <a:cubicBezTo>
                    <a:pt x="15304" y="888"/>
                    <a:pt x="15304" y="944"/>
                    <a:pt x="15339" y="962"/>
                  </a:cubicBezTo>
                  <a:lnTo>
                    <a:pt x="15374" y="962"/>
                  </a:lnTo>
                  <a:cubicBezTo>
                    <a:pt x="15413" y="962"/>
                    <a:pt x="15430" y="962"/>
                    <a:pt x="15448" y="927"/>
                  </a:cubicBezTo>
                  <a:cubicBezTo>
                    <a:pt x="15465" y="905"/>
                    <a:pt x="15448" y="853"/>
                    <a:pt x="15413" y="836"/>
                  </a:cubicBezTo>
                  <a:cubicBezTo>
                    <a:pt x="15413" y="836"/>
                    <a:pt x="15391" y="818"/>
                    <a:pt x="15374" y="818"/>
                  </a:cubicBezTo>
                  <a:close/>
                  <a:moveTo>
                    <a:pt x="8016" y="888"/>
                  </a:moveTo>
                  <a:cubicBezTo>
                    <a:pt x="7977" y="905"/>
                    <a:pt x="7959" y="944"/>
                    <a:pt x="7959" y="979"/>
                  </a:cubicBezTo>
                  <a:cubicBezTo>
                    <a:pt x="7977" y="1014"/>
                    <a:pt x="7994" y="1036"/>
                    <a:pt x="8033" y="1036"/>
                  </a:cubicBezTo>
                  <a:lnTo>
                    <a:pt x="8051" y="1036"/>
                  </a:lnTo>
                  <a:cubicBezTo>
                    <a:pt x="8085" y="1014"/>
                    <a:pt x="8125" y="979"/>
                    <a:pt x="8103" y="944"/>
                  </a:cubicBezTo>
                  <a:cubicBezTo>
                    <a:pt x="8085" y="905"/>
                    <a:pt x="8068" y="888"/>
                    <a:pt x="8033" y="888"/>
                  </a:cubicBezTo>
                  <a:close/>
                  <a:moveTo>
                    <a:pt x="26470" y="944"/>
                  </a:moveTo>
                  <a:cubicBezTo>
                    <a:pt x="26452" y="944"/>
                    <a:pt x="26435" y="944"/>
                    <a:pt x="26417" y="962"/>
                  </a:cubicBezTo>
                  <a:cubicBezTo>
                    <a:pt x="26400" y="979"/>
                    <a:pt x="26400" y="1036"/>
                    <a:pt x="26417" y="1053"/>
                  </a:cubicBezTo>
                  <a:cubicBezTo>
                    <a:pt x="26435" y="1070"/>
                    <a:pt x="26452" y="1088"/>
                    <a:pt x="26470" y="1088"/>
                  </a:cubicBezTo>
                  <a:cubicBezTo>
                    <a:pt x="26487" y="1088"/>
                    <a:pt x="26509" y="1070"/>
                    <a:pt x="26526" y="1053"/>
                  </a:cubicBezTo>
                  <a:cubicBezTo>
                    <a:pt x="26561" y="1036"/>
                    <a:pt x="26561" y="979"/>
                    <a:pt x="26526" y="962"/>
                  </a:cubicBezTo>
                  <a:cubicBezTo>
                    <a:pt x="26509" y="944"/>
                    <a:pt x="26487" y="944"/>
                    <a:pt x="26470" y="944"/>
                  </a:cubicBezTo>
                  <a:close/>
                  <a:moveTo>
                    <a:pt x="21792" y="979"/>
                  </a:moveTo>
                  <a:cubicBezTo>
                    <a:pt x="21757" y="997"/>
                    <a:pt x="21757" y="1053"/>
                    <a:pt x="21775" y="1088"/>
                  </a:cubicBezTo>
                  <a:cubicBezTo>
                    <a:pt x="21792" y="1105"/>
                    <a:pt x="21809" y="1123"/>
                    <a:pt x="21831" y="1123"/>
                  </a:cubicBezTo>
                  <a:cubicBezTo>
                    <a:pt x="21849" y="1123"/>
                    <a:pt x="21866" y="1123"/>
                    <a:pt x="21866" y="1105"/>
                  </a:cubicBezTo>
                  <a:cubicBezTo>
                    <a:pt x="21901" y="1088"/>
                    <a:pt x="21918" y="1053"/>
                    <a:pt x="21901" y="1014"/>
                  </a:cubicBezTo>
                  <a:cubicBezTo>
                    <a:pt x="21883" y="997"/>
                    <a:pt x="21866" y="979"/>
                    <a:pt x="21831" y="979"/>
                  </a:cubicBezTo>
                  <a:close/>
                  <a:moveTo>
                    <a:pt x="7668" y="997"/>
                  </a:moveTo>
                  <a:cubicBezTo>
                    <a:pt x="7633" y="1014"/>
                    <a:pt x="7598" y="1053"/>
                    <a:pt x="7616" y="1088"/>
                  </a:cubicBezTo>
                  <a:cubicBezTo>
                    <a:pt x="7633" y="1123"/>
                    <a:pt x="7650" y="1144"/>
                    <a:pt x="7689" y="1144"/>
                  </a:cubicBezTo>
                  <a:lnTo>
                    <a:pt x="7707" y="1144"/>
                  </a:lnTo>
                  <a:cubicBezTo>
                    <a:pt x="7742" y="1123"/>
                    <a:pt x="7759" y="1088"/>
                    <a:pt x="7759" y="1053"/>
                  </a:cubicBezTo>
                  <a:cubicBezTo>
                    <a:pt x="7742" y="1014"/>
                    <a:pt x="7724" y="997"/>
                    <a:pt x="7689" y="997"/>
                  </a:cubicBezTo>
                  <a:close/>
                  <a:moveTo>
                    <a:pt x="15683" y="1036"/>
                  </a:moveTo>
                  <a:cubicBezTo>
                    <a:pt x="15665" y="1036"/>
                    <a:pt x="15631" y="1036"/>
                    <a:pt x="15631" y="1053"/>
                  </a:cubicBezTo>
                  <a:cubicBezTo>
                    <a:pt x="15591" y="1088"/>
                    <a:pt x="15591" y="1144"/>
                    <a:pt x="15631" y="1162"/>
                  </a:cubicBezTo>
                  <a:cubicBezTo>
                    <a:pt x="15648" y="1179"/>
                    <a:pt x="15665" y="1179"/>
                    <a:pt x="15683" y="1179"/>
                  </a:cubicBezTo>
                  <a:cubicBezTo>
                    <a:pt x="15700" y="1179"/>
                    <a:pt x="15718" y="1162"/>
                    <a:pt x="15739" y="1144"/>
                  </a:cubicBezTo>
                  <a:cubicBezTo>
                    <a:pt x="15757" y="1123"/>
                    <a:pt x="15757" y="1070"/>
                    <a:pt x="15718" y="1053"/>
                  </a:cubicBezTo>
                  <a:cubicBezTo>
                    <a:pt x="15700" y="1036"/>
                    <a:pt x="15700" y="1036"/>
                    <a:pt x="15683" y="1036"/>
                  </a:cubicBezTo>
                  <a:close/>
                  <a:moveTo>
                    <a:pt x="7324" y="1105"/>
                  </a:moveTo>
                  <a:cubicBezTo>
                    <a:pt x="7272" y="1105"/>
                    <a:pt x="7254" y="1162"/>
                    <a:pt x="7272" y="1197"/>
                  </a:cubicBezTo>
                  <a:cubicBezTo>
                    <a:pt x="7289" y="1231"/>
                    <a:pt x="7307" y="1253"/>
                    <a:pt x="7341" y="1253"/>
                  </a:cubicBezTo>
                  <a:cubicBezTo>
                    <a:pt x="7341" y="1253"/>
                    <a:pt x="7363" y="1253"/>
                    <a:pt x="7363" y="1231"/>
                  </a:cubicBezTo>
                  <a:cubicBezTo>
                    <a:pt x="7398" y="1231"/>
                    <a:pt x="7415" y="1197"/>
                    <a:pt x="7415" y="1144"/>
                  </a:cubicBezTo>
                  <a:cubicBezTo>
                    <a:pt x="7398" y="1123"/>
                    <a:pt x="7363" y="1105"/>
                    <a:pt x="7341" y="1105"/>
                  </a:cubicBezTo>
                  <a:close/>
                  <a:moveTo>
                    <a:pt x="21522" y="1162"/>
                  </a:moveTo>
                  <a:cubicBezTo>
                    <a:pt x="21522" y="1162"/>
                    <a:pt x="21505" y="1162"/>
                    <a:pt x="21483" y="1179"/>
                  </a:cubicBezTo>
                  <a:cubicBezTo>
                    <a:pt x="21448" y="1197"/>
                    <a:pt x="21448" y="1231"/>
                    <a:pt x="21466" y="1271"/>
                  </a:cubicBezTo>
                  <a:cubicBezTo>
                    <a:pt x="21483" y="1288"/>
                    <a:pt x="21505" y="1305"/>
                    <a:pt x="21522" y="1305"/>
                  </a:cubicBezTo>
                  <a:lnTo>
                    <a:pt x="21557" y="1305"/>
                  </a:lnTo>
                  <a:cubicBezTo>
                    <a:pt x="21592" y="1271"/>
                    <a:pt x="21614" y="1231"/>
                    <a:pt x="21592" y="1197"/>
                  </a:cubicBezTo>
                  <a:cubicBezTo>
                    <a:pt x="21575" y="1179"/>
                    <a:pt x="21557" y="1162"/>
                    <a:pt x="21522" y="1162"/>
                  </a:cubicBezTo>
                  <a:close/>
                  <a:moveTo>
                    <a:pt x="6963" y="1214"/>
                  </a:moveTo>
                  <a:cubicBezTo>
                    <a:pt x="6928" y="1231"/>
                    <a:pt x="6906" y="1271"/>
                    <a:pt x="6928" y="1305"/>
                  </a:cubicBezTo>
                  <a:cubicBezTo>
                    <a:pt x="6945" y="1340"/>
                    <a:pt x="6963" y="1362"/>
                    <a:pt x="6998" y="1362"/>
                  </a:cubicBezTo>
                  <a:lnTo>
                    <a:pt x="7015" y="1362"/>
                  </a:lnTo>
                  <a:cubicBezTo>
                    <a:pt x="7054" y="1340"/>
                    <a:pt x="7072" y="1305"/>
                    <a:pt x="7072" y="1271"/>
                  </a:cubicBezTo>
                  <a:cubicBezTo>
                    <a:pt x="7054" y="1231"/>
                    <a:pt x="7015" y="1214"/>
                    <a:pt x="6998" y="1214"/>
                  </a:cubicBezTo>
                  <a:close/>
                  <a:moveTo>
                    <a:pt x="26705" y="1214"/>
                  </a:moveTo>
                  <a:cubicBezTo>
                    <a:pt x="26687" y="1214"/>
                    <a:pt x="26670" y="1214"/>
                    <a:pt x="26670" y="1231"/>
                  </a:cubicBezTo>
                  <a:cubicBezTo>
                    <a:pt x="26635" y="1253"/>
                    <a:pt x="26635" y="1288"/>
                    <a:pt x="26652" y="1323"/>
                  </a:cubicBezTo>
                  <a:cubicBezTo>
                    <a:pt x="26670" y="1340"/>
                    <a:pt x="26687" y="1362"/>
                    <a:pt x="26705" y="1362"/>
                  </a:cubicBezTo>
                  <a:cubicBezTo>
                    <a:pt x="26726" y="1362"/>
                    <a:pt x="26744" y="1362"/>
                    <a:pt x="26761" y="1340"/>
                  </a:cubicBezTo>
                  <a:cubicBezTo>
                    <a:pt x="26779" y="1323"/>
                    <a:pt x="26796" y="1271"/>
                    <a:pt x="26761" y="1231"/>
                  </a:cubicBezTo>
                  <a:cubicBezTo>
                    <a:pt x="26761" y="1214"/>
                    <a:pt x="26726" y="1214"/>
                    <a:pt x="26705" y="1214"/>
                  </a:cubicBezTo>
                  <a:close/>
                  <a:moveTo>
                    <a:pt x="15935" y="1271"/>
                  </a:moveTo>
                  <a:cubicBezTo>
                    <a:pt x="15918" y="1271"/>
                    <a:pt x="15900" y="1288"/>
                    <a:pt x="15900" y="1305"/>
                  </a:cubicBezTo>
                  <a:cubicBezTo>
                    <a:pt x="15866" y="1323"/>
                    <a:pt x="15866" y="1379"/>
                    <a:pt x="15883" y="1397"/>
                  </a:cubicBezTo>
                  <a:cubicBezTo>
                    <a:pt x="15900" y="1414"/>
                    <a:pt x="15918" y="1414"/>
                    <a:pt x="15935" y="1414"/>
                  </a:cubicBezTo>
                  <a:cubicBezTo>
                    <a:pt x="15957" y="1414"/>
                    <a:pt x="15974" y="1414"/>
                    <a:pt x="15992" y="1397"/>
                  </a:cubicBezTo>
                  <a:cubicBezTo>
                    <a:pt x="16027" y="1379"/>
                    <a:pt x="16027" y="1323"/>
                    <a:pt x="15992" y="1305"/>
                  </a:cubicBezTo>
                  <a:cubicBezTo>
                    <a:pt x="15974" y="1288"/>
                    <a:pt x="15957" y="1271"/>
                    <a:pt x="15935" y="1271"/>
                  </a:cubicBezTo>
                  <a:close/>
                  <a:moveTo>
                    <a:pt x="6654" y="1323"/>
                  </a:moveTo>
                  <a:cubicBezTo>
                    <a:pt x="6636" y="1323"/>
                    <a:pt x="6636" y="1323"/>
                    <a:pt x="6636" y="1340"/>
                  </a:cubicBezTo>
                  <a:cubicBezTo>
                    <a:pt x="6580" y="1340"/>
                    <a:pt x="6563" y="1397"/>
                    <a:pt x="6580" y="1432"/>
                  </a:cubicBezTo>
                  <a:cubicBezTo>
                    <a:pt x="6602" y="1449"/>
                    <a:pt x="6619" y="1471"/>
                    <a:pt x="6654" y="1471"/>
                  </a:cubicBezTo>
                  <a:lnTo>
                    <a:pt x="6671" y="1471"/>
                  </a:lnTo>
                  <a:cubicBezTo>
                    <a:pt x="6710" y="1449"/>
                    <a:pt x="6728" y="1414"/>
                    <a:pt x="6728" y="1379"/>
                  </a:cubicBezTo>
                  <a:cubicBezTo>
                    <a:pt x="6710" y="1340"/>
                    <a:pt x="6671" y="1323"/>
                    <a:pt x="6654" y="1323"/>
                  </a:cubicBezTo>
                  <a:close/>
                  <a:moveTo>
                    <a:pt x="21179" y="1362"/>
                  </a:moveTo>
                  <a:cubicBezTo>
                    <a:pt x="21139" y="1397"/>
                    <a:pt x="21139" y="1432"/>
                    <a:pt x="21157" y="1471"/>
                  </a:cubicBezTo>
                  <a:cubicBezTo>
                    <a:pt x="21179" y="1488"/>
                    <a:pt x="21196" y="1506"/>
                    <a:pt x="21213" y="1506"/>
                  </a:cubicBezTo>
                  <a:cubicBezTo>
                    <a:pt x="21231" y="1506"/>
                    <a:pt x="21248" y="1506"/>
                    <a:pt x="21248" y="1488"/>
                  </a:cubicBezTo>
                  <a:cubicBezTo>
                    <a:pt x="21287" y="1471"/>
                    <a:pt x="21305" y="1414"/>
                    <a:pt x="21287" y="1397"/>
                  </a:cubicBezTo>
                  <a:cubicBezTo>
                    <a:pt x="21266" y="1362"/>
                    <a:pt x="21248" y="1362"/>
                    <a:pt x="21213" y="1362"/>
                  </a:cubicBezTo>
                  <a:close/>
                  <a:moveTo>
                    <a:pt x="6293" y="1449"/>
                  </a:moveTo>
                  <a:cubicBezTo>
                    <a:pt x="6254" y="1471"/>
                    <a:pt x="6236" y="1506"/>
                    <a:pt x="6236" y="1558"/>
                  </a:cubicBezTo>
                  <a:cubicBezTo>
                    <a:pt x="6254" y="1580"/>
                    <a:pt x="6275" y="1597"/>
                    <a:pt x="6310" y="1597"/>
                  </a:cubicBezTo>
                  <a:lnTo>
                    <a:pt x="6328" y="1597"/>
                  </a:lnTo>
                  <a:cubicBezTo>
                    <a:pt x="6384" y="1580"/>
                    <a:pt x="6402" y="1540"/>
                    <a:pt x="6384" y="1506"/>
                  </a:cubicBezTo>
                  <a:cubicBezTo>
                    <a:pt x="6362" y="1471"/>
                    <a:pt x="6345" y="1449"/>
                    <a:pt x="6310" y="1449"/>
                  </a:cubicBezTo>
                  <a:close/>
                  <a:moveTo>
                    <a:pt x="26922" y="1506"/>
                  </a:moveTo>
                  <a:cubicBezTo>
                    <a:pt x="26905" y="1506"/>
                    <a:pt x="26887" y="1506"/>
                    <a:pt x="26870" y="1523"/>
                  </a:cubicBezTo>
                  <a:cubicBezTo>
                    <a:pt x="26853" y="1540"/>
                    <a:pt x="26835" y="1597"/>
                    <a:pt x="26853" y="1614"/>
                  </a:cubicBezTo>
                  <a:cubicBezTo>
                    <a:pt x="26870" y="1649"/>
                    <a:pt x="26887" y="1649"/>
                    <a:pt x="26922" y="1649"/>
                  </a:cubicBezTo>
                  <a:lnTo>
                    <a:pt x="26961" y="1649"/>
                  </a:lnTo>
                  <a:cubicBezTo>
                    <a:pt x="26996" y="1614"/>
                    <a:pt x="26996" y="1580"/>
                    <a:pt x="26979" y="1540"/>
                  </a:cubicBezTo>
                  <a:cubicBezTo>
                    <a:pt x="26961" y="1523"/>
                    <a:pt x="26944" y="1506"/>
                    <a:pt x="26922" y="1506"/>
                  </a:cubicBezTo>
                  <a:close/>
                  <a:moveTo>
                    <a:pt x="16192" y="1540"/>
                  </a:moveTo>
                  <a:cubicBezTo>
                    <a:pt x="16175" y="1540"/>
                    <a:pt x="16153" y="1558"/>
                    <a:pt x="16135" y="1558"/>
                  </a:cubicBezTo>
                  <a:cubicBezTo>
                    <a:pt x="16101" y="1597"/>
                    <a:pt x="16101" y="1632"/>
                    <a:pt x="16135" y="1667"/>
                  </a:cubicBezTo>
                  <a:cubicBezTo>
                    <a:pt x="16135" y="1688"/>
                    <a:pt x="16175" y="1688"/>
                    <a:pt x="16192" y="1688"/>
                  </a:cubicBezTo>
                  <a:cubicBezTo>
                    <a:pt x="16209" y="1688"/>
                    <a:pt x="16227" y="1688"/>
                    <a:pt x="16227" y="1667"/>
                  </a:cubicBezTo>
                  <a:cubicBezTo>
                    <a:pt x="16262" y="1649"/>
                    <a:pt x="16262" y="1597"/>
                    <a:pt x="16244" y="1580"/>
                  </a:cubicBezTo>
                  <a:cubicBezTo>
                    <a:pt x="16227" y="1558"/>
                    <a:pt x="16209" y="1540"/>
                    <a:pt x="16192" y="1540"/>
                  </a:cubicBezTo>
                  <a:close/>
                  <a:moveTo>
                    <a:pt x="20870" y="1558"/>
                  </a:moveTo>
                  <a:cubicBezTo>
                    <a:pt x="20830" y="1580"/>
                    <a:pt x="20830" y="1632"/>
                    <a:pt x="20852" y="1667"/>
                  </a:cubicBezTo>
                  <a:cubicBezTo>
                    <a:pt x="20870" y="1688"/>
                    <a:pt x="20887" y="1706"/>
                    <a:pt x="20904" y="1706"/>
                  </a:cubicBezTo>
                  <a:cubicBezTo>
                    <a:pt x="20922" y="1706"/>
                    <a:pt x="20939" y="1688"/>
                    <a:pt x="20961" y="1688"/>
                  </a:cubicBezTo>
                  <a:cubicBezTo>
                    <a:pt x="20996" y="1667"/>
                    <a:pt x="20996" y="1614"/>
                    <a:pt x="20978" y="1580"/>
                  </a:cubicBezTo>
                  <a:cubicBezTo>
                    <a:pt x="20961" y="1558"/>
                    <a:pt x="20939" y="1558"/>
                    <a:pt x="20904" y="1558"/>
                  </a:cubicBezTo>
                  <a:close/>
                  <a:moveTo>
                    <a:pt x="5966" y="1580"/>
                  </a:moveTo>
                  <a:cubicBezTo>
                    <a:pt x="5966" y="1580"/>
                    <a:pt x="5949" y="1580"/>
                    <a:pt x="5949" y="1597"/>
                  </a:cubicBezTo>
                  <a:cubicBezTo>
                    <a:pt x="5910" y="1597"/>
                    <a:pt x="5892" y="1649"/>
                    <a:pt x="5910" y="1688"/>
                  </a:cubicBezTo>
                  <a:cubicBezTo>
                    <a:pt x="5910" y="1706"/>
                    <a:pt x="5949" y="1723"/>
                    <a:pt x="5966" y="1723"/>
                  </a:cubicBezTo>
                  <a:lnTo>
                    <a:pt x="6001" y="1723"/>
                  </a:lnTo>
                  <a:cubicBezTo>
                    <a:pt x="6036" y="1706"/>
                    <a:pt x="6058" y="1667"/>
                    <a:pt x="6036" y="1632"/>
                  </a:cubicBezTo>
                  <a:cubicBezTo>
                    <a:pt x="6036" y="1597"/>
                    <a:pt x="6001" y="1580"/>
                    <a:pt x="5966" y="1580"/>
                  </a:cubicBezTo>
                  <a:close/>
                  <a:moveTo>
                    <a:pt x="5601" y="1723"/>
                  </a:moveTo>
                  <a:cubicBezTo>
                    <a:pt x="5566" y="1741"/>
                    <a:pt x="5549" y="1775"/>
                    <a:pt x="5566" y="1815"/>
                  </a:cubicBezTo>
                  <a:cubicBezTo>
                    <a:pt x="5583" y="1849"/>
                    <a:pt x="5601" y="1867"/>
                    <a:pt x="5640" y="1867"/>
                  </a:cubicBezTo>
                  <a:lnTo>
                    <a:pt x="5657" y="1867"/>
                  </a:lnTo>
                  <a:cubicBezTo>
                    <a:pt x="5692" y="1849"/>
                    <a:pt x="5710" y="1797"/>
                    <a:pt x="5710" y="1758"/>
                  </a:cubicBezTo>
                  <a:cubicBezTo>
                    <a:pt x="5692" y="1741"/>
                    <a:pt x="5657" y="1723"/>
                    <a:pt x="5640" y="1723"/>
                  </a:cubicBezTo>
                  <a:close/>
                  <a:moveTo>
                    <a:pt x="20613" y="1741"/>
                  </a:moveTo>
                  <a:cubicBezTo>
                    <a:pt x="20595" y="1741"/>
                    <a:pt x="20578" y="1758"/>
                    <a:pt x="20578" y="1758"/>
                  </a:cubicBezTo>
                  <a:cubicBezTo>
                    <a:pt x="20543" y="1775"/>
                    <a:pt x="20526" y="1832"/>
                    <a:pt x="20543" y="1867"/>
                  </a:cubicBezTo>
                  <a:cubicBezTo>
                    <a:pt x="20561" y="1884"/>
                    <a:pt x="20578" y="1884"/>
                    <a:pt x="20613" y="1884"/>
                  </a:cubicBezTo>
                  <a:lnTo>
                    <a:pt x="20652" y="1884"/>
                  </a:lnTo>
                  <a:cubicBezTo>
                    <a:pt x="20687" y="1867"/>
                    <a:pt x="20687" y="1815"/>
                    <a:pt x="20669" y="1775"/>
                  </a:cubicBezTo>
                  <a:cubicBezTo>
                    <a:pt x="20652" y="1758"/>
                    <a:pt x="20635" y="1741"/>
                    <a:pt x="20613" y="1741"/>
                  </a:cubicBezTo>
                  <a:close/>
                  <a:moveTo>
                    <a:pt x="27105" y="1815"/>
                  </a:moveTo>
                  <a:cubicBezTo>
                    <a:pt x="27088" y="1815"/>
                    <a:pt x="27088" y="1815"/>
                    <a:pt x="27070" y="1832"/>
                  </a:cubicBezTo>
                  <a:cubicBezTo>
                    <a:pt x="27031" y="1849"/>
                    <a:pt x="27014" y="1884"/>
                    <a:pt x="27031" y="1923"/>
                  </a:cubicBezTo>
                  <a:cubicBezTo>
                    <a:pt x="27053" y="1958"/>
                    <a:pt x="27088" y="1958"/>
                    <a:pt x="27105" y="1958"/>
                  </a:cubicBezTo>
                  <a:lnTo>
                    <a:pt x="27140" y="1958"/>
                  </a:lnTo>
                  <a:cubicBezTo>
                    <a:pt x="27179" y="1941"/>
                    <a:pt x="27196" y="1884"/>
                    <a:pt x="27162" y="1849"/>
                  </a:cubicBezTo>
                  <a:cubicBezTo>
                    <a:pt x="27162" y="1832"/>
                    <a:pt x="27122" y="1815"/>
                    <a:pt x="27105" y="1815"/>
                  </a:cubicBezTo>
                  <a:close/>
                  <a:moveTo>
                    <a:pt x="16410" y="1832"/>
                  </a:moveTo>
                  <a:cubicBezTo>
                    <a:pt x="16392" y="1832"/>
                    <a:pt x="16392" y="1832"/>
                    <a:pt x="16370" y="1849"/>
                  </a:cubicBezTo>
                  <a:cubicBezTo>
                    <a:pt x="16336" y="1867"/>
                    <a:pt x="16336" y="1923"/>
                    <a:pt x="16353" y="1941"/>
                  </a:cubicBezTo>
                  <a:cubicBezTo>
                    <a:pt x="16370" y="1958"/>
                    <a:pt x="16392" y="1976"/>
                    <a:pt x="16410" y="1976"/>
                  </a:cubicBezTo>
                  <a:cubicBezTo>
                    <a:pt x="16427" y="1976"/>
                    <a:pt x="16444" y="1976"/>
                    <a:pt x="16462" y="1958"/>
                  </a:cubicBezTo>
                  <a:cubicBezTo>
                    <a:pt x="16479" y="1941"/>
                    <a:pt x="16501" y="1884"/>
                    <a:pt x="16462" y="1849"/>
                  </a:cubicBezTo>
                  <a:cubicBezTo>
                    <a:pt x="16462" y="1832"/>
                    <a:pt x="16427" y="1832"/>
                    <a:pt x="16410" y="1832"/>
                  </a:cubicBezTo>
                  <a:close/>
                  <a:moveTo>
                    <a:pt x="5275" y="1867"/>
                  </a:moveTo>
                  <a:cubicBezTo>
                    <a:pt x="5240" y="1884"/>
                    <a:pt x="5222" y="1923"/>
                    <a:pt x="5240" y="1958"/>
                  </a:cubicBezTo>
                  <a:cubicBezTo>
                    <a:pt x="5257" y="1993"/>
                    <a:pt x="5275" y="2015"/>
                    <a:pt x="5314" y="2015"/>
                  </a:cubicBezTo>
                  <a:cubicBezTo>
                    <a:pt x="5314" y="2015"/>
                    <a:pt x="5331" y="2015"/>
                    <a:pt x="5331" y="1993"/>
                  </a:cubicBezTo>
                  <a:cubicBezTo>
                    <a:pt x="5366" y="1993"/>
                    <a:pt x="5383" y="1941"/>
                    <a:pt x="5366" y="1906"/>
                  </a:cubicBezTo>
                  <a:cubicBezTo>
                    <a:pt x="5366" y="1884"/>
                    <a:pt x="5331" y="1867"/>
                    <a:pt x="5296" y="1867"/>
                  </a:cubicBezTo>
                  <a:close/>
                  <a:moveTo>
                    <a:pt x="20308" y="1941"/>
                  </a:moveTo>
                  <a:cubicBezTo>
                    <a:pt x="20287" y="1941"/>
                    <a:pt x="20269" y="1941"/>
                    <a:pt x="20269" y="1958"/>
                  </a:cubicBezTo>
                  <a:cubicBezTo>
                    <a:pt x="20234" y="1976"/>
                    <a:pt x="20217" y="2032"/>
                    <a:pt x="20234" y="2050"/>
                  </a:cubicBezTo>
                  <a:cubicBezTo>
                    <a:pt x="20252" y="2084"/>
                    <a:pt x="20287" y="2084"/>
                    <a:pt x="20308" y="2084"/>
                  </a:cubicBezTo>
                  <a:lnTo>
                    <a:pt x="20343" y="2084"/>
                  </a:lnTo>
                  <a:cubicBezTo>
                    <a:pt x="20378" y="2050"/>
                    <a:pt x="20378" y="2015"/>
                    <a:pt x="20360" y="1976"/>
                  </a:cubicBezTo>
                  <a:cubicBezTo>
                    <a:pt x="20343" y="1958"/>
                    <a:pt x="20326" y="1941"/>
                    <a:pt x="20308" y="1941"/>
                  </a:cubicBezTo>
                  <a:close/>
                  <a:moveTo>
                    <a:pt x="4970" y="2015"/>
                  </a:moveTo>
                  <a:cubicBezTo>
                    <a:pt x="4970" y="2015"/>
                    <a:pt x="4948" y="2015"/>
                    <a:pt x="4948" y="2032"/>
                  </a:cubicBezTo>
                  <a:cubicBezTo>
                    <a:pt x="4913" y="2032"/>
                    <a:pt x="4896" y="2084"/>
                    <a:pt x="4913" y="2124"/>
                  </a:cubicBezTo>
                  <a:cubicBezTo>
                    <a:pt x="4913" y="2141"/>
                    <a:pt x="4948" y="2158"/>
                    <a:pt x="4970" y="2158"/>
                  </a:cubicBezTo>
                  <a:lnTo>
                    <a:pt x="5005" y="2158"/>
                  </a:lnTo>
                  <a:cubicBezTo>
                    <a:pt x="5040" y="2141"/>
                    <a:pt x="5057" y="2084"/>
                    <a:pt x="5040" y="2050"/>
                  </a:cubicBezTo>
                  <a:cubicBezTo>
                    <a:pt x="5022" y="2032"/>
                    <a:pt x="5005" y="2015"/>
                    <a:pt x="4970" y="2015"/>
                  </a:cubicBezTo>
                  <a:close/>
                  <a:moveTo>
                    <a:pt x="16627" y="2124"/>
                  </a:moveTo>
                  <a:cubicBezTo>
                    <a:pt x="16610" y="2124"/>
                    <a:pt x="16610" y="2124"/>
                    <a:pt x="16588" y="2141"/>
                  </a:cubicBezTo>
                  <a:cubicBezTo>
                    <a:pt x="16553" y="2158"/>
                    <a:pt x="16553" y="2193"/>
                    <a:pt x="16571" y="2232"/>
                  </a:cubicBezTo>
                  <a:cubicBezTo>
                    <a:pt x="16588" y="2250"/>
                    <a:pt x="16610" y="2267"/>
                    <a:pt x="16627" y="2267"/>
                  </a:cubicBezTo>
                  <a:cubicBezTo>
                    <a:pt x="16644" y="2267"/>
                    <a:pt x="16662" y="2267"/>
                    <a:pt x="16679" y="2250"/>
                  </a:cubicBezTo>
                  <a:cubicBezTo>
                    <a:pt x="16718" y="2232"/>
                    <a:pt x="16718" y="2176"/>
                    <a:pt x="16697" y="2141"/>
                  </a:cubicBezTo>
                  <a:cubicBezTo>
                    <a:pt x="16679" y="2124"/>
                    <a:pt x="16662" y="2124"/>
                    <a:pt x="16627" y="2124"/>
                  </a:cubicBezTo>
                  <a:close/>
                  <a:moveTo>
                    <a:pt x="19999" y="2141"/>
                  </a:moveTo>
                  <a:cubicBezTo>
                    <a:pt x="19982" y="2141"/>
                    <a:pt x="19960" y="2141"/>
                    <a:pt x="19960" y="2158"/>
                  </a:cubicBezTo>
                  <a:cubicBezTo>
                    <a:pt x="19925" y="2176"/>
                    <a:pt x="19908" y="2211"/>
                    <a:pt x="19943" y="2250"/>
                  </a:cubicBezTo>
                  <a:cubicBezTo>
                    <a:pt x="19943" y="2267"/>
                    <a:pt x="19982" y="2285"/>
                    <a:pt x="19999" y="2285"/>
                  </a:cubicBezTo>
                  <a:cubicBezTo>
                    <a:pt x="20017" y="2285"/>
                    <a:pt x="20017" y="2285"/>
                    <a:pt x="20034" y="2267"/>
                  </a:cubicBezTo>
                  <a:cubicBezTo>
                    <a:pt x="20069" y="2250"/>
                    <a:pt x="20091" y="2211"/>
                    <a:pt x="20052" y="2176"/>
                  </a:cubicBezTo>
                  <a:cubicBezTo>
                    <a:pt x="20052" y="2158"/>
                    <a:pt x="20017" y="2141"/>
                    <a:pt x="19999" y="2141"/>
                  </a:cubicBezTo>
                  <a:close/>
                  <a:moveTo>
                    <a:pt x="27249" y="2141"/>
                  </a:moveTo>
                  <a:cubicBezTo>
                    <a:pt x="27214" y="2158"/>
                    <a:pt x="27196" y="2211"/>
                    <a:pt x="27214" y="2250"/>
                  </a:cubicBezTo>
                  <a:cubicBezTo>
                    <a:pt x="27231" y="2267"/>
                    <a:pt x="27249" y="2285"/>
                    <a:pt x="27270" y="2285"/>
                  </a:cubicBezTo>
                  <a:cubicBezTo>
                    <a:pt x="27288" y="2285"/>
                    <a:pt x="27305" y="2285"/>
                    <a:pt x="27305" y="2267"/>
                  </a:cubicBezTo>
                  <a:cubicBezTo>
                    <a:pt x="27340" y="2250"/>
                    <a:pt x="27357" y="2211"/>
                    <a:pt x="27340" y="2176"/>
                  </a:cubicBezTo>
                  <a:cubicBezTo>
                    <a:pt x="27323" y="2158"/>
                    <a:pt x="27305" y="2141"/>
                    <a:pt x="27270" y="2141"/>
                  </a:cubicBezTo>
                  <a:close/>
                  <a:moveTo>
                    <a:pt x="4622" y="2176"/>
                  </a:moveTo>
                  <a:cubicBezTo>
                    <a:pt x="4587" y="2193"/>
                    <a:pt x="4570" y="2250"/>
                    <a:pt x="4587" y="2285"/>
                  </a:cubicBezTo>
                  <a:cubicBezTo>
                    <a:pt x="4587" y="2302"/>
                    <a:pt x="4622" y="2319"/>
                    <a:pt x="4644" y="2319"/>
                  </a:cubicBezTo>
                  <a:cubicBezTo>
                    <a:pt x="4661" y="2319"/>
                    <a:pt x="4678" y="2319"/>
                    <a:pt x="4678" y="2302"/>
                  </a:cubicBezTo>
                  <a:cubicBezTo>
                    <a:pt x="4713" y="2285"/>
                    <a:pt x="4731" y="2250"/>
                    <a:pt x="4713" y="2211"/>
                  </a:cubicBezTo>
                  <a:cubicBezTo>
                    <a:pt x="4696" y="2193"/>
                    <a:pt x="4678" y="2176"/>
                    <a:pt x="4644" y="2176"/>
                  </a:cubicBezTo>
                  <a:close/>
                  <a:moveTo>
                    <a:pt x="19690" y="2319"/>
                  </a:moveTo>
                  <a:cubicBezTo>
                    <a:pt x="19673" y="2319"/>
                    <a:pt x="19673" y="2341"/>
                    <a:pt x="19656" y="2341"/>
                  </a:cubicBezTo>
                  <a:cubicBezTo>
                    <a:pt x="19616" y="2358"/>
                    <a:pt x="19599" y="2411"/>
                    <a:pt x="19616" y="2428"/>
                  </a:cubicBezTo>
                  <a:cubicBezTo>
                    <a:pt x="19634" y="2467"/>
                    <a:pt x="19673" y="2467"/>
                    <a:pt x="19690" y="2467"/>
                  </a:cubicBezTo>
                  <a:lnTo>
                    <a:pt x="19725" y="2467"/>
                  </a:lnTo>
                  <a:cubicBezTo>
                    <a:pt x="19764" y="2450"/>
                    <a:pt x="19764" y="2393"/>
                    <a:pt x="19743" y="2358"/>
                  </a:cubicBezTo>
                  <a:cubicBezTo>
                    <a:pt x="19743" y="2341"/>
                    <a:pt x="19708" y="2319"/>
                    <a:pt x="19690" y="2319"/>
                  </a:cubicBezTo>
                  <a:close/>
                  <a:moveTo>
                    <a:pt x="4335" y="2341"/>
                  </a:moveTo>
                  <a:cubicBezTo>
                    <a:pt x="4317" y="2341"/>
                    <a:pt x="4295" y="2341"/>
                    <a:pt x="4295" y="2358"/>
                  </a:cubicBezTo>
                  <a:cubicBezTo>
                    <a:pt x="4261" y="2376"/>
                    <a:pt x="4243" y="2411"/>
                    <a:pt x="4261" y="2450"/>
                  </a:cubicBezTo>
                  <a:cubicBezTo>
                    <a:pt x="4278" y="2467"/>
                    <a:pt x="4295" y="2485"/>
                    <a:pt x="4335" y="2485"/>
                  </a:cubicBezTo>
                  <a:lnTo>
                    <a:pt x="4352" y="2485"/>
                  </a:lnTo>
                  <a:cubicBezTo>
                    <a:pt x="4387" y="2467"/>
                    <a:pt x="4404" y="2411"/>
                    <a:pt x="4387" y="2376"/>
                  </a:cubicBezTo>
                  <a:cubicBezTo>
                    <a:pt x="4369" y="2358"/>
                    <a:pt x="4352" y="2341"/>
                    <a:pt x="4335" y="2341"/>
                  </a:cubicBezTo>
                  <a:close/>
                  <a:moveTo>
                    <a:pt x="16805" y="2411"/>
                  </a:moveTo>
                  <a:cubicBezTo>
                    <a:pt x="16771" y="2450"/>
                    <a:pt x="16771" y="2485"/>
                    <a:pt x="16805" y="2519"/>
                  </a:cubicBezTo>
                  <a:cubicBezTo>
                    <a:pt x="16805" y="2537"/>
                    <a:pt x="16827" y="2559"/>
                    <a:pt x="16862" y="2559"/>
                  </a:cubicBezTo>
                  <a:cubicBezTo>
                    <a:pt x="16879" y="2559"/>
                    <a:pt x="16879" y="2537"/>
                    <a:pt x="16897" y="2537"/>
                  </a:cubicBezTo>
                  <a:cubicBezTo>
                    <a:pt x="16936" y="2502"/>
                    <a:pt x="16936" y="2467"/>
                    <a:pt x="16914" y="2428"/>
                  </a:cubicBezTo>
                  <a:cubicBezTo>
                    <a:pt x="16897" y="2411"/>
                    <a:pt x="16879" y="2411"/>
                    <a:pt x="16862" y="2411"/>
                  </a:cubicBezTo>
                  <a:close/>
                  <a:moveTo>
                    <a:pt x="27414" y="2467"/>
                  </a:moveTo>
                  <a:cubicBezTo>
                    <a:pt x="27379" y="2485"/>
                    <a:pt x="27357" y="2537"/>
                    <a:pt x="27379" y="2576"/>
                  </a:cubicBezTo>
                  <a:cubicBezTo>
                    <a:pt x="27397" y="2593"/>
                    <a:pt x="27414" y="2611"/>
                    <a:pt x="27431" y="2611"/>
                  </a:cubicBezTo>
                  <a:cubicBezTo>
                    <a:pt x="27449" y="2611"/>
                    <a:pt x="27466" y="2611"/>
                    <a:pt x="27466" y="2593"/>
                  </a:cubicBezTo>
                  <a:cubicBezTo>
                    <a:pt x="27505" y="2576"/>
                    <a:pt x="27523" y="2537"/>
                    <a:pt x="27505" y="2502"/>
                  </a:cubicBezTo>
                  <a:cubicBezTo>
                    <a:pt x="27488" y="2485"/>
                    <a:pt x="27466" y="2467"/>
                    <a:pt x="27431" y="2467"/>
                  </a:cubicBezTo>
                  <a:close/>
                  <a:moveTo>
                    <a:pt x="3969" y="2519"/>
                  </a:moveTo>
                  <a:cubicBezTo>
                    <a:pt x="3934" y="2537"/>
                    <a:pt x="3917" y="2593"/>
                    <a:pt x="3952" y="2628"/>
                  </a:cubicBezTo>
                  <a:cubicBezTo>
                    <a:pt x="3952" y="2646"/>
                    <a:pt x="3991" y="2667"/>
                    <a:pt x="4008" y="2667"/>
                  </a:cubicBezTo>
                  <a:cubicBezTo>
                    <a:pt x="4026" y="2667"/>
                    <a:pt x="4026" y="2646"/>
                    <a:pt x="4043" y="2646"/>
                  </a:cubicBezTo>
                  <a:cubicBezTo>
                    <a:pt x="4078" y="2628"/>
                    <a:pt x="4100" y="2593"/>
                    <a:pt x="4078" y="2559"/>
                  </a:cubicBezTo>
                  <a:cubicBezTo>
                    <a:pt x="4061" y="2519"/>
                    <a:pt x="4026" y="2519"/>
                    <a:pt x="4008" y="2519"/>
                  </a:cubicBezTo>
                  <a:close/>
                  <a:moveTo>
                    <a:pt x="19347" y="2519"/>
                  </a:moveTo>
                  <a:cubicBezTo>
                    <a:pt x="19307" y="2537"/>
                    <a:pt x="19290" y="2593"/>
                    <a:pt x="19307" y="2611"/>
                  </a:cubicBezTo>
                  <a:cubicBezTo>
                    <a:pt x="19329" y="2646"/>
                    <a:pt x="19347" y="2667"/>
                    <a:pt x="19381" y="2667"/>
                  </a:cubicBezTo>
                  <a:cubicBezTo>
                    <a:pt x="19381" y="2667"/>
                    <a:pt x="19399" y="2646"/>
                    <a:pt x="19416" y="2646"/>
                  </a:cubicBezTo>
                  <a:cubicBezTo>
                    <a:pt x="19455" y="2628"/>
                    <a:pt x="19455" y="2576"/>
                    <a:pt x="19438" y="2559"/>
                  </a:cubicBezTo>
                  <a:cubicBezTo>
                    <a:pt x="19416" y="2519"/>
                    <a:pt x="19399" y="2519"/>
                    <a:pt x="19381" y="2519"/>
                  </a:cubicBezTo>
                  <a:close/>
                  <a:moveTo>
                    <a:pt x="17097" y="2667"/>
                  </a:moveTo>
                  <a:cubicBezTo>
                    <a:pt x="17080" y="2667"/>
                    <a:pt x="17062" y="2685"/>
                    <a:pt x="17045" y="2702"/>
                  </a:cubicBezTo>
                  <a:cubicBezTo>
                    <a:pt x="17023" y="2720"/>
                    <a:pt x="17023" y="2776"/>
                    <a:pt x="17045" y="2794"/>
                  </a:cubicBezTo>
                  <a:cubicBezTo>
                    <a:pt x="17062" y="2811"/>
                    <a:pt x="17080" y="2811"/>
                    <a:pt x="17097" y="2811"/>
                  </a:cubicBezTo>
                  <a:cubicBezTo>
                    <a:pt x="17114" y="2811"/>
                    <a:pt x="17132" y="2811"/>
                    <a:pt x="17154" y="2794"/>
                  </a:cubicBezTo>
                  <a:cubicBezTo>
                    <a:pt x="17171" y="2776"/>
                    <a:pt x="17171" y="2720"/>
                    <a:pt x="17154" y="2702"/>
                  </a:cubicBezTo>
                  <a:cubicBezTo>
                    <a:pt x="17132" y="2685"/>
                    <a:pt x="17114" y="2667"/>
                    <a:pt x="17097" y="2667"/>
                  </a:cubicBezTo>
                  <a:close/>
                  <a:moveTo>
                    <a:pt x="19055" y="2685"/>
                  </a:moveTo>
                  <a:cubicBezTo>
                    <a:pt x="19038" y="2685"/>
                    <a:pt x="19038" y="2685"/>
                    <a:pt x="19020" y="2702"/>
                  </a:cubicBezTo>
                  <a:cubicBezTo>
                    <a:pt x="18981" y="2720"/>
                    <a:pt x="18981" y="2754"/>
                    <a:pt x="19003" y="2794"/>
                  </a:cubicBezTo>
                  <a:cubicBezTo>
                    <a:pt x="19003" y="2811"/>
                    <a:pt x="19038" y="2828"/>
                    <a:pt x="19055" y="2828"/>
                  </a:cubicBezTo>
                  <a:lnTo>
                    <a:pt x="19090" y="2828"/>
                  </a:lnTo>
                  <a:cubicBezTo>
                    <a:pt x="19129" y="2811"/>
                    <a:pt x="19146" y="2754"/>
                    <a:pt x="19129" y="2720"/>
                  </a:cubicBezTo>
                  <a:cubicBezTo>
                    <a:pt x="19112" y="2702"/>
                    <a:pt x="19090" y="2685"/>
                    <a:pt x="19055" y="2685"/>
                  </a:cubicBezTo>
                  <a:close/>
                  <a:moveTo>
                    <a:pt x="3665" y="2702"/>
                  </a:moveTo>
                  <a:cubicBezTo>
                    <a:pt x="3625" y="2720"/>
                    <a:pt x="3608" y="2776"/>
                    <a:pt x="3625" y="2811"/>
                  </a:cubicBezTo>
                  <a:cubicBezTo>
                    <a:pt x="3643" y="2828"/>
                    <a:pt x="3665" y="2846"/>
                    <a:pt x="3699" y="2846"/>
                  </a:cubicBezTo>
                  <a:cubicBezTo>
                    <a:pt x="3699" y="2846"/>
                    <a:pt x="3717" y="2828"/>
                    <a:pt x="3734" y="2828"/>
                  </a:cubicBezTo>
                  <a:cubicBezTo>
                    <a:pt x="3773" y="2811"/>
                    <a:pt x="3773" y="2754"/>
                    <a:pt x="3752" y="2737"/>
                  </a:cubicBezTo>
                  <a:cubicBezTo>
                    <a:pt x="3734" y="2702"/>
                    <a:pt x="3717" y="2702"/>
                    <a:pt x="3699" y="2702"/>
                  </a:cubicBezTo>
                  <a:close/>
                  <a:moveTo>
                    <a:pt x="27558" y="2794"/>
                  </a:moveTo>
                  <a:cubicBezTo>
                    <a:pt x="27523" y="2811"/>
                    <a:pt x="27505" y="2863"/>
                    <a:pt x="27523" y="2902"/>
                  </a:cubicBezTo>
                  <a:cubicBezTo>
                    <a:pt x="27540" y="2920"/>
                    <a:pt x="27575" y="2937"/>
                    <a:pt x="27597" y="2937"/>
                  </a:cubicBezTo>
                  <a:cubicBezTo>
                    <a:pt x="27614" y="2937"/>
                    <a:pt x="27614" y="2937"/>
                    <a:pt x="27632" y="2920"/>
                  </a:cubicBezTo>
                  <a:cubicBezTo>
                    <a:pt x="27666" y="2920"/>
                    <a:pt x="27684" y="2863"/>
                    <a:pt x="27666" y="2828"/>
                  </a:cubicBezTo>
                  <a:cubicBezTo>
                    <a:pt x="27649" y="2811"/>
                    <a:pt x="27632" y="2794"/>
                    <a:pt x="27597" y="2794"/>
                  </a:cubicBezTo>
                  <a:close/>
                  <a:moveTo>
                    <a:pt x="18711" y="2846"/>
                  </a:moveTo>
                  <a:cubicBezTo>
                    <a:pt x="18677" y="2863"/>
                    <a:pt x="18655" y="2920"/>
                    <a:pt x="18677" y="2955"/>
                  </a:cubicBezTo>
                  <a:cubicBezTo>
                    <a:pt x="18677" y="2972"/>
                    <a:pt x="18711" y="2994"/>
                    <a:pt x="18729" y="2994"/>
                  </a:cubicBezTo>
                  <a:lnTo>
                    <a:pt x="18764" y="2994"/>
                  </a:lnTo>
                  <a:cubicBezTo>
                    <a:pt x="18803" y="2972"/>
                    <a:pt x="18820" y="2920"/>
                    <a:pt x="18803" y="2885"/>
                  </a:cubicBezTo>
                  <a:cubicBezTo>
                    <a:pt x="18785" y="2863"/>
                    <a:pt x="18764" y="2846"/>
                    <a:pt x="18729" y="2846"/>
                  </a:cubicBezTo>
                  <a:close/>
                  <a:moveTo>
                    <a:pt x="3338" y="2885"/>
                  </a:moveTo>
                  <a:cubicBezTo>
                    <a:pt x="3299" y="2902"/>
                    <a:pt x="3299" y="2955"/>
                    <a:pt x="3316" y="2994"/>
                  </a:cubicBezTo>
                  <a:cubicBezTo>
                    <a:pt x="3338" y="3011"/>
                    <a:pt x="3356" y="3029"/>
                    <a:pt x="3373" y="3029"/>
                  </a:cubicBezTo>
                  <a:cubicBezTo>
                    <a:pt x="3390" y="3029"/>
                    <a:pt x="3408" y="3011"/>
                    <a:pt x="3408" y="3011"/>
                  </a:cubicBezTo>
                  <a:cubicBezTo>
                    <a:pt x="3447" y="2994"/>
                    <a:pt x="3464" y="2955"/>
                    <a:pt x="3447" y="2920"/>
                  </a:cubicBezTo>
                  <a:cubicBezTo>
                    <a:pt x="3425" y="2885"/>
                    <a:pt x="3408" y="2885"/>
                    <a:pt x="3373" y="2885"/>
                  </a:cubicBezTo>
                  <a:close/>
                  <a:moveTo>
                    <a:pt x="17371" y="2902"/>
                  </a:moveTo>
                  <a:cubicBezTo>
                    <a:pt x="17349" y="2902"/>
                    <a:pt x="17332" y="2920"/>
                    <a:pt x="17315" y="2937"/>
                  </a:cubicBezTo>
                  <a:cubicBezTo>
                    <a:pt x="17297" y="2972"/>
                    <a:pt x="17297" y="3011"/>
                    <a:pt x="17332" y="3046"/>
                  </a:cubicBezTo>
                  <a:lnTo>
                    <a:pt x="17371" y="3046"/>
                  </a:lnTo>
                  <a:cubicBezTo>
                    <a:pt x="17389" y="3046"/>
                    <a:pt x="17423" y="3046"/>
                    <a:pt x="17423" y="3029"/>
                  </a:cubicBezTo>
                  <a:cubicBezTo>
                    <a:pt x="17458" y="2994"/>
                    <a:pt x="17441" y="2937"/>
                    <a:pt x="17406" y="2920"/>
                  </a:cubicBezTo>
                  <a:cubicBezTo>
                    <a:pt x="17406" y="2920"/>
                    <a:pt x="17389" y="2902"/>
                    <a:pt x="17371" y="2902"/>
                  </a:cubicBezTo>
                  <a:close/>
                  <a:moveTo>
                    <a:pt x="18368" y="2994"/>
                  </a:moveTo>
                  <a:cubicBezTo>
                    <a:pt x="18328" y="3011"/>
                    <a:pt x="18311" y="3063"/>
                    <a:pt x="18328" y="3103"/>
                  </a:cubicBezTo>
                  <a:cubicBezTo>
                    <a:pt x="18350" y="3120"/>
                    <a:pt x="18368" y="3137"/>
                    <a:pt x="18402" y="3137"/>
                  </a:cubicBezTo>
                  <a:lnTo>
                    <a:pt x="18420" y="3137"/>
                  </a:lnTo>
                  <a:cubicBezTo>
                    <a:pt x="18476" y="3120"/>
                    <a:pt x="18476" y="3081"/>
                    <a:pt x="18476" y="3046"/>
                  </a:cubicBezTo>
                  <a:cubicBezTo>
                    <a:pt x="18459" y="3011"/>
                    <a:pt x="18437" y="2994"/>
                    <a:pt x="18402" y="2994"/>
                  </a:cubicBezTo>
                  <a:close/>
                  <a:moveTo>
                    <a:pt x="3064" y="3063"/>
                  </a:moveTo>
                  <a:cubicBezTo>
                    <a:pt x="3064" y="3063"/>
                    <a:pt x="3047" y="3063"/>
                    <a:pt x="3029" y="3081"/>
                  </a:cubicBezTo>
                  <a:cubicBezTo>
                    <a:pt x="2990" y="3103"/>
                    <a:pt x="2990" y="3137"/>
                    <a:pt x="3012" y="3172"/>
                  </a:cubicBezTo>
                  <a:cubicBezTo>
                    <a:pt x="3029" y="3190"/>
                    <a:pt x="3047" y="3211"/>
                    <a:pt x="3064" y="3211"/>
                  </a:cubicBezTo>
                  <a:cubicBezTo>
                    <a:pt x="3081" y="3211"/>
                    <a:pt x="3099" y="3211"/>
                    <a:pt x="3099" y="3190"/>
                  </a:cubicBezTo>
                  <a:cubicBezTo>
                    <a:pt x="3138" y="3172"/>
                    <a:pt x="3155" y="3137"/>
                    <a:pt x="3138" y="3103"/>
                  </a:cubicBezTo>
                  <a:cubicBezTo>
                    <a:pt x="3121" y="3081"/>
                    <a:pt x="3099" y="3063"/>
                    <a:pt x="3064" y="3063"/>
                  </a:cubicBezTo>
                  <a:close/>
                  <a:moveTo>
                    <a:pt x="17697" y="3063"/>
                  </a:moveTo>
                  <a:cubicBezTo>
                    <a:pt x="17658" y="3063"/>
                    <a:pt x="17641" y="3081"/>
                    <a:pt x="17624" y="3120"/>
                  </a:cubicBezTo>
                  <a:cubicBezTo>
                    <a:pt x="17624" y="3155"/>
                    <a:pt x="17641" y="3190"/>
                    <a:pt x="17676" y="3211"/>
                  </a:cubicBezTo>
                  <a:lnTo>
                    <a:pt x="17697" y="3211"/>
                  </a:lnTo>
                  <a:cubicBezTo>
                    <a:pt x="17732" y="3211"/>
                    <a:pt x="17750" y="3190"/>
                    <a:pt x="17767" y="3155"/>
                  </a:cubicBezTo>
                  <a:cubicBezTo>
                    <a:pt x="17767" y="3120"/>
                    <a:pt x="17750" y="3081"/>
                    <a:pt x="17715" y="3063"/>
                  </a:cubicBezTo>
                  <a:close/>
                  <a:moveTo>
                    <a:pt x="18041" y="3103"/>
                  </a:moveTo>
                  <a:cubicBezTo>
                    <a:pt x="18002" y="3103"/>
                    <a:pt x="17985" y="3137"/>
                    <a:pt x="17985" y="3172"/>
                  </a:cubicBezTo>
                  <a:cubicBezTo>
                    <a:pt x="17985" y="3211"/>
                    <a:pt x="18024" y="3246"/>
                    <a:pt x="18059" y="3246"/>
                  </a:cubicBezTo>
                  <a:cubicBezTo>
                    <a:pt x="18093" y="3229"/>
                    <a:pt x="18133" y="3190"/>
                    <a:pt x="18133" y="3155"/>
                  </a:cubicBezTo>
                  <a:cubicBezTo>
                    <a:pt x="18133" y="3120"/>
                    <a:pt x="18093" y="3103"/>
                    <a:pt x="18059" y="3103"/>
                  </a:cubicBezTo>
                  <a:close/>
                  <a:moveTo>
                    <a:pt x="27723" y="3120"/>
                  </a:moveTo>
                  <a:cubicBezTo>
                    <a:pt x="27684" y="3137"/>
                    <a:pt x="27666" y="3190"/>
                    <a:pt x="27684" y="3229"/>
                  </a:cubicBezTo>
                  <a:cubicBezTo>
                    <a:pt x="27684" y="3246"/>
                    <a:pt x="27723" y="3264"/>
                    <a:pt x="27740" y="3264"/>
                  </a:cubicBezTo>
                  <a:lnTo>
                    <a:pt x="27775" y="3264"/>
                  </a:lnTo>
                  <a:cubicBezTo>
                    <a:pt x="27814" y="3246"/>
                    <a:pt x="27832" y="3190"/>
                    <a:pt x="27814" y="3155"/>
                  </a:cubicBezTo>
                  <a:cubicBezTo>
                    <a:pt x="27793" y="3137"/>
                    <a:pt x="27775" y="3120"/>
                    <a:pt x="27740" y="3120"/>
                  </a:cubicBezTo>
                  <a:close/>
                  <a:moveTo>
                    <a:pt x="2773" y="3281"/>
                  </a:moveTo>
                  <a:cubicBezTo>
                    <a:pt x="2755" y="3281"/>
                    <a:pt x="2738" y="3281"/>
                    <a:pt x="2738" y="3298"/>
                  </a:cubicBezTo>
                  <a:cubicBezTo>
                    <a:pt x="2703" y="3320"/>
                    <a:pt x="2703" y="3372"/>
                    <a:pt x="2720" y="3390"/>
                  </a:cubicBezTo>
                  <a:cubicBezTo>
                    <a:pt x="2738" y="3407"/>
                    <a:pt x="2755" y="3429"/>
                    <a:pt x="2773" y="3429"/>
                  </a:cubicBezTo>
                  <a:cubicBezTo>
                    <a:pt x="2794" y="3429"/>
                    <a:pt x="2812" y="3429"/>
                    <a:pt x="2829" y="3407"/>
                  </a:cubicBezTo>
                  <a:cubicBezTo>
                    <a:pt x="2846" y="3390"/>
                    <a:pt x="2864" y="3338"/>
                    <a:pt x="2829" y="3298"/>
                  </a:cubicBezTo>
                  <a:cubicBezTo>
                    <a:pt x="2829" y="3281"/>
                    <a:pt x="2794" y="3281"/>
                    <a:pt x="2773" y="3281"/>
                  </a:cubicBezTo>
                  <a:close/>
                  <a:moveTo>
                    <a:pt x="27901" y="3446"/>
                  </a:moveTo>
                  <a:cubicBezTo>
                    <a:pt x="27884" y="3446"/>
                    <a:pt x="27884" y="3446"/>
                    <a:pt x="27866" y="3464"/>
                  </a:cubicBezTo>
                  <a:cubicBezTo>
                    <a:pt x="27832" y="3464"/>
                    <a:pt x="27814" y="3516"/>
                    <a:pt x="27832" y="3555"/>
                  </a:cubicBezTo>
                  <a:cubicBezTo>
                    <a:pt x="27849" y="3572"/>
                    <a:pt x="27866" y="3590"/>
                    <a:pt x="27901" y="3590"/>
                  </a:cubicBezTo>
                  <a:lnTo>
                    <a:pt x="27940" y="3590"/>
                  </a:lnTo>
                  <a:cubicBezTo>
                    <a:pt x="27975" y="3572"/>
                    <a:pt x="27975" y="3516"/>
                    <a:pt x="27975" y="3481"/>
                  </a:cubicBezTo>
                  <a:cubicBezTo>
                    <a:pt x="27958" y="3464"/>
                    <a:pt x="27923" y="3446"/>
                    <a:pt x="27901" y="3446"/>
                  </a:cubicBezTo>
                  <a:close/>
                  <a:moveTo>
                    <a:pt x="2503" y="3516"/>
                  </a:moveTo>
                  <a:cubicBezTo>
                    <a:pt x="2485" y="3516"/>
                    <a:pt x="2468" y="3516"/>
                    <a:pt x="2446" y="3538"/>
                  </a:cubicBezTo>
                  <a:cubicBezTo>
                    <a:pt x="2429" y="3555"/>
                    <a:pt x="2411" y="3607"/>
                    <a:pt x="2446" y="3625"/>
                  </a:cubicBezTo>
                  <a:cubicBezTo>
                    <a:pt x="2468" y="3646"/>
                    <a:pt x="2485" y="3664"/>
                    <a:pt x="2503" y="3664"/>
                  </a:cubicBezTo>
                  <a:cubicBezTo>
                    <a:pt x="2520" y="3664"/>
                    <a:pt x="2538" y="3646"/>
                    <a:pt x="2555" y="3646"/>
                  </a:cubicBezTo>
                  <a:cubicBezTo>
                    <a:pt x="2577" y="3607"/>
                    <a:pt x="2577" y="3572"/>
                    <a:pt x="2555" y="3538"/>
                  </a:cubicBezTo>
                  <a:cubicBezTo>
                    <a:pt x="2538" y="3516"/>
                    <a:pt x="2520" y="3516"/>
                    <a:pt x="2503" y="3516"/>
                  </a:cubicBezTo>
                  <a:close/>
                  <a:moveTo>
                    <a:pt x="2229" y="3755"/>
                  </a:moveTo>
                  <a:cubicBezTo>
                    <a:pt x="2211" y="3755"/>
                    <a:pt x="2194" y="3773"/>
                    <a:pt x="2176" y="3773"/>
                  </a:cubicBezTo>
                  <a:cubicBezTo>
                    <a:pt x="2159" y="3807"/>
                    <a:pt x="2159" y="3842"/>
                    <a:pt x="2176" y="3881"/>
                  </a:cubicBezTo>
                  <a:cubicBezTo>
                    <a:pt x="2194" y="3899"/>
                    <a:pt x="2211" y="3899"/>
                    <a:pt x="2229" y="3899"/>
                  </a:cubicBezTo>
                  <a:cubicBezTo>
                    <a:pt x="2250" y="3899"/>
                    <a:pt x="2268" y="3899"/>
                    <a:pt x="2285" y="3881"/>
                  </a:cubicBezTo>
                  <a:cubicBezTo>
                    <a:pt x="2303" y="3864"/>
                    <a:pt x="2320" y="3807"/>
                    <a:pt x="2285" y="3773"/>
                  </a:cubicBezTo>
                  <a:cubicBezTo>
                    <a:pt x="2268" y="3773"/>
                    <a:pt x="2250" y="3755"/>
                    <a:pt x="2229" y="3755"/>
                  </a:cubicBezTo>
                  <a:close/>
                  <a:moveTo>
                    <a:pt x="28067" y="3773"/>
                  </a:moveTo>
                  <a:cubicBezTo>
                    <a:pt x="28049" y="3773"/>
                    <a:pt x="28032" y="3773"/>
                    <a:pt x="28032" y="3790"/>
                  </a:cubicBezTo>
                  <a:cubicBezTo>
                    <a:pt x="27993" y="3807"/>
                    <a:pt x="27975" y="3842"/>
                    <a:pt x="27993" y="3881"/>
                  </a:cubicBezTo>
                  <a:cubicBezTo>
                    <a:pt x="28010" y="3899"/>
                    <a:pt x="28032" y="3916"/>
                    <a:pt x="28067" y="3916"/>
                  </a:cubicBezTo>
                  <a:lnTo>
                    <a:pt x="28084" y="3916"/>
                  </a:lnTo>
                  <a:cubicBezTo>
                    <a:pt x="28119" y="3899"/>
                    <a:pt x="28141" y="3842"/>
                    <a:pt x="28119" y="3807"/>
                  </a:cubicBezTo>
                  <a:cubicBezTo>
                    <a:pt x="28119" y="3790"/>
                    <a:pt x="28084" y="3773"/>
                    <a:pt x="28067" y="3773"/>
                  </a:cubicBezTo>
                  <a:close/>
                  <a:moveTo>
                    <a:pt x="1976" y="4008"/>
                  </a:moveTo>
                  <a:cubicBezTo>
                    <a:pt x="1959" y="4008"/>
                    <a:pt x="1941" y="4008"/>
                    <a:pt x="1924" y="4025"/>
                  </a:cubicBezTo>
                  <a:cubicBezTo>
                    <a:pt x="1885" y="4060"/>
                    <a:pt x="1885" y="4099"/>
                    <a:pt x="1924" y="4134"/>
                  </a:cubicBezTo>
                  <a:cubicBezTo>
                    <a:pt x="1941" y="4151"/>
                    <a:pt x="1959" y="4151"/>
                    <a:pt x="1976" y="4151"/>
                  </a:cubicBezTo>
                  <a:cubicBezTo>
                    <a:pt x="1994" y="4151"/>
                    <a:pt x="2011" y="4151"/>
                    <a:pt x="2033" y="4134"/>
                  </a:cubicBezTo>
                  <a:cubicBezTo>
                    <a:pt x="2050" y="4099"/>
                    <a:pt x="2050" y="4060"/>
                    <a:pt x="2033" y="4025"/>
                  </a:cubicBezTo>
                  <a:cubicBezTo>
                    <a:pt x="2011" y="4008"/>
                    <a:pt x="1994" y="4008"/>
                    <a:pt x="1976" y="4008"/>
                  </a:cubicBezTo>
                  <a:close/>
                  <a:moveTo>
                    <a:pt x="28193" y="4099"/>
                  </a:moveTo>
                  <a:cubicBezTo>
                    <a:pt x="28158" y="4116"/>
                    <a:pt x="28141" y="4169"/>
                    <a:pt x="28158" y="4208"/>
                  </a:cubicBezTo>
                  <a:cubicBezTo>
                    <a:pt x="28175" y="4225"/>
                    <a:pt x="28210" y="4243"/>
                    <a:pt x="28228" y="4243"/>
                  </a:cubicBezTo>
                  <a:cubicBezTo>
                    <a:pt x="28249" y="4243"/>
                    <a:pt x="28249" y="4243"/>
                    <a:pt x="28267" y="4225"/>
                  </a:cubicBezTo>
                  <a:cubicBezTo>
                    <a:pt x="28302" y="4208"/>
                    <a:pt x="28319" y="4169"/>
                    <a:pt x="28284" y="4134"/>
                  </a:cubicBezTo>
                  <a:cubicBezTo>
                    <a:pt x="28284" y="4116"/>
                    <a:pt x="28249" y="4099"/>
                    <a:pt x="28228" y="4099"/>
                  </a:cubicBezTo>
                  <a:close/>
                  <a:moveTo>
                    <a:pt x="1724" y="4260"/>
                  </a:moveTo>
                  <a:cubicBezTo>
                    <a:pt x="1706" y="4260"/>
                    <a:pt x="1685" y="4277"/>
                    <a:pt x="1667" y="4299"/>
                  </a:cubicBezTo>
                  <a:cubicBezTo>
                    <a:pt x="1632" y="4317"/>
                    <a:pt x="1632" y="4369"/>
                    <a:pt x="1667" y="4386"/>
                  </a:cubicBezTo>
                  <a:cubicBezTo>
                    <a:pt x="1685" y="4408"/>
                    <a:pt x="1706" y="4408"/>
                    <a:pt x="1724" y="4408"/>
                  </a:cubicBezTo>
                  <a:cubicBezTo>
                    <a:pt x="1741" y="4408"/>
                    <a:pt x="1759" y="4408"/>
                    <a:pt x="1776" y="4386"/>
                  </a:cubicBezTo>
                  <a:cubicBezTo>
                    <a:pt x="1793" y="4351"/>
                    <a:pt x="1793" y="4317"/>
                    <a:pt x="1759" y="4277"/>
                  </a:cubicBezTo>
                  <a:cubicBezTo>
                    <a:pt x="1759" y="4277"/>
                    <a:pt x="1741" y="4260"/>
                    <a:pt x="1724" y="4260"/>
                  </a:cubicBezTo>
                  <a:close/>
                  <a:moveTo>
                    <a:pt x="28410" y="4408"/>
                  </a:moveTo>
                  <a:cubicBezTo>
                    <a:pt x="28393" y="4408"/>
                    <a:pt x="28393" y="4408"/>
                    <a:pt x="28376" y="4425"/>
                  </a:cubicBezTo>
                  <a:cubicBezTo>
                    <a:pt x="28336" y="4443"/>
                    <a:pt x="28319" y="4478"/>
                    <a:pt x="28358" y="4517"/>
                  </a:cubicBezTo>
                  <a:cubicBezTo>
                    <a:pt x="28358" y="4534"/>
                    <a:pt x="28393" y="4552"/>
                    <a:pt x="28410" y="4552"/>
                  </a:cubicBezTo>
                  <a:cubicBezTo>
                    <a:pt x="28428" y="4552"/>
                    <a:pt x="28428" y="4552"/>
                    <a:pt x="28445" y="4534"/>
                  </a:cubicBezTo>
                  <a:cubicBezTo>
                    <a:pt x="28484" y="4517"/>
                    <a:pt x="28502" y="4478"/>
                    <a:pt x="28467" y="4443"/>
                  </a:cubicBezTo>
                  <a:cubicBezTo>
                    <a:pt x="28467" y="4425"/>
                    <a:pt x="28428" y="4408"/>
                    <a:pt x="28410" y="4408"/>
                  </a:cubicBezTo>
                  <a:close/>
                  <a:moveTo>
                    <a:pt x="1467" y="4534"/>
                  </a:moveTo>
                  <a:cubicBezTo>
                    <a:pt x="1450" y="4534"/>
                    <a:pt x="1432" y="4552"/>
                    <a:pt x="1415" y="4569"/>
                  </a:cubicBezTo>
                  <a:cubicBezTo>
                    <a:pt x="1398" y="4586"/>
                    <a:pt x="1398" y="4643"/>
                    <a:pt x="1432" y="4660"/>
                  </a:cubicBezTo>
                  <a:cubicBezTo>
                    <a:pt x="1450" y="4678"/>
                    <a:pt x="1450" y="4678"/>
                    <a:pt x="1467" y="4678"/>
                  </a:cubicBezTo>
                  <a:cubicBezTo>
                    <a:pt x="1506" y="4678"/>
                    <a:pt x="1524" y="4678"/>
                    <a:pt x="1524" y="4660"/>
                  </a:cubicBezTo>
                  <a:cubicBezTo>
                    <a:pt x="1559" y="4625"/>
                    <a:pt x="1559" y="4586"/>
                    <a:pt x="1524" y="4552"/>
                  </a:cubicBezTo>
                  <a:cubicBezTo>
                    <a:pt x="1506" y="4552"/>
                    <a:pt x="1489" y="4534"/>
                    <a:pt x="1467" y="4534"/>
                  </a:cubicBezTo>
                  <a:close/>
                  <a:moveTo>
                    <a:pt x="28611" y="4713"/>
                  </a:moveTo>
                  <a:cubicBezTo>
                    <a:pt x="28593" y="4713"/>
                    <a:pt x="28576" y="4713"/>
                    <a:pt x="28576" y="4734"/>
                  </a:cubicBezTo>
                  <a:cubicBezTo>
                    <a:pt x="28537" y="4752"/>
                    <a:pt x="28519" y="4786"/>
                    <a:pt x="28537" y="4821"/>
                  </a:cubicBezTo>
                  <a:cubicBezTo>
                    <a:pt x="28554" y="4843"/>
                    <a:pt x="28576" y="4860"/>
                    <a:pt x="28611" y="4860"/>
                  </a:cubicBezTo>
                  <a:cubicBezTo>
                    <a:pt x="28611" y="4860"/>
                    <a:pt x="28628" y="4860"/>
                    <a:pt x="28645" y="4843"/>
                  </a:cubicBezTo>
                  <a:cubicBezTo>
                    <a:pt x="28685" y="4821"/>
                    <a:pt x="28685" y="4786"/>
                    <a:pt x="28663" y="4752"/>
                  </a:cubicBezTo>
                  <a:cubicBezTo>
                    <a:pt x="28645" y="4734"/>
                    <a:pt x="28628" y="4713"/>
                    <a:pt x="28611" y="4713"/>
                  </a:cubicBezTo>
                  <a:close/>
                  <a:moveTo>
                    <a:pt x="1250" y="4821"/>
                  </a:moveTo>
                  <a:cubicBezTo>
                    <a:pt x="1215" y="4821"/>
                    <a:pt x="1197" y="4821"/>
                    <a:pt x="1180" y="4843"/>
                  </a:cubicBezTo>
                  <a:cubicBezTo>
                    <a:pt x="1163" y="4878"/>
                    <a:pt x="1163" y="4913"/>
                    <a:pt x="1197" y="4952"/>
                  </a:cubicBezTo>
                  <a:cubicBezTo>
                    <a:pt x="1215" y="4952"/>
                    <a:pt x="1232" y="4969"/>
                    <a:pt x="1250" y="4969"/>
                  </a:cubicBezTo>
                  <a:cubicBezTo>
                    <a:pt x="1271" y="4969"/>
                    <a:pt x="1289" y="4952"/>
                    <a:pt x="1306" y="4930"/>
                  </a:cubicBezTo>
                  <a:cubicBezTo>
                    <a:pt x="1324" y="4895"/>
                    <a:pt x="1324" y="4860"/>
                    <a:pt x="1289" y="4843"/>
                  </a:cubicBezTo>
                  <a:cubicBezTo>
                    <a:pt x="1271" y="4821"/>
                    <a:pt x="1250" y="4821"/>
                    <a:pt x="1250" y="4821"/>
                  </a:cubicBezTo>
                  <a:close/>
                  <a:moveTo>
                    <a:pt x="28754" y="5021"/>
                  </a:moveTo>
                  <a:cubicBezTo>
                    <a:pt x="28737" y="5061"/>
                    <a:pt x="28719" y="5095"/>
                    <a:pt x="28737" y="5130"/>
                  </a:cubicBezTo>
                  <a:cubicBezTo>
                    <a:pt x="28754" y="5148"/>
                    <a:pt x="28772" y="5169"/>
                    <a:pt x="28811" y="5169"/>
                  </a:cubicBezTo>
                  <a:cubicBezTo>
                    <a:pt x="28811" y="5169"/>
                    <a:pt x="28828" y="5169"/>
                    <a:pt x="28846" y="5148"/>
                  </a:cubicBezTo>
                  <a:cubicBezTo>
                    <a:pt x="28880" y="5130"/>
                    <a:pt x="28880" y="5078"/>
                    <a:pt x="28863" y="5061"/>
                  </a:cubicBezTo>
                  <a:cubicBezTo>
                    <a:pt x="28846" y="5021"/>
                    <a:pt x="28828" y="5021"/>
                    <a:pt x="28811" y="5021"/>
                  </a:cubicBezTo>
                  <a:close/>
                  <a:moveTo>
                    <a:pt x="1015" y="5095"/>
                  </a:moveTo>
                  <a:cubicBezTo>
                    <a:pt x="997" y="5095"/>
                    <a:pt x="980" y="5113"/>
                    <a:pt x="962" y="5130"/>
                  </a:cubicBezTo>
                  <a:cubicBezTo>
                    <a:pt x="945" y="5169"/>
                    <a:pt x="945" y="5204"/>
                    <a:pt x="980" y="5239"/>
                  </a:cubicBezTo>
                  <a:lnTo>
                    <a:pt x="1015" y="5239"/>
                  </a:lnTo>
                  <a:cubicBezTo>
                    <a:pt x="1054" y="5239"/>
                    <a:pt x="1071" y="5239"/>
                    <a:pt x="1089" y="5222"/>
                  </a:cubicBezTo>
                  <a:cubicBezTo>
                    <a:pt x="1106" y="5187"/>
                    <a:pt x="1106" y="5148"/>
                    <a:pt x="1071" y="5113"/>
                  </a:cubicBezTo>
                  <a:cubicBezTo>
                    <a:pt x="1054" y="5113"/>
                    <a:pt x="1032" y="5095"/>
                    <a:pt x="1015" y="5095"/>
                  </a:cubicBezTo>
                  <a:close/>
                  <a:moveTo>
                    <a:pt x="29011" y="5313"/>
                  </a:moveTo>
                  <a:cubicBezTo>
                    <a:pt x="28989" y="5313"/>
                    <a:pt x="28972" y="5330"/>
                    <a:pt x="28954" y="5330"/>
                  </a:cubicBezTo>
                  <a:cubicBezTo>
                    <a:pt x="28937" y="5348"/>
                    <a:pt x="28919" y="5404"/>
                    <a:pt x="28937" y="5439"/>
                  </a:cubicBezTo>
                  <a:cubicBezTo>
                    <a:pt x="28954" y="5457"/>
                    <a:pt x="28972" y="5457"/>
                    <a:pt x="29011" y="5457"/>
                  </a:cubicBezTo>
                  <a:lnTo>
                    <a:pt x="29046" y="5457"/>
                  </a:lnTo>
                  <a:cubicBezTo>
                    <a:pt x="29080" y="5439"/>
                    <a:pt x="29080" y="5387"/>
                    <a:pt x="29063" y="5348"/>
                  </a:cubicBezTo>
                  <a:cubicBezTo>
                    <a:pt x="29046" y="5330"/>
                    <a:pt x="29028" y="5313"/>
                    <a:pt x="29011" y="5313"/>
                  </a:cubicBezTo>
                  <a:close/>
                  <a:moveTo>
                    <a:pt x="814" y="5404"/>
                  </a:moveTo>
                  <a:cubicBezTo>
                    <a:pt x="797" y="5404"/>
                    <a:pt x="762" y="5404"/>
                    <a:pt x="762" y="5439"/>
                  </a:cubicBezTo>
                  <a:cubicBezTo>
                    <a:pt x="727" y="5457"/>
                    <a:pt x="745" y="5513"/>
                    <a:pt x="780" y="5531"/>
                  </a:cubicBezTo>
                  <a:cubicBezTo>
                    <a:pt x="780" y="5548"/>
                    <a:pt x="797" y="5548"/>
                    <a:pt x="814" y="5548"/>
                  </a:cubicBezTo>
                  <a:cubicBezTo>
                    <a:pt x="836" y="5548"/>
                    <a:pt x="854" y="5531"/>
                    <a:pt x="871" y="5513"/>
                  </a:cubicBezTo>
                  <a:cubicBezTo>
                    <a:pt x="888" y="5474"/>
                    <a:pt x="888" y="5439"/>
                    <a:pt x="854" y="5404"/>
                  </a:cubicBezTo>
                  <a:close/>
                  <a:moveTo>
                    <a:pt x="29207" y="5622"/>
                  </a:moveTo>
                  <a:cubicBezTo>
                    <a:pt x="29189" y="5622"/>
                    <a:pt x="29172" y="5622"/>
                    <a:pt x="29172" y="5639"/>
                  </a:cubicBezTo>
                  <a:cubicBezTo>
                    <a:pt x="29137" y="5657"/>
                    <a:pt x="29120" y="5692"/>
                    <a:pt x="29154" y="5731"/>
                  </a:cubicBezTo>
                  <a:cubicBezTo>
                    <a:pt x="29154" y="5748"/>
                    <a:pt x="29189" y="5766"/>
                    <a:pt x="29207" y="5766"/>
                  </a:cubicBezTo>
                  <a:cubicBezTo>
                    <a:pt x="29228" y="5766"/>
                    <a:pt x="29228" y="5766"/>
                    <a:pt x="29246" y="5748"/>
                  </a:cubicBezTo>
                  <a:cubicBezTo>
                    <a:pt x="29281" y="5731"/>
                    <a:pt x="29281" y="5692"/>
                    <a:pt x="29263" y="5657"/>
                  </a:cubicBezTo>
                  <a:cubicBezTo>
                    <a:pt x="29246" y="5639"/>
                    <a:pt x="29228" y="5622"/>
                    <a:pt x="29207" y="5622"/>
                  </a:cubicBezTo>
                  <a:close/>
                  <a:moveTo>
                    <a:pt x="619" y="5713"/>
                  </a:moveTo>
                  <a:cubicBezTo>
                    <a:pt x="597" y="5713"/>
                    <a:pt x="562" y="5713"/>
                    <a:pt x="562" y="5731"/>
                  </a:cubicBezTo>
                  <a:cubicBezTo>
                    <a:pt x="527" y="5766"/>
                    <a:pt x="545" y="5822"/>
                    <a:pt x="579" y="5840"/>
                  </a:cubicBezTo>
                  <a:cubicBezTo>
                    <a:pt x="579" y="5840"/>
                    <a:pt x="597" y="5857"/>
                    <a:pt x="619" y="5857"/>
                  </a:cubicBezTo>
                  <a:cubicBezTo>
                    <a:pt x="636" y="5857"/>
                    <a:pt x="671" y="5840"/>
                    <a:pt x="671" y="5822"/>
                  </a:cubicBezTo>
                  <a:cubicBezTo>
                    <a:pt x="688" y="5783"/>
                    <a:pt x="688" y="5731"/>
                    <a:pt x="653" y="5713"/>
                  </a:cubicBezTo>
                  <a:close/>
                  <a:moveTo>
                    <a:pt x="29372" y="5931"/>
                  </a:moveTo>
                  <a:cubicBezTo>
                    <a:pt x="29337" y="5966"/>
                    <a:pt x="29337" y="6001"/>
                    <a:pt x="29355" y="6040"/>
                  </a:cubicBezTo>
                  <a:cubicBezTo>
                    <a:pt x="29372" y="6057"/>
                    <a:pt x="29389" y="6074"/>
                    <a:pt x="29407" y="6074"/>
                  </a:cubicBezTo>
                  <a:cubicBezTo>
                    <a:pt x="29424" y="6074"/>
                    <a:pt x="29446" y="6057"/>
                    <a:pt x="29446" y="6057"/>
                  </a:cubicBezTo>
                  <a:cubicBezTo>
                    <a:pt x="29481" y="6040"/>
                    <a:pt x="29498" y="5983"/>
                    <a:pt x="29463" y="5948"/>
                  </a:cubicBezTo>
                  <a:cubicBezTo>
                    <a:pt x="29463" y="5931"/>
                    <a:pt x="29424" y="5931"/>
                    <a:pt x="29407" y="5931"/>
                  </a:cubicBezTo>
                  <a:close/>
                  <a:moveTo>
                    <a:pt x="436" y="6018"/>
                  </a:moveTo>
                  <a:cubicBezTo>
                    <a:pt x="401" y="6018"/>
                    <a:pt x="379" y="6018"/>
                    <a:pt x="362" y="6057"/>
                  </a:cubicBezTo>
                  <a:cubicBezTo>
                    <a:pt x="344" y="6092"/>
                    <a:pt x="362" y="6127"/>
                    <a:pt x="401" y="6148"/>
                  </a:cubicBezTo>
                  <a:cubicBezTo>
                    <a:pt x="401" y="6166"/>
                    <a:pt x="418" y="6166"/>
                    <a:pt x="436" y="6166"/>
                  </a:cubicBezTo>
                  <a:cubicBezTo>
                    <a:pt x="453" y="6166"/>
                    <a:pt x="471" y="6148"/>
                    <a:pt x="488" y="6127"/>
                  </a:cubicBezTo>
                  <a:cubicBezTo>
                    <a:pt x="510" y="6092"/>
                    <a:pt x="510" y="6040"/>
                    <a:pt x="471" y="6018"/>
                  </a:cubicBezTo>
                  <a:close/>
                  <a:moveTo>
                    <a:pt x="29624" y="6218"/>
                  </a:moveTo>
                  <a:cubicBezTo>
                    <a:pt x="29607" y="6218"/>
                    <a:pt x="29590" y="6218"/>
                    <a:pt x="29572" y="6235"/>
                  </a:cubicBezTo>
                  <a:cubicBezTo>
                    <a:pt x="29533" y="6257"/>
                    <a:pt x="29533" y="6292"/>
                    <a:pt x="29555" y="6327"/>
                  </a:cubicBezTo>
                  <a:cubicBezTo>
                    <a:pt x="29572" y="6344"/>
                    <a:pt x="29590" y="6366"/>
                    <a:pt x="29624" y="6366"/>
                  </a:cubicBezTo>
                  <a:cubicBezTo>
                    <a:pt x="29624" y="6366"/>
                    <a:pt x="29642" y="6366"/>
                    <a:pt x="29664" y="6344"/>
                  </a:cubicBezTo>
                  <a:cubicBezTo>
                    <a:pt x="29698" y="6327"/>
                    <a:pt x="29698" y="6292"/>
                    <a:pt x="29681" y="6257"/>
                  </a:cubicBezTo>
                  <a:cubicBezTo>
                    <a:pt x="29664" y="6235"/>
                    <a:pt x="29642" y="6218"/>
                    <a:pt x="29624" y="6218"/>
                  </a:cubicBezTo>
                  <a:close/>
                  <a:moveTo>
                    <a:pt x="253" y="6327"/>
                  </a:moveTo>
                  <a:cubicBezTo>
                    <a:pt x="236" y="6327"/>
                    <a:pt x="201" y="6344"/>
                    <a:pt x="183" y="6366"/>
                  </a:cubicBezTo>
                  <a:cubicBezTo>
                    <a:pt x="162" y="6401"/>
                    <a:pt x="183" y="6453"/>
                    <a:pt x="218" y="6475"/>
                  </a:cubicBezTo>
                  <a:lnTo>
                    <a:pt x="253" y="6475"/>
                  </a:lnTo>
                  <a:cubicBezTo>
                    <a:pt x="271" y="6475"/>
                    <a:pt x="310" y="6453"/>
                    <a:pt x="327" y="6436"/>
                  </a:cubicBezTo>
                  <a:cubicBezTo>
                    <a:pt x="344" y="6401"/>
                    <a:pt x="327" y="6366"/>
                    <a:pt x="292" y="6344"/>
                  </a:cubicBezTo>
                  <a:cubicBezTo>
                    <a:pt x="271" y="6327"/>
                    <a:pt x="271" y="6327"/>
                    <a:pt x="253" y="6327"/>
                  </a:cubicBezTo>
                  <a:close/>
                  <a:moveTo>
                    <a:pt x="29825" y="6510"/>
                  </a:moveTo>
                  <a:cubicBezTo>
                    <a:pt x="29807" y="6510"/>
                    <a:pt x="29790" y="6527"/>
                    <a:pt x="29790" y="6527"/>
                  </a:cubicBezTo>
                  <a:cubicBezTo>
                    <a:pt x="29751" y="6544"/>
                    <a:pt x="29733" y="6601"/>
                    <a:pt x="29772" y="6636"/>
                  </a:cubicBezTo>
                  <a:cubicBezTo>
                    <a:pt x="29772" y="6653"/>
                    <a:pt x="29807" y="6653"/>
                    <a:pt x="29825" y="6653"/>
                  </a:cubicBezTo>
                  <a:lnTo>
                    <a:pt x="29859" y="6653"/>
                  </a:lnTo>
                  <a:cubicBezTo>
                    <a:pt x="29899" y="6618"/>
                    <a:pt x="29916" y="6584"/>
                    <a:pt x="29881" y="6544"/>
                  </a:cubicBezTo>
                  <a:cubicBezTo>
                    <a:pt x="29859" y="6527"/>
                    <a:pt x="29842" y="6510"/>
                    <a:pt x="29825" y="6510"/>
                  </a:cubicBezTo>
                  <a:close/>
                  <a:moveTo>
                    <a:pt x="92" y="6653"/>
                  </a:moveTo>
                  <a:cubicBezTo>
                    <a:pt x="53" y="6653"/>
                    <a:pt x="36" y="6671"/>
                    <a:pt x="18" y="6692"/>
                  </a:cubicBezTo>
                  <a:cubicBezTo>
                    <a:pt x="1" y="6727"/>
                    <a:pt x="18" y="6779"/>
                    <a:pt x="53" y="6801"/>
                  </a:cubicBezTo>
                  <a:lnTo>
                    <a:pt x="92" y="6801"/>
                  </a:lnTo>
                  <a:cubicBezTo>
                    <a:pt x="110" y="6801"/>
                    <a:pt x="144" y="6779"/>
                    <a:pt x="144" y="6762"/>
                  </a:cubicBezTo>
                  <a:cubicBezTo>
                    <a:pt x="162" y="6727"/>
                    <a:pt x="162" y="6671"/>
                    <a:pt x="127" y="6653"/>
                  </a:cubicBezTo>
                  <a:close/>
                  <a:moveTo>
                    <a:pt x="30025" y="6819"/>
                  </a:moveTo>
                  <a:cubicBezTo>
                    <a:pt x="30025" y="6819"/>
                    <a:pt x="30007" y="6819"/>
                    <a:pt x="29990" y="6836"/>
                  </a:cubicBezTo>
                  <a:cubicBezTo>
                    <a:pt x="29951" y="6853"/>
                    <a:pt x="29951" y="6888"/>
                    <a:pt x="29968" y="6927"/>
                  </a:cubicBezTo>
                  <a:cubicBezTo>
                    <a:pt x="29990" y="6945"/>
                    <a:pt x="30007" y="6962"/>
                    <a:pt x="30025" y="6962"/>
                  </a:cubicBezTo>
                  <a:cubicBezTo>
                    <a:pt x="30042" y="6962"/>
                    <a:pt x="30060" y="6962"/>
                    <a:pt x="30077" y="6945"/>
                  </a:cubicBezTo>
                  <a:cubicBezTo>
                    <a:pt x="30099" y="6927"/>
                    <a:pt x="30116" y="6871"/>
                    <a:pt x="30099" y="6853"/>
                  </a:cubicBezTo>
                  <a:cubicBezTo>
                    <a:pt x="30077" y="6836"/>
                    <a:pt x="30060" y="6819"/>
                    <a:pt x="30025" y="6819"/>
                  </a:cubicBezTo>
                  <a:close/>
                  <a:moveTo>
                    <a:pt x="30242" y="7106"/>
                  </a:moveTo>
                  <a:cubicBezTo>
                    <a:pt x="30225" y="7106"/>
                    <a:pt x="30207" y="7127"/>
                    <a:pt x="30186" y="7127"/>
                  </a:cubicBezTo>
                  <a:cubicBezTo>
                    <a:pt x="30168" y="7145"/>
                    <a:pt x="30151" y="7197"/>
                    <a:pt x="30168" y="7236"/>
                  </a:cubicBezTo>
                  <a:cubicBezTo>
                    <a:pt x="30186" y="7254"/>
                    <a:pt x="30207" y="7254"/>
                    <a:pt x="30242" y="7254"/>
                  </a:cubicBezTo>
                  <a:lnTo>
                    <a:pt x="30277" y="7254"/>
                  </a:lnTo>
                  <a:cubicBezTo>
                    <a:pt x="30316" y="7215"/>
                    <a:pt x="30316" y="7180"/>
                    <a:pt x="30295" y="7145"/>
                  </a:cubicBezTo>
                  <a:cubicBezTo>
                    <a:pt x="30277" y="7127"/>
                    <a:pt x="30260" y="7106"/>
                    <a:pt x="30242" y="7106"/>
                  </a:cubicBezTo>
                  <a:close/>
                  <a:moveTo>
                    <a:pt x="30442" y="7415"/>
                  </a:moveTo>
                  <a:cubicBezTo>
                    <a:pt x="30425" y="7415"/>
                    <a:pt x="30403" y="7415"/>
                    <a:pt x="30403" y="7432"/>
                  </a:cubicBezTo>
                  <a:cubicBezTo>
                    <a:pt x="30368" y="7454"/>
                    <a:pt x="30368" y="7506"/>
                    <a:pt x="30386" y="7523"/>
                  </a:cubicBezTo>
                  <a:cubicBezTo>
                    <a:pt x="30403" y="7541"/>
                    <a:pt x="30425" y="7563"/>
                    <a:pt x="30442" y="7563"/>
                  </a:cubicBezTo>
                  <a:cubicBezTo>
                    <a:pt x="30460" y="7563"/>
                    <a:pt x="30477" y="7563"/>
                    <a:pt x="30477" y="7541"/>
                  </a:cubicBezTo>
                  <a:cubicBezTo>
                    <a:pt x="30512" y="7523"/>
                    <a:pt x="30534" y="7471"/>
                    <a:pt x="30495" y="7432"/>
                  </a:cubicBezTo>
                  <a:cubicBezTo>
                    <a:pt x="30477" y="7415"/>
                    <a:pt x="30460" y="7415"/>
                    <a:pt x="30442" y="7415"/>
                  </a:cubicBezTo>
                  <a:close/>
                  <a:moveTo>
                    <a:pt x="30621" y="7706"/>
                  </a:moveTo>
                  <a:cubicBezTo>
                    <a:pt x="30586" y="7741"/>
                    <a:pt x="30586" y="7780"/>
                    <a:pt x="30603" y="7815"/>
                  </a:cubicBezTo>
                  <a:cubicBezTo>
                    <a:pt x="30621" y="7832"/>
                    <a:pt x="30643" y="7850"/>
                    <a:pt x="30660" y="7850"/>
                  </a:cubicBezTo>
                  <a:cubicBezTo>
                    <a:pt x="30677" y="7850"/>
                    <a:pt x="30695" y="7832"/>
                    <a:pt x="30712" y="7832"/>
                  </a:cubicBezTo>
                  <a:cubicBezTo>
                    <a:pt x="30751" y="7798"/>
                    <a:pt x="30751" y="7758"/>
                    <a:pt x="30712" y="7724"/>
                  </a:cubicBezTo>
                  <a:cubicBezTo>
                    <a:pt x="30712" y="7706"/>
                    <a:pt x="30695" y="7706"/>
                    <a:pt x="30660" y="7706"/>
                  </a:cubicBezTo>
                  <a:close/>
                  <a:moveTo>
                    <a:pt x="30838" y="7998"/>
                  </a:moveTo>
                  <a:cubicBezTo>
                    <a:pt x="30804" y="8033"/>
                    <a:pt x="30804" y="8067"/>
                    <a:pt x="30821" y="8107"/>
                  </a:cubicBezTo>
                  <a:cubicBezTo>
                    <a:pt x="30838" y="8124"/>
                    <a:pt x="30860" y="8141"/>
                    <a:pt x="30878" y="8141"/>
                  </a:cubicBezTo>
                  <a:cubicBezTo>
                    <a:pt x="30895" y="8141"/>
                    <a:pt x="30912" y="8141"/>
                    <a:pt x="30912" y="8124"/>
                  </a:cubicBezTo>
                  <a:cubicBezTo>
                    <a:pt x="30930" y="8124"/>
                    <a:pt x="30930" y="8107"/>
                    <a:pt x="30947" y="8107"/>
                  </a:cubicBezTo>
                  <a:cubicBezTo>
                    <a:pt x="30930" y="8085"/>
                    <a:pt x="30930" y="8085"/>
                    <a:pt x="30930" y="8067"/>
                  </a:cubicBezTo>
                  <a:lnTo>
                    <a:pt x="30930" y="8015"/>
                  </a:lnTo>
                  <a:cubicBezTo>
                    <a:pt x="30912" y="7998"/>
                    <a:pt x="30895" y="7998"/>
                    <a:pt x="30878" y="7998"/>
                  </a:cubicBezTo>
                  <a:close/>
                  <a:moveTo>
                    <a:pt x="31039" y="8302"/>
                  </a:moveTo>
                  <a:lnTo>
                    <a:pt x="31021" y="8324"/>
                  </a:lnTo>
                  <a:cubicBezTo>
                    <a:pt x="31004" y="8324"/>
                    <a:pt x="30986" y="8341"/>
                    <a:pt x="30986" y="8341"/>
                  </a:cubicBezTo>
                  <a:cubicBezTo>
                    <a:pt x="31004" y="8376"/>
                    <a:pt x="31004" y="8394"/>
                    <a:pt x="30986" y="8433"/>
                  </a:cubicBezTo>
                  <a:cubicBezTo>
                    <a:pt x="31004" y="8450"/>
                    <a:pt x="31021" y="8450"/>
                    <a:pt x="31039" y="8450"/>
                  </a:cubicBezTo>
                  <a:lnTo>
                    <a:pt x="31078" y="8450"/>
                  </a:lnTo>
                  <a:cubicBezTo>
                    <a:pt x="31113" y="8433"/>
                    <a:pt x="31130" y="8394"/>
                    <a:pt x="31113" y="8359"/>
                  </a:cubicBezTo>
                  <a:cubicBezTo>
                    <a:pt x="31113" y="8324"/>
                    <a:pt x="31078" y="8302"/>
                    <a:pt x="31039" y="8302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7"/>
            <p:cNvSpPr/>
            <p:nvPr/>
          </p:nvSpPr>
          <p:spPr>
            <a:xfrm rot="-5400000">
              <a:off x="6203955" y="1949848"/>
              <a:ext cx="5541947" cy="1301487"/>
            </a:xfrm>
            <a:custGeom>
              <a:avLst/>
              <a:gdLst/>
              <a:ahLst/>
              <a:cxnLst/>
              <a:rect l="l" t="t" r="r" b="b"/>
              <a:pathLst>
                <a:path w="30987" h="7977" extrusionOk="0">
                  <a:moveTo>
                    <a:pt x="12802" y="1"/>
                  </a:moveTo>
                  <a:cubicBezTo>
                    <a:pt x="12763" y="1"/>
                    <a:pt x="12728" y="36"/>
                    <a:pt x="12728" y="70"/>
                  </a:cubicBezTo>
                  <a:cubicBezTo>
                    <a:pt x="12728" y="127"/>
                    <a:pt x="12763" y="144"/>
                    <a:pt x="12802" y="144"/>
                  </a:cubicBezTo>
                  <a:cubicBezTo>
                    <a:pt x="12837" y="144"/>
                    <a:pt x="12872" y="110"/>
                    <a:pt x="12872" y="70"/>
                  </a:cubicBezTo>
                  <a:cubicBezTo>
                    <a:pt x="12872" y="36"/>
                    <a:pt x="12837" y="1"/>
                    <a:pt x="12802" y="1"/>
                  </a:cubicBezTo>
                  <a:close/>
                  <a:moveTo>
                    <a:pt x="13163" y="1"/>
                  </a:moveTo>
                  <a:cubicBezTo>
                    <a:pt x="13129" y="1"/>
                    <a:pt x="13089" y="36"/>
                    <a:pt x="13089" y="70"/>
                  </a:cubicBezTo>
                  <a:cubicBezTo>
                    <a:pt x="13089" y="127"/>
                    <a:pt x="13129" y="144"/>
                    <a:pt x="13163" y="144"/>
                  </a:cubicBezTo>
                  <a:cubicBezTo>
                    <a:pt x="13198" y="144"/>
                    <a:pt x="13237" y="127"/>
                    <a:pt x="13237" y="88"/>
                  </a:cubicBezTo>
                  <a:cubicBezTo>
                    <a:pt x="13237" y="36"/>
                    <a:pt x="13198" y="18"/>
                    <a:pt x="13163" y="1"/>
                  </a:cubicBezTo>
                  <a:close/>
                  <a:moveTo>
                    <a:pt x="12437" y="18"/>
                  </a:moveTo>
                  <a:cubicBezTo>
                    <a:pt x="12402" y="18"/>
                    <a:pt x="12367" y="53"/>
                    <a:pt x="12367" y="110"/>
                  </a:cubicBezTo>
                  <a:cubicBezTo>
                    <a:pt x="12367" y="144"/>
                    <a:pt x="12402" y="162"/>
                    <a:pt x="12437" y="162"/>
                  </a:cubicBezTo>
                  <a:cubicBezTo>
                    <a:pt x="12493" y="162"/>
                    <a:pt x="12511" y="127"/>
                    <a:pt x="12511" y="88"/>
                  </a:cubicBezTo>
                  <a:cubicBezTo>
                    <a:pt x="12511" y="53"/>
                    <a:pt x="12476" y="18"/>
                    <a:pt x="12437" y="18"/>
                  </a:cubicBezTo>
                  <a:close/>
                  <a:moveTo>
                    <a:pt x="24459" y="18"/>
                  </a:moveTo>
                  <a:cubicBezTo>
                    <a:pt x="24420" y="18"/>
                    <a:pt x="24385" y="36"/>
                    <a:pt x="24385" y="88"/>
                  </a:cubicBezTo>
                  <a:cubicBezTo>
                    <a:pt x="24385" y="127"/>
                    <a:pt x="24420" y="162"/>
                    <a:pt x="24459" y="162"/>
                  </a:cubicBezTo>
                  <a:cubicBezTo>
                    <a:pt x="24494" y="162"/>
                    <a:pt x="24529" y="127"/>
                    <a:pt x="24529" y="88"/>
                  </a:cubicBezTo>
                  <a:cubicBezTo>
                    <a:pt x="24529" y="36"/>
                    <a:pt x="24494" y="18"/>
                    <a:pt x="24459" y="18"/>
                  </a:cubicBezTo>
                  <a:close/>
                  <a:moveTo>
                    <a:pt x="13525" y="36"/>
                  </a:moveTo>
                  <a:cubicBezTo>
                    <a:pt x="13490" y="36"/>
                    <a:pt x="13455" y="53"/>
                    <a:pt x="13455" y="88"/>
                  </a:cubicBezTo>
                  <a:cubicBezTo>
                    <a:pt x="13455" y="144"/>
                    <a:pt x="13472" y="179"/>
                    <a:pt x="13525" y="179"/>
                  </a:cubicBezTo>
                  <a:cubicBezTo>
                    <a:pt x="13564" y="179"/>
                    <a:pt x="13599" y="144"/>
                    <a:pt x="13599" y="110"/>
                  </a:cubicBezTo>
                  <a:cubicBezTo>
                    <a:pt x="13599" y="70"/>
                    <a:pt x="13581" y="36"/>
                    <a:pt x="13525" y="36"/>
                  </a:cubicBezTo>
                  <a:close/>
                  <a:moveTo>
                    <a:pt x="24094" y="36"/>
                  </a:moveTo>
                  <a:cubicBezTo>
                    <a:pt x="24059" y="36"/>
                    <a:pt x="24024" y="70"/>
                    <a:pt x="24024" y="110"/>
                  </a:cubicBezTo>
                  <a:cubicBezTo>
                    <a:pt x="24024" y="144"/>
                    <a:pt x="24059" y="179"/>
                    <a:pt x="24094" y="179"/>
                  </a:cubicBezTo>
                  <a:lnTo>
                    <a:pt x="24116" y="179"/>
                  </a:lnTo>
                  <a:cubicBezTo>
                    <a:pt x="24150" y="179"/>
                    <a:pt x="24168" y="144"/>
                    <a:pt x="24168" y="88"/>
                  </a:cubicBezTo>
                  <a:cubicBezTo>
                    <a:pt x="24168" y="53"/>
                    <a:pt x="24133" y="36"/>
                    <a:pt x="24094" y="36"/>
                  </a:cubicBezTo>
                  <a:close/>
                  <a:moveTo>
                    <a:pt x="24821" y="36"/>
                  </a:moveTo>
                  <a:cubicBezTo>
                    <a:pt x="24786" y="36"/>
                    <a:pt x="24747" y="53"/>
                    <a:pt x="24747" y="88"/>
                  </a:cubicBezTo>
                  <a:cubicBezTo>
                    <a:pt x="24747" y="144"/>
                    <a:pt x="24786" y="162"/>
                    <a:pt x="24821" y="179"/>
                  </a:cubicBezTo>
                  <a:cubicBezTo>
                    <a:pt x="24855" y="179"/>
                    <a:pt x="24895" y="144"/>
                    <a:pt x="24895" y="110"/>
                  </a:cubicBezTo>
                  <a:cubicBezTo>
                    <a:pt x="24895" y="70"/>
                    <a:pt x="24877" y="36"/>
                    <a:pt x="24838" y="36"/>
                  </a:cubicBezTo>
                  <a:close/>
                  <a:moveTo>
                    <a:pt x="12076" y="53"/>
                  </a:moveTo>
                  <a:cubicBezTo>
                    <a:pt x="12041" y="70"/>
                    <a:pt x="12002" y="110"/>
                    <a:pt x="12002" y="144"/>
                  </a:cubicBezTo>
                  <a:cubicBezTo>
                    <a:pt x="12002" y="179"/>
                    <a:pt x="12041" y="197"/>
                    <a:pt x="12076" y="197"/>
                  </a:cubicBezTo>
                  <a:lnTo>
                    <a:pt x="12093" y="197"/>
                  </a:lnTo>
                  <a:cubicBezTo>
                    <a:pt x="12128" y="197"/>
                    <a:pt x="12150" y="162"/>
                    <a:pt x="12150" y="127"/>
                  </a:cubicBezTo>
                  <a:cubicBezTo>
                    <a:pt x="12150" y="88"/>
                    <a:pt x="12110" y="53"/>
                    <a:pt x="12076" y="53"/>
                  </a:cubicBezTo>
                  <a:close/>
                  <a:moveTo>
                    <a:pt x="13890" y="88"/>
                  </a:moveTo>
                  <a:cubicBezTo>
                    <a:pt x="13851" y="88"/>
                    <a:pt x="13816" y="110"/>
                    <a:pt x="13816" y="144"/>
                  </a:cubicBezTo>
                  <a:cubicBezTo>
                    <a:pt x="13799" y="179"/>
                    <a:pt x="13834" y="218"/>
                    <a:pt x="13868" y="236"/>
                  </a:cubicBezTo>
                  <a:lnTo>
                    <a:pt x="13890" y="236"/>
                  </a:lnTo>
                  <a:cubicBezTo>
                    <a:pt x="13925" y="236"/>
                    <a:pt x="13942" y="197"/>
                    <a:pt x="13960" y="179"/>
                  </a:cubicBezTo>
                  <a:cubicBezTo>
                    <a:pt x="13960" y="127"/>
                    <a:pt x="13942" y="88"/>
                    <a:pt x="13908" y="88"/>
                  </a:cubicBezTo>
                  <a:close/>
                  <a:moveTo>
                    <a:pt x="23733" y="88"/>
                  </a:moveTo>
                  <a:cubicBezTo>
                    <a:pt x="23698" y="110"/>
                    <a:pt x="23659" y="144"/>
                    <a:pt x="23681" y="179"/>
                  </a:cubicBezTo>
                  <a:cubicBezTo>
                    <a:pt x="23681" y="218"/>
                    <a:pt x="23715" y="236"/>
                    <a:pt x="23750" y="236"/>
                  </a:cubicBezTo>
                  <a:cubicBezTo>
                    <a:pt x="23807" y="218"/>
                    <a:pt x="23824" y="179"/>
                    <a:pt x="23807" y="144"/>
                  </a:cubicBezTo>
                  <a:cubicBezTo>
                    <a:pt x="23807" y="110"/>
                    <a:pt x="23768" y="88"/>
                    <a:pt x="23733" y="88"/>
                  </a:cubicBezTo>
                  <a:close/>
                  <a:moveTo>
                    <a:pt x="25182" y="88"/>
                  </a:moveTo>
                  <a:cubicBezTo>
                    <a:pt x="25147" y="88"/>
                    <a:pt x="25112" y="127"/>
                    <a:pt x="25112" y="144"/>
                  </a:cubicBezTo>
                  <a:cubicBezTo>
                    <a:pt x="25095" y="197"/>
                    <a:pt x="25130" y="236"/>
                    <a:pt x="25164" y="236"/>
                  </a:cubicBezTo>
                  <a:lnTo>
                    <a:pt x="25182" y="236"/>
                  </a:lnTo>
                  <a:cubicBezTo>
                    <a:pt x="25221" y="236"/>
                    <a:pt x="25238" y="218"/>
                    <a:pt x="25256" y="179"/>
                  </a:cubicBezTo>
                  <a:cubicBezTo>
                    <a:pt x="25256" y="144"/>
                    <a:pt x="25238" y="110"/>
                    <a:pt x="25203" y="110"/>
                  </a:cubicBezTo>
                  <a:lnTo>
                    <a:pt x="25182" y="88"/>
                  </a:lnTo>
                  <a:close/>
                  <a:moveTo>
                    <a:pt x="11714" y="110"/>
                  </a:moveTo>
                  <a:cubicBezTo>
                    <a:pt x="11675" y="110"/>
                    <a:pt x="11640" y="144"/>
                    <a:pt x="11640" y="197"/>
                  </a:cubicBezTo>
                  <a:cubicBezTo>
                    <a:pt x="11658" y="236"/>
                    <a:pt x="11675" y="253"/>
                    <a:pt x="11714" y="253"/>
                  </a:cubicBezTo>
                  <a:lnTo>
                    <a:pt x="11732" y="253"/>
                  </a:lnTo>
                  <a:cubicBezTo>
                    <a:pt x="11767" y="253"/>
                    <a:pt x="11801" y="218"/>
                    <a:pt x="11784" y="162"/>
                  </a:cubicBezTo>
                  <a:cubicBezTo>
                    <a:pt x="11784" y="127"/>
                    <a:pt x="11749" y="110"/>
                    <a:pt x="11714" y="110"/>
                  </a:cubicBezTo>
                  <a:close/>
                  <a:moveTo>
                    <a:pt x="11349" y="162"/>
                  </a:moveTo>
                  <a:cubicBezTo>
                    <a:pt x="11314" y="179"/>
                    <a:pt x="11279" y="218"/>
                    <a:pt x="11297" y="253"/>
                  </a:cubicBezTo>
                  <a:cubicBezTo>
                    <a:pt x="11297" y="288"/>
                    <a:pt x="11332" y="305"/>
                    <a:pt x="11366" y="305"/>
                  </a:cubicBezTo>
                  <a:cubicBezTo>
                    <a:pt x="11423" y="305"/>
                    <a:pt x="11440" y="271"/>
                    <a:pt x="11440" y="236"/>
                  </a:cubicBezTo>
                  <a:cubicBezTo>
                    <a:pt x="11423" y="197"/>
                    <a:pt x="11406" y="162"/>
                    <a:pt x="11366" y="162"/>
                  </a:cubicBezTo>
                  <a:close/>
                  <a:moveTo>
                    <a:pt x="14234" y="162"/>
                  </a:moveTo>
                  <a:cubicBezTo>
                    <a:pt x="14216" y="162"/>
                    <a:pt x="14177" y="179"/>
                    <a:pt x="14160" y="218"/>
                  </a:cubicBezTo>
                  <a:cubicBezTo>
                    <a:pt x="14160" y="253"/>
                    <a:pt x="14177" y="305"/>
                    <a:pt x="14216" y="305"/>
                  </a:cubicBezTo>
                  <a:lnTo>
                    <a:pt x="14234" y="305"/>
                  </a:lnTo>
                  <a:cubicBezTo>
                    <a:pt x="14269" y="305"/>
                    <a:pt x="14303" y="288"/>
                    <a:pt x="14303" y="253"/>
                  </a:cubicBezTo>
                  <a:cubicBezTo>
                    <a:pt x="14325" y="218"/>
                    <a:pt x="14286" y="179"/>
                    <a:pt x="14251" y="162"/>
                  </a:cubicBezTo>
                  <a:close/>
                  <a:moveTo>
                    <a:pt x="23372" y="179"/>
                  </a:moveTo>
                  <a:cubicBezTo>
                    <a:pt x="23332" y="197"/>
                    <a:pt x="23315" y="236"/>
                    <a:pt x="23315" y="271"/>
                  </a:cubicBezTo>
                  <a:cubicBezTo>
                    <a:pt x="23332" y="305"/>
                    <a:pt x="23354" y="327"/>
                    <a:pt x="23389" y="327"/>
                  </a:cubicBezTo>
                  <a:lnTo>
                    <a:pt x="23406" y="327"/>
                  </a:lnTo>
                  <a:cubicBezTo>
                    <a:pt x="23441" y="305"/>
                    <a:pt x="23480" y="271"/>
                    <a:pt x="23463" y="236"/>
                  </a:cubicBezTo>
                  <a:cubicBezTo>
                    <a:pt x="23441" y="197"/>
                    <a:pt x="23424" y="179"/>
                    <a:pt x="23389" y="179"/>
                  </a:cubicBezTo>
                  <a:close/>
                  <a:moveTo>
                    <a:pt x="25530" y="218"/>
                  </a:moveTo>
                  <a:cubicBezTo>
                    <a:pt x="25491" y="218"/>
                    <a:pt x="25473" y="236"/>
                    <a:pt x="25456" y="253"/>
                  </a:cubicBezTo>
                  <a:cubicBezTo>
                    <a:pt x="25438" y="288"/>
                    <a:pt x="25456" y="345"/>
                    <a:pt x="25491" y="362"/>
                  </a:cubicBezTo>
                  <a:lnTo>
                    <a:pt x="25530" y="362"/>
                  </a:lnTo>
                  <a:cubicBezTo>
                    <a:pt x="25547" y="362"/>
                    <a:pt x="25582" y="345"/>
                    <a:pt x="25582" y="327"/>
                  </a:cubicBezTo>
                  <a:cubicBezTo>
                    <a:pt x="25599" y="288"/>
                    <a:pt x="25582" y="236"/>
                    <a:pt x="25547" y="218"/>
                  </a:cubicBezTo>
                  <a:close/>
                  <a:moveTo>
                    <a:pt x="10988" y="236"/>
                  </a:moveTo>
                  <a:cubicBezTo>
                    <a:pt x="10953" y="253"/>
                    <a:pt x="10931" y="288"/>
                    <a:pt x="10931" y="327"/>
                  </a:cubicBezTo>
                  <a:cubicBezTo>
                    <a:pt x="10953" y="362"/>
                    <a:pt x="10970" y="379"/>
                    <a:pt x="11005" y="379"/>
                  </a:cubicBezTo>
                  <a:lnTo>
                    <a:pt x="11023" y="379"/>
                  </a:lnTo>
                  <a:cubicBezTo>
                    <a:pt x="11062" y="379"/>
                    <a:pt x="11079" y="345"/>
                    <a:pt x="11079" y="305"/>
                  </a:cubicBezTo>
                  <a:cubicBezTo>
                    <a:pt x="11079" y="271"/>
                    <a:pt x="11040" y="236"/>
                    <a:pt x="11005" y="236"/>
                  </a:cubicBezTo>
                  <a:close/>
                  <a:moveTo>
                    <a:pt x="14578" y="271"/>
                  </a:moveTo>
                  <a:cubicBezTo>
                    <a:pt x="14560" y="271"/>
                    <a:pt x="14521" y="288"/>
                    <a:pt x="14521" y="327"/>
                  </a:cubicBezTo>
                  <a:cubicBezTo>
                    <a:pt x="14504" y="362"/>
                    <a:pt x="14521" y="397"/>
                    <a:pt x="14560" y="414"/>
                  </a:cubicBezTo>
                  <a:lnTo>
                    <a:pt x="14578" y="414"/>
                  </a:lnTo>
                  <a:cubicBezTo>
                    <a:pt x="14612" y="414"/>
                    <a:pt x="14652" y="397"/>
                    <a:pt x="14652" y="379"/>
                  </a:cubicBezTo>
                  <a:cubicBezTo>
                    <a:pt x="14669" y="345"/>
                    <a:pt x="14652" y="288"/>
                    <a:pt x="14612" y="288"/>
                  </a:cubicBezTo>
                  <a:cubicBezTo>
                    <a:pt x="14595" y="271"/>
                    <a:pt x="14595" y="271"/>
                    <a:pt x="14578" y="271"/>
                  </a:cubicBezTo>
                  <a:close/>
                  <a:moveTo>
                    <a:pt x="23045" y="288"/>
                  </a:moveTo>
                  <a:lnTo>
                    <a:pt x="23028" y="305"/>
                  </a:lnTo>
                  <a:cubicBezTo>
                    <a:pt x="22989" y="305"/>
                    <a:pt x="22971" y="362"/>
                    <a:pt x="22971" y="397"/>
                  </a:cubicBezTo>
                  <a:cubicBezTo>
                    <a:pt x="22989" y="414"/>
                    <a:pt x="23028" y="436"/>
                    <a:pt x="23045" y="436"/>
                  </a:cubicBezTo>
                  <a:lnTo>
                    <a:pt x="23080" y="436"/>
                  </a:lnTo>
                  <a:cubicBezTo>
                    <a:pt x="23115" y="414"/>
                    <a:pt x="23137" y="379"/>
                    <a:pt x="23115" y="345"/>
                  </a:cubicBezTo>
                  <a:cubicBezTo>
                    <a:pt x="23097" y="305"/>
                    <a:pt x="23080" y="288"/>
                    <a:pt x="23045" y="288"/>
                  </a:cubicBezTo>
                  <a:close/>
                  <a:moveTo>
                    <a:pt x="10644" y="327"/>
                  </a:moveTo>
                  <a:cubicBezTo>
                    <a:pt x="10605" y="327"/>
                    <a:pt x="10570" y="362"/>
                    <a:pt x="10587" y="414"/>
                  </a:cubicBezTo>
                  <a:cubicBezTo>
                    <a:pt x="10587" y="436"/>
                    <a:pt x="10627" y="471"/>
                    <a:pt x="10661" y="471"/>
                  </a:cubicBezTo>
                  <a:cubicBezTo>
                    <a:pt x="10714" y="453"/>
                    <a:pt x="10735" y="414"/>
                    <a:pt x="10714" y="379"/>
                  </a:cubicBezTo>
                  <a:cubicBezTo>
                    <a:pt x="10714" y="345"/>
                    <a:pt x="10679" y="327"/>
                    <a:pt x="10661" y="327"/>
                  </a:cubicBezTo>
                  <a:close/>
                  <a:moveTo>
                    <a:pt x="10279" y="397"/>
                  </a:moveTo>
                  <a:cubicBezTo>
                    <a:pt x="10244" y="414"/>
                    <a:pt x="10226" y="453"/>
                    <a:pt x="10226" y="488"/>
                  </a:cubicBezTo>
                  <a:cubicBezTo>
                    <a:pt x="10244" y="523"/>
                    <a:pt x="10261" y="545"/>
                    <a:pt x="10300" y="545"/>
                  </a:cubicBezTo>
                  <a:lnTo>
                    <a:pt x="10318" y="545"/>
                  </a:lnTo>
                  <a:cubicBezTo>
                    <a:pt x="10352" y="523"/>
                    <a:pt x="10370" y="488"/>
                    <a:pt x="10370" y="453"/>
                  </a:cubicBezTo>
                  <a:cubicBezTo>
                    <a:pt x="10370" y="414"/>
                    <a:pt x="10335" y="397"/>
                    <a:pt x="10300" y="397"/>
                  </a:cubicBezTo>
                  <a:close/>
                  <a:moveTo>
                    <a:pt x="25834" y="397"/>
                  </a:moveTo>
                  <a:cubicBezTo>
                    <a:pt x="25817" y="397"/>
                    <a:pt x="25800" y="397"/>
                    <a:pt x="25782" y="414"/>
                  </a:cubicBezTo>
                  <a:cubicBezTo>
                    <a:pt x="25765" y="453"/>
                    <a:pt x="25765" y="506"/>
                    <a:pt x="25800" y="523"/>
                  </a:cubicBezTo>
                  <a:cubicBezTo>
                    <a:pt x="25817" y="523"/>
                    <a:pt x="25834" y="545"/>
                    <a:pt x="25834" y="545"/>
                  </a:cubicBezTo>
                  <a:cubicBezTo>
                    <a:pt x="25874" y="545"/>
                    <a:pt x="25891" y="523"/>
                    <a:pt x="25908" y="506"/>
                  </a:cubicBezTo>
                  <a:cubicBezTo>
                    <a:pt x="25926" y="471"/>
                    <a:pt x="25908" y="414"/>
                    <a:pt x="25874" y="397"/>
                  </a:cubicBezTo>
                  <a:close/>
                  <a:moveTo>
                    <a:pt x="14921" y="414"/>
                  </a:moveTo>
                  <a:cubicBezTo>
                    <a:pt x="14887" y="414"/>
                    <a:pt x="14869" y="436"/>
                    <a:pt x="14847" y="471"/>
                  </a:cubicBezTo>
                  <a:cubicBezTo>
                    <a:pt x="14830" y="488"/>
                    <a:pt x="14847" y="545"/>
                    <a:pt x="14887" y="562"/>
                  </a:cubicBezTo>
                  <a:lnTo>
                    <a:pt x="14921" y="562"/>
                  </a:lnTo>
                  <a:cubicBezTo>
                    <a:pt x="14939" y="562"/>
                    <a:pt x="14956" y="562"/>
                    <a:pt x="14978" y="523"/>
                  </a:cubicBezTo>
                  <a:cubicBezTo>
                    <a:pt x="14995" y="488"/>
                    <a:pt x="14978" y="453"/>
                    <a:pt x="14956" y="436"/>
                  </a:cubicBezTo>
                  <a:cubicBezTo>
                    <a:pt x="14939" y="436"/>
                    <a:pt x="14921" y="414"/>
                    <a:pt x="14921" y="414"/>
                  </a:cubicBezTo>
                  <a:close/>
                  <a:moveTo>
                    <a:pt x="22680" y="436"/>
                  </a:moveTo>
                  <a:cubicBezTo>
                    <a:pt x="22645" y="453"/>
                    <a:pt x="22628" y="506"/>
                    <a:pt x="22645" y="545"/>
                  </a:cubicBezTo>
                  <a:cubicBezTo>
                    <a:pt x="22662" y="562"/>
                    <a:pt x="22680" y="579"/>
                    <a:pt x="22719" y="579"/>
                  </a:cubicBezTo>
                  <a:lnTo>
                    <a:pt x="22736" y="579"/>
                  </a:lnTo>
                  <a:cubicBezTo>
                    <a:pt x="22771" y="562"/>
                    <a:pt x="22789" y="506"/>
                    <a:pt x="22771" y="471"/>
                  </a:cubicBezTo>
                  <a:cubicBezTo>
                    <a:pt x="22771" y="453"/>
                    <a:pt x="22736" y="436"/>
                    <a:pt x="22719" y="436"/>
                  </a:cubicBezTo>
                  <a:close/>
                  <a:moveTo>
                    <a:pt x="9935" y="471"/>
                  </a:moveTo>
                  <a:lnTo>
                    <a:pt x="9935" y="488"/>
                  </a:lnTo>
                  <a:cubicBezTo>
                    <a:pt x="9883" y="488"/>
                    <a:pt x="9865" y="523"/>
                    <a:pt x="9883" y="562"/>
                  </a:cubicBezTo>
                  <a:cubicBezTo>
                    <a:pt x="9883" y="597"/>
                    <a:pt x="9917" y="614"/>
                    <a:pt x="9952" y="614"/>
                  </a:cubicBezTo>
                  <a:cubicBezTo>
                    <a:pt x="10009" y="614"/>
                    <a:pt x="10026" y="579"/>
                    <a:pt x="10009" y="545"/>
                  </a:cubicBezTo>
                  <a:cubicBezTo>
                    <a:pt x="10009" y="506"/>
                    <a:pt x="9974" y="471"/>
                    <a:pt x="9935" y="471"/>
                  </a:cubicBezTo>
                  <a:close/>
                  <a:moveTo>
                    <a:pt x="9574" y="562"/>
                  </a:moveTo>
                  <a:cubicBezTo>
                    <a:pt x="9539" y="579"/>
                    <a:pt x="9517" y="614"/>
                    <a:pt x="9517" y="653"/>
                  </a:cubicBezTo>
                  <a:cubicBezTo>
                    <a:pt x="9539" y="688"/>
                    <a:pt x="9556" y="706"/>
                    <a:pt x="9591" y="706"/>
                  </a:cubicBezTo>
                  <a:lnTo>
                    <a:pt x="9608" y="706"/>
                  </a:lnTo>
                  <a:cubicBezTo>
                    <a:pt x="9648" y="688"/>
                    <a:pt x="9665" y="653"/>
                    <a:pt x="9665" y="614"/>
                  </a:cubicBezTo>
                  <a:cubicBezTo>
                    <a:pt x="9648" y="579"/>
                    <a:pt x="9626" y="562"/>
                    <a:pt x="9591" y="562"/>
                  </a:cubicBezTo>
                  <a:close/>
                  <a:moveTo>
                    <a:pt x="22393" y="579"/>
                  </a:moveTo>
                  <a:cubicBezTo>
                    <a:pt x="22375" y="579"/>
                    <a:pt x="22353" y="597"/>
                    <a:pt x="22353" y="597"/>
                  </a:cubicBezTo>
                  <a:cubicBezTo>
                    <a:pt x="22319" y="614"/>
                    <a:pt x="22301" y="653"/>
                    <a:pt x="22319" y="688"/>
                  </a:cubicBezTo>
                  <a:cubicBezTo>
                    <a:pt x="22336" y="723"/>
                    <a:pt x="22353" y="723"/>
                    <a:pt x="22393" y="723"/>
                  </a:cubicBezTo>
                  <a:lnTo>
                    <a:pt x="22410" y="723"/>
                  </a:lnTo>
                  <a:cubicBezTo>
                    <a:pt x="22445" y="706"/>
                    <a:pt x="22462" y="671"/>
                    <a:pt x="22445" y="632"/>
                  </a:cubicBezTo>
                  <a:cubicBezTo>
                    <a:pt x="22427" y="597"/>
                    <a:pt x="22410" y="579"/>
                    <a:pt x="22393" y="579"/>
                  </a:cubicBezTo>
                  <a:close/>
                  <a:moveTo>
                    <a:pt x="26126" y="597"/>
                  </a:moveTo>
                  <a:cubicBezTo>
                    <a:pt x="26109" y="597"/>
                    <a:pt x="26091" y="614"/>
                    <a:pt x="26074" y="632"/>
                  </a:cubicBezTo>
                  <a:cubicBezTo>
                    <a:pt x="26052" y="653"/>
                    <a:pt x="26052" y="706"/>
                    <a:pt x="26091" y="723"/>
                  </a:cubicBezTo>
                  <a:cubicBezTo>
                    <a:pt x="26109" y="740"/>
                    <a:pt x="26126" y="740"/>
                    <a:pt x="26126" y="740"/>
                  </a:cubicBezTo>
                  <a:cubicBezTo>
                    <a:pt x="26161" y="740"/>
                    <a:pt x="26183" y="740"/>
                    <a:pt x="26200" y="723"/>
                  </a:cubicBezTo>
                  <a:cubicBezTo>
                    <a:pt x="26217" y="688"/>
                    <a:pt x="26217" y="653"/>
                    <a:pt x="26183" y="614"/>
                  </a:cubicBezTo>
                  <a:cubicBezTo>
                    <a:pt x="26161" y="614"/>
                    <a:pt x="26143" y="597"/>
                    <a:pt x="26126" y="597"/>
                  </a:cubicBezTo>
                  <a:close/>
                  <a:moveTo>
                    <a:pt x="15230" y="614"/>
                  </a:moveTo>
                  <a:cubicBezTo>
                    <a:pt x="15195" y="614"/>
                    <a:pt x="15174" y="614"/>
                    <a:pt x="15156" y="653"/>
                  </a:cubicBezTo>
                  <a:cubicBezTo>
                    <a:pt x="15139" y="671"/>
                    <a:pt x="15156" y="723"/>
                    <a:pt x="15195" y="740"/>
                  </a:cubicBezTo>
                  <a:cubicBezTo>
                    <a:pt x="15195" y="762"/>
                    <a:pt x="15213" y="762"/>
                    <a:pt x="15230" y="762"/>
                  </a:cubicBezTo>
                  <a:cubicBezTo>
                    <a:pt x="15248" y="762"/>
                    <a:pt x="15265" y="740"/>
                    <a:pt x="15283" y="723"/>
                  </a:cubicBezTo>
                  <a:cubicBezTo>
                    <a:pt x="15304" y="688"/>
                    <a:pt x="15304" y="653"/>
                    <a:pt x="15265" y="614"/>
                  </a:cubicBezTo>
                  <a:close/>
                  <a:moveTo>
                    <a:pt x="9230" y="653"/>
                  </a:moveTo>
                  <a:cubicBezTo>
                    <a:pt x="9173" y="653"/>
                    <a:pt x="9156" y="688"/>
                    <a:pt x="9173" y="740"/>
                  </a:cubicBezTo>
                  <a:cubicBezTo>
                    <a:pt x="9173" y="762"/>
                    <a:pt x="9212" y="797"/>
                    <a:pt x="9247" y="797"/>
                  </a:cubicBezTo>
                  <a:lnTo>
                    <a:pt x="9265" y="797"/>
                  </a:lnTo>
                  <a:cubicBezTo>
                    <a:pt x="9299" y="780"/>
                    <a:pt x="9321" y="740"/>
                    <a:pt x="9299" y="706"/>
                  </a:cubicBezTo>
                  <a:cubicBezTo>
                    <a:pt x="9299" y="671"/>
                    <a:pt x="9265" y="653"/>
                    <a:pt x="9247" y="653"/>
                  </a:cubicBezTo>
                  <a:close/>
                  <a:moveTo>
                    <a:pt x="8886" y="723"/>
                  </a:moveTo>
                  <a:lnTo>
                    <a:pt x="8864" y="740"/>
                  </a:lnTo>
                  <a:cubicBezTo>
                    <a:pt x="8830" y="740"/>
                    <a:pt x="8812" y="780"/>
                    <a:pt x="8812" y="814"/>
                  </a:cubicBezTo>
                  <a:cubicBezTo>
                    <a:pt x="8830" y="849"/>
                    <a:pt x="8847" y="871"/>
                    <a:pt x="8886" y="871"/>
                  </a:cubicBezTo>
                  <a:lnTo>
                    <a:pt x="8904" y="871"/>
                  </a:lnTo>
                  <a:cubicBezTo>
                    <a:pt x="8938" y="871"/>
                    <a:pt x="8973" y="832"/>
                    <a:pt x="8956" y="780"/>
                  </a:cubicBezTo>
                  <a:cubicBezTo>
                    <a:pt x="8956" y="762"/>
                    <a:pt x="8921" y="723"/>
                    <a:pt x="8886" y="723"/>
                  </a:cubicBezTo>
                  <a:close/>
                  <a:moveTo>
                    <a:pt x="22027" y="762"/>
                  </a:moveTo>
                  <a:cubicBezTo>
                    <a:pt x="21992" y="780"/>
                    <a:pt x="21975" y="832"/>
                    <a:pt x="21992" y="871"/>
                  </a:cubicBezTo>
                  <a:cubicBezTo>
                    <a:pt x="22010" y="888"/>
                    <a:pt x="22027" y="906"/>
                    <a:pt x="22066" y="906"/>
                  </a:cubicBezTo>
                  <a:cubicBezTo>
                    <a:pt x="22066" y="906"/>
                    <a:pt x="22084" y="906"/>
                    <a:pt x="22101" y="888"/>
                  </a:cubicBezTo>
                  <a:cubicBezTo>
                    <a:pt x="22136" y="871"/>
                    <a:pt x="22136" y="832"/>
                    <a:pt x="22118" y="797"/>
                  </a:cubicBezTo>
                  <a:cubicBezTo>
                    <a:pt x="22118" y="762"/>
                    <a:pt x="22084" y="762"/>
                    <a:pt x="22066" y="762"/>
                  </a:cubicBezTo>
                  <a:close/>
                  <a:moveTo>
                    <a:pt x="15539" y="797"/>
                  </a:moveTo>
                  <a:cubicBezTo>
                    <a:pt x="15500" y="797"/>
                    <a:pt x="15483" y="814"/>
                    <a:pt x="15465" y="832"/>
                  </a:cubicBezTo>
                  <a:cubicBezTo>
                    <a:pt x="15448" y="871"/>
                    <a:pt x="15465" y="906"/>
                    <a:pt x="15500" y="941"/>
                  </a:cubicBezTo>
                  <a:lnTo>
                    <a:pt x="15539" y="941"/>
                  </a:lnTo>
                  <a:cubicBezTo>
                    <a:pt x="15557" y="941"/>
                    <a:pt x="15574" y="941"/>
                    <a:pt x="15591" y="906"/>
                  </a:cubicBezTo>
                  <a:cubicBezTo>
                    <a:pt x="15609" y="888"/>
                    <a:pt x="15609" y="832"/>
                    <a:pt x="15574" y="814"/>
                  </a:cubicBezTo>
                  <a:cubicBezTo>
                    <a:pt x="15557" y="797"/>
                    <a:pt x="15539" y="797"/>
                    <a:pt x="15539" y="797"/>
                  </a:cubicBezTo>
                  <a:close/>
                  <a:moveTo>
                    <a:pt x="8521" y="814"/>
                  </a:moveTo>
                  <a:cubicBezTo>
                    <a:pt x="8486" y="832"/>
                    <a:pt x="8451" y="871"/>
                    <a:pt x="8468" y="906"/>
                  </a:cubicBezTo>
                  <a:cubicBezTo>
                    <a:pt x="8468" y="941"/>
                    <a:pt x="8503" y="958"/>
                    <a:pt x="8538" y="958"/>
                  </a:cubicBezTo>
                  <a:lnTo>
                    <a:pt x="8560" y="958"/>
                  </a:lnTo>
                  <a:cubicBezTo>
                    <a:pt x="8595" y="958"/>
                    <a:pt x="8612" y="906"/>
                    <a:pt x="8612" y="871"/>
                  </a:cubicBezTo>
                  <a:cubicBezTo>
                    <a:pt x="8595" y="849"/>
                    <a:pt x="8577" y="814"/>
                    <a:pt x="8538" y="814"/>
                  </a:cubicBezTo>
                  <a:close/>
                  <a:moveTo>
                    <a:pt x="26400" y="849"/>
                  </a:moveTo>
                  <a:cubicBezTo>
                    <a:pt x="26378" y="849"/>
                    <a:pt x="26361" y="849"/>
                    <a:pt x="26344" y="871"/>
                  </a:cubicBezTo>
                  <a:cubicBezTo>
                    <a:pt x="26326" y="906"/>
                    <a:pt x="26326" y="941"/>
                    <a:pt x="26344" y="980"/>
                  </a:cubicBezTo>
                  <a:cubicBezTo>
                    <a:pt x="26361" y="980"/>
                    <a:pt x="26378" y="997"/>
                    <a:pt x="26400" y="997"/>
                  </a:cubicBezTo>
                  <a:cubicBezTo>
                    <a:pt x="26417" y="997"/>
                    <a:pt x="26435" y="980"/>
                    <a:pt x="26452" y="980"/>
                  </a:cubicBezTo>
                  <a:cubicBezTo>
                    <a:pt x="26470" y="941"/>
                    <a:pt x="26487" y="906"/>
                    <a:pt x="26452" y="871"/>
                  </a:cubicBezTo>
                  <a:cubicBezTo>
                    <a:pt x="26435" y="849"/>
                    <a:pt x="26417" y="849"/>
                    <a:pt x="26400" y="849"/>
                  </a:cubicBezTo>
                  <a:close/>
                  <a:moveTo>
                    <a:pt x="8177" y="906"/>
                  </a:moveTo>
                  <a:lnTo>
                    <a:pt x="8159" y="923"/>
                  </a:lnTo>
                  <a:cubicBezTo>
                    <a:pt x="8125" y="923"/>
                    <a:pt x="8103" y="958"/>
                    <a:pt x="8125" y="997"/>
                  </a:cubicBezTo>
                  <a:cubicBezTo>
                    <a:pt x="8125" y="1032"/>
                    <a:pt x="8159" y="1049"/>
                    <a:pt x="8177" y="1049"/>
                  </a:cubicBezTo>
                  <a:lnTo>
                    <a:pt x="8194" y="1049"/>
                  </a:lnTo>
                  <a:cubicBezTo>
                    <a:pt x="8251" y="1049"/>
                    <a:pt x="8268" y="1015"/>
                    <a:pt x="8251" y="958"/>
                  </a:cubicBezTo>
                  <a:cubicBezTo>
                    <a:pt x="8251" y="941"/>
                    <a:pt x="8212" y="906"/>
                    <a:pt x="8177" y="906"/>
                  </a:cubicBezTo>
                  <a:close/>
                  <a:moveTo>
                    <a:pt x="21740" y="923"/>
                  </a:moveTo>
                  <a:cubicBezTo>
                    <a:pt x="21740" y="923"/>
                    <a:pt x="21722" y="941"/>
                    <a:pt x="21701" y="941"/>
                  </a:cubicBezTo>
                  <a:cubicBezTo>
                    <a:pt x="21666" y="958"/>
                    <a:pt x="21666" y="1015"/>
                    <a:pt x="21683" y="1032"/>
                  </a:cubicBezTo>
                  <a:cubicBezTo>
                    <a:pt x="21701" y="1067"/>
                    <a:pt x="21722" y="1067"/>
                    <a:pt x="21740" y="1067"/>
                  </a:cubicBezTo>
                  <a:lnTo>
                    <a:pt x="21775" y="1067"/>
                  </a:lnTo>
                  <a:cubicBezTo>
                    <a:pt x="21809" y="1049"/>
                    <a:pt x="21831" y="997"/>
                    <a:pt x="21809" y="958"/>
                  </a:cubicBezTo>
                  <a:cubicBezTo>
                    <a:pt x="21792" y="941"/>
                    <a:pt x="21775" y="923"/>
                    <a:pt x="21740" y="923"/>
                  </a:cubicBezTo>
                  <a:close/>
                  <a:moveTo>
                    <a:pt x="7816" y="1015"/>
                  </a:moveTo>
                  <a:cubicBezTo>
                    <a:pt x="7777" y="1032"/>
                    <a:pt x="7759" y="1067"/>
                    <a:pt x="7759" y="1106"/>
                  </a:cubicBezTo>
                  <a:cubicBezTo>
                    <a:pt x="7777" y="1141"/>
                    <a:pt x="7798" y="1158"/>
                    <a:pt x="7833" y="1158"/>
                  </a:cubicBezTo>
                  <a:lnTo>
                    <a:pt x="7850" y="1158"/>
                  </a:lnTo>
                  <a:cubicBezTo>
                    <a:pt x="7885" y="1141"/>
                    <a:pt x="7924" y="1106"/>
                    <a:pt x="7907" y="1067"/>
                  </a:cubicBezTo>
                  <a:cubicBezTo>
                    <a:pt x="7907" y="1032"/>
                    <a:pt x="7868" y="1015"/>
                    <a:pt x="7833" y="1015"/>
                  </a:cubicBezTo>
                  <a:close/>
                  <a:moveTo>
                    <a:pt x="15826" y="1015"/>
                  </a:moveTo>
                  <a:cubicBezTo>
                    <a:pt x="15809" y="1015"/>
                    <a:pt x="15774" y="1032"/>
                    <a:pt x="15774" y="1049"/>
                  </a:cubicBezTo>
                  <a:cubicBezTo>
                    <a:pt x="15739" y="1067"/>
                    <a:pt x="15739" y="1123"/>
                    <a:pt x="15774" y="1141"/>
                  </a:cubicBezTo>
                  <a:cubicBezTo>
                    <a:pt x="15792" y="1158"/>
                    <a:pt x="15809" y="1158"/>
                    <a:pt x="15826" y="1158"/>
                  </a:cubicBezTo>
                  <a:cubicBezTo>
                    <a:pt x="15848" y="1158"/>
                    <a:pt x="15866" y="1158"/>
                    <a:pt x="15883" y="1141"/>
                  </a:cubicBezTo>
                  <a:cubicBezTo>
                    <a:pt x="15900" y="1106"/>
                    <a:pt x="15900" y="1067"/>
                    <a:pt x="15866" y="1032"/>
                  </a:cubicBezTo>
                  <a:cubicBezTo>
                    <a:pt x="15866" y="1032"/>
                    <a:pt x="15848" y="1015"/>
                    <a:pt x="15826" y="1015"/>
                  </a:cubicBezTo>
                  <a:close/>
                  <a:moveTo>
                    <a:pt x="7472" y="1106"/>
                  </a:moveTo>
                  <a:cubicBezTo>
                    <a:pt x="7433" y="1123"/>
                    <a:pt x="7398" y="1158"/>
                    <a:pt x="7415" y="1197"/>
                  </a:cubicBezTo>
                  <a:cubicBezTo>
                    <a:pt x="7433" y="1232"/>
                    <a:pt x="7450" y="1250"/>
                    <a:pt x="7489" y="1250"/>
                  </a:cubicBezTo>
                  <a:lnTo>
                    <a:pt x="7507" y="1250"/>
                  </a:lnTo>
                  <a:cubicBezTo>
                    <a:pt x="7542" y="1250"/>
                    <a:pt x="7559" y="1197"/>
                    <a:pt x="7559" y="1158"/>
                  </a:cubicBezTo>
                  <a:cubicBezTo>
                    <a:pt x="7542" y="1123"/>
                    <a:pt x="7524" y="1106"/>
                    <a:pt x="7489" y="1106"/>
                  </a:cubicBezTo>
                  <a:close/>
                  <a:moveTo>
                    <a:pt x="21396" y="1123"/>
                  </a:moveTo>
                  <a:cubicBezTo>
                    <a:pt x="21357" y="1141"/>
                    <a:pt x="21357" y="1197"/>
                    <a:pt x="21374" y="1232"/>
                  </a:cubicBezTo>
                  <a:cubicBezTo>
                    <a:pt x="21396" y="1250"/>
                    <a:pt x="21414" y="1267"/>
                    <a:pt x="21431" y="1267"/>
                  </a:cubicBezTo>
                  <a:cubicBezTo>
                    <a:pt x="21448" y="1267"/>
                    <a:pt x="21466" y="1267"/>
                    <a:pt x="21466" y="1250"/>
                  </a:cubicBezTo>
                  <a:cubicBezTo>
                    <a:pt x="21505" y="1232"/>
                    <a:pt x="21522" y="1197"/>
                    <a:pt x="21505" y="1158"/>
                  </a:cubicBezTo>
                  <a:cubicBezTo>
                    <a:pt x="21483" y="1123"/>
                    <a:pt x="21466" y="1123"/>
                    <a:pt x="21431" y="1123"/>
                  </a:cubicBezTo>
                  <a:close/>
                  <a:moveTo>
                    <a:pt x="26635" y="1123"/>
                  </a:moveTo>
                  <a:cubicBezTo>
                    <a:pt x="26618" y="1123"/>
                    <a:pt x="26618" y="1123"/>
                    <a:pt x="26596" y="1141"/>
                  </a:cubicBezTo>
                  <a:cubicBezTo>
                    <a:pt x="26561" y="1158"/>
                    <a:pt x="26561" y="1197"/>
                    <a:pt x="26578" y="1232"/>
                  </a:cubicBezTo>
                  <a:cubicBezTo>
                    <a:pt x="26596" y="1250"/>
                    <a:pt x="26618" y="1267"/>
                    <a:pt x="26635" y="1267"/>
                  </a:cubicBezTo>
                  <a:cubicBezTo>
                    <a:pt x="26652" y="1267"/>
                    <a:pt x="26670" y="1267"/>
                    <a:pt x="26687" y="1250"/>
                  </a:cubicBezTo>
                  <a:cubicBezTo>
                    <a:pt x="26726" y="1232"/>
                    <a:pt x="26726" y="1176"/>
                    <a:pt x="26705" y="1141"/>
                  </a:cubicBezTo>
                  <a:cubicBezTo>
                    <a:pt x="26687" y="1123"/>
                    <a:pt x="26670" y="1123"/>
                    <a:pt x="26635" y="1123"/>
                  </a:cubicBezTo>
                  <a:close/>
                  <a:moveTo>
                    <a:pt x="7124" y="1215"/>
                  </a:moveTo>
                  <a:cubicBezTo>
                    <a:pt x="7089" y="1232"/>
                    <a:pt x="7054" y="1267"/>
                    <a:pt x="7072" y="1306"/>
                  </a:cubicBezTo>
                  <a:cubicBezTo>
                    <a:pt x="7089" y="1341"/>
                    <a:pt x="7106" y="1358"/>
                    <a:pt x="7146" y="1358"/>
                  </a:cubicBezTo>
                  <a:lnTo>
                    <a:pt x="7163" y="1358"/>
                  </a:lnTo>
                  <a:cubicBezTo>
                    <a:pt x="7198" y="1341"/>
                    <a:pt x="7215" y="1306"/>
                    <a:pt x="7215" y="1267"/>
                  </a:cubicBezTo>
                  <a:cubicBezTo>
                    <a:pt x="7198" y="1232"/>
                    <a:pt x="7163" y="1215"/>
                    <a:pt x="7146" y="1215"/>
                  </a:cubicBezTo>
                  <a:close/>
                  <a:moveTo>
                    <a:pt x="16083" y="1267"/>
                  </a:moveTo>
                  <a:cubicBezTo>
                    <a:pt x="16066" y="1267"/>
                    <a:pt x="16044" y="1284"/>
                    <a:pt x="16027" y="1284"/>
                  </a:cubicBezTo>
                  <a:cubicBezTo>
                    <a:pt x="16009" y="1324"/>
                    <a:pt x="16009" y="1358"/>
                    <a:pt x="16027" y="1393"/>
                  </a:cubicBezTo>
                  <a:cubicBezTo>
                    <a:pt x="16044" y="1415"/>
                    <a:pt x="16066" y="1415"/>
                    <a:pt x="16083" y="1415"/>
                  </a:cubicBezTo>
                  <a:cubicBezTo>
                    <a:pt x="16101" y="1415"/>
                    <a:pt x="16118" y="1415"/>
                    <a:pt x="16135" y="1393"/>
                  </a:cubicBezTo>
                  <a:cubicBezTo>
                    <a:pt x="16153" y="1376"/>
                    <a:pt x="16175" y="1324"/>
                    <a:pt x="16135" y="1284"/>
                  </a:cubicBezTo>
                  <a:cubicBezTo>
                    <a:pt x="16118" y="1284"/>
                    <a:pt x="16101" y="1267"/>
                    <a:pt x="16083" y="1267"/>
                  </a:cubicBezTo>
                  <a:close/>
                  <a:moveTo>
                    <a:pt x="21122" y="1306"/>
                  </a:moveTo>
                  <a:cubicBezTo>
                    <a:pt x="21105" y="1306"/>
                    <a:pt x="21105" y="1306"/>
                    <a:pt x="21087" y="1324"/>
                  </a:cubicBezTo>
                  <a:cubicBezTo>
                    <a:pt x="21048" y="1341"/>
                    <a:pt x="21048" y="1376"/>
                    <a:pt x="21070" y="1415"/>
                  </a:cubicBezTo>
                  <a:cubicBezTo>
                    <a:pt x="21087" y="1450"/>
                    <a:pt x="21105" y="1450"/>
                    <a:pt x="21122" y="1450"/>
                  </a:cubicBezTo>
                  <a:lnTo>
                    <a:pt x="21157" y="1450"/>
                  </a:lnTo>
                  <a:cubicBezTo>
                    <a:pt x="21196" y="1415"/>
                    <a:pt x="21213" y="1376"/>
                    <a:pt x="21196" y="1341"/>
                  </a:cubicBezTo>
                  <a:cubicBezTo>
                    <a:pt x="21179" y="1324"/>
                    <a:pt x="21139" y="1306"/>
                    <a:pt x="21122" y="1306"/>
                  </a:cubicBezTo>
                  <a:close/>
                  <a:moveTo>
                    <a:pt x="6780" y="1324"/>
                  </a:moveTo>
                  <a:cubicBezTo>
                    <a:pt x="6728" y="1341"/>
                    <a:pt x="6710" y="1376"/>
                    <a:pt x="6728" y="1415"/>
                  </a:cubicBezTo>
                  <a:cubicBezTo>
                    <a:pt x="6745" y="1450"/>
                    <a:pt x="6763" y="1467"/>
                    <a:pt x="6797" y="1467"/>
                  </a:cubicBezTo>
                  <a:lnTo>
                    <a:pt x="6819" y="1467"/>
                  </a:lnTo>
                  <a:cubicBezTo>
                    <a:pt x="6854" y="1450"/>
                    <a:pt x="6871" y="1415"/>
                    <a:pt x="6871" y="1376"/>
                  </a:cubicBezTo>
                  <a:cubicBezTo>
                    <a:pt x="6854" y="1341"/>
                    <a:pt x="6819" y="1324"/>
                    <a:pt x="6797" y="1324"/>
                  </a:cubicBezTo>
                  <a:close/>
                  <a:moveTo>
                    <a:pt x="26853" y="1415"/>
                  </a:moveTo>
                  <a:cubicBezTo>
                    <a:pt x="26835" y="1415"/>
                    <a:pt x="26813" y="1415"/>
                    <a:pt x="26813" y="1432"/>
                  </a:cubicBezTo>
                  <a:cubicBezTo>
                    <a:pt x="26779" y="1450"/>
                    <a:pt x="26761" y="1485"/>
                    <a:pt x="26796" y="1524"/>
                  </a:cubicBezTo>
                  <a:cubicBezTo>
                    <a:pt x="26796" y="1541"/>
                    <a:pt x="26835" y="1559"/>
                    <a:pt x="26853" y="1559"/>
                  </a:cubicBezTo>
                  <a:cubicBezTo>
                    <a:pt x="26870" y="1559"/>
                    <a:pt x="26887" y="1559"/>
                    <a:pt x="26887" y="1541"/>
                  </a:cubicBezTo>
                  <a:cubicBezTo>
                    <a:pt x="26922" y="1524"/>
                    <a:pt x="26944" y="1485"/>
                    <a:pt x="26905" y="1450"/>
                  </a:cubicBezTo>
                  <a:cubicBezTo>
                    <a:pt x="26905" y="1432"/>
                    <a:pt x="26870" y="1415"/>
                    <a:pt x="26853" y="1415"/>
                  </a:cubicBezTo>
                  <a:close/>
                  <a:moveTo>
                    <a:pt x="6436" y="1450"/>
                  </a:moveTo>
                  <a:cubicBezTo>
                    <a:pt x="6384" y="1467"/>
                    <a:pt x="6362" y="1502"/>
                    <a:pt x="6384" y="1541"/>
                  </a:cubicBezTo>
                  <a:cubicBezTo>
                    <a:pt x="6402" y="1576"/>
                    <a:pt x="6419" y="1593"/>
                    <a:pt x="6454" y="1593"/>
                  </a:cubicBezTo>
                  <a:cubicBezTo>
                    <a:pt x="6454" y="1593"/>
                    <a:pt x="6471" y="1593"/>
                    <a:pt x="6471" y="1576"/>
                  </a:cubicBezTo>
                  <a:cubicBezTo>
                    <a:pt x="6510" y="1576"/>
                    <a:pt x="6528" y="1524"/>
                    <a:pt x="6528" y="1485"/>
                  </a:cubicBezTo>
                  <a:cubicBezTo>
                    <a:pt x="6510" y="1467"/>
                    <a:pt x="6471" y="1450"/>
                    <a:pt x="6454" y="1450"/>
                  </a:cubicBezTo>
                  <a:close/>
                  <a:moveTo>
                    <a:pt x="20778" y="1502"/>
                  </a:moveTo>
                  <a:cubicBezTo>
                    <a:pt x="20743" y="1541"/>
                    <a:pt x="20743" y="1576"/>
                    <a:pt x="20761" y="1611"/>
                  </a:cubicBezTo>
                  <a:cubicBezTo>
                    <a:pt x="20778" y="1633"/>
                    <a:pt x="20796" y="1650"/>
                    <a:pt x="20813" y="1650"/>
                  </a:cubicBezTo>
                  <a:cubicBezTo>
                    <a:pt x="20830" y="1650"/>
                    <a:pt x="20852" y="1650"/>
                    <a:pt x="20852" y="1633"/>
                  </a:cubicBezTo>
                  <a:cubicBezTo>
                    <a:pt x="20887" y="1611"/>
                    <a:pt x="20904" y="1576"/>
                    <a:pt x="20887" y="1541"/>
                  </a:cubicBezTo>
                  <a:cubicBezTo>
                    <a:pt x="20870" y="1524"/>
                    <a:pt x="20852" y="1502"/>
                    <a:pt x="20813" y="1502"/>
                  </a:cubicBezTo>
                  <a:close/>
                  <a:moveTo>
                    <a:pt x="16318" y="1541"/>
                  </a:moveTo>
                  <a:cubicBezTo>
                    <a:pt x="16301" y="1541"/>
                    <a:pt x="16301" y="1541"/>
                    <a:pt x="16283" y="1559"/>
                  </a:cubicBezTo>
                  <a:cubicBezTo>
                    <a:pt x="16244" y="1576"/>
                    <a:pt x="16244" y="1633"/>
                    <a:pt x="16262" y="1667"/>
                  </a:cubicBezTo>
                  <a:cubicBezTo>
                    <a:pt x="16283" y="1685"/>
                    <a:pt x="16301" y="1685"/>
                    <a:pt x="16318" y="1685"/>
                  </a:cubicBezTo>
                  <a:cubicBezTo>
                    <a:pt x="16336" y="1685"/>
                    <a:pt x="16353" y="1685"/>
                    <a:pt x="16370" y="1667"/>
                  </a:cubicBezTo>
                  <a:cubicBezTo>
                    <a:pt x="16410" y="1650"/>
                    <a:pt x="16410" y="1593"/>
                    <a:pt x="16370" y="1576"/>
                  </a:cubicBezTo>
                  <a:cubicBezTo>
                    <a:pt x="16370" y="1559"/>
                    <a:pt x="16336" y="1541"/>
                    <a:pt x="16318" y="1541"/>
                  </a:cubicBezTo>
                  <a:close/>
                  <a:moveTo>
                    <a:pt x="6110" y="1559"/>
                  </a:moveTo>
                  <a:cubicBezTo>
                    <a:pt x="6110" y="1559"/>
                    <a:pt x="6093" y="1559"/>
                    <a:pt x="6093" y="1576"/>
                  </a:cubicBezTo>
                  <a:cubicBezTo>
                    <a:pt x="6058" y="1576"/>
                    <a:pt x="6019" y="1633"/>
                    <a:pt x="6036" y="1667"/>
                  </a:cubicBezTo>
                  <a:cubicBezTo>
                    <a:pt x="6058" y="1685"/>
                    <a:pt x="6075" y="1702"/>
                    <a:pt x="6110" y="1702"/>
                  </a:cubicBezTo>
                  <a:lnTo>
                    <a:pt x="6127" y="1702"/>
                  </a:lnTo>
                  <a:cubicBezTo>
                    <a:pt x="6167" y="1685"/>
                    <a:pt x="6201" y="1650"/>
                    <a:pt x="6184" y="1611"/>
                  </a:cubicBezTo>
                  <a:cubicBezTo>
                    <a:pt x="6167" y="1576"/>
                    <a:pt x="6145" y="1559"/>
                    <a:pt x="6110" y="1559"/>
                  </a:cubicBezTo>
                  <a:close/>
                  <a:moveTo>
                    <a:pt x="5749" y="1702"/>
                  </a:moveTo>
                  <a:cubicBezTo>
                    <a:pt x="5710" y="1720"/>
                    <a:pt x="5692" y="1759"/>
                    <a:pt x="5710" y="1794"/>
                  </a:cubicBezTo>
                  <a:cubicBezTo>
                    <a:pt x="5710" y="1828"/>
                    <a:pt x="5749" y="1850"/>
                    <a:pt x="5766" y="1850"/>
                  </a:cubicBezTo>
                  <a:cubicBezTo>
                    <a:pt x="5784" y="1850"/>
                    <a:pt x="5784" y="1828"/>
                    <a:pt x="5801" y="1828"/>
                  </a:cubicBezTo>
                  <a:cubicBezTo>
                    <a:pt x="5840" y="1811"/>
                    <a:pt x="5858" y="1776"/>
                    <a:pt x="5840" y="1741"/>
                  </a:cubicBezTo>
                  <a:cubicBezTo>
                    <a:pt x="5818" y="1702"/>
                    <a:pt x="5801" y="1702"/>
                    <a:pt x="5766" y="1702"/>
                  </a:cubicBezTo>
                  <a:close/>
                  <a:moveTo>
                    <a:pt x="20469" y="1702"/>
                  </a:moveTo>
                  <a:cubicBezTo>
                    <a:pt x="20434" y="1720"/>
                    <a:pt x="20434" y="1776"/>
                    <a:pt x="20452" y="1811"/>
                  </a:cubicBezTo>
                  <a:cubicBezTo>
                    <a:pt x="20469" y="1828"/>
                    <a:pt x="20487" y="1850"/>
                    <a:pt x="20504" y="1850"/>
                  </a:cubicBezTo>
                  <a:cubicBezTo>
                    <a:pt x="20526" y="1850"/>
                    <a:pt x="20543" y="1828"/>
                    <a:pt x="20543" y="1828"/>
                  </a:cubicBezTo>
                  <a:cubicBezTo>
                    <a:pt x="20578" y="1811"/>
                    <a:pt x="20595" y="1759"/>
                    <a:pt x="20578" y="1720"/>
                  </a:cubicBezTo>
                  <a:cubicBezTo>
                    <a:pt x="20561" y="1702"/>
                    <a:pt x="20543" y="1702"/>
                    <a:pt x="20504" y="1702"/>
                  </a:cubicBezTo>
                  <a:close/>
                  <a:moveTo>
                    <a:pt x="27053" y="1720"/>
                  </a:moveTo>
                  <a:cubicBezTo>
                    <a:pt x="27031" y="1720"/>
                    <a:pt x="27014" y="1720"/>
                    <a:pt x="27014" y="1741"/>
                  </a:cubicBezTo>
                  <a:cubicBezTo>
                    <a:pt x="26979" y="1759"/>
                    <a:pt x="26961" y="1794"/>
                    <a:pt x="26979" y="1828"/>
                  </a:cubicBezTo>
                  <a:cubicBezTo>
                    <a:pt x="26996" y="1850"/>
                    <a:pt x="27014" y="1867"/>
                    <a:pt x="27053" y="1867"/>
                  </a:cubicBezTo>
                  <a:cubicBezTo>
                    <a:pt x="27053" y="1867"/>
                    <a:pt x="27070" y="1867"/>
                    <a:pt x="27088" y="1850"/>
                  </a:cubicBezTo>
                  <a:cubicBezTo>
                    <a:pt x="27122" y="1828"/>
                    <a:pt x="27122" y="1794"/>
                    <a:pt x="27105" y="1759"/>
                  </a:cubicBezTo>
                  <a:cubicBezTo>
                    <a:pt x="27088" y="1741"/>
                    <a:pt x="27070" y="1720"/>
                    <a:pt x="27053" y="1720"/>
                  </a:cubicBezTo>
                  <a:close/>
                  <a:moveTo>
                    <a:pt x="5405" y="1828"/>
                  </a:moveTo>
                  <a:cubicBezTo>
                    <a:pt x="5366" y="1850"/>
                    <a:pt x="5348" y="1902"/>
                    <a:pt x="5366" y="1937"/>
                  </a:cubicBezTo>
                  <a:cubicBezTo>
                    <a:pt x="5383" y="1959"/>
                    <a:pt x="5405" y="1976"/>
                    <a:pt x="5440" y="1976"/>
                  </a:cubicBezTo>
                  <a:lnTo>
                    <a:pt x="5457" y="1976"/>
                  </a:lnTo>
                  <a:cubicBezTo>
                    <a:pt x="5492" y="1959"/>
                    <a:pt x="5514" y="1920"/>
                    <a:pt x="5492" y="1885"/>
                  </a:cubicBezTo>
                  <a:cubicBezTo>
                    <a:pt x="5492" y="1850"/>
                    <a:pt x="5457" y="1828"/>
                    <a:pt x="5440" y="1828"/>
                  </a:cubicBezTo>
                  <a:close/>
                  <a:moveTo>
                    <a:pt x="16553" y="1828"/>
                  </a:moveTo>
                  <a:cubicBezTo>
                    <a:pt x="16536" y="1828"/>
                    <a:pt x="16518" y="1828"/>
                    <a:pt x="16501" y="1850"/>
                  </a:cubicBezTo>
                  <a:cubicBezTo>
                    <a:pt x="16479" y="1867"/>
                    <a:pt x="16462" y="1902"/>
                    <a:pt x="16501" y="1937"/>
                  </a:cubicBezTo>
                  <a:cubicBezTo>
                    <a:pt x="16501" y="1959"/>
                    <a:pt x="16536" y="1976"/>
                    <a:pt x="16553" y="1976"/>
                  </a:cubicBezTo>
                  <a:cubicBezTo>
                    <a:pt x="16571" y="1976"/>
                    <a:pt x="16588" y="1959"/>
                    <a:pt x="16588" y="1959"/>
                  </a:cubicBezTo>
                  <a:cubicBezTo>
                    <a:pt x="16627" y="1937"/>
                    <a:pt x="16627" y="1885"/>
                    <a:pt x="16610" y="1850"/>
                  </a:cubicBezTo>
                  <a:cubicBezTo>
                    <a:pt x="16588" y="1828"/>
                    <a:pt x="16571" y="1828"/>
                    <a:pt x="16553" y="1828"/>
                  </a:cubicBezTo>
                  <a:close/>
                  <a:moveTo>
                    <a:pt x="20199" y="1885"/>
                  </a:moveTo>
                  <a:cubicBezTo>
                    <a:pt x="20199" y="1885"/>
                    <a:pt x="20178" y="1885"/>
                    <a:pt x="20160" y="1902"/>
                  </a:cubicBezTo>
                  <a:cubicBezTo>
                    <a:pt x="20126" y="1920"/>
                    <a:pt x="20126" y="1959"/>
                    <a:pt x="20143" y="1994"/>
                  </a:cubicBezTo>
                  <a:cubicBezTo>
                    <a:pt x="20160" y="2011"/>
                    <a:pt x="20178" y="2028"/>
                    <a:pt x="20199" y="2028"/>
                  </a:cubicBezTo>
                  <a:cubicBezTo>
                    <a:pt x="20217" y="2028"/>
                    <a:pt x="20234" y="2028"/>
                    <a:pt x="20234" y="2011"/>
                  </a:cubicBezTo>
                  <a:cubicBezTo>
                    <a:pt x="20269" y="1994"/>
                    <a:pt x="20287" y="1959"/>
                    <a:pt x="20269" y="1920"/>
                  </a:cubicBezTo>
                  <a:cubicBezTo>
                    <a:pt x="20252" y="1902"/>
                    <a:pt x="20234" y="1885"/>
                    <a:pt x="20199" y="1885"/>
                  </a:cubicBezTo>
                  <a:close/>
                  <a:moveTo>
                    <a:pt x="5079" y="1976"/>
                  </a:moveTo>
                  <a:cubicBezTo>
                    <a:pt x="5040" y="1994"/>
                    <a:pt x="5022" y="2046"/>
                    <a:pt x="5040" y="2085"/>
                  </a:cubicBezTo>
                  <a:cubicBezTo>
                    <a:pt x="5040" y="2102"/>
                    <a:pt x="5079" y="2120"/>
                    <a:pt x="5096" y="2120"/>
                  </a:cubicBezTo>
                  <a:lnTo>
                    <a:pt x="5131" y="2120"/>
                  </a:lnTo>
                  <a:cubicBezTo>
                    <a:pt x="5166" y="2102"/>
                    <a:pt x="5187" y="2046"/>
                    <a:pt x="5166" y="2011"/>
                  </a:cubicBezTo>
                  <a:cubicBezTo>
                    <a:pt x="5148" y="1994"/>
                    <a:pt x="5131" y="1976"/>
                    <a:pt x="5096" y="1976"/>
                  </a:cubicBezTo>
                  <a:close/>
                  <a:moveTo>
                    <a:pt x="27214" y="2028"/>
                  </a:moveTo>
                  <a:lnTo>
                    <a:pt x="27196" y="2046"/>
                  </a:lnTo>
                  <a:cubicBezTo>
                    <a:pt x="27162" y="2068"/>
                    <a:pt x="27140" y="2102"/>
                    <a:pt x="27162" y="2137"/>
                  </a:cubicBezTo>
                  <a:cubicBezTo>
                    <a:pt x="27179" y="2176"/>
                    <a:pt x="27196" y="2176"/>
                    <a:pt x="27214" y="2176"/>
                  </a:cubicBezTo>
                  <a:lnTo>
                    <a:pt x="27249" y="2176"/>
                  </a:lnTo>
                  <a:cubicBezTo>
                    <a:pt x="27288" y="2155"/>
                    <a:pt x="27305" y="2102"/>
                    <a:pt x="27288" y="2085"/>
                  </a:cubicBezTo>
                  <a:cubicBezTo>
                    <a:pt x="27270" y="2046"/>
                    <a:pt x="27249" y="2028"/>
                    <a:pt x="27214" y="2028"/>
                  </a:cubicBezTo>
                  <a:close/>
                  <a:moveTo>
                    <a:pt x="19891" y="2068"/>
                  </a:moveTo>
                  <a:cubicBezTo>
                    <a:pt x="19891" y="2068"/>
                    <a:pt x="19873" y="2085"/>
                    <a:pt x="19851" y="2085"/>
                  </a:cubicBezTo>
                  <a:cubicBezTo>
                    <a:pt x="19817" y="2102"/>
                    <a:pt x="19817" y="2155"/>
                    <a:pt x="19834" y="2194"/>
                  </a:cubicBezTo>
                  <a:cubicBezTo>
                    <a:pt x="19851" y="2211"/>
                    <a:pt x="19873" y="2211"/>
                    <a:pt x="19891" y="2211"/>
                  </a:cubicBezTo>
                  <a:lnTo>
                    <a:pt x="19925" y="2211"/>
                  </a:lnTo>
                  <a:cubicBezTo>
                    <a:pt x="19960" y="2194"/>
                    <a:pt x="19982" y="2137"/>
                    <a:pt x="19960" y="2102"/>
                  </a:cubicBezTo>
                  <a:cubicBezTo>
                    <a:pt x="19943" y="2085"/>
                    <a:pt x="19925" y="2068"/>
                    <a:pt x="19891" y="2068"/>
                  </a:cubicBezTo>
                  <a:close/>
                  <a:moveTo>
                    <a:pt x="4770" y="2120"/>
                  </a:moveTo>
                  <a:cubicBezTo>
                    <a:pt x="4770" y="2120"/>
                    <a:pt x="4752" y="2120"/>
                    <a:pt x="4752" y="2137"/>
                  </a:cubicBezTo>
                  <a:cubicBezTo>
                    <a:pt x="4713" y="2155"/>
                    <a:pt x="4696" y="2194"/>
                    <a:pt x="4713" y="2229"/>
                  </a:cubicBezTo>
                  <a:cubicBezTo>
                    <a:pt x="4713" y="2263"/>
                    <a:pt x="4752" y="2263"/>
                    <a:pt x="4770" y="2263"/>
                  </a:cubicBezTo>
                  <a:lnTo>
                    <a:pt x="4805" y="2263"/>
                  </a:lnTo>
                  <a:cubicBezTo>
                    <a:pt x="4839" y="2246"/>
                    <a:pt x="4861" y="2211"/>
                    <a:pt x="4839" y="2176"/>
                  </a:cubicBezTo>
                  <a:cubicBezTo>
                    <a:pt x="4822" y="2137"/>
                    <a:pt x="4805" y="2120"/>
                    <a:pt x="4770" y="2120"/>
                  </a:cubicBezTo>
                  <a:close/>
                  <a:moveTo>
                    <a:pt x="16736" y="2120"/>
                  </a:moveTo>
                  <a:cubicBezTo>
                    <a:pt x="16697" y="2155"/>
                    <a:pt x="16697" y="2194"/>
                    <a:pt x="16718" y="2229"/>
                  </a:cubicBezTo>
                  <a:cubicBezTo>
                    <a:pt x="16736" y="2246"/>
                    <a:pt x="16753" y="2263"/>
                    <a:pt x="16771" y="2263"/>
                  </a:cubicBezTo>
                  <a:cubicBezTo>
                    <a:pt x="16788" y="2263"/>
                    <a:pt x="16805" y="2246"/>
                    <a:pt x="16827" y="2246"/>
                  </a:cubicBezTo>
                  <a:cubicBezTo>
                    <a:pt x="16845" y="2211"/>
                    <a:pt x="16862" y="2176"/>
                    <a:pt x="16827" y="2137"/>
                  </a:cubicBezTo>
                  <a:cubicBezTo>
                    <a:pt x="16805" y="2120"/>
                    <a:pt x="16788" y="2120"/>
                    <a:pt x="16771" y="2120"/>
                  </a:cubicBezTo>
                  <a:close/>
                  <a:moveTo>
                    <a:pt x="19547" y="2263"/>
                  </a:moveTo>
                  <a:cubicBezTo>
                    <a:pt x="19508" y="2285"/>
                    <a:pt x="19490" y="2337"/>
                    <a:pt x="19525" y="2372"/>
                  </a:cubicBezTo>
                  <a:cubicBezTo>
                    <a:pt x="19525" y="2394"/>
                    <a:pt x="19564" y="2411"/>
                    <a:pt x="19582" y="2411"/>
                  </a:cubicBezTo>
                  <a:cubicBezTo>
                    <a:pt x="19599" y="2411"/>
                    <a:pt x="19599" y="2394"/>
                    <a:pt x="19616" y="2394"/>
                  </a:cubicBezTo>
                  <a:cubicBezTo>
                    <a:pt x="19656" y="2372"/>
                    <a:pt x="19673" y="2337"/>
                    <a:pt x="19634" y="2303"/>
                  </a:cubicBezTo>
                  <a:cubicBezTo>
                    <a:pt x="19634" y="2263"/>
                    <a:pt x="19599" y="2263"/>
                    <a:pt x="19582" y="2263"/>
                  </a:cubicBezTo>
                  <a:close/>
                  <a:moveTo>
                    <a:pt x="4443" y="2285"/>
                  </a:moveTo>
                  <a:cubicBezTo>
                    <a:pt x="4443" y="2285"/>
                    <a:pt x="4426" y="2285"/>
                    <a:pt x="4426" y="2303"/>
                  </a:cubicBezTo>
                  <a:cubicBezTo>
                    <a:pt x="4387" y="2320"/>
                    <a:pt x="4369" y="2355"/>
                    <a:pt x="4387" y="2394"/>
                  </a:cubicBezTo>
                  <a:cubicBezTo>
                    <a:pt x="4387" y="2411"/>
                    <a:pt x="4426" y="2429"/>
                    <a:pt x="4443" y="2429"/>
                  </a:cubicBezTo>
                  <a:lnTo>
                    <a:pt x="4478" y="2429"/>
                  </a:lnTo>
                  <a:cubicBezTo>
                    <a:pt x="4513" y="2411"/>
                    <a:pt x="4535" y="2355"/>
                    <a:pt x="4513" y="2320"/>
                  </a:cubicBezTo>
                  <a:cubicBezTo>
                    <a:pt x="4496" y="2303"/>
                    <a:pt x="4478" y="2285"/>
                    <a:pt x="4443" y="2285"/>
                  </a:cubicBezTo>
                  <a:close/>
                  <a:moveTo>
                    <a:pt x="27397" y="2355"/>
                  </a:moveTo>
                  <a:cubicBezTo>
                    <a:pt x="27379" y="2355"/>
                    <a:pt x="27357" y="2355"/>
                    <a:pt x="27357" y="2372"/>
                  </a:cubicBezTo>
                  <a:cubicBezTo>
                    <a:pt x="27323" y="2394"/>
                    <a:pt x="27305" y="2429"/>
                    <a:pt x="27323" y="2464"/>
                  </a:cubicBezTo>
                  <a:cubicBezTo>
                    <a:pt x="27340" y="2481"/>
                    <a:pt x="27357" y="2503"/>
                    <a:pt x="27397" y="2503"/>
                  </a:cubicBezTo>
                  <a:lnTo>
                    <a:pt x="27414" y="2503"/>
                  </a:lnTo>
                  <a:cubicBezTo>
                    <a:pt x="27449" y="2481"/>
                    <a:pt x="27466" y="2429"/>
                    <a:pt x="27449" y="2394"/>
                  </a:cubicBezTo>
                  <a:cubicBezTo>
                    <a:pt x="27431" y="2372"/>
                    <a:pt x="27414" y="2355"/>
                    <a:pt x="27397" y="2355"/>
                  </a:cubicBezTo>
                  <a:close/>
                  <a:moveTo>
                    <a:pt x="17006" y="2394"/>
                  </a:moveTo>
                  <a:cubicBezTo>
                    <a:pt x="16988" y="2394"/>
                    <a:pt x="16971" y="2394"/>
                    <a:pt x="16953" y="2411"/>
                  </a:cubicBezTo>
                  <a:cubicBezTo>
                    <a:pt x="16936" y="2429"/>
                    <a:pt x="16936" y="2481"/>
                    <a:pt x="16953" y="2503"/>
                  </a:cubicBezTo>
                  <a:cubicBezTo>
                    <a:pt x="16971" y="2520"/>
                    <a:pt x="16988" y="2538"/>
                    <a:pt x="17006" y="2538"/>
                  </a:cubicBezTo>
                  <a:cubicBezTo>
                    <a:pt x="17023" y="2538"/>
                    <a:pt x="17045" y="2520"/>
                    <a:pt x="17062" y="2520"/>
                  </a:cubicBezTo>
                  <a:cubicBezTo>
                    <a:pt x="17080" y="2481"/>
                    <a:pt x="17097" y="2446"/>
                    <a:pt x="17062" y="2411"/>
                  </a:cubicBezTo>
                  <a:cubicBezTo>
                    <a:pt x="17045" y="2394"/>
                    <a:pt x="17023" y="2394"/>
                    <a:pt x="17006" y="2394"/>
                  </a:cubicBezTo>
                  <a:close/>
                  <a:moveTo>
                    <a:pt x="19255" y="2429"/>
                  </a:moveTo>
                  <a:cubicBezTo>
                    <a:pt x="19255" y="2429"/>
                    <a:pt x="19238" y="2429"/>
                    <a:pt x="19238" y="2446"/>
                  </a:cubicBezTo>
                  <a:cubicBezTo>
                    <a:pt x="19199" y="2464"/>
                    <a:pt x="19181" y="2503"/>
                    <a:pt x="19199" y="2538"/>
                  </a:cubicBezTo>
                  <a:cubicBezTo>
                    <a:pt x="19220" y="2572"/>
                    <a:pt x="19238" y="2572"/>
                    <a:pt x="19255" y="2572"/>
                  </a:cubicBezTo>
                  <a:lnTo>
                    <a:pt x="19290" y="2572"/>
                  </a:lnTo>
                  <a:cubicBezTo>
                    <a:pt x="19329" y="2555"/>
                    <a:pt x="19347" y="2503"/>
                    <a:pt x="19329" y="2464"/>
                  </a:cubicBezTo>
                  <a:cubicBezTo>
                    <a:pt x="19307" y="2446"/>
                    <a:pt x="19290" y="2429"/>
                    <a:pt x="19255" y="2429"/>
                  </a:cubicBezTo>
                  <a:close/>
                  <a:moveTo>
                    <a:pt x="4134" y="2446"/>
                  </a:moveTo>
                  <a:cubicBezTo>
                    <a:pt x="4117" y="2446"/>
                    <a:pt x="4100" y="2464"/>
                    <a:pt x="4100" y="2464"/>
                  </a:cubicBezTo>
                  <a:cubicBezTo>
                    <a:pt x="4061" y="2481"/>
                    <a:pt x="4043" y="2520"/>
                    <a:pt x="4061" y="2555"/>
                  </a:cubicBezTo>
                  <a:cubicBezTo>
                    <a:pt x="4078" y="2590"/>
                    <a:pt x="4100" y="2590"/>
                    <a:pt x="4134" y="2590"/>
                  </a:cubicBezTo>
                  <a:lnTo>
                    <a:pt x="4169" y="2590"/>
                  </a:lnTo>
                  <a:cubicBezTo>
                    <a:pt x="4187" y="2572"/>
                    <a:pt x="4208" y="2520"/>
                    <a:pt x="4187" y="2503"/>
                  </a:cubicBezTo>
                  <a:cubicBezTo>
                    <a:pt x="4169" y="2464"/>
                    <a:pt x="4152" y="2446"/>
                    <a:pt x="4134" y="2446"/>
                  </a:cubicBezTo>
                  <a:close/>
                  <a:moveTo>
                    <a:pt x="18946" y="2590"/>
                  </a:moveTo>
                  <a:cubicBezTo>
                    <a:pt x="18929" y="2590"/>
                    <a:pt x="18929" y="2612"/>
                    <a:pt x="18912" y="2612"/>
                  </a:cubicBezTo>
                  <a:cubicBezTo>
                    <a:pt x="18872" y="2629"/>
                    <a:pt x="18855" y="2664"/>
                    <a:pt x="18872" y="2699"/>
                  </a:cubicBezTo>
                  <a:cubicBezTo>
                    <a:pt x="18894" y="2738"/>
                    <a:pt x="18912" y="2738"/>
                    <a:pt x="18946" y="2738"/>
                  </a:cubicBezTo>
                  <a:lnTo>
                    <a:pt x="18964" y="2738"/>
                  </a:lnTo>
                  <a:cubicBezTo>
                    <a:pt x="19003" y="2720"/>
                    <a:pt x="19020" y="2681"/>
                    <a:pt x="19003" y="2646"/>
                  </a:cubicBezTo>
                  <a:cubicBezTo>
                    <a:pt x="19003" y="2612"/>
                    <a:pt x="18964" y="2590"/>
                    <a:pt x="18946" y="2590"/>
                  </a:cubicBezTo>
                  <a:close/>
                  <a:moveTo>
                    <a:pt x="3808" y="2629"/>
                  </a:moveTo>
                  <a:cubicBezTo>
                    <a:pt x="3791" y="2629"/>
                    <a:pt x="3791" y="2629"/>
                    <a:pt x="3773" y="2646"/>
                  </a:cubicBezTo>
                  <a:cubicBezTo>
                    <a:pt x="3734" y="2664"/>
                    <a:pt x="3734" y="2699"/>
                    <a:pt x="3752" y="2738"/>
                  </a:cubicBezTo>
                  <a:cubicBezTo>
                    <a:pt x="3752" y="2755"/>
                    <a:pt x="3791" y="2773"/>
                    <a:pt x="3808" y="2773"/>
                  </a:cubicBezTo>
                  <a:lnTo>
                    <a:pt x="3843" y="2773"/>
                  </a:lnTo>
                  <a:cubicBezTo>
                    <a:pt x="3882" y="2738"/>
                    <a:pt x="3900" y="2699"/>
                    <a:pt x="3882" y="2664"/>
                  </a:cubicBezTo>
                  <a:cubicBezTo>
                    <a:pt x="3860" y="2646"/>
                    <a:pt x="3826" y="2629"/>
                    <a:pt x="3808" y="2629"/>
                  </a:cubicBezTo>
                  <a:close/>
                  <a:moveTo>
                    <a:pt x="17262" y="2646"/>
                  </a:moveTo>
                  <a:cubicBezTo>
                    <a:pt x="17241" y="2646"/>
                    <a:pt x="17223" y="2646"/>
                    <a:pt x="17206" y="2664"/>
                  </a:cubicBezTo>
                  <a:cubicBezTo>
                    <a:pt x="17188" y="2699"/>
                    <a:pt x="17188" y="2738"/>
                    <a:pt x="17223" y="2773"/>
                  </a:cubicBezTo>
                  <a:cubicBezTo>
                    <a:pt x="17241" y="2773"/>
                    <a:pt x="17241" y="2790"/>
                    <a:pt x="17262" y="2790"/>
                  </a:cubicBezTo>
                  <a:cubicBezTo>
                    <a:pt x="17297" y="2790"/>
                    <a:pt x="17315" y="2773"/>
                    <a:pt x="17315" y="2755"/>
                  </a:cubicBezTo>
                  <a:cubicBezTo>
                    <a:pt x="17349" y="2738"/>
                    <a:pt x="17349" y="2681"/>
                    <a:pt x="17315" y="2664"/>
                  </a:cubicBezTo>
                  <a:cubicBezTo>
                    <a:pt x="17297" y="2646"/>
                    <a:pt x="17280" y="2646"/>
                    <a:pt x="17262" y="2646"/>
                  </a:cubicBezTo>
                  <a:close/>
                  <a:moveTo>
                    <a:pt x="27540" y="2681"/>
                  </a:moveTo>
                  <a:cubicBezTo>
                    <a:pt x="27540" y="2681"/>
                    <a:pt x="27523" y="2681"/>
                    <a:pt x="27523" y="2699"/>
                  </a:cubicBezTo>
                  <a:cubicBezTo>
                    <a:pt x="27488" y="2699"/>
                    <a:pt x="27466" y="2755"/>
                    <a:pt x="27488" y="2790"/>
                  </a:cubicBezTo>
                  <a:cubicBezTo>
                    <a:pt x="27505" y="2807"/>
                    <a:pt x="27523" y="2829"/>
                    <a:pt x="27540" y="2829"/>
                  </a:cubicBezTo>
                  <a:lnTo>
                    <a:pt x="27575" y="2829"/>
                  </a:lnTo>
                  <a:cubicBezTo>
                    <a:pt x="27614" y="2807"/>
                    <a:pt x="27632" y="2755"/>
                    <a:pt x="27614" y="2720"/>
                  </a:cubicBezTo>
                  <a:cubicBezTo>
                    <a:pt x="27597" y="2699"/>
                    <a:pt x="27575" y="2681"/>
                    <a:pt x="27540" y="2681"/>
                  </a:cubicBezTo>
                  <a:close/>
                  <a:moveTo>
                    <a:pt x="18585" y="2755"/>
                  </a:moveTo>
                  <a:cubicBezTo>
                    <a:pt x="18546" y="2773"/>
                    <a:pt x="18529" y="2807"/>
                    <a:pt x="18546" y="2847"/>
                  </a:cubicBezTo>
                  <a:cubicBezTo>
                    <a:pt x="18568" y="2881"/>
                    <a:pt x="18585" y="2899"/>
                    <a:pt x="18620" y="2899"/>
                  </a:cubicBezTo>
                  <a:lnTo>
                    <a:pt x="18637" y="2899"/>
                  </a:lnTo>
                  <a:cubicBezTo>
                    <a:pt x="18677" y="2881"/>
                    <a:pt x="18694" y="2829"/>
                    <a:pt x="18677" y="2790"/>
                  </a:cubicBezTo>
                  <a:cubicBezTo>
                    <a:pt x="18677" y="2773"/>
                    <a:pt x="18637" y="2755"/>
                    <a:pt x="18620" y="2755"/>
                  </a:cubicBezTo>
                  <a:close/>
                  <a:moveTo>
                    <a:pt x="3464" y="2807"/>
                  </a:moveTo>
                  <a:cubicBezTo>
                    <a:pt x="3425" y="2829"/>
                    <a:pt x="3408" y="2881"/>
                    <a:pt x="3425" y="2916"/>
                  </a:cubicBezTo>
                  <a:cubicBezTo>
                    <a:pt x="3447" y="2938"/>
                    <a:pt x="3464" y="2955"/>
                    <a:pt x="3499" y="2955"/>
                  </a:cubicBezTo>
                  <a:cubicBezTo>
                    <a:pt x="3499" y="2955"/>
                    <a:pt x="3517" y="2955"/>
                    <a:pt x="3534" y="2938"/>
                  </a:cubicBezTo>
                  <a:cubicBezTo>
                    <a:pt x="3573" y="2916"/>
                    <a:pt x="3573" y="2881"/>
                    <a:pt x="3556" y="2847"/>
                  </a:cubicBezTo>
                  <a:cubicBezTo>
                    <a:pt x="3534" y="2829"/>
                    <a:pt x="3517" y="2807"/>
                    <a:pt x="3499" y="2807"/>
                  </a:cubicBezTo>
                  <a:close/>
                  <a:moveTo>
                    <a:pt x="17567" y="2847"/>
                  </a:moveTo>
                  <a:cubicBezTo>
                    <a:pt x="17550" y="2847"/>
                    <a:pt x="17515" y="2864"/>
                    <a:pt x="17497" y="2881"/>
                  </a:cubicBezTo>
                  <a:cubicBezTo>
                    <a:pt x="17480" y="2916"/>
                    <a:pt x="17497" y="2955"/>
                    <a:pt x="17532" y="2973"/>
                  </a:cubicBezTo>
                  <a:cubicBezTo>
                    <a:pt x="17550" y="2990"/>
                    <a:pt x="17550" y="2990"/>
                    <a:pt x="17567" y="2990"/>
                  </a:cubicBezTo>
                  <a:cubicBezTo>
                    <a:pt x="17606" y="2990"/>
                    <a:pt x="17624" y="2973"/>
                    <a:pt x="17641" y="2938"/>
                  </a:cubicBezTo>
                  <a:cubicBezTo>
                    <a:pt x="17658" y="2899"/>
                    <a:pt x="17641" y="2864"/>
                    <a:pt x="17606" y="2847"/>
                  </a:cubicBezTo>
                  <a:close/>
                  <a:moveTo>
                    <a:pt x="18259" y="2881"/>
                  </a:moveTo>
                  <a:cubicBezTo>
                    <a:pt x="18220" y="2899"/>
                    <a:pt x="18202" y="2938"/>
                    <a:pt x="18202" y="2973"/>
                  </a:cubicBezTo>
                  <a:cubicBezTo>
                    <a:pt x="18220" y="3008"/>
                    <a:pt x="18241" y="3025"/>
                    <a:pt x="18276" y="3025"/>
                  </a:cubicBezTo>
                  <a:lnTo>
                    <a:pt x="18294" y="3025"/>
                  </a:lnTo>
                  <a:cubicBezTo>
                    <a:pt x="18328" y="3008"/>
                    <a:pt x="18350" y="2973"/>
                    <a:pt x="18350" y="2938"/>
                  </a:cubicBezTo>
                  <a:cubicBezTo>
                    <a:pt x="18328" y="2899"/>
                    <a:pt x="18311" y="2881"/>
                    <a:pt x="18276" y="2881"/>
                  </a:cubicBezTo>
                  <a:close/>
                  <a:moveTo>
                    <a:pt x="17915" y="2938"/>
                  </a:moveTo>
                  <a:cubicBezTo>
                    <a:pt x="17876" y="2938"/>
                    <a:pt x="17841" y="2955"/>
                    <a:pt x="17841" y="3008"/>
                  </a:cubicBezTo>
                  <a:cubicBezTo>
                    <a:pt x="17841" y="3047"/>
                    <a:pt x="17876" y="3081"/>
                    <a:pt x="17915" y="3081"/>
                  </a:cubicBezTo>
                  <a:cubicBezTo>
                    <a:pt x="17950" y="3081"/>
                    <a:pt x="17985" y="3047"/>
                    <a:pt x="17985" y="3008"/>
                  </a:cubicBezTo>
                  <a:cubicBezTo>
                    <a:pt x="17985" y="2973"/>
                    <a:pt x="17967" y="2938"/>
                    <a:pt x="17932" y="2938"/>
                  </a:cubicBezTo>
                  <a:close/>
                  <a:moveTo>
                    <a:pt x="3138" y="2990"/>
                  </a:moveTo>
                  <a:cubicBezTo>
                    <a:pt x="3099" y="3025"/>
                    <a:pt x="3099" y="3064"/>
                    <a:pt x="3121" y="3099"/>
                  </a:cubicBezTo>
                  <a:cubicBezTo>
                    <a:pt x="3138" y="3116"/>
                    <a:pt x="3155" y="3134"/>
                    <a:pt x="3173" y="3134"/>
                  </a:cubicBezTo>
                  <a:cubicBezTo>
                    <a:pt x="3190" y="3134"/>
                    <a:pt x="3208" y="3134"/>
                    <a:pt x="3208" y="3116"/>
                  </a:cubicBezTo>
                  <a:cubicBezTo>
                    <a:pt x="3247" y="3099"/>
                    <a:pt x="3264" y="3064"/>
                    <a:pt x="3247" y="3025"/>
                  </a:cubicBezTo>
                  <a:cubicBezTo>
                    <a:pt x="3229" y="3008"/>
                    <a:pt x="3208" y="2990"/>
                    <a:pt x="3173" y="2990"/>
                  </a:cubicBezTo>
                  <a:close/>
                  <a:moveTo>
                    <a:pt x="27705" y="3008"/>
                  </a:moveTo>
                  <a:cubicBezTo>
                    <a:pt x="27705" y="3008"/>
                    <a:pt x="27684" y="3008"/>
                    <a:pt x="27666" y="3025"/>
                  </a:cubicBezTo>
                  <a:cubicBezTo>
                    <a:pt x="27632" y="3025"/>
                    <a:pt x="27632" y="3081"/>
                    <a:pt x="27632" y="3116"/>
                  </a:cubicBezTo>
                  <a:cubicBezTo>
                    <a:pt x="27649" y="3134"/>
                    <a:pt x="27684" y="3155"/>
                    <a:pt x="27705" y="3155"/>
                  </a:cubicBezTo>
                  <a:lnTo>
                    <a:pt x="27740" y="3155"/>
                  </a:lnTo>
                  <a:cubicBezTo>
                    <a:pt x="27775" y="3134"/>
                    <a:pt x="27793" y="3081"/>
                    <a:pt x="27775" y="3047"/>
                  </a:cubicBezTo>
                  <a:cubicBezTo>
                    <a:pt x="27758" y="3025"/>
                    <a:pt x="27740" y="3008"/>
                    <a:pt x="27705" y="3008"/>
                  </a:cubicBezTo>
                  <a:close/>
                  <a:moveTo>
                    <a:pt x="2881" y="3190"/>
                  </a:moveTo>
                  <a:cubicBezTo>
                    <a:pt x="2864" y="3190"/>
                    <a:pt x="2846" y="3190"/>
                    <a:pt x="2829" y="3208"/>
                  </a:cubicBezTo>
                  <a:cubicBezTo>
                    <a:pt x="2812" y="3225"/>
                    <a:pt x="2794" y="3282"/>
                    <a:pt x="2829" y="3316"/>
                  </a:cubicBezTo>
                  <a:cubicBezTo>
                    <a:pt x="2829" y="3334"/>
                    <a:pt x="2864" y="3334"/>
                    <a:pt x="2881" y="3334"/>
                  </a:cubicBezTo>
                  <a:cubicBezTo>
                    <a:pt x="2903" y="3334"/>
                    <a:pt x="2920" y="3334"/>
                    <a:pt x="2920" y="3316"/>
                  </a:cubicBezTo>
                  <a:cubicBezTo>
                    <a:pt x="2955" y="3299"/>
                    <a:pt x="2955" y="3242"/>
                    <a:pt x="2938" y="3225"/>
                  </a:cubicBezTo>
                  <a:cubicBezTo>
                    <a:pt x="2920" y="3208"/>
                    <a:pt x="2903" y="3190"/>
                    <a:pt x="2881" y="3190"/>
                  </a:cubicBezTo>
                  <a:close/>
                  <a:moveTo>
                    <a:pt x="27866" y="3334"/>
                  </a:moveTo>
                  <a:cubicBezTo>
                    <a:pt x="27849" y="3334"/>
                    <a:pt x="27849" y="3334"/>
                    <a:pt x="27832" y="3351"/>
                  </a:cubicBezTo>
                  <a:cubicBezTo>
                    <a:pt x="27793" y="3373"/>
                    <a:pt x="27775" y="3408"/>
                    <a:pt x="27793" y="3443"/>
                  </a:cubicBezTo>
                  <a:cubicBezTo>
                    <a:pt x="27814" y="3460"/>
                    <a:pt x="27832" y="3482"/>
                    <a:pt x="27866" y="3482"/>
                  </a:cubicBezTo>
                  <a:lnTo>
                    <a:pt x="27901" y="3482"/>
                  </a:lnTo>
                  <a:cubicBezTo>
                    <a:pt x="27940" y="3460"/>
                    <a:pt x="27940" y="3408"/>
                    <a:pt x="27923" y="3373"/>
                  </a:cubicBezTo>
                  <a:cubicBezTo>
                    <a:pt x="27923" y="3351"/>
                    <a:pt x="27884" y="3334"/>
                    <a:pt x="27866" y="3334"/>
                  </a:cubicBezTo>
                  <a:close/>
                  <a:moveTo>
                    <a:pt x="2594" y="3425"/>
                  </a:moveTo>
                  <a:cubicBezTo>
                    <a:pt x="2577" y="3425"/>
                    <a:pt x="2555" y="3425"/>
                    <a:pt x="2555" y="3443"/>
                  </a:cubicBezTo>
                  <a:cubicBezTo>
                    <a:pt x="2520" y="3460"/>
                    <a:pt x="2520" y="3517"/>
                    <a:pt x="2538" y="3534"/>
                  </a:cubicBezTo>
                  <a:cubicBezTo>
                    <a:pt x="2555" y="3551"/>
                    <a:pt x="2577" y="3569"/>
                    <a:pt x="2594" y="3569"/>
                  </a:cubicBezTo>
                  <a:cubicBezTo>
                    <a:pt x="2612" y="3569"/>
                    <a:pt x="2629" y="3551"/>
                    <a:pt x="2646" y="3551"/>
                  </a:cubicBezTo>
                  <a:cubicBezTo>
                    <a:pt x="2664" y="3517"/>
                    <a:pt x="2685" y="3482"/>
                    <a:pt x="2646" y="3443"/>
                  </a:cubicBezTo>
                  <a:cubicBezTo>
                    <a:pt x="2629" y="3425"/>
                    <a:pt x="2612" y="3425"/>
                    <a:pt x="2594" y="3425"/>
                  </a:cubicBezTo>
                  <a:close/>
                  <a:moveTo>
                    <a:pt x="2320" y="3660"/>
                  </a:moveTo>
                  <a:cubicBezTo>
                    <a:pt x="2303" y="3660"/>
                    <a:pt x="2285" y="3660"/>
                    <a:pt x="2268" y="3678"/>
                  </a:cubicBezTo>
                  <a:cubicBezTo>
                    <a:pt x="2250" y="3699"/>
                    <a:pt x="2250" y="3752"/>
                    <a:pt x="2268" y="3769"/>
                  </a:cubicBezTo>
                  <a:cubicBezTo>
                    <a:pt x="2285" y="3786"/>
                    <a:pt x="2303" y="3808"/>
                    <a:pt x="2320" y="3808"/>
                  </a:cubicBezTo>
                  <a:cubicBezTo>
                    <a:pt x="2337" y="3808"/>
                    <a:pt x="2359" y="3786"/>
                    <a:pt x="2377" y="3786"/>
                  </a:cubicBezTo>
                  <a:cubicBezTo>
                    <a:pt x="2394" y="3752"/>
                    <a:pt x="2411" y="3717"/>
                    <a:pt x="2377" y="3678"/>
                  </a:cubicBezTo>
                  <a:cubicBezTo>
                    <a:pt x="2359" y="3660"/>
                    <a:pt x="2337" y="3660"/>
                    <a:pt x="2320" y="3660"/>
                  </a:cubicBezTo>
                  <a:close/>
                  <a:moveTo>
                    <a:pt x="27993" y="3660"/>
                  </a:moveTo>
                  <a:cubicBezTo>
                    <a:pt x="27958" y="3699"/>
                    <a:pt x="27940" y="3734"/>
                    <a:pt x="27958" y="3769"/>
                  </a:cubicBezTo>
                  <a:cubicBezTo>
                    <a:pt x="27975" y="3786"/>
                    <a:pt x="27993" y="3808"/>
                    <a:pt x="28032" y="3808"/>
                  </a:cubicBezTo>
                  <a:lnTo>
                    <a:pt x="28067" y="3808"/>
                  </a:lnTo>
                  <a:cubicBezTo>
                    <a:pt x="28101" y="3786"/>
                    <a:pt x="28101" y="3734"/>
                    <a:pt x="28084" y="3699"/>
                  </a:cubicBezTo>
                  <a:cubicBezTo>
                    <a:pt x="28084" y="3678"/>
                    <a:pt x="28049" y="3660"/>
                    <a:pt x="28032" y="3660"/>
                  </a:cubicBezTo>
                  <a:close/>
                  <a:moveTo>
                    <a:pt x="2050" y="3895"/>
                  </a:moveTo>
                  <a:cubicBezTo>
                    <a:pt x="2033" y="3895"/>
                    <a:pt x="2011" y="3895"/>
                    <a:pt x="1994" y="3917"/>
                  </a:cubicBezTo>
                  <a:cubicBezTo>
                    <a:pt x="1976" y="3952"/>
                    <a:pt x="1976" y="3987"/>
                    <a:pt x="1994" y="4026"/>
                  </a:cubicBezTo>
                  <a:cubicBezTo>
                    <a:pt x="2011" y="4043"/>
                    <a:pt x="2033" y="4043"/>
                    <a:pt x="2050" y="4043"/>
                  </a:cubicBezTo>
                  <a:cubicBezTo>
                    <a:pt x="2068" y="4043"/>
                    <a:pt x="2085" y="4043"/>
                    <a:pt x="2102" y="4026"/>
                  </a:cubicBezTo>
                  <a:cubicBezTo>
                    <a:pt x="2142" y="4004"/>
                    <a:pt x="2142" y="3952"/>
                    <a:pt x="2102" y="3917"/>
                  </a:cubicBezTo>
                  <a:cubicBezTo>
                    <a:pt x="2085" y="3917"/>
                    <a:pt x="2068" y="3895"/>
                    <a:pt x="2050" y="3895"/>
                  </a:cubicBezTo>
                  <a:close/>
                  <a:moveTo>
                    <a:pt x="28158" y="3987"/>
                  </a:moveTo>
                  <a:cubicBezTo>
                    <a:pt x="28119" y="4004"/>
                    <a:pt x="28119" y="4061"/>
                    <a:pt x="28141" y="4095"/>
                  </a:cubicBezTo>
                  <a:cubicBezTo>
                    <a:pt x="28158" y="4113"/>
                    <a:pt x="28175" y="4134"/>
                    <a:pt x="28193" y="4134"/>
                  </a:cubicBezTo>
                  <a:cubicBezTo>
                    <a:pt x="28210" y="4134"/>
                    <a:pt x="28228" y="4113"/>
                    <a:pt x="28228" y="4113"/>
                  </a:cubicBezTo>
                  <a:cubicBezTo>
                    <a:pt x="28267" y="4095"/>
                    <a:pt x="28284" y="4061"/>
                    <a:pt x="28267" y="4026"/>
                  </a:cubicBezTo>
                  <a:cubicBezTo>
                    <a:pt x="28249" y="3987"/>
                    <a:pt x="28228" y="3987"/>
                    <a:pt x="28193" y="3987"/>
                  </a:cubicBezTo>
                  <a:close/>
                  <a:moveTo>
                    <a:pt x="1793" y="4152"/>
                  </a:moveTo>
                  <a:cubicBezTo>
                    <a:pt x="1776" y="4152"/>
                    <a:pt x="1759" y="4152"/>
                    <a:pt x="1741" y="4169"/>
                  </a:cubicBezTo>
                  <a:cubicBezTo>
                    <a:pt x="1706" y="4204"/>
                    <a:pt x="1706" y="4243"/>
                    <a:pt x="1741" y="4278"/>
                  </a:cubicBezTo>
                  <a:cubicBezTo>
                    <a:pt x="1759" y="4295"/>
                    <a:pt x="1776" y="4295"/>
                    <a:pt x="1793" y="4295"/>
                  </a:cubicBezTo>
                  <a:cubicBezTo>
                    <a:pt x="1815" y="4295"/>
                    <a:pt x="1833" y="4295"/>
                    <a:pt x="1850" y="4278"/>
                  </a:cubicBezTo>
                  <a:cubicBezTo>
                    <a:pt x="1867" y="4243"/>
                    <a:pt x="1867" y="4204"/>
                    <a:pt x="1850" y="4169"/>
                  </a:cubicBezTo>
                  <a:cubicBezTo>
                    <a:pt x="1833" y="4152"/>
                    <a:pt x="1815" y="4152"/>
                    <a:pt x="1793" y="4152"/>
                  </a:cubicBezTo>
                  <a:close/>
                  <a:moveTo>
                    <a:pt x="28336" y="4295"/>
                  </a:moveTo>
                  <a:cubicBezTo>
                    <a:pt x="28319" y="4330"/>
                    <a:pt x="28302" y="4369"/>
                    <a:pt x="28319" y="4404"/>
                  </a:cubicBezTo>
                  <a:cubicBezTo>
                    <a:pt x="28336" y="4422"/>
                    <a:pt x="28358" y="4439"/>
                    <a:pt x="28393" y="4439"/>
                  </a:cubicBezTo>
                  <a:cubicBezTo>
                    <a:pt x="28393" y="4439"/>
                    <a:pt x="28410" y="4439"/>
                    <a:pt x="28428" y="4422"/>
                  </a:cubicBezTo>
                  <a:cubicBezTo>
                    <a:pt x="28467" y="4404"/>
                    <a:pt x="28467" y="4369"/>
                    <a:pt x="28445" y="4330"/>
                  </a:cubicBezTo>
                  <a:cubicBezTo>
                    <a:pt x="28428" y="4295"/>
                    <a:pt x="28410" y="4295"/>
                    <a:pt x="28393" y="4295"/>
                  </a:cubicBezTo>
                  <a:close/>
                  <a:moveTo>
                    <a:pt x="1541" y="4404"/>
                  </a:moveTo>
                  <a:cubicBezTo>
                    <a:pt x="1524" y="4404"/>
                    <a:pt x="1506" y="4422"/>
                    <a:pt x="1489" y="4439"/>
                  </a:cubicBezTo>
                  <a:cubicBezTo>
                    <a:pt x="1467" y="4461"/>
                    <a:pt x="1467" y="4513"/>
                    <a:pt x="1489" y="4530"/>
                  </a:cubicBezTo>
                  <a:cubicBezTo>
                    <a:pt x="1506" y="4548"/>
                    <a:pt x="1524" y="4548"/>
                    <a:pt x="1541" y="4548"/>
                  </a:cubicBezTo>
                  <a:cubicBezTo>
                    <a:pt x="1559" y="4548"/>
                    <a:pt x="1576" y="4548"/>
                    <a:pt x="1598" y="4530"/>
                  </a:cubicBezTo>
                  <a:cubicBezTo>
                    <a:pt x="1615" y="4496"/>
                    <a:pt x="1615" y="4461"/>
                    <a:pt x="1598" y="4422"/>
                  </a:cubicBezTo>
                  <a:cubicBezTo>
                    <a:pt x="1576" y="4422"/>
                    <a:pt x="1559" y="4404"/>
                    <a:pt x="1541" y="4404"/>
                  </a:cubicBezTo>
                  <a:close/>
                  <a:moveTo>
                    <a:pt x="28537" y="4604"/>
                  </a:moveTo>
                  <a:cubicBezTo>
                    <a:pt x="28502" y="4622"/>
                    <a:pt x="28502" y="4678"/>
                    <a:pt x="28519" y="4713"/>
                  </a:cubicBezTo>
                  <a:cubicBezTo>
                    <a:pt x="28537" y="4731"/>
                    <a:pt x="28554" y="4748"/>
                    <a:pt x="28576" y="4748"/>
                  </a:cubicBezTo>
                  <a:cubicBezTo>
                    <a:pt x="28593" y="4748"/>
                    <a:pt x="28611" y="4731"/>
                    <a:pt x="28628" y="4731"/>
                  </a:cubicBezTo>
                  <a:cubicBezTo>
                    <a:pt x="28645" y="4713"/>
                    <a:pt x="28663" y="4657"/>
                    <a:pt x="28645" y="4622"/>
                  </a:cubicBezTo>
                  <a:cubicBezTo>
                    <a:pt x="28628" y="4604"/>
                    <a:pt x="28611" y="4604"/>
                    <a:pt x="28576" y="4604"/>
                  </a:cubicBezTo>
                  <a:close/>
                  <a:moveTo>
                    <a:pt x="1306" y="4678"/>
                  </a:moveTo>
                  <a:cubicBezTo>
                    <a:pt x="1289" y="4678"/>
                    <a:pt x="1250" y="4696"/>
                    <a:pt x="1250" y="4713"/>
                  </a:cubicBezTo>
                  <a:cubicBezTo>
                    <a:pt x="1215" y="4731"/>
                    <a:pt x="1215" y="4787"/>
                    <a:pt x="1250" y="4805"/>
                  </a:cubicBezTo>
                  <a:cubicBezTo>
                    <a:pt x="1271" y="4822"/>
                    <a:pt x="1289" y="4822"/>
                    <a:pt x="1306" y="4822"/>
                  </a:cubicBezTo>
                  <a:cubicBezTo>
                    <a:pt x="1324" y="4822"/>
                    <a:pt x="1341" y="4822"/>
                    <a:pt x="1358" y="4805"/>
                  </a:cubicBezTo>
                  <a:cubicBezTo>
                    <a:pt x="1380" y="4765"/>
                    <a:pt x="1380" y="4731"/>
                    <a:pt x="1341" y="4696"/>
                  </a:cubicBezTo>
                  <a:cubicBezTo>
                    <a:pt x="1324" y="4696"/>
                    <a:pt x="1324" y="4678"/>
                    <a:pt x="1306" y="4678"/>
                  </a:cubicBezTo>
                  <a:close/>
                  <a:moveTo>
                    <a:pt x="28793" y="4896"/>
                  </a:moveTo>
                  <a:cubicBezTo>
                    <a:pt x="28772" y="4896"/>
                    <a:pt x="28754" y="4896"/>
                    <a:pt x="28737" y="4913"/>
                  </a:cubicBezTo>
                  <a:cubicBezTo>
                    <a:pt x="28719" y="4931"/>
                    <a:pt x="28702" y="4983"/>
                    <a:pt x="28719" y="5005"/>
                  </a:cubicBezTo>
                  <a:cubicBezTo>
                    <a:pt x="28737" y="5040"/>
                    <a:pt x="28754" y="5040"/>
                    <a:pt x="28793" y="5040"/>
                  </a:cubicBezTo>
                  <a:lnTo>
                    <a:pt x="28828" y="5040"/>
                  </a:lnTo>
                  <a:cubicBezTo>
                    <a:pt x="28863" y="5005"/>
                    <a:pt x="28863" y="4966"/>
                    <a:pt x="28846" y="4931"/>
                  </a:cubicBezTo>
                  <a:cubicBezTo>
                    <a:pt x="28828" y="4913"/>
                    <a:pt x="28811" y="4896"/>
                    <a:pt x="28793" y="4896"/>
                  </a:cubicBezTo>
                  <a:close/>
                  <a:moveTo>
                    <a:pt x="1071" y="4966"/>
                  </a:moveTo>
                  <a:cubicBezTo>
                    <a:pt x="1054" y="4966"/>
                    <a:pt x="1032" y="4966"/>
                    <a:pt x="1015" y="4983"/>
                  </a:cubicBezTo>
                  <a:cubicBezTo>
                    <a:pt x="980" y="5022"/>
                    <a:pt x="997" y="5057"/>
                    <a:pt x="1015" y="5092"/>
                  </a:cubicBezTo>
                  <a:cubicBezTo>
                    <a:pt x="1032" y="5092"/>
                    <a:pt x="1054" y="5114"/>
                    <a:pt x="1071" y="5114"/>
                  </a:cubicBezTo>
                  <a:cubicBezTo>
                    <a:pt x="1089" y="5114"/>
                    <a:pt x="1106" y="5092"/>
                    <a:pt x="1123" y="5074"/>
                  </a:cubicBezTo>
                  <a:cubicBezTo>
                    <a:pt x="1141" y="5040"/>
                    <a:pt x="1141" y="5005"/>
                    <a:pt x="1106" y="4983"/>
                  </a:cubicBezTo>
                  <a:cubicBezTo>
                    <a:pt x="1106" y="4966"/>
                    <a:pt x="1089" y="4966"/>
                    <a:pt x="1071" y="4966"/>
                  </a:cubicBezTo>
                  <a:close/>
                  <a:moveTo>
                    <a:pt x="28954" y="5201"/>
                  </a:moveTo>
                  <a:cubicBezTo>
                    <a:pt x="28919" y="5240"/>
                    <a:pt x="28902" y="5275"/>
                    <a:pt x="28937" y="5309"/>
                  </a:cubicBezTo>
                  <a:cubicBezTo>
                    <a:pt x="28937" y="5331"/>
                    <a:pt x="28972" y="5349"/>
                    <a:pt x="28989" y="5349"/>
                  </a:cubicBezTo>
                  <a:cubicBezTo>
                    <a:pt x="29011" y="5349"/>
                    <a:pt x="29028" y="5331"/>
                    <a:pt x="29028" y="5331"/>
                  </a:cubicBezTo>
                  <a:cubicBezTo>
                    <a:pt x="29063" y="5309"/>
                    <a:pt x="29063" y="5257"/>
                    <a:pt x="29046" y="5222"/>
                  </a:cubicBezTo>
                  <a:cubicBezTo>
                    <a:pt x="29028" y="5201"/>
                    <a:pt x="29011" y="5201"/>
                    <a:pt x="28989" y="5201"/>
                  </a:cubicBezTo>
                  <a:close/>
                  <a:moveTo>
                    <a:pt x="854" y="5257"/>
                  </a:moveTo>
                  <a:cubicBezTo>
                    <a:pt x="814" y="5257"/>
                    <a:pt x="797" y="5257"/>
                    <a:pt x="780" y="5275"/>
                  </a:cubicBezTo>
                  <a:cubicBezTo>
                    <a:pt x="762" y="5309"/>
                    <a:pt x="780" y="5349"/>
                    <a:pt x="797" y="5383"/>
                  </a:cubicBezTo>
                  <a:cubicBezTo>
                    <a:pt x="814" y="5383"/>
                    <a:pt x="836" y="5401"/>
                    <a:pt x="854" y="5401"/>
                  </a:cubicBezTo>
                  <a:cubicBezTo>
                    <a:pt x="871" y="5401"/>
                    <a:pt x="888" y="5383"/>
                    <a:pt x="906" y="5366"/>
                  </a:cubicBezTo>
                  <a:cubicBezTo>
                    <a:pt x="923" y="5331"/>
                    <a:pt x="923" y="5292"/>
                    <a:pt x="888" y="5257"/>
                  </a:cubicBezTo>
                  <a:close/>
                  <a:moveTo>
                    <a:pt x="29189" y="5492"/>
                  </a:moveTo>
                  <a:cubicBezTo>
                    <a:pt x="29189" y="5492"/>
                    <a:pt x="29172" y="5492"/>
                    <a:pt x="29154" y="5510"/>
                  </a:cubicBezTo>
                  <a:cubicBezTo>
                    <a:pt x="29120" y="5527"/>
                    <a:pt x="29120" y="5583"/>
                    <a:pt x="29137" y="5601"/>
                  </a:cubicBezTo>
                  <a:cubicBezTo>
                    <a:pt x="29154" y="5618"/>
                    <a:pt x="29172" y="5636"/>
                    <a:pt x="29189" y="5636"/>
                  </a:cubicBezTo>
                  <a:cubicBezTo>
                    <a:pt x="29207" y="5636"/>
                    <a:pt x="29228" y="5636"/>
                    <a:pt x="29246" y="5618"/>
                  </a:cubicBezTo>
                  <a:cubicBezTo>
                    <a:pt x="29281" y="5601"/>
                    <a:pt x="29281" y="5566"/>
                    <a:pt x="29263" y="5527"/>
                  </a:cubicBezTo>
                  <a:cubicBezTo>
                    <a:pt x="29246" y="5510"/>
                    <a:pt x="29228" y="5492"/>
                    <a:pt x="29189" y="5492"/>
                  </a:cubicBezTo>
                  <a:close/>
                  <a:moveTo>
                    <a:pt x="636" y="5549"/>
                  </a:moveTo>
                  <a:cubicBezTo>
                    <a:pt x="619" y="5549"/>
                    <a:pt x="597" y="5566"/>
                    <a:pt x="579" y="5583"/>
                  </a:cubicBezTo>
                  <a:cubicBezTo>
                    <a:pt x="562" y="5618"/>
                    <a:pt x="562" y="5657"/>
                    <a:pt x="597" y="5675"/>
                  </a:cubicBezTo>
                  <a:cubicBezTo>
                    <a:pt x="619" y="5692"/>
                    <a:pt x="619" y="5692"/>
                    <a:pt x="636" y="5692"/>
                  </a:cubicBezTo>
                  <a:cubicBezTo>
                    <a:pt x="653" y="5692"/>
                    <a:pt x="688" y="5675"/>
                    <a:pt x="706" y="5657"/>
                  </a:cubicBezTo>
                  <a:cubicBezTo>
                    <a:pt x="727" y="5618"/>
                    <a:pt x="706" y="5583"/>
                    <a:pt x="671" y="5566"/>
                  </a:cubicBezTo>
                  <a:cubicBezTo>
                    <a:pt x="671" y="5549"/>
                    <a:pt x="653" y="5549"/>
                    <a:pt x="636" y="5549"/>
                  </a:cubicBezTo>
                  <a:close/>
                  <a:moveTo>
                    <a:pt x="29407" y="5784"/>
                  </a:moveTo>
                  <a:cubicBezTo>
                    <a:pt x="29389" y="5784"/>
                    <a:pt x="29372" y="5801"/>
                    <a:pt x="29372" y="5801"/>
                  </a:cubicBezTo>
                  <a:cubicBezTo>
                    <a:pt x="29337" y="5818"/>
                    <a:pt x="29337" y="5875"/>
                    <a:pt x="29355" y="5910"/>
                  </a:cubicBezTo>
                  <a:cubicBezTo>
                    <a:pt x="29372" y="5927"/>
                    <a:pt x="29389" y="5927"/>
                    <a:pt x="29407" y="5927"/>
                  </a:cubicBezTo>
                  <a:lnTo>
                    <a:pt x="29446" y="5927"/>
                  </a:lnTo>
                  <a:cubicBezTo>
                    <a:pt x="29481" y="5892"/>
                    <a:pt x="29498" y="5853"/>
                    <a:pt x="29463" y="5818"/>
                  </a:cubicBezTo>
                  <a:cubicBezTo>
                    <a:pt x="29463" y="5801"/>
                    <a:pt x="29424" y="5784"/>
                    <a:pt x="29407" y="5784"/>
                  </a:cubicBezTo>
                  <a:close/>
                  <a:moveTo>
                    <a:pt x="436" y="5853"/>
                  </a:moveTo>
                  <a:cubicBezTo>
                    <a:pt x="418" y="5853"/>
                    <a:pt x="401" y="5853"/>
                    <a:pt x="379" y="5892"/>
                  </a:cubicBezTo>
                  <a:cubicBezTo>
                    <a:pt x="362" y="5927"/>
                    <a:pt x="362" y="5962"/>
                    <a:pt x="401" y="5984"/>
                  </a:cubicBezTo>
                  <a:cubicBezTo>
                    <a:pt x="418" y="6001"/>
                    <a:pt x="436" y="6001"/>
                    <a:pt x="436" y="6001"/>
                  </a:cubicBezTo>
                  <a:cubicBezTo>
                    <a:pt x="471" y="6001"/>
                    <a:pt x="488" y="5984"/>
                    <a:pt x="510" y="5962"/>
                  </a:cubicBezTo>
                  <a:cubicBezTo>
                    <a:pt x="527" y="5927"/>
                    <a:pt x="510" y="5875"/>
                    <a:pt x="471" y="5853"/>
                  </a:cubicBezTo>
                  <a:close/>
                  <a:moveTo>
                    <a:pt x="29572" y="6093"/>
                  </a:moveTo>
                  <a:cubicBezTo>
                    <a:pt x="29555" y="6127"/>
                    <a:pt x="29533" y="6162"/>
                    <a:pt x="29572" y="6201"/>
                  </a:cubicBezTo>
                  <a:cubicBezTo>
                    <a:pt x="29572" y="6219"/>
                    <a:pt x="29607" y="6236"/>
                    <a:pt x="29624" y="6236"/>
                  </a:cubicBezTo>
                  <a:cubicBezTo>
                    <a:pt x="29642" y="6236"/>
                    <a:pt x="29642" y="6219"/>
                    <a:pt x="29664" y="6219"/>
                  </a:cubicBezTo>
                  <a:cubicBezTo>
                    <a:pt x="29698" y="6180"/>
                    <a:pt x="29698" y="6145"/>
                    <a:pt x="29681" y="6110"/>
                  </a:cubicBezTo>
                  <a:cubicBezTo>
                    <a:pt x="29664" y="6093"/>
                    <a:pt x="29642" y="6093"/>
                    <a:pt x="29624" y="6093"/>
                  </a:cubicBezTo>
                  <a:close/>
                  <a:moveTo>
                    <a:pt x="253" y="6162"/>
                  </a:moveTo>
                  <a:cubicBezTo>
                    <a:pt x="236" y="6162"/>
                    <a:pt x="201" y="6180"/>
                    <a:pt x="201" y="6201"/>
                  </a:cubicBezTo>
                  <a:cubicBezTo>
                    <a:pt x="183" y="6236"/>
                    <a:pt x="183" y="6271"/>
                    <a:pt x="218" y="6288"/>
                  </a:cubicBezTo>
                  <a:cubicBezTo>
                    <a:pt x="236" y="6310"/>
                    <a:pt x="236" y="6310"/>
                    <a:pt x="253" y="6310"/>
                  </a:cubicBezTo>
                  <a:cubicBezTo>
                    <a:pt x="292" y="6310"/>
                    <a:pt x="310" y="6288"/>
                    <a:pt x="327" y="6271"/>
                  </a:cubicBezTo>
                  <a:cubicBezTo>
                    <a:pt x="344" y="6236"/>
                    <a:pt x="327" y="6201"/>
                    <a:pt x="292" y="6162"/>
                  </a:cubicBezTo>
                  <a:close/>
                  <a:moveTo>
                    <a:pt x="29790" y="6380"/>
                  </a:moveTo>
                  <a:cubicBezTo>
                    <a:pt x="29751" y="6419"/>
                    <a:pt x="29751" y="6454"/>
                    <a:pt x="29772" y="6489"/>
                  </a:cubicBezTo>
                  <a:cubicBezTo>
                    <a:pt x="29790" y="6506"/>
                    <a:pt x="29807" y="6528"/>
                    <a:pt x="29842" y="6528"/>
                  </a:cubicBezTo>
                  <a:cubicBezTo>
                    <a:pt x="29842" y="6528"/>
                    <a:pt x="29859" y="6506"/>
                    <a:pt x="29881" y="6506"/>
                  </a:cubicBezTo>
                  <a:cubicBezTo>
                    <a:pt x="29916" y="6489"/>
                    <a:pt x="29916" y="6436"/>
                    <a:pt x="29899" y="6397"/>
                  </a:cubicBezTo>
                  <a:cubicBezTo>
                    <a:pt x="29881" y="6380"/>
                    <a:pt x="29859" y="6380"/>
                    <a:pt x="29842" y="6380"/>
                  </a:cubicBezTo>
                  <a:close/>
                  <a:moveTo>
                    <a:pt x="75" y="6471"/>
                  </a:moveTo>
                  <a:cubicBezTo>
                    <a:pt x="53" y="6471"/>
                    <a:pt x="36" y="6489"/>
                    <a:pt x="18" y="6506"/>
                  </a:cubicBezTo>
                  <a:cubicBezTo>
                    <a:pt x="1" y="6545"/>
                    <a:pt x="1" y="6597"/>
                    <a:pt x="36" y="6615"/>
                  </a:cubicBezTo>
                  <a:lnTo>
                    <a:pt x="75" y="6615"/>
                  </a:lnTo>
                  <a:cubicBezTo>
                    <a:pt x="110" y="6615"/>
                    <a:pt x="127" y="6615"/>
                    <a:pt x="144" y="6580"/>
                  </a:cubicBezTo>
                  <a:cubicBezTo>
                    <a:pt x="162" y="6545"/>
                    <a:pt x="144" y="6506"/>
                    <a:pt x="110" y="6489"/>
                  </a:cubicBezTo>
                  <a:cubicBezTo>
                    <a:pt x="110" y="6471"/>
                    <a:pt x="92" y="6471"/>
                    <a:pt x="75" y="6471"/>
                  </a:cubicBezTo>
                  <a:close/>
                  <a:moveTo>
                    <a:pt x="30042" y="6671"/>
                  </a:moveTo>
                  <a:cubicBezTo>
                    <a:pt x="30042" y="6671"/>
                    <a:pt x="30025" y="6671"/>
                    <a:pt x="30007" y="6689"/>
                  </a:cubicBezTo>
                  <a:cubicBezTo>
                    <a:pt x="29968" y="6706"/>
                    <a:pt x="29968" y="6745"/>
                    <a:pt x="29990" y="6780"/>
                  </a:cubicBezTo>
                  <a:cubicBezTo>
                    <a:pt x="30007" y="6797"/>
                    <a:pt x="30025" y="6815"/>
                    <a:pt x="30042" y="6815"/>
                  </a:cubicBezTo>
                  <a:cubicBezTo>
                    <a:pt x="30060" y="6815"/>
                    <a:pt x="30077" y="6815"/>
                    <a:pt x="30099" y="6797"/>
                  </a:cubicBezTo>
                  <a:cubicBezTo>
                    <a:pt x="30116" y="6780"/>
                    <a:pt x="30134" y="6724"/>
                    <a:pt x="30116" y="6706"/>
                  </a:cubicBezTo>
                  <a:cubicBezTo>
                    <a:pt x="30099" y="6671"/>
                    <a:pt x="30077" y="6671"/>
                    <a:pt x="30042" y="6671"/>
                  </a:cubicBezTo>
                  <a:close/>
                  <a:moveTo>
                    <a:pt x="30260" y="6963"/>
                  </a:moveTo>
                  <a:cubicBezTo>
                    <a:pt x="30242" y="6963"/>
                    <a:pt x="30225" y="6963"/>
                    <a:pt x="30225" y="6980"/>
                  </a:cubicBezTo>
                  <a:cubicBezTo>
                    <a:pt x="30186" y="6998"/>
                    <a:pt x="30186" y="7050"/>
                    <a:pt x="30207" y="7072"/>
                  </a:cubicBezTo>
                  <a:cubicBezTo>
                    <a:pt x="30225" y="7106"/>
                    <a:pt x="30242" y="7106"/>
                    <a:pt x="30260" y="7106"/>
                  </a:cubicBezTo>
                  <a:cubicBezTo>
                    <a:pt x="30277" y="7106"/>
                    <a:pt x="30295" y="7106"/>
                    <a:pt x="30295" y="7089"/>
                  </a:cubicBezTo>
                  <a:cubicBezTo>
                    <a:pt x="30334" y="7072"/>
                    <a:pt x="30351" y="7032"/>
                    <a:pt x="30316" y="6998"/>
                  </a:cubicBezTo>
                  <a:cubicBezTo>
                    <a:pt x="30316" y="6980"/>
                    <a:pt x="30277" y="6963"/>
                    <a:pt x="30260" y="6963"/>
                  </a:cubicBezTo>
                  <a:close/>
                  <a:moveTo>
                    <a:pt x="30477" y="7250"/>
                  </a:moveTo>
                  <a:cubicBezTo>
                    <a:pt x="30460" y="7250"/>
                    <a:pt x="30442" y="7250"/>
                    <a:pt x="30425" y="7267"/>
                  </a:cubicBezTo>
                  <a:cubicBezTo>
                    <a:pt x="30403" y="7307"/>
                    <a:pt x="30386" y="7341"/>
                    <a:pt x="30425" y="7376"/>
                  </a:cubicBezTo>
                  <a:cubicBezTo>
                    <a:pt x="30442" y="7398"/>
                    <a:pt x="30460" y="7398"/>
                    <a:pt x="30477" y="7398"/>
                  </a:cubicBezTo>
                  <a:cubicBezTo>
                    <a:pt x="30495" y="7398"/>
                    <a:pt x="30512" y="7398"/>
                    <a:pt x="30512" y="7376"/>
                  </a:cubicBezTo>
                  <a:cubicBezTo>
                    <a:pt x="30551" y="7359"/>
                    <a:pt x="30551" y="7307"/>
                    <a:pt x="30534" y="7289"/>
                  </a:cubicBezTo>
                  <a:cubicBezTo>
                    <a:pt x="30512" y="7267"/>
                    <a:pt x="30495" y="7250"/>
                    <a:pt x="30477" y="7250"/>
                  </a:cubicBezTo>
                  <a:close/>
                  <a:moveTo>
                    <a:pt x="30712" y="7542"/>
                  </a:moveTo>
                  <a:cubicBezTo>
                    <a:pt x="30695" y="7542"/>
                    <a:pt x="30677" y="7542"/>
                    <a:pt x="30660" y="7559"/>
                  </a:cubicBezTo>
                  <a:cubicBezTo>
                    <a:pt x="30621" y="7576"/>
                    <a:pt x="30621" y="7616"/>
                    <a:pt x="30643" y="7650"/>
                  </a:cubicBezTo>
                  <a:cubicBezTo>
                    <a:pt x="30660" y="7668"/>
                    <a:pt x="30677" y="7685"/>
                    <a:pt x="30712" y="7685"/>
                  </a:cubicBezTo>
                  <a:cubicBezTo>
                    <a:pt x="30712" y="7685"/>
                    <a:pt x="30730" y="7668"/>
                    <a:pt x="30751" y="7668"/>
                  </a:cubicBezTo>
                  <a:cubicBezTo>
                    <a:pt x="30786" y="7633"/>
                    <a:pt x="30786" y="7594"/>
                    <a:pt x="30769" y="7559"/>
                  </a:cubicBezTo>
                  <a:cubicBezTo>
                    <a:pt x="30751" y="7542"/>
                    <a:pt x="30730" y="7542"/>
                    <a:pt x="30712" y="7542"/>
                  </a:cubicBezTo>
                  <a:close/>
                  <a:moveTo>
                    <a:pt x="30878" y="7833"/>
                  </a:moveTo>
                  <a:cubicBezTo>
                    <a:pt x="30860" y="7868"/>
                    <a:pt x="30838" y="7903"/>
                    <a:pt x="30860" y="7942"/>
                  </a:cubicBezTo>
                  <a:cubicBezTo>
                    <a:pt x="30878" y="7959"/>
                    <a:pt x="30895" y="7977"/>
                    <a:pt x="30930" y="7977"/>
                  </a:cubicBezTo>
                  <a:cubicBezTo>
                    <a:pt x="30930" y="7977"/>
                    <a:pt x="30947" y="7959"/>
                    <a:pt x="30969" y="7959"/>
                  </a:cubicBezTo>
                  <a:lnTo>
                    <a:pt x="30986" y="7942"/>
                  </a:lnTo>
                  <a:lnTo>
                    <a:pt x="30986" y="7920"/>
                  </a:lnTo>
                  <a:cubicBezTo>
                    <a:pt x="30969" y="7903"/>
                    <a:pt x="30969" y="7868"/>
                    <a:pt x="30986" y="7850"/>
                  </a:cubicBezTo>
                  <a:cubicBezTo>
                    <a:pt x="30969" y="7833"/>
                    <a:pt x="30947" y="7833"/>
                    <a:pt x="30930" y="783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7"/>
            <p:cNvSpPr/>
            <p:nvPr/>
          </p:nvSpPr>
          <p:spPr>
            <a:xfrm rot="-5400000">
              <a:off x="6271784" y="1917116"/>
              <a:ext cx="5583798" cy="1331182"/>
            </a:xfrm>
            <a:custGeom>
              <a:avLst/>
              <a:gdLst/>
              <a:ahLst/>
              <a:cxnLst/>
              <a:rect l="l" t="t" r="r" b="b"/>
              <a:pathLst>
                <a:path w="31221" h="8159" extrusionOk="0">
                  <a:moveTo>
                    <a:pt x="24368" y="0"/>
                  </a:moveTo>
                  <a:cubicBezTo>
                    <a:pt x="24328" y="0"/>
                    <a:pt x="24294" y="35"/>
                    <a:pt x="24311" y="70"/>
                  </a:cubicBezTo>
                  <a:cubicBezTo>
                    <a:pt x="24311" y="109"/>
                    <a:pt x="24328" y="144"/>
                    <a:pt x="24385" y="144"/>
                  </a:cubicBezTo>
                  <a:cubicBezTo>
                    <a:pt x="24420" y="144"/>
                    <a:pt x="24459" y="109"/>
                    <a:pt x="24459" y="70"/>
                  </a:cubicBezTo>
                  <a:cubicBezTo>
                    <a:pt x="24437" y="35"/>
                    <a:pt x="24420" y="0"/>
                    <a:pt x="24385" y="0"/>
                  </a:cubicBezTo>
                  <a:close/>
                  <a:moveTo>
                    <a:pt x="24002" y="18"/>
                  </a:moveTo>
                  <a:cubicBezTo>
                    <a:pt x="23967" y="35"/>
                    <a:pt x="23933" y="70"/>
                    <a:pt x="23950" y="109"/>
                  </a:cubicBezTo>
                  <a:cubicBezTo>
                    <a:pt x="23950" y="144"/>
                    <a:pt x="23985" y="161"/>
                    <a:pt x="24024" y="161"/>
                  </a:cubicBezTo>
                  <a:cubicBezTo>
                    <a:pt x="24059" y="161"/>
                    <a:pt x="24093" y="126"/>
                    <a:pt x="24093" y="92"/>
                  </a:cubicBezTo>
                  <a:cubicBezTo>
                    <a:pt x="24076" y="53"/>
                    <a:pt x="24059" y="18"/>
                    <a:pt x="24024" y="18"/>
                  </a:cubicBezTo>
                  <a:close/>
                  <a:moveTo>
                    <a:pt x="24746" y="18"/>
                  </a:moveTo>
                  <a:cubicBezTo>
                    <a:pt x="24694" y="18"/>
                    <a:pt x="24677" y="35"/>
                    <a:pt x="24677" y="70"/>
                  </a:cubicBezTo>
                  <a:cubicBezTo>
                    <a:pt x="24655" y="109"/>
                    <a:pt x="24694" y="144"/>
                    <a:pt x="24729" y="161"/>
                  </a:cubicBezTo>
                  <a:lnTo>
                    <a:pt x="24746" y="161"/>
                  </a:lnTo>
                  <a:cubicBezTo>
                    <a:pt x="24785" y="161"/>
                    <a:pt x="24803" y="126"/>
                    <a:pt x="24803" y="92"/>
                  </a:cubicBezTo>
                  <a:cubicBezTo>
                    <a:pt x="24820" y="53"/>
                    <a:pt x="24785" y="18"/>
                    <a:pt x="24746" y="18"/>
                  </a:cubicBezTo>
                  <a:close/>
                  <a:moveTo>
                    <a:pt x="12963" y="35"/>
                  </a:moveTo>
                  <a:cubicBezTo>
                    <a:pt x="12928" y="35"/>
                    <a:pt x="12889" y="70"/>
                    <a:pt x="12889" y="109"/>
                  </a:cubicBezTo>
                  <a:cubicBezTo>
                    <a:pt x="12889" y="161"/>
                    <a:pt x="12928" y="179"/>
                    <a:pt x="12963" y="179"/>
                  </a:cubicBezTo>
                  <a:cubicBezTo>
                    <a:pt x="12998" y="179"/>
                    <a:pt x="13037" y="144"/>
                    <a:pt x="13037" y="109"/>
                  </a:cubicBezTo>
                  <a:cubicBezTo>
                    <a:pt x="13037" y="70"/>
                    <a:pt x="12998" y="35"/>
                    <a:pt x="12963" y="35"/>
                  </a:cubicBezTo>
                  <a:close/>
                  <a:moveTo>
                    <a:pt x="13324" y="35"/>
                  </a:moveTo>
                  <a:cubicBezTo>
                    <a:pt x="13289" y="35"/>
                    <a:pt x="13254" y="70"/>
                    <a:pt x="13254" y="109"/>
                  </a:cubicBezTo>
                  <a:cubicBezTo>
                    <a:pt x="13254" y="144"/>
                    <a:pt x="13289" y="179"/>
                    <a:pt x="13324" y="179"/>
                  </a:cubicBezTo>
                  <a:cubicBezTo>
                    <a:pt x="13363" y="179"/>
                    <a:pt x="13398" y="144"/>
                    <a:pt x="13398" y="109"/>
                  </a:cubicBezTo>
                  <a:cubicBezTo>
                    <a:pt x="13398" y="70"/>
                    <a:pt x="13363" y="35"/>
                    <a:pt x="13324" y="35"/>
                  </a:cubicBezTo>
                  <a:close/>
                  <a:moveTo>
                    <a:pt x="13690" y="53"/>
                  </a:moveTo>
                  <a:cubicBezTo>
                    <a:pt x="13650" y="53"/>
                    <a:pt x="13616" y="92"/>
                    <a:pt x="13616" y="126"/>
                  </a:cubicBezTo>
                  <a:cubicBezTo>
                    <a:pt x="13616" y="161"/>
                    <a:pt x="13633" y="200"/>
                    <a:pt x="13690" y="200"/>
                  </a:cubicBezTo>
                  <a:cubicBezTo>
                    <a:pt x="13724" y="200"/>
                    <a:pt x="13759" y="179"/>
                    <a:pt x="13759" y="126"/>
                  </a:cubicBezTo>
                  <a:cubicBezTo>
                    <a:pt x="13759" y="92"/>
                    <a:pt x="13724" y="53"/>
                    <a:pt x="13690" y="53"/>
                  </a:cubicBezTo>
                  <a:close/>
                  <a:moveTo>
                    <a:pt x="12602" y="70"/>
                  </a:moveTo>
                  <a:cubicBezTo>
                    <a:pt x="12545" y="70"/>
                    <a:pt x="12528" y="109"/>
                    <a:pt x="12528" y="144"/>
                  </a:cubicBezTo>
                  <a:cubicBezTo>
                    <a:pt x="12528" y="179"/>
                    <a:pt x="12563" y="218"/>
                    <a:pt x="12602" y="218"/>
                  </a:cubicBezTo>
                  <a:cubicBezTo>
                    <a:pt x="12654" y="200"/>
                    <a:pt x="12671" y="161"/>
                    <a:pt x="12671" y="126"/>
                  </a:cubicBezTo>
                  <a:cubicBezTo>
                    <a:pt x="12671" y="92"/>
                    <a:pt x="12637" y="70"/>
                    <a:pt x="12602" y="70"/>
                  </a:cubicBezTo>
                  <a:close/>
                  <a:moveTo>
                    <a:pt x="25090" y="70"/>
                  </a:moveTo>
                  <a:cubicBezTo>
                    <a:pt x="25055" y="70"/>
                    <a:pt x="25038" y="92"/>
                    <a:pt x="25020" y="126"/>
                  </a:cubicBezTo>
                  <a:cubicBezTo>
                    <a:pt x="25020" y="161"/>
                    <a:pt x="25038" y="200"/>
                    <a:pt x="25073" y="218"/>
                  </a:cubicBezTo>
                  <a:lnTo>
                    <a:pt x="25090" y="218"/>
                  </a:lnTo>
                  <a:cubicBezTo>
                    <a:pt x="25129" y="218"/>
                    <a:pt x="25164" y="200"/>
                    <a:pt x="25164" y="161"/>
                  </a:cubicBezTo>
                  <a:cubicBezTo>
                    <a:pt x="25181" y="126"/>
                    <a:pt x="25147" y="92"/>
                    <a:pt x="25112" y="70"/>
                  </a:cubicBezTo>
                  <a:close/>
                  <a:moveTo>
                    <a:pt x="23641" y="92"/>
                  </a:moveTo>
                  <a:cubicBezTo>
                    <a:pt x="23606" y="92"/>
                    <a:pt x="23589" y="126"/>
                    <a:pt x="23589" y="179"/>
                  </a:cubicBezTo>
                  <a:cubicBezTo>
                    <a:pt x="23589" y="200"/>
                    <a:pt x="23624" y="235"/>
                    <a:pt x="23658" y="235"/>
                  </a:cubicBezTo>
                  <a:lnTo>
                    <a:pt x="23676" y="235"/>
                  </a:lnTo>
                  <a:cubicBezTo>
                    <a:pt x="23715" y="218"/>
                    <a:pt x="23732" y="179"/>
                    <a:pt x="23732" y="144"/>
                  </a:cubicBezTo>
                  <a:cubicBezTo>
                    <a:pt x="23715" y="109"/>
                    <a:pt x="23698" y="92"/>
                    <a:pt x="23658" y="92"/>
                  </a:cubicBezTo>
                  <a:close/>
                  <a:moveTo>
                    <a:pt x="12236" y="109"/>
                  </a:moveTo>
                  <a:cubicBezTo>
                    <a:pt x="12184" y="109"/>
                    <a:pt x="12167" y="144"/>
                    <a:pt x="12167" y="200"/>
                  </a:cubicBezTo>
                  <a:cubicBezTo>
                    <a:pt x="12167" y="235"/>
                    <a:pt x="12201" y="253"/>
                    <a:pt x="12236" y="253"/>
                  </a:cubicBezTo>
                  <a:lnTo>
                    <a:pt x="12254" y="253"/>
                  </a:lnTo>
                  <a:cubicBezTo>
                    <a:pt x="12293" y="253"/>
                    <a:pt x="12310" y="218"/>
                    <a:pt x="12310" y="161"/>
                  </a:cubicBezTo>
                  <a:cubicBezTo>
                    <a:pt x="12310" y="126"/>
                    <a:pt x="12275" y="109"/>
                    <a:pt x="12236" y="109"/>
                  </a:cubicBezTo>
                  <a:close/>
                  <a:moveTo>
                    <a:pt x="14051" y="109"/>
                  </a:moveTo>
                  <a:cubicBezTo>
                    <a:pt x="14016" y="109"/>
                    <a:pt x="13977" y="126"/>
                    <a:pt x="13977" y="161"/>
                  </a:cubicBezTo>
                  <a:cubicBezTo>
                    <a:pt x="13959" y="200"/>
                    <a:pt x="13994" y="235"/>
                    <a:pt x="14033" y="253"/>
                  </a:cubicBezTo>
                  <a:lnTo>
                    <a:pt x="14051" y="253"/>
                  </a:lnTo>
                  <a:cubicBezTo>
                    <a:pt x="14086" y="253"/>
                    <a:pt x="14103" y="218"/>
                    <a:pt x="14125" y="179"/>
                  </a:cubicBezTo>
                  <a:cubicBezTo>
                    <a:pt x="14125" y="144"/>
                    <a:pt x="14103" y="109"/>
                    <a:pt x="14051" y="109"/>
                  </a:cubicBezTo>
                  <a:close/>
                  <a:moveTo>
                    <a:pt x="11875" y="161"/>
                  </a:moveTo>
                  <a:cubicBezTo>
                    <a:pt x="11840" y="179"/>
                    <a:pt x="11801" y="218"/>
                    <a:pt x="11801" y="253"/>
                  </a:cubicBezTo>
                  <a:cubicBezTo>
                    <a:pt x="11818" y="287"/>
                    <a:pt x="11840" y="309"/>
                    <a:pt x="11875" y="309"/>
                  </a:cubicBezTo>
                  <a:lnTo>
                    <a:pt x="11892" y="309"/>
                  </a:lnTo>
                  <a:cubicBezTo>
                    <a:pt x="11927" y="309"/>
                    <a:pt x="11966" y="270"/>
                    <a:pt x="11949" y="218"/>
                  </a:cubicBezTo>
                  <a:cubicBezTo>
                    <a:pt x="11949" y="179"/>
                    <a:pt x="11910" y="161"/>
                    <a:pt x="11875" y="161"/>
                  </a:cubicBezTo>
                  <a:close/>
                  <a:moveTo>
                    <a:pt x="14394" y="179"/>
                  </a:moveTo>
                  <a:cubicBezTo>
                    <a:pt x="14377" y="179"/>
                    <a:pt x="14342" y="200"/>
                    <a:pt x="14320" y="235"/>
                  </a:cubicBezTo>
                  <a:cubicBezTo>
                    <a:pt x="14320" y="270"/>
                    <a:pt x="14342" y="309"/>
                    <a:pt x="14377" y="327"/>
                  </a:cubicBezTo>
                  <a:lnTo>
                    <a:pt x="14394" y="327"/>
                  </a:lnTo>
                  <a:cubicBezTo>
                    <a:pt x="14429" y="327"/>
                    <a:pt x="14468" y="309"/>
                    <a:pt x="14468" y="270"/>
                  </a:cubicBezTo>
                  <a:cubicBezTo>
                    <a:pt x="14486" y="235"/>
                    <a:pt x="14451" y="200"/>
                    <a:pt x="14412" y="179"/>
                  </a:cubicBezTo>
                  <a:close/>
                  <a:moveTo>
                    <a:pt x="23280" y="179"/>
                  </a:moveTo>
                  <a:cubicBezTo>
                    <a:pt x="23241" y="200"/>
                    <a:pt x="23223" y="235"/>
                    <a:pt x="23241" y="270"/>
                  </a:cubicBezTo>
                  <a:cubicBezTo>
                    <a:pt x="23241" y="309"/>
                    <a:pt x="23280" y="327"/>
                    <a:pt x="23315" y="327"/>
                  </a:cubicBezTo>
                  <a:lnTo>
                    <a:pt x="23332" y="327"/>
                  </a:lnTo>
                  <a:cubicBezTo>
                    <a:pt x="23371" y="309"/>
                    <a:pt x="23389" y="270"/>
                    <a:pt x="23371" y="235"/>
                  </a:cubicBezTo>
                  <a:cubicBezTo>
                    <a:pt x="23371" y="200"/>
                    <a:pt x="23332" y="179"/>
                    <a:pt x="23315" y="179"/>
                  </a:cubicBezTo>
                  <a:close/>
                  <a:moveTo>
                    <a:pt x="25438" y="179"/>
                  </a:moveTo>
                  <a:cubicBezTo>
                    <a:pt x="25416" y="179"/>
                    <a:pt x="25381" y="200"/>
                    <a:pt x="25381" y="235"/>
                  </a:cubicBezTo>
                  <a:cubicBezTo>
                    <a:pt x="25364" y="270"/>
                    <a:pt x="25381" y="309"/>
                    <a:pt x="25416" y="327"/>
                  </a:cubicBezTo>
                  <a:lnTo>
                    <a:pt x="25438" y="327"/>
                  </a:lnTo>
                  <a:cubicBezTo>
                    <a:pt x="25473" y="327"/>
                    <a:pt x="25490" y="309"/>
                    <a:pt x="25508" y="287"/>
                  </a:cubicBezTo>
                  <a:cubicBezTo>
                    <a:pt x="25525" y="253"/>
                    <a:pt x="25508" y="200"/>
                    <a:pt x="25473" y="179"/>
                  </a:cubicBezTo>
                  <a:close/>
                  <a:moveTo>
                    <a:pt x="11514" y="235"/>
                  </a:moveTo>
                  <a:cubicBezTo>
                    <a:pt x="11475" y="235"/>
                    <a:pt x="11440" y="270"/>
                    <a:pt x="11457" y="327"/>
                  </a:cubicBezTo>
                  <a:cubicBezTo>
                    <a:pt x="11457" y="361"/>
                    <a:pt x="11492" y="379"/>
                    <a:pt x="11531" y="379"/>
                  </a:cubicBezTo>
                  <a:lnTo>
                    <a:pt x="11549" y="379"/>
                  </a:lnTo>
                  <a:cubicBezTo>
                    <a:pt x="11584" y="361"/>
                    <a:pt x="11601" y="327"/>
                    <a:pt x="11601" y="287"/>
                  </a:cubicBezTo>
                  <a:cubicBezTo>
                    <a:pt x="11584" y="253"/>
                    <a:pt x="11566" y="235"/>
                    <a:pt x="11531" y="235"/>
                  </a:cubicBezTo>
                  <a:close/>
                  <a:moveTo>
                    <a:pt x="14738" y="287"/>
                  </a:moveTo>
                  <a:cubicBezTo>
                    <a:pt x="14721" y="287"/>
                    <a:pt x="14686" y="309"/>
                    <a:pt x="14686" y="327"/>
                  </a:cubicBezTo>
                  <a:cubicBezTo>
                    <a:pt x="14669" y="379"/>
                    <a:pt x="14686" y="418"/>
                    <a:pt x="14721" y="435"/>
                  </a:cubicBezTo>
                  <a:lnTo>
                    <a:pt x="14738" y="435"/>
                  </a:lnTo>
                  <a:cubicBezTo>
                    <a:pt x="14777" y="435"/>
                    <a:pt x="14812" y="418"/>
                    <a:pt x="14812" y="379"/>
                  </a:cubicBezTo>
                  <a:cubicBezTo>
                    <a:pt x="14830" y="344"/>
                    <a:pt x="14812" y="309"/>
                    <a:pt x="14777" y="287"/>
                  </a:cubicBezTo>
                  <a:close/>
                  <a:moveTo>
                    <a:pt x="22971" y="287"/>
                  </a:moveTo>
                  <a:cubicBezTo>
                    <a:pt x="22953" y="287"/>
                    <a:pt x="22953" y="309"/>
                    <a:pt x="22936" y="309"/>
                  </a:cubicBezTo>
                  <a:cubicBezTo>
                    <a:pt x="22897" y="309"/>
                    <a:pt x="22879" y="361"/>
                    <a:pt x="22897" y="396"/>
                  </a:cubicBezTo>
                  <a:cubicBezTo>
                    <a:pt x="22914" y="418"/>
                    <a:pt x="22936" y="435"/>
                    <a:pt x="22971" y="435"/>
                  </a:cubicBezTo>
                  <a:lnTo>
                    <a:pt x="22988" y="435"/>
                  </a:lnTo>
                  <a:cubicBezTo>
                    <a:pt x="23023" y="418"/>
                    <a:pt x="23045" y="379"/>
                    <a:pt x="23023" y="344"/>
                  </a:cubicBezTo>
                  <a:cubicBezTo>
                    <a:pt x="23023" y="309"/>
                    <a:pt x="22988" y="287"/>
                    <a:pt x="22971" y="287"/>
                  </a:cubicBezTo>
                  <a:close/>
                  <a:moveTo>
                    <a:pt x="11148" y="309"/>
                  </a:moveTo>
                  <a:cubicBezTo>
                    <a:pt x="11114" y="327"/>
                    <a:pt x="11096" y="361"/>
                    <a:pt x="11096" y="396"/>
                  </a:cubicBezTo>
                  <a:cubicBezTo>
                    <a:pt x="11114" y="435"/>
                    <a:pt x="11131" y="453"/>
                    <a:pt x="11166" y="453"/>
                  </a:cubicBezTo>
                  <a:lnTo>
                    <a:pt x="11188" y="453"/>
                  </a:lnTo>
                  <a:cubicBezTo>
                    <a:pt x="11222" y="435"/>
                    <a:pt x="11257" y="396"/>
                    <a:pt x="11240" y="361"/>
                  </a:cubicBezTo>
                  <a:cubicBezTo>
                    <a:pt x="11240" y="327"/>
                    <a:pt x="11205" y="309"/>
                    <a:pt x="11166" y="309"/>
                  </a:cubicBezTo>
                  <a:close/>
                  <a:moveTo>
                    <a:pt x="25764" y="344"/>
                  </a:moveTo>
                  <a:cubicBezTo>
                    <a:pt x="25743" y="344"/>
                    <a:pt x="25708" y="361"/>
                    <a:pt x="25708" y="379"/>
                  </a:cubicBezTo>
                  <a:cubicBezTo>
                    <a:pt x="25673" y="418"/>
                    <a:pt x="25690" y="453"/>
                    <a:pt x="25725" y="488"/>
                  </a:cubicBezTo>
                  <a:lnTo>
                    <a:pt x="25764" y="488"/>
                  </a:lnTo>
                  <a:cubicBezTo>
                    <a:pt x="25782" y="488"/>
                    <a:pt x="25817" y="470"/>
                    <a:pt x="25817" y="453"/>
                  </a:cubicBezTo>
                  <a:cubicBezTo>
                    <a:pt x="25851" y="418"/>
                    <a:pt x="25834" y="379"/>
                    <a:pt x="25799" y="361"/>
                  </a:cubicBezTo>
                  <a:cubicBezTo>
                    <a:pt x="25782" y="344"/>
                    <a:pt x="25782" y="344"/>
                    <a:pt x="25764" y="344"/>
                  </a:cubicBezTo>
                  <a:close/>
                  <a:moveTo>
                    <a:pt x="10805" y="396"/>
                  </a:moveTo>
                  <a:cubicBezTo>
                    <a:pt x="10770" y="396"/>
                    <a:pt x="10731" y="435"/>
                    <a:pt x="10752" y="470"/>
                  </a:cubicBezTo>
                  <a:cubicBezTo>
                    <a:pt x="10752" y="505"/>
                    <a:pt x="10787" y="544"/>
                    <a:pt x="10822" y="544"/>
                  </a:cubicBezTo>
                  <a:lnTo>
                    <a:pt x="10839" y="527"/>
                  </a:lnTo>
                  <a:cubicBezTo>
                    <a:pt x="10879" y="527"/>
                    <a:pt x="10896" y="488"/>
                    <a:pt x="10896" y="453"/>
                  </a:cubicBezTo>
                  <a:cubicBezTo>
                    <a:pt x="10879" y="418"/>
                    <a:pt x="10839" y="396"/>
                    <a:pt x="10822" y="396"/>
                  </a:cubicBezTo>
                  <a:close/>
                  <a:moveTo>
                    <a:pt x="15065" y="435"/>
                  </a:moveTo>
                  <a:cubicBezTo>
                    <a:pt x="15047" y="435"/>
                    <a:pt x="15030" y="453"/>
                    <a:pt x="15012" y="470"/>
                  </a:cubicBezTo>
                  <a:cubicBezTo>
                    <a:pt x="14995" y="505"/>
                    <a:pt x="15012" y="562"/>
                    <a:pt x="15030" y="579"/>
                  </a:cubicBezTo>
                  <a:lnTo>
                    <a:pt x="15065" y="579"/>
                  </a:lnTo>
                  <a:cubicBezTo>
                    <a:pt x="15104" y="579"/>
                    <a:pt x="15121" y="579"/>
                    <a:pt x="15139" y="544"/>
                  </a:cubicBezTo>
                  <a:cubicBezTo>
                    <a:pt x="15156" y="505"/>
                    <a:pt x="15139" y="470"/>
                    <a:pt x="15104" y="453"/>
                  </a:cubicBezTo>
                  <a:cubicBezTo>
                    <a:pt x="15104" y="435"/>
                    <a:pt x="15082" y="435"/>
                    <a:pt x="15065" y="435"/>
                  </a:cubicBezTo>
                  <a:close/>
                  <a:moveTo>
                    <a:pt x="22610" y="435"/>
                  </a:moveTo>
                  <a:cubicBezTo>
                    <a:pt x="22571" y="453"/>
                    <a:pt x="22553" y="505"/>
                    <a:pt x="22571" y="544"/>
                  </a:cubicBezTo>
                  <a:cubicBezTo>
                    <a:pt x="22571" y="562"/>
                    <a:pt x="22610" y="579"/>
                    <a:pt x="22627" y="579"/>
                  </a:cubicBezTo>
                  <a:lnTo>
                    <a:pt x="22662" y="579"/>
                  </a:lnTo>
                  <a:cubicBezTo>
                    <a:pt x="22697" y="562"/>
                    <a:pt x="22718" y="505"/>
                    <a:pt x="22697" y="470"/>
                  </a:cubicBezTo>
                  <a:cubicBezTo>
                    <a:pt x="22679" y="453"/>
                    <a:pt x="22662" y="435"/>
                    <a:pt x="22627" y="435"/>
                  </a:cubicBezTo>
                  <a:close/>
                  <a:moveTo>
                    <a:pt x="10443" y="470"/>
                  </a:moveTo>
                  <a:cubicBezTo>
                    <a:pt x="10404" y="488"/>
                    <a:pt x="10387" y="527"/>
                    <a:pt x="10387" y="562"/>
                  </a:cubicBezTo>
                  <a:cubicBezTo>
                    <a:pt x="10404" y="596"/>
                    <a:pt x="10426" y="614"/>
                    <a:pt x="10461" y="614"/>
                  </a:cubicBezTo>
                  <a:lnTo>
                    <a:pt x="10478" y="614"/>
                  </a:lnTo>
                  <a:cubicBezTo>
                    <a:pt x="10513" y="596"/>
                    <a:pt x="10552" y="562"/>
                    <a:pt x="10535" y="527"/>
                  </a:cubicBezTo>
                  <a:cubicBezTo>
                    <a:pt x="10535" y="488"/>
                    <a:pt x="10496" y="470"/>
                    <a:pt x="10461" y="470"/>
                  </a:cubicBezTo>
                  <a:close/>
                  <a:moveTo>
                    <a:pt x="26052" y="544"/>
                  </a:moveTo>
                  <a:cubicBezTo>
                    <a:pt x="26034" y="544"/>
                    <a:pt x="26017" y="562"/>
                    <a:pt x="25999" y="579"/>
                  </a:cubicBezTo>
                  <a:cubicBezTo>
                    <a:pt x="25982" y="614"/>
                    <a:pt x="25982" y="653"/>
                    <a:pt x="26017" y="688"/>
                  </a:cubicBezTo>
                  <a:lnTo>
                    <a:pt x="26052" y="688"/>
                  </a:lnTo>
                  <a:cubicBezTo>
                    <a:pt x="26091" y="688"/>
                    <a:pt x="26108" y="688"/>
                    <a:pt x="26126" y="670"/>
                  </a:cubicBezTo>
                  <a:cubicBezTo>
                    <a:pt x="26143" y="636"/>
                    <a:pt x="26143" y="596"/>
                    <a:pt x="26108" y="562"/>
                  </a:cubicBezTo>
                  <a:cubicBezTo>
                    <a:pt x="26091" y="562"/>
                    <a:pt x="26069" y="544"/>
                    <a:pt x="26052" y="544"/>
                  </a:cubicBezTo>
                  <a:close/>
                  <a:moveTo>
                    <a:pt x="10100" y="562"/>
                  </a:moveTo>
                  <a:cubicBezTo>
                    <a:pt x="10061" y="562"/>
                    <a:pt x="10026" y="596"/>
                    <a:pt x="10043" y="653"/>
                  </a:cubicBezTo>
                  <a:cubicBezTo>
                    <a:pt x="10043" y="670"/>
                    <a:pt x="10078" y="705"/>
                    <a:pt x="10117" y="705"/>
                  </a:cubicBezTo>
                  <a:lnTo>
                    <a:pt x="10135" y="705"/>
                  </a:lnTo>
                  <a:cubicBezTo>
                    <a:pt x="10169" y="688"/>
                    <a:pt x="10187" y="653"/>
                    <a:pt x="10187" y="614"/>
                  </a:cubicBezTo>
                  <a:cubicBezTo>
                    <a:pt x="10169" y="579"/>
                    <a:pt x="10152" y="562"/>
                    <a:pt x="10117" y="562"/>
                  </a:cubicBezTo>
                  <a:close/>
                  <a:moveTo>
                    <a:pt x="22301" y="579"/>
                  </a:moveTo>
                  <a:cubicBezTo>
                    <a:pt x="22283" y="579"/>
                    <a:pt x="22283" y="596"/>
                    <a:pt x="22262" y="596"/>
                  </a:cubicBezTo>
                  <a:cubicBezTo>
                    <a:pt x="22227" y="614"/>
                    <a:pt x="22209" y="653"/>
                    <a:pt x="22227" y="688"/>
                  </a:cubicBezTo>
                  <a:cubicBezTo>
                    <a:pt x="22244" y="723"/>
                    <a:pt x="22283" y="723"/>
                    <a:pt x="22301" y="723"/>
                  </a:cubicBezTo>
                  <a:lnTo>
                    <a:pt x="22336" y="723"/>
                  </a:lnTo>
                  <a:cubicBezTo>
                    <a:pt x="22370" y="705"/>
                    <a:pt x="22392" y="670"/>
                    <a:pt x="22370" y="636"/>
                  </a:cubicBezTo>
                  <a:cubicBezTo>
                    <a:pt x="22353" y="596"/>
                    <a:pt x="22336" y="579"/>
                    <a:pt x="22301" y="579"/>
                  </a:cubicBezTo>
                  <a:close/>
                  <a:moveTo>
                    <a:pt x="9734" y="636"/>
                  </a:moveTo>
                  <a:cubicBezTo>
                    <a:pt x="9699" y="653"/>
                    <a:pt x="9682" y="688"/>
                    <a:pt x="9682" y="723"/>
                  </a:cubicBezTo>
                  <a:cubicBezTo>
                    <a:pt x="9699" y="762"/>
                    <a:pt x="9717" y="779"/>
                    <a:pt x="9752" y="779"/>
                  </a:cubicBezTo>
                  <a:lnTo>
                    <a:pt x="9773" y="779"/>
                  </a:lnTo>
                  <a:cubicBezTo>
                    <a:pt x="9808" y="779"/>
                    <a:pt x="9843" y="723"/>
                    <a:pt x="9826" y="688"/>
                  </a:cubicBezTo>
                  <a:cubicBezTo>
                    <a:pt x="9826" y="653"/>
                    <a:pt x="9791" y="636"/>
                    <a:pt x="9752" y="636"/>
                  </a:cubicBezTo>
                  <a:close/>
                  <a:moveTo>
                    <a:pt x="15391" y="636"/>
                  </a:moveTo>
                  <a:cubicBezTo>
                    <a:pt x="15356" y="636"/>
                    <a:pt x="15339" y="636"/>
                    <a:pt x="15321" y="653"/>
                  </a:cubicBezTo>
                  <a:cubicBezTo>
                    <a:pt x="15300" y="688"/>
                    <a:pt x="15321" y="744"/>
                    <a:pt x="15356" y="762"/>
                  </a:cubicBezTo>
                  <a:cubicBezTo>
                    <a:pt x="15356" y="762"/>
                    <a:pt x="15373" y="779"/>
                    <a:pt x="15391" y="779"/>
                  </a:cubicBezTo>
                  <a:cubicBezTo>
                    <a:pt x="15408" y="779"/>
                    <a:pt x="15430" y="762"/>
                    <a:pt x="15447" y="744"/>
                  </a:cubicBezTo>
                  <a:cubicBezTo>
                    <a:pt x="15465" y="705"/>
                    <a:pt x="15465" y="653"/>
                    <a:pt x="15430" y="636"/>
                  </a:cubicBezTo>
                  <a:close/>
                  <a:moveTo>
                    <a:pt x="9390" y="723"/>
                  </a:moveTo>
                  <a:cubicBezTo>
                    <a:pt x="9356" y="723"/>
                    <a:pt x="9316" y="779"/>
                    <a:pt x="9338" y="814"/>
                  </a:cubicBezTo>
                  <a:cubicBezTo>
                    <a:pt x="9338" y="853"/>
                    <a:pt x="9373" y="871"/>
                    <a:pt x="9408" y="871"/>
                  </a:cubicBezTo>
                  <a:lnTo>
                    <a:pt x="9425" y="871"/>
                  </a:lnTo>
                  <a:cubicBezTo>
                    <a:pt x="9464" y="853"/>
                    <a:pt x="9482" y="814"/>
                    <a:pt x="9482" y="779"/>
                  </a:cubicBezTo>
                  <a:cubicBezTo>
                    <a:pt x="9464" y="744"/>
                    <a:pt x="9447" y="723"/>
                    <a:pt x="9408" y="723"/>
                  </a:cubicBezTo>
                  <a:close/>
                  <a:moveTo>
                    <a:pt x="21935" y="762"/>
                  </a:moveTo>
                  <a:cubicBezTo>
                    <a:pt x="21900" y="779"/>
                    <a:pt x="21900" y="831"/>
                    <a:pt x="21918" y="871"/>
                  </a:cubicBezTo>
                  <a:cubicBezTo>
                    <a:pt x="21918" y="888"/>
                    <a:pt x="21957" y="905"/>
                    <a:pt x="21974" y="905"/>
                  </a:cubicBezTo>
                  <a:cubicBezTo>
                    <a:pt x="21992" y="905"/>
                    <a:pt x="22009" y="888"/>
                    <a:pt x="22009" y="888"/>
                  </a:cubicBezTo>
                  <a:cubicBezTo>
                    <a:pt x="22044" y="871"/>
                    <a:pt x="22066" y="831"/>
                    <a:pt x="22044" y="797"/>
                  </a:cubicBezTo>
                  <a:cubicBezTo>
                    <a:pt x="22027" y="762"/>
                    <a:pt x="22009" y="762"/>
                    <a:pt x="21974" y="762"/>
                  </a:cubicBezTo>
                  <a:close/>
                  <a:moveTo>
                    <a:pt x="9047" y="797"/>
                  </a:moveTo>
                  <a:lnTo>
                    <a:pt x="9029" y="814"/>
                  </a:lnTo>
                  <a:cubicBezTo>
                    <a:pt x="8990" y="814"/>
                    <a:pt x="8973" y="853"/>
                    <a:pt x="8973" y="888"/>
                  </a:cubicBezTo>
                  <a:cubicBezTo>
                    <a:pt x="8990" y="923"/>
                    <a:pt x="9029" y="940"/>
                    <a:pt x="9047" y="940"/>
                  </a:cubicBezTo>
                  <a:lnTo>
                    <a:pt x="9064" y="940"/>
                  </a:lnTo>
                  <a:cubicBezTo>
                    <a:pt x="9099" y="940"/>
                    <a:pt x="9138" y="905"/>
                    <a:pt x="9121" y="853"/>
                  </a:cubicBezTo>
                  <a:cubicBezTo>
                    <a:pt x="9121" y="831"/>
                    <a:pt x="9082" y="797"/>
                    <a:pt x="9047" y="797"/>
                  </a:cubicBezTo>
                  <a:close/>
                  <a:moveTo>
                    <a:pt x="26326" y="797"/>
                  </a:moveTo>
                  <a:cubicBezTo>
                    <a:pt x="26308" y="797"/>
                    <a:pt x="26287" y="797"/>
                    <a:pt x="26287" y="814"/>
                  </a:cubicBezTo>
                  <a:cubicBezTo>
                    <a:pt x="26252" y="831"/>
                    <a:pt x="26252" y="888"/>
                    <a:pt x="26287" y="923"/>
                  </a:cubicBezTo>
                  <a:cubicBezTo>
                    <a:pt x="26287" y="923"/>
                    <a:pt x="26308" y="940"/>
                    <a:pt x="26326" y="940"/>
                  </a:cubicBezTo>
                  <a:cubicBezTo>
                    <a:pt x="26361" y="940"/>
                    <a:pt x="26378" y="923"/>
                    <a:pt x="26378" y="905"/>
                  </a:cubicBezTo>
                  <a:cubicBezTo>
                    <a:pt x="26417" y="888"/>
                    <a:pt x="26417" y="831"/>
                    <a:pt x="26378" y="814"/>
                  </a:cubicBezTo>
                  <a:cubicBezTo>
                    <a:pt x="26361" y="797"/>
                    <a:pt x="26343" y="797"/>
                    <a:pt x="26326" y="797"/>
                  </a:cubicBezTo>
                  <a:close/>
                  <a:moveTo>
                    <a:pt x="15700" y="814"/>
                  </a:moveTo>
                  <a:cubicBezTo>
                    <a:pt x="15665" y="814"/>
                    <a:pt x="15648" y="831"/>
                    <a:pt x="15626" y="853"/>
                  </a:cubicBezTo>
                  <a:cubicBezTo>
                    <a:pt x="15608" y="871"/>
                    <a:pt x="15626" y="923"/>
                    <a:pt x="15648" y="940"/>
                  </a:cubicBezTo>
                  <a:cubicBezTo>
                    <a:pt x="15665" y="962"/>
                    <a:pt x="15682" y="962"/>
                    <a:pt x="15700" y="962"/>
                  </a:cubicBezTo>
                  <a:cubicBezTo>
                    <a:pt x="15717" y="962"/>
                    <a:pt x="15735" y="940"/>
                    <a:pt x="15756" y="923"/>
                  </a:cubicBezTo>
                  <a:cubicBezTo>
                    <a:pt x="15774" y="888"/>
                    <a:pt x="15774" y="853"/>
                    <a:pt x="15735" y="831"/>
                  </a:cubicBezTo>
                  <a:cubicBezTo>
                    <a:pt x="15717" y="814"/>
                    <a:pt x="15717" y="814"/>
                    <a:pt x="15700" y="814"/>
                  </a:cubicBezTo>
                  <a:close/>
                  <a:moveTo>
                    <a:pt x="8686" y="888"/>
                  </a:moveTo>
                  <a:cubicBezTo>
                    <a:pt x="8646" y="905"/>
                    <a:pt x="8612" y="940"/>
                    <a:pt x="8629" y="979"/>
                  </a:cubicBezTo>
                  <a:cubicBezTo>
                    <a:pt x="8629" y="1014"/>
                    <a:pt x="8664" y="1032"/>
                    <a:pt x="8703" y="1032"/>
                  </a:cubicBezTo>
                  <a:lnTo>
                    <a:pt x="8720" y="1032"/>
                  </a:lnTo>
                  <a:cubicBezTo>
                    <a:pt x="8755" y="1014"/>
                    <a:pt x="8773" y="979"/>
                    <a:pt x="8773" y="940"/>
                  </a:cubicBezTo>
                  <a:cubicBezTo>
                    <a:pt x="8755" y="905"/>
                    <a:pt x="8738" y="888"/>
                    <a:pt x="8703" y="888"/>
                  </a:cubicBezTo>
                  <a:close/>
                  <a:moveTo>
                    <a:pt x="21665" y="923"/>
                  </a:moveTo>
                  <a:cubicBezTo>
                    <a:pt x="21648" y="923"/>
                    <a:pt x="21631" y="940"/>
                    <a:pt x="21631" y="940"/>
                  </a:cubicBezTo>
                  <a:cubicBezTo>
                    <a:pt x="21592" y="962"/>
                    <a:pt x="21574" y="997"/>
                    <a:pt x="21592" y="1032"/>
                  </a:cubicBezTo>
                  <a:cubicBezTo>
                    <a:pt x="21609" y="1071"/>
                    <a:pt x="21631" y="1071"/>
                    <a:pt x="21665" y="1071"/>
                  </a:cubicBezTo>
                  <a:lnTo>
                    <a:pt x="21700" y="1071"/>
                  </a:lnTo>
                  <a:cubicBezTo>
                    <a:pt x="21739" y="1049"/>
                    <a:pt x="21739" y="997"/>
                    <a:pt x="21718" y="962"/>
                  </a:cubicBezTo>
                  <a:cubicBezTo>
                    <a:pt x="21718" y="940"/>
                    <a:pt x="21683" y="923"/>
                    <a:pt x="21665" y="923"/>
                  </a:cubicBezTo>
                  <a:close/>
                  <a:moveTo>
                    <a:pt x="8337" y="979"/>
                  </a:moveTo>
                  <a:cubicBezTo>
                    <a:pt x="8285" y="997"/>
                    <a:pt x="8268" y="1032"/>
                    <a:pt x="8285" y="1071"/>
                  </a:cubicBezTo>
                  <a:cubicBezTo>
                    <a:pt x="8285" y="1106"/>
                    <a:pt x="8320" y="1123"/>
                    <a:pt x="8359" y="1123"/>
                  </a:cubicBezTo>
                  <a:lnTo>
                    <a:pt x="8377" y="1123"/>
                  </a:lnTo>
                  <a:cubicBezTo>
                    <a:pt x="8411" y="1106"/>
                    <a:pt x="8429" y="1071"/>
                    <a:pt x="8411" y="1032"/>
                  </a:cubicBezTo>
                  <a:cubicBezTo>
                    <a:pt x="8411" y="997"/>
                    <a:pt x="8377" y="979"/>
                    <a:pt x="8359" y="979"/>
                  </a:cubicBezTo>
                  <a:close/>
                  <a:moveTo>
                    <a:pt x="15974" y="1032"/>
                  </a:moveTo>
                  <a:cubicBezTo>
                    <a:pt x="15952" y="1032"/>
                    <a:pt x="15935" y="1049"/>
                    <a:pt x="15917" y="1071"/>
                  </a:cubicBezTo>
                  <a:cubicBezTo>
                    <a:pt x="15900" y="1088"/>
                    <a:pt x="15900" y="1140"/>
                    <a:pt x="15935" y="1158"/>
                  </a:cubicBezTo>
                  <a:cubicBezTo>
                    <a:pt x="15935" y="1180"/>
                    <a:pt x="15952" y="1180"/>
                    <a:pt x="15974" y="1180"/>
                  </a:cubicBezTo>
                  <a:cubicBezTo>
                    <a:pt x="15991" y="1180"/>
                    <a:pt x="16026" y="1180"/>
                    <a:pt x="16026" y="1158"/>
                  </a:cubicBezTo>
                  <a:cubicBezTo>
                    <a:pt x="16061" y="1123"/>
                    <a:pt x="16061" y="1088"/>
                    <a:pt x="16026" y="1049"/>
                  </a:cubicBezTo>
                  <a:cubicBezTo>
                    <a:pt x="16009" y="1049"/>
                    <a:pt x="15991" y="1032"/>
                    <a:pt x="15974" y="1032"/>
                  </a:cubicBezTo>
                  <a:close/>
                  <a:moveTo>
                    <a:pt x="26578" y="1049"/>
                  </a:moveTo>
                  <a:cubicBezTo>
                    <a:pt x="26561" y="1049"/>
                    <a:pt x="26543" y="1071"/>
                    <a:pt x="26543" y="1071"/>
                  </a:cubicBezTo>
                  <a:cubicBezTo>
                    <a:pt x="26504" y="1106"/>
                    <a:pt x="26504" y="1140"/>
                    <a:pt x="26526" y="1180"/>
                  </a:cubicBezTo>
                  <a:cubicBezTo>
                    <a:pt x="26543" y="1197"/>
                    <a:pt x="26561" y="1197"/>
                    <a:pt x="26578" y="1197"/>
                  </a:cubicBezTo>
                  <a:cubicBezTo>
                    <a:pt x="26595" y="1197"/>
                    <a:pt x="26613" y="1197"/>
                    <a:pt x="26635" y="1180"/>
                  </a:cubicBezTo>
                  <a:cubicBezTo>
                    <a:pt x="26652" y="1158"/>
                    <a:pt x="26669" y="1123"/>
                    <a:pt x="26635" y="1088"/>
                  </a:cubicBezTo>
                  <a:cubicBezTo>
                    <a:pt x="26613" y="1071"/>
                    <a:pt x="26595" y="1049"/>
                    <a:pt x="26578" y="1049"/>
                  </a:cubicBezTo>
                  <a:close/>
                  <a:moveTo>
                    <a:pt x="7976" y="1071"/>
                  </a:moveTo>
                  <a:cubicBezTo>
                    <a:pt x="7941" y="1088"/>
                    <a:pt x="7924" y="1123"/>
                    <a:pt x="7924" y="1158"/>
                  </a:cubicBezTo>
                  <a:cubicBezTo>
                    <a:pt x="7941" y="1197"/>
                    <a:pt x="7959" y="1214"/>
                    <a:pt x="7994" y="1214"/>
                  </a:cubicBezTo>
                  <a:lnTo>
                    <a:pt x="8011" y="1214"/>
                  </a:lnTo>
                  <a:cubicBezTo>
                    <a:pt x="8050" y="1197"/>
                    <a:pt x="8085" y="1158"/>
                    <a:pt x="8068" y="1123"/>
                  </a:cubicBezTo>
                  <a:cubicBezTo>
                    <a:pt x="8068" y="1088"/>
                    <a:pt x="8033" y="1071"/>
                    <a:pt x="7994" y="1071"/>
                  </a:cubicBezTo>
                  <a:close/>
                  <a:moveTo>
                    <a:pt x="21304" y="1123"/>
                  </a:moveTo>
                  <a:cubicBezTo>
                    <a:pt x="21283" y="1140"/>
                    <a:pt x="21265" y="1197"/>
                    <a:pt x="21283" y="1232"/>
                  </a:cubicBezTo>
                  <a:cubicBezTo>
                    <a:pt x="21304" y="1249"/>
                    <a:pt x="21322" y="1267"/>
                    <a:pt x="21357" y="1267"/>
                  </a:cubicBezTo>
                  <a:cubicBezTo>
                    <a:pt x="21357" y="1267"/>
                    <a:pt x="21374" y="1249"/>
                    <a:pt x="21391" y="1249"/>
                  </a:cubicBezTo>
                  <a:cubicBezTo>
                    <a:pt x="21413" y="1232"/>
                    <a:pt x="21431" y="1180"/>
                    <a:pt x="21413" y="1140"/>
                  </a:cubicBezTo>
                  <a:cubicBezTo>
                    <a:pt x="21391" y="1123"/>
                    <a:pt x="21374" y="1123"/>
                    <a:pt x="21357" y="1123"/>
                  </a:cubicBezTo>
                  <a:close/>
                  <a:moveTo>
                    <a:pt x="7633" y="1158"/>
                  </a:moveTo>
                  <a:cubicBezTo>
                    <a:pt x="7598" y="1180"/>
                    <a:pt x="7559" y="1214"/>
                    <a:pt x="7576" y="1249"/>
                  </a:cubicBezTo>
                  <a:cubicBezTo>
                    <a:pt x="7576" y="1288"/>
                    <a:pt x="7615" y="1306"/>
                    <a:pt x="7650" y="1306"/>
                  </a:cubicBezTo>
                  <a:lnTo>
                    <a:pt x="7667" y="1306"/>
                  </a:lnTo>
                  <a:cubicBezTo>
                    <a:pt x="7706" y="1306"/>
                    <a:pt x="7724" y="1249"/>
                    <a:pt x="7724" y="1214"/>
                  </a:cubicBezTo>
                  <a:cubicBezTo>
                    <a:pt x="7706" y="1180"/>
                    <a:pt x="7685" y="1158"/>
                    <a:pt x="7650" y="1158"/>
                  </a:cubicBezTo>
                  <a:close/>
                  <a:moveTo>
                    <a:pt x="7271" y="1267"/>
                  </a:moveTo>
                  <a:cubicBezTo>
                    <a:pt x="7232" y="1267"/>
                    <a:pt x="7215" y="1323"/>
                    <a:pt x="7232" y="1358"/>
                  </a:cubicBezTo>
                  <a:cubicBezTo>
                    <a:pt x="7232" y="1397"/>
                    <a:pt x="7271" y="1414"/>
                    <a:pt x="7306" y="1414"/>
                  </a:cubicBezTo>
                  <a:lnTo>
                    <a:pt x="7324" y="1414"/>
                  </a:lnTo>
                  <a:cubicBezTo>
                    <a:pt x="7358" y="1397"/>
                    <a:pt x="7380" y="1358"/>
                    <a:pt x="7358" y="1323"/>
                  </a:cubicBezTo>
                  <a:cubicBezTo>
                    <a:pt x="7358" y="1288"/>
                    <a:pt x="7324" y="1267"/>
                    <a:pt x="7306" y="1267"/>
                  </a:cubicBezTo>
                  <a:close/>
                  <a:moveTo>
                    <a:pt x="16244" y="1288"/>
                  </a:moveTo>
                  <a:cubicBezTo>
                    <a:pt x="16226" y="1288"/>
                    <a:pt x="16209" y="1306"/>
                    <a:pt x="16192" y="1323"/>
                  </a:cubicBezTo>
                  <a:cubicBezTo>
                    <a:pt x="16152" y="1341"/>
                    <a:pt x="16152" y="1397"/>
                    <a:pt x="16192" y="1414"/>
                  </a:cubicBezTo>
                  <a:cubicBezTo>
                    <a:pt x="16192" y="1432"/>
                    <a:pt x="16209" y="1432"/>
                    <a:pt x="16244" y="1432"/>
                  </a:cubicBezTo>
                  <a:cubicBezTo>
                    <a:pt x="16261" y="1432"/>
                    <a:pt x="16261" y="1432"/>
                    <a:pt x="16279" y="1414"/>
                  </a:cubicBezTo>
                  <a:cubicBezTo>
                    <a:pt x="16318" y="1397"/>
                    <a:pt x="16318" y="1341"/>
                    <a:pt x="16279" y="1323"/>
                  </a:cubicBezTo>
                  <a:cubicBezTo>
                    <a:pt x="16279" y="1306"/>
                    <a:pt x="16261" y="1288"/>
                    <a:pt x="16244" y="1288"/>
                  </a:cubicBezTo>
                  <a:close/>
                  <a:moveTo>
                    <a:pt x="20995" y="1306"/>
                  </a:moveTo>
                  <a:cubicBezTo>
                    <a:pt x="20956" y="1341"/>
                    <a:pt x="20956" y="1375"/>
                    <a:pt x="20978" y="1414"/>
                  </a:cubicBezTo>
                  <a:cubicBezTo>
                    <a:pt x="20995" y="1432"/>
                    <a:pt x="21013" y="1449"/>
                    <a:pt x="21030" y="1449"/>
                  </a:cubicBezTo>
                  <a:cubicBezTo>
                    <a:pt x="21048" y="1449"/>
                    <a:pt x="21065" y="1449"/>
                    <a:pt x="21087" y="1432"/>
                  </a:cubicBezTo>
                  <a:cubicBezTo>
                    <a:pt x="21104" y="1414"/>
                    <a:pt x="21122" y="1375"/>
                    <a:pt x="21104" y="1341"/>
                  </a:cubicBezTo>
                  <a:cubicBezTo>
                    <a:pt x="21087" y="1323"/>
                    <a:pt x="21065" y="1306"/>
                    <a:pt x="21030" y="1306"/>
                  </a:cubicBezTo>
                  <a:close/>
                  <a:moveTo>
                    <a:pt x="26796" y="1341"/>
                  </a:moveTo>
                  <a:cubicBezTo>
                    <a:pt x="26778" y="1341"/>
                    <a:pt x="26761" y="1358"/>
                    <a:pt x="26761" y="1358"/>
                  </a:cubicBezTo>
                  <a:cubicBezTo>
                    <a:pt x="26722" y="1375"/>
                    <a:pt x="26704" y="1432"/>
                    <a:pt x="26743" y="1467"/>
                  </a:cubicBezTo>
                  <a:cubicBezTo>
                    <a:pt x="26761" y="1484"/>
                    <a:pt x="26778" y="1484"/>
                    <a:pt x="26796" y="1484"/>
                  </a:cubicBezTo>
                  <a:lnTo>
                    <a:pt x="26830" y="1484"/>
                  </a:lnTo>
                  <a:cubicBezTo>
                    <a:pt x="26870" y="1449"/>
                    <a:pt x="26887" y="1414"/>
                    <a:pt x="26852" y="1375"/>
                  </a:cubicBezTo>
                  <a:cubicBezTo>
                    <a:pt x="26852" y="1358"/>
                    <a:pt x="26813" y="1341"/>
                    <a:pt x="26796" y="1341"/>
                  </a:cubicBezTo>
                  <a:close/>
                  <a:moveTo>
                    <a:pt x="6945" y="1358"/>
                  </a:moveTo>
                  <a:lnTo>
                    <a:pt x="6923" y="1375"/>
                  </a:lnTo>
                  <a:cubicBezTo>
                    <a:pt x="6888" y="1375"/>
                    <a:pt x="6871" y="1414"/>
                    <a:pt x="6888" y="1467"/>
                  </a:cubicBezTo>
                  <a:cubicBezTo>
                    <a:pt x="6888" y="1484"/>
                    <a:pt x="6923" y="1506"/>
                    <a:pt x="6945" y="1506"/>
                  </a:cubicBezTo>
                  <a:lnTo>
                    <a:pt x="6980" y="1506"/>
                  </a:lnTo>
                  <a:cubicBezTo>
                    <a:pt x="7015" y="1506"/>
                    <a:pt x="7032" y="1449"/>
                    <a:pt x="7015" y="1414"/>
                  </a:cubicBezTo>
                  <a:cubicBezTo>
                    <a:pt x="7015" y="1397"/>
                    <a:pt x="6980" y="1358"/>
                    <a:pt x="6945" y="1358"/>
                  </a:cubicBezTo>
                  <a:close/>
                  <a:moveTo>
                    <a:pt x="6597" y="1467"/>
                  </a:moveTo>
                  <a:lnTo>
                    <a:pt x="6580" y="1484"/>
                  </a:lnTo>
                  <a:cubicBezTo>
                    <a:pt x="6545" y="1484"/>
                    <a:pt x="6527" y="1541"/>
                    <a:pt x="6545" y="1575"/>
                  </a:cubicBezTo>
                  <a:cubicBezTo>
                    <a:pt x="6545" y="1593"/>
                    <a:pt x="6580" y="1615"/>
                    <a:pt x="6597" y="1615"/>
                  </a:cubicBezTo>
                  <a:lnTo>
                    <a:pt x="6636" y="1615"/>
                  </a:lnTo>
                  <a:cubicBezTo>
                    <a:pt x="6671" y="1615"/>
                    <a:pt x="6688" y="1558"/>
                    <a:pt x="6671" y="1523"/>
                  </a:cubicBezTo>
                  <a:cubicBezTo>
                    <a:pt x="6671" y="1484"/>
                    <a:pt x="6636" y="1467"/>
                    <a:pt x="6597" y="1467"/>
                  </a:cubicBezTo>
                  <a:close/>
                  <a:moveTo>
                    <a:pt x="20721" y="1484"/>
                  </a:moveTo>
                  <a:cubicBezTo>
                    <a:pt x="20721" y="1484"/>
                    <a:pt x="20704" y="1506"/>
                    <a:pt x="20686" y="1506"/>
                  </a:cubicBezTo>
                  <a:cubicBezTo>
                    <a:pt x="20652" y="1523"/>
                    <a:pt x="20652" y="1575"/>
                    <a:pt x="20669" y="1593"/>
                  </a:cubicBezTo>
                  <a:cubicBezTo>
                    <a:pt x="20686" y="1632"/>
                    <a:pt x="20704" y="1632"/>
                    <a:pt x="20721" y="1632"/>
                  </a:cubicBezTo>
                  <a:lnTo>
                    <a:pt x="20760" y="1632"/>
                  </a:lnTo>
                  <a:cubicBezTo>
                    <a:pt x="20795" y="1615"/>
                    <a:pt x="20813" y="1558"/>
                    <a:pt x="20795" y="1523"/>
                  </a:cubicBezTo>
                  <a:cubicBezTo>
                    <a:pt x="20778" y="1506"/>
                    <a:pt x="20760" y="1484"/>
                    <a:pt x="20721" y="1484"/>
                  </a:cubicBezTo>
                  <a:close/>
                  <a:moveTo>
                    <a:pt x="16427" y="1575"/>
                  </a:moveTo>
                  <a:cubicBezTo>
                    <a:pt x="16387" y="1615"/>
                    <a:pt x="16387" y="1649"/>
                    <a:pt x="16427" y="1684"/>
                  </a:cubicBezTo>
                  <a:cubicBezTo>
                    <a:pt x="16427" y="1702"/>
                    <a:pt x="16461" y="1723"/>
                    <a:pt x="16479" y="1723"/>
                  </a:cubicBezTo>
                  <a:cubicBezTo>
                    <a:pt x="16496" y="1723"/>
                    <a:pt x="16496" y="1702"/>
                    <a:pt x="16518" y="1702"/>
                  </a:cubicBezTo>
                  <a:cubicBezTo>
                    <a:pt x="16553" y="1667"/>
                    <a:pt x="16553" y="1632"/>
                    <a:pt x="16535" y="1593"/>
                  </a:cubicBezTo>
                  <a:cubicBezTo>
                    <a:pt x="16518" y="1575"/>
                    <a:pt x="16496" y="1575"/>
                    <a:pt x="16479" y="1575"/>
                  </a:cubicBezTo>
                  <a:close/>
                  <a:moveTo>
                    <a:pt x="6236" y="1593"/>
                  </a:moveTo>
                  <a:cubicBezTo>
                    <a:pt x="6201" y="1615"/>
                    <a:pt x="6184" y="1649"/>
                    <a:pt x="6201" y="1684"/>
                  </a:cubicBezTo>
                  <a:cubicBezTo>
                    <a:pt x="6201" y="1723"/>
                    <a:pt x="6236" y="1741"/>
                    <a:pt x="6253" y="1741"/>
                  </a:cubicBezTo>
                  <a:lnTo>
                    <a:pt x="6292" y="1741"/>
                  </a:lnTo>
                  <a:cubicBezTo>
                    <a:pt x="6327" y="1723"/>
                    <a:pt x="6345" y="1684"/>
                    <a:pt x="6327" y="1632"/>
                  </a:cubicBezTo>
                  <a:cubicBezTo>
                    <a:pt x="6327" y="1615"/>
                    <a:pt x="6292" y="1593"/>
                    <a:pt x="6253" y="1593"/>
                  </a:cubicBezTo>
                  <a:close/>
                  <a:moveTo>
                    <a:pt x="26996" y="1649"/>
                  </a:moveTo>
                  <a:cubicBezTo>
                    <a:pt x="26978" y="1649"/>
                    <a:pt x="26961" y="1649"/>
                    <a:pt x="26961" y="1667"/>
                  </a:cubicBezTo>
                  <a:cubicBezTo>
                    <a:pt x="26922" y="1684"/>
                    <a:pt x="26904" y="1723"/>
                    <a:pt x="26922" y="1758"/>
                  </a:cubicBezTo>
                  <a:cubicBezTo>
                    <a:pt x="26939" y="1776"/>
                    <a:pt x="26978" y="1793"/>
                    <a:pt x="26996" y="1793"/>
                  </a:cubicBezTo>
                  <a:lnTo>
                    <a:pt x="27031" y="1793"/>
                  </a:lnTo>
                  <a:cubicBezTo>
                    <a:pt x="27070" y="1758"/>
                    <a:pt x="27070" y="1723"/>
                    <a:pt x="27048" y="1684"/>
                  </a:cubicBezTo>
                  <a:cubicBezTo>
                    <a:pt x="27048" y="1667"/>
                    <a:pt x="27013" y="1649"/>
                    <a:pt x="26996" y="1649"/>
                  </a:cubicBezTo>
                  <a:close/>
                  <a:moveTo>
                    <a:pt x="20377" y="1684"/>
                  </a:moveTo>
                  <a:cubicBezTo>
                    <a:pt x="20343" y="1702"/>
                    <a:pt x="20343" y="1758"/>
                    <a:pt x="20360" y="1793"/>
                  </a:cubicBezTo>
                  <a:cubicBezTo>
                    <a:pt x="20377" y="1810"/>
                    <a:pt x="20395" y="1832"/>
                    <a:pt x="20412" y="1832"/>
                  </a:cubicBezTo>
                  <a:cubicBezTo>
                    <a:pt x="20434" y="1832"/>
                    <a:pt x="20451" y="1832"/>
                    <a:pt x="20451" y="1810"/>
                  </a:cubicBezTo>
                  <a:cubicBezTo>
                    <a:pt x="20486" y="1793"/>
                    <a:pt x="20504" y="1758"/>
                    <a:pt x="20486" y="1723"/>
                  </a:cubicBezTo>
                  <a:cubicBezTo>
                    <a:pt x="20469" y="1684"/>
                    <a:pt x="20451" y="1684"/>
                    <a:pt x="20412" y="1684"/>
                  </a:cubicBezTo>
                  <a:close/>
                  <a:moveTo>
                    <a:pt x="5927" y="1702"/>
                  </a:moveTo>
                  <a:cubicBezTo>
                    <a:pt x="5909" y="1702"/>
                    <a:pt x="5909" y="1723"/>
                    <a:pt x="5892" y="1723"/>
                  </a:cubicBezTo>
                  <a:cubicBezTo>
                    <a:pt x="5857" y="1723"/>
                    <a:pt x="5835" y="1776"/>
                    <a:pt x="5857" y="1810"/>
                  </a:cubicBezTo>
                  <a:cubicBezTo>
                    <a:pt x="5857" y="1832"/>
                    <a:pt x="5892" y="1850"/>
                    <a:pt x="5927" y="1850"/>
                  </a:cubicBezTo>
                  <a:lnTo>
                    <a:pt x="5944" y="1850"/>
                  </a:lnTo>
                  <a:cubicBezTo>
                    <a:pt x="5983" y="1832"/>
                    <a:pt x="6001" y="1793"/>
                    <a:pt x="5983" y="1758"/>
                  </a:cubicBezTo>
                  <a:cubicBezTo>
                    <a:pt x="5983" y="1723"/>
                    <a:pt x="5944" y="1702"/>
                    <a:pt x="5927" y="1702"/>
                  </a:cubicBezTo>
                  <a:close/>
                  <a:moveTo>
                    <a:pt x="5548" y="1850"/>
                  </a:moveTo>
                  <a:cubicBezTo>
                    <a:pt x="5509" y="1867"/>
                    <a:pt x="5492" y="1902"/>
                    <a:pt x="5509" y="1941"/>
                  </a:cubicBezTo>
                  <a:cubicBezTo>
                    <a:pt x="5531" y="1976"/>
                    <a:pt x="5548" y="1993"/>
                    <a:pt x="5583" y="1993"/>
                  </a:cubicBezTo>
                  <a:lnTo>
                    <a:pt x="5600" y="1976"/>
                  </a:lnTo>
                  <a:cubicBezTo>
                    <a:pt x="5640" y="1958"/>
                    <a:pt x="5657" y="1919"/>
                    <a:pt x="5657" y="1884"/>
                  </a:cubicBezTo>
                  <a:cubicBezTo>
                    <a:pt x="5640" y="1850"/>
                    <a:pt x="5600" y="1850"/>
                    <a:pt x="5583" y="1850"/>
                  </a:cubicBezTo>
                  <a:close/>
                  <a:moveTo>
                    <a:pt x="16696" y="1850"/>
                  </a:moveTo>
                  <a:cubicBezTo>
                    <a:pt x="16679" y="1850"/>
                    <a:pt x="16661" y="1850"/>
                    <a:pt x="16661" y="1867"/>
                  </a:cubicBezTo>
                  <a:cubicBezTo>
                    <a:pt x="16627" y="1884"/>
                    <a:pt x="16627" y="1941"/>
                    <a:pt x="16644" y="1976"/>
                  </a:cubicBezTo>
                  <a:cubicBezTo>
                    <a:pt x="16661" y="1993"/>
                    <a:pt x="16679" y="1993"/>
                    <a:pt x="16696" y="1993"/>
                  </a:cubicBezTo>
                  <a:cubicBezTo>
                    <a:pt x="16714" y="1993"/>
                    <a:pt x="16735" y="1993"/>
                    <a:pt x="16753" y="1976"/>
                  </a:cubicBezTo>
                  <a:cubicBezTo>
                    <a:pt x="16770" y="1958"/>
                    <a:pt x="16788" y="1902"/>
                    <a:pt x="16753" y="1884"/>
                  </a:cubicBezTo>
                  <a:cubicBezTo>
                    <a:pt x="16753" y="1867"/>
                    <a:pt x="16714" y="1850"/>
                    <a:pt x="16696" y="1850"/>
                  </a:cubicBezTo>
                  <a:close/>
                  <a:moveTo>
                    <a:pt x="20108" y="1867"/>
                  </a:moveTo>
                  <a:cubicBezTo>
                    <a:pt x="20086" y="1867"/>
                    <a:pt x="20086" y="1867"/>
                    <a:pt x="20069" y="1884"/>
                  </a:cubicBezTo>
                  <a:cubicBezTo>
                    <a:pt x="20034" y="1902"/>
                    <a:pt x="20034" y="1941"/>
                    <a:pt x="20051" y="1976"/>
                  </a:cubicBezTo>
                  <a:cubicBezTo>
                    <a:pt x="20051" y="1993"/>
                    <a:pt x="20086" y="2011"/>
                    <a:pt x="20108" y="2011"/>
                  </a:cubicBezTo>
                  <a:cubicBezTo>
                    <a:pt x="20125" y="2011"/>
                    <a:pt x="20143" y="2011"/>
                    <a:pt x="20143" y="1993"/>
                  </a:cubicBezTo>
                  <a:cubicBezTo>
                    <a:pt x="20177" y="1976"/>
                    <a:pt x="20195" y="1941"/>
                    <a:pt x="20177" y="1902"/>
                  </a:cubicBezTo>
                  <a:cubicBezTo>
                    <a:pt x="20160" y="1884"/>
                    <a:pt x="20125" y="1867"/>
                    <a:pt x="20108" y="1867"/>
                  </a:cubicBezTo>
                  <a:close/>
                  <a:moveTo>
                    <a:pt x="27179" y="1958"/>
                  </a:moveTo>
                  <a:cubicBezTo>
                    <a:pt x="27157" y="1958"/>
                    <a:pt x="27157" y="1976"/>
                    <a:pt x="27139" y="1976"/>
                  </a:cubicBezTo>
                  <a:cubicBezTo>
                    <a:pt x="27105" y="1993"/>
                    <a:pt x="27087" y="2028"/>
                    <a:pt x="27105" y="2067"/>
                  </a:cubicBezTo>
                  <a:cubicBezTo>
                    <a:pt x="27122" y="2102"/>
                    <a:pt x="27157" y="2102"/>
                    <a:pt x="27179" y="2102"/>
                  </a:cubicBezTo>
                  <a:lnTo>
                    <a:pt x="27213" y="2102"/>
                  </a:lnTo>
                  <a:cubicBezTo>
                    <a:pt x="27248" y="2085"/>
                    <a:pt x="27266" y="2028"/>
                    <a:pt x="27231" y="1993"/>
                  </a:cubicBezTo>
                  <a:cubicBezTo>
                    <a:pt x="27231" y="1976"/>
                    <a:pt x="27196" y="1958"/>
                    <a:pt x="27179" y="1958"/>
                  </a:cubicBezTo>
                  <a:close/>
                  <a:moveTo>
                    <a:pt x="5222" y="1976"/>
                  </a:moveTo>
                  <a:cubicBezTo>
                    <a:pt x="5183" y="1993"/>
                    <a:pt x="5165" y="2050"/>
                    <a:pt x="5183" y="2085"/>
                  </a:cubicBezTo>
                  <a:cubicBezTo>
                    <a:pt x="5183" y="2102"/>
                    <a:pt x="5222" y="2119"/>
                    <a:pt x="5239" y="2119"/>
                  </a:cubicBezTo>
                  <a:lnTo>
                    <a:pt x="5274" y="2119"/>
                  </a:lnTo>
                  <a:cubicBezTo>
                    <a:pt x="5313" y="2102"/>
                    <a:pt x="5331" y="2067"/>
                    <a:pt x="5313" y="2028"/>
                  </a:cubicBezTo>
                  <a:cubicBezTo>
                    <a:pt x="5292" y="1993"/>
                    <a:pt x="5274" y="1976"/>
                    <a:pt x="5239" y="1976"/>
                  </a:cubicBezTo>
                  <a:close/>
                  <a:moveTo>
                    <a:pt x="19799" y="2050"/>
                  </a:moveTo>
                  <a:cubicBezTo>
                    <a:pt x="19781" y="2050"/>
                    <a:pt x="19781" y="2050"/>
                    <a:pt x="19760" y="2067"/>
                  </a:cubicBezTo>
                  <a:cubicBezTo>
                    <a:pt x="19725" y="2085"/>
                    <a:pt x="19707" y="2119"/>
                    <a:pt x="19725" y="2159"/>
                  </a:cubicBezTo>
                  <a:cubicBezTo>
                    <a:pt x="19742" y="2176"/>
                    <a:pt x="19760" y="2193"/>
                    <a:pt x="19799" y="2193"/>
                  </a:cubicBezTo>
                  <a:lnTo>
                    <a:pt x="19834" y="2193"/>
                  </a:lnTo>
                  <a:cubicBezTo>
                    <a:pt x="19868" y="2159"/>
                    <a:pt x="19868" y="2119"/>
                    <a:pt x="19851" y="2085"/>
                  </a:cubicBezTo>
                  <a:cubicBezTo>
                    <a:pt x="19851" y="2067"/>
                    <a:pt x="19816" y="2050"/>
                    <a:pt x="19799" y="2050"/>
                  </a:cubicBezTo>
                  <a:close/>
                  <a:moveTo>
                    <a:pt x="4878" y="2119"/>
                  </a:moveTo>
                  <a:cubicBezTo>
                    <a:pt x="4839" y="2137"/>
                    <a:pt x="4822" y="2193"/>
                    <a:pt x="4839" y="2228"/>
                  </a:cubicBezTo>
                  <a:cubicBezTo>
                    <a:pt x="4856" y="2246"/>
                    <a:pt x="4896" y="2267"/>
                    <a:pt x="4913" y="2267"/>
                  </a:cubicBezTo>
                  <a:lnTo>
                    <a:pt x="4948" y="2267"/>
                  </a:lnTo>
                  <a:cubicBezTo>
                    <a:pt x="4987" y="2246"/>
                    <a:pt x="5004" y="2193"/>
                    <a:pt x="4987" y="2159"/>
                  </a:cubicBezTo>
                  <a:cubicBezTo>
                    <a:pt x="4965" y="2137"/>
                    <a:pt x="4948" y="2119"/>
                    <a:pt x="4913" y="2119"/>
                  </a:cubicBezTo>
                  <a:close/>
                  <a:moveTo>
                    <a:pt x="16931" y="2137"/>
                  </a:moveTo>
                  <a:cubicBezTo>
                    <a:pt x="16914" y="2137"/>
                    <a:pt x="16896" y="2137"/>
                    <a:pt x="16879" y="2159"/>
                  </a:cubicBezTo>
                  <a:cubicBezTo>
                    <a:pt x="16862" y="2176"/>
                    <a:pt x="16862" y="2211"/>
                    <a:pt x="16879" y="2246"/>
                  </a:cubicBezTo>
                  <a:cubicBezTo>
                    <a:pt x="16896" y="2267"/>
                    <a:pt x="16914" y="2285"/>
                    <a:pt x="16931" y="2285"/>
                  </a:cubicBezTo>
                  <a:cubicBezTo>
                    <a:pt x="16953" y="2285"/>
                    <a:pt x="16970" y="2267"/>
                    <a:pt x="16988" y="2267"/>
                  </a:cubicBezTo>
                  <a:cubicBezTo>
                    <a:pt x="17005" y="2228"/>
                    <a:pt x="17005" y="2193"/>
                    <a:pt x="16988" y="2159"/>
                  </a:cubicBezTo>
                  <a:cubicBezTo>
                    <a:pt x="16970" y="2137"/>
                    <a:pt x="16953" y="2137"/>
                    <a:pt x="16931" y="2137"/>
                  </a:cubicBezTo>
                  <a:close/>
                  <a:moveTo>
                    <a:pt x="19433" y="2228"/>
                  </a:moveTo>
                  <a:cubicBezTo>
                    <a:pt x="19416" y="2246"/>
                    <a:pt x="19398" y="2302"/>
                    <a:pt x="19416" y="2337"/>
                  </a:cubicBezTo>
                  <a:cubicBezTo>
                    <a:pt x="19433" y="2354"/>
                    <a:pt x="19455" y="2376"/>
                    <a:pt x="19472" y="2376"/>
                  </a:cubicBezTo>
                  <a:cubicBezTo>
                    <a:pt x="19490" y="2376"/>
                    <a:pt x="19507" y="2376"/>
                    <a:pt x="19507" y="2354"/>
                  </a:cubicBezTo>
                  <a:cubicBezTo>
                    <a:pt x="19542" y="2337"/>
                    <a:pt x="19564" y="2302"/>
                    <a:pt x="19542" y="2267"/>
                  </a:cubicBezTo>
                  <a:cubicBezTo>
                    <a:pt x="19525" y="2246"/>
                    <a:pt x="19507" y="2228"/>
                    <a:pt x="19472" y="2228"/>
                  </a:cubicBezTo>
                  <a:close/>
                  <a:moveTo>
                    <a:pt x="4552" y="2285"/>
                  </a:moveTo>
                  <a:cubicBezTo>
                    <a:pt x="4513" y="2302"/>
                    <a:pt x="4495" y="2337"/>
                    <a:pt x="4513" y="2376"/>
                  </a:cubicBezTo>
                  <a:cubicBezTo>
                    <a:pt x="4530" y="2411"/>
                    <a:pt x="4552" y="2428"/>
                    <a:pt x="4587" y="2428"/>
                  </a:cubicBezTo>
                  <a:cubicBezTo>
                    <a:pt x="4587" y="2428"/>
                    <a:pt x="4604" y="2411"/>
                    <a:pt x="4621" y="2411"/>
                  </a:cubicBezTo>
                  <a:cubicBezTo>
                    <a:pt x="4661" y="2394"/>
                    <a:pt x="4661" y="2354"/>
                    <a:pt x="4661" y="2320"/>
                  </a:cubicBezTo>
                  <a:cubicBezTo>
                    <a:pt x="4639" y="2285"/>
                    <a:pt x="4604" y="2285"/>
                    <a:pt x="4587" y="2285"/>
                  </a:cubicBezTo>
                  <a:close/>
                  <a:moveTo>
                    <a:pt x="27322" y="2285"/>
                  </a:moveTo>
                  <a:cubicBezTo>
                    <a:pt x="27287" y="2302"/>
                    <a:pt x="27266" y="2354"/>
                    <a:pt x="27287" y="2394"/>
                  </a:cubicBezTo>
                  <a:cubicBezTo>
                    <a:pt x="27305" y="2411"/>
                    <a:pt x="27322" y="2428"/>
                    <a:pt x="27340" y="2428"/>
                  </a:cubicBezTo>
                  <a:lnTo>
                    <a:pt x="27374" y="2428"/>
                  </a:lnTo>
                  <a:cubicBezTo>
                    <a:pt x="27414" y="2411"/>
                    <a:pt x="27431" y="2354"/>
                    <a:pt x="27414" y="2320"/>
                  </a:cubicBezTo>
                  <a:cubicBezTo>
                    <a:pt x="27396" y="2302"/>
                    <a:pt x="27374" y="2285"/>
                    <a:pt x="27340" y="2285"/>
                  </a:cubicBezTo>
                  <a:close/>
                  <a:moveTo>
                    <a:pt x="17188" y="2394"/>
                  </a:moveTo>
                  <a:cubicBezTo>
                    <a:pt x="17171" y="2394"/>
                    <a:pt x="17149" y="2411"/>
                    <a:pt x="17131" y="2411"/>
                  </a:cubicBezTo>
                  <a:cubicBezTo>
                    <a:pt x="17097" y="2446"/>
                    <a:pt x="17097" y="2485"/>
                    <a:pt x="17131" y="2520"/>
                  </a:cubicBezTo>
                  <a:cubicBezTo>
                    <a:pt x="17149" y="2537"/>
                    <a:pt x="17171" y="2537"/>
                    <a:pt x="17188" y="2537"/>
                  </a:cubicBezTo>
                  <a:cubicBezTo>
                    <a:pt x="17205" y="2537"/>
                    <a:pt x="17223" y="2537"/>
                    <a:pt x="17240" y="2520"/>
                  </a:cubicBezTo>
                  <a:cubicBezTo>
                    <a:pt x="17258" y="2485"/>
                    <a:pt x="17258" y="2446"/>
                    <a:pt x="17223" y="2411"/>
                  </a:cubicBezTo>
                  <a:cubicBezTo>
                    <a:pt x="17223" y="2394"/>
                    <a:pt x="17205" y="2394"/>
                    <a:pt x="17188" y="2394"/>
                  </a:cubicBezTo>
                  <a:close/>
                  <a:moveTo>
                    <a:pt x="19163" y="2394"/>
                  </a:moveTo>
                  <a:cubicBezTo>
                    <a:pt x="19146" y="2394"/>
                    <a:pt x="19129" y="2394"/>
                    <a:pt x="19129" y="2411"/>
                  </a:cubicBezTo>
                  <a:cubicBezTo>
                    <a:pt x="19090" y="2428"/>
                    <a:pt x="19072" y="2463"/>
                    <a:pt x="19090" y="2502"/>
                  </a:cubicBezTo>
                  <a:cubicBezTo>
                    <a:pt x="19107" y="2520"/>
                    <a:pt x="19129" y="2537"/>
                    <a:pt x="19163" y="2537"/>
                  </a:cubicBezTo>
                  <a:lnTo>
                    <a:pt x="19181" y="2537"/>
                  </a:lnTo>
                  <a:cubicBezTo>
                    <a:pt x="19216" y="2520"/>
                    <a:pt x="19237" y="2463"/>
                    <a:pt x="19216" y="2428"/>
                  </a:cubicBezTo>
                  <a:cubicBezTo>
                    <a:pt x="19216" y="2411"/>
                    <a:pt x="19181" y="2394"/>
                    <a:pt x="19163" y="2394"/>
                  </a:cubicBezTo>
                  <a:close/>
                  <a:moveTo>
                    <a:pt x="4260" y="2428"/>
                  </a:moveTo>
                  <a:cubicBezTo>
                    <a:pt x="4243" y="2428"/>
                    <a:pt x="4243" y="2446"/>
                    <a:pt x="4225" y="2446"/>
                  </a:cubicBezTo>
                  <a:cubicBezTo>
                    <a:pt x="4186" y="2463"/>
                    <a:pt x="4169" y="2502"/>
                    <a:pt x="4186" y="2537"/>
                  </a:cubicBezTo>
                  <a:cubicBezTo>
                    <a:pt x="4204" y="2572"/>
                    <a:pt x="4243" y="2572"/>
                    <a:pt x="4260" y="2572"/>
                  </a:cubicBezTo>
                  <a:lnTo>
                    <a:pt x="4295" y="2572"/>
                  </a:lnTo>
                  <a:cubicBezTo>
                    <a:pt x="4334" y="2555"/>
                    <a:pt x="4352" y="2520"/>
                    <a:pt x="4334" y="2485"/>
                  </a:cubicBezTo>
                  <a:cubicBezTo>
                    <a:pt x="4312" y="2446"/>
                    <a:pt x="4278" y="2428"/>
                    <a:pt x="4260" y="2428"/>
                  </a:cubicBezTo>
                  <a:close/>
                  <a:moveTo>
                    <a:pt x="18802" y="2555"/>
                  </a:moveTo>
                  <a:cubicBezTo>
                    <a:pt x="18763" y="2572"/>
                    <a:pt x="18746" y="2611"/>
                    <a:pt x="18763" y="2646"/>
                  </a:cubicBezTo>
                  <a:cubicBezTo>
                    <a:pt x="18781" y="2681"/>
                    <a:pt x="18802" y="2702"/>
                    <a:pt x="18837" y="2702"/>
                  </a:cubicBezTo>
                  <a:cubicBezTo>
                    <a:pt x="18837" y="2702"/>
                    <a:pt x="18855" y="2702"/>
                    <a:pt x="18855" y="2681"/>
                  </a:cubicBezTo>
                  <a:cubicBezTo>
                    <a:pt x="18889" y="2663"/>
                    <a:pt x="18911" y="2628"/>
                    <a:pt x="18889" y="2594"/>
                  </a:cubicBezTo>
                  <a:cubicBezTo>
                    <a:pt x="18889" y="2572"/>
                    <a:pt x="18855" y="2555"/>
                    <a:pt x="18837" y="2555"/>
                  </a:cubicBezTo>
                  <a:close/>
                  <a:moveTo>
                    <a:pt x="3899" y="2611"/>
                  </a:moveTo>
                  <a:cubicBezTo>
                    <a:pt x="3860" y="2628"/>
                    <a:pt x="3860" y="2681"/>
                    <a:pt x="3877" y="2720"/>
                  </a:cubicBezTo>
                  <a:cubicBezTo>
                    <a:pt x="3899" y="2737"/>
                    <a:pt x="3917" y="2755"/>
                    <a:pt x="3934" y="2755"/>
                  </a:cubicBezTo>
                  <a:cubicBezTo>
                    <a:pt x="3951" y="2755"/>
                    <a:pt x="3969" y="2755"/>
                    <a:pt x="3969" y="2737"/>
                  </a:cubicBezTo>
                  <a:cubicBezTo>
                    <a:pt x="4008" y="2720"/>
                    <a:pt x="4025" y="2681"/>
                    <a:pt x="4008" y="2646"/>
                  </a:cubicBezTo>
                  <a:cubicBezTo>
                    <a:pt x="3986" y="2628"/>
                    <a:pt x="3969" y="2611"/>
                    <a:pt x="3934" y="2611"/>
                  </a:cubicBezTo>
                  <a:close/>
                  <a:moveTo>
                    <a:pt x="27483" y="2611"/>
                  </a:moveTo>
                  <a:cubicBezTo>
                    <a:pt x="27448" y="2628"/>
                    <a:pt x="27431" y="2681"/>
                    <a:pt x="27448" y="2720"/>
                  </a:cubicBezTo>
                  <a:cubicBezTo>
                    <a:pt x="27466" y="2737"/>
                    <a:pt x="27483" y="2755"/>
                    <a:pt x="27522" y="2755"/>
                  </a:cubicBezTo>
                  <a:cubicBezTo>
                    <a:pt x="27522" y="2755"/>
                    <a:pt x="27540" y="2755"/>
                    <a:pt x="27540" y="2737"/>
                  </a:cubicBezTo>
                  <a:cubicBezTo>
                    <a:pt x="27575" y="2720"/>
                    <a:pt x="27592" y="2681"/>
                    <a:pt x="27575" y="2646"/>
                  </a:cubicBezTo>
                  <a:cubicBezTo>
                    <a:pt x="27557" y="2628"/>
                    <a:pt x="27540" y="2611"/>
                    <a:pt x="27505" y="2611"/>
                  </a:cubicBezTo>
                  <a:close/>
                  <a:moveTo>
                    <a:pt x="17458" y="2628"/>
                  </a:moveTo>
                  <a:cubicBezTo>
                    <a:pt x="17440" y="2628"/>
                    <a:pt x="17423" y="2628"/>
                    <a:pt x="17406" y="2663"/>
                  </a:cubicBezTo>
                  <a:cubicBezTo>
                    <a:pt x="17388" y="2681"/>
                    <a:pt x="17388" y="2737"/>
                    <a:pt x="17423" y="2755"/>
                  </a:cubicBezTo>
                  <a:cubicBezTo>
                    <a:pt x="17440" y="2755"/>
                    <a:pt x="17440" y="2772"/>
                    <a:pt x="17458" y="2772"/>
                  </a:cubicBezTo>
                  <a:cubicBezTo>
                    <a:pt x="17475" y="2772"/>
                    <a:pt x="17514" y="2755"/>
                    <a:pt x="17532" y="2737"/>
                  </a:cubicBezTo>
                  <a:cubicBezTo>
                    <a:pt x="17549" y="2702"/>
                    <a:pt x="17532" y="2663"/>
                    <a:pt x="17497" y="2628"/>
                  </a:cubicBezTo>
                  <a:close/>
                  <a:moveTo>
                    <a:pt x="18476" y="2702"/>
                  </a:moveTo>
                  <a:cubicBezTo>
                    <a:pt x="18437" y="2720"/>
                    <a:pt x="18419" y="2755"/>
                    <a:pt x="18437" y="2789"/>
                  </a:cubicBezTo>
                  <a:cubicBezTo>
                    <a:pt x="18437" y="2829"/>
                    <a:pt x="18476" y="2846"/>
                    <a:pt x="18493" y="2846"/>
                  </a:cubicBezTo>
                  <a:cubicBezTo>
                    <a:pt x="18511" y="2846"/>
                    <a:pt x="18511" y="2829"/>
                    <a:pt x="18528" y="2829"/>
                  </a:cubicBezTo>
                  <a:cubicBezTo>
                    <a:pt x="18563" y="2811"/>
                    <a:pt x="18585" y="2772"/>
                    <a:pt x="18563" y="2737"/>
                  </a:cubicBezTo>
                  <a:cubicBezTo>
                    <a:pt x="18546" y="2720"/>
                    <a:pt x="18528" y="2702"/>
                    <a:pt x="18493" y="2702"/>
                  </a:cubicBezTo>
                  <a:close/>
                  <a:moveTo>
                    <a:pt x="3625" y="2772"/>
                  </a:moveTo>
                  <a:cubicBezTo>
                    <a:pt x="3608" y="2772"/>
                    <a:pt x="3590" y="2789"/>
                    <a:pt x="3590" y="2789"/>
                  </a:cubicBezTo>
                  <a:cubicBezTo>
                    <a:pt x="3551" y="2811"/>
                    <a:pt x="3534" y="2846"/>
                    <a:pt x="3551" y="2881"/>
                  </a:cubicBezTo>
                  <a:cubicBezTo>
                    <a:pt x="3573" y="2920"/>
                    <a:pt x="3590" y="2920"/>
                    <a:pt x="3625" y="2920"/>
                  </a:cubicBezTo>
                  <a:lnTo>
                    <a:pt x="3660" y="2920"/>
                  </a:lnTo>
                  <a:cubicBezTo>
                    <a:pt x="3699" y="2898"/>
                    <a:pt x="3699" y="2846"/>
                    <a:pt x="3682" y="2811"/>
                  </a:cubicBezTo>
                  <a:cubicBezTo>
                    <a:pt x="3682" y="2789"/>
                    <a:pt x="3642" y="2772"/>
                    <a:pt x="3625" y="2772"/>
                  </a:cubicBezTo>
                  <a:close/>
                  <a:moveTo>
                    <a:pt x="17784" y="2772"/>
                  </a:moveTo>
                  <a:cubicBezTo>
                    <a:pt x="17767" y="2772"/>
                    <a:pt x="17732" y="2789"/>
                    <a:pt x="17714" y="2829"/>
                  </a:cubicBezTo>
                  <a:cubicBezTo>
                    <a:pt x="17714" y="2863"/>
                    <a:pt x="17732" y="2898"/>
                    <a:pt x="17767" y="2920"/>
                  </a:cubicBezTo>
                  <a:lnTo>
                    <a:pt x="17784" y="2920"/>
                  </a:lnTo>
                  <a:cubicBezTo>
                    <a:pt x="17823" y="2920"/>
                    <a:pt x="17858" y="2898"/>
                    <a:pt x="17858" y="2863"/>
                  </a:cubicBezTo>
                  <a:cubicBezTo>
                    <a:pt x="17875" y="2829"/>
                    <a:pt x="17841" y="2789"/>
                    <a:pt x="17802" y="2772"/>
                  </a:cubicBezTo>
                  <a:close/>
                  <a:moveTo>
                    <a:pt x="18150" y="2789"/>
                  </a:moveTo>
                  <a:cubicBezTo>
                    <a:pt x="18093" y="2789"/>
                    <a:pt x="18076" y="2829"/>
                    <a:pt x="18076" y="2881"/>
                  </a:cubicBezTo>
                  <a:cubicBezTo>
                    <a:pt x="18076" y="2920"/>
                    <a:pt x="18110" y="2937"/>
                    <a:pt x="18150" y="2937"/>
                  </a:cubicBezTo>
                  <a:lnTo>
                    <a:pt x="18167" y="2937"/>
                  </a:lnTo>
                  <a:cubicBezTo>
                    <a:pt x="18202" y="2937"/>
                    <a:pt x="18219" y="2898"/>
                    <a:pt x="18219" y="2863"/>
                  </a:cubicBezTo>
                  <a:cubicBezTo>
                    <a:pt x="18219" y="2829"/>
                    <a:pt x="18184" y="2789"/>
                    <a:pt x="18150" y="2789"/>
                  </a:cubicBezTo>
                  <a:close/>
                  <a:moveTo>
                    <a:pt x="27649" y="2937"/>
                  </a:moveTo>
                  <a:cubicBezTo>
                    <a:pt x="27614" y="2955"/>
                    <a:pt x="27592" y="3007"/>
                    <a:pt x="27614" y="3046"/>
                  </a:cubicBezTo>
                  <a:cubicBezTo>
                    <a:pt x="27631" y="3064"/>
                    <a:pt x="27649" y="3081"/>
                    <a:pt x="27666" y="3081"/>
                  </a:cubicBezTo>
                  <a:cubicBezTo>
                    <a:pt x="27683" y="3081"/>
                    <a:pt x="27701" y="3081"/>
                    <a:pt x="27701" y="3064"/>
                  </a:cubicBezTo>
                  <a:cubicBezTo>
                    <a:pt x="27740" y="3046"/>
                    <a:pt x="27757" y="3007"/>
                    <a:pt x="27740" y="2972"/>
                  </a:cubicBezTo>
                  <a:cubicBezTo>
                    <a:pt x="27722" y="2955"/>
                    <a:pt x="27701" y="2937"/>
                    <a:pt x="27666" y="2937"/>
                  </a:cubicBezTo>
                  <a:close/>
                  <a:moveTo>
                    <a:pt x="3264" y="2955"/>
                  </a:moveTo>
                  <a:cubicBezTo>
                    <a:pt x="3225" y="2990"/>
                    <a:pt x="3225" y="3029"/>
                    <a:pt x="3246" y="3064"/>
                  </a:cubicBezTo>
                  <a:cubicBezTo>
                    <a:pt x="3246" y="3081"/>
                    <a:pt x="3281" y="3098"/>
                    <a:pt x="3299" y="3098"/>
                  </a:cubicBezTo>
                  <a:cubicBezTo>
                    <a:pt x="3316" y="3098"/>
                    <a:pt x="3333" y="3098"/>
                    <a:pt x="3333" y="3081"/>
                  </a:cubicBezTo>
                  <a:cubicBezTo>
                    <a:pt x="3373" y="3064"/>
                    <a:pt x="3390" y="3029"/>
                    <a:pt x="3373" y="2990"/>
                  </a:cubicBezTo>
                  <a:cubicBezTo>
                    <a:pt x="3355" y="2972"/>
                    <a:pt x="3333" y="2955"/>
                    <a:pt x="3299" y="2955"/>
                  </a:cubicBezTo>
                  <a:cubicBezTo>
                    <a:pt x="3299" y="2955"/>
                    <a:pt x="3281" y="2955"/>
                    <a:pt x="3264" y="2972"/>
                  </a:cubicBezTo>
                  <a:lnTo>
                    <a:pt x="3264" y="2955"/>
                  </a:lnTo>
                  <a:close/>
                  <a:moveTo>
                    <a:pt x="2955" y="3155"/>
                  </a:moveTo>
                  <a:cubicBezTo>
                    <a:pt x="2920" y="3190"/>
                    <a:pt x="2920" y="3225"/>
                    <a:pt x="2937" y="3264"/>
                  </a:cubicBezTo>
                  <a:cubicBezTo>
                    <a:pt x="2955" y="3281"/>
                    <a:pt x="2972" y="3299"/>
                    <a:pt x="2990" y="3299"/>
                  </a:cubicBezTo>
                  <a:cubicBezTo>
                    <a:pt x="3007" y="3299"/>
                    <a:pt x="3029" y="3281"/>
                    <a:pt x="3046" y="3281"/>
                  </a:cubicBezTo>
                  <a:cubicBezTo>
                    <a:pt x="3081" y="3264"/>
                    <a:pt x="3081" y="3207"/>
                    <a:pt x="3064" y="3172"/>
                  </a:cubicBezTo>
                  <a:cubicBezTo>
                    <a:pt x="3046" y="3155"/>
                    <a:pt x="3029" y="3155"/>
                    <a:pt x="2990" y="3155"/>
                  </a:cubicBezTo>
                  <a:close/>
                  <a:moveTo>
                    <a:pt x="27810" y="3264"/>
                  </a:moveTo>
                  <a:cubicBezTo>
                    <a:pt x="27775" y="3281"/>
                    <a:pt x="27757" y="3316"/>
                    <a:pt x="27775" y="3355"/>
                  </a:cubicBezTo>
                  <a:cubicBezTo>
                    <a:pt x="27775" y="3390"/>
                    <a:pt x="27810" y="3407"/>
                    <a:pt x="27831" y="3407"/>
                  </a:cubicBezTo>
                  <a:cubicBezTo>
                    <a:pt x="27849" y="3407"/>
                    <a:pt x="27866" y="3407"/>
                    <a:pt x="27866" y="3390"/>
                  </a:cubicBezTo>
                  <a:cubicBezTo>
                    <a:pt x="27901" y="3373"/>
                    <a:pt x="27918" y="3333"/>
                    <a:pt x="27901" y="3299"/>
                  </a:cubicBezTo>
                  <a:cubicBezTo>
                    <a:pt x="27883" y="3264"/>
                    <a:pt x="27866" y="3264"/>
                    <a:pt x="27831" y="3264"/>
                  </a:cubicBezTo>
                  <a:close/>
                  <a:moveTo>
                    <a:pt x="2702" y="3373"/>
                  </a:moveTo>
                  <a:cubicBezTo>
                    <a:pt x="2702" y="3373"/>
                    <a:pt x="2681" y="3373"/>
                    <a:pt x="2663" y="3390"/>
                  </a:cubicBezTo>
                  <a:cubicBezTo>
                    <a:pt x="2629" y="3407"/>
                    <a:pt x="2629" y="3464"/>
                    <a:pt x="2646" y="3481"/>
                  </a:cubicBezTo>
                  <a:cubicBezTo>
                    <a:pt x="2663" y="3499"/>
                    <a:pt x="2681" y="3516"/>
                    <a:pt x="2702" y="3516"/>
                  </a:cubicBezTo>
                  <a:cubicBezTo>
                    <a:pt x="2720" y="3516"/>
                    <a:pt x="2737" y="3516"/>
                    <a:pt x="2755" y="3499"/>
                  </a:cubicBezTo>
                  <a:cubicBezTo>
                    <a:pt x="2790" y="3481"/>
                    <a:pt x="2790" y="3425"/>
                    <a:pt x="2772" y="3390"/>
                  </a:cubicBezTo>
                  <a:cubicBezTo>
                    <a:pt x="2755" y="3373"/>
                    <a:pt x="2737" y="3373"/>
                    <a:pt x="2702" y="3373"/>
                  </a:cubicBezTo>
                  <a:close/>
                  <a:moveTo>
                    <a:pt x="28010" y="3573"/>
                  </a:moveTo>
                  <a:cubicBezTo>
                    <a:pt x="27992" y="3573"/>
                    <a:pt x="27975" y="3590"/>
                    <a:pt x="27975" y="3590"/>
                  </a:cubicBezTo>
                  <a:cubicBezTo>
                    <a:pt x="27940" y="3608"/>
                    <a:pt x="27918" y="3642"/>
                    <a:pt x="27940" y="3681"/>
                  </a:cubicBezTo>
                  <a:cubicBezTo>
                    <a:pt x="27957" y="3716"/>
                    <a:pt x="27975" y="3716"/>
                    <a:pt x="28010" y="3716"/>
                  </a:cubicBezTo>
                  <a:lnTo>
                    <a:pt x="28027" y="3716"/>
                  </a:lnTo>
                  <a:cubicBezTo>
                    <a:pt x="28066" y="3699"/>
                    <a:pt x="28084" y="3660"/>
                    <a:pt x="28066" y="3625"/>
                  </a:cubicBezTo>
                  <a:cubicBezTo>
                    <a:pt x="28049" y="3590"/>
                    <a:pt x="28027" y="3573"/>
                    <a:pt x="28010" y="3573"/>
                  </a:cubicBezTo>
                  <a:close/>
                  <a:moveTo>
                    <a:pt x="2428" y="3590"/>
                  </a:moveTo>
                  <a:cubicBezTo>
                    <a:pt x="2411" y="3590"/>
                    <a:pt x="2394" y="3608"/>
                    <a:pt x="2376" y="3608"/>
                  </a:cubicBezTo>
                  <a:cubicBezTo>
                    <a:pt x="2354" y="3642"/>
                    <a:pt x="2337" y="3681"/>
                    <a:pt x="2376" y="3716"/>
                  </a:cubicBezTo>
                  <a:cubicBezTo>
                    <a:pt x="2394" y="3734"/>
                    <a:pt x="2411" y="3734"/>
                    <a:pt x="2428" y="3734"/>
                  </a:cubicBezTo>
                  <a:lnTo>
                    <a:pt x="2485" y="3734"/>
                  </a:lnTo>
                  <a:cubicBezTo>
                    <a:pt x="2502" y="3699"/>
                    <a:pt x="2502" y="3660"/>
                    <a:pt x="2485" y="3625"/>
                  </a:cubicBezTo>
                  <a:cubicBezTo>
                    <a:pt x="2463" y="3608"/>
                    <a:pt x="2446" y="3590"/>
                    <a:pt x="2428" y="3590"/>
                  </a:cubicBezTo>
                  <a:close/>
                  <a:moveTo>
                    <a:pt x="2159" y="3825"/>
                  </a:moveTo>
                  <a:cubicBezTo>
                    <a:pt x="2137" y="3825"/>
                    <a:pt x="2119" y="3842"/>
                    <a:pt x="2102" y="3842"/>
                  </a:cubicBezTo>
                  <a:cubicBezTo>
                    <a:pt x="2067" y="3877"/>
                    <a:pt x="2067" y="3916"/>
                    <a:pt x="2102" y="3951"/>
                  </a:cubicBezTo>
                  <a:cubicBezTo>
                    <a:pt x="2119" y="3969"/>
                    <a:pt x="2137" y="3969"/>
                    <a:pt x="2159" y="3969"/>
                  </a:cubicBezTo>
                  <a:cubicBezTo>
                    <a:pt x="2176" y="3969"/>
                    <a:pt x="2193" y="3969"/>
                    <a:pt x="2193" y="3951"/>
                  </a:cubicBezTo>
                  <a:cubicBezTo>
                    <a:pt x="2228" y="3934"/>
                    <a:pt x="2228" y="3877"/>
                    <a:pt x="2211" y="3860"/>
                  </a:cubicBezTo>
                  <a:cubicBezTo>
                    <a:pt x="2193" y="3842"/>
                    <a:pt x="2176" y="3825"/>
                    <a:pt x="2159" y="3825"/>
                  </a:cubicBezTo>
                  <a:close/>
                  <a:moveTo>
                    <a:pt x="28136" y="3899"/>
                  </a:moveTo>
                  <a:cubicBezTo>
                    <a:pt x="28101" y="3934"/>
                    <a:pt x="28101" y="3969"/>
                    <a:pt x="28118" y="4008"/>
                  </a:cubicBezTo>
                  <a:cubicBezTo>
                    <a:pt x="28118" y="4025"/>
                    <a:pt x="28158" y="4043"/>
                    <a:pt x="28175" y="4043"/>
                  </a:cubicBezTo>
                  <a:cubicBezTo>
                    <a:pt x="28192" y="4043"/>
                    <a:pt x="28210" y="4043"/>
                    <a:pt x="28210" y="4025"/>
                  </a:cubicBezTo>
                  <a:cubicBezTo>
                    <a:pt x="28245" y="4008"/>
                    <a:pt x="28266" y="3969"/>
                    <a:pt x="28245" y="3934"/>
                  </a:cubicBezTo>
                  <a:cubicBezTo>
                    <a:pt x="28227" y="3916"/>
                    <a:pt x="28210" y="3899"/>
                    <a:pt x="28175" y="3899"/>
                  </a:cubicBezTo>
                  <a:close/>
                  <a:moveTo>
                    <a:pt x="1884" y="4077"/>
                  </a:moveTo>
                  <a:cubicBezTo>
                    <a:pt x="1867" y="4077"/>
                    <a:pt x="1850" y="4077"/>
                    <a:pt x="1832" y="4095"/>
                  </a:cubicBezTo>
                  <a:cubicBezTo>
                    <a:pt x="1810" y="4117"/>
                    <a:pt x="1793" y="4169"/>
                    <a:pt x="1832" y="4204"/>
                  </a:cubicBezTo>
                  <a:cubicBezTo>
                    <a:pt x="1850" y="4204"/>
                    <a:pt x="1867" y="4225"/>
                    <a:pt x="1884" y="4225"/>
                  </a:cubicBezTo>
                  <a:cubicBezTo>
                    <a:pt x="1902" y="4225"/>
                    <a:pt x="1919" y="4204"/>
                    <a:pt x="1941" y="4204"/>
                  </a:cubicBezTo>
                  <a:cubicBezTo>
                    <a:pt x="1958" y="4169"/>
                    <a:pt x="1958" y="4134"/>
                    <a:pt x="1941" y="4095"/>
                  </a:cubicBezTo>
                  <a:cubicBezTo>
                    <a:pt x="1919" y="4077"/>
                    <a:pt x="1902" y="4077"/>
                    <a:pt x="1884" y="4077"/>
                  </a:cubicBezTo>
                  <a:close/>
                  <a:moveTo>
                    <a:pt x="28375" y="4204"/>
                  </a:moveTo>
                  <a:cubicBezTo>
                    <a:pt x="28353" y="4204"/>
                    <a:pt x="28336" y="4204"/>
                    <a:pt x="28319" y="4225"/>
                  </a:cubicBezTo>
                  <a:cubicBezTo>
                    <a:pt x="28301" y="4243"/>
                    <a:pt x="28284" y="4278"/>
                    <a:pt x="28301" y="4312"/>
                  </a:cubicBezTo>
                  <a:cubicBezTo>
                    <a:pt x="28319" y="4334"/>
                    <a:pt x="28336" y="4352"/>
                    <a:pt x="28375" y="4352"/>
                  </a:cubicBezTo>
                  <a:cubicBezTo>
                    <a:pt x="28375" y="4352"/>
                    <a:pt x="28393" y="4352"/>
                    <a:pt x="28410" y="4334"/>
                  </a:cubicBezTo>
                  <a:cubicBezTo>
                    <a:pt x="28445" y="4312"/>
                    <a:pt x="28445" y="4278"/>
                    <a:pt x="28427" y="4243"/>
                  </a:cubicBezTo>
                  <a:cubicBezTo>
                    <a:pt x="28410" y="4225"/>
                    <a:pt x="28393" y="4204"/>
                    <a:pt x="28375" y="4204"/>
                  </a:cubicBezTo>
                  <a:close/>
                  <a:moveTo>
                    <a:pt x="1632" y="4334"/>
                  </a:moveTo>
                  <a:cubicBezTo>
                    <a:pt x="1615" y="4334"/>
                    <a:pt x="1576" y="4334"/>
                    <a:pt x="1576" y="4352"/>
                  </a:cubicBezTo>
                  <a:cubicBezTo>
                    <a:pt x="1541" y="4369"/>
                    <a:pt x="1541" y="4421"/>
                    <a:pt x="1576" y="4460"/>
                  </a:cubicBezTo>
                  <a:cubicBezTo>
                    <a:pt x="1593" y="4460"/>
                    <a:pt x="1615" y="4478"/>
                    <a:pt x="1632" y="4478"/>
                  </a:cubicBezTo>
                  <a:cubicBezTo>
                    <a:pt x="1649" y="4478"/>
                    <a:pt x="1667" y="4460"/>
                    <a:pt x="1667" y="4460"/>
                  </a:cubicBezTo>
                  <a:cubicBezTo>
                    <a:pt x="1702" y="4421"/>
                    <a:pt x="1702" y="4369"/>
                    <a:pt x="1667" y="4352"/>
                  </a:cubicBezTo>
                  <a:cubicBezTo>
                    <a:pt x="1667" y="4334"/>
                    <a:pt x="1649" y="4334"/>
                    <a:pt x="1632" y="4334"/>
                  </a:cubicBezTo>
                  <a:close/>
                  <a:moveTo>
                    <a:pt x="28536" y="4513"/>
                  </a:moveTo>
                  <a:cubicBezTo>
                    <a:pt x="28501" y="4552"/>
                    <a:pt x="28484" y="4587"/>
                    <a:pt x="28501" y="4621"/>
                  </a:cubicBezTo>
                  <a:cubicBezTo>
                    <a:pt x="28519" y="4639"/>
                    <a:pt x="28536" y="4661"/>
                    <a:pt x="28571" y="4661"/>
                  </a:cubicBezTo>
                  <a:cubicBezTo>
                    <a:pt x="28593" y="4661"/>
                    <a:pt x="28593" y="4639"/>
                    <a:pt x="28610" y="4639"/>
                  </a:cubicBezTo>
                  <a:cubicBezTo>
                    <a:pt x="28645" y="4621"/>
                    <a:pt x="28645" y="4569"/>
                    <a:pt x="28628" y="4530"/>
                  </a:cubicBezTo>
                  <a:cubicBezTo>
                    <a:pt x="28610" y="4513"/>
                    <a:pt x="28593" y="4513"/>
                    <a:pt x="28571" y="4513"/>
                  </a:cubicBezTo>
                  <a:close/>
                  <a:moveTo>
                    <a:pt x="1375" y="4587"/>
                  </a:moveTo>
                  <a:cubicBezTo>
                    <a:pt x="1358" y="4587"/>
                    <a:pt x="1341" y="4604"/>
                    <a:pt x="1323" y="4604"/>
                  </a:cubicBezTo>
                  <a:cubicBezTo>
                    <a:pt x="1288" y="4639"/>
                    <a:pt x="1288" y="4695"/>
                    <a:pt x="1323" y="4713"/>
                  </a:cubicBezTo>
                  <a:cubicBezTo>
                    <a:pt x="1341" y="4730"/>
                    <a:pt x="1358" y="4730"/>
                    <a:pt x="1375" y="4730"/>
                  </a:cubicBezTo>
                  <a:cubicBezTo>
                    <a:pt x="1397" y="4730"/>
                    <a:pt x="1415" y="4730"/>
                    <a:pt x="1432" y="4713"/>
                  </a:cubicBezTo>
                  <a:cubicBezTo>
                    <a:pt x="1449" y="4678"/>
                    <a:pt x="1449" y="4639"/>
                    <a:pt x="1415" y="4604"/>
                  </a:cubicBezTo>
                  <a:cubicBezTo>
                    <a:pt x="1415" y="4604"/>
                    <a:pt x="1397" y="4587"/>
                    <a:pt x="1375" y="4587"/>
                  </a:cubicBezTo>
                  <a:close/>
                  <a:moveTo>
                    <a:pt x="28771" y="4804"/>
                  </a:moveTo>
                  <a:cubicBezTo>
                    <a:pt x="28754" y="4804"/>
                    <a:pt x="28754" y="4804"/>
                    <a:pt x="28736" y="4822"/>
                  </a:cubicBezTo>
                  <a:cubicBezTo>
                    <a:pt x="28702" y="4839"/>
                    <a:pt x="28702" y="4896"/>
                    <a:pt x="28719" y="4913"/>
                  </a:cubicBezTo>
                  <a:cubicBezTo>
                    <a:pt x="28736" y="4930"/>
                    <a:pt x="28754" y="4948"/>
                    <a:pt x="28771" y="4948"/>
                  </a:cubicBezTo>
                  <a:cubicBezTo>
                    <a:pt x="28789" y="4948"/>
                    <a:pt x="28810" y="4948"/>
                    <a:pt x="28810" y="4930"/>
                  </a:cubicBezTo>
                  <a:cubicBezTo>
                    <a:pt x="28845" y="4913"/>
                    <a:pt x="28863" y="4878"/>
                    <a:pt x="28828" y="4839"/>
                  </a:cubicBezTo>
                  <a:cubicBezTo>
                    <a:pt x="28828" y="4822"/>
                    <a:pt x="28789" y="4804"/>
                    <a:pt x="28771" y="4804"/>
                  </a:cubicBezTo>
                  <a:close/>
                  <a:moveTo>
                    <a:pt x="1123" y="4856"/>
                  </a:moveTo>
                  <a:cubicBezTo>
                    <a:pt x="1106" y="4856"/>
                    <a:pt x="1088" y="4878"/>
                    <a:pt x="1071" y="4878"/>
                  </a:cubicBezTo>
                  <a:cubicBezTo>
                    <a:pt x="1049" y="4913"/>
                    <a:pt x="1049" y="4965"/>
                    <a:pt x="1088" y="4987"/>
                  </a:cubicBezTo>
                  <a:cubicBezTo>
                    <a:pt x="1088" y="5004"/>
                    <a:pt x="1106" y="5004"/>
                    <a:pt x="1123" y="5004"/>
                  </a:cubicBezTo>
                  <a:cubicBezTo>
                    <a:pt x="1140" y="5004"/>
                    <a:pt x="1180" y="5004"/>
                    <a:pt x="1180" y="4987"/>
                  </a:cubicBezTo>
                  <a:cubicBezTo>
                    <a:pt x="1214" y="4948"/>
                    <a:pt x="1214" y="4896"/>
                    <a:pt x="1180" y="4878"/>
                  </a:cubicBezTo>
                  <a:cubicBezTo>
                    <a:pt x="1158" y="4856"/>
                    <a:pt x="1140" y="4856"/>
                    <a:pt x="1123" y="4856"/>
                  </a:cubicBezTo>
                  <a:close/>
                  <a:moveTo>
                    <a:pt x="28989" y="5096"/>
                  </a:moveTo>
                  <a:cubicBezTo>
                    <a:pt x="28971" y="5096"/>
                    <a:pt x="28954" y="5113"/>
                    <a:pt x="28936" y="5113"/>
                  </a:cubicBezTo>
                  <a:cubicBezTo>
                    <a:pt x="28919" y="5130"/>
                    <a:pt x="28897" y="5183"/>
                    <a:pt x="28936" y="5222"/>
                  </a:cubicBezTo>
                  <a:cubicBezTo>
                    <a:pt x="28936" y="5239"/>
                    <a:pt x="28971" y="5239"/>
                    <a:pt x="28989" y="5239"/>
                  </a:cubicBezTo>
                  <a:lnTo>
                    <a:pt x="29028" y="5239"/>
                  </a:lnTo>
                  <a:cubicBezTo>
                    <a:pt x="29063" y="5204"/>
                    <a:pt x="29063" y="5165"/>
                    <a:pt x="29045" y="5130"/>
                  </a:cubicBezTo>
                  <a:cubicBezTo>
                    <a:pt x="29028" y="5113"/>
                    <a:pt x="29006" y="5096"/>
                    <a:pt x="28989" y="5096"/>
                  </a:cubicBezTo>
                  <a:close/>
                  <a:moveTo>
                    <a:pt x="905" y="5148"/>
                  </a:moveTo>
                  <a:cubicBezTo>
                    <a:pt x="871" y="5148"/>
                    <a:pt x="853" y="5148"/>
                    <a:pt x="831" y="5165"/>
                  </a:cubicBezTo>
                  <a:cubicBezTo>
                    <a:pt x="814" y="5204"/>
                    <a:pt x="814" y="5239"/>
                    <a:pt x="853" y="5274"/>
                  </a:cubicBezTo>
                  <a:cubicBezTo>
                    <a:pt x="871" y="5274"/>
                    <a:pt x="888" y="5291"/>
                    <a:pt x="905" y="5291"/>
                  </a:cubicBezTo>
                  <a:cubicBezTo>
                    <a:pt x="923" y="5291"/>
                    <a:pt x="940" y="5274"/>
                    <a:pt x="962" y="5257"/>
                  </a:cubicBezTo>
                  <a:cubicBezTo>
                    <a:pt x="979" y="5222"/>
                    <a:pt x="979" y="5183"/>
                    <a:pt x="940" y="5148"/>
                  </a:cubicBezTo>
                  <a:close/>
                  <a:moveTo>
                    <a:pt x="29154" y="5400"/>
                  </a:moveTo>
                  <a:cubicBezTo>
                    <a:pt x="29115" y="5439"/>
                    <a:pt x="29115" y="5474"/>
                    <a:pt x="29137" y="5509"/>
                  </a:cubicBezTo>
                  <a:cubicBezTo>
                    <a:pt x="29154" y="5531"/>
                    <a:pt x="29171" y="5548"/>
                    <a:pt x="29206" y="5548"/>
                  </a:cubicBezTo>
                  <a:cubicBezTo>
                    <a:pt x="29206" y="5548"/>
                    <a:pt x="29224" y="5531"/>
                    <a:pt x="29245" y="5531"/>
                  </a:cubicBezTo>
                  <a:cubicBezTo>
                    <a:pt x="29280" y="5492"/>
                    <a:pt x="29280" y="5457"/>
                    <a:pt x="29263" y="5422"/>
                  </a:cubicBezTo>
                  <a:cubicBezTo>
                    <a:pt x="29245" y="5400"/>
                    <a:pt x="29224" y="5400"/>
                    <a:pt x="29206" y="5400"/>
                  </a:cubicBezTo>
                  <a:close/>
                  <a:moveTo>
                    <a:pt x="688" y="5422"/>
                  </a:moveTo>
                  <a:cubicBezTo>
                    <a:pt x="653" y="5422"/>
                    <a:pt x="636" y="5439"/>
                    <a:pt x="614" y="5457"/>
                  </a:cubicBezTo>
                  <a:cubicBezTo>
                    <a:pt x="596" y="5492"/>
                    <a:pt x="596" y="5531"/>
                    <a:pt x="636" y="5566"/>
                  </a:cubicBezTo>
                  <a:lnTo>
                    <a:pt x="688" y="5566"/>
                  </a:lnTo>
                  <a:cubicBezTo>
                    <a:pt x="705" y="5566"/>
                    <a:pt x="723" y="5566"/>
                    <a:pt x="744" y="5548"/>
                  </a:cubicBezTo>
                  <a:cubicBezTo>
                    <a:pt x="762" y="5509"/>
                    <a:pt x="762" y="5457"/>
                    <a:pt x="723" y="5439"/>
                  </a:cubicBezTo>
                  <a:cubicBezTo>
                    <a:pt x="705" y="5439"/>
                    <a:pt x="688" y="5422"/>
                    <a:pt x="688" y="5422"/>
                  </a:cubicBezTo>
                  <a:close/>
                  <a:moveTo>
                    <a:pt x="29372" y="5692"/>
                  </a:moveTo>
                  <a:cubicBezTo>
                    <a:pt x="29332" y="5727"/>
                    <a:pt x="29332" y="5766"/>
                    <a:pt x="29354" y="5801"/>
                  </a:cubicBezTo>
                  <a:cubicBezTo>
                    <a:pt x="29372" y="5818"/>
                    <a:pt x="29389" y="5835"/>
                    <a:pt x="29424" y="5835"/>
                  </a:cubicBezTo>
                  <a:cubicBezTo>
                    <a:pt x="29424" y="5835"/>
                    <a:pt x="29441" y="5818"/>
                    <a:pt x="29463" y="5818"/>
                  </a:cubicBezTo>
                  <a:cubicBezTo>
                    <a:pt x="29498" y="5783"/>
                    <a:pt x="29498" y="5748"/>
                    <a:pt x="29480" y="5709"/>
                  </a:cubicBezTo>
                  <a:cubicBezTo>
                    <a:pt x="29463" y="5692"/>
                    <a:pt x="29441" y="5692"/>
                    <a:pt x="29424" y="5692"/>
                  </a:cubicBezTo>
                  <a:close/>
                  <a:moveTo>
                    <a:pt x="470" y="5727"/>
                  </a:moveTo>
                  <a:cubicBezTo>
                    <a:pt x="453" y="5727"/>
                    <a:pt x="435" y="5748"/>
                    <a:pt x="418" y="5766"/>
                  </a:cubicBezTo>
                  <a:cubicBezTo>
                    <a:pt x="396" y="5801"/>
                    <a:pt x="396" y="5835"/>
                    <a:pt x="435" y="5857"/>
                  </a:cubicBezTo>
                  <a:cubicBezTo>
                    <a:pt x="453" y="5875"/>
                    <a:pt x="453" y="5875"/>
                    <a:pt x="470" y="5875"/>
                  </a:cubicBezTo>
                  <a:cubicBezTo>
                    <a:pt x="488" y="5875"/>
                    <a:pt x="527" y="5857"/>
                    <a:pt x="527" y="5835"/>
                  </a:cubicBezTo>
                  <a:cubicBezTo>
                    <a:pt x="562" y="5801"/>
                    <a:pt x="544" y="5766"/>
                    <a:pt x="505" y="5748"/>
                  </a:cubicBezTo>
                  <a:cubicBezTo>
                    <a:pt x="505" y="5727"/>
                    <a:pt x="488" y="5727"/>
                    <a:pt x="470" y="5727"/>
                  </a:cubicBezTo>
                  <a:close/>
                  <a:moveTo>
                    <a:pt x="29589" y="5983"/>
                  </a:moveTo>
                  <a:cubicBezTo>
                    <a:pt x="29550" y="6018"/>
                    <a:pt x="29550" y="6053"/>
                    <a:pt x="29572" y="6092"/>
                  </a:cubicBezTo>
                  <a:cubicBezTo>
                    <a:pt x="29589" y="6110"/>
                    <a:pt x="29607" y="6127"/>
                    <a:pt x="29641" y="6127"/>
                  </a:cubicBezTo>
                  <a:cubicBezTo>
                    <a:pt x="29641" y="6127"/>
                    <a:pt x="29659" y="6110"/>
                    <a:pt x="29681" y="6110"/>
                  </a:cubicBezTo>
                  <a:cubicBezTo>
                    <a:pt x="29715" y="6075"/>
                    <a:pt x="29715" y="6036"/>
                    <a:pt x="29698" y="6001"/>
                  </a:cubicBezTo>
                  <a:cubicBezTo>
                    <a:pt x="29681" y="5983"/>
                    <a:pt x="29659" y="5983"/>
                    <a:pt x="29641" y="5983"/>
                  </a:cubicBezTo>
                  <a:close/>
                  <a:moveTo>
                    <a:pt x="270" y="6036"/>
                  </a:moveTo>
                  <a:cubicBezTo>
                    <a:pt x="253" y="6036"/>
                    <a:pt x="235" y="6036"/>
                    <a:pt x="218" y="6075"/>
                  </a:cubicBezTo>
                  <a:cubicBezTo>
                    <a:pt x="200" y="6092"/>
                    <a:pt x="200" y="6144"/>
                    <a:pt x="235" y="6162"/>
                  </a:cubicBezTo>
                  <a:cubicBezTo>
                    <a:pt x="253" y="6162"/>
                    <a:pt x="270" y="6183"/>
                    <a:pt x="270" y="6183"/>
                  </a:cubicBezTo>
                  <a:cubicBezTo>
                    <a:pt x="309" y="6183"/>
                    <a:pt x="327" y="6162"/>
                    <a:pt x="344" y="6144"/>
                  </a:cubicBezTo>
                  <a:cubicBezTo>
                    <a:pt x="361" y="6110"/>
                    <a:pt x="344" y="6053"/>
                    <a:pt x="309" y="6036"/>
                  </a:cubicBezTo>
                  <a:close/>
                  <a:moveTo>
                    <a:pt x="29859" y="6253"/>
                  </a:moveTo>
                  <a:cubicBezTo>
                    <a:pt x="29842" y="6253"/>
                    <a:pt x="29824" y="6271"/>
                    <a:pt x="29807" y="6271"/>
                  </a:cubicBezTo>
                  <a:cubicBezTo>
                    <a:pt x="29789" y="6310"/>
                    <a:pt x="29768" y="6344"/>
                    <a:pt x="29807" y="6379"/>
                  </a:cubicBezTo>
                  <a:cubicBezTo>
                    <a:pt x="29807" y="6401"/>
                    <a:pt x="29842" y="6401"/>
                    <a:pt x="29859" y="6401"/>
                  </a:cubicBezTo>
                  <a:lnTo>
                    <a:pt x="29898" y="6401"/>
                  </a:lnTo>
                  <a:cubicBezTo>
                    <a:pt x="29933" y="6362"/>
                    <a:pt x="29933" y="6327"/>
                    <a:pt x="29916" y="6292"/>
                  </a:cubicBezTo>
                  <a:cubicBezTo>
                    <a:pt x="29898" y="6271"/>
                    <a:pt x="29876" y="6253"/>
                    <a:pt x="29859" y="6253"/>
                  </a:cubicBezTo>
                  <a:close/>
                  <a:moveTo>
                    <a:pt x="92" y="6344"/>
                  </a:moveTo>
                  <a:cubicBezTo>
                    <a:pt x="53" y="6344"/>
                    <a:pt x="35" y="6344"/>
                    <a:pt x="18" y="6379"/>
                  </a:cubicBezTo>
                  <a:cubicBezTo>
                    <a:pt x="0" y="6418"/>
                    <a:pt x="18" y="6453"/>
                    <a:pt x="53" y="6471"/>
                  </a:cubicBezTo>
                  <a:cubicBezTo>
                    <a:pt x="53" y="6488"/>
                    <a:pt x="70" y="6488"/>
                    <a:pt x="92" y="6488"/>
                  </a:cubicBezTo>
                  <a:cubicBezTo>
                    <a:pt x="109" y="6488"/>
                    <a:pt x="127" y="6471"/>
                    <a:pt x="144" y="6453"/>
                  </a:cubicBezTo>
                  <a:cubicBezTo>
                    <a:pt x="161" y="6418"/>
                    <a:pt x="161" y="6362"/>
                    <a:pt x="127" y="6344"/>
                  </a:cubicBezTo>
                  <a:close/>
                  <a:moveTo>
                    <a:pt x="30077" y="6545"/>
                  </a:moveTo>
                  <a:cubicBezTo>
                    <a:pt x="30059" y="6545"/>
                    <a:pt x="30042" y="6562"/>
                    <a:pt x="30024" y="6562"/>
                  </a:cubicBezTo>
                  <a:cubicBezTo>
                    <a:pt x="30007" y="6579"/>
                    <a:pt x="29985" y="6636"/>
                    <a:pt x="30024" y="6671"/>
                  </a:cubicBezTo>
                  <a:cubicBezTo>
                    <a:pt x="30042" y="6688"/>
                    <a:pt x="30059" y="6688"/>
                    <a:pt x="30077" y="6688"/>
                  </a:cubicBezTo>
                  <a:cubicBezTo>
                    <a:pt x="30094" y="6688"/>
                    <a:pt x="30116" y="6688"/>
                    <a:pt x="30116" y="6671"/>
                  </a:cubicBezTo>
                  <a:cubicBezTo>
                    <a:pt x="30151" y="6653"/>
                    <a:pt x="30151" y="6619"/>
                    <a:pt x="30133" y="6579"/>
                  </a:cubicBezTo>
                  <a:cubicBezTo>
                    <a:pt x="30116" y="6562"/>
                    <a:pt x="30094" y="6545"/>
                    <a:pt x="30077" y="6545"/>
                  </a:cubicBezTo>
                  <a:close/>
                  <a:moveTo>
                    <a:pt x="30294" y="6836"/>
                  </a:moveTo>
                  <a:cubicBezTo>
                    <a:pt x="30277" y="6836"/>
                    <a:pt x="30259" y="6836"/>
                    <a:pt x="30259" y="6854"/>
                  </a:cubicBezTo>
                  <a:cubicBezTo>
                    <a:pt x="30224" y="6871"/>
                    <a:pt x="30224" y="6923"/>
                    <a:pt x="30242" y="6962"/>
                  </a:cubicBezTo>
                  <a:cubicBezTo>
                    <a:pt x="30259" y="6980"/>
                    <a:pt x="30277" y="6980"/>
                    <a:pt x="30294" y="6980"/>
                  </a:cubicBezTo>
                  <a:cubicBezTo>
                    <a:pt x="30312" y="6980"/>
                    <a:pt x="30333" y="6980"/>
                    <a:pt x="30333" y="6962"/>
                  </a:cubicBezTo>
                  <a:cubicBezTo>
                    <a:pt x="30368" y="6945"/>
                    <a:pt x="30385" y="6906"/>
                    <a:pt x="30351" y="6871"/>
                  </a:cubicBezTo>
                  <a:cubicBezTo>
                    <a:pt x="30333" y="6854"/>
                    <a:pt x="30312" y="6836"/>
                    <a:pt x="30294" y="6836"/>
                  </a:cubicBezTo>
                  <a:close/>
                  <a:moveTo>
                    <a:pt x="30512" y="7123"/>
                  </a:moveTo>
                  <a:cubicBezTo>
                    <a:pt x="30494" y="7123"/>
                    <a:pt x="30477" y="7123"/>
                    <a:pt x="30477" y="7141"/>
                  </a:cubicBezTo>
                  <a:cubicBezTo>
                    <a:pt x="30442" y="7163"/>
                    <a:pt x="30442" y="7215"/>
                    <a:pt x="30459" y="7250"/>
                  </a:cubicBezTo>
                  <a:cubicBezTo>
                    <a:pt x="30477" y="7250"/>
                    <a:pt x="30494" y="7271"/>
                    <a:pt x="30512" y="7271"/>
                  </a:cubicBezTo>
                  <a:cubicBezTo>
                    <a:pt x="30529" y="7271"/>
                    <a:pt x="30551" y="7271"/>
                    <a:pt x="30568" y="7250"/>
                  </a:cubicBezTo>
                  <a:cubicBezTo>
                    <a:pt x="30603" y="7232"/>
                    <a:pt x="30603" y="7180"/>
                    <a:pt x="30568" y="7141"/>
                  </a:cubicBezTo>
                  <a:cubicBezTo>
                    <a:pt x="30568" y="7123"/>
                    <a:pt x="30529" y="7123"/>
                    <a:pt x="30512" y="7123"/>
                  </a:cubicBezTo>
                  <a:close/>
                  <a:moveTo>
                    <a:pt x="30747" y="7397"/>
                  </a:moveTo>
                  <a:cubicBezTo>
                    <a:pt x="30747" y="7397"/>
                    <a:pt x="30729" y="7397"/>
                    <a:pt x="30712" y="7415"/>
                  </a:cubicBezTo>
                  <a:cubicBezTo>
                    <a:pt x="30677" y="7450"/>
                    <a:pt x="30677" y="7489"/>
                    <a:pt x="30694" y="7524"/>
                  </a:cubicBezTo>
                  <a:cubicBezTo>
                    <a:pt x="30712" y="7541"/>
                    <a:pt x="30729" y="7541"/>
                    <a:pt x="30747" y="7541"/>
                  </a:cubicBezTo>
                  <a:cubicBezTo>
                    <a:pt x="30768" y="7541"/>
                    <a:pt x="30786" y="7541"/>
                    <a:pt x="30803" y="7524"/>
                  </a:cubicBezTo>
                  <a:cubicBezTo>
                    <a:pt x="30838" y="7506"/>
                    <a:pt x="30838" y="7450"/>
                    <a:pt x="30803" y="7415"/>
                  </a:cubicBezTo>
                  <a:cubicBezTo>
                    <a:pt x="30803" y="7415"/>
                    <a:pt x="30786" y="7397"/>
                    <a:pt x="30747" y="7397"/>
                  </a:cubicBezTo>
                  <a:close/>
                  <a:moveTo>
                    <a:pt x="30947" y="7685"/>
                  </a:moveTo>
                  <a:cubicBezTo>
                    <a:pt x="30912" y="7724"/>
                    <a:pt x="30895" y="7759"/>
                    <a:pt x="30929" y="7793"/>
                  </a:cubicBezTo>
                  <a:cubicBezTo>
                    <a:pt x="30929" y="7815"/>
                    <a:pt x="30964" y="7833"/>
                    <a:pt x="30986" y="7833"/>
                  </a:cubicBezTo>
                  <a:cubicBezTo>
                    <a:pt x="31003" y="7833"/>
                    <a:pt x="31003" y="7815"/>
                    <a:pt x="31021" y="7815"/>
                  </a:cubicBezTo>
                  <a:cubicBezTo>
                    <a:pt x="31038" y="7815"/>
                    <a:pt x="31038" y="7793"/>
                    <a:pt x="31038" y="7793"/>
                  </a:cubicBezTo>
                  <a:lnTo>
                    <a:pt x="31038" y="7724"/>
                  </a:lnTo>
                  <a:lnTo>
                    <a:pt x="31038" y="7706"/>
                  </a:lnTo>
                  <a:cubicBezTo>
                    <a:pt x="31021" y="7685"/>
                    <a:pt x="31003" y="7685"/>
                    <a:pt x="30986" y="7685"/>
                  </a:cubicBezTo>
                  <a:close/>
                  <a:moveTo>
                    <a:pt x="31130" y="8011"/>
                  </a:moveTo>
                  <a:cubicBezTo>
                    <a:pt x="31112" y="8011"/>
                    <a:pt x="31095" y="8011"/>
                    <a:pt x="31095" y="8033"/>
                  </a:cubicBezTo>
                  <a:cubicBezTo>
                    <a:pt x="31095" y="8050"/>
                    <a:pt x="31095" y="8085"/>
                    <a:pt x="31073" y="8102"/>
                  </a:cubicBezTo>
                  <a:cubicBezTo>
                    <a:pt x="31073" y="8120"/>
                    <a:pt x="31112" y="8159"/>
                    <a:pt x="31147" y="8159"/>
                  </a:cubicBezTo>
                  <a:lnTo>
                    <a:pt x="31164" y="8142"/>
                  </a:lnTo>
                  <a:cubicBezTo>
                    <a:pt x="31204" y="8142"/>
                    <a:pt x="31221" y="8102"/>
                    <a:pt x="31221" y="8068"/>
                  </a:cubicBezTo>
                  <a:cubicBezTo>
                    <a:pt x="31204" y="8033"/>
                    <a:pt x="31182" y="8011"/>
                    <a:pt x="31147" y="801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7"/>
            <p:cNvSpPr/>
            <p:nvPr/>
          </p:nvSpPr>
          <p:spPr>
            <a:xfrm rot="-5400000">
              <a:off x="6315354" y="1967051"/>
              <a:ext cx="5561263" cy="1253846"/>
            </a:xfrm>
            <a:custGeom>
              <a:avLst/>
              <a:gdLst/>
              <a:ahLst/>
              <a:cxnLst/>
              <a:rect l="l" t="t" r="r" b="b"/>
              <a:pathLst>
                <a:path w="31095" h="7685" extrusionOk="0">
                  <a:moveTo>
                    <a:pt x="24259" y="0"/>
                  </a:moveTo>
                  <a:cubicBezTo>
                    <a:pt x="24220" y="0"/>
                    <a:pt x="24185" y="35"/>
                    <a:pt x="24185" y="70"/>
                  </a:cubicBezTo>
                  <a:cubicBezTo>
                    <a:pt x="24185" y="109"/>
                    <a:pt x="24220" y="144"/>
                    <a:pt x="24259" y="144"/>
                  </a:cubicBezTo>
                  <a:cubicBezTo>
                    <a:pt x="24311" y="144"/>
                    <a:pt x="24328" y="109"/>
                    <a:pt x="24328" y="70"/>
                  </a:cubicBezTo>
                  <a:cubicBezTo>
                    <a:pt x="24328" y="35"/>
                    <a:pt x="24294" y="0"/>
                    <a:pt x="24259" y="0"/>
                  </a:cubicBezTo>
                  <a:close/>
                  <a:moveTo>
                    <a:pt x="24620" y="18"/>
                  </a:moveTo>
                  <a:cubicBezTo>
                    <a:pt x="24585" y="18"/>
                    <a:pt x="24546" y="35"/>
                    <a:pt x="24546" y="70"/>
                  </a:cubicBezTo>
                  <a:cubicBezTo>
                    <a:pt x="24546" y="109"/>
                    <a:pt x="24585" y="144"/>
                    <a:pt x="24620" y="161"/>
                  </a:cubicBezTo>
                  <a:cubicBezTo>
                    <a:pt x="24655" y="161"/>
                    <a:pt x="24694" y="127"/>
                    <a:pt x="24694" y="92"/>
                  </a:cubicBezTo>
                  <a:cubicBezTo>
                    <a:pt x="24694" y="53"/>
                    <a:pt x="24677" y="18"/>
                    <a:pt x="24637" y="18"/>
                  </a:cubicBezTo>
                  <a:close/>
                  <a:moveTo>
                    <a:pt x="23893" y="35"/>
                  </a:moveTo>
                  <a:cubicBezTo>
                    <a:pt x="23859" y="35"/>
                    <a:pt x="23824" y="70"/>
                    <a:pt x="23824" y="109"/>
                  </a:cubicBezTo>
                  <a:cubicBezTo>
                    <a:pt x="23841" y="144"/>
                    <a:pt x="23859" y="179"/>
                    <a:pt x="23893" y="179"/>
                  </a:cubicBezTo>
                  <a:lnTo>
                    <a:pt x="23915" y="179"/>
                  </a:lnTo>
                  <a:cubicBezTo>
                    <a:pt x="23950" y="179"/>
                    <a:pt x="23985" y="144"/>
                    <a:pt x="23967" y="92"/>
                  </a:cubicBezTo>
                  <a:cubicBezTo>
                    <a:pt x="23967" y="53"/>
                    <a:pt x="23933" y="35"/>
                    <a:pt x="23893" y="35"/>
                  </a:cubicBezTo>
                  <a:close/>
                  <a:moveTo>
                    <a:pt x="24981" y="53"/>
                  </a:moveTo>
                  <a:cubicBezTo>
                    <a:pt x="24946" y="53"/>
                    <a:pt x="24929" y="92"/>
                    <a:pt x="24912" y="109"/>
                  </a:cubicBezTo>
                  <a:cubicBezTo>
                    <a:pt x="24912" y="161"/>
                    <a:pt x="24929" y="201"/>
                    <a:pt x="24964" y="201"/>
                  </a:cubicBezTo>
                  <a:lnTo>
                    <a:pt x="24981" y="201"/>
                  </a:lnTo>
                  <a:cubicBezTo>
                    <a:pt x="25020" y="201"/>
                    <a:pt x="25055" y="179"/>
                    <a:pt x="25055" y="144"/>
                  </a:cubicBezTo>
                  <a:cubicBezTo>
                    <a:pt x="25055" y="109"/>
                    <a:pt x="25038" y="70"/>
                    <a:pt x="25003" y="53"/>
                  </a:cubicBezTo>
                  <a:close/>
                  <a:moveTo>
                    <a:pt x="13450" y="70"/>
                  </a:moveTo>
                  <a:cubicBezTo>
                    <a:pt x="13415" y="70"/>
                    <a:pt x="13381" y="109"/>
                    <a:pt x="13381" y="144"/>
                  </a:cubicBezTo>
                  <a:cubicBezTo>
                    <a:pt x="13381" y="201"/>
                    <a:pt x="13415" y="218"/>
                    <a:pt x="13450" y="218"/>
                  </a:cubicBezTo>
                  <a:cubicBezTo>
                    <a:pt x="13507" y="218"/>
                    <a:pt x="13524" y="201"/>
                    <a:pt x="13524" y="144"/>
                  </a:cubicBezTo>
                  <a:cubicBezTo>
                    <a:pt x="13524" y="109"/>
                    <a:pt x="13507" y="70"/>
                    <a:pt x="13450" y="70"/>
                  </a:cubicBezTo>
                  <a:close/>
                  <a:moveTo>
                    <a:pt x="13089" y="92"/>
                  </a:moveTo>
                  <a:cubicBezTo>
                    <a:pt x="13054" y="92"/>
                    <a:pt x="13015" y="127"/>
                    <a:pt x="13015" y="161"/>
                  </a:cubicBezTo>
                  <a:cubicBezTo>
                    <a:pt x="13037" y="201"/>
                    <a:pt x="13054" y="235"/>
                    <a:pt x="13089" y="235"/>
                  </a:cubicBezTo>
                  <a:lnTo>
                    <a:pt x="13106" y="235"/>
                  </a:lnTo>
                  <a:cubicBezTo>
                    <a:pt x="13146" y="235"/>
                    <a:pt x="13180" y="201"/>
                    <a:pt x="13163" y="161"/>
                  </a:cubicBezTo>
                  <a:cubicBezTo>
                    <a:pt x="13163" y="127"/>
                    <a:pt x="13146" y="92"/>
                    <a:pt x="13089" y="92"/>
                  </a:cubicBezTo>
                  <a:close/>
                  <a:moveTo>
                    <a:pt x="13816" y="92"/>
                  </a:moveTo>
                  <a:cubicBezTo>
                    <a:pt x="13777" y="92"/>
                    <a:pt x="13759" y="127"/>
                    <a:pt x="13742" y="161"/>
                  </a:cubicBezTo>
                  <a:cubicBezTo>
                    <a:pt x="13742" y="201"/>
                    <a:pt x="13777" y="235"/>
                    <a:pt x="13816" y="235"/>
                  </a:cubicBezTo>
                  <a:cubicBezTo>
                    <a:pt x="13851" y="235"/>
                    <a:pt x="13885" y="201"/>
                    <a:pt x="13885" y="161"/>
                  </a:cubicBezTo>
                  <a:cubicBezTo>
                    <a:pt x="13907" y="127"/>
                    <a:pt x="13868" y="92"/>
                    <a:pt x="13833" y="92"/>
                  </a:cubicBezTo>
                  <a:close/>
                  <a:moveTo>
                    <a:pt x="23532" y="109"/>
                  </a:moveTo>
                  <a:cubicBezTo>
                    <a:pt x="23497" y="109"/>
                    <a:pt x="23458" y="144"/>
                    <a:pt x="23480" y="201"/>
                  </a:cubicBezTo>
                  <a:cubicBezTo>
                    <a:pt x="23480" y="218"/>
                    <a:pt x="23515" y="253"/>
                    <a:pt x="23550" y="253"/>
                  </a:cubicBezTo>
                  <a:lnTo>
                    <a:pt x="23567" y="253"/>
                  </a:lnTo>
                  <a:cubicBezTo>
                    <a:pt x="23606" y="235"/>
                    <a:pt x="23624" y="201"/>
                    <a:pt x="23624" y="161"/>
                  </a:cubicBezTo>
                  <a:cubicBezTo>
                    <a:pt x="23606" y="127"/>
                    <a:pt x="23589" y="109"/>
                    <a:pt x="23550" y="109"/>
                  </a:cubicBezTo>
                  <a:close/>
                  <a:moveTo>
                    <a:pt x="12728" y="127"/>
                  </a:moveTo>
                  <a:cubicBezTo>
                    <a:pt x="12689" y="127"/>
                    <a:pt x="12654" y="161"/>
                    <a:pt x="12671" y="201"/>
                  </a:cubicBezTo>
                  <a:cubicBezTo>
                    <a:pt x="12671" y="235"/>
                    <a:pt x="12710" y="270"/>
                    <a:pt x="12745" y="270"/>
                  </a:cubicBezTo>
                  <a:cubicBezTo>
                    <a:pt x="12780" y="270"/>
                    <a:pt x="12819" y="235"/>
                    <a:pt x="12819" y="179"/>
                  </a:cubicBezTo>
                  <a:cubicBezTo>
                    <a:pt x="12798" y="144"/>
                    <a:pt x="12780" y="127"/>
                    <a:pt x="12728" y="127"/>
                  </a:cubicBezTo>
                  <a:close/>
                  <a:moveTo>
                    <a:pt x="14177" y="127"/>
                  </a:moveTo>
                  <a:cubicBezTo>
                    <a:pt x="14142" y="127"/>
                    <a:pt x="14125" y="161"/>
                    <a:pt x="14103" y="201"/>
                  </a:cubicBezTo>
                  <a:cubicBezTo>
                    <a:pt x="14103" y="235"/>
                    <a:pt x="14125" y="270"/>
                    <a:pt x="14177" y="270"/>
                  </a:cubicBezTo>
                  <a:cubicBezTo>
                    <a:pt x="14212" y="270"/>
                    <a:pt x="14251" y="253"/>
                    <a:pt x="14251" y="218"/>
                  </a:cubicBezTo>
                  <a:cubicBezTo>
                    <a:pt x="14268" y="179"/>
                    <a:pt x="14233" y="144"/>
                    <a:pt x="14194" y="127"/>
                  </a:cubicBezTo>
                  <a:close/>
                  <a:moveTo>
                    <a:pt x="25329" y="161"/>
                  </a:moveTo>
                  <a:cubicBezTo>
                    <a:pt x="25308" y="161"/>
                    <a:pt x="25273" y="179"/>
                    <a:pt x="25255" y="218"/>
                  </a:cubicBezTo>
                  <a:cubicBezTo>
                    <a:pt x="25255" y="253"/>
                    <a:pt x="25273" y="288"/>
                    <a:pt x="25308" y="309"/>
                  </a:cubicBezTo>
                  <a:lnTo>
                    <a:pt x="25329" y="309"/>
                  </a:lnTo>
                  <a:cubicBezTo>
                    <a:pt x="25364" y="309"/>
                    <a:pt x="25381" y="288"/>
                    <a:pt x="25399" y="253"/>
                  </a:cubicBezTo>
                  <a:cubicBezTo>
                    <a:pt x="25416" y="218"/>
                    <a:pt x="25399" y="179"/>
                    <a:pt x="25364" y="161"/>
                  </a:cubicBezTo>
                  <a:close/>
                  <a:moveTo>
                    <a:pt x="12362" y="179"/>
                  </a:moveTo>
                  <a:cubicBezTo>
                    <a:pt x="12328" y="179"/>
                    <a:pt x="12293" y="218"/>
                    <a:pt x="12310" y="253"/>
                  </a:cubicBezTo>
                  <a:cubicBezTo>
                    <a:pt x="12310" y="288"/>
                    <a:pt x="12345" y="327"/>
                    <a:pt x="12384" y="327"/>
                  </a:cubicBezTo>
                  <a:cubicBezTo>
                    <a:pt x="12436" y="309"/>
                    <a:pt x="12454" y="270"/>
                    <a:pt x="12454" y="235"/>
                  </a:cubicBezTo>
                  <a:cubicBezTo>
                    <a:pt x="12436" y="201"/>
                    <a:pt x="12419" y="179"/>
                    <a:pt x="12384" y="179"/>
                  </a:cubicBezTo>
                  <a:close/>
                  <a:moveTo>
                    <a:pt x="14538" y="201"/>
                  </a:moveTo>
                  <a:cubicBezTo>
                    <a:pt x="14503" y="201"/>
                    <a:pt x="14468" y="218"/>
                    <a:pt x="14468" y="253"/>
                  </a:cubicBezTo>
                  <a:cubicBezTo>
                    <a:pt x="14451" y="288"/>
                    <a:pt x="14486" y="344"/>
                    <a:pt x="14521" y="344"/>
                  </a:cubicBezTo>
                  <a:lnTo>
                    <a:pt x="14538" y="344"/>
                  </a:lnTo>
                  <a:cubicBezTo>
                    <a:pt x="14577" y="344"/>
                    <a:pt x="14595" y="327"/>
                    <a:pt x="14612" y="288"/>
                  </a:cubicBezTo>
                  <a:cubicBezTo>
                    <a:pt x="14612" y="253"/>
                    <a:pt x="14595" y="218"/>
                    <a:pt x="14560" y="201"/>
                  </a:cubicBezTo>
                  <a:close/>
                  <a:moveTo>
                    <a:pt x="23171" y="201"/>
                  </a:moveTo>
                  <a:cubicBezTo>
                    <a:pt x="23132" y="218"/>
                    <a:pt x="23114" y="253"/>
                    <a:pt x="23132" y="288"/>
                  </a:cubicBezTo>
                  <a:cubicBezTo>
                    <a:pt x="23132" y="327"/>
                    <a:pt x="23171" y="344"/>
                    <a:pt x="23188" y="344"/>
                  </a:cubicBezTo>
                  <a:lnTo>
                    <a:pt x="23223" y="344"/>
                  </a:lnTo>
                  <a:cubicBezTo>
                    <a:pt x="23262" y="327"/>
                    <a:pt x="23280" y="288"/>
                    <a:pt x="23262" y="253"/>
                  </a:cubicBezTo>
                  <a:cubicBezTo>
                    <a:pt x="23262" y="218"/>
                    <a:pt x="23223" y="201"/>
                    <a:pt x="23188" y="201"/>
                  </a:cubicBezTo>
                  <a:close/>
                  <a:moveTo>
                    <a:pt x="12001" y="235"/>
                  </a:moveTo>
                  <a:cubicBezTo>
                    <a:pt x="11966" y="253"/>
                    <a:pt x="11949" y="288"/>
                    <a:pt x="11949" y="327"/>
                  </a:cubicBezTo>
                  <a:cubicBezTo>
                    <a:pt x="11949" y="362"/>
                    <a:pt x="11984" y="379"/>
                    <a:pt x="12019" y="379"/>
                  </a:cubicBezTo>
                  <a:lnTo>
                    <a:pt x="12036" y="379"/>
                  </a:lnTo>
                  <a:cubicBezTo>
                    <a:pt x="12075" y="379"/>
                    <a:pt x="12093" y="344"/>
                    <a:pt x="12093" y="288"/>
                  </a:cubicBezTo>
                  <a:cubicBezTo>
                    <a:pt x="12093" y="253"/>
                    <a:pt x="12058" y="235"/>
                    <a:pt x="12019" y="235"/>
                  </a:cubicBezTo>
                  <a:close/>
                  <a:moveTo>
                    <a:pt x="11657" y="309"/>
                  </a:moveTo>
                  <a:cubicBezTo>
                    <a:pt x="11601" y="327"/>
                    <a:pt x="11584" y="362"/>
                    <a:pt x="11601" y="396"/>
                  </a:cubicBezTo>
                  <a:cubicBezTo>
                    <a:pt x="11601" y="436"/>
                    <a:pt x="11640" y="453"/>
                    <a:pt x="11657" y="453"/>
                  </a:cubicBezTo>
                  <a:lnTo>
                    <a:pt x="11675" y="453"/>
                  </a:lnTo>
                  <a:cubicBezTo>
                    <a:pt x="11710" y="453"/>
                    <a:pt x="11749" y="396"/>
                    <a:pt x="11731" y="362"/>
                  </a:cubicBezTo>
                  <a:cubicBezTo>
                    <a:pt x="11731" y="327"/>
                    <a:pt x="11692" y="309"/>
                    <a:pt x="11657" y="309"/>
                  </a:cubicBezTo>
                  <a:close/>
                  <a:moveTo>
                    <a:pt x="14886" y="309"/>
                  </a:moveTo>
                  <a:cubicBezTo>
                    <a:pt x="14847" y="309"/>
                    <a:pt x="14830" y="327"/>
                    <a:pt x="14812" y="362"/>
                  </a:cubicBezTo>
                  <a:cubicBezTo>
                    <a:pt x="14795" y="396"/>
                    <a:pt x="14830" y="436"/>
                    <a:pt x="14864" y="453"/>
                  </a:cubicBezTo>
                  <a:lnTo>
                    <a:pt x="14886" y="453"/>
                  </a:lnTo>
                  <a:cubicBezTo>
                    <a:pt x="14921" y="453"/>
                    <a:pt x="14938" y="436"/>
                    <a:pt x="14956" y="396"/>
                  </a:cubicBezTo>
                  <a:cubicBezTo>
                    <a:pt x="14973" y="362"/>
                    <a:pt x="14938" y="327"/>
                    <a:pt x="14904" y="309"/>
                  </a:cubicBezTo>
                  <a:close/>
                  <a:moveTo>
                    <a:pt x="25656" y="309"/>
                  </a:moveTo>
                  <a:cubicBezTo>
                    <a:pt x="25634" y="309"/>
                    <a:pt x="25616" y="327"/>
                    <a:pt x="25599" y="344"/>
                  </a:cubicBezTo>
                  <a:cubicBezTo>
                    <a:pt x="25582" y="379"/>
                    <a:pt x="25582" y="436"/>
                    <a:pt x="25616" y="453"/>
                  </a:cubicBezTo>
                  <a:lnTo>
                    <a:pt x="25656" y="453"/>
                  </a:lnTo>
                  <a:cubicBezTo>
                    <a:pt x="25690" y="453"/>
                    <a:pt x="25708" y="453"/>
                    <a:pt x="25725" y="418"/>
                  </a:cubicBezTo>
                  <a:cubicBezTo>
                    <a:pt x="25743" y="379"/>
                    <a:pt x="25725" y="344"/>
                    <a:pt x="25690" y="327"/>
                  </a:cubicBezTo>
                  <a:cubicBezTo>
                    <a:pt x="25690" y="327"/>
                    <a:pt x="25673" y="309"/>
                    <a:pt x="25656" y="309"/>
                  </a:cubicBezTo>
                  <a:close/>
                  <a:moveTo>
                    <a:pt x="22827" y="327"/>
                  </a:moveTo>
                  <a:cubicBezTo>
                    <a:pt x="22788" y="344"/>
                    <a:pt x="22771" y="379"/>
                    <a:pt x="22788" y="418"/>
                  </a:cubicBezTo>
                  <a:cubicBezTo>
                    <a:pt x="22788" y="453"/>
                    <a:pt x="22827" y="470"/>
                    <a:pt x="22862" y="470"/>
                  </a:cubicBezTo>
                  <a:lnTo>
                    <a:pt x="22879" y="453"/>
                  </a:lnTo>
                  <a:cubicBezTo>
                    <a:pt x="22914" y="436"/>
                    <a:pt x="22936" y="396"/>
                    <a:pt x="22914" y="362"/>
                  </a:cubicBezTo>
                  <a:cubicBezTo>
                    <a:pt x="22914" y="344"/>
                    <a:pt x="22879" y="327"/>
                    <a:pt x="22862" y="327"/>
                  </a:cubicBezTo>
                  <a:close/>
                  <a:moveTo>
                    <a:pt x="11296" y="396"/>
                  </a:moveTo>
                  <a:cubicBezTo>
                    <a:pt x="11257" y="396"/>
                    <a:pt x="11240" y="436"/>
                    <a:pt x="11240" y="488"/>
                  </a:cubicBezTo>
                  <a:cubicBezTo>
                    <a:pt x="11257" y="505"/>
                    <a:pt x="11275" y="544"/>
                    <a:pt x="11314" y="544"/>
                  </a:cubicBezTo>
                  <a:lnTo>
                    <a:pt x="11331" y="544"/>
                  </a:lnTo>
                  <a:cubicBezTo>
                    <a:pt x="11366" y="527"/>
                    <a:pt x="11383" y="488"/>
                    <a:pt x="11383" y="453"/>
                  </a:cubicBezTo>
                  <a:cubicBezTo>
                    <a:pt x="11366" y="418"/>
                    <a:pt x="11349" y="396"/>
                    <a:pt x="11314" y="396"/>
                  </a:cubicBezTo>
                  <a:close/>
                  <a:moveTo>
                    <a:pt x="22518" y="453"/>
                  </a:moveTo>
                  <a:cubicBezTo>
                    <a:pt x="22518" y="453"/>
                    <a:pt x="22501" y="453"/>
                    <a:pt x="22479" y="470"/>
                  </a:cubicBezTo>
                  <a:cubicBezTo>
                    <a:pt x="22444" y="470"/>
                    <a:pt x="22444" y="527"/>
                    <a:pt x="22444" y="562"/>
                  </a:cubicBezTo>
                  <a:cubicBezTo>
                    <a:pt x="22462" y="579"/>
                    <a:pt x="22501" y="597"/>
                    <a:pt x="22518" y="597"/>
                  </a:cubicBezTo>
                  <a:lnTo>
                    <a:pt x="22553" y="597"/>
                  </a:lnTo>
                  <a:cubicBezTo>
                    <a:pt x="22588" y="579"/>
                    <a:pt x="22610" y="544"/>
                    <a:pt x="22588" y="505"/>
                  </a:cubicBezTo>
                  <a:cubicBezTo>
                    <a:pt x="22571" y="470"/>
                    <a:pt x="22553" y="453"/>
                    <a:pt x="22518" y="453"/>
                  </a:cubicBezTo>
                  <a:close/>
                  <a:moveTo>
                    <a:pt x="10970" y="470"/>
                  </a:moveTo>
                  <a:cubicBezTo>
                    <a:pt x="10948" y="470"/>
                    <a:pt x="10948" y="488"/>
                    <a:pt x="10948" y="488"/>
                  </a:cubicBezTo>
                  <a:cubicBezTo>
                    <a:pt x="10896" y="488"/>
                    <a:pt x="10879" y="527"/>
                    <a:pt x="10896" y="562"/>
                  </a:cubicBezTo>
                  <a:cubicBezTo>
                    <a:pt x="10896" y="597"/>
                    <a:pt x="10931" y="614"/>
                    <a:pt x="10970" y="614"/>
                  </a:cubicBezTo>
                  <a:lnTo>
                    <a:pt x="10987" y="614"/>
                  </a:lnTo>
                  <a:cubicBezTo>
                    <a:pt x="11022" y="614"/>
                    <a:pt x="11040" y="579"/>
                    <a:pt x="11022" y="527"/>
                  </a:cubicBezTo>
                  <a:cubicBezTo>
                    <a:pt x="11022" y="505"/>
                    <a:pt x="10987" y="470"/>
                    <a:pt x="10970" y="470"/>
                  </a:cubicBezTo>
                  <a:close/>
                  <a:moveTo>
                    <a:pt x="15212" y="470"/>
                  </a:moveTo>
                  <a:cubicBezTo>
                    <a:pt x="15191" y="470"/>
                    <a:pt x="15156" y="488"/>
                    <a:pt x="15139" y="505"/>
                  </a:cubicBezTo>
                  <a:cubicBezTo>
                    <a:pt x="15121" y="544"/>
                    <a:pt x="15139" y="579"/>
                    <a:pt x="15173" y="597"/>
                  </a:cubicBezTo>
                  <a:cubicBezTo>
                    <a:pt x="15191" y="614"/>
                    <a:pt x="15191" y="614"/>
                    <a:pt x="15212" y="614"/>
                  </a:cubicBezTo>
                  <a:cubicBezTo>
                    <a:pt x="15230" y="614"/>
                    <a:pt x="15265" y="597"/>
                    <a:pt x="15265" y="579"/>
                  </a:cubicBezTo>
                  <a:cubicBezTo>
                    <a:pt x="15300" y="544"/>
                    <a:pt x="15282" y="488"/>
                    <a:pt x="15247" y="470"/>
                  </a:cubicBezTo>
                  <a:close/>
                  <a:moveTo>
                    <a:pt x="25960" y="505"/>
                  </a:moveTo>
                  <a:cubicBezTo>
                    <a:pt x="25943" y="505"/>
                    <a:pt x="25925" y="527"/>
                    <a:pt x="25908" y="544"/>
                  </a:cubicBezTo>
                  <a:cubicBezTo>
                    <a:pt x="25891" y="579"/>
                    <a:pt x="25891" y="614"/>
                    <a:pt x="25925" y="653"/>
                  </a:cubicBezTo>
                  <a:lnTo>
                    <a:pt x="25960" y="653"/>
                  </a:lnTo>
                  <a:cubicBezTo>
                    <a:pt x="25982" y="653"/>
                    <a:pt x="25999" y="653"/>
                    <a:pt x="26017" y="636"/>
                  </a:cubicBezTo>
                  <a:cubicBezTo>
                    <a:pt x="26052" y="597"/>
                    <a:pt x="26034" y="544"/>
                    <a:pt x="25999" y="527"/>
                  </a:cubicBezTo>
                  <a:cubicBezTo>
                    <a:pt x="25999" y="527"/>
                    <a:pt x="25982" y="505"/>
                    <a:pt x="25960" y="505"/>
                  </a:cubicBezTo>
                  <a:close/>
                  <a:moveTo>
                    <a:pt x="10587" y="562"/>
                  </a:moveTo>
                  <a:cubicBezTo>
                    <a:pt x="10552" y="579"/>
                    <a:pt x="10535" y="614"/>
                    <a:pt x="10535" y="653"/>
                  </a:cubicBezTo>
                  <a:cubicBezTo>
                    <a:pt x="10552" y="688"/>
                    <a:pt x="10570" y="705"/>
                    <a:pt x="10604" y="705"/>
                  </a:cubicBezTo>
                  <a:lnTo>
                    <a:pt x="10622" y="705"/>
                  </a:lnTo>
                  <a:cubicBezTo>
                    <a:pt x="10661" y="705"/>
                    <a:pt x="10696" y="653"/>
                    <a:pt x="10678" y="614"/>
                  </a:cubicBezTo>
                  <a:cubicBezTo>
                    <a:pt x="10678" y="579"/>
                    <a:pt x="10644" y="562"/>
                    <a:pt x="10604" y="562"/>
                  </a:cubicBezTo>
                  <a:close/>
                  <a:moveTo>
                    <a:pt x="22153" y="614"/>
                  </a:moveTo>
                  <a:cubicBezTo>
                    <a:pt x="22118" y="636"/>
                    <a:pt x="22101" y="671"/>
                    <a:pt x="22118" y="705"/>
                  </a:cubicBezTo>
                  <a:cubicBezTo>
                    <a:pt x="22135" y="745"/>
                    <a:pt x="22153" y="762"/>
                    <a:pt x="22192" y="762"/>
                  </a:cubicBezTo>
                  <a:cubicBezTo>
                    <a:pt x="22209" y="762"/>
                    <a:pt x="22209" y="762"/>
                    <a:pt x="22227" y="745"/>
                  </a:cubicBezTo>
                  <a:cubicBezTo>
                    <a:pt x="22262" y="723"/>
                    <a:pt x="22283" y="688"/>
                    <a:pt x="22262" y="653"/>
                  </a:cubicBezTo>
                  <a:cubicBezTo>
                    <a:pt x="22244" y="614"/>
                    <a:pt x="22209" y="614"/>
                    <a:pt x="22192" y="614"/>
                  </a:cubicBezTo>
                  <a:close/>
                  <a:moveTo>
                    <a:pt x="10243" y="653"/>
                  </a:moveTo>
                  <a:cubicBezTo>
                    <a:pt x="10208" y="653"/>
                    <a:pt x="10169" y="705"/>
                    <a:pt x="10187" y="745"/>
                  </a:cubicBezTo>
                  <a:cubicBezTo>
                    <a:pt x="10187" y="779"/>
                    <a:pt x="10226" y="797"/>
                    <a:pt x="10261" y="797"/>
                  </a:cubicBezTo>
                  <a:lnTo>
                    <a:pt x="10278" y="797"/>
                  </a:lnTo>
                  <a:cubicBezTo>
                    <a:pt x="10317" y="779"/>
                    <a:pt x="10335" y="745"/>
                    <a:pt x="10335" y="705"/>
                  </a:cubicBezTo>
                  <a:cubicBezTo>
                    <a:pt x="10317" y="671"/>
                    <a:pt x="10278" y="653"/>
                    <a:pt x="10261" y="653"/>
                  </a:cubicBezTo>
                  <a:close/>
                  <a:moveTo>
                    <a:pt x="15517" y="653"/>
                  </a:moveTo>
                  <a:cubicBezTo>
                    <a:pt x="15500" y="653"/>
                    <a:pt x="15465" y="671"/>
                    <a:pt x="15465" y="688"/>
                  </a:cubicBezTo>
                  <a:cubicBezTo>
                    <a:pt x="15447" y="723"/>
                    <a:pt x="15447" y="762"/>
                    <a:pt x="15482" y="779"/>
                  </a:cubicBezTo>
                  <a:cubicBezTo>
                    <a:pt x="15500" y="797"/>
                    <a:pt x="15517" y="797"/>
                    <a:pt x="15517" y="797"/>
                  </a:cubicBezTo>
                  <a:cubicBezTo>
                    <a:pt x="15556" y="797"/>
                    <a:pt x="15574" y="779"/>
                    <a:pt x="15591" y="762"/>
                  </a:cubicBezTo>
                  <a:cubicBezTo>
                    <a:pt x="15608" y="723"/>
                    <a:pt x="15591" y="688"/>
                    <a:pt x="15556" y="653"/>
                  </a:cubicBezTo>
                  <a:close/>
                  <a:moveTo>
                    <a:pt x="9900" y="723"/>
                  </a:moveTo>
                  <a:lnTo>
                    <a:pt x="9882" y="745"/>
                  </a:lnTo>
                  <a:cubicBezTo>
                    <a:pt x="9843" y="745"/>
                    <a:pt x="9826" y="779"/>
                    <a:pt x="9826" y="814"/>
                  </a:cubicBezTo>
                  <a:cubicBezTo>
                    <a:pt x="9843" y="853"/>
                    <a:pt x="9860" y="871"/>
                    <a:pt x="9900" y="871"/>
                  </a:cubicBezTo>
                  <a:lnTo>
                    <a:pt x="9917" y="871"/>
                  </a:lnTo>
                  <a:cubicBezTo>
                    <a:pt x="9952" y="871"/>
                    <a:pt x="9991" y="832"/>
                    <a:pt x="9969" y="797"/>
                  </a:cubicBezTo>
                  <a:cubicBezTo>
                    <a:pt x="9969" y="762"/>
                    <a:pt x="9934" y="723"/>
                    <a:pt x="9900" y="723"/>
                  </a:cubicBezTo>
                  <a:close/>
                  <a:moveTo>
                    <a:pt x="26234" y="745"/>
                  </a:moveTo>
                  <a:cubicBezTo>
                    <a:pt x="26217" y="745"/>
                    <a:pt x="26200" y="762"/>
                    <a:pt x="26178" y="762"/>
                  </a:cubicBezTo>
                  <a:cubicBezTo>
                    <a:pt x="26160" y="797"/>
                    <a:pt x="26160" y="853"/>
                    <a:pt x="26200" y="871"/>
                  </a:cubicBezTo>
                  <a:cubicBezTo>
                    <a:pt x="26200" y="888"/>
                    <a:pt x="26217" y="888"/>
                    <a:pt x="26234" y="888"/>
                  </a:cubicBezTo>
                  <a:cubicBezTo>
                    <a:pt x="26252" y="888"/>
                    <a:pt x="26287" y="888"/>
                    <a:pt x="26287" y="871"/>
                  </a:cubicBezTo>
                  <a:cubicBezTo>
                    <a:pt x="26326" y="832"/>
                    <a:pt x="26326" y="797"/>
                    <a:pt x="26287" y="762"/>
                  </a:cubicBezTo>
                  <a:cubicBezTo>
                    <a:pt x="26269" y="762"/>
                    <a:pt x="26252" y="745"/>
                    <a:pt x="26234" y="745"/>
                  </a:cubicBezTo>
                  <a:close/>
                  <a:moveTo>
                    <a:pt x="21826" y="779"/>
                  </a:moveTo>
                  <a:cubicBezTo>
                    <a:pt x="21792" y="797"/>
                    <a:pt x="21792" y="853"/>
                    <a:pt x="21809" y="888"/>
                  </a:cubicBezTo>
                  <a:cubicBezTo>
                    <a:pt x="21809" y="906"/>
                    <a:pt x="21848" y="923"/>
                    <a:pt x="21866" y="923"/>
                  </a:cubicBezTo>
                  <a:cubicBezTo>
                    <a:pt x="21883" y="923"/>
                    <a:pt x="21883" y="923"/>
                    <a:pt x="21900" y="906"/>
                  </a:cubicBezTo>
                  <a:cubicBezTo>
                    <a:pt x="21935" y="888"/>
                    <a:pt x="21957" y="853"/>
                    <a:pt x="21935" y="814"/>
                  </a:cubicBezTo>
                  <a:cubicBezTo>
                    <a:pt x="21918" y="797"/>
                    <a:pt x="21900" y="779"/>
                    <a:pt x="21866" y="779"/>
                  </a:cubicBezTo>
                  <a:close/>
                  <a:moveTo>
                    <a:pt x="9534" y="814"/>
                  </a:moveTo>
                  <a:cubicBezTo>
                    <a:pt x="9499" y="832"/>
                    <a:pt x="9464" y="871"/>
                    <a:pt x="9482" y="906"/>
                  </a:cubicBezTo>
                  <a:cubicBezTo>
                    <a:pt x="9482" y="940"/>
                    <a:pt x="9517" y="962"/>
                    <a:pt x="9556" y="962"/>
                  </a:cubicBezTo>
                  <a:lnTo>
                    <a:pt x="9573" y="962"/>
                  </a:lnTo>
                  <a:cubicBezTo>
                    <a:pt x="9608" y="940"/>
                    <a:pt x="9625" y="906"/>
                    <a:pt x="9625" y="871"/>
                  </a:cubicBezTo>
                  <a:cubicBezTo>
                    <a:pt x="9608" y="832"/>
                    <a:pt x="9591" y="814"/>
                    <a:pt x="9556" y="814"/>
                  </a:cubicBezTo>
                  <a:close/>
                  <a:moveTo>
                    <a:pt x="15826" y="832"/>
                  </a:moveTo>
                  <a:cubicBezTo>
                    <a:pt x="15809" y="832"/>
                    <a:pt x="15791" y="853"/>
                    <a:pt x="15774" y="871"/>
                  </a:cubicBezTo>
                  <a:cubicBezTo>
                    <a:pt x="15756" y="906"/>
                    <a:pt x="15756" y="940"/>
                    <a:pt x="15791" y="979"/>
                  </a:cubicBezTo>
                  <a:lnTo>
                    <a:pt x="15826" y="979"/>
                  </a:lnTo>
                  <a:cubicBezTo>
                    <a:pt x="15843" y="979"/>
                    <a:pt x="15883" y="979"/>
                    <a:pt x="15883" y="962"/>
                  </a:cubicBezTo>
                  <a:cubicBezTo>
                    <a:pt x="15917" y="923"/>
                    <a:pt x="15900" y="871"/>
                    <a:pt x="15883" y="853"/>
                  </a:cubicBezTo>
                  <a:cubicBezTo>
                    <a:pt x="15865" y="853"/>
                    <a:pt x="15843" y="832"/>
                    <a:pt x="15826" y="832"/>
                  </a:cubicBezTo>
                  <a:close/>
                  <a:moveTo>
                    <a:pt x="9173" y="906"/>
                  </a:moveTo>
                  <a:cubicBezTo>
                    <a:pt x="9138" y="906"/>
                    <a:pt x="9121" y="940"/>
                    <a:pt x="9121" y="979"/>
                  </a:cubicBezTo>
                  <a:cubicBezTo>
                    <a:pt x="9138" y="1014"/>
                    <a:pt x="9155" y="1049"/>
                    <a:pt x="9190" y="1049"/>
                  </a:cubicBezTo>
                  <a:lnTo>
                    <a:pt x="9208" y="1032"/>
                  </a:lnTo>
                  <a:cubicBezTo>
                    <a:pt x="9247" y="1032"/>
                    <a:pt x="9282" y="997"/>
                    <a:pt x="9264" y="962"/>
                  </a:cubicBezTo>
                  <a:cubicBezTo>
                    <a:pt x="9264" y="923"/>
                    <a:pt x="9229" y="906"/>
                    <a:pt x="9190" y="906"/>
                  </a:cubicBezTo>
                  <a:close/>
                  <a:moveTo>
                    <a:pt x="21557" y="940"/>
                  </a:moveTo>
                  <a:cubicBezTo>
                    <a:pt x="21539" y="940"/>
                    <a:pt x="21522" y="962"/>
                    <a:pt x="21522" y="962"/>
                  </a:cubicBezTo>
                  <a:cubicBezTo>
                    <a:pt x="21483" y="979"/>
                    <a:pt x="21465" y="1014"/>
                    <a:pt x="21483" y="1049"/>
                  </a:cubicBezTo>
                  <a:cubicBezTo>
                    <a:pt x="21500" y="1088"/>
                    <a:pt x="21522" y="1088"/>
                    <a:pt x="21557" y="1088"/>
                  </a:cubicBezTo>
                  <a:lnTo>
                    <a:pt x="21592" y="1088"/>
                  </a:lnTo>
                  <a:cubicBezTo>
                    <a:pt x="21631" y="1071"/>
                    <a:pt x="21631" y="1014"/>
                    <a:pt x="21609" y="979"/>
                  </a:cubicBezTo>
                  <a:cubicBezTo>
                    <a:pt x="21592" y="962"/>
                    <a:pt x="21574" y="940"/>
                    <a:pt x="21557" y="940"/>
                  </a:cubicBezTo>
                  <a:close/>
                  <a:moveTo>
                    <a:pt x="8829" y="979"/>
                  </a:moveTo>
                  <a:cubicBezTo>
                    <a:pt x="8794" y="997"/>
                    <a:pt x="8755" y="1032"/>
                    <a:pt x="8773" y="1071"/>
                  </a:cubicBezTo>
                  <a:cubicBezTo>
                    <a:pt x="8773" y="1106"/>
                    <a:pt x="8812" y="1123"/>
                    <a:pt x="8847" y="1123"/>
                  </a:cubicBezTo>
                  <a:lnTo>
                    <a:pt x="8864" y="1123"/>
                  </a:lnTo>
                  <a:cubicBezTo>
                    <a:pt x="8903" y="1106"/>
                    <a:pt x="8921" y="1071"/>
                    <a:pt x="8921" y="1032"/>
                  </a:cubicBezTo>
                  <a:cubicBezTo>
                    <a:pt x="8903" y="997"/>
                    <a:pt x="8881" y="979"/>
                    <a:pt x="8847" y="979"/>
                  </a:cubicBezTo>
                  <a:close/>
                  <a:moveTo>
                    <a:pt x="26487" y="997"/>
                  </a:moveTo>
                  <a:cubicBezTo>
                    <a:pt x="26469" y="997"/>
                    <a:pt x="26452" y="1014"/>
                    <a:pt x="26452" y="1014"/>
                  </a:cubicBezTo>
                  <a:cubicBezTo>
                    <a:pt x="26417" y="1049"/>
                    <a:pt x="26417" y="1088"/>
                    <a:pt x="26434" y="1123"/>
                  </a:cubicBezTo>
                  <a:cubicBezTo>
                    <a:pt x="26452" y="1140"/>
                    <a:pt x="26469" y="1140"/>
                    <a:pt x="26487" y="1140"/>
                  </a:cubicBezTo>
                  <a:cubicBezTo>
                    <a:pt x="26504" y="1140"/>
                    <a:pt x="26526" y="1140"/>
                    <a:pt x="26543" y="1123"/>
                  </a:cubicBezTo>
                  <a:cubicBezTo>
                    <a:pt x="26578" y="1106"/>
                    <a:pt x="26578" y="1049"/>
                    <a:pt x="26543" y="1032"/>
                  </a:cubicBezTo>
                  <a:cubicBezTo>
                    <a:pt x="26543" y="1014"/>
                    <a:pt x="26526" y="997"/>
                    <a:pt x="26487" y="997"/>
                  </a:cubicBezTo>
                  <a:close/>
                  <a:moveTo>
                    <a:pt x="8468" y="1071"/>
                  </a:moveTo>
                  <a:cubicBezTo>
                    <a:pt x="8429" y="1071"/>
                    <a:pt x="8411" y="1106"/>
                    <a:pt x="8411" y="1158"/>
                  </a:cubicBezTo>
                  <a:cubicBezTo>
                    <a:pt x="8429" y="1180"/>
                    <a:pt x="8468" y="1214"/>
                    <a:pt x="8485" y="1214"/>
                  </a:cubicBezTo>
                  <a:lnTo>
                    <a:pt x="8503" y="1214"/>
                  </a:lnTo>
                  <a:cubicBezTo>
                    <a:pt x="8538" y="1197"/>
                    <a:pt x="8577" y="1158"/>
                    <a:pt x="8555" y="1123"/>
                  </a:cubicBezTo>
                  <a:cubicBezTo>
                    <a:pt x="8555" y="1088"/>
                    <a:pt x="8520" y="1071"/>
                    <a:pt x="8485" y="1071"/>
                  </a:cubicBezTo>
                  <a:close/>
                  <a:moveTo>
                    <a:pt x="16118" y="1071"/>
                  </a:moveTo>
                  <a:cubicBezTo>
                    <a:pt x="16100" y="1071"/>
                    <a:pt x="16061" y="1088"/>
                    <a:pt x="16061" y="1088"/>
                  </a:cubicBezTo>
                  <a:cubicBezTo>
                    <a:pt x="16026" y="1123"/>
                    <a:pt x="16026" y="1180"/>
                    <a:pt x="16061" y="1197"/>
                  </a:cubicBezTo>
                  <a:cubicBezTo>
                    <a:pt x="16083" y="1214"/>
                    <a:pt x="16100" y="1214"/>
                    <a:pt x="16118" y="1214"/>
                  </a:cubicBezTo>
                  <a:cubicBezTo>
                    <a:pt x="16135" y="1214"/>
                    <a:pt x="16152" y="1214"/>
                    <a:pt x="16170" y="1197"/>
                  </a:cubicBezTo>
                  <a:cubicBezTo>
                    <a:pt x="16192" y="1158"/>
                    <a:pt x="16192" y="1123"/>
                    <a:pt x="16152" y="1088"/>
                  </a:cubicBezTo>
                  <a:cubicBezTo>
                    <a:pt x="16152" y="1088"/>
                    <a:pt x="16135" y="1071"/>
                    <a:pt x="16118" y="1071"/>
                  </a:cubicBezTo>
                  <a:close/>
                  <a:moveTo>
                    <a:pt x="21230" y="1123"/>
                  </a:moveTo>
                  <a:cubicBezTo>
                    <a:pt x="21230" y="1123"/>
                    <a:pt x="21213" y="1140"/>
                    <a:pt x="21196" y="1140"/>
                  </a:cubicBezTo>
                  <a:cubicBezTo>
                    <a:pt x="21156" y="1158"/>
                    <a:pt x="21156" y="1214"/>
                    <a:pt x="21174" y="1249"/>
                  </a:cubicBezTo>
                  <a:cubicBezTo>
                    <a:pt x="21196" y="1267"/>
                    <a:pt x="21213" y="1267"/>
                    <a:pt x="21230" y="1267"/>
                  </a:cubicBezTo>
                  <a:lnTo>
                    <a:pt x="21265" y="1267"/>
                  </a:lnTo>
                  <a:cubicBezTo>
                    <a:pt x="21304" y="1249"/>
                    <a:pt x="21322" y="1197"/>
                    <a:pt x="21304" y="1158"/>
                  </a:cubicBezTo>
                  <a:cubicBezTo>
                    <a:pt x="21283" y="1140"/>
                    <a:pt x="21265" y="1123"/>
                    <a:pt x="21230" y="1123"/>
                  </a:cubicBezTo>
                  <a:close/>
                  <a:moveTo>
                    <a:pt x="8142" y="1140"/>
                  </a:moveTo>
                  <a:cubicBezTo>
                    <a:pt x="8142" y="1140"/>
                    <a:pt x="8120" y="1140"/>
                    <a:pt x="8120" y="1158"/>
                  </a:cubicBezTo>
                  <a:cubicBezTo>
                    <a:pt x="8085" y="1158"/>
                    <a:pt x="8050" y="1197"/>
                    <a:pt x="8068" y="1232"/>
                  </a:cubicBezTo>
                  <a:cubicBezTo>
                    <a:pt x="8068" y="1267"/>
                    <a:pt x="8102" y="1288"/>
                    <a:pt x="8142" y="1288"/>
                  </a:cubicBezTo>
                  <a:lnTo>
                    <a:pt x="8159" y="1288"/>
                  </a:lnTo>
                  <a:cubicBezTo>
                    <a:pt x="8194" y="1288"/>
                    <a:pt x="8211" y="1249"/>
                    <a:pt x="8211" y="1197"/>
                  </a:cubicBezTo>
                  <a:cubicBezTo>
                    <a:pt x="8194" y="1180"/>
                    <a:pt x="8176" y="1140"/>
                    <a:pt x="8142" y="1140"/>
                  </a:cubicBezTo>
                  <a:close/>
                  <a:moveTo>
                    <a:pt x="7759" y="1232"/>
                  </a:moveTo>
                  <a:cubicBezTo>
                    <a:pt x="7724" y="1249"/>
                    <a:pt x="7706" y="1288"/>
                    <a:pt x="7724" y="1323"/>
                  </a:cubicBezTo>
                  <a:cubicBezTo>
                    <a:pt x="7724" y="1358"/>
                    <a:pt x="7759" y="1375"/>
                    <a:pt x="7776" y="1375"/>
                  </a:cubicBezTo>
                  <a:lnTo>
                    <a:pt x="7794" y="1375"/>
                  </a:lnTo>
                  <a:cubicBezTo>
                    <a:pt x="7850" y="1375"/>
                    <a:pt x="7867" y="1341"/>
                    <a:pt x="7850" y="1288"/>
                  </a:cubicBezTo>
                  <a:cubicBezTo>
                    <a:pt x="7850" y="1267"/>
                    <a:pt x="7815" y="1232"/>
                    <a:pt x="7794" y="1232"/>
                  </a:cubicBezTo>
                  <a:close/>
                  <a:moveTo>
                    <a:pt x="26722" y="1288"/>
                  </a:moveTo>
                  <a:cubicBezTo>
                    <a:pt x="26704" y="1288"/>
                    <a:pt x="26687" y="1288"/>
                    <a:pt x="26669" y="1306"/>
                  </a:cubicBezTo>
                  <a:cubicBezTo>
                    <a:pt x="26652" y="1323"/>
                    <a:pt x="26635" y="1375"/>
                    <a:pt x="26652" y="1415"/>
                  </a:cubicBezTo>
                  <a:cubicBezTo>
                    <a:pt x="26669" y="1432"/>
                    <a:pt x="26687" y="1432"/>
                    <a:pt x="26722" y="1432"/>
                  </a:cubicBezTo>
                  <a:cubicBezTo>
                    <a:pt x="26722" y="1432"/>
                    <a:pt x="26743" y="1432"/>
                    <a:pt x="26761" y="1415"/>
                  </a:cubicBezTo>
                  <a:cubicBezTo>
                    <a:pt x="26796" y="1397"/>
                    <a:pt x="26796" y="1358"/>
                    <a:pt x="26778" y="1323"/>
                  </a:cubicBezTo>
                  <a:cubicBezTo>
                    <a:pt x="26761" y="1306"/>
                    <a:pt x="26743" y="1288"/>
                    <a:pt x="26722" y="1288"/>
                  </a:cubicBezTo>
                  <a:close/>
                  <a:moveTo>
                    <a:pt x="7432" y="1323"/>
                  </a:moveTo>
                  <a:lnTo>
                    <a:pt x="7415" y="1341"/>
                  </a:lnTo>
                  <a:cubicBezTo>
                    <a:pt x="7380" y="1341"/>
                    <a:pt x="7358" y="1375"/>
                    <a:pt x="7358" y="1415"/>
                  </a:cubicBezTo>
                  <a:cubicBezTo>
                    <a:pt x="7380" y="1449"/>
                    <a:pt x="7398" y="1467"/>
                    <a:pt x="7432" y="1467"/>
                  </a:cubicBezTo>
                  <a:lnTo>
                    <a:pt x="7450" y="1467"/>
                  </a:lnTo>
                  <a:cubicBezTo>
                    <a:pt x="7489" y="1467"/>
                    <a:pt x="7524" y="1432"/>
                    <a:pt x="7506" y="1375"/>
                  </a:cubicBezTo>
                  <a:cubicBezTo>
                    <a:pt x="7506" y="1358"/>
                    <a:pt x="7467" y="1323"/>
                    <a:pt x="7432" y="1323"/>
                  </a:cubicBezTo>
                  <a:close/>
                  <a:moveTo>
                    <a:pt x="16370" y="1323"/>
                  </a:moveTo>
                  <a:cubicBezTo>
                    <a:pt x="16353" y="1323"/>
                    <a:pt x="16335" y="1341"/>
                    <a:pt x="16318" y="1341"/>
                  </a:cubicBezTo>
                  <a:cubicBezTo>
                    <a:pt x="16279" y="1375"/>
                    <a:pt x="16279" y="1415"/>
                    <a:pt x="16318" y="1449"/>
                  </a:cubicBezTo>
                  <a:cubicBezTo>
                    <a:pt x="16318" y="1467"/>
                    <a:pt x="16353" y="1467"/>
                    <a:pt x="16370" y="1467"/>
                  </a:cubicBezTo>
                  <a:cubicBezTo>
                    <a:pt x="16387" y="1467"/>
                    <a:pt x="16409" y="1467"/>
                    <a:pt x="16409" y="1449"/>
                  </a:cubicBezTo>
                  <a:cubicBezTo>
                    <a:pt x="16444" y="1432"/>
                    <a:pt x="16444" y="1375"/>
                    <a:pt x="16427" y="1358"/>
                  </a:cubicBezTo>
                  <a:cubicBezTo>
                    <a:pt x="16409" y="1341"/>
                    <a:pt x="16387" y="1323"/>
                    <a:pt x="16370" y="1323"/>
                  </a:cubicBezTo>
                  <a:close/>
                  <a:moveTo>
                    <a:pt x="20887" y="1323"/>
                  </a:moveTo>
                  <a:cubicBezTo>
                    <a:pt x="20847" y="1341"/>
                    <a:pt x="20847" y="1397"/>
                    <a:pt x="20869" y="1432"/>
                  </a:cubicBezTo>
                  <a:cubicBezTo>
                    <a:pt x="20869" y="1449"/>
                    <a:pt x="20904" y="1467"/>
                    <a:pt x="20921" y="1467"/>
                  </a:cubicBezTo>
                  <a:cubicBezTo>
                    <a:pt x="20939" y="1467"/>
                    <a:pt x="20956" y="1449"/>
                    <a:pt x="20956" y="1449"/>
                  </a:cubicBezTo>
                  <a:cubicBezTo>
                    <a:pt x="20995" y="1432"/>
                    <a:pt x="21013" y="1397"/>
                    <a:pt x="20995" y="1358"/>
                  </a:cubicBezTo>
                  <a:cubicBezTo>
                    <a:pt x="20978" y="1323"/>
                    <a:pt x="20939" y="1323"/>
                    <a:pt x="20921" y="1323"/>
                  </a:cubicBezTo>
                  <a:close/>
                  <a:moveTo>
                    <a:pt x="7071" y="1432"/>
                  </a:moveTo>
                  <a:cubicBezTo>
                    <a:pt x="7032" y="1449"/>
                    <a:pt x="6997" y="1484"/>
                    <a:pt x="7015" y="1523"/>
                  </a:cubicBezTo>
                  <a:cubicBezTo>
                    <a:pt x="7032" y="1558"/>
                    <a:pt x="7054" y="1576"/>
                    <a:pt x="7089" y="1576"/>
                  </a:cubicBezTo>
                  <a:lnTo>
                    <a:pt x="7106" y="1576"/>
                  </a:lnTo>
                  <a:cubicBezTo>
                    <a:pt x="7141" y="1558"/>
                    <a:pt x="7163" y="1523"/>
                    <a:pt x="7163" y="1484"/>
                  </a:cubicBezTo>
                  <a:cubicBezTo>
                    <a:pt x="7141" y="1449"/>
                    <a:pt x="7123" y="1432"/>
                    <a:pt x="7089" y="1432"/>
                  </a:cubicBezTo>
                  <a:close/>
                  <a:moveTo>
                    <a:pt x="20578" y="1506"/>
                  </a:moveTo>
                  <a:cubicBezTo>
                    <a:pt x="20543" y="1541"/>
                    <a:pt x="20521" y="1576"/>
                    <a:pt x="20543" y="1615"/>
                  </a:cubicBezTo>
                  <a:cubicBezTo>
                    <a:pt x="20560" y="1632"/>
                    <a:pt x="20595" y="1650"/>
                    <a:pt x="20612" y="1650"/>
                  </a:cubicBezTo>
                  <a:cubicBezTo>
                    <a:pt x="20630" y="1650"/>
                    <a:pt x="20630" y="1650"/>
                    <a:pt x="20652" y="1632"/>
                  </a:cubicBezTo>
                  <a:cubicBezTo>
                    <a:pt x="20686" y="1615"/>
                    <a:pt x="20704" y="1576"/>
                    <a:pt x="20669" y="1541"/>
                  </a:cubicBezTo>
                  <a:cubicBezTo>
                    <a:pt x="20669" y="1523"/>
                    <a:pt x="20630" y="1506"/>
                    <a:pt x="20612" y="1506"/>
                  </a:cubicBezTo>
                  <a:close/>
                  <a:moveTo>
                    <a:pt x="6745" y="1523"/>
                  </a:moveTo>
                  <a:cubicBezTo>
                    <a:pt x="6727" y="1523"/>
                    <a:pt x="6727" y="1523"/>
                    <a:pt x="6727" y="1541"/>
                  </a:cubicBezTo>
                  <a:cubicBezTo>
                    <a:pt x="6671" y="1541"/>
                    <a:pt x="6653" y="1576"/>
                    <a:pt x="6671" y="1632"/>
                  </a:cubicBezTo>
                  <a:cubicBezTo>
                    <a:pt x="6671" y="1650"/>
                    <a:pt x="6706" y="1667"/>
                    <a:pt x="6745" y="1667"/>
                  </a:cubicBezTo>
                  <a:lnTo>
                    <a:pt x="6762" y="1667"/>
                  </a:lnTo>
                  <a:cubicBezTo>
                    <a:pt x="6797" y="1667"/>
                    <a:pt x="6814" y="1615"/>
                    <a:pt x="6814" y="1576"/>
                  </a:cubicBezTo>
                  <a:cubicBezTo>
                    <a:pt x="6797" y="1558"/>
                    <a:pt x="6762" y="1523"/>
                    <a:pt x="6745" y="1523"/>
                  </a:cubicBezTo>
                  <a:close/>
                  <a:moveTo>
                    <a:pt x="16605" y="1593"/>
                  </a:moveTo>
                  <a:cubicBezTo>
                    <a:pt x="16588" y="1593"/>
                    <a:pt x="16570" y="1615"/>
                    <a:pt x="16553" y="1615"/>
                  </a:cubicBezTo>
                  <a:cubicBezTo>
                    <a:pt x="16535" y="1650"/>
                    <a:pt x="16518" y="1684"/>
                    <a:pt x="16553" y="1724"/>
                  </a:cubicBezTo>
                  <a:cubicBezTo>
                    <a:pt x="16570" y="1741"/>
                    <a:pt x="16588" y="1741"/>
                    <a:pt x="16605" y="1741"/>
                  </a:cubicBezTo>
                  <a:lnTo>
                    <a:pt x="16644" y="1741"/>
                  </a:lnTo>
                  <a:cubicBezTo>
                    <a:pt x="16679" y="1702"/>
                    <a:pt x="16679" y="1667"/>
                    <a:pt x="16661" y="1632"/>
                  </a:cubicBezTo>
                  <a:cubicBezTo>
                    <a:pt x="16644" y="1615"/>
                    <a:pt x="16627" y="1593"/>
                    <a:pt x="16605" y="1593"/>
                  </a:cubicBezTo>
                  <a:close/>
                  <a:moveTo>
                    <a:pt x="26887" y="1593"/>
                  </a:moveTo>
                  <a:cubicBezTo>
                    <a:pt x="26852" y="1632"/>
                    <a:pt x="26830" y="1667"/>
                    <a:pt x="26852" y="1702"/>
                  </a:cubicBezTo>
                  <a:cubicBezTo>
                    <a:pt x="26870" y="1724"/>
                    <a:pt x="26904" y="1741"/>
                    <a:pt x="26922" y="1741"/>
                  </a:cubicBezTo>
                  <a:cubicBezTo>
                    <a:pt x="26939" y="1741"/>
                    <a:pt x="26939" y="1741"/>
                    <a:pt x="26961" y="1724"/>
                  </a:cubicBezTo>
                  <a:cubicBezTo>
                    <a:pt x="26996" y="1702"/>
                    <a:pt x="26996" y="1667"/>
                    <a:pt x="26978" y="1632"/>
                  </a:cubicBezTo>
                  <a:cubicBezTo>
                    <a:pt x="26961" y="1593"/>
                    <a:pt x="26939" y="1593"/>
                    <a:pt x="26922" y="1593"/>
                  </a:cubicBezTo>
                  <a:close/>
                  <a:moveTo>
                    <a:pt x="6362" y="1632"/>
                  </a:moveTo>
                  <a:cubicBezTo>
                    <a:pt x="6327" y="1650"/>
                    <a:pt x="6310" y="1684"/>
                    <a:pt x="6327" y="1741"/>
                  </a:cubicBezTo>
                  <a:cubicBezTo>
                    <a:pt x="6327" y="1758"/>
                    <a:pt x="6362" y="1776"/>
                    <a:pt x="6401" y="1776"/>
                  </a:cubicBezTo>
                  <a:lnTo>
                    <a:pt x="6419" y="1776"/>
                  </a:lnTo>
                  <a:cubicBezTo>
                    <a:pt x="6453" y="1758"/>
                    <a:pt x="6471" y="1724"/>
                    <a:pt x="6453" y="1684"/>
                  </a:cubicBezTo>
                  <a:cubicBezTo>
                    <a:pt x="6453" y="1650"/>
                    <a:pt x="6419" y="1632"/>
                    <a:pt x="6401" y="1632"/>
                  </a:cubicBezTo>
                  <a:close/>
                  <a:moveTo>
                    <a:pt x="20304" y="1684"/>
                  </a:moveTo>
                  <a:cubicBezTo>
                    <a:pt x="20286" y="1684"/>
                    <a:pt x="20269" y="1684"/>
                    <a:pt x="20269" y="1702"/>
                  </a:cubicBezTo>
                  <a:cubicBezTo>
                    <a:pt x="20234" y="1724"/>
                    <a:pt x="20216" y="1758"/>
                    <a:pt x="20234" y="1793"/>
                  </a:cubicBezTo>
                  <a:cubicBezTo>
                    <a:pt x="20251" y="1811"/>
                    <a:pt x="20269" y="1832"/>
                    <a:pt x="20304" y="1832"/>
                  </a:cubicBezTo>
                  <a:cubicBezTo>
                    <a:pt x="20304" y="1832"/>
                    <a:pt x="20325" y="1832"/>
                    <a:pt x="20343" y="1811"/>
                  </a:cubicBezTo>
                  <a:cubicBezTo>
                    <a:pt x="20377" y="1793"/>
                    <a:pt x="20377" y="1758"/>
                    <a:pt x="20360" y="1724"/>
                  </a:cubicBezTo>
                  <a:cubicBezTo>
                    <a:pt x="20343" y="1702"/>
                    <a:pt x="20325" y="1684"/>
                    <a:pt x="20304" y="1684"/>
                  </a:cubicBezTo>
                  <a:close/>
                  <a:moveTo>
                    <a:pt x="6018" y="1758"/>
                  </a:moveTo>
                  <a:cubicBezTo>
                    <a:pt x="5983" y="1776"/>
                    <a:pt x="5966" y="1811"/>
                    <a:pt x="5983" y="1850"/>
                  </a:cubicBezTo>
                  <a:cubicBezTo>
                    <a:pt x="5983" y="1885"/>
                    <a:pt x="6018" y="1902"/>
                    <a:pt x="6053" y="1902"/>
                  </a:cubicBezTo>
                  <a:lnTo>
                    <a:pt x="6075" y="1885"/>
                  </a:lnTo>
                  <a:cubicBezTo>
                    <a:pt x="6110" y="1885"/>
                    <a:pt x="6127" y="1832"/>
                    <a:pt x="6110" y="1793"/>
                  </a:cubicBezTo>
                  <a:cubicBezTo>
                    <a:pt x="6110" y="1776"/>
                    <a:pt x="6075" y="1758"/>
                    <a:pt x="6053" y="1758"/>
                  </a:cubicBezTo>
                  <a:close/>
                  <a:moveTo>
                    <a:pt x="5674" y="1867"/>
                  </a:moveTo>
                  <a:cubicBezTo>
                    <a:pt x="5640" y="1885"/>
                    <a:pt x="5618" y="1941"/>
                    <a:pt x="5640" y="1976"/>
                  </a:cubicBezTo>
                  <a:cubicBezTo>
                    <a:pt x="5657" y="1993"/>
                    <a:pt x="5674" y="2011"/>
                    <a:pt x="5709" y="2011"/>
                  </a:cubicBezTo>
                  <a:lnTo>
                    <a:pt x="5727" y="2011"/>
                  </a:lnTo>
                  <a:cubicBezTo>
                    <a:pt x="5766" y="1993"/>
                    <a:pt x="5783" y="1959"/>
                    <a:pt x="5783" y="1919"/>
                  </a:cubicBezTo>
                  <a:cubicBezTo>
                    <a:pt x="5766" y="1885"/>
                    <a:pt x="5727" y="1867"/>
                    <a:pt x="5709" y="1867"/>
                  </a:cubicBezTo>
                  <a:close/>
                  <a:moveTo>
                    <a:pt x="19942" y="1867"/>
                  </a:moveTo>
                  <a:cubicBezTo>
                    <a:pt x="19908" y="1902"/>
                    <a:pt x="19908" y="1941"/>
                    <a:pt x="19925" y="1976"/>
                  </a:cubicBezTo>
                  <a:cubicBezTo>
                    <a:pt x="19942" y="1993"/>
                    <a:pt x="19960" y="2011"/>
                    <a:pt x="19977" y="2011"/>
                  </a:cubicBezTo>
                  <a:cubicBezTo>
                    <a:pt x="19999" y="2011"/>
                    <a:pt x="20016" y="2011"/>
                    <a:pt x="20016" y="1993"/>
                  </a:cubicBezTo>
                  <a:cubicBezTo>
                    <a:pt x="20051" y="1976"/>
                    <a:pt x="20069" y="1941"/>
                    <a:pt x="20051" y="1902"/>
                  </a:cubicBezTo>
                  <a:cubicBezTo>
                    <a:pt x="20034" y="1885"/>
                    <a:pt x="20016" y="1867"/>
                    <a:pt x="19977" y="1867"/>
                  </a:cubicBezTo>
                  <a:close/>
                  <a:moveTo>
                    <a:pt x="16844" y="1885"/>
                  </a:moveTo>
                  <a:cubicBezTo>
                    <a:pt x="16822" y="1885"/>
                    <a:pt x="16805" y="1885"/>
                    <a:pt x="16788" y="1902"/>
                  </a:cubicBezTo>
                  <a:cubicBezTo>
                    <a:pt x="16753" y="1919"/>
                    <a:pt x="16753" y="1976"/>
                    <a:pt x="16788" y="1993"/>
                  </a:cubicBezTo>
                  <a:cubicBezTo>
                    <a:pt x="16788" y="2011"/>
                    <a:pt x="16805" y="2028"/>
                    <a:pt x="16844" y="2028"/>
                  </a:cubicBezTo>
                  <a:cubicBezTo>
                    <a:pt x="16844" y="2028"/>
                    <a:pt x="16862" y="2028"/>
                    <a:pt x="16879" y="2011"/>
                  </a:cubicBezTo>
                  <a:cubicBezTo>
                    <a:pt x="16914" y="1976"/>
                    <a:pt x="16914" y="1941"/>
                    <a:pt x="16896" y="1902"/>
                  </a:cubicBezTo>
                  <a:cubicBezTo>
                    <a:pt x="16879" y="1885"/>
                    <a:pt x="16862" y="1885"/>
                    <a:pt x="16844" y="1885"/>
                  </a:cubicBezTo>
                  <a:close/>
                  <a:moveTo>
                    <a:pt x="27070" y="1902"/>
                  </a:moveTo>
                  <a:cubicBezTo>
                    <a:pt x="27031" y="1941"/>
                    <a:pt x="27031" y="1976"/>
                    <a:pt x="27048" y="2011"/>
                  </a:cubicBezTo>
                  <a:cubicBezTo>
                    <a:pt x="27048" y="2028"/>
                    <a:pt x="27087" y="2050"/>
                    <a:pt x="27105" y="2050"/>
                  </a:cubicBezTo>
                  <a:cubicBezTo>
                    <a:pt x="27122" y="2050"/>
                    <a:pt x="27139" y="2050"/>
                    <a:pt x="27139" y="2028"/>
                  </a:cubicBezTo>
                  <a:cubicBezTo>
                    <a:pt x="27179" y="2011"/>
                    <a:pt x="27196" y="1976"/>
                    <a:pt x="27179" y="1941"/>
                  </a:cubicBezTo>
                  <a:cubicBezTo>
                    <a:pt x="27157" y="1919"/>
                    <a:pt x="27139" y="1902"/>
                    <a:pt x="27105" y="1902"/>
                  </a:cubicBezTo>
                  <a:close/>
                  <a:moveTo>
                    <a:pt x="5365" y="1993"/>
                  </a:moveTo>
                  <a:cubicBezTo>
                    <a:pt x="5365" y="1993"/>
                    <a:pt x="5348" y="1993"/>
                    <a:pt x="5348" y="2011"/>
                  </a:cubicBezTo>
                  <a:cubicBezTo>
                    <a:pt x="5313" y="2011"/>
                    <a:pt x="5292" y="2067"/>
                    <a:pt x="5292" y="2102"/>
                  </a:cubicBezTo>
                  <a:cubicBezTo>
                    <a:pt x="5313" y="2120"/>
                    <a:pt x="5331" y="2137"/>
                    <a:pt x="5365" y="2137"/>
                  </a:cubicBezTo>
                  <a:lnTo>
                    <a:pt x="5400" y="2137"/>
                  </a:lnTo>
                  <a:cubicBezTo>
                    <a:pt x="5439" y="2120"/>
                    <a:pt x="5457" y="2085"/>
                    <a:pt x="5439" y="2050"/>
                  </a:cubicBezTo>
                  <a:cubicBezTo>
                    <a:pt x="5422" y="2011"/>
                    <a:pt x="5400" y="1993"/>
                    <a:pt x="5365" y="1993"/>
                  </a:cubicBezTo>
                  <a:close/>
                  <a:moveTo>
                    <a:pt x="19633" y="2050"/>
                  </a:moveTo>
                  <a:cubicBezTo>
                    <a:pt x="19599" y="2067"/>
                    <a:pt x="19581" y="2120"/>
                    <a:pt x="19599" y="2159"/>
                  </a:cubicBezTo>
                  <a:cubicBezTo>
                    <a:pt x="19616" y="2176"/>
                    <a:pt x="19633" y="2193"/>
                    <a:pt x="19673" y="2193"/>
                  </a:cubicBezTo>
                  <a:cubicBezTo>
                    <a:pt x="19690" y="2193"/>
                    <a:pt x="19690" y="2193"/>
                    <a:pt x="19707" y="2176"/>
                  </a:cubicBezTo>
                  <a:cubicBezTo>
                    <a:pt x="19742" y="2159"/>
                    <a:pt x="19742" y="2120"/>
                    <a:pt x="19725" y="2085"/>
                  </a:cubicBezTo>
                  <a:cubicBezTo>
                    <a:pt x="19725" y="2050"/>
                    <a:pt x="19690" y="2050"/>
                    <a:pt x="19673" y="2050"/>
                  </a:cubicBezTo>
                  <a:close/>
                  <a:moveTo>
                    <a:pt x="5004" y="2137"/>
                  </a:moveTo>
                  <a:cubicBezTo>
                    <a:pt x="4965" y="2159"/>
                    <a:pt x="4948" y="2211"/>
                    <a:pt x="4965" y="2246"/>
                  </a:cubicBezTo>
                  <a:cubicBezTo>
                    <a:pt x="4987" y="2267"/>
                    <a:pt x="5004" y="2285"/>
                    <a:pt x="5039" y="2285"/>
                  </a:cubicBezTo>
                  <a:lnTo>
                    <a:pt x="5057" y="2285"/>
                  </a:lnTo>
                  <a:cubicBezTo>
                    <a:pt x="5096" y="2267"/>
                    <a:pt x="5113" y="2211"/>
                    <a:pt x="5096" y="2176"/>
                  </a:cubicBezTo>
                  <a:cubicBezTo>
                    <a:pt x="5096" y="2159"/>
                    <a:pt x="5057" y="2137"/>
                    <a:pt x="5039" y="2137"/>
                  </a:cubicBezTo>
                  <a:close/>
                  <a:moveTo>
                    <a:pt x="17079" y="2159"/>
                  </a:moveTo>
                  <a:cubicBezTo>
                    <a:pt x="17062" y="2159"/>
                    <a:pt x="17040" y="2159"/>
                    <a:pt x="17023" y="2176"/>
                  </a:cubicBezTo>
                  <a:cubicBezTo>
                    <a:pt x="16988" y="2193"/>
                    <a:pt x="16988" y="2246"/>
                    <a:pt x="17023" y="2285"/>
                  </a:cubicBezTo>
                  <a:cubicBezTo>
                    <a:pt x="17040" y="2285"/>
                    <a:pt x="17062" y="2302"/>
                    <a:pt x="17079" y="2302"/>
                  </a:cubicBezTo>
                  <a:cubicBezTo>
                    <a:pt x="17097" y="2302"/>
                    <a:pt x="17114" y="2285"/>
                    <a:pt x="17131" y="2285"/>
                  </a:cubicBezTo>
                  <a:cubicBezTo>
                    <a:pt x="17149" y="2246"/>
                    <a:pt x="17149" y="2211"/>
                    <a:pt x="17131" y="2176"/>
                  </a:cubicBezTo>
                  <a:cubicBezTo>
                    <a:pt x="17114" y="2159"/>
                    <a:pt x="17097" y="2159"/>
                    <a:pt x="17079" y="2159"/>
                  </a:cubicBezTo>
                  <a:close/>
                  <a:moveTo>
                    <a:pt x="19307" y="2211"/>
                  </a:moveTo>
                  <a:cubicBezTo>
                    <a:pt x="19272" y="2228"/>
                    <a:pt x="19272" y="2285"/>
                    <a:pt x="19290" y="2320"/>
                  </a:cubicBezTo>
                  <a:cubicBezTo>
                    <a:pt x="19290" y="2337"/>
                    <a:pt x="19324" y="2354"/>
                    <a:pt x="19346" y="2354"/>
                  </a:cubicBezTo>
                  <a:lnTo>
                    <a:pt x="19381" y="2354"/>
                  </a:lnTo>
                  <a:cubicBezTo>
                    <a:pt x="19416" y="2337"/>
                    <a:pt x="19433" y="2285"/>
                    <a:pt x="19416" y="2246"/>
                  </a:cubicBezTo>
                  <a:cubicBezTo>
                    <a:pt x="19398" y="2228"/>
                    <a:pt x="19381" y="2211"/>
                    <a:pt x="19346" y="2211"/>
                  </a:cubicBezTo>
                  <a:close/>
                  <a:moveTo>
                    <a:pt x="27287" y="2211"/>
                  </a:moveTo>
                  <a:cubicBezTo>
                    <a:pt x="27266" y="2211"/>
                    <a:pt x="27266" y="2228"/>
                    <a:pt x="27248" y="2228"/>
                  </a:cubicBezTo>
                  <a:cubicBezTo>
                    <a:pt x="27213" y="2246"/>
                    <a:pt x="27196" y="2285"/>
                    <a:pt x="27213" y="2320"/>
                  </a:cubicBezTo>
                  <a:cubicBezTo>
                    <a:pt x="27231" y="2354"/>
                    <a:pt x="27248" y="2354"/>
                    <a:pt x="27287" y="2354"/>
                  </a:cubicBezTo>
                  <a:lnTo>
                    <a:pt x="27322" y="2354"/>
                  </a:lnTo>
                  <a:cubicBezTo>
                    <a:pt x="27357" y="2337"/>
                    <a:pt x="27357" y="2285"/>
                    <a:pt x="27340" y="2246"/>
                  </a:cubicBezTo>
                  <a:cubicBezTo>
                    <a:pt x="27340" y="2228"/>
                    <a:pt x="27305" y="2211"/>
                    <a:pt x="27287" y="2211"/>
                  </a:cubicBezTo>
                  <a:close/>
                  <a:moveTo>
                    <a:pt x="4678" y="2285"/>
                  </a:moveTo>
                  <a:cubicBezTo>
                    <a:pt x="4639" y="2302"/>
                    <a:pt x="4621" y="2354"/>
                    <a:pt x="4639" y="2394"/>
                  </a:cubicBezTo>
                  <a:cubicBezTo>
                    <a:pt x="4639" y="2411"/>
                    <a:pt x="4678" y="2428"/>
                    <a:pt x="4695" y="2428"/>
                  </a:cubicBezTo>
                  <a:lnTo>
                    <a:pt x="4730" y="2428"/>
                  </a:lnTo>
                  <a:cubicBezTo>
                    <a:pt x="4769" y="2411"/>
                    <a:pt x="4787" y="2354"/>
                    <a:pt x="4769" y="2320"/>
                  </a:cubicBezTo>
                  <a:cubicBezTo>
                    <a:pt x="4748" y="2302"/>
                    <a:pt x="4730" y="2285"/>
                    <a:pt x="4695" y="2285"/>
                  </a:cubicBezTo>
                  <a:close/>
                  <a:moveTo>
                    <a:pt x="18998" y="2376"/>
                  </a:moveTo>
                  <a:cubicBezTo>
                    <a:pt x="18963" y="2394"/>
                    <a:pt x="18946" y="2428"/>
                    <a:pt x="18963" y="2463"/>
                  </a:cubicBezTo>
                  <a:cubicBezTo>
                    <a:pt x="18963" y="2502"/>
                    <a:pt x="18998" y="2520"/>
                    <a:pt x="19020" y="2520"/>
                  </a:cubicBezTo>
                  <a:cubicBezTo>
                    <a:pt x="19037" y="2520"/>
                    <a:pt x="19037" y="2520"/>
                    <a:pt x="19055" y="2502"/>
                  </a:cubicBezTo>
                  <a:cubicBezTo>
                    <a:pt x="19090" y="2485"/>
                    <a:pt x="19107" y="2446"/>
                    <a:pt x="19090" y="2411"/>
                  </a:cubicBezTo>
                  <a:cubicBezTo>
                    <a:pt x="19072" y="2394"/>
                    <a:pt x="19055" y="2376"/>
                    <a:pt x="19020" y="2376"/>
                  </a:cubicBezTo>
                  <a:close/>
                  <a:moveTo>
                    <a:pt x="17332" y="2411"/>
                  </a:moveTo>
                  <a:cubicBezTo>
                    <a:pt x="17314" y="2411"/>
                    <a:pt x="17297" y="2411"/>
                    <a:pt x="17279" y="2428"/>
                  </a:cubicBezTo>
                  <a:cubicBezTo>
                    <a:pt x="17258" y="2463"/>
                    <a:pt x="17258" y="2502"/>
                    <a:pt x="17297" y="2537"/>
                  </a:cubicBezTo>
                  <a:cubicBezTo>
                    <a:pt x="17314" y="2537"/>
                    <a:pt x="17332" y="2555"/>
                    <a:pt x="17332" y="2555"/>
                  </a:cubicBezTo>
                  <a:cubicBezTo>
                    <a:pt x="17366" y="2555"/>
                    <a:pt x="17388" y="2537"/>
                    <a:pt x="17406" y="2520"/>
                  </a:cubicBezTo>
                  <a:cubicBezTo>
                    <a:pt x="17423" y="2485"/>
                    <a:pt x="17423" y="2446"/>
                    <a:pt x="17388" y="2411"/>
                  </a:cubicBezTo>
                  <a:close/>
                  <a:moveTo>
                    <a:pt x="4334" y="2446"/>
                  </a:moveTo>
                  <a:cubicBezTo>
                    <a:pt x="4295" y="2463"/>
                    <a:pt x="4295" y="2502"/>
                    <a:pt x="4312" y="2537"/>
                  </a:cubicBezTo>
                  <a:cubicBezTo>
                    <a:pt x="4312" y="2572"/>
                    <a:pt x="4352" y="2594"/>
                    <a:pt x="4369" y="2594"/>
                  </a:cubicBezTo>
                  <a:cubicBezTo>
                    <a:pt x="4386" y="2594"/>
                    <a:pt x="4386" y="2594"/>
                    <a:pt x="4404" y="2572"/>
                  </a:cubicBezTo>
                  <a:cubicBezTo>
                    <a:pt x="4443" y="2555"/>
                    <a:pt x="4460" y="2520"/>
                    <a:pt x="4443" y="2485"/>
                  </a:cubicBezTo>
                  <a:cubicBezTo>
                    <a:pt x="4421" y="2446"/>
                    <a:pt x="4404" y="2446"/>
                    <a:pt x="4369" y="2446"/>
                  </a:cubicBezTo>
                  <a:close/>
                  <a:moveTo>
                    <a:pt x="18654" y="2520"/>
                  </a:moveTo>
                  <a:cubicBezTo>
                    <a:pt x="18620" y="2537"/>
                    <a:pt x="18602" y="2572"/>
                    <a:pt x="18620" y="2611"/>
                  </a:cubicBezTo>
                  <a:cubicBezTo>
                    <a:pt x="18637" y="2646"/>
                    <a:pt x="18654" y="2663"/>
                    <a:pt x="18694" y="2663"/>
                  </a:cubicBezTo>
                  <a:lnTo>
                    <a:pt x="18711" y="2663"/>
                  </a:lnTo>
                  <a:cubicBezTo>
                    <a:pt x="18746" y="2646"/>
                    <a:pt x="18763" y="2594"/>
                    <a:pt x="18763" y="2555"/>
                  </a:cubicBezTo>
                  <a:cubicBezTo>
                    <a:pt x="18746" y="2537"/>
                    <a:pt x="18711" y="2520"/>
                    <a:pt x="18694" y="2520"/>
                  </a:cubicBezTo>
                  <a:close/>
                  <a:moveTo>
                    <a:pt x="27448" y="2537"/>
                  </a:moveTo>
                  <a:cubicBezTo>
                    <a:pt x="27448" y="2537"/>
                    <a:pt x="27431" y="2537"/>
                    <a:pt x="27414" y="2555"/>
                  </a:cubicBezTo>
                  <a:cubicBezTo>
                    <a:pt x="27374" y="2572"/>
                    <a:pt x="27374" y="2611"/>
                    <a:pt x="27396" y="2646"/>
                  </a:cubicBezTo>
                  <a:cubicBezTo>
                    <a:pt x="27396" y="2663"/>
                    <a:pt x="27431" y="2681"/>
                    <a:pt x="27448" y="2681"/>
                  </a:cubicBezTo>
                  <a:lnTo>
                    <a:pt x="27483" y="2681"/>
                  </a:lnTo>
                  <a:cubicBezTo>
                    <a:pt x="27522" y="2663"/>
                    <a:pt x="27540" y="2611"/>
                    <a:pt x="27522" y="2572"/>
                  </a:cubicBezTo>
                  <a:cubicBezTo>
                    <a:pt x="27505" y="2555"/>
                    <a:pt x="27483" y="2537"/>
                    <a:pt x="27448" y="2537"/>
                  </a:cubicBezTo>
                  <a:close/>
                  <a:moveTo>
                    <a:pt x="17641" y="2594"/>
                  </a:moveTo>
                  <a:cubicBezTo>
                    <a:pt x="17623" y="2594"/>
                    <a:pt x="17584" y="2611"/>
                    <a:pt x="17584" y="2646"/>
                  </a:cubicBezTo>
                  <a:cubicBezTo>
                    <a:pt x="17567" y="2681"/>
                    <a:pt x="17584" y="2720"/>
                    <a:pt x="17623" y="2737"/>
                  </a:cubicBezTo>
                  <a:lnTo>
                    <a:pt x="17641" y="2737"/>
                  </a:lnTo>
                  <a:cubicBezTo>
                    <a:pt x="17675" y="2737"/>
                    <a:pt x="17693" y="2720"/>
                    <a:pt x="17714" y="2703"/>
                  </a:cubicBezTo>
                  <a:cubicBezTo>
                    <a:pt x="17732" y="2663"/>
                    <a:pt x="17714" y="2629"/>
                    <a:pt x="17675" y="2611"/>
                  </a:cubicBezTo>
                  <a:cubicBezTo>
                    <a:pt x="17658" y="2594"/>
                    <a:pt x="17658" y="2594"/>
                    <a:pt x="17641" y="2594"/>
                  </a:cubicBezTo>
                  <a:close/>
                  <a:moveTo>
                    <a:pt x="4025" y="2611"/>
                  </a:moveTo>
                  <a:cubicBezTo>
                    <a:pt x="3986" y="2629"/>
                    <a:pt x="3969" y="2681"/>
                    <a:pt x="3986" y="2720"/>
                  </a:cubicBezTo>
                  <a:cubicBezTo>
                    <a:pt x="4008" y="2737"/>
                    <a:pt x="4025" y="2755"/>
                    <a:pt x="4043" y="2755"/>
                  </a:cubicBezTo>
                  <a:cubicBezTo>
                    <a:pt x="4060" y="2755"/>
                    <a:pt x="4078" y="2755"/>
                    <a:pt x="4078" y="2737"/>
                  </a:cubicBezTo>
                  <a:cubicBezTo>
                    <a:pt x="4117" y="2720"/>
                    <a:pt x="4134" y="2681"/>
                    <a:pt x="4117" y="2646"/>
                  </a:cubicBezTo>
                  <a:cubicBezTo>
                    <a:pt x="4095" y="2611"/>
                    <a:pt x="4078" y="2611"/>
                    <a:pt x="4043" y="2611"/>
                  </a:cubicBezTo>
                  <a:close/>
                  <a:moveTo>
                    <a:pt x="18328" y="2646"/>
                  </a:moveTo>
                  <a:cubicBezTo>
                    <a:pt x="18293" y="2663"/>
                    <a:pt x="18276" y="2703"/>
                    <a:pt x="18276" y="2737"/>
                  </a:cubicBezTo>
                  <a:cubicBezTo>
                    <a:pt x="18293" y="2772"/>
                    <a:pt x="18311" y="2790"/>
                    <a:pt x="18345" y="2790"/>
                  </a:cubicBezTo>
                  <a:lnTo>
                    <a:pt x="18367" y="2790"/>
                  </a:lnTo>
                  <a:cubicBezTo>
                    <a:pt x="18402" y="2772"/>
                    <a:pt x="18437" y="2737"/>
                    <a:pt x="18419" y="2703"/>
                  </a:cubicBezTo>
                  <a:cubicBezTo>
                    <a:pt x="18419" y="2663"/>
                    <a:pt x="18385" y="2646"/>
                    <a:pt x="18345" y="2646"/>
                  </a:cubicBezTo>
                  <a:close/>
                  <a:moveTo>
                    <a:pt x="17984" y="2681"/>
                  </a:moveTo>
                  <a:cubicBezTo>
                    <a:pt x="17949" y="2681"/>
                    <a:pt x="17932" y="2720"/>
                    <a:pt x="17910" y="2755"/>
                  </a:cubicBezTo>
                  <a:cubicBezTo>
                    <a:pt x="17910" y="2790"/>
                    <a:pt x="17949" y="2829"/>
                    <a:pt x="17984" y="2829"/>
                  </a:cubicBezTo>
                  <a:cubicBezTo>
                    <a:pt x="18041" y="2829"/>
                    <a:pt x="18058" y="2811"/>
                    <a:pt x="18058" y="2772"/>
                  </a:cubicBezTo>
                  <a:cubicBezTo>
                    <a:pt x="18076" y="2720"/>
                    <a:pt x="18041" y="2681"/>
                    <a:pt x="18002" y="2681"/>
                  </a:cubicBezTo>
                  <a:close/>
                  <a:moveTo>
                    <a:pt x="3699" y="2772"/>
                  </a:moveTo>
                  <a:cubicBezTo>
                    <a:pt x="3660" y="2790"/>
                    <a:pt x="3642" y="2846"/>
                    <a:pt x="3660" y="2881"/>
                  </a:cubicBezTo>
                  <a:cubicBezTo>
                    <a:pt x="3682" y="2898"/>
                    <a:pt x="3699" y="2920"/>
                    <a:pt x="3734" y="2920"/>
                  </a:cubicBezTo>
                  <a:lnTo>
                    <a:pt x="3769" y="2920"/>
                  </a:lnTo>
                  <a:cubicBezTo>
                    <a:pt x="3790" y="2898"/>
                    <a:pt x="3808" y="2846"/>
                    <a:pt x="3790" y="2811"/>
                  </a:cubicBezTo>
                  <a:cubicBezTo>
                    <a:pt x="3790" y="2790"/>
                    <a:pt x="3751" y="2772"/>
                    <a:pt x="3734" y="2772"/>
                  </a:cubicBezTo>
                  <a:close/>
                  <a:moveTo>
                    <a:pt x="27592" y="2864"/>
                  </a:moveTo>
                  <a:cubicBezTo>
                    <a:pt x="27557" y="2881"/>
                    <a:pt x="27540" y="2938"/>
                    <a:pt x="27557" y="2972"/>
                  </a:cubicBezTo>
                  <a:cubicBezTo>
                    <a:pt x="27575" y="2990"/>
                    <a:pt x="27592" y="3007"/>
                    <a:pt x="27614" y="3007"/>
                  </a:cubicBezTo>
                  <a:cubicBezTo>
                    <a:pt x="27631" y="3007"/>
                    <a:pt x="27649" y="3007"/>
                    <a:pt x="27649" y="2990"/>
                  </a:cubicBezTo>
                  <a:cubicBezTo>
                    <a:pt x="27683" y="2972"/>
                    <a:pt x="27701" y="2938"/>
                    <a:pt x="27683" y="2898"/>
                  </a:cubicBezTo>
                  <a:cubicBezTo>
                    <a:pt x="27666" y="2881"/>
                    <a:pt x="27649" y="2864"/>
                    <a:pt x="27614" y="2864"/>
                  </a:cubicBezTo>
                  <a:close/>
                  <a:moveTo>
                    <a:pt x="3407" y="2938"/>
                  </a:moveTo>
                  <a:cubicBezTo>
                    <a:pt x="3390" y="2938"/>
                    <a:pt x="3390" y="2938"/>
                    <a:pt x="3373" y="2955"/>
                  </a:cubicBezTo>
                  <a:cubicBezTo>
                    <a:pt x="3333" y="2972"/>
                    <a:pt x="3316" y="3007"/>
                    <a:pt x="3333" y="3046"/>
                  </a:cubicBezTo>
                  <a:cubicBezTo>
                    <a:pt x="3355" y="3081"/>
                    <a:pt x="3390" y="3081"/>
                    <a:pt x="3407" y="3081"/>
                  </a:cubicBezTo>
                  <a:lnTo>
                    <a:pt x="3442" y="3081"/>
                  </a:lnTo>
                  <a:cubicBezTo>
                    <a:pt x="3481" y="3064"/>
                    <a:pt x="3499" y="3007"/>
                    <a:pt x="3481" y="2972"/>
                  </a:cubicBezTo>
                  <a:cubicBezTo>
                    <a:pt x="3464" y="2955"/>
                    <a:pt x="3425" y="2938"/>
                    <a:pt x="3407" y="2938"/>
                  </a:cubicBezTo>
                  <a:close/>
                  <a:moveTo>
                    <a:pt x="3098" y="3116"/>
                  </a:moveTo>
                  <a:cubicBezTo>
                    <a:pt x="3081" y="3116"/>
                    <a:pt x="3064" y="3138"/>
                    <a:pt x="3064" y="3138"/>
                  </a:cubicBezTo>
                  <a:cubicBezTo>
                    <a:pt x="3029" y="3155"/>
                    <a:pt x="3007" y="3207"/>
                    <a:pt x="3029" y="3246"/>
                  </a:cubicBezTo>
                  <a:cubicBezTo>
                    <a:pt x="3046" y="3264"/>
                    <a:pt x="3081" y="3264"/>
                    <a:pt x="3098" y="3264"/>
                  </a:cubicBezTo>
                  <a:lnTo>
                    <a:pt x="3138" y="3264"/>
                  </a:lnTo>
                  <a:cubicBezTo>
                    <a:pt x="3172" y="3246"/>
                    <a:pt x="3172" y="3190"/>
                    <a:pt x="3155" y="3155"/>
                  </a:cubicBezTo>
                  <a:cubicBezTo>
                    <a:pt x="3138" y="3138"/>
                    <a:pt x="3116" y="3116"/>
                    <a:pt x="3098" y="3116"/>
                  </a:cubicBezTo>
                  <a:close/>
                  <a:moveTo>
                    <a:pt x="27757" y="3190"/>
                  </a:moveTo>
                  <a:cubicBezTo>
                    <a:pt x="27722" y="3207"/>
                    <a:pt x="27701" y="3264"/>
                    <a:pt x="27722" y="3299"/>
                  </a:cubicBezTo>
                  <a:cubicBezTo>
                    <a:pt x="27740" y="3316"/>
                    <a:pt x="27757" y="3334"/>
                    <a:pt x="27792" y="3334"/>
                  </a:cubicBezTo>
                  <a:cubicBezTo>
                    <a:pt x="27792" y="3334"/>
                    <a:pt x="27810" y="3334"/>
                    <a:pt x="27810" y="3316"/>
                  </a:cubicBezTo>
                  <a:cubicBezTo>
                    <a:pt x="27849" y="3299"/>
                    <a:pt x="27866" y="3264"/>
                    <a:pt x="27849" y="3225"/>
                  </a:cubicBezTo>
                  <a:cubicBezTo>
                    <a:pt x="27831" y="3190"/>
                    <a:pt x="27810" y="3190"/>
                    <a:pt x="27792" y="3190"/>
                  </a:cubicBezTo>
                  <a:close/>
                  <a:moveTo>
                    <a:pt x="2811" y="3334"/>
                  </a:moveTo>
                  <a:cubicBezTo>
                    <a:pt x="2790" y="3334"/>
                    <a:pt x="2772" y="3334"/>
                    <a:pt x="2755" y="3355"/>
                  </a:cubicBezTo>
                  <a:cubicBezTo>
                    <a:pt x="2720" y="3373"/>
                    <a:pt x="2720" y="3425"/>
                    <a:pt x="2737" y="3464"/>
                  </a:cubicBezTo>
                  <a:cubicBezTo>
                    <a:pt x="2755" y="3481"/>
                    <a:pt x="2772" y="3481"/>
                    <a:pt x="2811" y="3481"/>
                  </a:cubicBezTo>
                  <a:cubicBezTo>
                    <a:pt x="2811" y="3481"/>
                    <a:pt x="2829" y="3481"/>
                    <a:pt x="2846" y="3464"/>
                  </a:cubicBezTo>
                  <a:cubicBezTo>
                    <a:pt x="2881" y="3442"/>
                    <a:pt x="2881" y="3407"/>
                    <a:pt x="2863" y="3373"/>
                  </a:cubicBezTo>
                  <a:cubicBezTo>
                    <a:pt x="2846" y="3355"/>
                    <a:pt x="2829" y="3334"/>
                    <a:pt x="2811" y="3334"/>
                  </a:cubicBezTo>
                  <a:close/>
                  <a:moveTo>
                    <a:pt x="27957" y="3499"/>
                  </a:moveTo>
                  <a:cubicBezTo>
                    <a:pt x="27940" y="3499"/>
                    <a:pt x="27940" y="3499"/>
                    <a:pt x="27918" y="3516"/>
                  </a:cubicBezTo>
                  <a:cubicBezTo>
                    <a:pt x="27883" y="3534"/>
                    <a:pt x="27866" y="3573"/>
                    <a:pt x="27883" y="3608"/>
                  </a:cubicBezTo>
                  <a:cubicBezTo>
                    <a:pt x="27901" y="3642"/>
                    <a:pt x="27940" y="3642"/>
                    <a:pt x="27957" y="3642"/>
                  </a:cubicBezTo>
                  <a:lnTo>
                    <a:pt x="27992" y="3642"/>
                  </a:lnTo>
                  <a:cubicBezTo>
                    <a:pt x="28027" y="3625"/>
                    <a:pt x="28049" y="3573"/>
                    <a:pt x="28010" y="3534"/>
                  </a:cubicBezTo>
                  <a:cubicBezTo>
                    <a:pt x="28010" y="3516"/>
                    <a:pt x="27975" y="3499"/>
                    <a:pt x="27957" y="3499"/>
                  </a:cubicBezTo>
                  <a:close/>
                  <a:moveTo>
                    <a:pt x="2520" y="3551"/>
                  </a:moveTo>
                  <a:cubicBezTo>
                    <a:pt x="2502" y="3551"/>
                    <a:pt x="2485" y="3573"/>
                    <a:pt x="2463" y="3573"/>
                  </a:cubicBezTo>
                  <a:cubicBezTo>
                    <a:pt x="2446" y="3608"/>
                    <a:pt x="2428" y="3642"/>
                    <a:pt x="2463" y="3682"/>
                  </a:cubicBezTo>
                  <a:cubicBezTo>
                    <a:pt x="2463" y="3699"/>
                    <a:pt x="2502" y="3699"/>
                    <a:pt x="2520" y="3699"/>
                  </a:cubicBezTo>
                  <a:lnTo>
                    <a:pt x="2555" y="3699"/>
                  </a:lnTo>
                  <a:cubicBezTo>
                    <a:pt x="2594" y="3660"/>
                    <a:pt x="2594" y="3625"/>
                    <a:pt x="2572" y="3590"/>
                  </a:cubicBezTo>
                  <a:cubicBezTo>
                    <a:pt x="2555" y="3573"/>
                    <a:pt x="2537" y="3551"/>
                    <a:pt x="2520" y="3551"/>
                  </a:cubicBezTo>
                  <a:close/>
                  <a:moveTo>
                    <a:pt x="2228" y="3790"/>
                  </a:moveTo>
                  <a:cubicBezTo>
                    <a:pt x="2211" y="3790"/>
                    <a:pt x="2193" y="3790"/>
                    <a:pt x="2193" y="3808"/>
                  </a:cubicBezTo>
                  <a:cubicBezTo>
                    <a:pt x="2159" y="3825"/>
                    <a:pt x="2159" y="3877"/>
                    <a:pt x="2176" y="3917"/>
                  </a:cubicBezTo>
                  <a:cubicBezTo>
                    <a:pt x="2193" y="3934"/>
                    <a:pt x="2211" y="3934"/>
                    <a:pt x="2228" y="3934"/>
                  </a:cubicBezTo>
                  <a:cubicBezTo>
                    <a:pt x="2246" y="3934"/>
                    <a:pt x="2267" y="3934"/>
                    <a:pt x="2285" y="3917"/>
                  </a:cubicBezTo>
                  <a:cubicBezTo>
                    <a:pt x="2302" y="3899"/>
                    <a:pt x="2320" y="3843"/>
                    <a:pt x="2285" y="3808"/>
                  </a:cubicBezTo>
                  <a:cubicBezTo>
                    <a:pt x="2267" y="3790"/>
                    <a:pt x="2246" y="3790"/>
                    <a:pt x="2228" y="3790"/>
                  </a:cubicBezTo>
                  <a:close/>
                  <a:moveTo>
                    <a:pt x="28101" y="3825"/>
                  </a:moveTo>
                  <a:cubicBezTo>
                    <a:pt x="28066" y="3843"/>
                    <a:pt x="28049" y="3899"/>
                    <a:pt x="28066" y="3934"/>
                  </a:cubicBezTo>
                  <a:cubicBezTo>
                    <a:pt x="28084" y="3951"/>
                    <a:pt x="28101" y="3969"/>
                    <a:pt x="28136" y="3969"/>
                  </a:cubicBezTo>
                  <a:cubicBezTo>
                    <a:pt x="28136" y="3969"/>
                    <a:pt x="28158" y="3969"/>
                    <a:pt x="28175" y="3951"/>
                  </a:cubicBezTo>
                  <a:cubicBezTo>
                    <a:pt x="28210" y="3934"/>
                    <a:pt x="28210" y="3899"/>
                    <a:pt x="28192" y="3860"/>
                  </a:cubicBezTo>
                  <a:cubicBezTo>
                    <a:pt x="28175" y="3825"/>
                    <a:pt x="28158" y="3825"/>
                    <a:pt x="28136" y="3825"/>
                  </a:cubicBezTo>
                  <a:close/>
                  <a:moveTo>
                    <a:pt x="1958" y="4025"/>
                  </a:moveTo>
                  <a:cubicBezTo>
                    <a:pt x="1941" y="4025"/>
                    <a:pt x="1919" y="4025"/>
                    <a:pt x="1902" y="4043"/>
                  </a:cubicBezTo>
                  <a:cubicBezTo>
                    <a:pt x="1884" y="4060"/>
                    <a:pt x="1867" y="4117"/>
                    <a:pt x="1902" y="4152"/>
                  </a:cubicBezTo>
                  <a:cubicBezTo>
                    <a:pt x="1919" y="4152"/>
                    <a:pt x="1941" y="4169"/>
                    <a:pt x="1958" y="4169"/>
                  </a:cubicBezTo>
                  <a:cubicBezTo>
                    <a:pt x="1976" y="4169"/>
                    <a:pt x="1993" y="4169"/>
                    <a:pt x="2011" y="4152"/>
                  </a:cubicBezTo>
                  <a:cubicBezTo>
                    <a:pt x="2028" y="4134"/>
                    <a:pt x="2028" y="4078"/>
                    <a:pt x="2011" y="4043"/>
                  </a:cubicBezTo>
                  <a:cubicBezTo>
                    <a:pt x="1993" y="4025"/>
                    <a:pt x="1976" y="4025"/>
                    <a:pt x="1958" y="4025"/>
                  </a:cubicBezTo>
                  <a:close/>
                  <a:moveTo>
                    <a:pt x="28284" y="4134"/>
                  </a:moveTo>
                  <a:cubicBezTo>
                    <a:pt x="28245" y="4169"/>
                    <a:pt x="28245" y="4204"/>
                    <a:pt x="28266" y="4243"/>
                  </a:cubicBezTo>
                  <a:cubicBezTo>
                    <a:pt x="28284" y="4260"/>
                    <a:pt x="28301" y="4278"/>
                    <a:pt x="28319" y="4278"/>
                  </a:cubicBezTo>
                  <a:cubicBezTo>
                    <a:pt x="28336" y="4278"/>
                    <a:pt x="28353" y="4260"/>
                    <a:pt x="28375" y="4260"/>
                  </a:cubicBezTo>
                  <a:cubicBezTo>
                    <a:pt x="28393" y="4243"/>
                    <a:pt x="28410" y="4186"/>
                    <a:pt x="28393" y="4169"/>
                  </a:cubicBezTo>
                  <a:cubicBezTo>
                    <a:pt x="28375" y="4134"/>
                    <a:pt x="28353" y="4134"/>
                    <a:pt x="28319" y="4134"/>
                  </a:cubicBezTo>
                  <a:close/>
                  <a:moveTo>
                    <a:pt x="1684" y="4260"/>
                  </a:moveTo>
                  <a:cubicBezTo>
                    <a:pt x="1667" y="4260"/>
                    <a:pt x="1649" y="4278"/>
                    <a:pt x="1632" y="4278"/>
                  </a:cubicBezTo>
                  <a:cubicBezTo>
                    <a:pt x="1615" y="4313"/>
                    <a:pt x="1615" y="4352"/>
                    <a:pt x="1632" y="4387"/>
                  </a:cubicBezTo>
                  <a:cubicBezTo>
                    <a:pt x="1649" y="4404"/>
                    <a:pt x="1667" y="4404"/>
                    <a:pt x="1684" y="4404"/>
                  </a:cubicBezTo>
                  <a:cubicBezTo>
                    <a:pt x="1702" y="4404"/>
                    <a:pt x="1723" y="4404"/>
                    <a:pt x="1741" y="4387"/>
                  </a:cubicBezTo>
                  <a:cubicBezTo>
                    <a:pt x="1758" y="4369"/>
                    <a:pt x="1776" y="4313"/>
                    <a:pt x="1741" y="4295"/>
                  </a:cubicBezTo>
                  <a:cubicBezTo>
                    <a:pt x="1723" y="4278"/>
                    <a:pt x="1702" y="4260"/>
                    <a:pt x="1684" y="4260"/>
                  </a:cubicBezTo>
                  <a:close/>
                  <a:moveTo>
                    <a:pt x="28536" y="4421"/>
                  </a:moveTo>
                  <a:cubicBezTo>
                    <a:pt x="28519" y="4421"/>
                    <a:pt x="28501" y="4421"/>
                    <a:pt x="28484" y="4443"/>
                  </a:cubicBezTo>
                  <a:cubicBezTo>
                    <a:pt x="28462" y="4461"/>
                    <a:pt x="28445" y="4513"/>
                    <a:pt x="28462" y="4530"/>
                  </a:cubicBezTo>
                  <a:cubicBezTo>
                    <a:pt x="28484" y="4569"/>
                    <a:pt x="28501" y="4569"/>
                    <a:pt x="28536" y="4569"/>
                  </a:cubicBezTo>
                  <a:cubicBezTo>
                    <a:pt x="28554" y="4569"/>
                    <a:pt x="28554" y="4569"/>
                    <a:pt x="28571" y="4552"/>
                  </a:cubicBezTo>
                  <a:cubicBezTo>
                    <a:pt x="28610" y="4530"/>
                    <a:pt x="28610" y="4495"/>
                    <a:pt x="28593" y="4461"/>
                  </a:cubicBezTo>
                  <a:cubicBezTo>
                    <a:pt x="28571" y="4443"/>
                    <a:pt x="28554" y="4421"/>
                    <a:pt x="28536" y="4421"/>
                  </a:cubicBezTo>
                  <a:close/>
                  <a:moveTo>
                    <a:pt x="1432" y="4513"/>
                  </a:moveTo>
                  <a:cubicBezTo>
                    <a:pt x="1415" y="4513"/>
                    <a:pt x="1397" y="4530"/>
                    <a:pt x="1375" y="4530"/>
                  </a:cubicBezTo>
                  <a:cubicBezTo>
                    <a:pt x="1341" y="4569"/>
                    <a:pt x="1341" y="4622"/>
                    <a:pt x="1375" y="4639"/>
                  </a:cubicBezTo>
                  <a:cubicBezTo>
                    <a:pt x="1397" y="4661"/>
                    <a:pt x="1415" y="4661"/>
                    <a:pt x="1432" y="4661"/>
                  </a:cubicBezTo>
                  <a:cubicBezTo>
                    <a:pt x="1449" y="4661"/>
                    <a:pt x="1467" y="4661"/>
                    <a:pt x="1484" y="4639"/>
                  </a:cubicBezTo>
                  <a:cubicBezTo>
                    <a:pt x="1506" y="4622"/>
                    <a:pt x="1506" y="4569"/>
                    <a:pt x="1484" y="4530"/>
                  </a:cubicBezTo>
                  <a:cubicBezTo>
                    <a:pt x="1467" y="4530"/>
                    <a:pt x="1449" y="4513"/>
                    <a:pt x="1432" y="4513"/>
                  </a:cubicBezTo>
                  <a:close/>
                  <a:moveTo>
                    <a:pt x="28736" y="4713"/>
                  </a:moveTo>
                  <a:cubicBezTo>
                    <a:pt x="28736" y="4713"/>
                    <a:pt x="28719" y="4730"/>
                    <a:pt x="28702" y="4730"/>
                  </a:cubicBezTo>
                  <a:cubicBezTo>
                    <a:pt x="28662" y="4769"/>
                    <a:pt x="28662" y="4804"/>
                    <a:pt x="28680" y="4839"/>
                  </a:cubicBezTo>
                  <a:cubicBezTo>
                    <a:pt x="28702" y="4856"/>
                    <a:pt x="28719" y="4856"/>
                    <a:pt x="28736" y="4856"/>
                  </a:cubicBezTo>
                  <a:lnTo>
                    <a:pt x="28789" y="4856"/>
                  </a:lnTo>
                  <a:cubicBezTo>
                    <a:pt x="28810" y="4822"/>
                    <a:pt x="28828" y="4787"/>
                    <a:pt x="28810" y="4748"/>
                  </a:cubicBezTo>
                  <a:cubicBezTo>
                    <a:pt x="28789" y="4730"/>
                    <a:pt x="28771" y="4713"/>
                    <a:pt x="28736" y="4713"/>
                  </a:cubicBezTo>
                  <a:close/>
                  <a:moveTo>
                    <a:pt x="1180" y="4787"/>
                  </a:moveTo>
                  <a:cubicBezTo>
                    <a:pt x="1158" y="4787"/>
                    <a:pt x="1140" y="4787"/>
                    <a:pt x="1123" y="4804"/>
                  </a:cubicBezTo>
                  <a:cubicBezTo>
                    <a:pt x="1088" y="4839"/>
                    <a:pt x="1106" y="4878"/>
                    <a:pt x="1123" y="4913"/>
                  </a:cubicBezTo>
                  <a:cubicBezTo>
                    <a:pt x="1140" y="4913"/>
                    <a:pt x="1158" y="4930"/>
                    <a:pt x="1180" y="4930"/>
                  </a:cubicBezTo>
                  <a:cubicBezTo>
                    <a:pt x="1197" y="4930"/>
                    <a:pt x="1214" y="4913"/>
                    <a:pt x="1232" y="4896"/>
                  </a:cubicBezTo>
                  <a:cubicBezTo>
                    <a:pt x="1249" y="4878"/>
                    <a:pt x="1249" y="4822"/>
                    <a:pt x="1232" y="4804"/>
                  </a:cubicBezTo>
                  <a:cubicBezTo>
                    <a:pt x="1214" y="4787"/>
                    <a:pt x="1197" y="4787"/>
                    <a:pt x="1180" y="4787"/>
                  </a:cubicBezTo>
                  <a:close/>
                  <a:moveTo>
                    <a:pt x="28919" y="5022"/>
                  </a:moveTo>
                  <a:cubicBezTo>
                    <a:pt x="28880" y="5057"/>
                    <a:pt x="28880" y="5096"/>
                    <a:pt x="28897" y="5131"/>
                  </a:cubicBezTo>
                  <a:cubicBezTo>
                    <a:pt x="28919" y="5148"/>
                    <a:pt x="28936" y="5165"/>
                    <a:pt x="28954" y="5165"/>
                  </a:cubicBezTo>
                  <a:cubicBezTo>
                    <a:pt x="28971" y="5165"/>
                    <a:pt x="28989" y="5148"/>
                    <a:pt x="29006" y="5148"/>
                  </a:cubicBezTo>
                  <a:cubicBezTo>
                    <a:pt x="29028" y="5113"/>
                    <a:pt x="29045" y="5074"/>
                    <a:pt x="29006" y="5039"/>
                  </a:cubicBezTo>
                  <a:cubicBezTo>
                    <a:pt x="29006" y="5022"/>
                    <a:pt x="28971" y="5022"/>
                    <a:pt x="28954" y="5022"/>
                  </a:cubicBezTo>
                  <a:close/>
                  <a:moveTo>
                    <a:pt x="940" y="5057"/>
                  </a:moveTo>
                  <a:cubicBezTo>
                    <a:pt x="905" y="5057"/>
                    <a:pt x="888" y="5057"/>
                    <a:pt x="888" y="5074"/>
                  </a:cubicBezTo>
                  <a:cubicBezTo>
                    <a:pt x="853" y="5113"/>
                    <a:pt x="853" y="5148"/>
                    <a:pt x="888" y="5183"/>
                  </a:cubicBezTo>
                  <a:cubicBezTo>
                    <a:pt x="905" y="5183"/>
                    <a:pt x="923" y="5205"/>
                    <a:pt x="940" y="5205"/>
                  </a:cubicBezTo>
                  <a:cubicBezTo>
                    <a:pt x="962" y="5205"/>
                    <a:pt x="979" y="5183"/>
                    <a:pt x="997" y="5165"/>
                  </a:cubicBezTo>
                  <a:cubicBezTo>
                    <a:pt x="1014" y="5148"/>
                    <a:pt x="1014" y="5096"/>
                    <a:pt x="979" y="5074"/>
                  </a:cubicBezTo>
                  <a:cubicBezTo>
                    <a:pt x="962" y="5057"/>
                    <a:pt x="940" y="5057"/>
                    <a:pt x="940" y="5057"/>
                  </a:cubicBezTo>
                  <a:close/>
                  <a:moveTo>
                    <a:pt x="29137" y="5313"/>
                  </a:moveTo>
                  <a:cubicBezTo>
                    <a:pt x="29097" y="5348"/>
                    <a:pt x="29097" y="5383"/>
                    <a:pt x="29115" y="5422"/>
                  </a:cubicBezTo>
                  <a:cubicBezTo>
                    <a:pt x="29137" y="5440"/>
                    <a:pt x="29154" y="5457"/>
                    <a:pt x="29171" y="5457"/>
                  </a:cubicBezTo>
                  <a:cubicBezTo>
                    <a:pt x="29189" y="5457"/>
                    <a:pt x="29206" y="5440"/>
                    <a:pt x="29224" y="5440"/>
                  </a:cubicBezTo>
                  <a:cubicBezTo>
                    <a:pt x="29245" y="5400"/>
                    <a:pt x="29263" y="5366"/>
                    <a:pt x="29224" y="5331"/>
                  </a:cubicBezTo>
                  <a:cubicBezTo>
                    <a:pt x="29224" y="5313"/>
                    <a:pt x="29189" y="5313"/>
                    <a:pt x="29171" y="5313"/>
                  </a:cubicBezTo>
                  <a:close/>
                  <a:moveTo>
                    <a:pt x="705" y="5331"/>
                  </a:moveTo>
                  <a:cubicBezTo>
                    <a:pt x="688" y="5331"/>
                    <a:pt x="670" y="5348"/>
                    <a:pt x="653" y="5366"/>
                  </a:cubicBezTo>
                  <a:cubicBezTo>
                    <a:pt x="614" y="5383"/>
                    <a:pt x="636" y="5440"/>
                    <a:pt x="653" y="5457"/>
                  </a:cubicBezTo>
                  <a:cubicBezTo>
                    <a:pt x="670" y="5474"/>
                    <a:pt x="688" y="5474"/>
                    <a:pt x="705" y="5474"/>
                  </a:cubicBezTo>
                  <a:cubicBezTo>
                    <a:pt x="723" y="5474"/>
                    <a:pt x="744" y="5474"/>
                    <a:pt x="762" y="5457"/>
                  </a:cubicBezTo>
                  <a:cubicBezTo>
                    <a:pt x="779" y="5422"/>
                    <a:pt x="779" y="5366"/>
                    <a:pt x="744" y="5348"/>
                  </a:cubicBezTo>
                  <a:cubicBezTo>
                    <a:pt x="744" y="5331"/>
                    <a:pt x="723" y="5331"/>
                    <a:pt x="705" y="5331"/>
                  </a:cubicBezTo>
                  <a:close/>
                  <a:moveTo>
                    <a:pt x="29406" y="5583"/>
                  </a:moveTo>
                  <a:cubicBezTo>
                    <a:pt x="29389" y="5583"/>
                    <a:pt x="29372" y="5601"/>
                    <a:pt x="29354" y="5601"/>
                  </a:cubicBezTo>
                  <a:cubicBezTo>
                    <a:pt x="29315" y="5640"/>
                    <a:pt x="29315" y="5675"/>
                    <a:pt x="29332" y="5709"/>
                  </a:cubicBezTo>
                  <a:cubicBezTo>
                    <a:pt x="29354" y="5727"/>
                    <a:pt x="29372" y="5727"/>
                    <a:pt x="29406" y="5727"/>
                  </a:cubicBezTo>
                  <a:cubicBezTo>
                    <a:pt x="29406" y="5727"/>
                    <a:pt x="29424" y="5727"/>
                    <a:pt x="29441" y="5709"/>
                  </a:cubicBezTo>
                  <a:cubicBezTo>
                    <a:pt x="29480" y="5692"/>
                    <a:pt x="29480" y="5657"/>
                    <a:pt x="29463" y="5618"/>
                  </a:cubicBezTo>
                  <a:cubicBezTo>
                    <a:pt x="29441" y="5601"/>
                    <a:pt x="29424" y="5583"/>
                    <a:pt x="29406" y="5583"/>
                  </a:cubicBezTo>
                  <a:close/>
                  <a:moveTo>
                    <a:pt x="488" y="5618"/>
                  </a:moveTo>
                  <a:cubicBezTo>
                    <a:pt x="470" y="5618"/>
                    <a:pt x="435" y="5640"/>
                    <a:pt x="435" y="5657"/>
                  </a:cubicBezTo>
                  <a:cubicBezTo>
                    <a:pt x="396" y="5692"/>
                    <a:pt x="418" y="5727"/>
                    <a:pt x="453" y="5748"/>
                  </a:cubicBezTo>
                  <a:cubicBezTo>
                    <a:pt x="453" y="5766"/>
                    <a:pt x="470" y="5766"/>
                    <a:pt x="488" y="5766"/>
                  </a:cubicBezTo>
                  <a:cubicBezTo>
                    <a:pt x="505" y="5766"/>
                    <a:pt x="527" y="5748"/>
                    <a:pt x="544" y="5727"/>
                  </a:cubicBezTo>
                  <a:cubicBezTo>
                    <a:pt x="562" y="5709"/>
                    <a:pt x="562" y="5657"/>
                    <a:pt x="527" y="5640"/>
                  </a:cubicBezTo>
                  <a:cubicBezTo>
                    <a:pt x="527" y="5618"/>
                    <a:pt x="505" y="5618"/>
                    <a:pt x="488" y="5618"/>
                  </a:cubicBezTo>
                  <a:close/>
                  <a:moveTo>
                    <a:pt x="29624" y="5875"/>
                  </a:moveTo>
                  <a:cubicBezTo>
                    <a:pt x="29607" y="5875"/>
                    <a:pt x="29589" y="5875"/>
                    <a:pt x="29572" y="5892"/>
                  </a:cubicBezTo>
                  <a:cubicBezTo>
                    <a:pt x="29550" y="5909"/>
                    <a:pt x="29533" y="5966"/>
                    <a:pt x="29572" y="6001"/>
                  </a:cubicBezTo>
                  <a:cubicBezTo>
                    <a:pt x="29589" y="6018"/>
                    <a:pt x="29607" y="6018"/>
                    <a:pt x="29624" y="6018"/>
                  </a:cubicBezTo>
                  <a:cubicBezTo>
                    <a:pt x="29641" y="6018"/>
                    <a:pt x="29659" y="6018"/>
                    <a:pt x="29659" y="6001"/>
                  </a:cubicBezTo>
                  <a:cubicBezTo>
                    <a:pt x="29698" y="5983"/>
                    <a:pt x="29698" y="5927"/>
                    <a:pt x="29681" y="5909"/>
                  </a:cubicBezTo>
                  <a:cubicBezTo>
                    <a:pt x="29659" y="5892"/>
                    <a:pt x="29641" y="5875"/>
                    <a:pt x="29624" y="5875"/>
                  </a:cubicBezTo>
                  <a:close/>
                  <a:moveTo>
                    <a:pt x="288" y="5927"/>
                  </a:moveTo>
                  <a:cubicBezTo>
                    <a:pt x="253" y="5927"/>
                    <a:pt x="235" y="5927"/>
                    <a:pt x="218" y="5944"/>
                  </a:cubicBezTo>
                  <a:cubicBezTo>
                    <a:pt x="200" y="5983"/>
                    <a:pt x="200" y="6036"/>
                    <a:pt x="235" y="6053"/>
                  </a:cubicBezTo>
                  <a:cubicBezTo>
                    <a:pt x="253" y="6053"/>
                    <a:pt x="270" y="6075"/>
                    <a:pt x="288" y="6075"/>
                  </a:cubicBezTo>
                  <a:cubicBezTo>
                    <a:pt x="309" y="6075"/>
                    <a:pt x="327" y="6053"/>
                    <a:pt x="344" y="6036"/>
                  </a:cubicBezTo>
                  <a:cubicBezTo>
                    <a:pt x="361" y="6001"/>
                    <a:pt x="361" y="5944"/>
                    <a:pt x="327" y="5927"/>
                  </a:cubicBezTo>
                  <a:close/>
                  <a:moveTo>
                    <a:pt x="29842" y="6162"/>
                  </a:moveTo>
                  <a:cubicBezTo>
                    <a:pt x="29842" y="6162"/>
                    <a:pt x="29824" y="6162"/>
                    <a:pt x="29807" y="6184"/>
                  </a:cubicBezTo>
                  <a:cubicBezTo>
                    <a:pt x="29768" y="6201"/>
                    <a:pt x="29768" y="6236"/>
                    <a:pt x="29789" y="6271"/>
                  </a:cubicBezTo>
                  <a:cubicBezTo>
                    <a:pt x="29807" y="6292"/>
                    <a:pt x="29824" y="6310"/>
                    <a:pt x="29842" y="6310"/>
                  </a:cubicBezTo>
                  <a:cubicBezTo>
                    <a:pt x="29859" y="6310"/>
                    <a:pt x="29876" y="6292"/>
                    <a:pt x="29898" y="6292"/>
                  </a:cubicBezTo>
                  <a:cubicBezTo>
                    <a:pt x="29933" y="6253"/>
                    <a:pt x="29933" y="6218"/>
                    <a:pt x="29916" y="6184"/>
                  </a:cubicBezTo>
                  <a:cubicBezTo>
                    <a:pt x="29898" y="6162"/>
                    <a:pt x="29876" y="6162"/>
                    <a:pt x="29842" y="6162"/>
                  </a:cubicBezTo>
                  <a:close/>
                  <a:moveTo>
                    <a:pt x="70" y="6218"/>
                  </a:moveTo>
                  <a:cubicBezTo>
                    <a:pt x="53" y="6218"/>
                    <a:pt x="35" y="6236"/>
                    <a:pt x="18" y="6253"/>
                  </a:cubicBezTo>
                  <a:cubicBezTo>
                    <a:pt x="0" y="6292"/>
                    <a:pt x="0" y="6327"/>
                    <a:pt x="35" y="6345"/>
                  </a:cubicBezTo>
                  <a:cubicBezTo>
                    <a:pt x="53" y="6362"/>
                    <a:pt x="70" y="6362"/>
                    <a:pt x="70" y="6362"/>
                  </a:cubicBezTo>
                  <a:cubicBezTo>
                    <a:pt x="109" y="6362"/>
                    <a:pt x="127" y="6345"/>
                    <a:pt x="144" y="6327"/>
                  </a:cubicBezTo>
                  <a:cubicBezTo>
                    <a:pt x="161" y="6292"/>
                    <a:pt x="144" y="6253"/>
                    <a:pt x="109" y="6236"/>
                  </a:cubicBezTo>
                  <a:cubicBezTo>
                    <a:pt x="109" y="6218"/>
                    <a:pt x="92" y="6218"/>
                    <a:pt x="70" y="6218"/>
                  </a:cubicBezTo>
                  <a:close/>
                  <a:moveTo>
                    <a:pt x="30077" y="6436"/>
                  </a:moveTo>
                  <a:cubicBezTo>
                    <a:pt x="30059" y="6436"/>
                    <a:pt x="30042" y="6453"/>
                    <a:pt x="30024" y="6453"/>
                  </a:cubicBezTo>
                  <a:cubicBezTo>
                    <a:pt x="30007" y="6488"/>
                    <a:pt x="30007" y="6527"/>
                    <a:pt x="30024" y="6562"/>
                  </a:cubicBezTo>
                  <a:cubicBezTo>
                    <a:pt x="30042" y="6580"/>
                    <a:pt x="30059" y="6580"/>
                    <a:pt x="30077" y="6580"/>
                  </a:cubicBezTo>
                  <a:cubicBezTo>
                    <a:pt x="30094" y="6580"/>
                    <a:pt x="30116" y="6580"/>
                    <a:pt x="30133" y="6562"/>
                  </a:cubicBezTo>
                  <a:cubicBezTo>
                    <a:pt x="30151" y="6545"/>
                    <a:pt x="30168" y="6488"/>
                    <a:pt x="30133" y="6471"/>
                  </a:cubicBezTo>
                  <a:cubicBezTo>
                    <a:pt x="30116" y="6453"/>
                    <a:pt x="30094" y="6436"/>
                    <a:pt x="30077" y="6436"/>
                  </a:cubicBezTo>
                  <a:close/>
                  <a:moveTo>
                    <a:pt x="30312" y="6728"/>
                  </a:moveTo>
                  <a:cubicBezTo>
                    <a:pt x="30294" y="6728"/>
                    <a:pt x="30277" y="6728"/>
                    <a:pt x="30259" y="6745"/>
                  </a:cubicBezTo>
                  <a:cubicBezTo>
                    <a:pt x="30224" y="6762"/>
                    <a:pt x="30224" y="6815"/>
                    <a:pt x="30242" y="6836"/>
                  </a:cubicBezTo>
                  <a:cubicBezTo>
                    <a:pt x="30259" y="6854"/>
                    <a:pt x="30277" y="6871"/>
                    <a:pt x="30312" y="6871"/>
                  </a:cubicBezTo>
                  <a:cubicBezTo>
                    <a:pt x="30312" y="6871"/>
                    <a:pt x="30333" y="6871"/>
                    <a:pt x="30351" y="6854"/>
                  </a:cubicBezTo>
                  <a:cubicBezTo>
                    <a:pt x="30385" y="6836"/>
                    <a:pt x="30385" y="6780"/>
                    <a:pt x="30368" y="6745"/>
                  </a:cubicBezTo>
                  <a:cubicBezTo>
                    <a:pt x="30351" y="6728"/>
                    <a:pt x="30333" y="6728"/>
                    <a:pt x="30312" y="6728"/>
                  </a:cubicBezTo>
                  <a:close/>
                  <a:moveTo>
                    <a:pt x="30529" y="6997"/>
                  </a:moveTo>
                  <a:cubicBezTo>
                    <a:pt x="30512" y="6997"/>
                    <a:pt x="30494" y="7015"/>
                    <a:pt x="30494" y="7015"/>
                  </a:cubicBezTo>
                  <a:cubicBezTo>
                    <a:pt x="30459" y="7054"/>
                    <a:pt x="30459" y="7089"/>
                    <a:pt x="30477" y="7123"/>
                  </a:cubicBezTo>
                  <a:cubicBezTo>
                    <a:pt x="30494" y="7141"/>
                    <a:pt x="30512" y="7141"/>
                    <a:pt x="30529" y="7141"/>
                  </a:cubicBezTo>
                  <a:cubicBezTo>
                    <a:pt x="30551" y="7141"/>
                    <a:pt x="30568" y="7141"/>
                    <a:pt x="30586" y="7123"/>
                  </a:cubicBezTo>
                  <a:cubicBezTo>
                    <a:pt x="30620" y="7106"/>
                    <a:pt x="30620" y="7054"/>
                    <a:pt x="30586" y="7032"/>
                  </a:cubicBezTo>
                  <a:cubicBezTo>
                    <a:pt x="30568" y="7015"/>
                    <a:pt x="30551" y="6997"/>
                    <a:pt x="30529" y="6997"/>
                  </a:cubicBezTo>
                  <a:close/>
                  <a:moveTo>
                    <a:pt x="30786" y="7271"/>
                  </a:moveTo>
                  <a:cubicBezTo>
                    <a:pt x="30768" y="7271"/>
                    <a:pt x="30747" y="7271"/>
                    <a:pt x="30729" y="7289"/>
                  </a:cubicBezTo>
                  <a:cubicBezTo>
                    <a:pt x="30694" y="7324"/>
                    <a:pt x="30694" y="7358"/>
                    <a:pt x="30729" y="7398"/>
                  </a:cubicBezTo>
                  <a:cubicBezTo>
                    <a:pt x="30747" y="7415"/>
                    <a:pt x="30768" y="7415"/>
                    <a:pt x="30786" y="7415"/>
                  </a:cubicBezTo>
                  <a:cubicBezTo>
                    <a:pt x="30803" y="7415"/>
                    <a:pt x="30821" y="7415"/>
                    <a:pt x="30838" y="7398"/>
                  </a:cubicBezTo>
                  <a:cubicBezTo>
                    <a:pt x="30855" y="7358"/>
                    <a:pt x="30855" y="7324"/>
                    <a:pt x="30838" y="7289"/>
                  </a:cubicBezTo>
                  <a:cubicBezTo>
                    <a:pt x="30821" y="7271"/>
                    <a:pt x="30803" y="7271"/>
                    <a:pt x="30786" y="7271"/>
                  </a:cubicBezTo>
                  <a:close/>
                  <a:moveTo>
                    <a:pt x="31021" y="7541"/>
                  </a:moveTo>
                  <a:cubicBezTo>
                    <a:pt x="31003" y="7541"/>
                    <a:pt x="30986" y="7559"/>
                    <a:pt x="30964" y="7559"/>
                  </a:cubicBezTo>
                  <a:cubicBezTo>
                    <a:pt x="30947" y="7576"/>
                    <a:pt x="30929" y="7633"/>
                    <a:pt x="30947" y="7667"/>
                  </a:cubicBezTo>
                  <a:cubicBezTo>
                    <a:pt x="30964" y="7685"/>
                    <a:pt x="30986" y="7685"/>
                    <a:pt x="31021" y="7685"/>
                  </a:cubicBezTo>
                  <a:cubicBezTo>
                    <a:pt x="31038" y="7685"/>
                    <a:pt x="31038" y="7685"/>
                    <a:pt x="31056" y="7667"/>
                  </a:cubicBezTo>
                  <a:lnTo>
                    <a:pt x="31073" y="7667"/>
                  </a:lnTo>
                  <a:cubicBezTo>
                    <a:pt x="31073" y="7633"/>
                    <a:pt x="31073" y="7615"/>
                    <a:pt x="31095" y="7598"/>
                  </a:cubicBezTo>
                  <a:cubicBezTo>
                    <a:pt x="31073" y="7598"/>
                    <a:pt x="31073" y="7576"/>
                    <a:pt x="31073" y="7576"/>
                  </a:cubicBezTo>
                  <a:cubicBezTo>
                    <a:pt x="31056" y="7559"/>
                    <a:pt x="31038" y="7541"/>
                    <a:pt x="31021" y="754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7"/>
            <p:cNvSpPr/>
            <p:nvPr/>
          </p:nvSpPr>
          <p:spPr>
            <a:xfrm rot="-5400000">
              <a:off x="6383637" y="1937725"/>
              <a:ext cx="5596496" cy="1283704"/>
            </a:xfrm>
            <a:custGeom>
              <a:avLst/>
              <a:gdLst/>
              <a:ahLst/>
              <a:cxnLst/>
              <a:rect l="l" t="t" r="r" b="b"/>
              <a:pathLst>
                <a:path w="31292" h="7868" extrusionOk="0">
                  <a:moveTo>
                    <a:pt x="24151" y="1"/>
                  </a:moveTo>
                  <a:cubicBezTo>
                    <a:pt x="24111" y="18"/>
                    <a:pt x="24077" y="35"/>
                    <a:pt x="24077" y="92"/>
                  </a:cubicBezTo>
                  <a:cubicBezTo>
                    <a:pt x="24094" y="127"/>
                    <a:pt x="24111" y="144"/>
                    <a:pt x="24151" y="144"/>
                  </a:cubicBezTo>
                  <a:lnTo>
                    <a:pt x="24168" y="144"/>
                  </a:lnTo>
                  <a:cubicBezTo>
                    <a:pt x="24203" y="144"/>
                    <a:pt x="24238" y="109"/>
                    <a:pt x="24220" y="70"/>
                  </a:cubicBezTo>
                  <a:cubicBezTo>
                    <a:pt x="24220" y="35"/>
                    <a:pt x="24203" y="1"/>
                    <a:pt x="24151" y="1"/>
                  </a:cubicBezTo>
                  <a:close/>
                  <a:moveTo>
                    <a:pt x="24512" y="1"/>
                  </a:moveTo>
                  <a:cubicBezTo>
                    <a:pt x="24477" y="1"/>
                    <a:pt x="24455" y="35"/>
                    <a:pt x="24438" y="70"/>
                  </a:cubicBezTo>
                  <a:cubicBezTo>
                    <a:pt x="24438" y="109"/>
                    <a:pt x="24477" y="144"/>
                    <a:pt x="24512" y="144"/>
                  </a:cubicBezTo>
                  <a:cubicBezTo>
                    <a:pt x="24564" y="144"/>
                    <a:pt x="24586" y="127"/>
                    <a:pt x="24586" y="92"/>
                  </a:cubicBezTo>
                  <a:cubicBezTo>
                    <a:pt x="24603" y="35"/>
                    <a:pt x="24564" y="18"/>
                    <a:pt x="24529" y="1"/>
                  </a:cubicBezTo>
                  <a:close/>
                  <a:moveTo>
                    <a:pt x="23785" y="53"/>
                  </a:moveTo>
                  <a:cubicBezTo>
                    <a:pt x="23750" y="53"/>
                    <a:pt x="23716" y="92"/>
                    <a:pt x="23733" y="127"/>
                  </a:cubicBezTo>
                  <a:cubicBezTo>
                    <a:pt x="23733" y="162"/>
                    <a:pt x="23768" y="201"/>
                    <a:pt x="23803" y="201"/>
                  </a:cubicBezTo>
                  <a:cubicBezTo>
                    <a:pt x="23842" y="179"/>
                    <a:pt x="23877" y="144"/>
                    <a:pt x="23859" y="109"/>
                  </a:cubicBezTo>
                  <a:cubicBezTo>
                    <a:pt x="23859" y="70"/>
                    <a:pt x="23824" y="53"/>
                    <a:pt x="23803" y="53"/>
                  </a:cubicBezTo>
                  <a:close/>
                  <a:moveTo>
                    <a:pt x="24873" y="53"/>
                  </a:moveTo>
                  <a:cubicBezTo>
                    <a:pt x="24838" y="53"/>
                    <a:pt x="24821" y="70"/>
                    <a:pt x="24803" y="109"/>
                  </a:cubicBezTo>
                  <a:cubicBezTo>
                    <a:pt x="24803" y="144"/>
                    <a:pt x="24821" y="179"/>
                    <a:pt x="24873" y="201"/>
                  </a:cubicBezTo>
                  <a:cubicBezTo>
                    <a:pt x="24912" y="201"/>
                    <a:pt x="24947" y="162"/>
                    <a:pt x="24947" y="127"/>
                  </a:cubicBezTo>
                  <a:cubicBezTo>
                    <a:pt x="24964" y="92"/>
                    <a:pt x="24930" y="53"/>
                    <a:pt x="24890" y="53"/>
                  </a:cubicBezTo>
                  <a:close/>
                  <a:moveTo>
                    <a:pt x="13599" y="127"/>
                  </a:moveTo>
                  <a:cubicBezTo>
                    <a:pt x="13560" y="127"/>
                    <a:pt x="13525" y="144"/>
                    <a:pt x="13525" y="201"/>
                  </a:cubicBezTo>
                  <a:cubicBezTo>
                    <a:pt x="13542" y="236"/>
                    <a:pt x="13560" y="270"/>
                    <a:pt x="13599" y="270"/>
                  </a:cubicBezTo>
                  <a:lnTo>
                    <a:pt x="13616" y="270"/>
                  </a:lnTo>
                  <a:cubicBezTo>
                    <a:pt x="13651" y="270"/>
                    <a:pt x="13686" y="236"/>
                    <a:pt x="13668" y="179"/>
                  </a:cubicBezTo>
                  <a:cubicBezTo>
                    <a:pt x="13668" y="144"/>
                    <a:pt x="13651" y="127"/>
                    <a:pt x="13599" y="127"/>
                  </a:cubicBezTo>
                  <a:close/>
                  <a:moveTo>
                    <a:pt x="13960" y="127"/>
                  </a:moveTo>
                  <a:cubicBezTo>
                    <a:pt x="13925" y="127"/>
                    <a:pt x="13903" y="144"/>
                    <a:pt x="13886" y="201"/>
                  </a:cubicBezTo>
                  <a:cubicBezTo>
                    <a:pt x="13886" y="236"/>
                    <a:pt x="13925" y="270"/>
                    <a:pt x="13960" y="270"/>
                  </a:cubicBezTo>
                  <a:cubicBezTo>
                    <a:pt x="14012" y="270"/>
                    <a:pt x="14034" y="236"/>
                    <a:pt x="14034" y="201"/>
                  </a:cubicBezTo>
                  <a:cubicBezTo>
                    <a:pt x="14051" y="162"/>
                    <a:pt x="14012" y="127"/>
                    <a:pt x="13977" y="127"/>
                  </a:cubicBezTo>
                  <a:close/>
                  <a:moveTo>
                    <a:pt x="23424" y="127"/>
                  </a:moveTo>
                  <a:cubicBezTo>
                    <a:pt x="23389" y="127"/>
                    <a:pt x="23367" y="162"/>
                    <a:pt x="23367" y="218"/>
                  </a:cubicBezTo>
                  <a:cubicBezTo>
                    <a:pt x="23389" y="236"/>
                    <a:pt x="23407" y="270"/>
                    <a:pt x="23441" y="270"/>
                  </a:cubicBezTo>
                  <a:lnTo>
                    <a:pt x="23459" y="270"/>
                  </a:lnTo>
                  <a:lnTo>
                    <a:pt x="23459" y="253"/>
                  </a:lnTo>
                  <a:cubicBezTo>
                    <a:pt x="23498" y="253"/>
                    <a:pt x="23515" y="218"/>
                    <a:pt x="23515" y="179"/>
                  </a:cubicBezTo>
                  <a:cubicBezTo>
                    <a:pt x="23498" y="144"/>
                    <a:pt x="23476" y="127"/>
                    <a:pt x="23441" y="127"/>
                  </a:cubicBezTo>
                  <a:close/>
                  <a:moveTo>
                    <a:pt x="13233" y="144"/>
                  </a:moveTo>
                  <a:cubicBezTo>
                    <a:pt x="13198" y="144"/>
                    <a:pt x="13164" y="179"/>
                    <a:pt x="13181" y="218"/>
                  </a:cubicBezTo>
                  <a:cubicBezTo>
                    <a:pt x="13181" y="253"/>
                    <a:pt x="13198" y="288"/>
                    <a:pt x="13251" y="288"/>
                  </a:cubicBezTo>
                  <a:cubicBezTo>
                    <a:pt x="13290" y="270"/>
                    <a:pt x="13325" y="253"/>
                    <a:pt x="13325" y="201"/>
                  </a:cubicBezTo>
                  <a:cubicBezTo>
                    <a:pt x="13307" y="162"/>
                    <a:pt x="13290" y="144"/>
                    <a:pt x="13251" y="144"/>
                  </a:cubicBezTo>
                  <a:close/>
                  <a:moveTo>
                    <a:pt x="25238" y="144"/>
                  </a:moveTo>
                  <a:cubicBezTo>
                    <a:pt x="25199" y="144"/>
                    <a:pt x="25165" y="162"/>
                    <a:pt x="25165" y="179"/>
                  </a:cubicBezTo>
                  <a:cubicBezTo>
                    <a:pt x="25147" y="218"/>
                    <a:pt x="25165" y="270"/>
                    <a:pt x="25199" y="270"/>
                  </a:cubicBezTo>
                  <a:cubicBezTo>
                    <a:pt x="25217" y="288"/>
                    <a:pt x="25217" y="288"/>
                    <a:pt x="25238" y="288"/>
                  </a:cubicBezTo>
                  <a:cubicBezTo>
                    <a:pt x="25256" y="288"/>
                    <a:pt x="25291" y="270"/>
                    <a:pt x="25291" y="236"/>
                  </a:cubicBezTo>
                  <a:cubicBezTo>
                    <a:pt x="25308" y="201"/>
                    <a:pt x="25291" y="162"/>
                    <a:pt x="25256" y="144"/>
                  </a:cubicBezTo>
                  <a:close/>
                  <a:moveTo>
                    <a:pt x="14321" y="162"/>
                  </a:moveTo>
                  <a:cubicBezTo>
                    <a:pt x="14286" y="162"/>
                    <a:pt x="14269" y="179"/>
                    <a:pt x="14251" y="218"/>
                  </a:cubicBezTo>
                  <a:cubicBezTo>
                    <a:pt x="14251" y="253"/>
                    <a:pt x="14286" y="288"/>
                    <a:pt x="14321" y="310"/>
                  </a:cubicBezTo>
                  <a:cubicBezTo>
                    <a:pt x="14360" y="310"/>
                    <a:pt x="14395" y="270"/>
                    <a:pt x="14395" y="236"/>
                  </a:cubicBezTo>
                  <a:cubicBezTo>
                    <a:pt x="14412" y="201"/>
                    <a:pt x="14378" y="162"/>
                    <a:pt x="14338" y="162"/>
                  </a:cubicBezTo>
                  <a:close/>
                  <a:moveTo>
                    <a:pt x="12872" y="179"/>
                  </a:moveTo>
                  <a:cubicBezTo>
                    <a:pt x="12837" y="179"/>
                    <a:pt x="12798" y="218"/>
                    <a:pt x="12816" y="270"/>
                  </a:cubicBezTo>
                  <a:cubicBezTo>
                    <a:pt x="12816" y="310"/>
                    <a:pt x="12855" y="327"/>
                    <a:pt x="12889" y="327"/>
                  </a:cubicBezTo>
                  <a:cubicBezTo>
                    <a:pt x="12924" y="327"/>
                    <a:pt x="12963" y="288"/>
                    <a:pt x="12963" y="236"/>
                  </a:cubicBezTo>
                  <a:cubicBezTo>
                    <a:pt x="12946" y="201"/>
                    <a:pt x="12924" y="179"/>
                    <a:pt x="12889" y="179"/>
                  </a:cubicBezTo>
                  <a:close/>
                  <a:moveTo>
                    <a:pt x="14687" y="218"/>
                  </a:moveTo>
                  <a:cubicBezTo>
                    <a:pt x="14647" y="218"/>
                    <a:pt x="14630" y="253"/>
                    <a:pt x="14613" y="270"/>
                  </a:cubicBezTo>
                  <a:cubicBezTo>
                    <a:pt x="14613" y="327"/>
                    <a:pt x="14630" y="362"/>
                    <a:pt x="14665" y="362"/>
                  </a:cubicBezTo>
                  <a:lnTo>
                    <a:pt x="14687" y="362"/>
                  </a:lnTo>
                  <a:cubicBezTo>
                    <a:pt x="14721" y="362"/>
                    <a:pt x="14739" y="344"/>
                    <a:pt x="14756" y="310"/>
                  </a:cubicBezTo>
                  <a:cubicBezTo>
                    <a:pt x="14756" y="270"/>
                    <a:pt x="14739" y="236"/>
                    <a:pt x="14704" y="218"/>
                  </a:cubicBezTo>
                  <a:close/>
                  <a:moveTo>
                    <a:pt x="23080" y="218"/>
                  </a:moveTo>
                  <a:cubicBezTo>
                    <a:pt x="23024" y="236"/>
                    <a:pt x="23006" y="270"/>
                    <a:pt x="23024" y="310"/>
                  </a:cubicBezTo>
                  <a:cubicBezTo>
                    <a:pt x="23024" y="344"/>
                    <a:pt x="23063" y="362"/>
                    <a:pt x="23098" y="362"/>
                  </a:cubicBezTo>
                  <a:lnTo>
                    <a:pt x="23115" y="362"/>
                  </a:lnTo>
                  <a:cubicBezTo>
                    <a:pt x="23150" y="344"/>
                    <a:pt x="23172" y="310"/>
                    <a:pt x="23172" y="270"/>
                  </a:cubicBezTo>
                  <a:cubicBezTo>
                    <a:pt x="23150" y="236"/>
                    <a:pt x="23115" y="218"/>
                    <a:pt x="23098" y="218"/>
                  </a:cubicBezTo>
                  <a:close/>
                  <a:moveTo>
                    <a:pt x="12511" y="236"/>
                  </a:moveTo>
                  <a:cubicBezTo>
                    <a:pt x="12472" y="253"/>
                    <a:pt x="12454" y="288"/>
                    <a:pt x="12454" y="327"/>
                  </a:cubicBezTo>
                  <a:cubicBezTo>
                    <a:pt x="12454" y="362"/>
                    <a:pt x="12489" y="379"/>
                    <a:pt x="12528" y="379"/>
                  </a:cubicBezTo>
                  <a:lnTo>
                    <a:pt x="12546" y="379"/>
                  </a:lnTo>
                  <a:cubicBezTo>
                    <a:pt x="12581" y="379"/>
                    <a:pt x="12598" y="344"/>
                    <a:pt x="12598" y="288"/>
                  </a:cubicBezTo>
                  <a:cubicBezTo>
                    <a:pt x="12581" y="270"/>
                    <a:pt x="12563" y="236"/>
                    <a:pt x="12528" y="236"/>
                  </a:cubicBezTo>
                  <a:close/>
                  <a:moveTo>
                    <a:pt x="25565" y="288"/>
                  </a:moveTo>
                  <a:cubicBezTo>
                    <a:pt x="25543" y="288"/>
                    <a:pt x="25508" y="288"/>
                    <a:pt x="25491" y="327"/>
                  </a:cubicBezTo>
                  <a:cubicBezTo>
                    <a:pt x="25473" y="362"/>
                    <a:pt x="25491" y="397"/>
                    <a:pt x="25526" y="418"/>
                  </a:cubicBezTo>
                  <a:cubicBezTo>
                    <a:pt x="25543" y="418"/>
                    <a:pt x="25543" y="436"/>
                    <a:pt x="25565" y="436"/>
                  </a:cubicBezTo>
                  <a:cubicBezTo>
                    <a:pt x="25582" y="436"/>
                    <a:pt x="25617" y="418"/>
                    <a:pt x="25617" y="379"/>
                  </a:cubicBezTo>
                  <a:cubicBezTo>
                    <a:pt x="25652" y="362"/>
                    <a:pt x="25634" y="310"/>
                    <a:pt x="25600" y="288"/>
                  </a:cubicBezTo>
                  <a:close/>
                  <a:moveTo>
                    <a:pt x="12145" y="310"/>
                  </a:moveTo>
                  <a:cubicBezTo>
                    <a:pt x="12111" y="327"/>
                    <a:pt x="12093" y="362"/>
                    <a:pt x="12093" y="397"/>
                  </a:cubicBezTo>
                  <a:cubicBezTo>
                    <a:pt x="12111" y="436"/>
                    <a:pt x="12128" y="453"/>
                    <a:pt x="12163" y="453"/>
                  </a:cubicBezTo>
                  <a:lnTo>
                    <a:pt x="12185" y="453"/>
                  </a:lnTo>
                  <a:cubicBezTo>
                    <a:pt x="12219" y="453"/>
                    <a:pt x="12254" y="397"/>
                    <a:pt x="12237" y="362"/>
                  </a:cubicBezTo>
                  <a:cubicBezTo>
                    <a:pt x="12237" y="327"/>
                    <a:pt x="12202" y="310"/>
                    <a:pt x="12163" y="310"/>
                  </a:cubicBezTo>
                  <a:close/>
                  <a:moveTo>
                    <a:pt x="15030" y="327"/>
                  </a:moveTo>
                  <a:cubicBezTo>
                    <a:pt x="15013" y="327"/>
                    <a:pt x="14974" y="344"/>
                    <a:pt x="14956" y="379"/>
                  </a:cubicBezTo>
                  <a:cubicBezTo>
                    <a:pt x="14956" y="418"/>
                    <a:pt x="14974" y="453"/>
                    <a:pt x="15013" y="471"/>
                  </a:cubicBezTo>
                  <a:lnTo>
                    <a:pt x="15030" y="471"/>
                  </a:lnTo>
                  <a:cubicBezTo>
                    <a:pt x="15065" y="471"/>
                    <a:pt x="15083" y="453"/>
                    <a:pt x="15100" y="436"/>
                  </a:cubicBezTo>
                  <a:cubicBezTo>
                    <a:pt x="15122" y="397"/>
                    <a:pt x="15100" y="344"/>
                    <a:pt x="15065" y="327"/>
                  </a:cubicBezTo>
                  <a:close/>
                  <a:moveTo>
                    <a:pt x="22715" y="344"/>
                  </a:moveTo>
                  <a:cubicBezTo>
                    <a:pt x="22680" y="362"/>
                    <a:pt x="22663" y="397"/>
                    <a:pt x="22680" y="436"/>
                  </a:cubicBezTo>
                  <a:cubicBezTo>
                    <a:pt x="22697" y="471"/>
                    <a:pt x="22715" y="488"/>
                    <a:pt x="22754" y="488"/>
                  </a:cubicBezTo>
                  <a:lnTo>
                    <a:pt x="22771" y="488"/>
                  </a:lnTo>
                  <a:cubicBezTo>
                    <a:pt x="22806" y="471"/>
                    <a:pt x="22824" y="418"/>
                    <a:pt x="22824" y="379"/>
                  </a:cubicBezTo>
                  <a:cubicBezTo>
                    <a:pt x="22806" y="362"/>
                    <a:pt x="22789" y="344"/>
                    <a:pt x="22754" y="344"/>
                  </a:cubicBezTo>
                  <a:close/>
                  <a:moveTo>
                    <a:pt x="11802" y="397"/>
                  </a:moveTo>
                  <a:cubicBezTo>
                    <a:pt x="11767" y="397"/>
                    <a:pt x="11728" y="436"/>
                    <a:pt x="11749" y="471"/>
                  </a:cubicBezTo>
                  <a:cubicBezTo>
                    <a:pt x="11749" y="505"/>
                    <a:pt x="11784" y="544"/>
                    <a:pt x="11819" y="544"/>
                  </a:cubicBezTo>
                  <a:lnTo>
                    <a:pt x="11836" y="527"/>
                  </a:lnTo>
                  <a:cubicBezTo>
                    <a:pt x="11876" y="527"/>
                    <a:pt x="11893" y="488"/>
                    <a:pt x="11893" y="453"/>
                  </a:cubicBezTo>
                  <a:cubicBezTo>
                    <a:pt x="11876" y="418"/>
                    <a:pt x="11858" y="397"/>
                    <a:pt x="11819" y="397"/>
                  </a:cubicBezTo>
                  <a:close/>
                  <a:moveTo>
                    <a:pt x="11441" y="471"/>
                  </a:moveTo>
                  <a:cubicBezTo>
                    <a:pt x="11401" y="488"/>
                    <a:pt x="11384" y="527"/>
                    <a:pt x="11401" y="562"/>
                  </a:cubicBezTo>
                  <a:cubicBezTo>
                    <a:pt x="11401" y="597"/>
                    <a:pt x="11441" y="614"/>
                    <a:pt x="11458" y="614"/>
                  </a:cubicBezTo>
                  <a:lnTo>
                    <a:pt x="11475" y="614"/>
                  </a:lnTo>
                  <a:cubicBezTo>
                    <a:pt x="11532" y="614"/>
                    <a:pt x="11549" y="579"/>
                    <a:pt x="11532" y="527"/>
                  </a:cubicBezTo>
                  <a:cubicBezTo>
                    <a:pt x="11532" y="505"/>
                    <a:pt x="11493" y="471"/>
                    <a:pt x="11458" y="471"/>
                  </a:cubicBezTo>
                  <a:close/>
                  <a:moveTo>
                    <a:pt x="25869" y="471"/>
                  </a:moveTo>
                  <a:cubicBezTo>
                    <a:pt x="25852" y="471"/>
                    <a:pt x="25835" y="488"/>
                    <a:pt x="25817" y="505"/>
                  </a:cubicBezTo>
                  <a:cubicBezTo>
                    <a:pt x="25782" y="544"/>
                    <a:pt x="25800" y="579"/>
                    <a:pt x="25835" y="597"/>
                  </a:cubicBezTo>
                  <a:cubicBezTo>
                    <a:pt x="25835" y="614"/>
                    <a:pt x="25852" y="614"/>
                    <a:pt x="25869" y="614"/>
                  </a:cubicBezTo>
                  <a:cubicBezTo>
                    <a:pt x="25891" y="614"/>
                    <a:pt x="25926" y="597"/>
                    <a:pt x="25926" y="579"/>
                  </a:cubicBezTo>
                  <a:cubicBezTo>
                    <a:pt x="25961" y="544"/>
                    <a:pt x="25943" y="505"/>
                    <a:pt x="25909" y="488"/>
                  </a:cubicBezTo>
                  <a:cubicBezTo>
                    <a:pt x="25909" y="471"/>
                    <a:pt x="25891" y="471"/>
                    <a:pt x="25869" y="471"/>
                  </a:cubicBezTo>
                  <a:close/>
                  <a:moveTo>
                    <a:pt x="15357" y="488"/>
                  </a:moveTo>
                  <a:cubicBezTo>
                    <a:pt x="15339" y="488"/>
                    <a:pt x="15300" y="505"/>
                    <a:pt x="15300" y="527"/>
                  </a:cubicBezTo>
                  <a:cubicBezTo>
                    <a:pt x="15265" y="562"/>
                    <a:pt x="15283" y="614"/>
                    <a:pt x="15318" y="636"/>
                  </a:cubicBezTo>
                  <a:lnTo>
                    <a:pt x="15357" y="636"/>
                  </a:lnTo>
                  <a:cubicBezTo>
                    <a:pt x="15374" y="636"/>
                    <a:pt x="15409" y="614"/>
                    <a:pt x="15409" y="597"/>
                  </a:cubicBezTo>
                  <a:cubicBezTo>
                    <a:pt x="15448" y="562"/>
                    <a:pt x="15426" y="527"/>
                    <a:pt x="15391" y="505"/>
                  </a:cubicBezTo>
                  <a:cubicBezTo>
                    <a:pt x="15374" y="488"/>
                    <a:pt x="15374" y="488"/>
                    <a:pt x="15357" y="488"/>
                  </a:cubicBezTo>
                  <a:close/>
                  <a:moveTo>
                    <a:pt x="22388" y="488"/>
                  </a:moveTo>
                  <a:cubicBezTo>
                    <a:pt x="22354" y="505"/>
                    <a:pt x="22336" y="544"/>
                    <a:pt x="22354" y="579"/>
                  </a:cubicBezTo>
                  <a:cubicBezTo>
                    <a:pt x="22354" y="614"/>
                    <a:pt x="22388" y="636"/>
                    <a:pt x="22410" y="636"/>
                  </a:cubicBezTo>
                  <a:cubicBezTo>
                    <a:pt x="22428" y="636"/>
                    <a:pt x="22445" y="614"/>
                    <a:pt x="22445" y="614"/>
                  </a:cubicBezTo>
                  <a:cubicBezTo>
                    <a:pt x="22480" y="597"/>
                    <a:pt x="22497" y="562"/>
                    <a:pt x="22480" y="527"/>
                  </a:cubicBezTo>
                  <a:cubicBezTo>
                    <a:pt x="22462" y="488"/>
                    <a:pt x="22445" y="488"/>
                    <a:pt x="22410" y="488"/>
                  </a:cubicBezTo>
                  <a:close/>
                  <a:moveTo>
                    <a:pt x="11114" y="562"/>
                  </a:moveTo>
                  <a:cubicBezTo>
                    <a:pt x="11114" y="562"/>
                    <a:pt x="11097" y="562"/>
                    <a:pt x="11097" y="579"/>
                  </a:cubicBezTo>
                  <a:cubicBezTo>
                    <a:pt x="11058" y="579"/>
                    <a:pt x="11040" y="614"/>
                    <a:pt x="11040" y="653"/>
                  </a:cubicBezTo>
                  <a:cubicBezTo>
                    <a:pt x="11058" y="688"/>
                    <a:pt x="11075" y="705"/>
                    <a:pt x="11114" y="705"/>
                  </a:cubicBezTo>
                  <a:lnTo>
                    <a:pt x="11132" y="705"/>
                  </a:lnTo>
                  <a:cubicBezTo>
                    <a:pt x="11166" y="705"/>
                    <a:pt x="11184" y="671"/>
                    <a:pt x="11184" y="614"/>
                  </a:cubicBezTo>
                  <a:cubicBezTo>
                    <a:pt x="11166" y="597"/>
                    <a:pt x="11149" y="562"/>
                    <a:pt x="11114" y="562"/>
                  </a:cubicBezTo>
                  <a:close/>
                  <a:moveTo>
                    <a:pt x="22062" y="636"/>
                  </a:moveTo>
                  <a:cubicBezTo>
                    <a:pt x="22027" y="653"/>
                    <a:pt x="22010" y="705"/>
                    <a:pt x="22027" y="745"/>
                  </a:cubicBezTo>
                  <a:cubicBezTo>
                    <a:pt x="22027" y="762"/>
                    <a:pt x="22062" y="779"/>
                    <a:pt x="22084" y="779"/>
                  </a:cubicBezTo>
                  <a:lnTo>
                    <a:pt x="22119" y="779"/>
                  </a:lnTo>
                  <a:cubicBezTo>
                    <a:pt x="22153" y="762"/>
                    <a:pt x="22171" y="705"/>
                    <a:pt x="22153" y="671"/>
                  </a:cubicBezTo>
                  <a:cubicBezTo>
                    <a:pt x="22136" y="653"/>
                    <a:pt x="22119" y="636"/>
                    <a:pt x="22084" y="636"/>
                  </a:cubicBezTo>
                  <a:close/>
                  <a:moveTo>
                    <a:pt x="10749" y="653"/>
                  </a:moveTo>
                  <a:cubicBezTo>
                    <a:pt x="10714" y="671"/>
                    <a:pt x="10679" y="705"/>
                    <a:pt x="10696" y="745"/>
                  </a:cubicBezTo>
                  <a:cubicBezTo>
                    <a:pt x="10696" y="779"/>
                    <a:pt x="10731" y="797"/>
                    <a:pt x="10770" y="797"/>
                  </a:cubicBezTo>
                  <a:lnTo>
                    <a:pt x="10788" y="797"/>
                  </a:lnTo>
                  <a:cubicBezTo>
                    <a:pt x="10823" y="797"/>
                    <a:pt x="10840" y="762"/>
                    <a:pt x="10840" y="705"/>
                  </a:cubicBezTo>
                  <a:cubicBezTo>
                    <a:pt x="10823" y="688"/>
                    <a:pt x="10788" y="653"/>
                    <a:pt x="10770" y="653"/>
                  </a:cubicBezTo>
                  <a:close/>
                  <a:moveTo>
                    <a:pt x="15683" y="671"/>
                  </a:moveTo>
                  <a:cubicBezTo>
                    <a:pt x="15644" y="671"/>
                    <a:pt x="15626" y="688"/>
                    <a:pt x="15609" y="705"/>
                  </a:cubicBezTo>
                  <a:cubicBezTo>
                    <a:pt x="15592" y="745"/>
                    <a:pt x="15609" y="779"/>
                    <a:pt x="15644" y="797"/>
                  </a:cubicBezTo>
                  <a:cubicBezTo>
                    <a:pt x="15644" y="814"/>
                    <a:pt x="15666" y="814"/>
                    <a:pt x="15683" y="814"/>
                  </a:cubicBezTo>
                  <a:cubicBezTo>
                    <a:pt x="15700" y="814"/>
                    <a:pt x="15718" y="797"/>
                    <a:pt x="15735" y="779"/>
                  </a:cubicBezTo>
                  <a:cubicBezTo>
                    <a:pt x="15753" y="745"/>
                    <a:pt x="15735" y="688"/>
                    <a:pt x="15700" y="671"/>
                  </a:cubicBezTo>
                  <a:close/>
                  <a:moveTo>
                    <a:pt x="26161" y="688"/>
                  </a:moveTo>
                  <a:cubicBezTo>
                    <a:pt x="26144" y="688"/>
                    <a:pt x="26126" y="705"/>
                    <a:pt x="26109" y="723"/>
                  </a:cubicBezTo>
                  <a:cubicBezTo>
                    <a:pt x="26070" y="745"/>
                    <a:pt x="26070" y="797"/>
                    <a:pt x="26109" y="814"/>
                  </a:cubicBezTo>
                  <a:cubicBezTo>
                    <a:pt x="26126" y="832"/>
                    <a:pt x="26144" y="832"/>
                    <a:pt x="26161" y="832"/>
                  </a:cubicBezTo>
                  <a:cubicBezTo>
                    <a:pt x="26178" y="832"/>
                    <a:pt x="26196" y="832"/>
                    <a:pt x="26218" y="814"/>
                  </a:cubicBezTo>
                  <a:cubicBezTo>
                    <a:pt x="26235" y="779"/>
                    <a:pt x="26235" y="745"/>
                    <a:pt x="26196" y="705"/>
                  </a:cubicBezTo>
                  <a:cubicBezTo>
                    <a:pt x="26196" y="705"/>
                    <a:pt x="26178" y="688"/>
                    <a:pt x="26161" y="688"/>
                  </a:cubicBezTo>
                  <a:close/>
                  <a:moveTo>
                    <a:pt x="10387" y="745"/>
                  </a:moveTo>
                  <a:cubicBezTo>
                    <a:pt x="10353" y="762"/>
                    <a:pt x="10335" y="797"/>
                    <a:pt x="10335" y="832"/>
                  </a:cubicBezTo>
                  <a:cubicBezTo>
                    <a:pt x="10353" y="871"/>
                    <a:pt x="10370" y="888"/>
                    <a:pt x="10405" y="888"/>
                  </a:cubicBezTo>
                  <a:lnTo>
                    <a:pt x="10422" y="888"/>
                  </a:lnTo>
                  <a:cubicBezTo>
                    <a:pt x="10461" y="888"/>
                    <a:pt x="10496" y="832"/>
                    <a:pt x="10479" y="797"/>
                  </a:cubicBezTo>
                  <a:cubicBezTo>
                    <a:pt x="10479" y="762"/>
                    <a:pt x="10444" y="745"/>
                    <a:pt x="10405" y="745"/>
                  </a:cubicBezTo>
                  <a:close/>
                  <a:moveTo>
                    <a:pt x="21757" y="797"/>
                  </a:moveTo>
                  <a:cubicBezTo>
                    <a:pt x="21757" y="797"/>
                    <a:pt x="21736" y="797"/>
                    <a:pt x="21736" y="814"/>
                  </a:cubicBezTo>
                  <a:cubicBezTo>
                    <a:pt x="21701" y="832"/>
                    <a:pt x="21683" y="871"/>
                    <a:pt x="21701" y="906"/>
                  </a:cubicBezTo>
                  <a:cubicBezTo>
                    <a:pt x="21718" y="923"/>
                    <a:pt x="21736" y="940"/>
                    <a:pt x="21757" y="940"/>
                  </a:cubicBezTo>
                  <a:lnTo>
                    <a:pt x="21792" y="940"/>
                  </a:lnTo>
                  <a:cubicBezTo>
                    <a:pt x="21827" y="923"/>
                    <a:pt x="21844" y="871"/>
                    <a:pt x="21827" y="832"/>
                  </a:cubicBezTo>
                  <a:cubicBezTo>
                    <a:pt x="21810" y="814"/>
                    <a:pt x="21792" y="797"/>
                    <a:pt x="21757" y="797"/>
                  </a:cubicBezTo>
                  <a:close/>
                  <a:moveTo>
                    <a:pt x="10044" y="832"/>
                  </a:moveTo>
                  <a:cubicBezTo>
                    <a:pt x="10009" y="832"/>
                    <a:pt x="9970" y="888"/>
                    <a:pt x="9987" y="923"/>
                  </a:cubicBezTo>
                  <a:cubicBezTo>
                    <a:pt x="9987" y="962"/>
                    <a:pt x="10026" y="980"/>
                    <a:pt x="10061" y="980"/>
                  </a:cubicBezTo>
                  <a:lnTo>
                    <a:pt x="10079" y="980"/>
                  </a:lnTo>
                  <a:cubicBezTo>
                    <a:pt x="10118" y="962"/>
                    <a:pt x="10135" y="923"/>
                    <a:pt x="10135" y="888"/>
                  </a:cubicBezTo>
                  <a:cubicBezTo>
                    <a:pt x="10118" y="853"/>
                    <a:pt x="10096" y="832"/>
                    <a:pt x="10061" y="832"/>
                  </a:cubicBezTo>
                  <a:close/>
                  <a:moveTo>
                    <a:pt x="15970" y="871"/>
                  </a:moveTo>
                  <a:cubicBezTo>
                    <a:pt x="15953" y="871"/>
                    <a:pt x="15935" y="871"/>
                    <a:pt x="15918" y="888"/>
                  </a:cubicBezTo>
                  <a:cubicBezTo>
                    <a:pt x="15901" y="923"/>
                    <a:pt x="15901" y="962"/>
                    <a:pt x="15935" y="997"/>
                  </a:cubicBezTo>
                  <a:cubicBezTo>
                    <a:pt x="15953" y="997"/>
                    <a:pt x="15953" y="1014"/>
                    <a:pt x="15970" y="1014"/>
                  </a:cubicBezTo>
                  <a:cubicBezTo>
                    <a:pt x="16009" y="1014"/>
                    <a:pt x="16027" y="997"/>
                    <a:pt x="16027" y="980"/>
                  </a:cubicBezTo>
                  <a:cubicBezTo>
                    <a:pt x="16062" y="940"/>
                    <a:pt x="16044" y="906"/>
                    <a:pt x="16027" y="871"/>
                  </a:cubicBezTo>
                  <a:close/>
                  <a:moveTo>
                    <a:pt x="9683" y="906"/>
                  </a:moveTo>
                  <a:cubicBezTo>
                    <a:pt x="9643" y="923"/>
                    <a:pt x="9626" y="962"/>
                    <a:pt x="9626" y="997"/>
                  </a:cubicBezTo>
                  <a:cubicBezTo>
                    <a:pt x="9643" y="1032"/>
                    <a:pt x="9661" y="1049"/>
                    <a:pt x="9700" y="1049"/>
                  </a:cubicBezTo>
                  <a:lnTo>
                    <a:pt x="9717" y="1049"/>
                  </a:lnTo>
                  <a:cubicBezTo>
                    <a:pt x="9752" y="1049"/>
                    <a:pt x="9791" y="1014"/>
                    <a:pt x="9770" y="962"/>
                  </a:cubicBezTo>
                  <a:cubicBezTo>
                    <a:pt x="9770" y="940"/>
                    <a:pt x="9735" y="906"/>
                    <a:pt x="9700" y="906"/>
                  </a:cubicBezTo>
                  <a:close/>
                  <a:moveTo>
                    <a:pt x="26413" y="940"/>
                  </a:moveTo>
                  <a:cubicBezTo>
                    <a:pt x="26396" y="940"/>
                    <a:pt x="26379" y="962"/>
                    <a:pt x="26361" y="962"/>
                  </a:cubicBezTo>
                  <a:cubicBezTo>
                    <a:pt x="26344" y="997"/>
                    <a:pt x="26344" y="1032"/>
                    <a:pt x="26361" y="1071"/>
                  </a:cubicBezTo>
                  <a:cubicBezTo>
                    <a:pt x="26379" y="1088"/>
                    <a:pt x="26396" y="1088"/>
                    <a:pt x="26413" y="1088"/>
                  </a:cubicBezTo>
                  <a:cubicBezTo>
                    <a:pt x="26435" y="1088"/>
                    <a:pt x="26452" y="1088"/>
                    <a:pt x="26470" y="1071"/>
                  </a:cubicBezTo>
                  <a:cubicBezTo>
                    <a:pt x="26487" y="1049"/>
                    <a:pt x="26505" y="997"/>
                    <a:pt x="26470" y="962"/>
                  </a:cubicBezTo>
                  <a:cubicBezTo>
                    <a:pt x="26452" y="962"/>
                    <a:pt x="26435" y="940"/>
                    <a:pt x="26413" y="940"/>
                  </a:cubicBezTo>
                  <a:close/>
                  <a:moveTo>
                    <a:pt x="21409" y="980"/>
                  </a:moveTo>
                  <a:cubicBezTo>
                    <a:pt x="21375" y="997"/>
                    <a:pt x="21357" y="1049"/>
                    <a:pt x="21375" y="1088"/>
                  </a:cubicBezTo>
                  <a:cubicBezTo>
                    <a:pt x="21392" y="1106"/>
                    <a:pt x="21431" y="1123"/>
                    <a:pt x="21449" y="1123"/>
                  </a:cubicBezTo>
                  <a:cubicBezTo>
                    <a:pt x="21466" y="1123"/>
                    <a:pt x="21466" y="1123"/>
                    <a:pt x="21483" y="1106"/>
                  </a:cubicBezTo>
                  <a:cubicBezTo>
                    <a:pt x="21518" y="1088"/>
                    <a:pt x="21540" y="1049"/>
                    <a:pt x="21501" y="1014"/>
                  </a:cubicBezTo>
                  <a:cubicBezTo>
                    <a:pt x="21501" y="980"/>
                    <a:pt x="21466" y="980"/>
                    <a:pt x="21449" y="980"/>
                  </a:cubicBezTo>
                  <a:close/>
                  <a:moveTo>
                    <a:pt x="9334" y="997"/>
                  </a:moveTo>
                  <a:cubicBezTo>
                    <a:pt x="9300" y="997"/>
                    <a:pt x="9265" y="1032"/>
                    <a:pt x="9282" y="1088"/>
                  </a:cubicBezTo>
                  <a:cubicBezTo>
                    <a:pt x="9282" y="1106"/>
                    <a:pt x="9317" y="1141"/>
                    <a:pt x="9356" y="1141"/>
                  </a:cubicBezTo>
                  <a:lnTo>
                    <a:pt x="9374" y="1141"/>
                  </a:lnTo>
                  <a:cubicBezTo>
                    <a:pt x="9408" y="1123"/>
                    <a:pt x="9426" y="1088"/>
                    <a:pt x="9426" y="1049"/>
                  </a:cubicBezTo>
                  <a:cubicBezTo>
                    <a:pt x="9408" y="1014"/>
                    <a:pt x="9391" y="997"/>
                    <a:pt x="9356" y="997"/>
                  </a:cubicBezTo>
                  <a:close/>
                  <a:moveTo>
                    <a:pt x="8973" y="1071"/>
                  </a:moveTo>
                  <a:cubicBezTo>
                    <a:pt x="8939" y="1088"/>
                    <a:pt x="8921" y="1123"/>
                    <a:pt x="8921" y="1158"/>
                  </a:cubicBezTo>
                  <a:cubicBezTo>
                    <a:pt x="8939" y="1197"/>
                    <a:pt x="8956" y="1215"/>
                    <a:pt x="8991" y="1215"/>
                  </a:cubicBezTo>
                  <a:lnTo>
                    <a:pt x="9008" y="1215"/>
                  </a:lnTo>
                  <a:cubicBezTo>
                    <a:pt x="9047" y="1215"/>
                    <a:pt x="9082" y="1158"/>
                    <a:pt x="9065" y="1123"/>
                  </a:cubicBezTo>
                  <a:cubicBezTo>
                    <a:pt x="9065" y="1088"/>
                    <a:pt x="9030" y="1071"/>
                    <a:pt x="8991" y="1071"/>
                  </a:cubicBezTo>
                  <a:close/>
                  <a:moveTo>
                    <a:pt x="16262" y="1106"/>
                  </a:moveTo>
                  <a:cubicBezTo>
                    <a:pt x="16227" y="1106"/>
                    <a:pt x="16210" y="1106"/>
                    <a:pt x="16210" y="1123"/>
                  </a:cubicBezTo>
                  <a:cubicBezTo>
                    <a:pt x="16170" y="1141"/>
                    <a:pt x="16170" y="1197"/>
                    <a:pt x="16210" y="1215"/>
                  </a:cubicBezTo>
                  <a:cubicBezTo>
                    <a:pt x="16227" y="1232"/>
                    <a:pt x="16244" y="1249"/>
                    <a:pt x="16262" y="1249"/>
                  </a:cubicBezTo>
                  <a:cubicBezTo>
                    <a:pt x="16279" y="1249"/>
                    <a:pt x="16297" y="1232"/>
                    <a:pt x="16297" y="1215"/>
                  </a:cubicBezTo>
                  <a:cubicBezTo>
                    <a:pt x="16336" y="1197"/>
                    <a:pt x="16336" y="1141"/>
                    <a:pt x="16297" y="1123"/>
                  </a:cubicBezTo>
                  <a:cubicBezTo>
                    <a:pt x="16279" y="1106"/>
                    <a:pt x="16279" y="1106"/>
                    <a:pt x="16262" y="1106"/>
                  </a:cubicBezTo>
                  <a:close/>
                  <a:moveTo>
                    <a:pt x="8630" y="1158"/>
                  </a:moveTo>
                  <a:cubicBezTo>
                    <a:pt x="8595" y="1158"/>
                    <a:pt x="8556" y="1197"/>
                    <a:pt x="8573" y="1232"/>
                  </a:cubicBezTo>
                  <a:cubicBezTo>
                    <a:pt x="8573" y="1267"/>
                    <a:pt x="8612" y="1306"/>
                    <a:pt x="8647" y="1306"/>
                  </a:cubicBezTo>
                  <a:lnTo>
                    <a:pt x="8664" y="1289"/>
                  </a:lnTo>
                  <a:cubicBezTo>
                    <a:pt x="8704" y="1289"/>
                    <a:pt x="8721" y="1249"/>
                    <a:pt x="8721" y="1215"/>
                  </a:cubicBezTo>
                  <a:cubicBezTo>
                    <a:pt x="8704" y="1180"/>
                    <a:pt x="8682" y="1158"/>
                    <a:pt x="8647" y="1158"/>
                  </a:cubicBezTo>
                  <a:close/>
                  <a:moveTo>
                    <a:pt x="21105" y="1158"/>
                  </a:moveTo>
                  <a:cubicBezTo>
                    <a:pt x="21066" y="1180"/>
                    <a:pt x="21048" y="1232"/>
                    <a:pt x="21066" y="1267"/>
                  </a:cubicBezTo>
                  <a:cubicBezTo>
                    <a:pt x="21083" y="1289"/>
                    <a:pt x="21105" y="1306"/>
                    <a:pt x="21140" y="1306"/>
                  </a:cubicBezTo>
                  <a:cubicBezTo>
                    <a:pt x="21140" y="1306"/>
                    <a:pt x="21157" y="1289"/>
                    <a:pt x="21174" y="1289"/>
                  </a:cubicBezTo>
                  <a:cubicBezTo>
                    <a:pt x="21192" y="1267"/>
                    <a:pt x="21214" y="1232"/>
                    <a:pt x="21192" y="1197"/>
                  </a:cubicBezTo>
                  <a:cubicBezTo>
                    <a:pt x="21174" y="1158"/>
                    <a:pt x="21157" y="1158"/>
                    <a:pt x="21140" y="1158"/>
                  </a:cubicBezTo>
                  <a:close/>
                  <a:moveTo>
                    <a:pt x="8268" y="1232"/>
                  </a:moveTo>
                  <a:cubicBezTo>
                    <a:pt x="8229" y="1249"/>
                    <a:pt x="8212" y="1289"/>
                    <a:pt x="8212" y="1323"/>
                  </a:cubicBezTo>
                  <a:cubicBezTo>
                    <a:pt x="8229" y="1358"/>
                    <a:pt x="8268" y="1376"/>
                    <a:pt x="8286" y="1376"/>
                  </a:cubicBezTo>
                  <a:lnTo>
                    <a:pt x="8303" y="1376"/>
                  </a:lnTo>
                  <a:cubicBezTo>
                    <a:pt x="8338" y="1358"/>
                    <a:pt x="8377" y="1323"/>
                    <a:pt x="8355" y="1289"/>
                  </a:cubicBezTo>
                  <a:cubicBezTo>
                    <a:pt x="8355" y="1249"/>
                    <a:pt x="8321" y="1232"/>
                    <a:pt x="8286" y="1232"/>
                  </a:cubicBezTo>
                  <a:close/>
                  <a:moveTo>
                    <a:pt x="26596" y="1232"/>
                  </a:moveTo>
                  <a:cubicBezTo>
                    <a:pt x="26579" y="1267"/>
                    <a:pt x="26561" y="1306"/>
                    <a:pt x="26596" y="1341"/>
                  </a:cubicBezTo>
                  <a:cubicBezTo>
                    <a:pt x="26596" y="1358"/>
                    <a:pt x="26631" y="1376"/>
                    <a:pt x="26653" y="1376"/>
                  </a:cubicBezTo>
                  <a:cubicBezTo>
                    <a:pt x="26670" y="1376"/>
                    <a:pt x="26687" y="1358"/>
                    <a:pt x="26687" y="1358"/>
                  </a:cubicBezTo>
                  <a:cubicBezTo>
                    <a:pt x="26722" y="1341"/>
                    <a:pt x="26722" y="1289"/>
                    <a:pt x="26705" y="1249"/>
                  </a:cubicBezTo>
                  <a:cubicBezTo>
                    <a:pt x="26687" y="1232"/>
                    <a:pt x="26670" y="1232"/>
                    <a:pt x="26653" y="1232"/>
                  </a:cubicBezTo>
                  <a:close/>
                  <a:moveTo>
                    <a:pt x="7920" y="1323"/>
                  </a:moveTo>
                  <a:cubicBezTo>
                    <a:pt x="7885" y="1323"/>
                    <a:pt x="7851" y="1358"/>
                    <a:pt x="7868" y="1415"/>
                  </a:cubicBezTo>
                  <a:cubicBezTo>
                    <a:pt x="7868" y="1432"/>
                    <a:pt x="7903" y="1467"/>
                    <a:pt x="7942" y="1467"/>
                  </a:cubicBezTo>
                  <a:lnTo>
                    <a:pt x="7959" y="1467"/>
                  </a:lnTo>
                  <a:cubicBezTo>
                    <a:pt x="7994" y="1450"/>
                    <a:pt x="8012" y="1415"/>
                    <a:pt x="8012" y="1376"/>
                  </a:cubicBezTo>
                  <a:cubicBezTo>
                    <a:pt x="7994" y="1341"/>
                    <a:pt x="7977" y="1323"/>
                    <a:pt x="7942" y="1323"/>
                  </a:cubicBezTo>
                  <a:close/>
                  <a:moveTo>
                    <a:pt x="20778" y="1341"/>
                  </a:moveTo>
                  <a:cubicBezTo>
                    <a:pt x="20739" y="1358"/>
                    <a:pt x="20739" y="1415"/>
                    <a:pt x="20757" y="1450"/>
                  </a:cubicBezTo>
                  <a:cubicBezTo>
                    <a:pt x="20757" y="1467"/>
                    <a:pt x="20796" y="1484"/>
                    <a:pt x="20813" y="1484"/>
                  </a:cubicBezTo>
                  <a:cubicBezTo>
                    <a:pt x="20831" y="1484"/>
                    <a:pt x="20848" y="1467"/>
                    <a:pt x="20848" y="1467"/>
                  </a:cubicBezTo>
                  <a:cubicBezTo>
                    <a:pt x="20887" y="1450"/>
                    <a:pt x="20905" y="1397"/>
                    <a:pt x="20887" y="1376"/>
                  </a:cubicBezTo>
                  <a:cubicBezTo>
                    <a:pt x="20865" y="1341"/>
                    <a:pt x="20848" y="1341"/>
                    <a:pt x="20813" y="1341"/>
                  </a:cubicBezTo>
                  <a:close/>
                  <a:moveTo>
                    <a:pt x="16514" y="1358"/>
                  </a:moveTo>
                  <a:cubicBezTo>
                    <a:pt x="16497" y="1358"/>
                    <a:pt x="16479" y="1358"/>
                    <a:pt x="16462" y="1376"/>
                  </a:cubicBezTo>
                  <a:cubicBezTo>
                    <a:pt x="16427" y="1397"/>
                    <a:pt x="16427" y="1450"/>
                    <a:pt x="16462" y="1484"/>
                  </a:cubicBezTo>
                  <a:cubicBezTo>
                    <a:pt x="16462" y="1484"/>
                    <a:pt x="16479" y="1506"/>
                    <a:pt x="16497" y="1506"/>
                  </a:cubicBezTo>
                  <a:cubicBezTo>
                    <a:pt x="16514" y="1506"/>
                    <a:pt x="16536" y="1506"/>
                    <a:pt x="16553" y="1484"/>
                  </a:cubicBezTo>
                  <a:cubicBezTo>
                    <a:pt x="16588" y="1450"/>
                    <a:pt x="16588" y="1415"/>
                    <a:pt x="16553" y="1376"/>
                  </a:cubicBezTo>
                  <a:cubicBezTo>
                    <a:pt x="16553" y="1358"/>
                    <a:pt x="16536" y="1358"/>
                    <a:pt x="16514" y="1358"/>
                  </a:cubicBezTo>
                  <a:close/>
                  <a:moveTo>
                    <a:pt x="7577" y="1397"/>
                  </a:moveTo>
                  <a:lnTo>
                    <a:pt x="7559" y="1415"/>
                  </a:lnTo>
                  <a:cubicBezTo>
                    <a:pt x="7524" y="1415"/>
                    <a:pt x="7507" y="1450"/>
                    <a:pt x="7524" y="1484"/>
                  </a:cubicBezTo>
                  <a:cubicBezTo>
                    <a:pt x="7524" y="1524"/>
                    <a:pt x="7559" y="1541"/>
                    <a:pt x="7577" y="1541"/>
                  </a:cubicBezTo>
                  <a:lnTo>
                    <a:pt x="7594" y="1541"/>
                  </a:lnTo>
                  <a:cubicBezTo>
                    <a:pt x="7651" y="1541"/>
                    <a:pt x="7668" y="1506"/>
                    <a:pt x="7651" y="1450"/>
                  </a:cubicBezTo>
                  <a:cubicBezTo>
                    <a:pt x="7651" y="1432"/>
                    <a:pt x="7616" y="1397"/>
                    <a:pt x="7577" y="1397"/>
                  </a:cubicBezTo>
                  <a:close/>
                  <a:moveTo>
                    <a:pt x="7215" y="1484"/>
                  </a:moveTo>
                  <a:cubicBezTo>
                    <a:pt x="7181" y="1506"/>
                    <a:pt x="7159" y="1541"/>
                    <a:pt x="7159" y="1576"/>
                  </a:cubicBezTo>
                  <a:cubicBezTo>
                    <a:pt x="7181" y="1615"/>
                    <a:pt x="7198" y="1632"/>
                    <a:pt x="7233" y="1632"/>
                  </a:cubicBezTo>
                  <a:lnTo>
                    <a:pt x="7250" y="1632"/>
                  </a:lnTo>
                  <a:cubicBezTo>
                    <a:pt x="7289" y="1632"/>
                    <a:pt x="7307" y="1576"/>
                    <a:pt x="7307" y="1541"/>
                  </a:cubicBezTo>
                  <a:cubicBezTo>
                    <a:pt x="7289" y="1524"/>
                    <a:pt x="7268" y="1484"/>
                    <a:pt x="7233" y="1484"/>
                  </a:cubicBezTo>
                  <a:close/>
                  <a:moveTo>
                    <a:pt x="20504" y="1506"/>
                  </a:moveTo>
                  <a:cubicBezTo>
                    <a:pt x="20487" y="1506"/>
                    <a:pt x="20487" y="1524"/>
                    <a:pt x="20469" y="1524"/>
                  </a:cubicBezTo>
                  <a:cubicBezTo>
                    <a:pt x="20430" y="1541"/>
                    <a:pt x="20413" y="1593"/>
                    <a:pt x="20430" y="1615"/>
                  </a:cubicBezTo>
                  <a:cubicBezTo>
                    <a:pt x="20452" y="1650"/>
                    <a:pt x="20469" y="1667"/>
                    <a:pt x="20504" y="1667"/>
                  </a:cubicBezTo>
                  <a:cubicBezTo>
                    <a:pt x="20522" y="1667"/>
                    <a:pt x="20522" y="1650"/>
                    <a:pt x="20539" y="1650"/>
                  </a:cubicBezTo>
                  <a:cubicBezTo>
                    <a:pt x="20578" y="1632"/>
                    <a:pt x="20578" y="1576"/>
                    <a:pt x="20561" y="1558"/>
                  </a:cubicBezTo>
                  <a:cubicBezTo>
                    <a:pt x="20561" y="1524"/>
                    <a:pt x="20522" y="1506"/>
                    <a:pt x="20504" y="1506"/>
                  </a:cubicBezTo>
                  <a:close/>
                  <a:moveTo>
                    <a:pt x="26848" y="1524"/>
                  </a:moveTo>
                  <a:cubicBezTo>
                    <a:pt x="26848" y="1524"/>
                    <a:pt x="26831" y="1524"/>
                    <a:pt x="26814" y="1541"/>
                  </a:cubicBezTo>
                  <a:cubicBezTo>
                    <a:pt x="26779" y="1558"/>
                    <a:pt x="26779" y="1593"/>
                    <a:pt x="26796" y="1632"/>
                  </a:cubicBezTo>
                  <a:cubicBezTo>
                    <a:pt x="26814" y="1650"/>
                    <a:pt x="26831" y="1667"/>
                    <a:pt x="26848" y="1667"/>
                  </a:cubicBezTo>
                  <a:cubicBezTo>
                    <a:pt x="26870" y="1667"/>
                    <a:pt x="26888" y="1667"/>
                    <a:pt x="26905" y="1650"/>
                  </a:cubicBezTo>
                  <a:cubicBezTo>
                    <a:pt x="26922" y="1632"/>
                    <a:pt x="26940" y="1593"/>
                    <a:pt x="26922" y="1558"/>
                  </a:cubicBezTo>
                  <a:cubicBezTo>
                    <a:pt x="26905" y="1541"/>
                    <a:pt x="26888" y="1524"/>
                    <a:pt x="26848" y="1524"/>
                  </a:cubicBezTo>
                  <a:close/>
                  <a:moveTo>
                    <a:pt x="6872" y="1593"/>
                  </a:moveTo>
                  <a:cubicBezTo>
                    <a:pt x="6832" y="1593"/>
                    <a:pt x="6798" y="1632"/>
                    <a:pt x="6815" y="1685"/>
                  </a:cubicBezTo>
                  <a:cubicBezTo>
                    <a:pt x="6815" y="1702"/>
                    <a:pt x="6854" y="1741"/>
                    <a:pt x="6889" y="1741"/>
                  </a:cubicBezTo>
                  <a:lnTo>
                    <a:pt x="6906" y="1724"/>
                  </a:lnTo>
                  <a:cubicBezTo>
                    <a:pt x="6941" y="1724"/>
                    <a:pt x="6963" y="1685"/>
                    <a:pt x="6963" y="1632"/>
                  </a:cubicBezTo>
                  <a:cubicBezTo>
                    <a:pt x="6941" y="1615"/>
                    <a:pt x="6906" y="1593"/>
                    <a:pt x="6889" y="1593"/>
                  </a:cubicBezTo>
                  <a:close/>
                  <a:moveTo>
                    <a:pt x="16753" y="1632"/>
                  </a:moveTo>
                  <a:cubicBezTo>
                    <a:pt x="16732" y="1632"/>
                    <a:pt x="16714" y="1632"/>
                    <a:pt x="16697" y="1650"/>
                  </a:cubicBezTo>
                  <a:cubicBezTo>
                    <a:pt x="16662" y="1667"/>
                    <a:pt x="16662" y="1724"/>
                    <a:pt x="16697" y="1741"/>
                  </a:cubicBezTo>
                  <a:cubicBezTo>
                    <a:pt x="16697" y="1758"/>
                    <a:pt x="16732" y="1776"/>
                    <a:pt x="16753" y="1776"/>
                  </a:cubicBezTo>
                  <a:cubicBezTo>
                    <a:pt x="16771" y="1776"/>
                    <a:pt x="16788" y="1776"/>
                    <a:pt x="16788" y="1758"/>
                  </a:cubicBezTo>
                  <a:cubicBezTo>
                    <a:pt x="16823" y="1724"/>
                    <a:pt x="16823" y="1685"/>
                    <a:pt x="16806" y="1650"/>
                  </a:cubicBezTo>
                  <a:cubicBezTo>
                    <a:pt x="16788" y="1632"/>
                    <a:pt x="16771" y="1632"/>
                    <a:pt x="16753" y="1632"/>
                  </a:cubicBezTo>
                  <a:close/>
                  <a:moveTo>
                    <a:pt x="6506" y="1685"/>
                  </a:moveTo>
                  <a:cubicBezTo>
                    <a:pt x="6471" y="1702"/>
                    <a:pt x="6454" y="1741"/>
                    <a:pt x="6471" y="1776"/>
                  </a:cubicBezTo>
                  <a:cubicBezTo>
                    <a:pt x="6471" y="1811"/>
                    <a:pt x="6506" y="1832"/>
                    <a:pt x="6545" y="1832"/>
                  </a:cubicBezTo>
                  <a:lnTo>
                    <a:pt x="6563" y="1832"/>
                  </a:lnTo>
                  <a:cubicBezTo>
                    <a:pt x="6598" y="1811"/>
                    <a:pt x="6615" y="1776"/>
                    <a:pt x="6598" y="1741"/>
                  </a:cubicBezTo>
                  <a:cubicBezTo>
                    <a:pt x="6598" y="1702"/>
                    <a:pt x="6563" y="1685"/>
                    <a:pt x="6545" y="1685"/>
                  </a:cubicBezTo>
                  <a:close/>
                  <a:moveTo>
                    <a:pt x="20178" y="1685"/>
                  </a:moveTo>
                  <a:cubicBezTo>
                    <a:pt x="20178" y="1685"/>
                    <a:pt x="20161" y="1685"/>
                    <a:pt x="20161" y="1702"/>
                  </a:cubicBezTo>
                  <a:cubicBezTo>
                    <a:pt x="20126" y="1724"/>
                    <a:pt x="20104" y="1758"/>
                    <a:pt x="20126" y="1793"/>
                  </a:cubicBezTo>
                  <a:cubicBezTo>
                    <a:pt x="20143" y="1832"/>
                    <a:pt x="20161" y="1832"/>
                    <a:pt x="20178" y="1832"/>
                  </a:cubicBezTo>
                  <a:lnTo>
                    <a:pt x="20213" y="1832"/>
                  </a:lnTo>
                  <a:cubicBezTo>
                    <a:pt x="20252" y="1811"/>
                    <a:pt x="20269" y="1758"/>
                    <a:pt x="20252" y="1724"/>
                  </a:cubicBezTo>
                  <a:cubicBezTo>
                    <a:pt x="20234" y="1702"/>
                    <a:pt x="20213" y="1685"/>
                    <a:pt x="20178" y="1685"/>
                  </a:cubicBezTo>
                  <a:close/>
                  <a:moveTo>
                    <a:pt x="6162" y="1793"/>
                  </a:moveTo>
                  <a:cubicBezTo>
                    <a:pt x="6128" y="1811"/>
                    <a:pt x="6110" y="1850"/>
                    <a:pt x="6128" y="1885"/>
                  </a:cubicBezTo>
                  <a:cubicBezTo>
                    <a:pt x="6128" y="1919"/>
                    <a:pt x="6162" y="1941"/>
                    <a:pt x="6180" y="1941"/>
                  </a:cubicBezTo>
                  <a:lnTo>
                    <a:pt x="6219" y="1941"/>
                  </a:lnTo>
                  <a:cubicBezTo>
                    <a:pt x="6254" y="1919"/>
                    <a:pt x="6271" y="1885"/>
                    <a:pt x="6254" y="1850"/>
                  </a:cubicBezTo>
                  <a:cubicBezTo>
                    <a:pt x="6254" y="1811"/>
                    <a:pt x="6219" y="1793"/>
                    <a:pt x="6180" y="1793"/>
                  </a:cubicBezTo>
                  <a:close/>
                  <a:moveTo>
                    <a:pt x="27049" y="1832"/>
                  </a:moveTo>
                  <a:cubicBezTo>
                    <a:pt x="27031" y="1832"/>
                    <a:pt x="27031" y="1832"/>
                    <a:pt x="27014" y="1850"/>
                  </a:cubicBezTo>
                  <a:cubicBezTo>
                    <a:pt x="26979" y="1867"/>
                    <a:pt x="26957" y="1902"/>
                    <a:pt x="26996" y="1941"/>
                  </a:cubicBezTo>
                  <a:cubicBezTo>
                    <a:pt x="26996" y="1959"/>
                    <a:pt x="27031" y="1976"/>
                    <a:pt x="27049" y="1976"/>
                  </a:cubicBezTo>
                  <a:cubicBezTo>
                    <a:pt x="27066" y="1976"/>
                    <a:pt x="27066" y="1976"/>
                    <a:pt x="27088" y="1959"/>
                  </a:cubicBezTo>
                  <a:cubicBezTo>
                    <a:pt x="27123" y="1941"/>
                    <a:pt x="27140" y="1902"/>
                    <a:pt x="27105" y="1867"/>
                  </a:cubicBezTo>
                  <a:cubicBezTo>
                    <a:pt x="27105" y="1850"/>
                    <a:pt x="27066" y="1832"/>
                    <a:pt x="27049" y="1832"/>
                  </a:cubicBezTo>
                  <a:close/>
                  <a:moveTo>
                    <a:pt x="19834" y="1867"/>
                  </a:moveTo>
                  <a:cubicBezTo>
                    <a:pt x="19799" y="1885"/>
                    <a:pt x="19778" y="1941"/>
                    <a:pt x="19799" y="1976"/>
                  </a:cubicBezTo>
                  <a:cubicBezTo>
                    <a:pt x="19817" y="1993"/>
                    <a:pt x="19852" y="2011"/>
                    <a:pt x="19869" y="2011"/>
                  </a:cubicBezTo>
                  <a:cubicBezTo>
                    <a:pt x="19886" y="2011"/>
                    <a:pt x="19886" y="2011"/>
                    <a:pt x="19908" y="1993"/>
                  </a:cubicBezTo>
                  <a:cubicBezTo>
                    <a:pt x="19943" y="1976"/>
                    <a:pt x="19943" y="1941"/>
                    <a:pt x="19926" y="1902"/>
                  </a:cubicBezTo>
                  <a:cubicBezTo>
                    <a:pt x="19926" y="1885"/>
                    <a:pt x="19886" y="1867"/>
                    <a:pt x="19869" y="1867"/>
                  </a:cubicBezTo>
                  <a:close/>
                  <a:moveTo>
                    <a:pt x="5819" y="1902"/>
                  </a:moveTo>
                  <a:cubicBezTo>
                    <a:pt x="5784" y="1919"/>
                    <a:pt x="5766" y="1959"/>
                    <a:pt x="5784" y="1993"/>
                  </a:cubicBezTo>
                  <a:cubicBezTo>
                    <a:pt x="5784" y="2028"/>
                    <a:pt x="5819" y="2050"/>
                    <a:pt x="5836" y="2050"/>
                  </a:cubicBezTo>
                  <a:lnTo>
                    <a:pt x="5875" y="2050"/>
                  </a:lnTo>
                  <a:cubicBezTo>
                    <a:pt x="5910" y="2028"/>
                    <a:pt x="5927" y="1993"/>
                    <a:pt x="5910" y="1959"/>
                  </a:cubicBezTo>
                  <a:cubicBezTo>
                    <a:pt x="5910" y="1919"/>
                    <a:pt x="5875" y="1902"/>
                    <a:pt x="5836" y="1902"/>
                  </a:cubicBezTo>
                  <a:close/>
                  <a:moveTo>
                    <a:pt x="16988" y="1902"/>
                  </a:moveTo>
                  <a:cubicBezTo>
                    <a:pt x="16971" y="1902"/>
                    <a:pt x="16949" y="1902"/>
                    <a:pt x="16932" y="1919"/>
                  </a:cubicBezTo>
                  <a:cubicBezTo>
                    <a:pt x="16914" y="1941"/>
                    <a:pt x="16897" y="1993"/>
                    <a:pt x="16932" y="2028"/>
                  </a:cubicBezTo>
                  <a:cubicBezTo>
                    <a:pt x="16949" y="2050"/>
                    <a:pt x="16971" y="2050"/>
                    <a:pt x="16988" y="2050"/>
                  </a:cubicBezTo>
                  <a:cubicBezTo>
                    <a:pt x="17006" y="2050"/>
                    <a:pt x="17023" y="2050"/>
                    <a:pt x="17041" y="2028"/>
                  </a:cubicBezTo>
                  <a:cubicBezTo>
                    <a:pt x="17058" y="1993"/>
                    <a:pt x="17058" y="1959"/>
                    <a:pt x="17041" y="1919"/>
                  </a:cubicBezTo>
                  <a:cubicBezTo>
                    <a:pt x="17023" y="1902"/>
                    <a:pt x="17006" y="1902"/>
                    <a:pt x="16988" y="1902"/>
                  </a:cubicBezTo>
                  <a:close/>
                  <a:moveTo>
                    <a:pt x="5475" y="2028"/>
                  </a:moveTo>
                  <a:cubicBezTo>
                    <a:pt x="5440" y="2050"/>
                    <a:pt x="5418" y="2085"/>
                    <a:pt x="5440" y="2120"/>
                  </a:cubicBezTo>
                  <a:cubicBezTo>
                    <a:pt x="5440" y="2159"/>
                    <a:pt x="5475" y="2176"/>
                    <a:pt x="5510" y="2176"/>
                  </a:cubicBezTo>
                  <a:lnTo>
                    <a:pt x="5527" y="2176"/>
                  </a:lnTo>
                  <a:cubicBezTo>
                    <a:pt x="5566" y="2159"/>
                    <a:pt x="5584" y="2120"/>
                    <a:pt x="5566" y="2067"/>
                  </a:cubicBezTo>
                  <a:cubicBezTo>
                    <a:pt x="5566" y="2050"/>
                    <a:pt x="5527" y="2028"/>
                    <a:pt x="5510" y="2028"/>
                  </a:cubicBezTo>
                  <a:close/>
                  <a:moveTo>
                    <a:pt x="19543" y="2028"/>
                  </a:moveTo>
                  <a:cubicBezTo>
                    <a:pt x="19543" y="2028"/>
                    <a:pt x="19525" y="2028"/>
                    <a:pt x="19508" y="2050"/>
                  </a:cubicBezTo>
                  <a:cubicBezTo>
                    <a:pt x="19473" y="2067"/>
                    <a:pt x="19473" y="2102"/>
                    <a:pt x="19490" y="2137"/>
                  </a:cubicBezTo>
                  <a:cubicBezTo>
                    <a:pt x="19490" y="2159"/>
                    <a:pt x="19525" y="2176"/>
                    <a:pt x="19543" y="2176"/>
                  </a:cubicBezTo>
                  <a:lnTo>
                    <a:pt x="19582" y="2176"/>
                  </a:lnTo>
                  <a:cubicBezTo>
                    <a:pt x="19617" y="2159"/>
                    <a:pt x="19634" y="2102"/>
                    <a:pt x="19617" y="2067"/>
                  </a:cubicBezTo>
                  <a:cubicBezTo>
                    <a:pt x="19599" y="2050"/>
                    <a:pt x="19582" y="2028"/>
                    <a:pt x="19543" y="2028"/>
                  </a:cubicBezTo>
                  <a:close/>
                  <a:moveTo>
                    <a:pt x="27231" y="2137"/>
                  </a:moveTo>
                  <a:cubicBezTo>
                    <a:pt x="27214" y="2137"/>
                    <a:pt x="27214" y="2137"/>
                    <a:pt x="27197" y="2159"/>
                  </a:cubicBezTo>
                  <a:cubicBezTo>
                    <a:pt x="27157" y="2176"/>
                    <a:pt x="27140" y="2211"/>
                    <a:pt x="27175" y="2246"/>
                  </a:cubicBezTo>
                  <a:cubicBezTo>
                    <a:pt x="27175" y="2285"/>
                    <a:pt x="27214" y="2285"/>
                    <a:pt x="27231" y="2285"/>
                  </a:cubicBezTo>
                  <a:lnTo>
                    <a:pt x="27266" y="2285"/>
                  </a:lnTo>
                  <a:cubicBezTo>
                    <a:pt x="27305" y="2268"/>
                    <a:pt x="27323" y="2211"/>
                    <a:pt x="27305" y="2176"/>
                  </a:cubicBezTo>
                  <a:cubicBezTo>
                    <a:pt x="27284" y="2159"/>
                    <a:pt x="27249" y="2137"/>
                    <a:pt x="27231" y="2137"/>
                  </a:cubicBezTo>
                  <a:close/>
                  <a:moveTo>
                    <a:pt x="5131" y="2159"/>
                  </a:moveTo>
                  <a:cubicBezTo>
                    <a:pt x="5092" y="2176"/>
                    <a:pt x="5075" y="2228"/>
                    <a:pt x="5092" y="2268"/>
                  </a:cubicBezTo>
                  <a:cubicBezTo>
                    <a:pt x="5114" y="2285"/>
                    <a:pt x="5131" y="2302"/>
                    <a:pt x="5166" y="2302"/>
                  </a:cubicBezTo>
                  <a:lnTo>
                    <a:pt x="5183" y="2302"/>
                  </a:lnTo>
                  <a:cubicBezTo>
                    <a:pt x="5222" y="2285"/>
                    <a:pt x="5240" y="2246"/>
                    <a:pt x="5240" y="2211"/>
                  </a:cubicBezTo>
                  <a:cubicBezTo>
                    <a:pt x="5222" y="2176"/>
                    <a:pt x="5201" y="2159"/>
                    <a:pt x="5166" y="2159"/>
                  </a:cubicBezTo>
                  <a:close/>
                  <a:moveTo>
                    <a:pt x="17241" y="2159"/>
                  </a:moveTo>
                  <a:cubicBezTo>
                    <a:pt x="17223" y="2159"/>
                    <a:pt x="17206" y="2176"/>
                    <a:pt x="17189" y="2194"/>
                  </a:cubicBezTo>
                  <a:cubicBezTo>
                    <a:pt x="17149" y="2211"/>
                    <a:pt x="17149" y="2268"/>
                    <a:pt x="17189" y="2285"/>
                  </a:cubicBezTo>
                  <a:cubicBezTo>
                    <a:pt x="17206" y="2302"/>
                    <a:pt x="17223" y="2302"/>
                    <a:pt x="17241" y="2302"/>
                  </a:cubicBezTo>
                  <a:cubicBezTo>
                    <a:pt x="17258" y="2302"/>
                    <a:pt x="17276" y="2302"/>
                    <a:pt x="17297" y="2285"/>
                  </a:cubicBezTo>
                  <a:cubicBezTo>
                    <a:pt x="17315" y="2246"/>
                    <a:pt x="17315" y="2211"/>
                    <a:pt x="17276" y="2176"/>
                  </a:cubicBezTo>
                  <a:cubicBezTo>
                    <a:pt x="17276" y="2176"/>
                    <a:pt x="17258" y="2159"/>
                    <a:pt x="17241" y="2159"/>
                  </a:cubicBezTo>
                  <a:close/>
                  <a:moveTo>
                    <a:pt x="19199" y="2194"/>
                  </a:moveTo>
                  <a:cubicBezTo>
                    <a:pt x="19164" y="2211"/>
                    <a:pt x="19147" y="2268"/>
                    <a:pt x="19164" y="2302"/>
                  </a:cubicBezTo>
                  <a:cubicBezTo>
                    <a:pt x="19164" y="2320"/>
                    <a:pt x="19199" y="2337"/>
                    <a:pt x="19216" y="2337"/>
                  </a:cubicBezTo>
                  <a:lnTo>
                    <a:pt x="19255" y="2337"/>
                  </a:lnTo>
                  <a:cubicBezTo>
                    <a:pt x="19290" y="2320"/>
                    <a:pt x="19308" y="2268"/>
                    <a:pt x="19290" y="2228"/>
                  </a:cubicBezTo>
                  <a:cubicBezTo>
                    <a:pt x="19273" y="2211"/>
                    <a:pt x="19255" y="2194"/>
                    <a:pt x="19216" y="2194"/>
                  </a:cubicBezTo>
                  <a:close/>
                  <a:moveTo>
                    <a:pt x="4805" y="2302"/>
                  </a:moveTo>
                  <a:cubicBezTo>
                    <a:pt x="4766" y="2320"/>
                    <a:pt x="4748" y="2355"/>
                    <a:pt x="4766" y="2394"/>
                  </a:cubicBezTo>
                  <a:cubicBezTo>
                    <a:pt x="4766" y="2429"/>
                    <a:pt x="4805" y="2446"/>
                    <a:pt x="4840" y="2446"/>
                  </a:cubicBezTo>
                  <a:cubicBezTo>
                    <a:pt x="4840" y="2446"/>
                    <a:pt x="4857" y="2446"/>
                    <a:pt x="4857" y="2429"/>
                  </a:cubicBezTo>
                  <a:cubicBezTo>
                    <a:pt x="4896" y="2429"/>
                    <a:pt x="4914" y="2376"/>
                    <a:pt x="4896" y="2337"/>
                  </a:cubicBezTo>
                  <a:cubicBezTo>
                    <a:pt x="4896" y="2320"/>
                    <a:pt x="4857" y="2302"/>
                    <a:pt x="4840" y="2302"/>
                  </a:cubicBezTo>
                  <a:close/>
                  <a:moveTo>
                    <a:pt x="18890" y="2337"/>
                  </a:moveTo>
                  <a:cubicBezTo>
                    <a:pt x="18890" y="2337"/>
                    <a:pt x="18873" y="2337"/>
                    <a:pt x="18855" y="2355"/>
                  </a:cubicBezTo>
                  <a:cubicBezTo>
                    <a:pt x="18820" y="2376"/>
                    <a:pt x="18799" y="2411"/>
                    <a:pt x="18820" y="2446"/>
                  </a:cubicBezTo>
                  <a:cubicBezTo>
                    <a:pt x="18838" y="2463"/>
                    <a:pt x="18855" y="2485"/>
                    <a:pt x="18890" y="2485"/>
                  </a:cubicBezTo>
                  <a:lnTo>
                    <a:pt x="18929" y="2485"/>
                  </a:lnTo>
                  <a:cubicBezTo>
                    <a:pt x="18964" y="2463"/>
                    <a:pt x="18981" y="2429"/>
                    <a:pt x="18964" y="2394"/>
                  </a:cubicBezTo>
                  <a:cubicBezTo>
                    <a:pt x="18947" y="2355"/>
                    <a:pt x="18929" y="2337"/>
                    <a:pt x="18890" y="2337"/>
                  </a:cubicBezTo>
                  <a:close/>
                  <a:moveTo>
                    <a:pt x="17515" y="2394"/>
                  </a:moveTo>
                  <a:cubicBezTo>
                    <a:pt x="17493" y="2394"/>
                    <a:pt x="17476" y="2394"/>
                    <a:pt x="17458" y="2429"/>
                  </a:cubicBezTo>
                  <a:cubicBezTo>
                    <a:pt x="17441" y="2446"/>
                    <a:pt x="17441" y="2503"/>
                    <a:pt x="17476" y="2520"/>
                  </a:cubicBezTo>
                  <a:cubicBezTo>
                    <a:pt x="17493" y="2537"/>
                    <a:pt x="17515" y="2537"/>
                    <a:pt x="17515" y="2537"/>
                  </a:cubicBezTo>
                  <a:cubicBezTo>
                    <a:pt x="17550" y="2537"/>
                    <a:pt x="17567" y="2520"/>
                    <a:pt x="17585" y="2503"/>
                  </a:cubicBezTo>
                  <a:cubicBezTo>
                    <a:pt x="17602" y="2463"/>
                    <a:pt x="17585" y="2429"/>
                    <a:pt x="17567" y="2394"/>
                  </a:cubicBezTo>
                  <a:close/>
                  <a:moveTo>
                    <a:pt x="4478" y="2446"/>
                  </a:moveTo>
                  <a:cubicBezTo>
                    <a:pt x="4439" y="2463"/>
                    <a:pt x="4422" y="2520"/>
                    <a:pt x="4439" y="2555"/>
                  </a:cubicBezTo>
                  <a:cubicBezTo>
                    <a:pt x="4439" y="2572"/>
                    <a:pt x="4478" y="2594"/>
                    <a:pt x="4496" y="2594"/>
                  </a:cubicBezTo>
                  <a:lnTo>
                    <a:pt x="4531" y="2594"/>
                  </a:lnTo>
                  <a:cubicBezTo>
                    <a:pt x="4570" y="2572"/>
                    <a:pt x="4587" y="2520"/>
                    <a:pt x="4570" y="2485"/>
                  </a:cubicBezTo>
                  <a:cubicBezTo>
                    <a:pt x="4548" y="2463"/>
                    <a:pt x="4531" y="2446"/>
                    <a:pt x="4496" y="2446"/>
                  </a:cubicBezTo>
                  <a:close/>
                  <a:moveTo>
                    <a:pt x="27375" y="2463"/>
                  </a:moveTo>
                  <a:cubicBezTo>
                    <a:pt x="27340" y="2485"/>
                    <a:pt x="27323" y="2537"/>
                    <a:pt x="27340" y="2572"/>
                  </a:cubicBezTo>
                  <a:cubicBezTo>
                    <a:pt x="27358" y="2594"/>
                    <a:pt x="27375" y="2611"/>
                    <a:pt x="27414" y="2611"/>
                  </a:cubicBezTo>
                  <a:cubicBezTo>
                    <a:pt x="27414" y="2611"/>
                    <a:pt x="27432" y="2611"/>
                    <a:pt x="27449" y="2594"/>
                  </a:cubicBezTo>
                  <a:cubicBezTo>
                    <a:pt x="27466" y="2572"/>
                    <a:pt x="27484" y="2537"/>
                    <a:pt x="27466" y="2503"/>
                  </a:cubicBezTo>
                  <a:cubicBezTo>
                    <a:pt x="27449" y="2485"/>
                    <a:pt x="27432" y="2463"/>
                    <a:pt x="27414" y="2463"/>
                  </a:cubicBezTo>
                  <a:close/>
                  <a:moveTo>
                    <a:pt x="18529" y="2485"/>
                  </a:moveTo>
                  <a:cubicBezTo>
                    <a:pt x="18494" y="2503"/>
                    <a:pt x="18472" y="2537"/>
                    <a:pt x="18494" y="2572"/>
                  </a:cubicBezTo>
                  <a:cubicBezTo>
                    <a:pt x="18494" y="2611"/>
                    <a:pt x="18529" y="2629"/>
                    <a:pt x="18546" y="2629"/>
                  </a:cubicBezTo>
                  <a:lnTo>
                    <a:pt x="18581" y="2629"/>
                  </a:lnTo>
                  <a:cubicBezTo>
                    <a:pt x="18620" y="2611"/>
                    <a:pt x="18638" y="2555"/>
                    <a:pt x="18620" y="2520"/>
                  </a:cubicBezTo>
                  <a:cubicBezTo>
                    <a:pt x="18620" y="2503"/>
                    <a:pt x="18581" y="2485"/>
                    <a:pt x="18546" y="2485"/>
                  </a:cubicBezTo>
                  <a:close/>
                  <a:moveTo>
                    <a:pt x="17841" y="2537"/>
                  </a:moveTo>
                  <a:cubicBezTo>
                    <a:pt x="17820" y="2537"/>
                    <a:pt x="17785" y="2555"/>
                    <a:pt x="17785" y="2594"/>
                  </a:cubicBezTo>
                  <a:cubicBezTo>
                    <a:pt x="17767" y="2629"/>
                    <a:pt x="17785" y="2664"/>
                    <a:pt x="17820" y="2681"/>
                  </a:cubicBezTo>
                  <a:lnTo>
                    <a:pt x="17841" y="2681"/>
                  </a:lnTo>
                  <a:cubicBezTo>
                    <a:pt x="17876" y="2681"/>
                    <a:pt x="17911" y="2664"/>
                    <a:pt x="17911" y="2629"/>
                  </a:cubicBezTo>
                  <a:cubicBezTo>
                    <a:pt x="17928" y="2594"/>
                    <a:pt x="17911" y="2555"/>
                    <a:pt x="17859" y="2537"/>
                  </a:cubicBezTo>
                  <a:close/>
                  <a:moveTo>
                    <a:pt x="18202" y="2572"/>
                  </a:moveTo>
                  <a:cubicBezTo>
                    <a:pt x="18168" y="2572"/>
                    <a:pt x="18128" y="2611"/>
                    <a:pt x="18128" y="2646"/>
                  </a:cubicBezTo>
                  <a:cubicBezTo>
                    <a:pt x="18128" y="2681"/>
                    <a:pt x="18168" y="2720"/>
                    <a:pt x="18202" y="2720"/>
                  </a:cubicBezTo>
                  <a:lnTo>
                    <a:pt x="18220" y="2720"/>
                  </a:lnTo>
                  <a:cubicBezTo>
                    <a:pt x="18255" y="2720"/>
                    <a:pt x="18276" y="2681"/>
                    <a:pt x="18276" y="2629"/>
                  </a:cubicBezTo>
                  <a:cubicBezTo>
                    <a:pt x="18276" y="2594"/>
                    <a:pt x="18237" y="2572"/>
                    <a:pt x="18202" y="2572"/>
                  </a:cubicBezTo>
                  <a:close/>
                  <a:moveTo>
                    <a:pt x="4135" y="2611"/>
                  </a:moveTo>
                  <a:cubicBezTo>
                    <a:pt x="4113" y="2629"/>
                    <a:pt x="4096" y="2681"/>
                    <a:pt x="4113" y="2720"/>
                  </a:cubicBezTo>
                  <a:cubicBezTo>
                    <a:pt x="4113" y="2738"/>
                    <a:pt x="4152" y="2755"/>
                    <a:pt x="4169" y="2755"/>
                  </a:cubicBezTo>
                  <a:cubicBezTo>
                    <a:pt x="4187" y="2755"/>
                    <a:pt x="4187" y="2755"/>
                    <a:pt x="4204" y="2738"/>
                  </a:cubicBezTo>
                  <a:cubicBezTo>
                    <a:pt x="4243" y="2720"/>
                    <a:pt x="4261" y="2681"/>
                    <a:pt x="4243" y="2646"/>
                  </a:cubicBezTo>
                  <a:cubicBezTo>
                    <a:pt x="4222" y="2629"/>
                    <a:pt x="4204" y="2611"/>
                    <a:pt x="4169" y="2611"/>
                  </a:cubicBezTo>
                  <a:close/>
                  <a:moveTo>
                    <a:pt x="3826" y="2772"/>
                  </a:moveTo>
                  <a:cubicBezTo>
                    <a:pt x="3787" y="2790"/>
                    <a:pt x="3769" y="2846"/>
                    <a:pt x="3787" y="2881"/>
                  </a:cubicBezTo>
                  <a:cubicBezTo>
                    <a:pt x="3808" y="2899"/>
                    <a:pt x="3826" y="2920"/>
                    <a:pt x="3843" y="2920"/>
                  </a:cubicBezTo>
                  <a:cubicBezTo>
                    <a:pt x="3861" y="2920"/>
                    <a:pt x="3878" y="2920"/>
                    <a:pt x="3878" y="2899"/>
                  </a:cubicBezTo>
                  <a:cubicBezTo>
                    <a:pt x="3917" y="2881"/>
                    <a:pt x="3935" y="2846"/>
                    <a:pt x="3917" y="2811"/>
                  </a:cubicBezTo>
                  <a:cubicBezTo>
                    <a:pt x="3895" y="2790"/>
                    <a:pt x="3878" y="2772"/>
                    <a:pt x="3843" y="2772"/>
                  </a:cubicBezTo>
                  <a:close/>
                  <a:moveTo>
                    <a:pt x="27575" y="2772"/>
                  </a:moveTo>
                  <a:cubicBezTo>
                    <a:pt x="27558" y="2772"/>
                    <a:pt x="27558" y="2790"/>
                    <a:pt x="27540" y="2790"/>
                  </a:cubicBezTo>
                  <a:cubicBezTo>
                    <a:pt x="27501" y="2811"/>
                    <a:pt x="27484" y="2846"/>
                    <a:pt x="27501" y="2881"/>
                  </a:cubicBezTo>
                  <a:cubicBezTo>
                    <a:pt x="27523" y="2920"/>
                    <a:pt x="27558" y="2920"/>
                    <a:pt x="27575" y="2920"/>
                  </a:cubicBezTo>
                  <a:lnTo>
                    <a:pt x="27610" y="2920"/>
                  </a:lnTo>
                  <a:cubicBezTo>
                    <a:pt x="27649" y="2899"/>
                    <a:pt x="27667" y="2864"/>
                    <a:pt x="27649" y="2829"/>
                  </a:cubicBezTo>
                  <a:cubicBezTo>
                    <a:pt x="27632" y="2790"/>
                    <a:pt x="27593" y="2772"/>
                    <a:pt x="27575" y="2772"/>
                  </a:cubicBezTo>
                  <a:close/>
                  <a:moveTo>
                    <a:pt x="3499" y="2938"/>
                  </a:moveTo>
                  <a:cubicBezTo>
                    <a:pt x="3460" y="2955"/>
                    <a:pt x="3443" y="3007"/>
                    <a:pt x="3460" y="3046"/>
                  </a:cubicBezTo>
                  <a:cubicBezTo>
                    <a:pt x="3482" y="3064"/>
                    <a:pt x="3499" y="3081"/>
                    <a:pt x="3534" y="3081"/>
                  </a:cubicBezTo>
                  <a:cubicBezTo>
                    <a:pt x="3534" y="3081"/>
                    <a:pt x="3552" y="3081"/>
                    <a:pt x="3552" y="3064"/>
                  </a:cubicBezTo>
                  <a:cubicBezTo>
                    <a:pt x="3591" y="3046"/>
                    <a:pt x="3608" y="3007"/>
                    <a:pt x="3591" y="2972"/>
                  </a:cubicBezTo>
                  <a:cubicBezTo>
                    <a:pt x="3569" y="2955"/>
                    <a:pt x="3552" y="2938"/>
                    <a:pt x="3534" y="2938"/>
                  </a:cubicBezTo>
                  <a:close/>
                  <a:moveTo>
                    <a:pt x="27740" y="3099"/>
                  </a:moveTo>
                  <a:cubicBezTo>
                    <a:pt x="27740" y="3099"/>
                    <a:pt x="27719" y="3099"/>
                    <a:pt x="27701" y="3116"/>
                  </a:cubicBezTo>
                  <a:cubicBezTo>
                    <a:pt x="27684" y="3138"/>
                    <a:pt x="27667" y="3173"/>
                    <a:pt x="27684" y="3207"/>
                  </a:cubicBezTo>
                  <a:cubicBezTo>
                    <a:pt x="27701" y="3225"/>
                    <a:pt x="27719" y="3247"/>
                    <a:pt x="27740" y="3247"/>
                  </a:cubicBezTo>
                  <a:lnTo>
                    <a:pt x="27775" y="3247"/>
                  </a:lnTo>
                  <a:cubicBezTo>
                    <a:pt x="27810" y="3225"/>
                    <a:pt x="27828" y="3173"/>
                    <a:pt x="27810" y="3138"/>
                  </a:cubicBezTo>
                  <a:cubicBezTo>
                    <a:pt x="27793" y="3116"/>
                    <a:pt x="27775" y="3099"/>
                    <a:pt x="27740" y="3099"/>
                  </a:cubicBezTo>
                  <a:close/>
                  <a:moveTo>
                    <a:pt x="3173" y="3116"/>
                  </a:moveTo>
                  <a:cubicBezTo>
                    <a:pt x="3134" y="3138"/>
                    <a:pt x="3134" y="3190"/>
                    <a:pt x="3156" y="3225"/>
                  </a:cubicBezTo>
                  <a:cubicBezTo>
                    <a:pt x="3156" y="3247"/>
                    <a:pt x="3190" y="3264"/>
                    <a:pt x="3208" y="3264"/>
                  </a:cubicBezTo>
                  <a:cubicBezTo>
                    <a:pt x="3225" y="3264"/>
                    <a:pt x="3243" y="3247"/>
                    <a:pt x="3243" y="3247"/>
                  </a:cubicBezTo>
                  <a:cubicBezTo>
                    <a:pt x="3282" y="3225"/>
                    <a:pt x="3299" y="3173"/>
                    <a:pt x="3264" y="3138"/>
                  </a:cubicBezTo>
                  <a:cubicBezTo>
                    <a:pt x="3264" y="3116"/>
                    <a:pt x="3225" y="3116"/>
                    <a:pt x="3208" y="3116"/>
                  </a:cubicBezTo>
                  <a:close/>
                  <a:moveTo>
                    <a:pt x="2916" y="3316"/>
                  </a:moveTo>
                  <a:cubicBezTo>
                    <a:pt x="2899" y="3316"/>
                    <a:pt x="2881" y="3316"/>
                    <a:pt x="2864" y="3334"/>
                  </a:cubicBezTo>
                  <a:cubicBezTo>
                    <a:pt x="2829" y="3355"/>
                    <a:pt x="2829" y="3390"/>
                    <a:pt x="2847" y="3425"/>
                  </a:cubicBezTo>
                  <a:cubicBezTo>
                    <a:pt x="2864" y="3442"/>
                    <a:pt x="2881" y="3464"/>
                    <a:pt x="2916" y="3464"/>
                  </a:cubicBezTo>
                  <a:cubicBezTo>
                    <a:pt x="2916" y="3464"/>
                    <a:pt x="2938" y="3464"/>
                    <a:pt x="2955" y="3442"/>
                  </a:cubicBezTo>
                  <a:cubicBezTo>
                    <a:pt x="2990" y="3425"/>
                    <a:pt x="2990" y="3373"/>
                    <a:pt x="2973" y="3355"/>
                  </a:cubicBezTo>
                  <a:cubicBezTo>
                    <a:pt x="2955" y="3316"/>
                    <a:pt x="2938" y="3316"/>
                    <a:pt x="2916" y="3316"/>
                  </a:cubicBezTo>
                  <a:close/>
                  <a:moveTo>
                    <a:pt x="27884" y="3425"/>
                  </a:moveTo>
                  <a:cubicBezTo>
                    <a:pt x="27849" y="3442"/>
                    <a:pt x="27828" y="3499"/>
                    <a:pt x="27849" y="3534"/>
                  </a:cubicBezTo>
                  <a:cubicBezTo>
                    <a:pt x="27867" y="3551"/>
                    <a:pt x="27901" y="3573"/>
                    <a:pt x="27919" y="3573"/>
                  </a:cubicBezTo>
                  <a:cubicBezTo>
                    <a:pt x="27936" y="3573"/>
                    <a:pt x="27936" y="3573"/>
                    <a:pt x="27958" y="3551"/>
                  </a:cubicBezTo>
                  <a:cubicBezTo>
                    <a:pt x="27993" y="3534"/>
                    <a:pt x="28010" y="3499"/>
                    <a:pt x="27975" y="3464"/>
                  </a:cubicBezTo>
                  <a:cubicBezTo>
                    <a:pt x="27975" y="3425"/>
                    <a:pt x="27936" y="3425"/>
                    <a:pt x="27919" y="3425"/>
                  </a:cubicBezTo>
                  <a:close/>
                  <a:moveTo>
                    <a:pt x="2629" y="3534"/>
                  </a:moveTo>
                  <a:cubicBezTo>
                    <a:pt x="2612" y="3534"/>
                    <a:pt x="2590" y="3534"/>
                    <a:pt x="2573" y="3551"/>
                  </a:cubicBezTo>
                  <a:cubicBezTo>
                    <a:pt x="2538" y="3573"/>
                    <a:pt x="2538" y="3608"/>
                    <a:pt x="2555" y="3643"/>
                  </a:cubicBezTo>
                  <a:cubicBezTo>
                    <a:pt x="2573" y="3660"/>
                    <a:pt x="2590" y="3682"/>
                    <a:pt x="2629" y="3682"/>
                  </a:cubicBezTo>
                  <a:cubicBezTo>
                    <a:pt x="2629" y="3682"/>
                    <a:pt x="2647" y="3660"/>
                    <a:pt x="2664" y="3660"/>
                  </a:cubicBezTo>
                  <a:cubicBezTo>
                    <a:pt x="2699" y="3643"/>
                    <a:pt x="2699" y="3590"/>
                    <a:pt x="2681" y="3551"/>
                  </a:cubicBezTo>
                  <a:cubicBezTo>
                    <a:pt x="2664" y="3534"/>
                    <a:pt x="2647" y="3534"/>
                    <a:pt x="2629" y="3534"/>
                  </a:cubicBezTo>
                  <a:close/>
                  <a:moveTo>
                    <a:pt x="28102" y="3734"/>
                  </a:moveTo>
                  <a:cubicBezTo>
                    <a:pt x="28084" y="3734"/>
                    <a:pt x="28084" y="3734"/>
                    <a:pt x="28067" y="3751"/>
                  </a:cubicBezTo>
                  <a:cubicBezTo>
                    <a:pt x="28028" y="3769"/>
                    <a:pt x="28010" y="3808"/>
                    <a:pt x="28045" y="3843"/>
                  </a:cubicBezTo>
                  <a:cubicBezTo>
                    <a:pt x="28045" y="3860"/>
                    <a:pt x="28084" y="3878"/>
                    <a:pt x="28102" y="3878"/>
                  </a:cubicBezTo>
                  <a:cubicBezTo>
                    <a:pt x="28119" y="3878"/>
                    <a:pt x="28119" y="3878"/>
                    <a:pt x="28136" y="3860"/>
                  </a:cubicBezTo>
                  <a:cubicBezTo>
                    <a:pt x="28176" y="3843"/>
                    <a:pt x="28193" y="3808"/>
                    <a:pt x="28154" y="3769"/>
                  </a:cubicBezTo>
                  <a:cubicBezTo>
                    <a:pt x="28154" y="3751"/>
                    <a:pt x="28119" y="3734"/>
                    <a:pt x="28102" y="3734"/>
                  </a:cubicBezTo>
                  <a:close/>
                  <a:moveTo>
                    <a:pt x="2338" y="3751"/>
                  </a:moveTo>
                  <a:cubicBezTo>
                    <a:pt x="2320" y="3751"/>
                    <a:pt x="2303" y="3751"/>
                    <a:pt x="2285" y="3769"/>
                  </a:cubicBezTo>
                  <a:cubicBezTo>
                    <a:pt x="2246" y="3791"/>
                    <a:pt x="2246" y="3843"/>
                    <a:pt x="2264" y="3860"/>
                  </a:cubicBezTo>
                  <a:cubicBezTo>
                    <a:pt x="2285" y="3878"/>
                    <a:pt x="2303" y="3899"/>
                    <a:pt x="2338" y="3899"/>
                  </a:cubicBezTo>
                  <a:cubicBezTo>
                    <a:pt x="2338" y="3899"/>
                    <a:pt x="2355" y="3899"/>
                    <a:pt x="2372" y="3878"/>
                  </a:cubicBezTo>
                  <a:cubicBezTo>
                    <a:pt x="2412" y="3860"/>
                    <a:pt x="2412" y="3808"/>
                    <a:pt x="2394" y="3769"/>
                  </a:cubicBezTo>
                  <a:cubicBezTo>
                    <a:pt x="2372" y="3751"/>
                    <a:pt x="2355" y="3751"/>
                    <a:pt x="2338" y="3751"/>
                  </a:cubicBezTo>
                  <a:close/>
                  <a:moveTo>
                    <a:pt x="2046" y="3969"/>
                  </a:moveTo>
                  <a:cubicBezTo>
                    <a:pt x="2029" y="3969"/>
                    <a:pt x="2011" y="3986"/>
                    <a:pt x="1994" y="3986"/>
                  </a:cubicBezTo>
                  <a:cubicBezTo>
                    <a:pt x="1976" y="4026"/>
                    <a:pt x="1959" y="4060"/>
                    <a:pt x="1994" y="4095"/>
                  </a:cubicBezTo>
                  <a:cubicBezTo>
                    <a:pt x="2011" y="4117"/>
                    <a:pt x="2029" y="4117"/>
                    <a:pt x="2046" y="4117"/>
                  </a:cubicBezTo>
                  <a:cubicBezTo>
                    <a:pt x="2068" y="4117"/>
                    <a:pt x="2085" y="4117"/>
                    <a:pt x="2103" y="4095"/>
                  </a:cubicBezTo>
                  <a:cubicBezTo>
                    <a:pt x="2120" y="4078"/>
                    <a:pt x="2120" y="4026"/>
                    <a:pt x="2103" y="4008"/>
                  </a:cubicBezTo>
                  <a:cubicBezTo>
                    <a:pt x="2085" y="3986"/>
                    <a:pt x="2068" y="3969"/>
                    <a:pt x="2046" y="3969"/>
                  </a:cubicBezTo>
                  <a:close/>
                  <a:moveTo>
                    <a:pt x="28302" y="4043"/>
                  </a:moveTo>
                  <a:cubicBezTo>
                    <a:pt x="28284" y="4043"/>
                    <a:pt x="28263" y="4043"/>
                    <a:pt x="28245" y="4060"/>
                  </a:cubicBezTo>
                  <a:cubicBezTo>
                    <a:pt x="28228" y="4078"/>
                    <a:pt x="28210" y="4117"/>
                    <a:pt x="28228" y="4152"/>
                  </a:cubicBezTo>
                  <a:cubicBezTo>
                    <a:pt x="28245" y="4169"/>
                    <a:pt x="28263" y="4187"/>
                    <a:pt x="28302" y="4187"/>
                  </a:cubicBezTo>
                  <a:cubicBezTo>
                    <a:pt x="28302" y="4187"/>
                    <a:pt x="28319" y="4187"/>
                    <a:pt x="28337" y="4169"/>
                  </a:cubicBezTo>
                  <a:cubicBezTo>
                    <a:pt x="28371" y="4152"/>
                    <a:pt x="28371" y="4117"/>
                    <a:pt x="28354" y="4078"/>
                  </a:cubicBezTo>
                  <a:cubicBezTo>
                    <a:pt x="28337" y="4060"/>
                    <a:pt x="28319" y="4043"/>
                    <a:pt x="28302" y="4043"/>
                  </a:cubicBezTo>
                  <a:close/>
                  <a:moveTo>
                    <a:pt x="1776" y="4204"/>
                  </a:moveTo>
                  <a:cubicBezTo>
                    <a:pt x="1759" y="4204"/>
                    <a:pt x="1741" y="4226"/>
                    <a:pt x="1720" y="4226"/>
                  </a:cubicBezTo>
                  <a:cubicBezTo>
                    <a:pt x="1685" y="4260"/>
                    <a:pt x="1685" y="4295"/>
                    <a:pt x="1720" y="4334"/>
                  </a:cubicBezTo>
                  <a:cubicBezTo>
                    <a:pt x="1720" y="4352"/>
                    <a:pt x="1759" y="4352"/>
                    <a:pt x="1776" y="4352"/>
                  </a:cubicBezTo>
                  <a:cubicBezTo>
                    <a:pt x="1794" y="4352"/>
                    <a:pt x="1811" y="4352"/>
                    <a:pt x="1811" y="4334"/>
                  </a:cubicBezTo>
                  <a:cubicBezTo>
                    <a:pt x="1850" y="4313"/>
                    <a:pt x="1850" y="4260"/>
                    <a:pt x="1828" y="4243"/>
                  </a:cubicBezTo>
                  <a:cubicBezTo>
                    <a:pt x="1811" y="4226"/>
                    <a:pt x="1794" y="4204"/>
                    <a:pt x="1776" y="4204"/>
                  </a:cubicBezTo>
                  <a:close/>
                  <a:moveTo>
                    <a:pt x="28502" y="4334"/>
                  </a:moveTo>
                  <a:cubicBezTo>
                    <a:pt x="28480" y="4334"/>
                    <a:pt x="28480" y="4352"/>
                    <a:pt x="28463" y="4352"/>
                  </a:cubicBezTo>
                  <a:cubicBezTo>
                    <a:pt x="28428" y="4369"/>
                    <a:pt x="28428" y="4421"/>
                    <a:pt x="28445" y="4461"/>
                  </a:cubicBezTo>
                  <a:cubicBezTo>
                    <a:pt x="28463" y="4478"/>
                    <a:pt x="28480" y="4478"/>
                    <a:pt x="28502" y="4478"/>
                  </a:cubicBezTo>
                  <a:lnTo>
                    <a:pt x="28554" y="4478"/>
                  </a:lnTo>
                  <a:cubicBezTo>
                    <a:pt x="28572" y="4443"/>
                    <a:pt x="28589" y="4404"/>
                    <a:pt x="28554" y="4369"/>
                  </a:cubicBezTo>
                  <a:cubicBezTo>
                    <a:pt x="28554" y="4352"/>
                    <a:pt x="28519" y="4334"/>
                    <a:pt x="28502" y="4334"/>
                  </a:cubicBezTo>
                  <a:close/>
                  <a:moveTo>
                    <a:pt x="1502" y="4461"/>
                  </a:moveTo>
                  <a:cubicBezTo>
                    <a:pt x="1485" y="4461"/>
                    <a:pt x="1467" y="4461"/>
                    <a:pt x="1450" y="4478"/>
                  </a:cubicBezTo>
                  <a:cubicBezTo>
                    <a:pt x="1415" y="4495"/>
                    <a:pt x="1415" y="4552"/>
                    <a:pt x="1450" y="4569"/>
                  </a:cubicBezTo>
                  <a:cubicBezTo>
                    <a:pt x="1467" y="4587"/>
                    <a:pt x="1485" y="4604"/>
                    <a:pt x="1502" y="4604"/>
                  </a:cubicBezTo>
                  <a:cubicBezTo>
                    <a:pt x="1524" y="4604"/>
                    <a:pt x="1541" y="4587"/>
                    <a:pt x="1559" y="4587"/>
                  </a:cubicBezTo>
                  <a:cubicBezTo>
                    <a:pt x="1576" y="4552"/>
                    <a:pt x="1576" y="4495"/>
                    <a:pt x="1559" y="4478"/>
                  </a:cubicBezTo>
                  <a:cubicBezTo>
                    <a:pt x="1541" y="4461"/>
                    <a:pt x="1524" y="4461"/>
                    <a:pt x="1502" y="4461"/>
                  </a:cubicBezTo>
                  <a:close/>
                  <a:moveTo>
                    <a:pt x="28720" y="4622"/>
                  </a:moveTo>
                  <a:cubicBezTo>
                    <a:pt x="28698" y="4622"/>
                    <a:pt x="28680" y="4639"/>
                    <a:pt x="28680" y="4639"/>
                  </a:cubicBezTo>
                  <a:cubicBezTo>
                    <a:pt x="28646" y="4678"/>
                    <a:pt x="28646" y="4713"/>
                    <a:pt x="28663" y="4748"/>
                  </a:cubicBezTo>
                  <a:cubicBezTo>
                    <a:pt x="28680" y="4770"/>
                    <a:pt x="28698" y="4770"/>
                    <a:pt x="28720" y="4770"/>
                  </a:cubicBezTo>
                  <a:lnTo>
                    <a:pt x="28754" y="4770"/>
                  </a:lnTo>
                  <a:cubicBezTo>
                    <a:pt x="28789" y="4730"/>
                    <a:pt x="28807" y="4696"/>
                    <a:pt x="28772" y="4661"/>
                  </a:cubicBezTo>
                  <a:cubicBezTo>
                    <a:pt x="28754" y="4639"/>
                    <a:pt x="28737" y="4622"/>
                    <a:pt x="28720" y="4622"/>
                  </a:cubicBezTo>
                  <a:close/>
                  <a:moveTo>
                    <a:pt x="1232" y="4696"/>
                  </a:moveTo>
                  <a:cubicBezTo>
                    <a:pt x="1215" y="4696"/>
                    <a:pt x="1198" y="4713"/>
                    <a:pt x="1198" y="4730"/>
                  </a:cubicBezTo>
                  <a:cubicBezTo>
                    <a:pt x="1158" y="4748"/>
                    <a:pt x="1158" y="4804"/>
                    <a:pt x="1198" y="4822"/>
                  </a:cubicBezTo>
                  <a:cubicBezTo>
                    <a:pt x="1198" y="4839"/>
                    <a:pt x="1215" y="4839"/>
                    <a:pt x="1232" y="4839"/>
                  </a:cubicBezTo>
                  <a:cubicBezTo>
                    <a:pt x="1250" y="4839"/>
                    <a:pt x="1267" y="4839"/>
                    <a:pt x="1285" y="4822"/>
                  </a:cubicBezTo>
                  <a:cubicBezTo>
                    <a:pt x="1324" y="4804"/>
                    <a:pt x="1324" y="4748"/>
                    <a:pt x="1285" y="4730"/>
                  </a:cubicBezTo>
                  <a:cubicBezTo>
                    <a:pt x="1267" y="4713"/>
                    <a:pt x="1250" y="4696"/>
                    <a:pt x="1232" y="4696"/>
                  </a:cubicBezTo>
                  <a:close/>
                  <a:moveTo>
                    <a:pt x="28937" y="4913"/>
                  </a:moveTo>
                  <a:cubicBezTo>
                    <a:pt x="28915" y="4913"/>
                    <a:pt x="28898" y="4931"/>
                    <a:pt x="28898" y="4931"/>
                  </a:cubicBezTo>
                  <a:cubicBezTo>
                    <a:pt x="28863" y="4965"/>
                    <a:pt x="28863" y="5005"/>
                    <a:pt x="28881" y="5039"/>
                  </a:cubicBezTo>
                  <a:cubicBezTo>
                    <a:pt x="28898" y="5057"/>
                    <a:pt x="28915" y="5057"/>
                    <a:pt x="28937" y="5057"/>
                  </a:cubicBezTo>
                  <a:cubicBezTo>
                    <a:pt x="28954" y="5057"/>
                    <a:pt x="28972" y="5057"/>
                    <a:pt x="28989" y="5039"/>
                  </a:cubicBezTo>
                  <a:cubicBezTo>
                    <a:pt x="29007" y="5022"/>
                    <a:pt x="29024" y="4987"/>
                    <a:pt x="28989" y="4948"/>
                  </a:cubicBezTo>
                  <a:cubicBezTo>
                    <a:pt x="28989" y="4931"/>
                    <a:pt x="28954" y="4913"/>
                    <a:pt x="28937" y="4913"/>
                  </a:cubicBezTo>
                  <a:close/>
                  <a:moveTo>
                    <a:pt x="997" y="4965"/>
                  </a:moveTo>
                  <a:cubicBezTo>
                    <a:pt x="958" y="4965"/>
                    <a:pt x="941" y="4965"/>
                    <a:pt x="941" y="4987"/>
                  </a:cubicBezTo>
                  <a:cubicBezTo>
                    <a:pt x="906" y="5022"/>
                    <a:pt x="906" y="5057"/>
                    <a:pt x="941" y="5096"/>
                  </a:cubicBezTo>
                  <a:cubicBezTo>
                    <a:pt x="958" y="5113"/>
                    <a:pt x="980" y="5113"/>
                    <a:pt x="997" y="5113"/>
                  </a:cubicBezTo>
                  <a:cubicBezTo>
                    <a:pt x="1015" y="5113"/>
                    <a:pt x="1032" y="5096"/>
                    <a:pt x="1050" y="5096"/>
                  </a:cubicBezTo>
                  <a:lnTo>
                    <a:pt x="1032" y="5096"/>
                  </a:lnTo>
                  <a:cubicBezTo>
                    <a:pt x="1067" y="5057"/>
                    <a:pt x="1067" y="5005"/>
                    <a:pt x="1032" y="4987"/>
                  </a:cubicBezTo>
                  <a:cubicBezTo>
                    <a:pt x="1015" y="4965"/>
                    <a:pt x="1015" y="4965"/>
                    <a:pt x="997" y="4965"/>
                  </a:cubicBezTo>
                  <a:close/>
                  <a:moveTo>
                    <a:pt x="29172" y="5205"/>
                  </a:moveTo>
                  <a:cubicBezTo>
                    <a:pt x="29155" y="5205"/>
                    <a:pt x="29133" y="5205"/>
                    <a:pt x="29115" y="5222"/>
                  </a:cubicBezTo>
                  <a:cubicBezTo>
                    <a:pt x="29081" y="5240"/>
                    <a:pt x="29081" y="5292"/>
                    <a:pt x="29098" y="5331"/>
                  </a:cubicBezTo>
                  <a:cubicBezTo>
                    <a:pt x="29115" y="5348"/>
                    <a:pt x="29133" y="5348"/>
                    <a:pt x="29172" y="5348"/>
                  </a:cubicBezTo>
                  <a:cubicBezTo>
                    <a:pt x="29172" y="5348"/>
                    <a:pt x="29189" y="5348"/>
                    <a:pt x="29207" y="5331"/>
                  </a:cubicBezTo>
                  <a:cubicBezTo>
                    <a:pt x="29242" y="5313"/>
                    <a:pt x="29242" y="5257"/>
                    <a:pt x="29224" y="5240"/>
                  </a:cubicBezTo>
                  <a:cubicBezTo>
                    <a:pt x="29207" y="5222"/>
                    <a:pt x="29189" y="5205"/>
                    <a:pt x="29172" y="5205"/>
                  </a:cubicBezTo>
                  <a:close/>
                  <a:moveTo>
                    <a:pt x="741" y="5240"/>
                  </a:moveTo>
                  <a:cubicBezTo>
                    <a:pt x="723" y="5240"/>
                    <a:pt x="706" y="5240"/>
                    <a:pt x="688" y="5257"/>
                  </a:cubicBezTo>
                  <a:cubicBezTo>
                    <a:pt x="671" y="5292"/>
                    <a:pt x="671" y="5331"/>
                    <a:pt x="706" y="5366"/>
                  </a:cubicBezTo>
                  <a:cubicBezTo>
                    <a:pt x="706" y="5383"/>
                    <a:pt x="723" y="5383"/>
                    <a:pt x="741" y="5383"/>
                  </a:cubicBezTo>
                  <a:cubicBezTo>
                    <a:pt x="762" y="5383"/>
                    <a:pt x="797" y="5366"/>
                    <a:pt x="797" y="5348"/>
                  </a:cubicBezTo>
                  <a:cubicBezTo>
                    <a:pt x="832" y="5331"/>
                    <a:pt x="832" y="5274"/>
                    <a:pt x="797" y="5257"/>
                  </a:cubicBezTo>
                  <a:cubicBezTo>
                    <a:pt x="780" y="5240"/>
                    <a:pt x="762" y="5240"/>
                    <a:pt x="741" y="5240"/>
                  </a:cubicBezTo>
                  <a:close/>
                  <a:moveTo>
                    <a:pt x="29390" y="5492"/>
                  </a:moveTo>
                  <a:cubicBezTo>
                    <a:pt x="29372" y="5492"/>
                    <a:pt x="29350" y="5492"/>
                    <a:pt x="29350" y="5509"/>
                  </a:cubicBezTo>
                  <a:cubicBezTo>
                    <a:pt x="29316" y="5531"/>
                    <a:pt x="29316" y="5566"/>
                    <a:pt x="29333" y="5601"/>
                  </a:cubicBezTo>
                  <a:cubicBezTo>
                    <a:pt x="29350" y="5618"/>
                    <a:pt x="29372" y="5640"/>
                    <a:pt x="29390" y="5640"/>
                  </a:cubicBezTo>
                  <a:cubicBezTo>
                    <a:pt x="29407" y="5640"/>
                    <a:pt x="29424" y="5618"/>
                    <a:pt x="29442" y="5618"/>
                  </a:cubicBezTo>
                  <a:cubicBezTo>
                    <a:pt x="29459" y="5583"/>
                    <a:pt x="29481" y="5548"/>
                    <a:pt x="29442" y="5509"/>
                  </a:cubicBezTo>
                  <a:cubicBezTo>
                    <a:pt x="29424" y="5492"/>
                    <a:pt x="29407" y="5492"/>
                    <a:pt x="29390" y="5492"/>
                  </a:cubicBezTo>
                  <a:close/>
                  <a:moveTo>
                    <a:pt x="523" y="5509"/>
                  </a:moveTo>
                  <a:cubicBezTo>
                    <a:pt x="506" y="5509"/>
                    <a:pt x="471" y="5531"/>
                    <a:pt x="471" y="5548"/>
                  </a:cubicBezTo>
                  <a:cubicBezTo>
                    <a:pt x="436" y="5583"/>
                    <a:pt x="453" y="5618"/>
                    <a:pt x="471" y="5657"/>
                  </a:cubicBezTo>
                  <a:lnTo>
                    <a:pt x="523" y="5657"/>
                  </a:lnTo>
                  <a:cubicBezTo>
                    <a:pt x="545" y="5657"/>
                    <a:pt x="562" y="5657"/>
                    <a:pt x="580" y="5640"/>
                  </a:cubicBezTo>
                  <a:cubicBezTo>
                    <a:pt x="597" y="5601"/>
                    <a:pt x="597" y="5566"/>
                    <a:pt x="562" y="5531"/>
                  </a:cubicBezTo>
                  <a:cubicBezTo>
                    <a:pt x="545" y="5531"/>
                    <a:pt x="545" y="5509"/>
                    <a:pt x="523" y="5509"/>
                  </a:cubicBezTo>
                  <a:close/>
                  <a:moveTo>
                    <a:pt x="29625" y="5766"/>
                  </a:moveTo>
                  <a:cubicBezTo>
                    <a:pt x="29607" y="5766"/>
                    <a:pt x="29590" y="5766"/>
                    <a:pt x="29568" y="5783"/>
                  </a:cubicBezTo>
                  <a:cubicBezTo>
                    <a:pt x="29551" y="5801"/>
                    <a:pt x="29533" y="5857"/>
                    <a:pt x="29568" y="5892"/>
                  </a:cubicBezTo>
                  <a:cubicBezTo>
                    <a:pt x="29590" y="5910"/>
                    <a:pt x="29607" y="5910"/>
                    <a:pt x="29625" y="5910"/>
                  </a:cubicBezTo>
                  <a:cubicBezTo>
                    <a:pt x="29642" y="5910"/>
                    <a:pt x="29659" y="5910"/>
                    <a:pt x="29659" y="5892"/>
                  </a:cubicBezTo>
                  <a:cubicBezTo>
                    <a:pt x="29699" y="5875"/>
                    <a:pt x="29699" y="5818"/>
                    <a:pt x="29677" y="5801"/>
                  </a:cubicBezTo>
                  <a:cubicBezTo>
                    <a:pt x="29659" y="5783"/>
                    <a:pt x="29642" y="5766"/>
                    <a:pt x="29625" y="5766"/>
                  </a:cubicBezTo>
                  <a:close/>
                  <a:moveTo>
                    <a:pt x="306" y="5801"/>
                  </a:moveTo>
                  <a:cubicBezTo>
                    <a:pt x="288" y="5801"/>
                    <a:pt x="253" y="5818"/>
                    <a:pt x="253" y="5836"/>
                  </a:cubicBezTo>
                  <a:cubicBezTo>
                    <a:pt x="218" y="5875"/>
                    <a:pt x="236" y="5910"/>
                    <a:pt x="253" y="5944"/>
                  </a:cubicBezTo>
                  <a:lnTo>
                    <a:pt x="306" y="5944"/>
                  </a:lnTo>
                  <a:cubicBezTo>
                    <a:pt x="327" y="5944"/>
                    <a:pt x="345" y="5944"/>
                    <a:pt x="362" y="5927"/>
                  </a:cubicBezTo>
                  <a:cubicBezTo>
                    <a:pt x="379" y="5892"/>
                    <a:pt x="379" y="5857"/>
                    <a:pt x="345" y="5818"/>
                  </a:cubicBezTo>
                  <a:cubicBezTo>
                    <a:pt x="327" y="5818"/>
                    <a:pt x="327" y="5801"/>
                    <a:pt x="306" y="5801"/>
                  </a:cubicBezTo>
                  <a:close/>
                  <a:moveTo>
                    <a:pt x="29860" y="6036"/>
                  </a:moveTo>
                  <a:cubicBezTo>
                    <a:pt x="29842" y="6036"/>
                    <a:pt x="29825" y="6053"/>
                    <a:pt x="29807" y="6053"/>
                  </a:cubicBezTo>
                  <a:cubicBezTo>
                    <a:pt x="29768" y="6092"/>
                    <a:pt x="29768" y="6127"/>
                    <a:pt x="29807" y="6162"/>
                  </a:cubicBezTo>
                  <a:cubicBezTo>
                    <a:pt x="29807" y="6184"/>
                    <a:pt x="29842" y="6184"/>
                    <a:pt x="29860" y="6184"/>
                  </a:cubicBezTo>
                  <a:cubicBezTo>
                    <a:pt x="29877" y="6184"/>
                    <a:pt x="29877" y="6184"/>
                    <a:pt x="29894" y="6162"/>
                  </a:cubicBezTo>
                  <a:cubicBezTo>
                    <a:pt x="29934" y="6145"/>
                    <a:pt x="29934" y="6092"/>
                    <a:pt x="29916" y="6075"/>
                  </a:cubicBezTo>
                  <a:cubicBezTo>
                    <a:pt x="29894" y="6053"/>
                    <a:pt x="29877" y="6036"/>
                    <a:pt x="29860" y="6036"/>
                  </a:cubicBezTo>
                  <a:close/>
                  <a:moveTo>
                    <a:pt x="88" y="6092"/>
                  </a:moveTo>
                  <a:cubicBezTo>
                    <a:pt x="71" y="6092"/>
                    <a:pt x="36" y="6110"/>
                    <a:pt x="36" y="6127"/>
                  </a:cubicBezTo>
                  <a:cubicBezTo>
                    <a:pt x="1" y="6162"/>
                    <a:pt x="18" y="6201"/>
                    <a:pt x="36" y="6236"/>
                  </a:cubicBezTo>
                  <a:lnTo>
                    <a:pt x="88" y="6236"/>
                  </a:lnTo>
                  <a:cubicBezTo>
                    <a:pt x="110" y="6236"/>
                    <a:pt x="127" y="6236"/>
                    <a:pt x="145" y="6219"/>
                  </a:cubicBezTo>
                  <a:cubicBezTo>
                    <a:pt x="162" y="6184"/>
                    <a:pt x="162" y="6145"/>
                    <a:pt x="127" y="6110"/>
                  </a:cubicBezTo>
                  <a:cubicBezTo>
                    <a:pt x="110" y="6110"/>
                    <a:pt x="110" y="6092"/>
                    <a:pt x="88" y="6092"/>
                  </a:cubicBezTo>
                  <a:close/>
                  <a:moveTo>
                    <a:pt x="30095" y="6327"/>
                  </a:moveTo>
                  <a:cubicBezTo>
                    <a:pt x="30077" y="6327"/>
                    <a:pt x="30060" y="6327"/>
                    <a:pt x="30042" y="6345"/>
                  </a:cubicBezTo>
                  <a:cubicBezTo>
                    <a:pt x="30003" y="6362"/>
                    <a:pt x="30003" y="6419"/>
                    <a:pt x="30042" y="6436"/>
                  </a:cubicBezTo>
                  <a:cubicBezTo>
                    <a:pt x="30042" y="6454"/>
                    <a:pt x="30060" y="6471"/>
                    <a:pt x="30095" y="6471"/>
                  </a:cubicBezTo>
                  <a:cubicBezTo>
                    <a:pt x="30112" y="6471"/>
                    <a:pt x="30112" y="6454"/>
                    <a:pt x="30134" y="6454"/>
                  </a:cubicBezTo>
                  <a:cubicBezTo>
                    <a:pt x="30169" y="6419"/>
                    <a:pt x="30169" y="6380"/>
                    <a:pt x="30151" y="6345"/>
                  </a:cubicBezTo>
                  <a:cubicBezTo>
                    <a:pt x="30134" y="6327"/>
                    <a:pt x="30112" y="6327"/>
                    <a:pt x="30095" y="6327"/>
                  </a:cubicBezTo>
                  <a:close/>
                  <a:moveTo>
                    <a:pt x="30330" y="6597"/>
                  </a:moveTo>
                  <a:cubicBezTo>
                    <a:pt x="30312" y="6597"/>
                    <a:pt x="30295" y="6597"/>
                    <a:pt x="30277" y="6619"/>
                  </a:cubicBezTo>
                  <a:cubicBezTo>
                    <a:pt x="30242" y="6636"/>
                    <a:pt x="30242" y="6688"/>
                    <a:pt x="30277" y="6706"/>
                  </a:cubicBezTo>
                  <a:cubicBezTo>
                    <a:pt x="30277" y="6728"/>
                    <a:pt x="30295" y="6745"/>
                    <a:pt x="30330" y="6745"/>
                  </a:cubicBezTo>
                  <a:cubicBezTo>
                    <a:pt x="30351" y="6745"/>
                    <a:pt x="30351" y="6745"/>
                    <a:pt x="30369" y="6728"/>
                  </a:cubicBezTo>
                  <a:cubicBezTo>
                    <a:pt x="30403" y="6688"/>
                    <a:pt x="30403" y="6654"/>
                    <a:pt x="30386" y="6619"/>
                  </a:cubicBezTo>
                  <a:cubicBezTo>
                    <a:pt x="30369" y="6597"/>
                    <a:pt x="30351" y="6597"/>
                    <a:pt x="30330" y="6597"/>
                  </a:cubicBezTo>
                  <a:close/>
                  <a:moveTo>
                    <a:pt x="30569" y="6871"/>
                  </a:moveTo>
                  <a:cubicBezTo>
                    <a:pt x="30547" y="6871"/>
                    <a:pt x="30530" y="6871"/>
                    <a:pt x="30512" y="6889"/>
                  </a:cubicBezTo>
                  <a:cubicBezTo>
                    <a:pt x="30477" y="6923"/>
                    <a:pt x="30477" y="6963"/>
                    <a:pt x="30512" y="6997"/>
                  </a:cubicBezTo>
                  <a:cubicBezTo>
                    <a:pt x="30530" y="7015"/>
                    <a:pt x="30547" y="7015"/>
                    <a:pt x="30569" y="7015"/>
                  </a:cubicBezTo>
                  <a:cubicBezTo>
                    <a:pt x="30586" y="7015"/>
                    <a:pt x="30604" y="7015"/>
                    <a:pt x="30621" y="6997"/>
                  </a:cubicBezTo>
                  <a:cubicBezTo>
                    <a:pt x="30638" y="6963"/>
                    <a:pt x="30638" y="6923"/>
                    <a:pt x="30621" y="6889"/>
                  </a:cubicBezTo>
                  <a:cubicBezTo>
                    <a:pt x="30604" y="6871"/>
                    <a:pt x="30586" y="6871"/>
                    <a:pt x="30569" y="6871"/>
                  </a:cubicBezTo>
                  <a:close/>
                  <a:moveTo>
                    <a:pt x="30821" y="7124"/>
                  </a:moveTo>
                  <a:cubicBezTo>
                    <a:pt x="30804" y="7124"/>
                    <a:pt x="30786" y="7141"/>
                    <a:pt x="30765" y="7141"/>
                  </a:cubicBezTo>
                  <a:cubicBezTo>
                    <a:pt x="30730" y="7180"/>
                    <a:pt x="30730" y="7215"/>
                    <a:pt x="30765" y="7250"/>
                  </a:cubicBezTo>
                  <a:cubicBezTo>
                    <a:pt x="30786" y="7272"/>
                    <a:pt x="30804" y="7272"/>
                    <a:pt x="30821" y="7272"/>
                  </a:cubicBezTo>
                  <a:cubicBezTo>
                    <a:pt x="30839" y="7272"/>
                    <a:pt x="30856" y="7272"/>
                    <a:pt x="30856" y="7250"/>
                  </a:cubicBezTo>
                  <a:cubicBezTo>
                    <a:pt x="30895" y="7232"/>
                    <a:pt x="30895" y="7180"/>
                    <a:pt x="30873" y="7163"/>
                  </a:cubicBezTo>
                  <a:cubicBezTo>
                    <a:pt x="30856" y="7141"/>
                    <a:pt x="30839" y="7124"/>
                    <a:pt x="30821" y="7124"/>
                  </a:cubicBezTo>
                  <a:close/>
                  <a:moveTo>
                    <a:pt x="31056" y="7398"/>
                  </a:moveTo>
                  <a:cubicBezTo>
                    <a:pt x="31039" y="7398"/>
                    <a:pt x="31021" y="7398"/>
                    <a:pt x="31021" y="7415"/>
                  </a:cubicBezTo>
                  <a:cubicBezTo>
                    <a:pt x="30982" y="7433"/>
                    <a:pt x="30982" y="7489"/>
                    <a:pt x="31004" y="7524"/>
                  </a:cubicBezTo>
                  <a:cubicBezTo>
                    <a:pt x="31021" y="7541"/>
                    <a:pt x="31039" y="7541"/>
                    <a:pt x="31056" y="7541"/>
                  </a:cubicBezTo>
                  <a:cubicBezTo>
                    <a:pt x="31074" y="7541"/>
                    <a:pt x="31091" y="7541"/>
                    <a:pt x="31113" y="7524"/>
                  </a:cubicBezTo>
                  <a:lnTo>
                    <a:pt x="31130" y="7507"/>
                  </a:lnTo>
                  <a:cubicBezTo>
                    <a:pt x="31113" y="7489"/>
                    <a:pt x="31130" y="7489"/>
                    <a:pt x="31130" y="7467"/>
                  </a:cubicBezTo>
                  <a:cubicBezTo>
                    <a:pt x="31130" y="7450"/>
                    <a:pt x="31130" y="7433"/>
                    <a:pt x="31113" y="7433"/>
                  </a:cubicBezTo>
                  <a:cubicBezTo>
                    <a:pt x="31091" y="7415"/>
                    <a:pt x="31074" y="7398"/>
                    <a:pt x="31056" y="7398"/>
                  </a:cubicBezTo>
                  <a:close/>
                  <a:moveTo>
                    <a:pt x="31200" y="7724"/>
                  </a:moveTo>
                  <a:cubicBezTo>
                    <a:pt x="31165" y="7724"/>
                    <a:pt x="31148" y="7759"/>
                    <a:pt x="31148" y="7794"/>
                  </a:cubicBezTo>
                  <a:cubicBezTo>
                    <a:pt x="31148" y="7833"/>
                    <a:pt x="31182" y="7868"/>
                    <a:pt x="31222" y="7868"/>
                  </a:cubicBezTo>
                  <a:lnTo>
                    <a:pt x="31239" y="7868"/>
                  </a:lnTo>
                  <a:cubicBezTo>
                    <a:pt x="31274" y="7850"/>
                    <a:pt x="31291" y="7815"/>
                    <a:pt x="31291" y="7776"/>
                  </a:cubicBezTo>
                  <a:cubicBezTo>
                    <a:pt x="31291" y="7742"/>
                    <a:pt x="31256" y="7724"/>
                    <a:pt x="31222" y="772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7"/>
            <p:cNvSpPr/>
            <p:nvPr/>
          </p:nvSpPr>
          <p:spPr>
            <a:xfrm rot="-5400000">
              <a:off x="6437987" y="1947372"/>
              <a:ext cx="5603471" cy="1257436"/>
            </a:xfrm>
            <a:custGeom>
              <a:avLst/>
              <a:gdLst/>
              <a:ahLst/>
              <a:cxnLst/>
              <a:rect l="l" t="t" r="r" b="b"/>
              <a:pathLst>
                <a:path w="31331" h="7707" extrusionOk="0">
                  <a:moveTo>
                    <a:pt x="24386" y="1"/>
                  </a:moveTo>
                  <a:cubicBezTo>
                    <a:pt x="24346" y="1"/>
                    <a:pt x="24312" y="36"/>
                    <a:pt x="24312" y="70"/>
                  </a:cubicBezTo>
                  <a:cubicBezTo>
                    <a:pt x="24312" y="109"/>
                    <a:pt x="24346" y="144"/>
                    <a:pt x="24386" y="144"/>
                  </a:cubicBezTo>
                  <a:cubicBezTo>
                    <a:pt x="24420" y="144"/>
                    <a:pt x="24455" y="127"/>
                    <a:pt x="24455" y="92"/>
                  </a:cubicBezTo>
                  <a:cubicBezTo>
                    <a:pt x="24455" y="36"/>
                    <a:pt x="24420" y="1"/>
                    <a:pt x="24386" y="1"/>
                  </a:cubicBezTo>
                  <a:close/>
                  <a:moveTo>
                    <a:pt x="24020" y="18"/>
                  </a:moveTo>
                  <a:cubicBezTo>
                    <a:pt x="23968" y="18"/>
                    <a:pt x="23951" y="53"/>
                    <a:pt x="23951" y="92"/>
                  </a:cubicBezTo>
                  <a:cubicBezTo>
                    <a:pt x="23951" y="127"/>
                    <a:pt x="23985" y="162"/>
                    <a:pt x="24020" y="162"/>
                  </a:cubicBezTo>
                  <a:cubicBezTo>
                    <a:pt x="24059" y="162"/>
                    <a:pt x="24094" y="127"/>
                    <a:pt x="24094" y="92"/>
                  </a:cubicBezTo>
                  <a:cubicBezTo>
                    <a:pt x="24094" y="36"/>
                    <a:pt x="24059" y="18"/>
                    <a:pt x="24020" y="18"/>
                  </a:cubicBezTo>
                  <a:close/>
                  <a:moveTo>
                    <a:pt x="24747" y="36"/>
                  </a:moveTo>
                  <a:cubicBezTo>
                    <a:pt x="24712" y="36"/>
                    <a:pt x="24673" y="70"/>
                    <a:pt x="24673" y="109"/>
                  </a:cubicBezTo>
                  <a:cubicBezTo>
                    <a:pt x="24673" y="144"/>
                    <a:pt x="24695" y="179"/>
                    <a:pt x="24729" y="179"/>
                  </a:cubicBezTo>
                  <a:lnTo>
                    <a:pt x="24747" y="179"/>
                  </a:lnTo>
                  <a:cubicBezTo>
                    <a:pt x="24782" y="179"/>
                    <a:pt x="24803" y="162"/>
                    <a:pt x="24821" y="127"/>
                  </a:cubicBezTo>
                  <a:cubicBezTo>
                    <a:pt x="24821" y="92"/>
                    <a:pt x="24803" y="36"/>
                    <a:pt x="24747" y="36"/>
                  </a:cubicBezTo>
                  <a:close/>
                  <a:moveTo>
                    <a:pt x="23659" y="53"/>
                  </a:moveTo>
                  <a:lnTo>
                    <a:pt x="23642" y="70"/>
                  </a:lnTo>
                  <a:cubicBezTo>
                    <a:pt x="23607" y="70"/>
                    <a:pt x="23585" y="109"/>
                    <a:pt x="23585" y="144"/>
                  </a:cubicBezTo>
                  <a:cubicBezTo>
                    <a:pt x="23607" y="179"/>
                    <a:pt x="23624" y="201"/>
                    <a:pt x="23659" y="201"/>
                  </a:cubicBezTo>
                  <a:lnTo>
                    <a:pt x="23676" y="201"/>
                  </a:lnTo>
                  <a:cubicBezTo>
                    <a:pt x="23716" y="201"/>
                    <a:pt x="23733" y="162"/>
                    <a:pt x="23733" y="127"/>
                  </a:cubicBezTo>
                  <a:cubicBezTo>
                    <a:pt x="23733" y="92"/>
                    <a:pt x="23694" y="53"/>
                    <a:pt x="23659" y="53"/>
                  </a:cubicBezTo>
                  <a:close/>
                  <a:moveTo>
                    <a:pt x="25091" y="109"/>
                  </a:moveTo>
                  <a:cubicBezTo>
                    <a:pt x="25073" y="109"/>
                    <a:pt x="25038" y="144"/>
                    <a:pt x="25038" y="162"/>
                  </a:cubicBezTo>
                  <a:cubicBezTo>
                    <a:pt x="25021" y="201"/>
                    <a:pt x="25038" y="253"/>
                    <a:pt x="25073" y="253"/>
                  </a:cubicBezTo>
                  <a:lnTo>
                    <a:pt x="25091" y="253"/>
                  </a:lnTo>
                  <a:cubicBezTo>
                    <a:pt x="25130" y="253"/>
                    <a:pt x="25165" y="236"/>
                    <a:pt x="25165" y="218"/>
                  </a:cubicBezTo>
                  <a:cubicBezTo>
                    <a:pt x="25182" y="162"/>
                    <a:pt x="25165" y="127"/>
                    <a:pt x="25108" y="127"/>
                  </a:cubicBezTo>
                  <a:cubicBezTo>
                    <a:pt x="25108" y="109"/>
                    <a:pt x="25108" y="109"/>
                    <a:pt x="25091" y="109"/>
                  </a:cubicBezTo>
                  <a:close/>
                  <a:moveTo>
                    <a:pt x="14086" y="144"/>
                  </a:moveTo>
                  <a:cubicBezTo>
                    <a:pt x="14051" y="144"/>
                    <a:pt x="14012" y="179"/>
                    <a:pt x="14012" y="218"/>
                  </a:cubicBezTo>
                  <a:cubicBezTo>
                    <a:pt x="14012" y="253"/>
                    <a:pt x="14051" y="288"/>
                    <a:pt x="14086" y="288"/>
                  </a:cubicBezTo>
                  <a:cubicBezTo>
                    <a:pt x="14121" y="288"/>
                    <a:pt x="14160" y="270"/>
                    <a:pt x="14160" y="236"/>
                  </a:cubicBezTo>
                  <a:cubicBezTo>
                    <a:pt x="14160" y="179"/>
                    <a:pt x="14121" y="144"/>
                    <a:pt x="14086" y="144"/>
                  </a:cubicBezTo>
                  <a:close/>
                  <a:moveTo>
                    <a:pt x="23298" y="144"/>
                  </a:moveTo>
                  <a:cubicBezTo>
                    <a:pt x="23241" y="144"/>
                    <a:pt x="23224" y="201"/>
                    <a:pt x="23241" y="236"/>
                  </a:cubicBezTo>
                  <a:cubicBezTo>
                    <a:pt x="23241" y="270"/>
                    <a:pt x="23280" y="288"/>
                    <a:pt x="23315" y="288"/>
                  </a:cubicBezTo>
                  <a:lnTo>
                    <a:pt x="23333" y="288"/>
                  </a:lnTo>
                  <a:cubicBezTo>
                    <a:pt x="23367" y="270"/>
                    <a:pt x="23389" y="236"/>
                    <a:pt x="23367" y="201"/>
                  </a:cubicBezTo>
                  <a:cubicBezTo>
                    <a:pt x="23367" y="162"/>
                    <a:pt x="23333" y="144"/>
                    <a:pt x="23315" y="144"/>
                  </a:cubicBezTo>
                  <a:close/>
                  <a:moveTo>
                    <a:pt x="13725" y="162"/>
                  </a:moveTo>
                  <a:cubicBezTo>
                    <a:pt x="13686" y="162"/>
                    <a:pt x="13651" y="201"/>
                    <a:pt x="13651" y="236"/>
                  </a:cubicBezTo>
                  <a:cubicBezTo>
                    <a:pt x="13651" y="270"/>
                    <a:pt x="13686" y="310"/>
                    <a:pt x="13725" y="310"/>
                  </a:cubicBezTo>
                  <a:cubicBezTo>
                    <a:pt x="13777" y="288"/>
                    <a:pt x="13795" y="270"/>
                    <a:pt x="13795" y="218"/>
                  </a:cubicBezTo>
                  <a:cubicBezTo>
                    <a:pt x="13795" y="179"/>
                    <a:pt x="13760" y="162"/>
                    <a:pt x="13725" y="162"/>
                  </a:cubicBezTo>
                  <a:close/>
                  <a:moveTo>
                    <a:pt x="13359" y="179"/>
                  </a:moveTo>
                  <a:cubicBezTo>
                    <a:pt x="13325" y="201"/>
                    <a:pt x="13290" y="218"/>
                    <a:pt x="13290" y="270"/>
                  </a:cubicBezTo>
                  <a:cubicBezTo>
                    <a:pt x="13290" y="310"/>
                    <a:pt x="13325" y="327"/>
                    <a:pt x="13359" y="327"/>
                  </a:cubicBezTo>
                  <a:lnTo>
                    <a:pt x="13381" y="327"/>
                  </a:lnTo>
                  <a:cubicBezTo>
                    <a:pt x="13416" y="327"/>
                    <a:pt x="13433" y="288"/>
                    <a:pt x="13433" y="253"/>
                  </a:cubicBezTo>
                  <a:cubicBezTo>
                    <a:pt x="13433" y="218"/>
                    <a:pt x="13399" y="179"/>
                    <a:pt x="13359" y="179"/>
                  </a:cubicBezTo>
                  <a:close/>
                  <a:moveTo>
                    <a:pt x="14447" y="179"/>
                  </a:moveTo>
                  <a:cubicBezTo>
                    <a:pt x="14412" y="179"/>
                    <a:pt x="14378" y="201"/>
                    <a:pt x="14378" y="236"/>
                  </a:cubicBezTo>
                  <a:cubicBezTo>
                    <a:pt x="14378" y="288"/>
                    <a:pt x="14395" y="327"/>
                    <a:pt x="14447" y="327"/>
                  </a:cubicBezTo>
                  <a:cubicBezTo>
                    <a:pt x="14486" y="327"/>
                    <a:pt x="14521" y="288"/>
                    <a:pt x="14521" y="253"/>
                  </a:cubicBezTo>
                  <a:cubicBezTo>
                    <a:pt x="14521" y="218"/>
                    <a:pt x="14504" y="179"/>
                    <a:pt x="14469" y="179"/>
                  </a:cubicBezTo>
                  <a:close/>
                  <a:moveTo>
                    <a:pt x="12998" y="236"/>
                  </a:moveTo>
                  <a:cubicBezTo>
                    <a:pt x="12963" y="236"/>
                    <a:pt x="12924" y="288"/>
                    <a:pt x="12924" y="327"/>
                  </a:cubicBezTo>
                  <a:cubicBezTo>
                    <a:pt x="12946" y="362"/>
                    <a:pt x="12963" y="379"/>
                    <a:pt x="12998" y="379"/>
                  </a:cubicBezTo>
                  <a:lnTo>
                    <a:pt x="13016" y="379"/>
                  </a:lnTo>
                  <a:cubicBezTo>
                    <a:pt x="13055" y="379"/>
                    <a:pt x="13090" y="344"/>
                    <a:pt x="13072" y="288"/>
                  </a:cubicBezTo>
                  <a:cubicBezTo>
                    <a:pt x="13072" y="253"/>
                    <a:pt x="13033" y="236"/>
                    <a:pt x="12998" y="236"/>
                  </a:cubicBezTo>
                  <a:close/>
                  <a:moveTo>
                    <a:pt x="14813" y="236"/>
                  </a:moveTo>
                  <a:cubicBezTo>
                    <a:pt x="14774" y="236"/>
                    <a:pt x="14739" y="253"/>
                    <a:pt x="14739" y="288"/>
                  </a:cubicBezTo>
                  <a:cubicBezTo>
                    <a:pt x="14721" y="344"/>
                    <a:pt x="14756" y="379"/>
                    <a:pt x="14795" y="379"/>
                  </a:cubicBezTo>
                  <a:lnTo>
                    <a:pt x="14813" y="379"/>
                  </a:lnTo>
                  <a:cubicBezTo>
                    <a:pt x="14848" y="379"/>
                    <a:pt x="14865" y="362"/>
                    <a:pt x="14882" y="327"/>
                  </a:cubicBezTo>
                  <a:cubicBezTo>
                    <a:pt x="14882" y="288"/>
                    <a:pt x="14865" y="253"/>
                    <a:pt x="14830" y="236"/>
                  </a:cubicBezTo>
                  <a:close/>
                  <a:moveTo>
                    <a:pt x="22954" y="236"/>
                  </a:moveTo>
                  <a:cubicBezTo>
                    <a:pt x="22954" y="236"/>
                    <a:pt x="22954" y="253"/>
                    <a:pt x="22932" y="253"/>
                  </a:cubicBezTo>
                  <a:cubicBezTo>
                    <a:pt x="22897" y="253"/>
                    <a:pt x="22880" y="310"/>
                    <a:pt x="22897" y="344"/>
                  </a:cubicBezTo>
                  <a:cubicBezTo>
                    <a:pt x="22897" y="362"/>
                    <a:pt x="22932" y="379"/>
                    <a:pt x="22954" y="379"/>
                  </a:cubicBezTo>
                  <a:lnTo>
                    <a:pt x="22989" y="379"/>
                  </a:lnTo>
                  <a:cubicBezTo>
                    <a:pt x="23024" y="379"/>
                    <a:pt x="23041" y="327"/>
                    <a:pt x="23024" y="288"/>
                  </a:cubicBezTo>
                  <a:cubicBezTo>
                    <a:pt x="23024" y="270"/>
                    <a:pt x="22989" y="236"/>
                    <a:pt x="22954" y="236"/>
                  </a:cubicBezTo>
                  <a:close/>
                  <a:moveTo>
                    <a:pt x="25434" y="253"/>
                  </a:moveTo>
                  <a:cubicBezTo>
                    <a:pt x="25399" y="253"/>
                    <a:pt x="25382" y="253"/>
                    <a:pt x="25365" y="288"/>
                  </a:cubicBezTo>
                  <a:cubicBezTo>
                    <a:pt x="25347" y="327"/>
                    <a:pt x="25365" y="362"/>
                    <a:pt x="25399" y="379"/>
                  </a:cubicBezTo>
                  <a:cubicBezTo>
                    <a:pt x="25417" y="397"/>
                    <a:pt x="25417" y="397"/>
                    <a:pt x="25434" y="397"/>
                  </a:cubicBezTo>
                  <a:cubicBezTo>
                    <a:pt x="25456" y="397"/>
                    <a:pt x="25491" y="379"/>
                    <a:pt x="25508" y="344"/>
                  </a:cubicBezTo>
                  <a:cubicBezTo>
                    <a:pt x="25526" y="310"/>
                    <a:pt x="25508" y="270"/>
                    <a:pt x="25473" y="253"/>
                  </a:cubicBezTo>
                  <a:close/>
                  <a:moveTo>
                    <a:pt x="12637" y="310"/>
                  </a:moveTo>
                  <a:cubicBezTo>
                    <a:pt x="12598" y="310"/>
                    <a:pt x="12563" y="344"/>
                    <a:pt x="12581" y="397"/>
                  </a:cubicBezTo>
                  <a:cubicBezTo>
                    <a:pt x="12581" y="418"/>
                    <a:pt x="12620" y="453"/>
                    <a:pt x="12655" y="453"/>
                  </a:cubicBezTo>
                  <a:lnTo>
                    <a:pt x="12672" y="453"/>
                  </a:lnTo>
                  <a:cubicBezTo>
                    <a:pt x="12707" y="436"/>
                    <a:pt x="12728" y="397"/>
                    <a:pt x="12728" y="362"/>
                  </a:cubicBezTo>
                  <a:cubicBezTo>
                    <a:pt x="12707" y="327"/>
                    <a:pt x="12689" y="310"/>
                    <a:pt x="12655" y="310"/>
                  </a:cubicBezTo>
                  <a:close/>
                  <a:moveTo>
                    <a:pt x="15157" y="344"/>
                  </a:moveTo>
                  <a:cubicBezTo>
                    <a:pt x="15122" y="344"/>
                    <a:pt x="15100" y="362"/>
                    <a:pt x="15083" y="379"/>
                  </a:cubicBezTo>
                  <a:cubicBezTo>
                    <a:pt x="15065" y="418"/>
                    <a:pt x="15083" y="471"/>
                    <a:pt x="15122" y="488"/>
                  </a:cubicBezTo>
                  <a:lnTo>
                    <a:pt x="15157" y="488"/>
                  </a:lnTo>
                  <a:cubicBezTo>
                    <a:pt x="15174" y="488"/>
                    <a:pt x="15209" y="471"/>
                    <a:pt x="15230" y="453"/>
                  </a:cubicBezTo>
                  <a:cubicBezTo>
                    <a:pt x="15230" y="418"/>
                    <a:pt x="15209" y="362"/>
                    <a:pt x="15174" y="344"/>
                  </a:cubicBezTo>
                  <a:close/>
                  <a:moveTo>
                    <a:pt x="22628" y="362"/>
                  </a:moveTo>
                  <a:cubicBezTo>
                    <a:pt x="22606" y="362"/>
                    <a:pt x="22606" y="362"/>
                    <a:pt x="22589" y="379"/>
                  </a:cubicBezTo>
                  <a:cubicBezTo>
                    <a:pt x="22554" y="379"/>
                    <a:pt x="22536" y="436"/>
                    <a:pt x="22554" y="471"/>
                  </a:cubicBezTo>
                  <a:cubicBezTo>
                    <a:pt x="22571" y="488"/>
                    <a:pt x="22589" y="505"/>
                    <a:pt x="22628" y="505"/>
                  </a:cubicBezTo>
                  <a:lnTo>
                    <a:pt x="22645" y="505"/>
                  </a:lnTo>
                  <a:cubicBezTo>
                    <a:pt x="22680" y="488"/>
                    <a:pt x="22697" y="453"/>
                    <a:pt x="22680" y="418"/>
                  </a:cubicBezTo>
                  <a:cubicBezTo>
                    <a:pt x="22680" y="379"/>
                    <a:pt x="22645" y="362"/>
                    <a:pt x="22628" y="362"/>
                  </a:cubicBezTo>
                  <a:close/>
                  <a:moveTo>
                    <a:pt x="12272" y="379"/>
                  </a:moveTo>
                  <a:cubicBezTo>
                    <a:pt x="12237" y="397"/>
                    <a:pt x="12219" y="436"/>
                    <a:pt x="12219" y="471"/>
                  </a:cubicBezTo>
                  <a:cubicBezTo>
                    <a:pt x="12237" y="505"/>
                    <a:pt x="12254" y="527"/>
                    <a:pt x="12293" y="527"/>
                  </a:cubicBezTo>
                  <a:lnTo>
                    <a:pt x="12311" y="527"/>
                  </a:lnTo>
                  <a:cubicBezTo>
                    <a:pt x="12346" y="505"/>
                    <a:pt x="12380" y="471"/>
                    <a:pt x="12363" y="436"/>
                  </a:cubicBezTo>
                  <a:cubicBezTo>
                    <a:pt x="12363" y="397"/>
                    <a:pt x="12328" y="379"/>
                    <a:pt x="12293" y="379"/>
                  </a:cubicBezTo>
                  <a:close/>
                  <a:moveTo>
                    <a:pt x="25743" y="418"/>
                  </a:moveTo>
                  <a:cubicBezTo>
                    <a:pt x="25726" y="418"/>
                    <a:pt x="25708" y="436"/>
                    <a:pt x="25691" y="453"/>
                  </a:cubicBezTo>
                  <a:cubicBezTo>
                    <a:pt x="25674" y="488"/>
                    <a:pt x="25674" y="545"/>
                    <a:pt x="25708" y="562"/>
                  </a:cubicBezTo>
                  <a:lnTo>
                    <a:pt x="25743" y="562"/>
                  </a:lnTo>
                  <a:cubicBezTo>
                    <a:pt x="25782" y="562"/>
                    <a:pt x="25800" y="562"/>
                    <a:pt x="25817" y="545"/>
                  </a:cubicBezTo>
                  <a:cubicBezTo>
                    <a:pt x="25835" y="505"/>
                    <a:pt x="25817" y="453"/>
                    <a:pt x="25800" y="436"/>
                  </a:cubicBezTo>
                  <a:cubicBezTo>
                    <a:pt x="25782" y="436"/>
                    <a:pt x="25761" y="418"/>
                    <a:pt x="25743" y="418"/>
                  </a:cubicBezTo>
                  <a:close/>
                  <a:moveTo>
                    <a:pt x="11928" y="471"/>
                  </a:moveTo>
                  <a:cubicBezTo>
                    <a:pt x="11893" y="488"/>
                    <a:pt x="11858" y="527"/>
                    <a:pt x="11876" y="562"/>
                  </a:cubicBezTo>
                  <a:cubicBezTo>
                    <a:pt x="11876" y="597"/>
                    <a:pt x="11910" y="614"/>
                    <a:pt x="11945" y="614"/>
                  </a:cubicBezTo>
                  <a:lnTo>
                    <a:pt x="11967" y="614"/>
                  </a:lnTo>
                  <a:cubicBezTo>
                    <a:pt x="12002" y="597"/>
                    <a:pt x="12019" y="562"/>
                    <a:pt x="12019" y="527"/>
                  </a:cubicBezTo>
                  <a:cubicBezTo>
                    <a:pt x="12002" y="488"/>
                    <a:pt x="11984" y="471"/>
                    <a:pt x="11945" y="471"/>
                  </a:cubicBezTo>
                  <a:close/>
                  <a:moveTo>
                    <a:pt x="15483" y="505"/>
                  </a:moveTo>
                  <a:cubicBezTo>
                    <a:pt x="15448" y="505"/>
                    <a:pt x="15426" y="527"/>
                    <a:pt x="15409" y="545"/>
                  </a:cubicBezTo>
                  <a:cubicBezTo>
                    <a:pt x="15391" y="579"/>
                    <a:pt x="15409" y="614"/>
                    <a:pt x="15448" y="653"/>
                  </a:cubicBezTo>
                  <a:lnTo>
                    <a:pt x="15483" y="653"/>
                  </a:lnTo>
                  <a:cubicBezTo>
                    <a:pt x="15500" y="653"/>
                    <a:pt x="15518" y="636"/>
                    <a:pt x="15535" y="614"/>
                  </a:cubicBezTo>
                  <a:cubicBezTo>
                    <a:pt x="15557" y="579"/>
                    <a:pt x="15557" y="545"/>
                    <a:pt x="15518" y="527"/>
                  </a:cubicBezTo>
                  <a:cubicBezTo>
                    <a:pt x="15500" y="505"/>
                    <a:pt x="15483" y="505"/>
                    <a:pt x="15483" y="505"/>
                  </a:cubicBezTo>
                  <a:close/>
                  <a:moveTo>
                    <a:pt x="22262" y="505"/>
                  </a:moveTo>
                  <a:cubicBezTo>
                    <a:pt x="22227" y="527"/>
                    <a:pt x="22210" y="579"/>
                    <a:pt x="22227" y="614"/>
                  </a:cubicBezTo>
                  <a:cubicBezTo>
                    <a:pt x="22227" y="636"/>
                    <a:pt x="22262" y="653"/>
                    <a:pt x="22280" y="653"/>
                  </a:cubicBezTo>
                  <a:lnTo>
                    <a:pt x="22319" y="653"/>
                  </a:lnTo>
                  <a:cubicBezTo>
                    <a:pt x="22354" y="636"/>
                    <a:pt x="22371" y="579"/>
                    <a:pt x="22354" y="545"/>
                  </a:cubicBezTo>
                  <a:cubicBezTo>
                    <a:pt x="22336" y="527"/>
                    <a:pt x="22319" y="505"/>
                    <a:pt x="22280" y="505"/>
                  </a:cubicBezTo>
                  <a:close/>
                  <a:moveTo>
                    <a:pt x="11567" y="562"/>
                  </a:moveTo>
                  <a:cubicBezTo>
                    <a:pt x="11532" y="579"/>
                    <a:pt x="11510" y="614"/>
                    <a:pt x="11532" y="653"/>
                  </a:cubicBezTo>
                  <a:cubicBezTo>
                    <a:pt x="11532" y="688"/>
                    <a:pt x="11567" y="706"/>
                    <a:pt x="11584" y="706"/>
                  </a:cubicBezTo>
                  <a:lnTo>
                    <a:pt x="11619" y="706"/>
                  </a:lnTo>
                  <a:cubicBezTo>
                    <a:pt x="11658" y="688"/>
                    <a:pt x="11675" y="653"/>
                    <a:pt x="11658" y="614"/>
                  </a:cubicBezTo>
                  <a:cubicBezTo>
                    <a:pt x="11658" y="579"/>
                    <a:pt x="11619" y="562"/>
                    <a:pt x="11584" y="562"/>
                  </a:cubicBezTo>
                  <a:close/>
                  <a:moveTo>
                    <a:pt x="26035" y="636"/>
                  </a:moveTo>
                  <a:cubicBezTo>
                    <a:pt x="26017" y="636"/>
                    <a:pt x="26000" y="653"/>
                    <a:pt x="25978" y="671"/>
                  </a:cubicBezTo>
                  <a:cubicBezTo>
                    <a:pt x="25961" y="688"/>
                    <a:pt x="25961" y="745"/>
                    <a:pt x="26000" y="762"/>
                  </a:cubicBezTo>
                  <a:cubicBezTo>
                    <a:pt x="26017" y="780"/>
                    <a:pt x="26035" y="780"/>
                    <a:pt x="26035" y="780"/>
                  </a:cubicBezTo>
                  <a:cubicBezTo>
                    <a:pt x="26070" y="780"/>
                    <a:pt x="26087" y="780"/>
                    <a:pt x="26109" y="762"/>
                  </a:cubicBezTo>
                  <a:cubicBezTo>
                    <a:pt x="26126" y="723"/>
                    <a:pt x="26126" y="688"/>
                    <a:pt x="26087" y="653"/>
                  </a:cubicBezTo>
                  <a:cubicBezTo>
                    <a:pt x="26070" y="653"/>
                    <a:pt x="26052" y="636"/>
                    <a:pt x="26035" y="636"/>
                  </a:cubicBezTo>
                  <a:close/>
                  <a:moveTo>
                    <a:pt x="11223" y="653"/>
                  </a:moveTo>
                  <a:cubicBezTo>
                    <a:pt x="11184" y="671"/>
                    <a:pt x="11166" y="706"/>
                    <a:pt x="11166" y="745"/>
                  </a:cubicBezTo>
                  <a:cubicBezTo>
                    <a:pt x="11184" y="780"/>
                    <a:pt x="11206" y="797"/>
                    <a:pt x="11240" y="797"/>
                  </a:cubicBezTo>
                  <a:lnTo>
                    <a:pt x="11258" y="797"/>
                  </a:lnTo>
                  <a:cubicBezTo>
                    <a:pt x="11293" y="797"/>
                    <a:pt x="11332" y="745"/>
                    <a:pt x="11314" y="706"/>
                  </a:cubicBezTo>
                  <a:cubicBezTo>
                    <a:pt x="11314" y="688"/>
                    <a:pt x="11275" y="653"/>
                    <a:pt x="11240" y="653"/>
                  </a:cubicBezTo>
                  <a:close/>
                  <a:moveTo>
                    <a:pt x="21953" y="653"/>
                  </a:moveTo>
                  <a:cubicBezTo>
                    <a:pt x="21936" y="653"/>
                    <a:pt x="21936" y="671"/>
                    <a:pt x="21918" y="671"/>
                  </a:cubicBezTo>
                  <a:cubicBezTo>
                    <a:pt x="21884" y="688"/>
                    <a:pt x="21866" y="723"/>
                    <a:pt x="21884" y="762"/>
                  </a:cubicBezTo>
                  <a:cubicBezTo>
                    <a:pt x="21901" y="797"/>
                    <a:pt x="21936" y="797"/>
                    <a:pt x="21953" y="797"/>
                  </a:cubicBezTo>
                  <a:lnTo>
                    <a:pt x="21992" y="797"/>
                  </a:lnTo>
                  <a:cubicBezTo>
                    <a:pt x="22027" y="780"/>
                    <a:pt x="22045" y="745"/>
                    <a:pt x="22027" y="706"/>
                  </a:cubicBezTo>
                  <a:cubicBezTo>
                    <a:pt x="22010" y="671"/>
                    <a:pt x="21992" y="653"/>
                    <a:pt x="21953" y="653"/>
                  </a:cubicBezTo>
                  <a:close/>
                  <a:moveTo>
                    <a:pt x="15792" y="671"/>
                  </a:moveTo>
                  <a:cubicBezTo>
                    <a:pt x="15774" y="671"/>
                    <a:pt x="15753" y="688"/>
                    <a:pt x="15735" y="706"/>
                  </a:cubicBezTo>
                  <a:cubicBezTo>
                    <a:pt x="15718" y="745"/>
                    <a:pt x="15735" y="797"/>
                    <a:pt x="15753" y="814"/>
                  </a:cubicBezTo>
                  <a:lnTo>
                    <a:pt x="15792" y="814"/>
                  </a:lnTo>
                  <a:cubicBezTo>
                    <a:pt x="15827" y="814"/>
                    <a:pt x="15844" y="814"/>
                    <a:pt x="15861" y="780"/>
                  </a:cubicBezTo>
                  <a:cubicBezTo>
                    <a:pt x="15883" y="745"/>
                    <a:pt x="15861" y="706"/>
                    <a:pt x="15827" y="688"/>
                  </a:cubicBezTo>
                  <a:cubicBezTo>
                    <a:pt x="15827" y="671"/>
                    <a:pt x="15809" y="671"/>
                    <a:pt x="15792" y="671"/>
                  </a:cubicBezTo>
                  <a:close/>
                  <a:moveTo>
                    <a:pt x="10879" y="762"/>
                  </a:moveTo>
                  <a:cubicBezTo>
                    <a:pt x="10840" y="762"/>
                    <a:pt x="10805" y="797"/>
                    <a:pt x="10823" y="854"/>
                  </a:cubicBezTo>
                  <a:cubicBezTo>
                    <a:pt x="10823" y="871"/>
                    <a:pt x="10857" y="906"/>
                    <a:pt x="10897" y="906"/>
                  </a:cubicBezTo>
                  <a:lnTo>
                    <a:pt x="10914" y="888"/>
                  </a:lnTo>
                  <a:cubicBezTo>
                    <a:pt x="10949" y="888"/>
                    <a:pt x="10966" y="854"/>
                    <a:pt x="10966" y="814"/>
                  </a:cubicBezTo>
                  <a:cubicBezTo>
                    <a:pt x="10949" y="780"/>
                    <a:pt x="10931" y="762"/>
                    <a:pt x="10897" y="762"/>
                  </a:cubicBezTo>
                  <a:close/>
                  <a:moveTo>
                    <a:pt x="10531" y="832"/>
                  </a:moveTo>
                  <a:lnTo>
                    <a:pt x="10531" y="854"/>
                  </a:lnTo>
                  <a:cubicBezTo>
                    <a:pt x="10479" y="854"/>
                    <a:pt x="10461" y="888"/>
                    <a:pt x="10479" y="923"/>
                  </a:cubicBezTo>
                  <a:cubicBezTo>
                    <a:pt x="10479" y="962"/>
                    <a:pt x="10514" y="980"/>
                    <a:pt x="10553" y="980"/>
                  </a:cubicBezTo>
                  <a:cubicBezTo>
                    <a:pt x="10605" y="980"/>
                    <a:pt x="10622" y="941"/>
                    <a:pt x="10605" y="906"/>
                  </a:cubicBezTo>
                  <a:cubicBezTo>
                    <a:pt x="10605" y="871"/>
                    <a:pt x="10570" y="832"/>
                    <a:pt x="10531" y="832"/>
                  </a:cubicBezTo>
                  <a:close/>
                  <a:moveTo>
                    <a:pt x="21592" y="832"/>
                  </a:moveTo>
                  <a:cubicBezTo>
                    <a:pt x="21557" y="854"/>
                    <a:pt x="21557" y="888"/>
                    <a:pt x="21575" y="923"/>
                  </a:cubicBezTo>
                  <a:cubicBezTo>
                    <a:pt x="21575" y="962"/>
                    <a:pt x="21610" y="980"/>
                    <a:pt x="21627" y="980"/>
                  </a:cubicBezTo>
                  <a:cubicBezTo>
                    <a:pt x="21649" y="980"/>
                    <a:pt x="21666" y="962"/>
                    <a:pt x="21666" y="962"/>
                  </a:cubicBezTo>
                  <a:cubicBezTo>
                    <a:pt x="21701" y="941"/>
                    <a:pt x="21718" y="906"/>
                    <a:pt x="21701" y="871"/>
                  </a:cubicBezTo>
                  <a:cubicBezTo>
                    <a:pt x="21683" y="832"/>
                    <a:pt x="21666" y="832"/>
                    <a:pt x="21627" y="832"/>
                  </a:cubicBezTo>
                  <a:close/>
                  <a:moveTo>
                    <a:pt x="16101" y="871"/>
                  </a:moveTo>
                  <a:cubicBezTo>
                    <a:pt x="16079" y="871"/>
                    <a:pt x="16062" y="888"/>
                    <a:pt x="16044" y="906"/>
                  </a:cubicBezTo>
                  <a:cubicBezTo>
                    <a:pt x="16009" y="941"/>
                    <a:pt x="16027" y="980"/>
                    <a:pt x="16062" y="1015"/>
                  </a:cubicBezTo>
                  <a:lnTo>
                    <a:pt x="16101" y="1015"/>
                  </a:lnTo>
                  <a:cubicBezTo>
                    <a:pt x="16118" y="1015"/>
                    <a:pt x="16136" y="1015"/>
                    <a:pt x="16153" y="997"/>
                  </a:cubicBezTo>
                  <a:cubicBezTo>
                    <a:pt x="16188" y="962"/>
                    <a:pt x="16170" y="923"/>
                    <a:pt x="16136" y="888"/>
                  </a:cubicBezTo>
                  <a:cubicBezTo>
                    <a:pt x="16136" y="888"/>
                    <a:pt x="16118" y="871"/>
                    <a:pt x="16101" y="871"/>
                  </a:cubicBezTo>
                  <a:close/>
                  <a:moveTo>
                    <a:pt x="26305" y="888"/>
                  </a:moveTo>
                  <a:cubicBezTo>
                    <a:pt x="26287" y="888"/>
                    <a:pt x="26270" y="888"/>
                    <a:pt x="26252" y="906"/>
                  </a:cubicBezTo>
                  <a:cubicBezTo>
                    <a:pt x="26235" y="923"/>
                    <a:pt x="26235" y="980"/>
                    <a:pt x="26252" y="1015"/>
                  </a:cubicBezTo>
                  <a:cubicBezTo>
                    <a:pt x="26270" y="1015"/>
                    <a:pt x="26287" y="1032"/>
                    <a:pt x="26305" y="1032"/>
                  </a:cubicBezTo>
                  <a:cubicBezTo>
                    <a:pt x="26326" y="1032"/>
                    <a:pt x="26344" y="1015"/>
                    <a:pt x="26361" y="1015"/>
                  </a:cubicBezTo>
                  <a:cubicBezTo>
                    <a:pt x="26396" y="980"/>
                    <a:pt x="26396" y="923"/>
                    <a:pt x="26361" y="906"/>
                  </a:cubicBezTo>
                  <a:cubicBezTo>
                    <a:pt x="26344" y="888"/>
                    <a:pt x="26326" y="888"/>
                    <a:pt x="26305" y="888"/>
                  </a:cubicBezTo>
                  <a:close/>
                  <a:moveTo>
                    <a:pt x="10170" y="923"/>
                  </a:moveTo>
                  <a:cubicBezTo>
                    <a:pt x="10135" y="941"/>
                    <a:pt x="10118" y="980"/>
                    <a:pt x="10118" y="1015"/>
                  </a:cubicBezTo>
                  <a:cubicBezTo>
                    <a:pt x="10135" y="1049"/>
                    <a:pt x="10153" y="1071"/>
                    <a:pt x="10187" y="1071"/>
                  </a:cubicBezTo>
                  <a:lnTo>
                    <a:pt x="10205" y="1071"/>
                  </a:lnTo>
                  <a:cubicBezTo>
                    <a:pt x="10244" y="1071"/>
                    <a:pt x="10261" y="1015"/>
                    <a:pt x="10261" y="980"/>
                  </a:cubicBezTo>
                  <a:cubicBezTo>
                    <a:pt x="10261" y="941"/>
                    <a:pt x="10226" y="923"/>
                    <a:pt x="10187" y="923"/>
                  </a:cubicBezTo>
                  <a:close/>
                  <a:moveTo>
                    <a:pt x="21322" y="997"/>
                  </a:moveTo>
                  <a:cubicBezTo>
                    <a:pt x="21301" y="997"/>
                    <a:pt x="21283" y="997"/>
                    <a:pt x="21283" y="1015"/>
                  </a:cubicBezTo>
                  <a:cubicBezTo>
                    <a:pt x="21248" y="1032"/>
                    <a:pt x="21231" y="1071"/>
                    <a:pt x="21248" y="1106"/>
                  </a:cubicBezTo>
                  <a:cubicBezTo>
                    <a:pt x="21266" y="1123"/>
                    <a:pt x="21283" y="1141"/>
                    <a:pt x="21322" y="1141"/>
                  </a:cubicBezTo>
                  <a:lnTo>
                    <a:pt x="21357" y="1141"/>
                  </a:lnTo>
                  <a:cubicBezTo>
                    <a:pt x="21392" y="1123"/>
                    <a:pt x="21392" y="1071"/>
                    <a:pt x="21375" y="1032"/>
                  </a:cubicBezTo>
                  <a:cubicBezTo>
                    <a:pt x="21357" y="1015"/>
                    <a:pt x="21340" y="997"/>
                    <a:pt x="21322" y="997"/>
                  </a:cubicBezTo>
                  <a:close/>
                  <a:moveTo>
                    <a:pt x="9826" y="1015"/>
                  </a:moveTo>
                  <a:cubicBezTo>
                    <a:pt x="9791" y="1015"/>
                    <a:pt x="9752" y="1049"/>
                    <a:pt x="9770" y="1106"/>
                  </a:cubicBezTo>
                  <a:cubicBezTo>
                    <a:pt x="9770" y="1123"/>
                    <a:pt x="9809" y="1158"/>
                    <a:pt x="9844" y="1158"/>
                  </a:cubicBezTo>
                  <a:cubicBezTo>
                    <a:pt x="9900" y="1141"/>
                    <a:pt x="9918" y="1106"/>
                    <a:pt x="9900" y="1071"/>
                  </a:cubicBezTo>
                  <a:cubicBezTo>
                    <a:pt x="9900" y="1032"/>
                    <a:pt x="9861" y="1015"/>
                    <a:pt x="9844" y="1015"/>
                  </a:cubicBezTo>
                  <a:close/>
                  <a:moveTo>
                    <a:pt x="9465" y="1089"/>
                  </a:moveTo>
                  <a:cubicBezTo>
                    <a:pt x="9426" y="1106"/>
                    <a:pt x="9408" y="1141"/>
                    <a:pt x="9408" y="1180"/>
                  </a:cubicBezTo>
                  <a:cubicBezTo>
                    <a:pt x="9426" y="1215"/>
                    <a:pt x="9443" y="1232"/>
                    <a:pt x="9482" y="1232"/>
                  </a:cubicBezTo>
                  <a:lnTo>
                    <a:pt x="9500" y="1232"/>
                  </a:lnTo>
                  <a:cubicBezTo>
                    <a:pt x="9535" y="1215"/>
                    <a:pt x="9552" y="1180"/>
                    <a:pt x="9552" y="1141"/>
                  </a:cubicBezTo>
                  <a:cubicBezTo>
                    <a:pt x="9552" y="1106"/>
                    <a:pt x="9517" y="1089"/>
                    <a:pt x="9482" y="1089"/>
                  </a:cubicBezTo>
                  <a:close/>
                  <a:moveTo>
                    <a:pt x="16371" y="1123"/>
                  </a:moveTo>
                  <a:cubicBezTo>
                    <a:pt x="16353" y="1123"/>
                    <a:pt x="16336" y="1123"/>
                    <a:pt x="16318" y="1141"/>
                  </a:cubicBezTo>
                  <a:cubicBezTo>
                    <a:pt x="16297" y="1158"/>
                    <a:pt x="16297" y="1215"/>
                    <a:pt x="16318" y="1232"/>
                  </a:cubicBezTo>
                  <a:cubicBezTo>
                    <a:pt x="16336" y="1250"/>
                    <a:pt x="16353" y="1267"/>
                    <a:pt x="16371" y="1267"/>
                  </a:cubicBezTo>
                  <a:cubicBezTo>
                    <a:pt x="16388" y="1267"/>
                    <a:pt x="16405" y="1250"/>
                    <a:pt x="16427" y="1232"/>
                  </a:cubicBezTo>
                  <a:cubicBezTo>
                    <a:pt x="16445" y="1215"/>
                    <a:pt x="16445" y="1158"/>
                    <a:pt x="16427" y="1141"/>
                  </a:cubicBezTo>
                  <a:cubicBezTo>
                    <a:pt x="16405" y="1123"/>
                    <a:pt x="16388" y="1123"/>
                    <a:pt x="16371" y="1123"/>
                  </a:cubicBezTo>
                  <a:close/>
                  <a:moveTo>
                    <a:pt x="9117" y="1158"/>
                  </a:moveTo>
                  <a:cubicBezTo>
                    <a:pt x="9082" y="1180"/>
                    <a:pt x="9047" y="1215"/>
                    <a:pt x="9065" y="1250"/>
                  </a:cubicBezTo>
                  <a:cubicBezTo>
                    <a:pt x="9065" y="1289"/>
                    <a:pt x="9100" y="1306"/>
                    <a:pt x="9139" y="1306"/>
                  </a:cubicBezTo>
                  <a:cubicBezTo>
                    <a:pt x="9191" y="1306"/>
                    <a:pt x="9208" y="1267"/>
                    <a:pt x="9191" y="1215"/>
                  </a:cubicBezTo>
                  <a:cubicBezTo>
                    <a:pt x="9191" y="1197"/>
                    <a:pt x="9156" y="1158"/>
                    <a:pt x="9139" y="1158"/>
                  </a:cubicBezTo>
                  <a:close/>
                  <a:moveTo>
                    <a:pt x="26561" y="1158"/>
                  </a:moveTo>
                  <a:cubicBezTo>
                    <a:pt x="26544" y="1158"/>
                    <a:pt x="26522" y="1158"/>
                    <a:pt x="26505" y="1180"/>
                  </a:cubicBezTo>
                  <a:cubicBezTo>
                    <a:pt x="26470" y="1197"/>
                    <a:pt x="26470" y="1232"/>
                    <a:pt x="26487" y="1267"/>
                  </a:cubicBezTo>
                  <a:cubicBezTo>
                    <a:pt x="26505" y="1289"/>
                    <a:pt x="26522" y="1306"/>
                    <a:pt x="26561" y="1306"/>
                  </a:cubicBezTo>
                  <a:cubicBezTo>
                    <a:pt x="26561" y="1306"/>
                    <a:pt x="26579" y="1289"/>
                    <a:pt x="26596" y="1289"/>
                  </a:cubicBezTo>
                  <a:cubicBezTo>
                    <a:pt x="26631" y="1250"/>
                    <a:pt x="26631" y="1215"/>
                    <a:pt x="26613" y="1180"/>
                  </a:cubicBezTo>
                  <a:cubicBezTo>
                    <a:pt x="26596" y="1158"/>
                    <a:pt x="26579" y="1158"/>
                    <a:pt x="26561" y="1158"/>
                  </a:cubicBezTo>
                  <a:close/>
                  <a:moveTo>
                    <a:pt x="20957" y="1180"/>
                  </a:moveTo>
                  <a:cubicBezTo>
                    <a:pt x="20922" y="1197"/>
                    <a:pt x="20922" y="1250"/>
                    <a:pt x="20939" y="1289"/>
                  </a:cubicBezTo>
                  <a:cubicBezTo>
                    <a:pt x="20939" y="1306"/>
                    <a:pt x="20974" y="1323"/>
                    <a:pt x="20996" y="1323"/>
                  </a:cubicBezTo>
                  <a:cubicBezTo>
                    <a:pt x="21013" y="1323"/>
                    <a:pt x="21013" y="1323"/>
                    <a:pt x="21031" y="1306"/>
                  </a:cubicBezTo>
                  <a:cubicBezTo>
                    <a:pt x="21066" y="1289"/>
                    <a:pt x="21083" y="1250"/>
                    <a:pt x="21066" y="1215"/>
                  </a:cubicBezTo>
                  <a:cubicBezTo>
                    <a:pt x="21048" y="1197"/>
                    <a:pt x="21031" y="1180"/>
                    <a:pt x="20996" y="1180"/>
                  </a:cubicBezTo>
                  <a:close/>
                  <a:moveTo>
                    <a:pt x="8756" y="1250"/>
                  </a:moveTo>
                  <a:cubicBezTo>
                    <a:pt x="8721" y="1250"/>
                    <a:pt x="8704" y="1289"/>
                    <a:pt x="8704" y="1323"/>
                  </a:cubicBezTo>
                  <a:cubicBezTo>
                    <a:pt x="8704" y="1358"/>
                    <a:pt x="8738" y="1397"/>
                    <a:pt x="8773" y="1397"/>
                  </a:cubicBezTo>
                  <a:lnTo>
                    <a:pt x="8791" y="1376"/>
                  </a:lnTo>
                  <a:cubicBezTo>
                    <a:pt x="8830" y="1376"/>
                    <a:pt x="8847" y="1341"/>
                    <a:pt x="8847" y="1306"/>
                  </a:cubicBezTo>
                  <a:cubicBezTo>
                    <a:pt x="8830" y="1267"/>
                    <a:pt x="8812" y="1250"/>
                    <a:pt x="8773" y="1250"/>
                  </a:cubicBezTo>
                  <a:close/>
                  <a:moveTo>
                    <a:pt x="8412" y="1323"/>
                  </a:moveTo>
                  <a:cubicBezTo>
                    <a:pt x="8355" y="1323"/>
                    <a:pt x="8338" y="1358"/>
                    <a:pt x="8355" y="1415"/>
                  </a:cubicBezTo>
                  <a:cubicBezTo>
                    <a:pt x="8355" y="1450"/>
                    <a:pt x="8395" y="1467"/>
                    <a:pt x="8412" y="1467"/>
                  </a:cubicBezTo>
                  <a:lnTo>
                    <a:pt x="8429" y="1467"/>
                  </a:lnTo>
                  <a:cubicBezTo>
                    <a:pt x="8464" y="1450"/>
                    <a:pt x="8503" y="1415"/>
                    <a:pt x="8486" y="1376"/>
                  </a:cubicBezTo>
                  <a:cubicBezTo>
                    <a:pt x="8486" y="1341"/>
                    <a:pt x="8447" y="1323"/>
                    <a:pt x="8412" y="1323"/>
                  </a:cubicBezTo>
                  <a:close/>
                  <a:moveTo>
                    <a:pt x="20648" y="1358"/>
                  </a:moveTo>
                  <a:cubicBezTo>
                    <a:pt x="20613" y="1376"/>
                    <a:pt x="20596" y="1432"/>
                    <a:pt x="20613" y="1450"/>
                  </a:cubicBezTo>
                  <a:cubicBezTo>
                    <a:pt x="20630" y="1484"/>
                    <a:pt x="20648" y="1506"/>
                    <a:pt x="20687" y="1506"/>
                  </a:cubicBezTo>
                  <a:cubicBezTo>
                    <a:pt x="20687" y="1506"/>
                    <a:pt x="20704" y="1484"/>
                    <a:pt x="20722" y="1484"/>
                  </a:cubicBezTo>
                  <a:cubicBezTo>
                    <a:pt x="20757" y="1467"/>
                    <a:pt x="20757" y="1432"/>
                    <a:pt x="20739" y="1397"/>
                  </a:cubicBezTo>
                  <a:cubicBezTo>
                    <a:pt x="20722" y="1358"/>
                    <a:pt x="20704" y="1358"/>
                    <a:pt x="20687" y="1358"/>
                  </a:cubicBezTo>
                  <a:close/>
                  <a:moveTo>
                    <a:pt x="16623" y="1376"/>
                  </a:moveTo>
                  <a:cubicBezTo>
                    <a:pt x="16606" y="1376"/>
                    <a:pt x="16588" y="1376"/>
                    <a:pt x="16571" y="1397"/>
                  </a:cubicBezTo>
                  <a:cubicBezTo>
                    <a:pt x="16553" y="1415"/>
                    <a:pt x="16553" y="1467"/>
                    <a:pt x="16571" y="1506"/>
                  </a:cubicBezTo>
                  <a:cubicBezTo>
                    <a:pt x="16588" y="1506"/>
                    <a:pt x="16606" y="1524"/>
                    <a:pt x="16623" y="1524"/>
                  </a:cubicBezTo>
                  <a:cubicBezTo>
                    <a:pt x="16645" y="1524"/>
                    <a:pt x="16662" y="1506"/>
                    <a:pt x="16679" y="1506"/>
                  </a:cubicBezTo>
                  <a:cubicBezTo>
                    <a:pt x="16697" y="1467"/>
                    <a:pt x="16714" y="1432"/>
                    <a:pt x="16679" y="1397"/>
                  </a:cubicBezTo>
                  <a:cubicBezTo>
                    <a:pt x="16662" y="1376"/>
                    <a:pt x="16645" y="1376"/>
                    <a:pt x="16623" y="1376"/>
                  </a:cubicBezTo>
                  <a:close/>
                  <a:moveTo>
                    <a:pt x="8051" y="1397"/>
                  </a:moveTo>
                  <a:cubicBezTo>
                    <a:pt x="8012" y="1415"/>
                    <a:pt x="7994" y="1450"/>
                    <a:pt x="7994" y="1484"/>
                  </a:cubicBezTo>
                  <a:cubicBezTo>
                    <a:pt x="7994" y="1524"/>
                    <a:pt x="8029" y="1541"/>
                    <a:pt x="8068" y="1541"/>
                  </a:cubicBezTo>
                  <a:lnTo>
                    <a:pt x="8086" y="1541"/>
                  </a:lnTo>
                  <a:cubicBezTo>
                    <a:pt x="8120" y="1541"/>
                    <a:pt x="8138" y="1484"/>
                    <a:pt x="8138" y="1450"/>
                  </a:cubicBezTo>
                  <a:cubicBezTo>
                    <a:pt x="8120" y="1415"/>
                    <a:pt x="8103" y="1397"/>
                    <a:pt x="8068" y="1397"/>
                  </a:cubicBezTo>
                  <a:close/>
                  <a:moveTo>
                    <a:pt x="26722" y="1450"/>
                  </a:moveTo>
                  <a:cubicBezTo>
                    <a:pt x="26687" y="1484"/>
                    <a:pt x="26687" y="1524"/>
                    <a:pt x="26705" y="1558"/>
                  </a:cubicBezTo>
                  <a:cubicBezTo>
                    <a:pt x="26722" y="1576"/>
                    <a:pt x="26740" y="1593"/>
                    <a:pt x="26761" y="1593"/>
                  </a:cubicBezTo>
                  <a:cubicBezTo>
                    <a:pt x="26779" y="1593"/>
                    <a:pt x="26796" y="1593"/>
                    <a:pt x="26814" y="1576"/>
                  </a:cubicBezTo>
                  <a:cubicBezTo>
                    <a:pt x="26831" y="1558"/>
                    <a:pt x="26848" y="1506"/>
                    <a:pt x="26831" y="1484"/>
                  </a:cubicBezTo>
                  <a:cubicBezTo>
                    <a:pt x="26814" y="1450"/>
                    <a:pt x="26796" y="1450"/>
                    <a:pt x="26761" y="1450"/>
                  </a:cubicBezTo>
                  <a:close/>
                  <a:moveTo>
                    <a:pt x="7703" y="1484"/>
                  </a:moveTo>
                  <a:cubicBezTo>
                    <a:pt x="7651" y="1484"/>
                    <a:pt x="7633" y="1524"/>
                    <a:pt x="7651" y="1558"/>
                  </a:cubicBezTo>
                  <a:cubicBezTo>
                    <a:pt x="7651" y="1593"/>
                    <a:pt x="7685" y="1632"/>
                    <a:pt x="7703" y="1632"/>
                  </a:cubicBezTo>
                  <a:lnTo>
                    <a:pt x="7724" y="1615"/>
                  </a:lnTo>
                  <a:cubicBezTo>
                    <a:pt x="7759" y="1615"/>
                    <a:pt x="7794" y="1576"/>
                    <a:pt x="7777" y="1541"/>
                  </a:cubicBezTo>
                  <a:cubicBezTo>
                    <a:pt x="7777" y="1506"/>
                    <a:pt x="7742" y="1484"/>
                    <a:pt x="7703" y="1484"/>
                  </a:cubicBezTo>
                  <a:close/>
                  <a:moveTo>
                    <a:pt x="20361" y="1524"/>
                  </a:moveTo>
                  <a:cubicBezTo>
                    <a:pt x="20361" y="1524"/>
                    <a:pt x="20343" y="1524"/>
                    <a:pt x="20322" y="1541"/>
                  </a:cubicBezTo>
                  <a:cubicBezTo>
                    <a:pt x="20287" y="1558"/>
                    <a:pt x="20287" y="1593"/>
                    <a:pt x="20304" y="1632"/>
                  </a:cubicBezTo>
                  <a:cubicBezTo>
                    <a:pt x="20304" y="1650"/>
                    <a:pt x="20343" y="1667"/>
                    <a:pt x="20361" y="1667"/>
                  </a:cubicBezTo>
                  <a:lnTo>
                    <a:pt x="20395" y="1667"/>
                  </a:lnTo>
                  <a:cubicBezTo>
                    <a:pt x="20430" y="1650"/>
                    <a:pt x="20452" y="1593"/>
                    <a:pt x="20430" y="1558"/>
                  </a:cubicBezTo>
                  <a:cubicBezTo>
                    <a:pt x="20413" y="1541"/>
                    <a:pt x="20395" y="1524"/>
                    <a:pt x="20361" y="1524"/>
                  </a:cubicBezTo>
                  <a:close/>
                  <a:moveTo>
                    <a:pt x="7342" y="1558"/>
                  </a:moveTo>
                  <a:cubicBezTo>
                    <a:pt x="7307" y="1576"/>
                    <a:pt x="7289" y="1615"/>
                    <a:pt x="7289" y="1650"/>
                  </a:cubicBezTo>
                  <a:cubicBezTo>
                    <a:pt x="7307" y="1685"/>
                    <a:pt x="7324" y="1702"/>
                    <a:pt x="7359" y="1702"/>
                  </a:cubicBezTo>
                  <a:lnTo>
                    <a:pt x="7376" y="1702"/>
                  </a:lnTo>
                  <a:cubicBezTo>
                    <a:pt x="7416" y="1685"/>
                    <a:pt x="7433" y="1650"/>
                    <a:pt x="7433" y="1615"/>
                  </a:cubicBezTo>
                  <a:cubicBezTo>
                    <a:pt x="7416" y="1576"/>
                    <a:pt x="7398" y="1558"/>
                    <a:pt x="7359" y="1558"/>
                  </a:cubicBezTo>
                  <a:close/>
                  <a:moveTo>
                    <a:pt x="6998" y="1650"/>
                  </a:moveTo>
                  <a:cubicBezTo>
                    <a:pt x="6941" y="1667"/>
                    <a:pt x="6924" y="1702"/>
                    <a:pt x="6941" y="1741"/>
                  </a:cubicBezTo>
                  <a:cubicBezTo>
                    <a:pt x="6941" y="1776"/>
                    <a:pt x="6980" y="1793"/>
                    <a:pt x="7015" y="1793"/>
                  </a:cubicBezTo>
                  <a:lnTo>
                    <a:pt x="7033" y="1793"/>
                  </a:lnTo>
                  <a:cubicBezTo>
                    <a:pt x="7072" y="1776"/>
                    <a:pt x="7089" y="1741"/>
                    <a:pt x="7072" y="1702"/>
                  </a:cubicBezTo>
                  <a:cubicBezTo>
                    <a:pt x="7072" y="1667"/>
                    <a:pt x="7033" y="1650"/>
                    <a:pt x="7015" y="1650"/>
                  </a:cubicBezTo>
                  <a:close/>
                  <a:moveTo>
                    <a:pt x="16862" y="1650"/>
                  </a:moveTo>
                  <a:cubicBezTo>
                    <a:pt x="16862" y="1650"/>
                    <a:pt x="16840" y="1650"/>
                    <a:pt x="16823" y="1667"/>
                  </a:cubicBezTo>
                  <a:cubicBezTo>
                    <a:pt x="16788" y="1685"/>
                    <a:pt x="16788" y="1741"/>
                    <a:pt x="16806" y="1759"/>
                  </a:cubicBezTo>
                  <a:cubicBezTo>
                    <a:pt x="16823" y="1776"/>
                    <a:pt x="16840" y="1793"/>
                    <a:pt x="16862" y="1793"/>
                  </a:cubicBezTo>
                  <a:cubicBezTo>
                    <a:pt x="16880" y="1793"/>
                    <a:pt x="16897" y="1776"/>
                    <a:pt x="16914" y="1776"/>
                  </a:cubicBezTo>
                  <a:cubicBezTo>
                    <a:pt x="16949" y="1741"/>
                    <a:pt x="16949" y="1702"/>
                    <a:pt x="16914" y="1667"/>
                  </a:cubicBezTo>
                  <a:cubicBezTo>
                    <a:pt x="16914" y="1650"/>
                    <a:pt x="16897" y="1650"/>
                    <a:pt x="16862" y="1650"/>
                  </a:cubicBezTo>
                  <a:close/>
                  <a:moveTo>
                    <a:pt x="20017" y="1702"/>
                  </a:moveTo>
                  <a:cubicBezTo>
                    <a:pt x="19978" y="1724"/>
                    <a:pt x="19960" y="1776"/>
                    <a:pt x="19978" y="1811"/>
                  </a:cubicBezTo>
                  <a:cubicBezTo>
                    <a:pt x="19995" y="1833"/>
                    <a:pt x="20017" y="1850"/>
                    <a:pt x="20052" y="1850"/>
                  </a:cubicBezTo>
                  <a:cubicBezTo>
                    <a:pt x="20052" y="1850"/>
                    <a:pt x="20069" y="1850"/>
                    <a:pt x="20069" y="1833"/>
                  </a:cubicBezTo>
                  <a:cubicBezTo>
                    <a:pt x="20104" y="1811"/>
                    <a:pt x="20126" y="1776"/>
                    <a:pt x="20104" y="1741"/>
                  </a:cubicBezTo>
                  <a:cubicBezTo>
                    <a:pt x="20087" y="1702"/>
                    <a:pt x="20069" y="1702"/>
                    <a:pt x="20052" y="1702"/>
                  </a:cubicBezTo>
                  <a:close/>
                  <a:moveTo>
                    <a:pt x="6637" y="1741"/>
                  </a:moveTo>
                  <a:cubicBezTo>
                    <a:pt x="6598" y="1759"/>
                    <a:pt x="6580" y="1793"/>
                    <a:pt x="6580" y="1833"/>
                  </a:cubicBezTo>
                  <a:cubicBezTo>
                    <a:pt x="6598" y="1867"/>
                    <a:pt x="6615" y="1885"/>
                    <a:pt x="6654" y="1885"/>
                  </a:cubicBezTo>
                  <a:lnTo>
                    <a:pt x="6671" y="1885"/>
                  </a:lnTo>
                  <a:cubicBezTo>
                    <a:pt x="6706" y="1867"/>
                    <a:pt x="6745" y="1833"/>
                    <a:pt x="6724" y="1793"/>
                  </a:cubicBezTo>
                  <a:cubicBezTo>
                    <a:pt x="6724" y="1759"/>
                    <a:pt x="6689" y="1741"/>
                    <a:pt x="6654" y="1741"/>
                  </a:cubicBezTo>
                  <a:close/>
                  <a:moveTo>
                    <a:pt x="26957" y="1741"/>
                  </a:moveTo>
                  <a:cubicBezTo>
                    <a:pt x="26957" y="1741"/>
                    <a:pt x="26940" y="1759"/>
                    <a:pt x="26922" y="1759"/>
                  </a:cubicBezTo>
                  <a:cubicBezTo>
                    <a:pt x="26888" y="1776"/>
                    <a:pt x="26888" y="1833"/>
                    <a:pt x="26905" y="1867"/>
                  </a:cubicBezTo>
                  <a:cubicBezTo>
                    <a:pt x="26922" y="1885"/>
                    <a:pt x="26940" y="1885"/>
                    <a:pt x="26957" y="1885"/>
                  </a:cubicBezTo>
                  <a:lnTo>
                    <a:pt x="26996" y="1885"/>
                  </a:lnTo>
                  <a:cubicBezTo>
                    <a:pt x="27031" y="1867"/>
                    <a:pt x="27049" y="1811"/>
                    <a:pt x="27031" y="1776"/>
                  </a:cubicBezTo>
                  <a:cubicBezTo>
                    <a:pt x="27014" y="1759"/>
                    <a:pt x="26996" y="1741"/>
                    <a:pt x="26957" y="1741"/>
                  </a:cubicBezTo>
                  <a:close/>
                  <a:moveTo>
                    <a:pt x="6310" y="1833"/>
                  </a:moveTo>
                  <a:cubicBezTo>
                    <a:pt x="6310" y="1833"/>
                    <a:pt x="6289" y="1833"/>
                    <a:pt x="6289" y="1850"/>
                  </a:cubicBezTo>
                  <a:cubicBezTo>
                    <a:pt x="6254" y="1850"/>
                    <a:pt x="6236" y="1885"/>
                    <a:pt x="6236" y="1941"/>
                  </a:cubicBezTo>
                  <a:cubicBezTo>
                    <a:pt x="6254" y="1959"/>
                    <a:pt x="6271" y="1976"/>
                    <a:pt x="6310" y="1976"/>
                  </a:cubicBezTo>
                  <a:lnTo>
                    <a:pt x="6328" y="1976"/>
                  </a:lnTo>
                  <a:cubicBezTo>
                    <a:pt x="6363" y="1976"/>
                    <a:pt x="6380" y="1920"/>
                    <a:pt x="6380" y="1885"/>
                  </a:cubicBezTo>
                  <a:cubicBezTo>
                    <a:pt x="6363" y="1867"/>
                    <a:pt x="6345" y="1833"/>
                    <a:pt x="6310" y="1833"/>
                  </a:cubicBezTo>
                  <a:close/>
                  <a:moveTo>
                    <a:pt x="19691" y="1867"/>
                  </a:moveTo>
                  <a:cubicBezTo>
                    <a:pt x="19651" y="1885"/>
                    <a:pt x="19634" y="1941"/>
                    <a:pt x="19651" y="1976"/>
                  </a:cubicBezTo>
                  <a:cubicBezTo>
                    <a:pt x="19669" y="1994"/>
                    <a:pt x="19691" y="2011"/>
                    <a:pt x="19725" y="2011"/>
                  </a:cubicBezTo>
                  <a:cubicBezTo>
                    <a:pt x="19725" y="2011"/>
                    <a:pt x="19743" y="2011"/>
                    <a:pt x="19760" y="1994"/>
                  </a:cubicBezTo>
                  <a:cubicBezTo>
                    <a:pt x="19799" y="1976"/>
                    <a:pt x="19799" y="1941"/>
                    <a:pt x="19778" y="1902"/>
                  </a:cubicBezTo>
                  <a:cubicBezTo>
                    <a:pt x="19778" y="1885"/>
                    <a:pt x="19743" y="1867"/>
                    <a:pt x="19725" y="1867"/>
                  </a:cubicBezTo>
                  <a:close/>
                  <a:moveTo>
                    <a:pt x="17115" y="1902"/>
                  </a:moveTo>
                  <a:cubicBezTo>
                    <a:pt x="17097" y="1902"/>
                    <a:pt x="17080" y="1920"/>
                    <a:pt x="17058" y="1941"/>
                  </a:cubicBezTo>
                  <a:cubicBezTo>
                    <a:pt x="17041" y="1959"/>
                    <a:pt x="17041" y="2011"/>
                    <a:pt x="17058" y="2028"/>
                  </a:cubicBezTo>
                  <a:cubicBezTo>
                    <a:pt x="17080" y="2050"/>
                    <a:pt x="17097" y="2050"/>
                    <a:pt x="17115" y="2050"/>
                  </a:cubicBezTo>
                  <a:cubicBezTo>
                    <a:pt x="17132" y="2050"/>
                    <a:pt x="17149" y="2050"/>
                    <a:pt x="17167" y="2028"/>
                  </a:cubicBezTo>
                  <a:cubicBezTo>
                    <a:pt x="17189" y="2011"/>
                    <a:pt x="17189" y="1959"/>
                    <a:pt x="17167" y="1941"/>
                  </a:cubicBezTo>
                  <a:cubicBezTo>
                    <a:pt x="17149" y="1920"/>
                    <a:pt x="17132" y="1902"/>
                    <a:pt x="17115" y="1902"/>
                  </a:cubicBezTo>
                  <a:close/>
                  <a:moveTo>
                    <a:pt x="5945" y="1941"/>
                  </a:moveTo>
                  <a:cubicBezTo>
                    <a:pt x="5910" y="1959"/>
                    <a:pt x="5875" y="1994"/>
                    <a:pt x="5893" y="2028"/>
                  </a:cubicBezTo>
                  <a:cubicBezTo>
                    <a:pt x="5910" y="2068"/>
                    <a:pt x="5927" y="2085"/>
                    <a:pt x="5962" y="2085"/>
                  </a:cubicBezTo>
                  <a:lnTo>
                    <a:pt x="5984" y="2085"/>
                  </a:lnTo>
                  <a:cubicBezTo>
                    <a:pt x="6019" y="2068"/>
                    <a:pt x="6036" y="2028"/>
                    <a:pt x="6036" y="1994"/>
                  </a:cubicBezTo>
                  <a:cubicBezTo>
                    <a:pt x="6019" y="1959"/>
                    <a:pt x="6001" y="1941"/>
                    <a:pt x="5962" y="1941"/>
                  </a:cubicBezTo>
                  <a:close/>
                  <a:moveTo>
                    <a:pt x="19364" y="2028"/>
                  </a:moveTo>
                  <a:cubicBezTo>
                    <a:pt x="19325" y="2050"/>
                    <a:pt x="19308" y="2085"/>
                    <a:pt x="19325" y="2120"/>
                  </a:cubicBezTo>
                  <a:cubicBezTo>
                    <a:pt x="19342" y="2159"/>
                    <a:pt x="19364" y="2176"/>
                    <a:pt x="19399" y="2176"/>
                  </a:cubicBezTo>
                  <a:cubicBezTo>
                    <a:pt x="19399" y="2176"/>
                    <a:pt x="19416" y="2176"/>
                    <a:pt x="19434" y="2159"/>
                  </a:cubicBezTo>
                  <a:cubicBezTo>
                    <a:pt x="19473" y="2137"/>
                    <a:pt x="19473" y="2102"/>
                    <a:pt x="19451" y="2068"/>
                  </a:cubicBezTo>
                  <a:cubicBezTo>
                    <a:pt x="19451" y="2050"/>
                    <a:pt x="19416" y="2028"/>
                    <a:pt x="19399" y="2028"/>
                  </a:cubicBezTo>
                  <a:close/>
                  <a:moveTo>
                    <a:pt x="5601" y="2068"/>
                  </a:moveTo>
                  <a:cubicBezTo>
                    <a:pt x="5549" y="2085"/>
                    <a:pt x="5527" y="2120"/>
                    <a:pt x="5549" y="2159"/>
                  </a:cubicBezTo>
                  <a:cubicBezTo>
                    <a:pt x="5566" y="2194"/>
                    <a:pt x="5584" y="2211"/>
                    <a:pt x="5618" y="2211"/>
                  </a:cubicBezTo>
                  <a:lnTo>
                    <a:pt x="5636" y="2194"/>
                  </a:lnTo>
                  <a:cubicBezTo>
                    <a:pt x="5675" y="2194"/>
                    <a:pt x="5692" y="2137"/>
                    <a:pt x="5692" y="2102"/>
                  </a:cubicBezTo>
                  <a:cubicBezTo>
                    <a:pt x="5675" y="2085"/>
                    <a:pt x="5658" y="2068"/>
                    <a:pt x="5618" y="2068"/>
                  </a:cubicBezTo>
                  <a:close/>
                  <a:moveTo>
                    <a:pt x="27123" y="2068"/>
                  </a:moveTo>
                  <a:cubicBezTo>
                    <a:pt x="27088" y="2085"/>
                    <a:pt x="27066" y="2137"/>
                    <a:pt x="27088" y="2176"/>
                  </a:cubicBezTo>
                  <a:cubicBezTo>
                    <a:pt x="27105" y="2194"/>
                    <a:pt x="27123" y="2211"/>
                    <a:pt x="27157" y="2211"/>
                  </a:cubicBezTo>
                  <a:cubicBezTo>
                    <a:pt x="27157" y="2211"/>
                    <a:pt x="27175" y="2194"/>
                    <a:pt x="27197" y="2194"/>
                  </a:cubicBezTo>
                  <a:cubicBezTo>
                    <a:pt x="27231" y="2176"/>
                    <a:pt x="27231" y="2137"/>
                    <a:pt x="27214" y="2102"/>
                  </a:cubicBezTo>
                  <a:cubicBezTo>
                    <a:pt x="27197" y="2068"/>
                    <a:pt x="27175" y="2068"/>
                    <a:pt x="27157" y="2068"/>
                  </a:cubicBezTo>
                  <a:close/>
                  <a:moveTo>
                    <a:pt x="17384" y="2159"/>
                  </a:moveTo>
                  <a:cubicBezTo>
                    <a:pt x="17367" y="2159"/>
                    <a:pt x="17332" y="2159"/>
                    <a:pt x="17332" y="2176"/>
                  </a:cubicBezTo>
                  <a:cubicBezTo>
                    <a:pt x="17297" y="2211"/>
                    <a:pt x="17297" y="2268"/>
                    <a:pt x="17332" y="2285"/>
                  </a:cubicBezTo>
                  <a:cubicBezTo>
                    <a:pt x="17350" y="2303"/>
                    <a:pt x="17367" y="2303"/>
                    <a:pt x="17384" y="2303"/>
                  </a:cubicBezTo>
                  <a:cubicBezTo>
                    <a:pt x="17406" y="2303"/>
                    <a:pt x="17424" y="2285"/>
                    <a:pt x="17441" y="2268"/>
                  </a:cubicBezTo>
                  <a:cubicBezTo>
                    <a:pt x="17458" y="2246"/>
                    <a:pt x="17458" y="2194"/>
                    <a:pt x="17424" y="2176"/>
                  </a:cubicBezTo>
                  <a:cubicBezTo>
                    <a:pt x="17406" y="2159"/>
                    <a:pt x="17406" y="2159"/>
                    <a:pt x="17384" y="2159"/>
                  </a:cubicBezTo>
                  <a:close/>
                  <a:moveTo>
                    <a:pt x="5275" y="2176"/>
                  </a:moveTo>
                  <a:cubicBezTo>
                    <a:pt x="5275" y="2176"/>
                    <a:pt x="5257" y="2176"/>
                    <a:pt x="5257" y="2194"/>
                  </a:cubicBezTo>
                  <a:cubicBezTo>
                    <a:pt x="5222" y="2194"/>
                    <a:pt x="5201" y="2246"/>
                    <a:pt x="5201" y="2285"/>
                  </a:cubicBezTo>
                  <a:cubicBezTo>
                    <a:pt x="5222" y="2303"/>
                    <a:pt x="5240" y="2320"/>
                    <a:pt x="5275" y="2320"/>
                  </a:cubicBezTo>
                  <a:lnTo>
                    <a:pt x="5292" y="2320"/>
                  </a:lnTo>
                  <a:cubicBezTo>
                    <a:pt x="5349" y="2303"/>
                    <a:pt x="5366" y="2268"/>
                    <a:pt x="5349" y="2229"/>
                  </a:cubicBezTo>
                  <a:cubicBezTo>
                    <a:pt x="5331" y="2194"/>
                    <a:pt x="5310" y="2176"/>
                    <a:pt x="5275" y="2176"/>
                  </a:cubicBezTo>
                  <a:close/>
                  <a:moveTo>
                    <a:pt x="19038" y="2176"/>
                  </a:moveTo>
                  <a:cubicBezTo>
                    <a:pt x="18999" y="2194"/>
                    <a:pt x="18981" y="2246"/>
                    <a:pt x="18999" y="2285"/>
                  </a:cubicBezTo>
                  <a:cubicBezTo>
                    <a:pt x="19016" y="2303"/>
                    <a:pt x="19038" y="2320"/>
                    <a:pt x="19073" y="2320"/>
                  </a:cubicBezTo>
                  <a:lnTo>
                    <a:pt x="19090" y="2320"/>
                  </a:lnTo>
                  <a:cubicBezTo>
                    <a:pt x="19125" y="2303"/>
                    <a:pt x="19147" y="2246"/>
                    <a:pt x="19125" y="2211"/>
                  </a:cubicBezTo>
                  <a:cubicBezTo>
                    <a:pt x="19125" y="2194"/>
                    <a:pt x="19090" y="2176"/>
                    <a:pt x="19073" y="2176"/>
                  </a:cubicBezTo>
                  <a:close/>
                  <a:moveTo>
                    <a:pt x="4914" y="2320"/>
                  </a:moveTo>
                  <a:cubicBezTo>
                    <a:pt x="4874" y="2337"/>
                    <a:pt x="4857" y="2376"/>
                    <a:pt x="4874" y="2411"/>
                  </a:cubicBezTo>
                  <a:cubicBezTo>
                    <a:pt x="4874" y="2446"/>
                    <a:pt x="4914" y="2464"/>
                    <a:pt x="4931" y="2464"/>
                  </a:cubicBezTo>
                  <a:cubicBezTo>
                    <a:pt x="4948" y="2464"/>
                    <a:pt x="4966" y="2464"/>
                    <a:pt x="4966" y="2446"/>
                  </a:cubicBezTo>
                  <a:cubicBezTo>
                    <a:pt x="5005" y="2446"/>
                    <a:pt x="5022" y="2394"/>
                    <a:pt x="5005" y="2355"/>
                  </a:cubicBezTo>
                  <a:cubicBezTo>
                    <a:pt x="5005" y="2337"/>
                    <a:pt x="4966" y="2320"/>
                    <a:pt x="4931" y="2320"/>
                  </a:cubicBezTo>
                  <a:close/>
                  <a:moveTo>
                    <a:pt x="18712" y="2320"/>
                  </a:moveTo>
                  <a:cubicBezTo>
                    <a:pt x="18672" y="2337"/>
                    <a:pt x="18655" y="2376"/>
                    <a:pt x="18655" y="2411"/>
                  </a:cubicBezTo>
                  <a:cubicBezTo>
                    <a:pt x="18672" y="2446"/>
                    <a:pt x="18712" y="2464"/>
                    <a:pt x="18729" y="2464"/>
                  </a:cubicBezTo>
                  <a:cubicBezTo>
                    <a:pt x="18746" y="2464"/>
                    <a:pt x="18746" y="2464"/>
                    <a:pt x="18764" y="2446"/>
                  </a:cubicBezTo>
                  <a:cubicBezTo>
                    <a:pt x="18799" y="2446"/>
                    <a:pt x="18820" y="2394"/>
                    <a:pt x="18799" y="2355"/>
                  </a:cubicBezTo>
                  <a:cubicBezTo>
                    <a:pt x="18781" y="2337"/>
                    <a:pt x="18764" y="2320"/>
                    <a:pt x="18729" y="2320"/>
                  </a:cubicBezTo>
                  <a:close/>
                  <a:moveTo>
                    <a:pt x="17676" y="2355"/>
                  </a:moveTo>
                  <a:cubicBezTo>
                    <a:pt x="17659" y="2355"/>
                    <a:pt x="17641" y="2376"/>
                    <a:pt x="17624" y="2394"/>
                  </a:cubicBezTo>
                  <a:cubicBezTo>
                    <a:pt x="17602" y="2429"/>
                    <a:pt x="17624" y="2485"/>
                    <a:pt x="17659" y="2485"/>
                  </a:cubicBezTo>
                  <a:cubicBezTo>
                    <a:pt x="17659" y="2503"/>
                    <a:pt x="17676" y="2503"/>
                    <a:pt x="17676" y="2503"/>
                  </a:cubicBezTo>
                  <a:cubicBezTo>
                    <a:pt x="17711" y="2503"/>
                    <a:pt x="17732" y="2485"/>
                    <a:pt x="17750" y="2464"/>
                  </a:cubicBezTo>
                  <a:cubicBezTo>
                    <a:pt x="17767" y="2429"/>
                    <a:pt x="17750" y="2376"/>
                    <a:pt x="17711" y="2355"/>
                  </a:cubicBezTo>
                  <a:close/>
                  <a:moveTo>
                    <a:pt x="27340" y="2376"/>
                  </a:moveTo>
                  <a:cubicBezTo>
                    <a:pt x="27323" y="2376"/>
                    <a:pt x="27305" y="2376"/>
                    <a:pt x="27305" y="2394"/>
                  </a:cubicBezTo>
                  <a:cubicBezTo>
                    <a:pt x="27266" y="2411"/>
                    <a:pt x="27249" y="2446"/>
                    <a:pt x="27266" y="2485"/>
                  </a:cubicBezTo>
                  <a:cubicBezTo>
                    <a:pt x="27284" y="2503"/>
                    <a:pt x="27305" y="2520"/>
                    <a:pt x="27340" y="2520"/>
                  </a:cubicBezTo>
                  <a:cubicBezTo>
                    <a:pt x="27340" y="2520"/>
                    <a:pt x="27358" y="2520"/>
                    <a:pt x="27375" y="2503"/>
                  </a:cubicBezTo>
                  <a:cubicBezTo>
                    <a:pt x="27392" y="2485"/>
                    <a:pt x="27414" y="2446"/>
                    <a:pt x="27392" y="2411"/>
                  </a:cubicBezTo>
                  <a:cubicBezTo>
                    <a:pt x="27375" y="2394"/>
                    <a:pt x="27358" y="2376"/>
                    <a:pt x="27340" y="2376"/>
                  </a:cubicBezTo>
                  <a:close/>
                  <a:moveTo>
                    <a:pt x="18363" y="2429"/>
                  </a:moveTo>
                  <a:cubicBezTo>
                    <a:pt x="18329" y="2446"/>
                    <a:pt x="18311" y="2485"/>
                    <a:pt x="18311" y="2520"/>
                  </a:cubicBezTo>
                  <a:cubicBezTo>
                    <a:pt x="18329" y="2555"/>
                    <a:pt x="18346" y="2572"/>
                    <a:pt x="18385" y="2572"/>
                  </a:cubicBezTo>
                  <a:lnTo>
                    <a:pt x="18403" y="2572"/>
                  </a:lnTo>
                  <a:cubicBezTo>
                    <a:pt x="18437" y="2572"/>
                    <a:pt x="18472" y="2520"/>
                    <a:pt x="18455" y="2485"/>
                  </a:cubicBezTo>
                  <a:cubicBezTo>
                    <a:pt x="18455" y="2446"/>
                    <a:pt x="18420" y="2429"/>
                    <a:pt x="18385" y="2429"/>
                  </a:cubicBezTo>
                  <a:close/>
                  <a:moveTo>
                    <a:pt x="4570" y="2464"/>
                  </a:moveTo>
                  <a:cubicBezTo>
                    <a:pt x="4531" y="2485"/>
                    <a:pt x="4531" y="2520"/>
                    <a:pt x="4531" y="2555"/>
                  </a:cubicBezTo>
                  <a:cubicBezTo>
                    <a:pt x="4548" y="2594"/>
                    <a:pt x="4587" y="2611"/>
                    <a:pt x="4605" y="2611"/>
                  </a:cubicBezTo>
                  <a:cubicBezTo>
                    <a:pt x="4622" y="2611"/>
                    <a:pt x="4622" y="2611"/>
                    <a:pt x="4639" y="2594"/>
                  </a:cubicBezTo>
                  <a:cubicBezTo>
                    <a:pt x="4679" y="2572"/>
                    <a:pt x="4696" y="2537"/>
                    <a:pt x="4679" y="2503"/>
                  </a:cubicBezTo>
                  <a:cubicBezTo>
                    <a:pt x="4657" y="2485"/>
                    <a:pt x="4639" y="2464"/>
                    <a:pt x="4605" y="2464"/>
                  </a:cubicBezTo>
                  <a:close/>
                  <a:moveTo>
                    <a:pt x="18020" y="2464"/>
                  </a:moveTo>
                  <a:cubicBezTo>
                    <a:pt x="17985" y="2464"/>
                    <a:pt x="17967" y="2485"/>
                    <a:pt x="17950" y="2520"/>
                  </a:cubicBezTo>
                  <a:cubicBezTo>
                    <a:pt x="17950" y="2555"/>
                    <a:pt x="17985" y="2594"/>
                    <a:pt x="18020" y="2611"/>
                  </a:cubicBezTo>
                  <a:cubicBezTo>
                    <a:pt x="18059" y="2611"/>
                    <a:pt x="18094" y="2572"/>
                    <a:pt x="18094" y="2537"/>
                  </a:cubicBezTo>
                  <a:cubicBezTo>
                    <a:pt x="18111" y="2503"/>
                    <a:pt x="18076" y="2464"/>
                    <a:pt x="18037" y="2464"/>
                  </a:cubicBezTo>
                  <a:close/>
                  <a:moveTo>
                    <a:pt x="4243" y="2611"/>
                  </a:moveTo>
                  <a:cubicBezTo>
                    <a:pt x="4204" y="2629"/>
                    <a:pt x="4187" y="2681"/>
                    <a:pt x="4204" y="2720"/>
                  </a:cubicBezTo>
                  <a:cubicBezTo>
                    <a:pt x="4222" y="2738"/>
                    <a:pt x="4243" y="2755"/>
                    <a:pt x="4278" y="2755"/>
                  </a:cubicBezTo>
                  <a:lnTo>
                    <a:pt x="4313" y="2755"/>
                  </a:lnTo>
                  <a:cubicBezTo>
                    <a:pt x="4352" y="2738"/>
                    <a:pt x="4370" y="2681"/>
                    <a:pt x="4352" y="2646"/>
                  </a:cubicBezTo>
                  <a:cubicBezTo>
                    <a:pt x="4330" y="2629"/>
                    <a:pt x="4296" y="2611"/>
                    <a:pt x="4278" y="2611"/>
                  </a:cubicBezTo>
                  <a:close/>
                  <a:moveTo>
                    <a:pt x="27466" y="2703"/>
                  </a:moveTo>
                  <a:cubicBezTo>
                    <a:pt x="27432" y="2720"/>
                    <a:pt x="27432" y="2772"/>
                    <a:pt x="27449" y="2790"/>
                  </a:cubicBezTo>
                  <a:cubicBezTo>
                    <a:pt x="27449" y="2829"/>
                    <a:pt x="27484" y="2846"/>
                    <a:pt x="27501" y="2846"/>
                  </a:cubicBezTo>
                  <a:cubicBezTo>
                    <a:pt x="27523" y="2846"/>
                    <a:pt x="27540" y="2829"/>
                    <a:pt x="27540" y="2829"/>
                  </a:cubicBezTo>
                  <a:cubicBezTo>
                    <a:pt x="27575" y="2812"/>
                    <a:pt x="27593" y="2772"/>
                    <a:pt x="27575" y="2738"/>
                  </a:cubicBezTo>
                  <a:cubicBezTo>
                    <a:pt x="27558" y="2703"/>
                    <a:pt x="27540" y="2703"/>
                    <a:pt x="27501" y="2703"/>
                  </a:cubicBezTo>
                  <a:close/>
                  <a:moveTo>
                    <a:pt x="3917" y="2772"/>
                  </a:moveTo>
                  <a:cubicBezTo>
                    <a:pt x="3878" y="2790"/>
                    <a:pt x="3861" y="2846"/>
                    <a:pt x="3878" y="2881"/>
                  </a:cubicBezTo>
                  <a:cubicBezTo>
                    <a:pt x="3895" y="2899"/>
                    <a:pt x="3935" y="2920"/>
                    <a:pt x="3952" y="2920"/>
                  </a:cubicBezTo>
                  <a:cubicBezTo>
                    <a:pt x="3969" y="2920"/>
                    <a:pt x="3969" y="2920"/>
                    <a:pt x="3987" y="2899"/>
                  </a:cubicBezTo>
                  <a:cubicBezTo>
                    <a:pt x="4026" y="2881"/>
                    <a:pt x="4043" y="2846"/>
                    <a:pt x="4026" y="2812"/>
                  </a:cubicBezTo>
                  <a:cubicBezTo>
                    <a:pt x="4004" y="2790"/>
                    <a:pt x="3969" y="2772"/>
                    <a:pt x="3952" y="2772"/>
                  </a:cubicBezTo>
                  <a:close/>
                  <a:moveTo>
                    <a:pt x="3591" y="2938"/>
                  </a:moveTo>
                  <a:cubicBezTo>
                    <a:pt x="3552" y="2955"/>
                    <a:pt x="3534" y="2990"/>
                    <a:pt x="3552" y="3029"/>
                  </a:cubicBezTo>
                  <a:cubicBezTo>
                    <a:pt x="3569" y="3064"/>
                    <a:pt x="3608" y="3081"/>
                    <a:pt x="3626" y="3081"/>
                  </a:cubicBezTo>
                  <a:cubicBezTo>
                    <a:pt x="3643" y="3081"/>
                    <a:pt x="3643" y="3064"/>
                    <a:pt x="3660" y="3064"/>
                  </a:cubicBezTo>
                  <a:cubicBezTo>
                    <a:pt x="3700" y="3047"/>
                    <a:pt x="3717" y="3007"/>
                    <a:pt x="3700" y="2973"/>
                  </a:cubicBezTo>
                  <a:cubicBezTo>
                    <a:pt x="3678" y="2938"/>
                    <a:pt x="3660" y="2938"/>
                    <a:pt x="3626" y="2938"/>
                  </a:cubicBezTo>
                  <a:close/>
                  <a:moveTo>
                    <a:pt x="27684" y="3007"/>
                  </a:moveTo>
                  <a:cubicBezTo>
                    <a:pt x="27667" y="3007"/>
                    <a:pt x="27649" y="3007"/>
                    <a:pt x="27649" y="3029"/>
                  </a:cubicBezTo>
                  <a:cubicBezTo>
                    <a:pt x="27610" y="3047"/>
                    <a:pt x="27593" y="3081"/>
                    <a:pt x="27610" y="3116"/>
                  </a:cubicBezTo>
                  <a:cubicBezTo>
                    <a:pt x="27632" y="3138"/>
                    <a:pt x="27649" y="3155"/>
                    <a:pt x="27684" y="3155"/>
                  </a:cubicBezTo>
                  <a:lnTo>
                    <a:pt x="27719" y="3155"/>
                  </a:lnTo>
                  <a:cubicBezTo>
                    <a:pt x="27758" y="3138"/>
                    <a:pt x="27758" y="3081"/>
                    <a:pt x="27740" y="3047"/>
                  </a:cubicBezTo>
                  <a:cubicBezTo>
                    <a:pt x="27740" y="3029"/>
                    <a:pt x="27701" y="3007"/>
                    <a:pt x="27684" y="3007"/>
                  </a:cubicBezTo>
                  <a:close/>
                  <a:moveTo>
                    <a:pt x="3264" y="3099"/>
                  </a:moveTo>
                  <a:cubicBezTo>
                    <a:pt x="3225" y="3116"/>
                    <a:pt x="3225" y="3173"/>
                    <a:pt x="3243" y="3208"/>
                  </a:cubicBezTo>
                  <a:cubicBezTo>
                    <a:pt x="3264" y="3225"/>
                    <a:pt x="3282" y="3247"/>
                    <a:pt x="3299" y="3247"/>
                  </a:cubicBezTo>
                  <a:cubicBezTo>
                    <a:pt x="3317" y="3247"/>
                    <a:pt x="3334" y="3247"/>
                    <a:pt x="3334" y="3225"/>
                  </a:cubicBezTo>
                  <a:cubicBezTo>
                    <a:pt x="3373" y="3208"/>
                    <a:pt x="3391" y="3173"/>
                    <a:pt x="3373" y="3138"/>
                  </a:cubicBezTo>
                  <a:cubicBezTo>
                    <a:pt x="3351" y="3116"/>
                    <a:pt x="3334" y="3099"/>
                    <a:pt x="3299" y="3099"/>
                  </a:cubicBezTo>
                  <a:close/>
                  <a:moveTo>
                    <a:pt x="2955" y="3299"/>
                  </a:moveTo>
                  <a:cubicBezTo>
                    <a:pt x="2916" y="3334"/>
                    <a:pt x="2916" y="3373"/>
                    <a:pt x="2938" y="3408"/>
                  </a:cubicBezTo>
                  <a:cubicBezTo>
                    <a:pt x="2955" y="3425"/>
                    <a:pt x="2973" y="3443"/>
                    <a:pt x="3008" y="3443"/>
                  </a:cubicBezTo>
                  <a:cubicBezTo>
                    <a:pt x="3008" y="3443"/>
                    <a:pt x="3025" y="3425"/>
                    <a:pt x="3047" y="3425"/>
                  </a:cubicBezTo>
                  <a:cubicBezTo>
                    <a:pt x="3082" y="3408"/>
                    <a:pt x="3082" y="3356"/>
                    <a:pt x="3064" y="3316"/>
                  </a:cubicBezTo>
                  <a:cubicBezTo>
                    <a:pt x="3047" y="3299"/>
                    <a:pt x="3025" y="3299"/>
                    <a:pt x="3008" y="3299"/>
                  </a:cubicBezTo>
                  <a:close/>
                  <a:moveTo>
                    <a:pt x="27828" y="3334"/>
                  </a:moveTo>
                  <a:cubicBezTo>
                    <a:pt x="27793" y="3356"/>
                    <a:pt x="27775" y="3408"/>
                    <a:pt x="27793" y="3443"/>
                  </a:cubicBezTo>
                  <a:cubicBezTo>
                    <a:pt x="27810" y="3464"/>
                    <a:pt x="27828" y="3482"/>
                    <a:pt x="27867" y="3482"/>
                  </a:cubicBezTo>
                  <a:cubicBezTo>
                    <a:pt x="27867" y="3482"/>
                    <a:pt x="27884" y="3464"/>
                    <a:pt x="27901" y="3464"/>
                  </a:cubicBezTo>
                  <a:cubicBezTo>
                    <a:pt x="27936" y="3443"/>
                    <a:pt x="27936" y="3390"/>
                    <a:pt x="27919" y="3373"/>
                  </a:cubicBezTo>
                  <a:cubicBezTo>
                    <a:pt x="27901" y="3334"/>
                    <a:pt x="27884" y="3334"/>
                    <a:pt x="27867" y="3334"/>
                  </a:cubicBezTo>
                  <a:close/>
                  <a:moveTo>
                    <a:pt x="2699" y="3499"/>
                  </a:moveTo>
                  <a:cubicBezTo>
                    <a:pt x="2681" y="3499"/>
                    <a:pt x="2681" y="3499"/>
                    <a:pt x="2664" y="3517"/>
                  </a:cubicBezTo>
                  <a:cubicBezTo>
                    <a:pt x="2629" y="3534"/>
                    <a:pt x="2629" y="3591"/>
                    <a:pt x="2647" y="3625"/>
                  </a:cubicBezTo>
                  <a:cubicBezTo>
                    <a:pt x="2664" y="3643"/>
                    <a:pt x="2681" y="3643"/>
                    <a:pt x="2699" y="3643"/>
                  </a:cubicBezTo>
                  <a:cubicBezTo>
                    <a:pt x="2720" y="3643"/>
                    <a:pt x="2738" y="3643"/>
                    <a:pt x="2738" y="3625"/>
                  </a:cubicBezTo>
                  <a:cubicBezTo>
                    <a:pt x="2773" y="3608"/>
                    <a:pt x="2790" y="3573"/>
                    <a:pt x="2755" y="3534"/>
                  </a:cubicBezTo>
                  <a:cubicBezTo>
                    <a:pt x="2755" y="3517"/>
                    <a:pt x="2720" y="3499"/>
                    <a:pt x="2699" y="3499"/>
                  </a:cubicBezTo>
                  <a:close/>
                  <a:moveTo>
                    <a:pt x="28010" y="3643"/>
                  </a:moveTo>
                  <a:cubicBezTo>
                    <a:pt x="27975" y="3682"/>
                    <a:pt x="27958" y="3717"/>
                    <a:pt x="27975" y="3752"/>
                  </a:cubicBezTo>
                  <a:cubicBezTo>
                    <a:pt x="27993" y="3769"/>
                    <a:pt x="28010" y="3791"/>
                    <a:pt x="28045" y="3791"/>
                  </a:cubicBezTo>
                  <a:cubicBezTo>
                    <a:pt x="28045" y="3791"/>
                    <a:pt x="28067" y="3791"/>
                    <a:pt x="28084" y="3769"/>
                  </a:cubicBezTo>
                  <a:cubicBezTo>
                    <a:pt x="28119" y="3752"/>
                    <a:pt x="28119" y="3717"/>
                    <a:pt x="28102" y="3682"/>
                  </a:cubicBezTo>
                  <a:cubicBezTo>
                    <a:pt x="28084" y="3643"/>
                    <a:pt x="28067" y="3643"/>
                    <a:pt x="28045" y="3643"/>
                  </a:cubicBezTo>
                  <a:close/>
                  <a:moveTo>
                    <a:pt x="2412" y="3717"/>
                  </a:moveTo>
                  <a:cubicBezTo>
                    <a:pt x="2394" y="3717"/>
                    <a:pt x="2372" y="3717"/>
                    <a:pt x="2372" y="3734"/>
                  </a:cubicBezTo>
                  <a:cubicBezTo>
                    <a:pt x="2338" y="3752"/>
                    <a:pt x="2320" y="3791"/>
                    <a:pt x="2355" y="3825"/>
                  </a:cubicBezTo>
                  <a:cubicBezTo>
                    <a:pt x="2355" y="3843"/>
                    <a:pt x="2394" y="3860"/>
                    <a:pt x="2412" y="3860"/>
                  </a:cubicBezTo>
                  <a:cubicBezTo>
                    <a:pt x="2429" y="3860"/>
                    <a:pt x="2446" y="3860"/>
                    <a:pt x="2446" y="3843"/>
                  </a:cubicBezTo>
                  <a:cubicBezTo>
                    <a:pt x="2481" y="3825"/>
                    <a:pt x="2481" y="3769"/>
                    <a:pt x="2464" y="3752"/>
                  </a:cubicBezTo>
                  <a:cubicBezTo>
                    <a:pt x="2446" y="3717"/>
                    <a:pt x="2429" y="3717"/>
                    <a:pt x="2412" y="3717"/>
                  </a:cubicBezTo>
                  <a:close/>
                  <a:moveTo>
                    <a:pt x="2120" y="3934"/>
                  </a:moveTo>
                  <a:cubicBezTo>
                    <a:pt x="2103" y="3934"/>
                    <a:pt x="2085" y="3934"/>
                    <a:pt x="2068" y="3952"/>
                  </a:cubicBezTo>
                  <a:cubicBezTo>
                    <a:pt x="2046" y="3969"/>
                    <a:pt x="2029" y="4026"/>
                    <a:pt x="2068" y="4043"/>
                  </a:cubicBezTo>
                  <a:cubicBezTo>
                    <a:pt x="2085" y="4060"/>
                    <a:pt x="2103" y="4078"/>
                    <a:pt x="2120" y="4078"/>
                  </a:cubicBezTo>
                  <a:cubicBezTo>
                    <a:pt x="2137" y="4078"/>
                    <a:pt x="2155" y="4078"/>
                    <a:pt x="2155" y="4060"/>
                  </a:cubicBezTo>
                  <a:cubicBezTo>
                    <a:pt x="2194" y="4043"/>
                    <a:pt x="2194" y="3986"/>
                    <a:pt x="2177" y="3952"/>
                  </a:cubicBezTo>
                  <a:cubicBezTo>
                    <a:pt x="2155" y="3934"/>
                    <a:pt x="2137" y="3934"/>
                    <a:pt x="2120" y="3934"/>
                  </a:cubicBezTo>
                  <a:close/>
                  <a:moveTo>
                    <a:pt x="28193" y="3952"/>
                  </a:moveTo>
                  <a:cubicBezTo>
                    <a:pt x="28154" y="3986"/>
                    <a:pt x="28154" y="4026"/>
                    <a:pt x="28176" y="4060"/>
                  </a:cubicBezTo>
                  <a:cubicBezTo>
                    <a:pt x="28193" y="4078"/>
                    <a:pt x="28210" y="4095"/>
                    <a:pt x="28245" y="4095"/>
                  </a:cubicBezTo>
                  <a:cubicBezTo>
                    <a:pt x="28245" y="4095"/>
                    <a:pt x="28263" y="4078"/>
                    <a:pt x="28284" y="4078"/>
                  </a:cubicBezTo>
                  <a:cubicBezTo>
                    <a:pt x="28319" y="4060"/>
                    <a:pt x="28319" y="4008"/>
                    <a:pt x="28302" y="3969"/>
                  </a:cubicBezTo>
                  <a:cubicBezTo>
                    <a:pt x="28284" y="3952"/>
                    <a:pt x="28263" y="3952"/>
                    <a:pt x="28245" y="3952"/>
                  </a:cubicBezTo>
                  <a:close/>
                  <a:moveTo>
                    <a:pt x="1828" y="4152"/>
                  </a:moveTo>
                  <a:cubicBezTo>
                    <a:pt x="1811" y="4152"/>
                    <a:pt x="1794" y="4169"/>
                    <a:pt x="1794" y="4169"/>
                  </a:cubicBezTo>
                  <a:cubicBezTo>
                    <a:pt x="1759" y="4204"/>
                    <a:pt x="1759" y="4243"/>
                    <a:pt x="1776" y="4278"/>
                  </a:cubicBezTo>
                  <a:cubicBezTo>
                    <a:pt x="1794" y="4295"/>
                    <a:pt x="1811" y="4295"/>
                    <a:pt x="1828" y="4295"/>
                  </a:cubicBezTo>
                  <a:cubicBezTo>
                    <a:pt x="1850" y="4295"/>
                    <a:pt x="1868" y="4295"/>
                    <a:pt x="1885" y="4278"/>
                  </a:cubicBezTo>
                  <a:cubicBezTo>
                    <a:pt x="1902" y="4261"/>
                    <a:pt x="1920" y="4204"/>
                    <a:pt x="1885" y="4187"/>
                  </a:cubicBezTo>
                  <a:cubicBezTo>
                    <a:pt x="1885" y="4169"/>
                    <a:pt x="1850" y="4152"/>
                    <a:pt x="1828" y="4152"/>
                  </a:cubicBezTo>
                  <a:close/>
                  <a:moveTo>
                    <a:pt x="28445" y="4243"/>
                  </a:moveTo>
                  <a:cubicBezTo>
                    <a:pt x="28428" y="4243"/>
                    <a:pt x="28428" y="4243"/>
                    <a:pt x="28411" y="4261"/>
                  </a:cubicBezTo>
                  <a:cubicBezTo>
                    <a:pt x="28371" y="4278"/>
                    <a:pt x="28371" y="4335"/>
                    <a:pt x="28393" y="4352"/>
                  </a:cubicBezTo>
                  <a:cubicBezTo>
                    <a:pt x="28411" y="4369"/>
                    <a:pt x="28428" y="4387"/>
                    <a:pt x="28445" y="4387"/>
                  </a:cubicBezTo>
                  <a:cubicBezTo>
                    <a:pt x="28463" y="4387"/>
                    <a:pt x="28480" y="4387"/>
                    <a:pt x="28502" y="4369"/>
                  </a:cubicBezTo>
                  <a:cubicBezTo>
                    <a:pt x="28519" y="4352"/>
                    <a:pt x="28537" y="4295"/>
                    <a:pt x="28502" y="4278"/>
                  </a:cubicBezTo>
                  <a:cubicBezTo>
                    <a:pt x="28502" y="4243"/>
                    <a:pt x="28463" y="4243"/>
                    <a:pt x="28445" y="4243"/>
                  </a:cubicBezTo>
                  <a:close/>
                  <a:moveTo>
                    <a:pt x="1559" y="4387"/>
                  </a:moveTo>
                  <a:cubicBezTo>
                    <a:pt x="1541" y="4387"/>
                    <a:pt x="1524" y="4387"/>
                    <a:pt x="1502" y="4404"/>
                  </a:cubicBezTo>
                  <a:cubicBezTo>
                    <a:pt x="1485" y="4443"/>
                    <a:pt x="1467" y="4478"/>
                    <a:pt x="1502" y="4513"/>
                  </a:cubicBezTo>
                  <a:cubicBezTo>
                    <a:pt x="1524" y="4530"/>
                    <a:pt x="1541" y="4530"/>
                    <a:pt x="1559" y="4530"/>
                  </a:cubicBezTo>
                  <a:cubicBezTo>
                    <a:pt x="1576" y="4530"/>
                    <a:pt x="1594" y="4530"/>
                    <a:pt x="1611" y="4513"/>
                  </a:cubicBezTo>
                  <a:cubicBezTo>
                    <a:pt x="1633" y="4496"/>
                    <a:pt x="1633" y="4443"/>
                    <a:pt x="1611" y="4422"/>
                  </a:cubicBezTo>
                  <a:cubicBezTo>
                    <a:pt x="1594" y="4404"/>
                    <a:pt x="1576" y="4387"/>
                    <a:pt x="1559" y="4387"/>
                  </a:cubicBezTo>
                  <a:close/>
                  <a:moveTo>
                    <a:pt x="28663" y="4530"/>
                  </a:moveTo>
                  <a:cubicBezTo>
                    <a:pt x="28646" y="4530"/>
                    <a:pt x="28646" y="4530"/>
                    <a:pt x="28628" y="4552"/>
                  </a:cubicBezTo>
                  <a:cubicBezTo>
                    <a:pt x="28589" y="4570"/>
                    <a:pt x="28589" y="4622"/>
                    <a:pt x="28611" y="4639"/>
                  </a:cubicBezTo>
                  <a:cubicBezTo>
                    <a:pt x="28628" y="4661"/>
                    <a:pt x="28646" y="4678"/>
                    <a:pt x="28663" y="4678"/>
                  </a:cubicBezTo>
                  <a:cubicBezTo>
                    <a:pt x="28680" y="4678"/>
                    <a:pt x="28698" y="4678"/>
                    <a:pt x="28720" y="4661"/>
                  </a:cubicBezTo>
                  <a:cubicBezTo>
                    <a:pt x="28737" y="4639"/>
                    <a:pt x="28754" y="4587"/>
                    <a:pt x="28720" y="4552"/>
                  </a:cubicBezTo>
                  <a:cubicBezTo>
                    <a:pt x="28720" y="4530"/>
                    <a:pt x="28680" y="4530"/>
                    <a:pt x="28663" y="4530"/>
                  </a:cubicBezTo>
                  <a:close/>
                  <a:moveTo>
                    <a:pt x="1285" y="4622"/>
                  </a:moveTo>
                  <a:cubicBezTo>
                    <a:pt x="1267" y="4622"/>
                    <a:pt x="1250" y="4639"/>
                    <a:pt x="1232" y="4661"/>
                  </a:cubicBezTo>
                  <a:cubicBezTo>
                    <a:pt x="1215" y="4678"/>
                    <a:pt x="1215" y="4731"/>
                    <a:pt x="1232" y="4748"/>
                  </a:cubicBezTo>
                  <a:cubicBezTo>
                    <a:pt x="1250" y="4770"/>
                    <a:pt x="1267" y="4770"/>
                    <a:pt x="1285" y="4770"/>
                  </a:cubicBezTo>
                  <a:cubicBezTo>
                    <a:pt x="1306" y="4770"/>
                    <a:pt x="1324" y="4770"/>
                    <a:pt x="1341" y="4748"/>
                  </a:cubicBezTo>
                  <a:cubicBezTo>
                    <a:pt x="1359" y="4731"/>
                    <a:pt x="1359" y="4678"/>
                    <a:pt x="1341" y="4661"/>
                  </a:cubicBezTo>
                  <a:cubicBezTo>
                    <a:pt x="1324" y="4639"/>
                    <a:pt x="1306" y="4622"/>
                    <a:pt x="1285" y="4622"/>
                  </a:cubicBezTo>
                  <a:close/>
                  <a:moveTo>
                    <a:pt x="28846" y="4822"/>
                  </a:moveTo>
                  <a:cubicBezTo>
                    <a:pt x="28807" y="4857"/>
                    <a:pt x="28807" y="4896"/>
                    <a:pt x="28828" y="4931"/>
                  </a:cubicBezTo>
                  <a:cubicBezTo>
                    <a:pt x="28846" y="4948"/>
                    <a:pt x="28863" y="4966"/>
                    <a:pt x="28898" y="4966"/>
                  </a:cubicBezTo>
                  <a:cubicBezTo>
                    <a:pt x="28898" y="4966"/>
                    <a:pt x="28915" y="4948"/>
                    <a:pt x="28937" y="4948"/>
                  </a:cubicBezTo>
                  <a:cubicBezTo>
                    <a:pt x="28972" y="4913"/>
                    <a:pt x="28972" y="4878"/>
                    <a:pt x="28954" y="4839"/>
                  </a:cubicBezTo>
                  <a:cubicBezTo>
                    <a:pt x="28937" y="4822"/>
                    <a:pt x="28915" y="4822"/>
                    <a:pt x="28898" y="4822"/>
                  </a:cubicBezTo>
                  <a:close/>
                  <a:moveTo>
                    <a:pt x="1032" y="4878"/>
                  </a:moveTo>
                  <a:cubicBezTo>
                    <a:pt x="1015" y="4878"/>
                    <a:pt x="980" y="4896"/>
                    <a:pt x="980" y="4896"/>
                  </a:cubicBezTo>
                  <a:cubicBezTo>
                    <a:pt x="941" y="4931"/>
                    <a:pt x="941" y="4987"/>
                    <a:pt x="980" y="5005"/>
                  </a:cubicBezTo>
                  <a:cubicBezTo>
                    <a:pt x="980" y="5022"/>
                    <a:pt x="1015" y="5022"/>
                    <a:pt x="1032" y="5022"/>
                  </a:cubicBezTo>
                  <a:cubicBezTo>
                    <a:pt x="1050" y="5022"/>
                    <a:pt x="1067" y="5022"/>
                    <a:pt x="1067" y="5005"/>
                  </a:cubicBezTo>
                  <a:cubicBezTo>
                    <a:pt x="1106" y="4987"/>
                    <a:pt x="1106" y="4931"/>
                    <a:pt x="1067" y="4896"/>
                  </a:cubicBezTo>
                  <a:cubicBezTo>
                    <a:pt x="1067" y="4896"/>
                    <a:pt x="1050" y="4878"/>
                    <a:pt x="1032" y="4878"/>
                  </a:cubicBezTo>
                  <a:close/>
                  <a:moveTo>
                    <a:pt x="29115" y="5096"/>
                  </a:moveTo>
                  <a:cubicBezTo>
                    <a:pt x="29098" y="5096"/>
                    <a:pt x="29081" y="5096"/>
                    <a:pt x="29081" y="5113"/>
                  </a:cubicBezTo>
                  <a:cubicBezTo>
                    <a:pt x="29046" y="5131"/>
                    <a:pt x="29046" y="5183"/>
                    <a:pt x="29063" y="5222"/>
                  </a:cubicBezTo>
                  <a:cubicBezTo>
                    <a:pt x="29081" y="5240"/>
                    <a:pt x="29098" y="5240"/>
                    <a:pt x="29115" y="5240"/>
                  </a:cubicBezTo>
                  <a:cubicBezTo>
                    <a:pt x="29133" y="5240"/>
                    <a:pt x="29155" y="5240"/>
                    <a:pt x="29172" y="5222"/>
                  </a:cubicBezTo>
                  <a:cubicBezTo>
                    <a:pt x="29189" y="5205"/>
                    <a:pt x="29207" y="5148"/>
                    <a:pt x="29172" y="5131"/>
                  </a:cubicBezTo>
                  <a:cubicBezTo>
                    <a:pt x="29172" y="5113"/>
                    <a:pt x="29133" y="5096"/>
                    <a:pt x="29115" y="5096"/>
                  </a:cubicBezTo>
                  <a:close/>
                  <a:moveTo>
                    <a:pt x="780" y="5148"/>
                  </a:moveTo>
                  <a:cubicBezTo>
                    <a:pt x="762" y="5148"/>
                    <a:pt x="741" y="5148"/>
                    <a:pt x="723" y="5166"/>
                  </a:cubicBezTo>
                  <a:cubicBezTo>
                    <a:pt x="688" y="5205"/>
                    <a:pt x="688" y="5240"/>
                    <a:pt x="723" y="5274"/>
                  </a:cubicBezTo>
                  <a:cubicBezTo>
                    <a:pt x="741" y="5274"/>
                    <a:pt x="762" y="5292"/>
                    <a:pt x="780" y="5292"/>
                  </a:cubicBezTo>
                  <a:cubicBezTo>
                    <a:pt x="797" y="5292"/>
                    <a:pt x="815" y="5274"/>
                    <a:pt x="832" y="5257"/>
                  </a:cubicBezTo>
                  <a:cubicBezTo>
                    <a:pt x="849" y="5240"/>
                    <a:pt x="849" y="5183"/>
                    <a:pt x="815" y="5166"/>
                  </a:cubicBezTo>
                  <a:cubicBezTo>
                    <a:pt x="815" y="5148"/>
                    <a:pt x="797" y="5148"/>
                    <a:pt x="780" y="5148"/>
                  </a:cubicBezTo>
                  <a:close/>
                  <a:moveTo>
                    <a:pt x="29350" y="5366"/>
                  </a:moveTo>
                  <a:cubicBezTo>
                    <a:pt x="29333" y="5366"/>
                    <a:pt x="29316" y="5383"/>
                    <a:pt x="29298" y="5383"/>
                  </a:cubicBezTo>
                  <a:cubicBezTo>
                    <a:pt x="29281" y="5422"/>
                    <a:pt x="29281" y="5457"/>
                    <a:pt x="29298" y="5492"/>
                  </a:cubicBezTo>
                  <a:cubicBezTo>
                    <a:pt x="29316" y="5509"/>
                    <a:pt x="29333" y="5509"/>
                    <a:pt x="29350" y="5509"/>
                  </a:cubicBezTo>
                  <a:lnTo>
                    <a:pt x="29407" y="5509"/>
                  </a:lnTo>
                  <a:cubicBezTo>
                    <a:pt x="29424" y="5475"/>
                    <a:pt x="29442" y="5440"/>
                    <a:pt x="29407" y="5401"/>
                  </a:cubicBezTo>
                  <a:cubicBezTo>
                    <a:pt x="29390" y="5383"/>
                    <a:pt x="29372" y="5366"/>
                    <a:pt x="29350" y="5366"/>
                  </a:cubicBezTo>
                  <a:close/>
                  <a:moveTo>
                    <a:pt x="523" y="5422"/>
                  </a:moveTo>
                  <a:cubicBezTo>
                    <a:pt x="506" y="5422"/>
                    <a:pt x="488" y="5422"/>
                    <a:pt x="471" y="5440"/>
                  </a:cubicBezTo>
                  <a:cubicBezTo>
                    <a:pt x="453" y="5475"/>
                    <a:pt x="453" y="5509"/>
                    <a:pt x="488" y="5549"/>
                  </a:cubicBezTo>
                  <a:cubicBezTo>
                    <a:pt x="506" y="5549"/>
                    <a:pt x="523" y="5566"/>
                    <a:pt x="545" y="5566"/>
                  </a:cubicBezTo>
                  <a:cubicBezTo>
                    <a:pt x="562" y="5566"/>
                    <a:pt x="580" y="5549"/>
                    <a:pt x="597" y="5531"/>
                  </a:cubicBezTo>
                  <a:cubicBezTo>
                    <a:pt x="614" y="5509"/>
                    <a:pt x="614" y="5457"/>
                    <a:pt x="580" y="5440"/>
                  </a:cubicBezTo>
                  <a:cubicBezTo>
                    <a:pt x="562" y="5422"/>
                    <a:pt x="545" y="5422"/>
                    <a:pt x="523" y="5422"/>
                  </a:cubicBezTo>
                  <a:close/>
                  <a:moveTo>
                    <a:pt x="29590" y="5657"/>
                  </a:moveTo>
                  <a:cubicBezTo>
                    <a:pt x="29568" y="5657"/>
                    <a:pt x="29551" y="5657"/>
                    <a:pt x="29533" y="5675"/>
                  </a:cubicBezTo>
                  <a:cubicBezTo>
                    <a:pt x="29516" y="5692"/>
                    <a:pt x="29516" y="5749"/>
                    <a:pt x="29533" y="5766"/>
                  </a:cubicBezTo>
                  <a:cubicBezTo>
                    <a:pt x="29551" y="5784"/>
                    <a:pt x="29568" y="5801"/>
                    <a:pt x="29590" y="5801"/>
                  </a:cubicBezTo>
                  <a:cubicBezTo>
                    <a:pt x="29607" y="5801"/>
                    <a:pt x="29625" y="5784"/>
                    <a:pt x="29642" y="5784"/>
                  </a:cubicBezTo>
                  <a:cubicBezTo>
                    <a:pt x="29659" y="5749"/>
                    <a:pt x="29677" y="5710"/>
                    <a:pt x="29642" y="5675"/>
                  </a:cubicBezTo>
                  <a:cubicBezTo>
                    <a:pt x="29625" y="5657"/>
                    <a:pt x="29607" y="5657"/>
                    <a:pt x="29590" y="5657"/>
                  </a:cubicBezTo>
                  <a:close/>
                  <a:moveTo>
                    <a:pt x="306" y="5692"/>
                  </a:moveTo>
                  <a:cubicBezTo>
                    <a:pt x="288" y="5692"/>
                    <a:pt x="271" y="5710"/>
                    <a:pt x="253" y="5727"/>
                  </a:cubicBezTo>
                  <a:cubicBezTo>
                    <a:pt x="218" y="5766"/>
                    <a:pt x="236" y="5801"/>
                    <a:pt x="253" y="5818"/>
                  </a:cubicBezTo>
                  <a:cubicBezTo>
                    <a:pt x="271" y="5836"/>
                    <a:pt x="288" y="5836"/>
                    <a:pt x="306" y="5836"/>
                  </a:cubicBezTo>
                  <a:cubicBezTo>
                    <a:pt x="327" y="5836"/>
                    <a:pt x="345" y="5836"/>
                    <a:pt x="362" y="5818"/>
                  </a:cubicBezTo>
                  <a:cubicBezTo>
                    <a:pt x="379" y="5784"/>
                    <a:pt x="379" y="5749"/>
                    <a:pt x="345" y="5710"/>
                  </a:cubicBezTo>
                  <a:cubicBezTo>
                    <a:pt x="345" y="5710"/>
                    <a:pt x="327" y="5692"/>
                    <a:pt x="306" y="5692"/>
                  </a:cubicBezTo>
                  <a:close/>
                  <a:moveTo>
                    <a:pt x="29825" y="5927"/>
                  </a:moveTo>
                  <a:cubicBezTo>
                    <a:pt x="29807" y="5927"/>
                    <a:pt x="29786" y="5927"/>
                    <a:pt x="29786" y="5945"/>
                  </a:cubicBezTo>
                  <a:cubicBezTo>
                    <a:pt x="29751" y="5966"/>
                    <a:pt x="29751" y="6019"/>
                    <a:pt x="29768" y="6036"/>
                  </a:cubicBezTo>
                  <a:cubicBezTo>
                    <a:pt x="29786" y="6053"/>
                    <a:pt x="29807" y="6075"/>
                    <a:pt x="29825" y="6075"/>
                  </a:cubicBezTo>
                  <a:cubicBezTo>
                    <a:pt x="29842" y="6075"/>
                    <a:pt x="29860" y="6053"/>
                    <a:pt x="29877" y="6053"/>
                  </a:cubicBezTo>
                  <a:cubicBezTo>
                    <a:pt x="29916" y="6019"/>
                    <a:pt x="29916" y="5984"/>
                    <a:pt x="29877" y="5945"/>
                  </a:cubicBezTo>
                  <a:cubicBezTo>
                    <a:pt x="29877" y="5927"/>
                    <a:pt x="29842" y="5927"/>
                    <a:pt x="29825" y="5927"/>
                  </a:cubicBezTo>
                  <a:close/>
                  <a:moveTo>
                    <a:pt x="71" y="5984"/>
                  </a:moveTo>
                  <a:cubicBezTo>
                    <a:pt x="53" y="5984"/>
                    <a:pt x="36" y="5984"/>
                    <a:pt x="18" y="6001"/>
                  </a:cubicBezTo>
                  <a:cubicBezTo>
                    <a:pt x="1" y="6036"/>
                    <a:pt x="1" y="6075"/>
                    <a:pt x="36" y="6110"/>
                  </a:cubicBezTo>
                  <a:cubicBezTo>
                    <a:pt x="36" y="6110"/>
                    <a:pt x="53" y="6127"/>
                    <a:pt x="71" y="6127"/>
                  </a:cubicBezTo>
                  <a:cubicBezTo>
                    <a:pt x="88" y="6127"/>
                    <a:pt x="110" y="6110"/>
                    <a:pt x="127" y="6092"/>
                  </a:cubicBezTo>
                  <a:cubicBezTo>
                    <a:pt x="162" y="6075"/>
                    <a:pt x="145" y="6019"/>
                    <a:pt x="127" y="6001"/>
                  </a:cubicBezTo>
                  <a:cubicBezTo>
                    <a:pt x="110" y="5984"/>
                    <a:pt x="88" y="5984"/>
                    <a:pt x="71" y="5984"/>
                  </a:cubicBezTo>
                  <a:close/>
                  <a:moveTo>
                    <a:pt x="30077" y="6201"/>
                  </a:moveTo>
                  <a:cubicBezTo>
                    <a:pt x="30060" y="6201"/>
                    <a:pt x="30042" y="6201"/>
                    <a:pt x="30025" y="6219"/>
                  </a:cubicBezTo>
                  <a:cubicBezTo>
                    <a:pt x="29986" y="6236"/>
                    <a:pt x="29986" y="6293"/>
                    <a:pt x="30025" y="6310"/>
                  </a:cubicBezTo>
                  <a:cubicBezTo>
                    <a:pt x="30025" y="6327"/>
                    <a:pt x="30060" y="6345"/>
                    <a:pt x="30077" y="6345"/>
                  </a:cubicBezTo>
                  <a:cubicBezTo>
                    <a:pt x="30095" y="6345"/>
                    <a:pt x="30112" y="6327"/>
                    <a:pt x="30112" y="6327"/>
                  </a:cubicBezTo>
                  <a:cubicBezTo>
                    <a:pt x="30151" y="6293"/>
                    <a:pt x="30151" y="6253"/>
                    <a:pt x="30134" y="6219"/>
                  </a:cubicBezTo>
                  <a:cubicBezTo>
                    <a:pt x="30112" y="6201"/>
                    <a:pt x="30095" y="6201"/>
                    <a:pt x="30077" y="6201"/>
                  </a:cubicBezTo>
                  <a:close/>
                  <a:moveTo>
                    <a:pt x="30312" y="6454"/>
                  </a:moveTo>
                  <a:cubicBezTo>
                    <a:pt x="30295" y="6454"/>
                    <a:pt x="30277" y="6471"/>
                    <a:pt x="30260" y="6471"/>
                  </a:cubicBezTo>
                  <a:cubicBezTo>
                    <a:pt x="30242" y="6510"/>
                    <a:pt x="30242" y="6545"/>
                    <a:pt x="30260" y="6580"/>
                  </a:cubicBezTo>
                  <a:cubicBezTo>
                    <a:pt x="30277" y="6597"/>
                    <a:pt x="30295" y="6597"/>
                    <a:pt x="30312" y="6597"/>
                  </a:cubicBezTo>
                  <a:cubicBezTo>
                    <a:pt x="30330" y="6597"/>
                    <a:pt x="30351" y="6597"/>
                    <a:pt x="30369" y="6580"/>
                  </a:cubicBezTo>
                  <a:cubicBezTo>
                    <a:pt x="30386" y="6562"/>
                    <a:pt x="30386" y="6510"/>
                    <a:pt x="30369" y="6488"/>
                  </a:cubicBezTo>
                  <a:cubicBezTo>
                    <a:pt x="30351" y="6471"/>
                    <a:pt x="30330" y="6454"/>
                    <a:pt x="30312" y="6454"/>
                  </a:cubicBezTo>
                  <a:close/>
                  <a:moveTo>
                    <a:pt x="30569" y="6728"/>
                  </a:moveTo>
                  <a:cubicBezTo>
                    <a:pt x="30547" y="6728"/>
                    <a:pt x="30530" y="6745"/>
                    <a:pt x="30512" y="6745"/>
                  </a:cubicBezTo>
                  <a:cubicBezTo>
                    <a:pt x="30477" y="6780"/>
                    <a:pt x="30477" y="6815"/>
                    <a:pt x="30512" y="6854"/>
                  </a:cubicBezTo>
                  <a:cubicBezTo>
                    <a:pt x="30530" y="6871"/>
                    <a:pt x="30547" y="6871"/>
                    <a:pt x="30569" y="6871"/>
                  </a:cubicBezTo>
                  <a:cubicBezTo>
                    <a:pt x="30586" y="6871"/>
                    <a:pt x="30604" y="6871"/>
                    <a:pt x="30604" y="6854"/>
                  </a:cubicBezTo>
                  <a:cubicBezTo>
                    <a:pt x="30638" y="6815"/>
                    <a:pt x="30638" y="6780"/>
                    <a:pt x="30604" y="6745"/>
                  </a:cubicBezTo>
                  <a:cubicBezTo>
                    <a:pt x="30604" y="6745"/>
                    <a:pt x="30586" y="6728"/>
                    <a:pt x="30569" y="6728"/>
                  </a:cubicBezTo>
                  <a:close/>
                  <a:moveTo>
                    <a:pt x="30821" y="6980"/>
                  </a:moveTo>
                  <a:cubicBezTo>
                    <a:pt x="30804" y="6980"/>
                    <a:pt x="30786" y="6998"/>
                    <a:pt x="30765" y="6998"/>
                  </a:cubicBezTo>
                  <a:cubicBezTo>
                    <a:pt x="30730" y="7032"/>
                    <a:pt x="30747" y="7072"/>
                    <a:pt x="30765" y="7106"/>
                  </a:cubicBezTo>
                  <a:cubicBezTo>
                    <a:pt x="30786" y="7124"/>
                    <a:pt x="30804" y="7124"/>
                    <a:pt x="30821" y="7124"/>
                  </a:cubicBezTo>
                  <a:cubicBezTo>
                    <a:pt x="30839" y="7124"/>
                    <a:pt x="30856" y="7124"/>
                    <a:pt x="30873" y="7106"/>
                  </a:cubicBezTo>
                  <a:cubicBezTo>
                    <a:pt x="30895" y="7072"/>
                    <a:pt x="30895" y="7032"/>
                    <a:pt x="30873" y="6998"/>
                  </a:cubicBezTo>
                  <a:cubicBezTo>
                    <a:pt x="30856" y="6980"/>
                    <a:pt x="30839" y="6980"/>
                    <a:pt x="30821" y="6980"/>
                  </a:cubicBezTo>
                  <a:close/>
                  <a:moveTo>
                    <a:pt x="31074" y="7233"/>
                  </a:moveTo>
                  <a:cubicBezTo>
                    <a:pt x="31056" y="7233"/>
                    <a:pt x="31039" y="7250"/>
                    <a:pt x="31021" y="7250"/>
                  </a:cubicBezTo>
                  <a:cubicBezTo>
                    <a:pt x="31004" y="7289"/>
                    <a:pt x="30982" y="7324"/>
                    <a:pt x="31021" y="7359"/>
                  </a:cubicBezTo>
                  <a:cubicBezTo>
                    <a:pt x="31039" y="7380"/>
                    <a:pt x="31056" y="7380"/>
                    <a:pt x="31074" y="7380"/>
                  </a:cubicBezTo>
                  <a:cubicBezTo>
                    <a:pt x="31091" y="7380"/>
                    <a:pt x="31113" y="7380"/>
                    <a:pt x="31130" y="7359"/>
                  </a:cubicBezTo>
                  <a:cubicBezTo>
                    <a:pt x="31148" y="7341"/>
                    <a:pt x="31148" y="7289"/>
                    <a:pt x="31130" y="7272"/>
                  </a:cubicBezTo>
                  <a:cubicBezTo>
                    <a:pt x="31113" y="7250"/>
                    <a:pt x="31091" y="7233"/>
                    <a:pt x="31074" y="7233"/>
                  </a:cubicBezTo>
                  <a:close/>
                  <a:moveTo>
                    <a:pt x="31239" y="7559"/>
                  </a:moveTo>
                  <a:cubicBezTo>
                    <a:pt x="31200" y="7559"/>
                    <a:pt x="31165" y="7598"/>
                    <a:pt x="31182" y="7633"/>
                  </a:cubicBezTo>
                  <a:cubicBezTo>
                    <a:pt x="31182" y="7668"/>
                    <a:pt x="31222" y="7707"/>
                    <a:pt x="31239" y="7707"/>
                  </a:cubicBezTo>
                  <a:lnTo>
                    <a:pt x="31256" y="7707"/>
                  </a:lnTo>
                  <a:cubicBezTo>
                    <a:pt x="31291" y="7685"/>
                    <a:pt x="31330" y="7650"/>
                    <a:pt x="31309" y="7615"/>
                  </a:cubicBezTo>
                  <a:cubicBezTo>
                    <a:pt x="31309" y="7576"/>
                    <a:pt x="31274" y="7559"/>
                    <a:pt x="31239" y="755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7"/>
            <p:cNvSpPr/>
            <p:nvPr/>
          </p:nvSpPr>
          <p:spPr>
            <a:xfrm rot="-5400000">
              <a:off x="6490712" y="1962576"/>
              <a:ext cx="5610267" cy="1227741"/>
            </a:xfrm>
            <a:custGeom>
              <a:avLst/>
              <a:gdLst/>
              <a:ahLst/>
              <a:cxnLst/>
              <a:rect l="l" t="t" r="r" b="b"/>
              <a:pathLst>
                <a:path w="31369" h="7525" extrusionOk="0">
                  <a:moveTo>
                    <a:pt x="24259" y="1"/>
                  </a:moveTo>
                  <a:cubicBezTo>
                    <a:pt x="24224" y="1"/>
                    <a:pt x="24189" y="36"/>
                    <a:pt x="24189" y="70"/>
                  </a:cubicBezTo>
                  <a:cubicBezTo>
                    <a:pt x="24189" y="127"/>
                    <a:pt x="24224" y="144"/>
                    <a:pt x="24259" y="144"/>
                  </a:cubicBezTo>
                  <a:cubicBezTo>
                    <a:pt x="24298" y="144"/>
                    <a:pt x="24333" y="127"/>
                    <a:pt x="24333" y="70"/>
                  </a:cubicBezTo>
                  <a:cubicBezTo>
                    <a:pt x="24333" y="36"/>
                    <a:pt x="24298" y="1"/>
                    <a:pt x="24259" y="1"/>
                  </a:cubicBezTo>
                  <a:close/>
                  <a:moveTo>
                    <a:pt x="23880" y="18"/>
                  </a:moveTo>
                  <a:cubicBezTo>
                    <a:pt x="23845" y="36"/>
                    <a:pt x="23824" y="70"/>
                    <a:pt x="23824" y="110"/>
                  </a:cubicBezTo>
                  <a:cubicBezTo>
                    <a:pt x="23824" y="144"/>
                    <a:pt x="23863" y="162"/>
                    <a:pt x="23898" y="162"/>
                  </a:cubicBezTo>
                  <a:cubicBezTo>
                    <a:pt x="23932" y="162"/>
                    <a:pt x="23972" y="127"/>
                    <a:pt x="23972" y="92"/>
                  </a:cubicBezTo>
                  <a:cubicBezTo>
                    <a:pt x="23972" y="53"/>
                    <a:pt x="23932" y="18"/>
                    <a:pt x="23898" y="18"/>
                  </a:cubicBezTo>
                  <a:close/>
                  <a:moveTo>
                    <a:pt x="24624" y="36"/>
                  </a:moveTo>
                  <a:cubicBezTo>
                    <a:pt x="24585" y="36"/>
                    <a:pt x="24550" y="53"/>
                    <a:pt x="24550" y="92"/>
                  </a:cubicBezTo>
                  <a:cubicBezTo>
                    <a:pt x="24533" y="127"/>
                    <a:pt x="24568" y="162"/>
                    <a:pt x="24607" y="179"/>
                  </a:cubicBezTo>
                  <a:lnTo>
                    <a:pt x="24624" y="179"/>
                  </a:lnTo>
                  <a:cubicBezTo>
                    <a:pt x="24659" y="179"/>
                    <a:pt x="24676" y="144"/>
                    <a:pt x="24694" y="110"/>
                  </a:cubicBezTo>
                  <a:cubicBezTo>
                    <a:pt x="24694" y="70"/>
                    <a:pt x="24659" y="36"/>
                    <a:pt x="24624" y="36"/>
                  </a:cubicBezTo>
                  <a:close/>
                  <a:moveTo>
                    <a:pt x="23536" y="70"/>
                  </a:moveTo>
                  <a:lnTo>
                    <a:pt x="23519" y="92"/>
                  </a:lnTo>
                  <a:cubicBezTo>
                    <a:pt x="23480" y="92"/>
                    <a:pt x="23462" y="127"/>
                    <a:pt x="23462" y="162"/>
                  </a:cubicBezTo>
                  <a:cubicBezTo>
                    <a:pt x="23480" y="201"/>
                    <a:pt x="23497" y="218"/>
                    <a:pt x="23536" y="218"/>
                  </a:cubicBezTo>
                  <a:lnTo>
                    <a:pt x="23554" y="218"/>
                  </a:lnTo>
                  <a:cubicBezTo>
                    <a:pt x="23589" y="218"/>
                    <a:pt x="23606" y="179"/>
                    <a:pt x="23606" y="144"/>
                  </a:cubicBezTo>
                  <a:cubicBezTo>
                    <a:pt x="23606" y="110"/>
                    <a:pt x="23571" y="70"/>
                    <a:pt x="23536" y="70"/>
                  </a:cubicBezTo>
                  <a:close/>
                  <a:moveTo>
                    <a:pt x="24968" y="92"/>
                  </a:moveTo>
                  <a:cubicBezTo>
                    <a:pt x="24951" y="92"/>
                    <a:pt x="24911" y="110"/>
                    <a:pt x="24911" y="144"/>
                  </a:cubicBezTo>
                  <a:cubicBezTo>
                    <a:pt x="24894" y="179"/>
                    <a:pt x="24911" y="218"/>
                    <a:pt x="24951" y="236"/>
                  </a:cubicBezTo>
                  <a:lnTo>
                    <a:pt x="24968" y="236"/>
                  </a:lnTo>
                  <a:cubicBezTo>
                    <a:pt x="25003" y="236"/>
                    <a:pt x="25042" y="218"/>
                    <a:pt x="25042" y="179"/>
                  </a:cubicBezTo>
                  <a:cubicBezTo>
                    <a:pt x="25059" y="144"/>
                    <a:pt x="25042" y="110"/>
                    <a:pt x="24985" y="92"/>
                  </a:cubicBezTo>
                  <a:close/>
                  <a:moveTo>
                    <a:pt x="23171" y="162"/>
                  </a:moveTo>
                  <a:cubicBezTo>
                    <a:pt x="23119" y="179"/>
                    <a:pt x="23101" y="218"/>
                    <a:pt x="23119" y="253"/>
                  </a:cubicBezTo>
                  <a:cubicBezTo>
                    <a:pt x="23119" y="288"/>
                    <a:pt x="23153" y="310"/>
                    <a:pt x="23193" y="310"/>
                  </a:cubicBezTo>
                  <a:lnTo>
                    <a:pt x="23210" y="310"/>
                  </a:lnTo>
                  <a:cubicBezTo>
                    <a:pt x="23245" y="288"/>
                    <a:pt x="23262" y="253"/>
                    <a:pt x="23245" y="218"/>
                  </a:cubicBezTo>
                  <a:cubicBezTo>
                    <a:pt x="23245" y="179"/>
                    <a:pt x="23210" y="162"/>
                    <a:pt x="23193" y="162"/>
                  </a:cubicBezTo>
                  <a:close/>
                  <a:moveTo>
                    <a:pt x="14216" y="179"/>
                  </a:moveTo>
                  <a:cubicBezTo>
                    <a:pt x="14181" y="179"/>
                    <a:pt x="14142" y="218"/>
                    <a:pt x="14142" y="253"/>
                  </a:cubicBezTo>
                  <a:cubicBezTo>
                    <a:pt x="14142" y="288"/>
                    <a:pt x="14181" y="327"/>
                    <a:pt x="14216" y="327"/>
                  </a:cubicBezTo>
                  <a:cubicBezTo>
                    <a:pt x="14251" y="327"/>
                    <a:pt x="14290" y="288"/>
                    <a:pt x="14290" y="253"/>
                  </a:cubicBezTo>
                  <a:cubicBezTo>
                    <a:pt x="14290" y="218"/>
                    <a:pt x="14251" y="179"/>
                    <a:pt x="14216" y="179"/>
                  </a:cubicBezTo>
                  <a:close/>
                  <a:moveTo>
                    <a:pt x="13855" y="201"/>
                  </a:moveTo>
                  <a:cubicBezTo>
                    <a:pt x="13816" y="201"/>
                    <a:pt x="13781" y="236"/>
                    <a:pt x="13781" y="271"/>
                  </a:cubicBezTo>
                  <a:cubicBezTo>
                    <a:pt x="13781" y="310"/>
                    <a:pt x="13816" y="345"/>
                    <a:pt x="13855" y="345"/>
                  </a:cubicBezTo>
                  <a:lnTo>
                    <a:pt x="13872" y="345"/>
                  </a:lnTo>
                  <a:cubicBezTo>
                    <a:pt x="13907" y="327"/>
                    <a:pt x="13924" y="288"/>
                    <a:pt x="13924" y="253"/>
                  </a:cubicBezTo>
                  <a:cubicBezTo>
                    <a:pt x="13924" y="218"/>
                    <a:pt x="13890" y="201"/>
                    <a:pt x="13855" y="201"/>
                  </a:cubicBezTo>
                  <a:close/>
                  <a:moveTo>
                    <a:pt x="14577" y="201"/>
                  </a:moveTo>
                  <a:cubicBezTo>
                    <a:pt x="14542" y="201"/>
                    <a:pt x="14507" y="218"/>
                    <a:pt x="14507" y="253"/>
                  </a:cubicBezTo>
                  <a:cubicBezTo>
                    <a:pt x="14507" y="310"/>
                    <a:pt x="14542" y="345"/>
                    <a:pt x="14577" y="345"/>
                  </a:cubicBezTo>
                  <a:cubicBezTo>
                    <a:pt x="14616" y="345"/>
                    <a:pt x="14651" y="310"/>
                    <a:pt x="14651" y="271"/>
                  </a:cubicBezTo>
                  <a:cubicBezTo>
                    <a:pt x="14651" y="236"/>
                    <a:pt x="14634" y="201"/>
                    <a:pt x="14599" y="201"/>
                  </a:cubicBezTo>
                  <a:close/>
                  <a:moveTo>
                    <a:pt x="25312" y="218"/>
                  </a:moveTo>
                  <a:cubicBezTo>
                    <a:pt x="25294" y="218"/>
                    <a:pt x="25259" y="218"/>
                    <a:pt x="25259" y="253"/>
                  </a:cubicBezTo>
                  <a:cubicBezTo>
                    <a:pt x="25238" y="288"/>
                    <a:pt x="25259" y="327"/>
                    <a:pt x="25294" y="345"/>
                  </a:cubicBezTo>
                  <a:lnTo>
                    <a:pt x="25312" y="362"/>
                  </a:lnTo>
                  <a:cubicBezTo>
                    <a:pt x="25347" y="362"/>
                    <a:pt x="25368" y="345"/>
                    <a:pt x="25386" y="310"/>
                  </a:cubicBezTo>
                  <a:cubicBezTo>
                    <a:pt x="25403" y="271"/>
                    <a:pt x="25386" y="236"/>
                    <a:pt x="25347" y="218"/>
                  </a:cubicBezTo>
                  <a:close/>
                  <a:moveTo>
                    <a:pt x="13489" y="236"/>
                  </a:moveTo>
                  <a:cubicBezTo>
                    <a:pt x="13454" y="236"/>
                    <a:pt x="13420" y="271"/>
                    <a:pt x="13420" y="310"/>
                  </a:cubicBezTo>
                  <a:cubicBezTo>
                    <a:pt x="13437" y="345"/>
                    <a:pt x="13454" y="379"/>
                    <a:pt x="13489" y="379"/>
                  </a:cubicBezTo>
                  <a:lnTo>
                    <a:pt x="13511" y="379"/>
                  </a:lnTo>
                  <a:cubicBezTo>
                    <a:pt x="13546" y="362"/>
                    <a:pt x="13581" y="327"/>
                    <a:pt x="13563" y="288"/>
                  </a:cubicBezTo>
                  <a:cubicBezTo>
                    <a:pt x="13563" y="253"/>
                    <a:pt x="13528" y="236"/>
                    <a:pt x="13489" y="236"/>
                  </a:cubicBezTo>
                  <a:close/>
                  <a:moveTo>
                    <a:pt x="14943" y="253"/>
                  </a:moveTo>
                  <a:cubicBezTo>
                    <a:pt x="14903" y="253"/>
                    <a:pt x="14869" y="271"/>
                    <a:pt x="14869" y="310"/>
                  </a:cubicBezTo>
                  <a:cubicBezTo>
                    <a:pt x="14869" y="345"/>
                    <a:pt x="14886" y="379"/>
                    <a:pt x="14925" y="397"/>
                  </a:cubicBezTo>
                  <a:lnTo>
                    <a:pt x="14943" y="397"/>
                  </a:lnTo>
                  <a:cubicBezTo>
                    <a:pt x="14977" y="397"/>
                    <a:pt x="15012" y="362"/>
                    <a:pt x="15012" y="345"/>
                  </a:cubicBezTo>
                  <a:cubicBezTo>
                    <a:pt x="15012" y="288"/>
                    <a:pt x="14995" y="253"/>
                    <a:pt x="14960" y="253"/>
                  </a:cubicBezTo>
                  <a:close/>
                  <a:moveTo>
                    <a:pt x="22810" y="271"/>
                  </a:moveTo>
                  <a:cubicBezTo>
                    <a:pt x="22775" y="288"/>
                    <a:pt x="22757" y="327"/>
                    <a:pt x="22775" y="362"/>
                  </a:cubicBezTo>
                  <a:cubicBezTo>
                    <a:pt x="22775" y="397"/>
                    <a:pt x="22810" y="419"/>
                    <a:pt x="22827" y="419"/>
                  </a:cubicBezTo>
                  <a:lnTo>
                    <a:pt x="22866" y="419"/>
                  </a:lnTo>
                  <a:cubicBezTo>
                    <a:pt x="22901" y="397"/>
                    <a:pt x="22918" y="362"/>
                    <a:pt x="22901" y="327"/>
                  </a:cubicBezTo>
                  <a:cubicBezTo>
                    <a:pt x="22901" y="288"/>
                    <a:pt x="22866" y="271"/>
                    <a:pt x="22827" y="271"/>
                  </a:cubicBezTo>
                  <a:close/>
                  <a:moveTo>
                    <a:pt x="13128" y="288"/>
                  </a:moveTo>
                  <a:cubicBezTo>
                    <a:pt x="13093" y="310"/>
                    <a:pt x="13054" y="345"/>
                    <a:pt x="13076" y="379"/>
                  </a:cubicBezTo>
                  <a:cubicBezTo>
                    <a:pt x="13076" y="419"/>
                    <a:pt x="13111" y="436"/>
                    <a:pt x="13145" y="436"/>
                  </a:cubicBezTo>
                  <a:cubicBezTo>
                    <a:pt x="13202" y="436"/>
                    <a:pt x="13219" y="379"/>
                    <a:pt x="13219" y="345"/>
                  </a:cubicBezTo>
                  <a:cubicBezTo>
                    <a:pt x="13202" y="310"/>
                    <a:pt x="13185" y="288"/>
                    <a:pt x="13145" y="288"/>
                  </a:cubicBezTo>
                  <a:close/>
                  <a:moveTo>
                    <a:pt x="12767" y="362"/>
                  </a:moveTo>
                  <a:cubicBezTo>
                    <a:pt x="12728" y="379"/>
                    <a:pt x="12710" y="419"/>
                    <a:pt x="12710" y="453"/>
                  </a:cubicBezTo>
                  <a:cubicBezTo>
                    <a:pt x="12728" y="488"/>
                    <a:pt x="12749" y="506"/>
                    <a:pt x="12784" y="506"/>
                  </a:cubicBezTo>
                  <a:lnTo>
                    <a:pt x="12802" y="506"/>
                  </a:lnTo>
                  <a:cubicBezTo>
                    <a:pt x="12837" y="506"/>
                    <a:pt x="12876" y="453"/>
                    <a:pt x="12858" y="419"/>
                  </a:cubicBezTo>
                  <a:cubicBezTo>
                    <a:pt x="12858" y="379"/>
                    <a:pt x="12819" y="362"/>
                    <a:pt x="12784" y="362"/>
                  </a:cubicBezTo>
                  <a:close/>
                  <a:moveTo>
                    <a:pt x="15286" y="362"/>
                  </a:moveTo>
                  <a:cubicBezTo>
                    <a:pt x="15269" y="362"/>
                    <a:pt x="15230" y="362"/>
                    <a:pt x="15212" y="397"/>
                  </a:cubicBezTo>
                  <a:cubicBezTo>
                    <a:pt x="15212" y="436"/>
                    <a:pt x="15212" y="471"/>
                    <a:pt x="15251" y="488"/>
                  </a:cubicBezTo>
                  <a:cubicBezTo>
                    <a:pt x="15269" y="488"/>
                    <a:pt x="15286" y="506"/>
                    <a:pt x="15286" y="506"/>
                  </a:cubicBezTo>
                  <a:cubicBezTo>
                    <a:pt x="15321" y="506"/>
                    <a:pt x="15339" y="488"/>
                    <a:pt x="15360" y="453"/>
                  </a:cubicBezTo>
                  <a:cubicBezTo>
                    <a:pt x="15378" y="419"/>
                    <a:pt x="15360" y="379"/>
                    <a:pt x="15321" y="362"/>
                  </a:cubicBezTo>
                  <a:close/>
                  <a:moveTo>
                    <a:pt x="25638" y="379"/>
                  </a:moveTo>
                  <a:cubicBezTo>
                    <a:pt x="25621" y="379"/>
                    <a:pt x="25586" y="379"/>
                    <a:pt x="25586" y="419"/>
                  </a:cubicBezTo>
                  <a:cubicBezTo>
                    <a:pt x="25564" y="453"/>
                    <a:pt x="25564" y="488"/>
                    <a:pt x="25603" y="506"/>
                  </a:cubicBezTo>
                  <a:cubicBezTo>
                    <a:pt x="25621" y="506"/>
                    <a:pt x="25621" y="527"/>
                    <a:pt x="25638" y="527"/>
                  </a:cubicBezTo>
                  <a:cubicBezTo>
                    <a:pt x="25655" y="527"/>
                    <a:pt x="25695" y="506"/>
                    <a:pt x="25712" y="488"/>
                  </a:cubicBezTo>
                  <a:cubicBezTo>
                    <a:pt x="25729" y="453"/>
                    <a:pt x="25712" y="397"/>
                    <a:pt x="25673" y="379"/>
                  </a:cubicBezTo>
                  <a:close/>
                  <a:moveTo>
                    <a:pt x="22466" y="397"/>
                  </a:moveTo>
                  <a:cubicBezTo>
                    <a:pt x="22431" y="419"/>
                    <a:pt x="22409" y="453"/>
                    <a:pt x="22431" y="488"/>
                  </a:cubicBezTo>
                  <a:cubicBezTo>
                    <a:pt x="22449" y="527"/>
                    <a:pt x="22466" y="545"/>
                    <a:pt x="22501" y="545"/>
                  </a:cubicBezTo>
                  <a:lnTo>
                    <a:pt x="22518" y="545"/>
                  </a:lnTo>
                  <a:cubicBezTo>
                    <a:pt x="22557" y="527"/>
                    <a:pt x="22575" y="471"/>
                    <a:pt x="22557" y="436"/>
                  </a:cubicBezTo>
                  <a:cubicBezTo>
                    <a:pt x="22557" y="419"/>
                    <a:pt x="22518" y="397"/>
                    <a:pt x="22501" y="397"/>
                  </a:cubicBezTo>
                  <a:close/>
                  <a:moveTo>
                    <a:pt x="12423" y="453"/>
                  </a:moveTo>
                  <a:cubicBezTo>
                    <a:pt x="12384" y="471"/>
                    <a:pt x="12349" y="506"/>
                    <a:pt x="12367" y="545"/>
                  </a:cubicBezTo>
                  <a:cubicBezTo>
                    <a:pt x="12367" y="580"/>
                    <a:pt x="12401" y="597"/>
                    <a:pt x="12441" y="597"/>
                  </a:cubicBezTo>
                  <a:lnTo>
                    <a:pt x="12458" y="597"/>
                  </a:lnTo>
                  <a:cubicBezTo>
                    <a:pt x="12493" y="580"/>
                    <a:pt x="12510" y="545"/>
                    <a:pt x="12510" y="506"/>
                  </a:cubicBezTo>
                  <a:cubicBezTo>
                    <a:pt x="12493" y="471"/>
                    <a:pt x="12458" y="453"/>
                    <a:pt x="12441" y="453"/>
                  </a:cubicBezTo>
                  <a:close/>
                  <a:moveTo>
                    <a:pt x="15613" y="527"/>
                  </a:moveTo>
                  <a:cubicBezTo>
                    <a:pt x="15595" y="527"/>
                    <a:pt x="15556" y="527"/>
                    <a:pt x="15539" y="562"/>
                  </a:cubicBezTo>
                  <a:cubicBezTo>
                    <a:pt x="15521" y="597"/>
                    <a:pt x="15539" y="636"/>
                    <a:pt x="15578" y="654"/>
                  </a:cubicBezTo>
                  <a:cubicBezTo>
                    <a:pt x="15595" y="654"/>
                    <a:pt x="15595" y="671"/>
                    <a:pt x="15613" y="671"/>
                  </a:cubicBezTo>
                  <a:cubicBezTo>
                    <a:pt x="15630" y="671"/>
                    <a:pt x="15665" y="654"/>
                    <a:pt x="15687" y="614"/>
                  </a:cubicBezTo>
                  <a:cubicBezTo>
                    <a:pt x="15704" y="580"/>
                    <a:pt x="15687" y="545"/>
                    <a:pt x="15647" y="527"/>
                  </a:cubicBezTo>
                  <a:close/>
                  <a:moveTo>
                    <a:pt x="12058" y="545"/>
                  </a:moveTo>
                  <a:cubicBezTo>
                    <a:pt x="12023" y="562"/>
                    <a:pt x="12005" y="597"/>
                    <a:pt x="12023" y="636"/>
                  </a:cubicBezTo>
                  <a:cubicBezTo>
                    <a:pt x="12023" y="671"/>
                    <a:pt x="12058" y="688"/>
                    <a:pt x="12075" y="688"/>
                  </a:cubicBezTo>
                  <a:lnTo>
                    <a:pt x="12097" y="688"/>
                  </a:lnTo>
                  <a:cubicBezTo>
                    <a:pt x="12149" y="688"/>
                    <a:pt x="12166" y="636"/>
                    <a:pt x="12149" y="597"/>
                  </a:cubicBezTo>
                  <a:cubicBezTo>
                    <a:pt x="12149" y="562"/>
                    <a:pt x="12114" y="545"/>
                    <a:pt x="12075" y="545"/>
                  </a:cubicBezTo>
                  <a:close/>
                  <a:moveTo>
                    <a:pt x="22140" y="545"/>
                  </a:moveTo>
                  <a:cubicBezTo>
                    <a:pt x="22105" y="562"/>
                    <a:pt x="22083" y="597"/>
                    <a:pt x="22105" y="636"/>
                  </a:cubicBezTo>
                  <a:cubicBezTo>
                    <a:pt x="22105" y="671"/>
                    <a:pt x="22140" y="688"/>
                    <a:pt x="22157" y="688"/>
                  </a:cubicBezTo>
                  <a:cubicBezTo>
                    <a:pt x="22174" y="688"/>
                    <a:pt x="22174" y="688"/>
                    <a:pt x="22192" y="671"/>
                  </a:cubicBezTo>
                  <a:cubicBezTo>
                    <a:pt x="22231" y="654"/>
                    <a:pt x="22248" y="614"/>
                    <a:pt x="22231" y="580"/>
                  </a:cubicBezTo>
                  <a:cubicBezTo>
                    <a:pt x="22214" y="562"/>
                    <a:pt x="22192" y="545"/>
                    <a:pt x="22157" y="545"/>
                  </a:cubicBezTo>
                  <a:close/>
                  <a:moveTo>
                    <a:pt x="25947" y="580"/>
                  </a:moveTo>
                  <a:cubicBezTo>
                    <a:pt x="25912" y="580"/>
                    <a:pt x="25890" y="580"/>
                    <a:pt x="25873" y="614"/>
                  </a:cubicBezTo>
                  <a:cubicBezTo>
                    <a:pt x="25856" y="636"/>
                    <a:pt x="25856" y="688"/>
                    <a:pt x="25890" y="706"/>
                  </a:cubicBezTo>
                  <a:cubicBezTo>
                    <a:pt x="25912" y="723"/>
                    <a:pt x="25930" y="723"/>
                    <a:pt x="25947" y="723"/>
                  </a:cubicBezTo>
                  <a:cubicBezTo>
                    <a:pt x="25964" y="723"/>
                    <a:pt x="25982" y="706"/>
                    <a:pt x="25999" y="688"/>
                  </a:cubicBezTo>
                  <a:cubicBezTo>
                    <a:pt x="26021" y="671"/>
                    <a:pt x="26021" y="614"/>
                    <a:pt x="25982" y="597"/>
                  </a:cubicBezTo>
                  <a:cubicBezTo>
                    <a:pt x="25964" y="580"/>
                    <a:pt x="25947" y="580"/>
                    <a:pt x="25947" y="580"/>
                  </a:cubicBezTo>
                  <a:close/>
                  <a:moveTo>
                    <a:pt x="11714" y="654"/>
                  </a:moveTo>
                  <a:cubicBezTo>
                    <a:pt x="11679" y="671"/>
                    <a:pt x="11662" y="706"/>
                    <a:pt x="11662" y="745"/>
                  </a:cubicBezTo>
                  <a:cubicBezTo>
                    <a:pt x="11679" y="780"/>
                    <a:pt x="11696" y="797"/>
                    <a:pt x="11731" y="797"/>
                  </a:cubicBezTo>
                  <a:lnTo>
                    <a:pt x="11749" y="797"/>
                  </a:lnTo>
                  <a:cubicBezTo>
                    <a:pt x="11788" y="780"/>
                    <a:pt x="11823" y="745"/>
                    <a:pt x="11805" y="706"/>
                  </a:cubicBezTo>
                  <a:cubicBezTo>
                    <a:pt x="11805" y="671"/>
                    <a:pt x="11770" y="654"/>
                    <a:pt x="11731" y="654"/>
                  </a:cubicBezTo>
                  <a:close/>
                  <a:moveTo>
                    <a:pt x="15939" y="688"/>
                  </a:moveTo>
                  <a:cubicBezTo>
                    <a:pt x="15904" y="688"/>
                    <a:pt x="15882" y="688"/>
                    <a:pt x="15865" y="723"/>
                  </a:cubicBezTo>
                  <a:cubicBezTo>
                    <a:pt x="15848" y="745"/>
                    <a:pt x="15865" y="797"/>
                    <a:pt x="15904" y="815"/>
                  </a:cubicBezTo>
                  <a:cubicBezTo>
                    <a:pt x="15904" y="815"/>
                    <a:pt x="15922" y="832"/>
                    <a:pt x="15939" y="832"/>
                  </a:cubicBezTo>
                  <a:cubicBezTo>
                    <a:pt x="15956" y="832"/>
                    <a:pt x="15991" y="815"/>
                    <a:pt x="15991" y="797"/>
                  </a:cubicBezTo>
                  <a:cubicBezTo>
                    <a:pt x="16013" y="762"/>
                    <a:pt x="16013" y="706"/>
                    <a:pt x="15974" y="688"/>
                  </a:cubicBezTo>
                  <a:close/>
                  <a:moveTo>
                    <a:pt x="21831" y="688"/>
                  </a:moveTo>
                  <a:cubicBezTo>
                    <a:pt x="21831" y="688"/>
                    <a:pt x="21813" y="688"/>
                    <a:pt x="21796" y="706"/>
                  </a:cubicBezTo>
                  <a:cubicBezTo>
                    <a:pt x="21757" y="723"/>
                    <a:pt x="21757" y="762"/>
                    <a:pt x="21778" y="797"/>
                  </a:cubicBezTo>
                  <a:cubicBezTo>
                    <a:pt x="21778" y="815"/>
                    <a:pt x="21813" y="832"/>
                    <a:pt x="21831" y="832"/>
                  </a:cubicBezTo>
                  <a:lnTo>
                    <a:pt x="21865" y="832"/>
                  </a:lnTo>
                  <a:cubicBezTo>
                    <a:pt x="21905" y="815"/>
                    <a:pt x="21922" y="762"/>
                    <a:pt x="21905" y="723"/>
                  </a:cubicBezTo>
                  <a:cubicBezTo>
                    <a:pt x="21887" y="706"/>
                    <a:pt x="21865" y="688"/>
                    <a:pt x="21831" y="688"/>
                  </a:cubicBezTo>
                  <a:close/>
                  <a:moveTo>
                    <a:pt x="11388" y="745"/>
                  </a:moveTo>
                  <a:cubicBezTo>
                    <a:pt x="11388" y="745"/>
                    <a:pt x="11370" y="745"/>
                    <a:pt x="11370" y="762"/>
                  </a:cubicBezTo>
                  <a:cubicBezTo>
                    <a:pt x="11335" y="762"/>
                    <a:pt x="11314" y="797"/>
                    <a:pt x="11314" y="832"/>
                  </a:cubicBezTo>
                  <a:cubicBezTo>
                    <a:pt x="11335" y="871"/>
                    <a:pt x="11353" y="888"/>
                    <a:pt x="11388" y="888"/>
                  </a:cubicBezTo>
                  <a:lnTo>
                    <a:pt x="11405" y="888"/>
                  </a:lnTo>
                  <a:cubicBezTo>
                    <a:pt x="11444" y="888"/>
                    <a:pt x="11462" y="832"/>
                    <a:pt x="11462" y="797"/>
                  </a:cubicBezTo>
                  <a:cubicBezTo>
                    <a:pt x="11444" y="762"/>
                    <a:pt x="11422" y="745"/>
                    <a:pt x="11388" y="745"/>
                  </a:cubicBezTo>
                  <a:close/>
                  <a:moveTo>
                    <a:pt x="26217" y="815"/>
                  </a:moveTo>
                  <a:cubicBezTo>
                    <a:pt x="26199" y="815"/>
                    <a:pt x="26182" y="815"/>
                    <a:pt x="26165" y="832"/>
                  </a:cubicBezTo>
                  <a:cubicBezTo>
                    <a:pt x="26130" y="871"/>
                    <a:pt x="26130" y="906"/>
                    <a:pt x="26165" y="941"/>
                  </a:cubicBezTo>
                  <a:cubicBezTo>
                    <a:pt x="26182" y="962"/>
                    <a:pt x="26199" y="962"/>
                    <a:pt x="26217" y="962"/>
                  </a:cubicBezTo>
                  <a:cubicBezTo>
                    <a:pt x="26239" y="962"/>
                    <a:pt x="26256" y="941"/>
                    <a:pt x="26273" y="941"/>
                  </a:cubicBezTo>
                  <a:cubicBezTo>
                    <a:pt x="26291" y="906"/>
                    <a:pt x="26291" y="854"/>
                    <a:pt x="26273" y="832"/>
                  </a:cubicBezTo>
                  <a:cubicBezTo>
                    <a:pt x="26256" y="815"/>
                    <a:pt x="26239" y="815"/>
                    <a:pt x="26217" y="815"/>
                  </a:cubicBezTo>
                  <a:close/>
                  <a:moveTo>
                    <a:pt x="11026" y="854"/>
                  </a:moveTo>
                  <a:cubicBezTo>
                    <a:pt x="10987" y="871"/>
                    <a:pt x="10952" y="906"/>
                    <a:pt x="10970" y="941"/>
                  </a:cubicBezTo>
                  <a:cubicBezTo>
                    <a:pt x="10970" y="980"/>
                    <a:pt x="11009" y="997"/>
                    <a:pt x="11044" y="997"/>
                  </a:cubicBezTo>
                  <a:lnTo>
                    <a:pt x="11061" y="997"/>
                  </a:lnTo>
                  <a:cubicBezTo>
                    <a:pt x="11096" y="980"/>
                    <a:pt x="11118" y="941"/>
                    <a:pt x="11118" y="906"/>
                  </a:cubicBezTo>
                  <a:cubicBezTo>
                    <a:pt x="11096" y="871"/>
                    <a:pt x="11061" y="854"/>
                    <a:pt x="11044" y="854"/>
                  </a:cubicBezTo>
                  <a:close/>
                  <a:moveTo>
                    <a:pt x="21504" y="854"/>
                  </a:moveTo>
                  <a:cubicBezTo>
                    <a:pt x="21504" y="854"/>
                    <a:pt x="21487" y="854"/>
                    <a:pt x="21470" y="871"/>
                  </a:cubicBezTo>
                  <a:cubicBezTo>
                    <a:pt x="21452" y="888"/>
                    <a:pt x="21430" y="923"/>
                    <a:pt x="21452" y="962"/>
                  </a:cubicBezTo>
                  <a:cubicBezTo>
                    <a:pt x="21470" y="980"/>
                    <a:pt x="21487" y="997"/>
                    <a:pt x="21504" y="997"/>
                  </a:cubicBezTo>
                  <a:lnTo>
                    <a:pt x="21539" y="997"/>
                  </a:lnTo>
                  <a:cubicBezTo>
                    <a:pt x="21578" y="980"/>
                    <a:pt x="21596" y="923"/>
                    <a:pt x="21578" y="888"/>
                  </a:cubicBezTo>
                  <a:cubicBezTo>
                    <a:pt x="21561" y="871"/>
                    <a:pt x="21539" y="854"/>
                    <a:pt x="21504" y="854"/>
                  </a:cubicBezTo>
                  <a:close/>
                  <a:moveTo>
                    <a:pt x="16231" y="888"/>
                  </a:moveTo>
                  <a:cubicBezTo>
                    <a:pt x="16209" y="888"/>
                    <a:pt x="16191" y="888"/>
                    <a:pt x="16174" y="906"/>
                  </a:cubicBezTo>
                  <a:cubicBezTo>
                    <a:pt x="16157" y="941"/>
                    <a:pt x="16157" y="997"/>
                    <a:pt x="16191" y="1015"/>
                  </a:cubicBezTo>
                  <a:cubicBezTo>
                    <a:pt x="16209" y="1032"/>
                    <a:pt x="16209" y="1032"/>
                    <a:pt x="16231" y="1032"/>
                  </a:cubicBezTo>
                  <a:cubicBezTo>
                    <a:pt x="16248" y="1032"/>
                    <a:pt x="16283" y="1015"/>
                    <a:pt x="16283" y="997"/>
                  </a:cubicBezTo>
                  <a:cubicBezTo>
                    <a:pt x="16318" y="980"/>
                    <a:pt x="16300" y="923"/>
                    <a:pt x="16283" y="906"/>
                  </a:cubicBezTo>
                  <a:cubicBezTo>
                    <a:pt x="16265" y="888"/>
                    <a:pt x="16248" y="888"/>
                    <a:pt x="16231" y="888"/>
                  </a:cubicBezTo>
                  <a:close/>
                  <a:moveTo>
                    <a:pt x="10661" y="941"/>
                  </a:moveTo>
                  <a:cubicBezTo>
                    <a:pt x="10626" y="962"/>
                    <a:pt x="10609" y="997"/>
                    <a:pt x="10626" y="1032"/>
                  </a:cubicBezTo>
                  <a:cubicBezTo>
                    <a:pt x="10626" y="1071"/>
                    <a:pt x="10661" y="1089"/>
                    <a:pt x="10683" y="1089"/>
                  </a:cubicBezTo>
                  <a:lnTo>
                    <a:pt x="10700" y="1089"/>
                  </a:lnTo>
                  <a:cubicBezTo>
                    <a:pt x="10752" y="1071"/>
                    <a:pt x="10770" y="1032"/>
                    <a:pt x="10752" y="997"/>
                  </a:cubicBezTo>
                  <a:cubicBezTo>
                    <a:pt x="10752" y="962"/>
                    <a:pt x="10717" y="941"/>
                    <a:pt x="10683" y="941"/>
                  </a:cubicBezTo>
                  <a:close/>
                  <a:moveTo>
                    <a:pt x="10317" y="1032"/>
                  </a:moveTo>
                  <a:cubicBezTo>
                    <a:pt x="10282" y="1032"/>
                    <a:pt x="10265" y="1071"/>
                    <a:pt x="10265" y="1123"/>
                  </a:cubicBezTo>
                  <a:cubicBezTo>
                    <a:pt x="10282" y="1141"/>
                    <a:pt x="10300" y="1180"/>
                    <a:pt x="10335" y="1180"/>
                  </a:cubicBezTo>
                  <a:lnTo>
                    <a:pt x="10356" y="1180"/>
                  </a:lnTo>
                  <a:cubicBezTo>
                    <a:pt x="10391" y="1158"/>
                    <a:pt x="10408" y="1123"/>
                    <a:pt x="10408" y="1089"/>
                  </a:cubicBezTo>
                  <a:cubicBezTo>
                    <a:pt x="10391" y="1049"/>
                    <a:pt x="10374" y="1032"/>
                    <a:pt x="10335" y="1032"/>
                  </a:cubicBezTo>
                  <a:close/>
                  <a:moveTo>
                    <a:pt x="21161" y="1032"/>
                  </a:moveTo>
                  <a:cubicBezTo>
                    <a:pt x="21126" y="1049"/>
                    <a:pt x="21104" y="1106"/>
                    <a:pt x="21126" y="1141"/>
                  </a:cubicBezTo>
                  <a:cubicBezTo>
                    <a:pt x="21143" y="1158"/>
                    <a:pt x="21161" y="1180"/>
                    <a:pt x="21195" y="1180"/>
                  </a:cubicBezTo>
                  <a:cubicBezTo>
                    <a:pt x="21195" y="1180"/>
                    <a:pt x="21213" y="1158"/>
                    <a:pt x="21235" y="1158"/>
                  </a:cubicBezTo>
                  <a:cubicBezTo>
                    <a:pt x="21269" y="1141"/>
                    <a:pt x="21269" y="1106"/>
                    <a:pt x="21252" y="1071"/>
                  </a:cubicBezTo>
                  <a:cubicBezTo>
                    <a:pt x="21235" y="1032"/>
                    <a:pt x="21213" y="1032"/>
                    <a:pt x="21195" y="1032"/>
                  </a:cubicBezTo>
                  <a:close/>
                  <a:moveTo>
                    <a:pt x="26473" y="1071"/>
                  </a:moveTo>
                  <a:cubicBezTo>
                    <a:pt x="26456" y="1071"/>
                    <a:pt x="26434" y="1089"/>
                    <a:pt x="26417" y="1089"/>
                  </a:cubicBezTo>
                  <a:cubicBezTo>
                    <a:pt x="26400" y="1123"/>
                    <a:pt x="26382" y="1158"/>
                    <a:pt x="26417" y="1197"/>
                  </a:cubicBezTo>
                  <a:cubicBezTo>
                    <a:pt x="26417" y="1215"/>
                    <a:pt x="26456" y="1215"/>
                    <a:pt x="26473" y="1215"/>
                  </a:cubicBezTo>
                  <a:cubicBezTo>
                    <a:pt x="26491" y="1215"/>
                    <a:pt x="26508" y="1215"/>
                    <a:pt x="26508" y="1197"/>
                  </a:cubicBezTo>
                  <a:cubicBezTo>
                    <a:pt x="26543" y="1180"/>
                    <a:pt x="26543" y="1123"/>
                    <a:pt x="26526" y="1106"/>
                  </a:cubicBezTo>
                  <a:cubicBezTo>
                    <a:pt x="26508" y="1089"/>
                    <a:pt x="26491" y="1071"/>
                    <a:pt x="26473" y="1071"/>
                  </a:cubicBezTo>
                  <a:close/>
                  <a:moveTo>
                    <a:pt x="9973" y="1106"/>
                  </a:moveTo>
                  <a:cubicBezTo>
                    <a:pt x="9921" y="1123"/>
                    <a:pt x="9899" y="1158"/>
                    <a:pt x="9921" y="1197"/>
                  </a:cubicBezTo>
                  <a:cubicBezTo>
                    <a:pt x="9921" y="1232"/>
                    <a:pt x="9956" y="1250"/>
                    <a:pt x="9991" y="1250"/>
                  </a:cubicBezTo>
                  <a:cubicBezTo>
                    <a:pt x="10047" y="1250"/>
                    <a:pt x="10065" y="1197"/>
                    <a:pt x="10047" y="1158"/>
                  </a:cubicBezTo>
                  <a:cubicBezTo>
                    <a:pt x="10047" y="1123"/>
                    <a:pt x="10008" y="1106"/>
                    <a:pt x="9991" y="1106"/>
                  </a:cubicBezTo>
                  <a:close/>
                  <a:moveTo>
                    <a:pt x="16500" y="1123"/>
                  </a:moveTo>
                  <a:cubicBezTo>
                    <a:pt x="16483" y="1123"/>
                    <a:pt x="16466" y="1123"/>
                    <a:pt x="16448" y="1141"/>
                  </a:cubicBezTo>
                  <a:cubicBezTo>
                    <a:pt x="16426" y="1180"/>
                    <a:pt x="16426" y="1215"/>
                    <a:pt x="16466" y="1250"/>
                  </a:cubicBezTo>
                  <a:cubicBezTo>
                    <a:pt x="16466" y="1267"/>
                    <a:pt x="16483" y="1267"/>
                    <a:pt x="16500" y="1267"/>
                  </a:cubicBezTo>
                  <a:cubicBezTo>
                    <a:pt x="16518" y="1267"/>
                    <a:pt x="16535" y="1267"/>
                    <a:pt x="16557" y="1250"/>
                  </a:cubicBezTo>
                  <a:cubicBezTo>
                    <a:pt x="16592" y="1215"/>
                    <a:pt x="16592" y="1180"/>
                    <a:pt x="16557" y="1141"/>
                  </a:cubicBezTo>
                  <a:cubicBezTo>
                    <a:pt x="16535" y="1123"/>
                    <a:pt x="16518" y="1123"/>
                    <a:pt x="16500" y="1123"/>
                  </a:cubicBezTo>
                  <a:close/>
                  <a:moveTo>
                    <a:pt x="9612" y="1197"/>
                  </a:moveTo>
                  <a:cubicBezTo>
                    <a:pt x="9573" y="1197"/>
                    <a:pt x="9556" y="1232"/>
                    <a:pt x="9556" y="1267"/>
                  </a:cubicBezTo>
                  <a:cubicBezTo>
                    <a:pt x="9556" y="1306"/>
                    <a:pt x="9595" y="1324"/>
                    <a:pt x="9630" y="1324"/>
                  </a:cubicBezTo>
                  <a:lnTo>
                    <a:pt x="9647" y="1324"/>
                  </a:lnTo>
                  <a:cubicBezTo>
                    <a:pt x="9682" y="1324"/>
                    <a:pt x="9704" y="1289"/>
                    <a:pt x="9704" y="1250"/>
                  </a:cubicBezTo>
                  <a:cubicBezTo>
                    <a:pt x="9704" y="1215"/>
                    <a:pt x="9664" y="1197"/>
                    <a:pt x="9630" y="1197"/>
                  </a:cubicBezTo>
                  <a:close/>
                  <a:moveTo>
                    <a:pt x="20869" y="1197"/>
                  </a:moveTo>
                  <a:cubicBezTo>
                    <a:pt x="20852" y="1197"/>
                    <a:pt x="20852" y="1197"/>
                    <a:pt x="20834" y="1215"/>
                  </a:cubicBezTo>
                  <a:cubicBezTo>
                    <a:pt x="20799" y="1232"/>
                    <a:pt x="20799" y="1267"/>
                    <a:pt x="20817" y="1306"/>
                  </a:cubicBezTo>
                  <a:cubicBezTo>
                    <a:pt x="20817" y="1324"/>
                    <a:pt x="20852" y="1341"/>
                    <a:pt x="20869" y="1341"/>
                  </a:cubicBezTo>
                  <a:lnTo>
                    <a:pt x="20908" y="1341"/>
                  </a:lnTo>
                  <a:cubicBezTo>
                    <a:pt x="20943" y="1324"/>
                    <a:pt x="20960" y="1267"/>
                    <a:pt x="20943" y="1232"/>
                  </a:cubicBezTo>
                  <a:cubicBezTo>
                    <a:pt x="20926" y="1215"/>
                    <a:pt x="20908" y="1197"/>
                    <a:pt x="20869" y="1197"/>
                  </a:cubicBezTo>
                  <a:close/>
                  <a:moveTo>
                    <a:pt x="9268" y="1267"/>
                  </a:moveTo>
                  <a:cubicBezTo>
                    <a:pt x="9212" y="1267"/>
                    <a:pt x="9194" y="1306"/>
                    <a:pt x="9212" y="1341"/>
                  </a:cubicBezTo>
                  <a:cubicBezTo>
                    <a:pt x="9212" y="1376"/>
                    <a:pt x="9247" y="1415"/>
                    <a:pt x="9268" y="1415"/>
                  </a:cubicBezTo>
                  <a:lnTo>
                    <a:pt x="9286" y="1415"/>
                  </a:lnTo>
                  <a:cubicBezTo>
                    <a:pt x="9321" y="1398"/>
                    <a:pt x="9355" y="1358"/>
                    <a:pt x="9338" y="1324"/>
                  </a:cubicBezTo>
                  <a:cubicBezTo>
                    <a:pt x="9338" y="1289"/>
                    <a:pt x="9303" y="1267"/>
                    <a:pt x="9268" y="1267"/>
                  </a:cubicBezTo>
                  <a:close/>
                  <a:moveTo>
                    <a:pt x="8903" y="1341"/>
                  </a:moveTo>
                  <a:cubicBezTo>
                    <a:pt x="8868" y="1341"/>
                    <a:pt x="8833" y="1376"/>
                    <a:pt x="8851" y="1415"/>
                  </a:cubicBezTo>
                  <a:cubicBezTo>
                    <a:pt x="8851" y="1450"/>
                    <a:pt x="8886" y="1485"/>
                    <a:pt x="8920" y="1485"/>
                  </a:cubicBezTo>
                  <a:lnTo>
                    <a:pt x="8942" y="1485"/>
                  </a:lnTo>
                  <a:cubicBezTo>
                    <a:pt x="8977" y="1467"/>
                    <a:pt x="8994" y="1432"/>
                    <a:pt x="8994" y="1398"/>
                  </a:cubicBezTo>
                  <a:cubicBezTo>
                    <a:pt x="8977" y="1358"/>
                    <a:pt x="8960" y="1341"/>
                    <a:pt x="8920" y="1341"/>
                  </a:cubicBezTo>
                  <a:close/>
                  <a:moveTo>
                    <a:pt x="26691" y="1358"/>
                  </a:moveTo>
                  <a:cubicBezTo>
                    <a:pt x="26674" y="1358"/>
                    <a:pt x="26652" y="1358"/>
                    <a:pt x="26652" y="1376"/>
                  </a:cubicBezTo>
                  <a:cubicBezTo>
                    <a:pt x="26617" y="1398"/>
                    <a:pt x="26600" y="1450"/>
                    <a:pt x="26634" y="1467"/>
                  </a:cubicBezTo>
                  <a:cubicBezTo>
                    <a:pt x="26634" y="1506"/>
                    <a:pt x="26674" y="1506"/>
                    <a:pt x="26691" y="1506"/>
                  </a:cubicBezTo>
                  <a:cubicBezTo>
                    <a:pt x="26708" y="1506"/>
                    <a:pt x="26726" y="1506"/>
                    <a:pt x="26726" y="1485"/>
                  </a:cubicBezTo>
                  <a:cubicBezTo>
                    <a:pt x="26761" y="1467"/>
                    <a:pt x="26761" y="1432"/>
                    <a:pt x="26743" y="1398"/>
                  </a:cubicBezTo>
                  <a:cubicBezTo>
                    <a:pt x="26726" y="1376"/>
                    <a:pt x="26708" y="1358"/>
                    <a:pt x="26691" y="1358"/>
                  </a:cubicBezTo>
                  <a:close/>
                  <a:moveTo>
                    <a:pt x="16753" y="1376"/>
                  </a:moveTo>
                  <a:cubicBezTo>
                    <a:pt x="16735" y="1376"/>
                    <a:pt x="16718" y="1398"/>
                    <a:pt x="16718" y="1398"/>
                  </a:cubicBezTo>
                  <a:cubicBezTo>
                    <a:pt x="16683" y="1432"/>
                    <a:pt x="16683" y="1467"/>
                    <a:pt x="16700" y="1506"/>
                  </a:cubicBezTo>
                  <a:cubicBezTo>
                    <a:pt x="16718" y="1524"/>
                    <a:pt x="16735" y="1524"/>
                    <a:pt x="16753" y="1524"/>
                  </a:cubicBezTo>
                  <a:cubicBezTo>
                    <a:pt x="16774" y="1524"/>
                    <a:pt x="16792" y="1524"/>
                    <a:pt x="16809" y="1506"/>
                  </a:cubicBezTo>
                  <a:cubicBezTo>
                    <a:pt x="16844" y="1485"/>
                    <a:pt x="16844" y="1432"/>
                    <a:pt x="16809" y="1415"/>
                  </a:cubicBezTo>
                  <a:cubicBezTo>
                    <a:pt x="16809" y="1398"/>
                    <a:pt x="16774" y="1376"/>
                    <a:pt x="16753" y="1376"/>
                  </a:cubicBezTo>
                  <a:close/>
                  <a:moveTo>
                    <a:pt x="20525" y="1376"/>
                  </a:moveTo>
                  <a:cubicBezTo>
                    <a:pt x="20490" y="1398"/>
                    <a:pt x="20473" y="1432"/>
                    <a:pt x="20490" y="1467"/>
                  </a:cubicBezTo>
                  <a:cubicBezTo>
                    <a:pt x="20508" y="1506"/>
                    <a:pt x="20525" y="1524"/>
                    <a:pt x="20543" y="1524"/>
                  </a:cubicBezTo>
                  <a:cubicBezTo>
                    <a:pt x="20560" y="1524"/>
                    <a:pt x="20582" y="1506"/>
                    <a:pt x="20582" y="1506"/>
                  </a:cubicBezTo>
                  <a:cubicBezTo>
                    <a:pt x="20617" y="1485"/>
                    <a:pt x="20634" y="1450"/>
                    <a:pt x="20617" y="1415"/>
                  </a:cubicBezTo>
                  <a:cubicBezTo>
                    <a:pt x="20599" y="1376"/>
                    <a:pt x="20582" y="1376"/>
                    <a:pt x="20543" y="1376"/>
                  </a:cubicBezTo>
                  <a:close/>
                  <a:moveTo>
                    <a:pt x="8542" y="1415"/>
                  </a:moveTo>
                  <a:cubicBezTo>
                    <a:pt x="8507" y="1415"/>
                    <a:pt x="8485" y="1450"/>
                    <a:pt x="8485" y="1485"/>
                  </a:cubicBezTo>
                  <a:cubicBezTo>
                    <a:pt x="8507" y="1524"/>
                    <a:pt x="8524" y="1559"/>
                    <a:pt x="8559" y="1559"/>
                  </a:cubicBezTo>
                  <a:lnTo>
                    <a:pt x="8577" y="1559"/>
                  </a:lnTo>
                  <a:cubicBezTo>
                    <a:pt x="8616" y="1541"/>
                    <a:pt x="8651" y="1506"/>
                    <a:pt x="8633" y="1467"/>
                  </a:cubicBezTo>
                  <a:cubicBezTo>
                    <a:pt x="8633" y="1432"/>
                    <a:pt x="8594" y="1415"/>
                    <a:pt x="8559" y="1415"/>
                  </a:cubicBezTo>
                  <a:close/>
                  <a:moveTo>
                    <a:pt x="8198" y="1485"/>
                  </a:moveTo>
                  <a:cubicBezTo>
                    <a:pt x="8159" y="1485"/>
                    <a:pt x="8124" y="1524"/>
                    <a:pt x="8141" y="1576"/>
                  </a:cubicBezTo>
                  <a:cubicBezTo>
                    <a:pt x="8141" y="1593"/>
                    <a:pt x="8181" y="1633"/>
                    <a:pt x="8215" y="1633"/>
                  </a:cubicBezTo>
                  <a:cubicBezTo>
                    <a:pt x="8268" y="1615"/>
                    <a:pt x="8289" y="1576"/>
                    <a:pt x="8289" y="1541"/>
                  </a:cubicBezTo>
                  <a:cubicBezTo>
                    <a:pt x="8268" y="1506"/>
                    <a:pt x="8250" y="1485"/>
                    <a:pt x="8215" y="1485"/>
                  </a:cubicBezTo>
                  <a:close/>
                  <a:moveTo>
                    <a:pt x="20199" y="1541"/>
                  </a:moveTo>
                  <a:cubicBezTo>
                    <a:pt x="20164" y="1559"/>
                    <a:pt x="20147" y="1615"/>
                    <a:pt x="20164" y="1650"/>
                  </a:cubicBezTo>
                  <a:cubicBezTo>
                    <a:pt x="20182" y="1667"/>
                    <a:pt x="20199" y="1685"/>
                    <a:pt x="20234" y="1685"/>
                  </a:cubicBezTo>
                  <a:cubicBezTo>
                    <a:pt x="20234" y="1685"/>
                    <a:pt x="20255" y="1685"/>
                    <a:pt x="20273" y="1667"/>
                  </a:cubicBezTo>
                  <a:cubicBezTo>
                    <a:pt x="20308" y="1650"/>
                    <a:pt x="20308" y="1615"/>
                    <a:pt x="20290" y="1576"/>
                  </a:cubicBezTo>
                  <a:cubicBezTo>
                    <a:pt x="20290" y="1559"/>
                    <a:pt x="20255" y="1541"/>
                    <a:pt x="20234" y="1541"/>
                  </a:cubicBezTo>
                  <a:close/>
                  <a:moveTo>
                    <a:pt x="7833" y="1559"/>
                  </a:moveTo>
                  <a:cubicBezTo>
                    <a:pt x="7798" y="1559"/>
                    <a:pt x="7780" y="1593"/>
                    <a:pt x="7780" y="1650"/>
                  </a:cubicBezTo>
                  <a:cubicBezTo>
                    <a:pt x="7798" y="1667"/>
                    <a:pt x="7815" y="1702"/>
                    <a:pt x="7854" y="1702"/>
                  </a:cubicBezTo>
                  <a:lnTo>
                    <a:pt x="7872" y="1702"/>
                  </a:lnTo>
                  <a:cubicBezTo>
                    <a:pt x="7906" y="1685"/>
                    <a:pt x="7924" y="1650"/>
                    <a:pt x="7924" y="1615"/>
                  </a:cubicBezTo>
                  <a:cubicBezTo>
                    <a:pt x="7924" y="1576"/>
                    <a:pt x="7889" y="1559"/>
                    <a:pt x="7854" y="1559"/>
                  </a:cubicBezTo>
                  <a:close/>
                  <a:moveTo>
                    <a:pt x="7489" y="1633"/>
                  </a:moveTo>
                  <a:cubicBezTo>
                    <a:pt x="7454" y="1650"/>
                    <a:pt x="7419" y="1685"/>
                    <a:pt x="7437" y="1724"/>
                  </a:cubicBezTo>
                  <a:cubicBezTo>
                    <a:pt x="7437" y="1759"/>
                    <a:pt x="7471" y="1776"/>
                    <a:pt x="7506" y="1776"/>
                  </a:cubicBezTo>
                  <a:cubicBezTo>
                    <a:pt x="7563" y="1759"/>
                    <a:pt x="7580" y="1724"/>
                    <a:pt x="7563" y="1685"/>
                  </a:cubicBezTo>
                  <a:cubicBezTo>
                    <a:pt x="7563" y="1650"/>
                    <a:pt x="7528" y="1633"/>
                    <a:pt x="7506" y="1633"/>
                  </a:cubicBezTo>
                  <a:close/>
                  <a:moveTo>
                    <a:pt x="17009" y="1650"/>
                  </a:moveTo>
                  <a:cubicBezTo>
                    <a:pt x="16992" y="1650"/>
                    <a:pt x="16970" y="1650"/>
                    <a:pt x="16953" y="1667"/>
                  </a:cubicBezTo>
                  <a:cubicBezTo>
                    <a:pt x="16935" y="1702"/>
                    <a:pt x="16935" y="1741"/>
                    <a:pt x="16953" y="1776"/>
                  </a:cubicBezTo>
                  <a:cubicBezTo>
                    <a:pt x="16970" y="1794"/>
                    <a:pt x="16992" y="1794"/>
                    <a:pt x="17009" y="1794"/>
                  </a:cubicBezTo>
                  <a:cubicBezTo>
                    <a:pt x="17027" y="1794"/>
                    <a:pt x="17044" y="1794"/>
                    <a:pt x="17062" y="1776"/>
                  </a:cubicBezTo>
                  <a:cubicBezTo>
                    <a:pt x="17079" y="1741"/>
                    <a:pt x="17079" y="1702"/>
                    <a:pt x="17062" y="1667"/>
                  </a:cubicBezTo>
                  <a:cubicBezTo>
                    <a:pt x="17044" y="1650"/>
                    <a:pt x="17027" y="1650"/>
                    <a:pt x="17009" y="1650"/>
                  </a:cubicBezTo>
                  <a:close/>
                  <a:moveTo>
                    <a:pt x="26852" y="1667"/>
                  </a:moveTo>
                  <a:cubicBezTo>
                    <a:pt x="26817" y="1685"/>
                    <a:pt x="26817" y="1741"/>
                    <a:pt x="26835" y="1776"/>
                  </a:cubicBezTo>
                  <a:cubicBezTo>
                    <a:pt x="26852" y="1794"/>
                    <a:pt x="26869" y="1811"/>
                    <a:pt x="26891" y="1811"/>
                  </a:cubicBezTo>
                  <a:cubicBezTo>
                    <a:pt x="26909" y="1811"/>
                    <a:pt x="26926" y="1794"/>
                    <a:pt x="26926" y="1794"/>
                  </a:cubicBezTo>
                  <a:cubicBezTo>
                    <a:pt x="26961" y="1776"/>
                    <a:pt x="26978" y="1724"/>
                    <a:pt x="26961" y="1685"/>
                  </a:cubicBezTo>
                  <a:cubicBezTo>
                    <a:pt x="26943" y="1667"/>
                    <a:pt x="26926" y="1667"/>
                    <a:pt x="26891" y="1667"/>
                  </a:cubicBezTo>
                  <a:close/>
                  <a:moveTo>
                    <a:pt x="7145" y="1702"/>
                  </a:moveTo>
                  <a:cubicBezTo>
                    <a:pt x="7145" y="1702"/>
                    <a:pt x="7128" y="1702"/>
                    <a:pt x="7128" y="1724"/>
                  </a:cubicBezTo>
                  <a:cubicBezTo>
                    <a:pt x="7093" y="1724"/>
                    <a:pt x="7071" y="1759"/>
                    <a:pt x="7071" y="1794"/>
                  </a:cubicBezTo>
                  <a:cubicBezTo>
                    <a:pt x="7093" y="1833"/>
                    <a:pt x="7110" y="1850"/>
                    <a:pt x="7145" y="1850"/>
                  </a:cubicBezTo>
                  <a:lnTo>
                    <a:pt x="7162" y="1850"/>
                  </a:lnTo>
                  <a:cubicBezTo>
                    <a:pt x="7202" y="1850"/>
                    <a:pt x="7219" y="1811"/>
                    <a:pt x="7219" y="1776"/>
                  </a:cubicBezTo>
                  <a:cubicBezTo>
                    <a:pt x="7219" y="1741"/>
                    <a:pt x="7180" y="1702"/>
                    <a:pt x="7145" y="1702"/>
                  </a:cubicBezTo>
                  <a:close/>
                  <a:moveTo>
                    <a:pt x="19873" y="1702"/>
                  </a:moveTo>
                  <a:cubicBezTo>
                    <a:pt x="19838" y="1724"/>
                    <a:pt x="19820" y="1776"/>
                    <a:pt x="19838" y="1811"/>
                  </a:cubicBezTo>
                  <a:cubicBezTo>
                    <a:pt x="19855" y="1833"/>
                    <a:pt x="19873" y="1850"/>
                    <a:pt x="19907" y="1850"/>
                  </a:cubicBezTo>
                  <a:lnTo>
                    <a:pt x="19947" y="1850"/>
                  </a:lnTo>
                  <a:cubicBezTo>
                    <a:pt x="19981" y="1833"/>
                    <a:pt x="19999" y="1776"/>
                    <a:pt x="19981" y="1741"/>
                  </a:cubicBezTo>
                  <a:cubicBezTo>
                    <a:pt x="19964" y="1724"/>
                    <a:pt x="19929" y="1702"/>
                    <a:pt x="19907" y="1702"/>
                  </a:cubicBezTo>
                  <a:close/>
                  <a:moveTo>
                    <a:pt x="6784" y="1794"/>
                  </a:moveTo>
                  <a:cubicBezTo>
                    <a:pt x="6745" y="1811"/>
                    <a:pt x="6710" y="1850"/>
                    <a:pt x="6727" y="1885"/>
                  </a:cubicBezTo>
                  <a:cubicBezTo>
                    <a:pt x="6727" y="1920"/>
                    <a:pt x="6766" y="1941"/>
                    <a:pt x="6801" y="1941"/>
                  </a:cubicBezTo>
                  <a:lnTo>
                    <a:pt x="6819" y="1941"/>
                  </a:lnTo>
                  <a:cubicBezTo>
                    <a:pt x="6853" y="1920"/>
                    <a:pt x="6875" y="1885"/>
                    <a:pt x="6853" y="1850"/>
                  </a:cubicBezTo>
                  <a:cubicBezTo>
                    <a:pt x="6853" y="1811"/>
                    <a:pt x="6819" y="1794"/>
                    <a:pt x="6801" y="1794"/>
                  </a:cubicBezTo>
                  <a:close/>
                  <a:moveTo>
                    <a:pt x="19546" y="1868"/>
                  </a:moveTo>
                  <a:cubicBezTo>
                    <a:pt x="19511" y="1885"/>
                    <a:pt x="19494" y="1920"/>
                    <a:pt x="19511" y="1959"/>
                  </a:cubicBezTo>
                  <a:cubicBezTo>
                    <a:pt x="19529" y="1994"/>
                    <a:pt x="19546" y="2011"/>
                    <a:pt x="19581" y="2011"/>
                  </a:cubicBezTo>
                  <a:cubicBezTo>
                    <a:pt x="19603" y="2011"/>
                    <a:pt x="19603" y="2011"/>
                    <a:pt x="19620" y="1994"/>
                  </a:cubicBezTo>
                  <a:cubicBezTo>
                    <a:pt x="19655" y="1976"/>
                    <a:pt x="19672" y="1941"/>
                    <a:pt x="19655" y="1902"/>
                  </a:cubicBezTo>
                  <a:cubicBezTo>
                    <a:pt x="19638" y="1885"/>
                    <a:pt x="19603" y="1868"/>
                    <a:pt x="19581" y="1868"/>
                  </a:cubicBezTo>
                  <a:close/>
                  <a:moveTo>
                    <a:pt x="6418" y="1885"/>
                  </a:moveTo>
                  <a:cubicBezTo>
                    <a:pt x="6384" y="1902"/>
                    <a:pt x="6366" y="1941"/>
                    <a:pt x="6366" y="1976"/>
                  </a:cubicBezTo>
                  <a:cubicBezTo>
                    <a:pt x="6384" y="2011"/>
                    <a:pt x="6401" y="2029"/>
                    <a:pt x="6440" y="2029"/>
                  </a:cubicBezTo>
                  <a:lnTo>
                    <a:pt x="6458" y="2029"/>
                  </a:lnTo>
                  <a:cubicBezTo>
                    <a:pt x="6492" y="2011"/>
                    <a:pt x="6527" y="1976"/>
                    <a:pt x="6510" y="1941"/>
                  </a:cubicBezTo>
                  <a:cubicBezTo>
                    <a:pt x="6510" y="1902"/>
                    <a:pt x="6475" y="1885"/>
                    <a:pt x="6440" y="1885"/>
                  </a:cubicBezTo>
                  <a:close/>
                  <a:moveTo>
                    <a:pt x="17262" y="1902"/>
                  </a:moveTo>
                  <a:cubicBezTo>
                    <a:pt x="17244" y="1902"/>
                    <a:pt x="17227" y="1920"/>
                    <a:pt x="17210" y="1920"/>
                  </a:cubicBezTo>
                  <a:cubicBezTo>
                    <a:pt x="17188" y="1959"/>
                    <a:pt x="17188" y="2011"/>
                    <a:pt x="17210" y="2029"/>
                  </a:cubicBezTo>
                  <a:cubicBezTo>
                    <a:pt x="17227" y="2050"/>
                    <a:pt x="17244" y="2050"/>
                    <a:pt x="17262" y="2050"/>
                  </a:cubicBezTo>
                  <a:cubicBezTo>
                    <a:pt x="17279" y="2050"/>
                    <a:pt x="17297" y="2050"/>
                    <a:pt x="17318" y="2029"/>
                  </a:cubicBezTo>
                  <a:cubicBezTo>
                    <a:pt x="17353" y="1994"/>
                    <a:pt x="17336" y="1959"/>
                    <a:pt x="17318" y="1920"/>
                  </a:cubicBezTo>
                  <a:cubicBezTo>
                    <a:pt x="17297" y="1902"/>
                    <a:pt x="17279" y="1902"/>
                    <a:pt x="17262" y="1902"/>
                  </a:cubicBezTo>
                  <a:close/>
                  <a:moveTo>
                    <a:pt x="27087" y="1959"/>
                  </a:moveTo>
                  <a:cubicBezTo>
                    <a:pt x="27070" y="1959"/>
                    <a:pt x="27052" y="1976"/>
                    <a:pt x="27052" y="1976"/>
                  </a:cubicBezTo>
                  <a:cubicBezTo>
                    <a:pt x="27017" y="1994"/>
                    <a:pt x="27000" y="2050"/>
                    <a:pt x="27017" y="2085"/>
                  </a:cubicBezTo>
                  <a:cubicBezTo>
                    <a:pt x="27035" y="2102"/>
                    <a:pt x="27070" y="2102"/>
                    <a:pt x="27087" y="2102"/>
                  </a:cubicBezTo>
                  <a:lnTo>
                    <a:pt x="27126" y="2102"/>
                  </a:lnTo>
                  <a:cubicBezTo>
                    <a:pt x="27161" y="2085"/>
                    <a:pt x="27161" y="2029"/>
                    <a:pt x="27144" y="1994"/>
                  </a:cubicBezTo>
                  <a:cubicBezTo>
                    <a:pt x="27144" y="1976"/>
                    <a:pt x="27109" y="1959"/>
                    <a:pt x="27087" y="1959"/>
                  </a:cubicBezTo>
                  <a:close/>
                  <a:moveTo>
                    <a:pt x="6075" y="1994"/>
                  </a:moveTo>
                  <a:cubicBezTo>
                    <a:pt x="6040" y="1994"/>
                    <a:pt x="6022" y="2050"/>
                    <a:pt x="6022" y="2085"/>
                  </a:cubicBezTo>
                  <a:cubicBezTo>
                    <a:pt x="6040" y="2102"/>
                    <a:pt x="6057" y="2137"/>
                    <a:pt x="6092" y="2137"/>
                  </a:cubicBezTo>
                  <a:cubicBezTo>
                    <a:pt x="6092" y="2137"/>
                    <a:pt x="6114" y="2137"/>
                    <a:pt x="6114" y="2120"/>
                  </a:cubicBezTo>
                  <a:cubicBezTo>
                    <a:pt x="6149" y="2120"/>
                    <a:pt x="6166" y="2085"/>
                    <a:pt x="6166" y="2029"/>
                  </a:cubicBezTo>
                  <a:cubicBezTo>
                    <a:pt x="6149" y="2011"/>
                    <a:pt x="6131" y="1994"/>
                    <a:pt x="6092" y="1994"/>
                  </a:cubicBezTo>
                  <a:close/>
                  <a:moveTo>
                    <a:pt x="19220" y="2011"/>
                  </a:moveTo>
                  <a:cubicBezTo>
                    <a:pt x="19185" y="2029"/>
                    <a:pt x="19168" y="2085"/>
                    <a:pt x="19185" y="2120"/>
                  </a:cubicBezTo>
                  <a:cubicBezTo>
                    <a:pt x="19202" y="2137"/>
                    <a:pt x="19220" y="2159"/>
                    <a:pt x="19255" y="2159"/>
                  </a:cubicBezTo>
                  <a:lnTo>
                    <a:pt x="19276" y="2159"/>
                  </a:lnTo>
                  <a:cubicBezTo>
                    <a:pt x="19311" y="2137"/>
                    <a:pt x="19329" y="2085"/>
                    <a:pt x="19311" y="2050"/>
                  </a:cubicBezTo>
                  <a:cubicBezTo>
                    <a:pt x="19311" y="2029"/>
                    <a:pt x="19276" y="2011"/>
                    <a:pt x="19255" y="2011"/>
                  </a:cubicBezTo>
                  <a:close/>
                  <a:moveTo>
                    <a:pt x="5748" y="2085"/>
                  </a:moveTo>
                  <a:lnTo>
                    <a:pt x="5731" y="2102"/>
                  </a:lnTo>
                  <a:cubicBezTo>
                    <a:pt x="5696" y="2102"/>
                    <a:pt x="5657" y="2159"/>
                    <a:pt x="5679" y="2194"/>
                  </a:cubicBezTo>
                  <a:cubicBezTo>
                    <a:pt x="5696" y="2211"/>
                    <a:pt x="5713" y="2229"/>
                    <a:pt x="5748" y="2229"/>
                  </a:cubicBezTo>
                  <a:lnTo>
                    <a:pt x="5766" y="2229"/>
                  </a:lnTo>
                  <a:cubicBezTo>
                    <a:pt x="5805" y="2229"/>
                    <a:pt x="5822" y="2176"/>
                    <a:pt x="5822" y="2137"/>
                  </a:cubicBezTo>
                  <a:cubicBezTo>
                    <a:pt x="5805" y="2120"/>
                    <a:pt x="5787" y="2085"/>
                    <a:pt x="5748" y="2085"/>
                  </a:cubicBezTo>
                  <a:close/>
                  <a:moveTo>
                    <a:pt x="17553" y="2137"/>
                  </a:moveTo>
                  <a:cubicBezTo>
                    <a:pt x="17514" y="2137"/>
                    <a:pt x="17497" y="2137"/>
                    <a:pt x="17479" y="2159"/>
                  </a:cubicBezTo>
                  <a:cubicBezTo>
                    <a:pt x="17462" y="2194"/>
                    <a:pt x="17479" y="2246"/>
                    <a:pt x="17497" y="2268"/>
                  </a:cubicBezTo>
                  <a:cubicBezTo>
                    <a:pt x="17514" y="2268"/>
                    <a:pt x="17536" y="2285"/>
                    <a:pt x="17553" y="2285"/>
                  </a:cubicBezTo>
                  <a:cubicBezTo>
                    <a:pt x="17571" y="2285"/>
                    <a:pt x="17588" y="2268"/>
                    <a:pt x="17606" y="2246"/>
                  </a:cubicBezTo>
                  <a:cubicBezTo>
                    <a:pt x="17623" y="2211"/>
                    <a:pt x="17623" y="2176"/>
                    <a:pt x="17588" y="2137"/>
                  </a:cubicBezTo>
                  <a:close/>
                  <a:moveTo>
                    <a:pt x="18894" y="2159"/>
                  </a:moveTo>
                  <a:cubicBezTo>
                    <a:pt x="18859" y="2176"/>
                    <a:pt x="18841" y="2211"/>
                    <a:pt x="18859" y="2246"/>
                  </a:cubicBezTo>
                  <a:cubicBezTo>
                    <a:pt x="18859" y="2285"/>
                    <a:pt x="18894" y="2303"/>
                    <a:pt x="18911" y="2303"/>
                  </a:cubicBezTo>
                  <a:cubicBezTo>
                    <a:pt x="18928" y="2303"/>
                    <a:pt x="18928" y="2303"/>
                    <a:pt x="18950" y="2285"/>
                  </a:cubicBezTo>
                  <a:cubicBezTo>
                    <a:pt x="18985" y="2285"/>
                    <a:pt x="19002" y="2229"/>
                    <a:pt x="18985" y="2194"/>
                  </a:cubicBezTo>
                  <a:cubicBezTo>
                    <a:pt x="18968" y="2176"/>
                    <a:pt x="18950" y="2159"/>
                    <a:pt x="18911" y="2159"/>
                  </a:cubicBezTo>
                  <a:close/>
                  <a:moveTo>
                    <a:pt x="5387" y="2211"/>
                  </a:moveTo>
                  <a:cubicBezTo>
                    <a:pt x="5352" y="2229"/>
                    <a:pt x="5313" y="2268"/>
                    <a:pt x="5331" y="2303"/>
                  </a:cubicBezTo>
                  <a:cubicBezTo>
                    <a:pt x="5352" y="2337"/>
                    <a:pt x="5370" y="2355"/>
                    <a:pt x="5404" y="2355"/>
                  </a:cubicBezTo>
                  <a:lnTo>
                    <a:pt x="5422" y="2355"/>
                  </a:lnTo>
                  <a:cubicBezTo>
                    <a:pt x="5461" y="2337"/>
                    <a:pt x="5478" y="2303"/>
                    <a:pt x="5478" y="2268"/>
                  </a:cubicBezTo>
                  <a:cubicBezTo>
                    <a:pt x="5461" y="2229"/>
                    <a:pt x="5439" y="2211"/>
                    <a:pt x="5404" y="2211"/>
                  </a:cubicBezTo>
                  <a:close/>
                  <a:moveTo>
                    <a:pt x="18550" y="2285"/>
                  </a:moveTo>
                  <a:cubicBezTo>
                    <a:pt x="18515" y="2303"/>
                    <a:pt x="18493" y="2337"/>
                    <a:pt x="18515" y="2377"/>
                  </a:cubicBezTo>
                  <a:cubicBezTo>
                    <a:pt x="18515" y="2411"/>
                    <a:pt x="18550" y="2429"/>
                    <a:pt x="18585" y="2429"/>
                  </a:cubicBezTo>
                  <a:cubicBezTo>
                    <a:pt x="18585" y="2429"/>
                    <a:pt x="18602" y="2429"/>
                    <a:pt x="18602" y="2411"/>
                  </a:cubicBezTo>
                  <a:cubicBezTo>
                    <a:pt x="18641" y="2411"/>
                    <a:pt x="18659" y="2377"/>
                    <a:pt x="18641" y="2320"/>
                  </a:cubicBezTo>
                  <a:cubicBezTo>
                    <a:pt x="18641" y="2303"/>
                    <a:pt x="18602" y="2285"/>
                    <a:pt x="18585" y="2285"/>
                  </a:cubicBezTo>
                  <a:close/>
                  <a:moveTo>
                    <a:pt x="27235" y="2285"/>
                  </a:moveTo>
                  <a:cubicBezTo>
                    <a:pt x="27196" y="2303"/>
                    <a:pt x="27196" y="2355"/>
                    <a:pt x="27218" y="2394"/>
                  </a:cubicBezTo>
                  <a:cubicBezTo>
                    <a:pt x="27218" y="2411"/>
                    <a:pt x="27252" y="2429"/>
                    <a:pt x="27270" y="2429"/>
                  </a:cubicBezTo>
                  <a:cubicBezTo>
                    <a:pt x="27287" y="2429"/>
                    <a:pt x="27287" y="2429"/>
                    <a:pt x="27305" y="2411"/>
                  </a:cubicBezTo>
                  <a:cubicBezTo>
                    <a:pt x="27344" y="2394"/>
                    <a:pt x="27361" y="2355"/>
                    <a:pt x="27344" y="2320"/>
                  </a:cubicBezTo>
                  <a:cubicBezTo>
                    <a:pt x="27326" y="2285"/>
                    <a:pt x="27287" y="2285"/>
                    <a:pt x="27270" y="2285"/>
                  </a:cubicBezTo>
                  <a:close/>
                  <a:moveTo>
                    <a:pt x="17862" y="2303"/>
                  </a:moveTo>
                  <a:cubicBezTo>
                    <a:pt x="17841" y="2303"/>
                    <a:pt x="17806" y="2320"/>
                    <a:pt x="17806" y="2337"/>
                  </a:cubicBezTo>
                  <a:cubicBezTo>
                    <a:pt x="17788" y="2394"/>
                    <a:pt x="17806" y="2429"/>
                    <a:pt x="17841" y="2446"/>
                  </a:cubicBezTo>
                  <a:lnTo>
                    <a:pt x="17862" y="2446"/>
                  </a:lnTo>
                  <a:cubicBezTo>
                    <a:pt x="17897" y="2446"/>
                    <a:pt x="17932" y="2429"/>
                    <a:pt x="17932" y="2394"/>
                  </a:cubicBezTo>
                  <a:cubicBezTo>
                    <a:pt x="17949" y="2355"/>
                    <a:pt x="17932" y="2320"/>
                    <a:pt x="17897" y="2303"/>
                  </a:cubicBezTo>
                  <a:close/>
                  <a:moveTo>
                    <a:pt x="5043" y="2337"/>
                  </a:moveTo>
                  <a:cubicBezTo>
                    <a:pt x="5004" y="2355"/>
                    <a:pt x="4987" y="2394"/>
                    <a:pt x="5004" y="2429"/>
                  </a:cubicBezTo>
                  <a:cubicBezTo>
                    <a:pt x="5004" y="2464"/>
                    <a:pt x="5043" y="2485"/>
                    <a:pt x="5061" y="2485"/>
                  </a:cubicBezTo>
                  <a:lnTo>
                    <a:pt x="5096" y="2485"/>
                  </a:lnTo>
                  <a:cubicBezTo>
                    <a:pt x="5135" y="2464"/>
                    <a:pt x="5152" y="2411"/>
                    <a:pt x="5135" y="2377"/>
                  </a:cubicBezTo>
                  <a:cubicBezTo>
                    <a:pt x="5113" y="2355"/>
                    <a:pt x="5096" y="2337"/>
                    <a:pt x="5061" y="2337"/>
                  </a:cubicBezTo>
                  <a:close/>
                  <a:moveTo>
                    <a:pt x="18223" y="2355"/>
                  </a:moveTo>
                  <a:cubicBezTo>
                    <a:pt x="18189" y="2355"/>
                    <a:pt x="18149" y="2394"/>
                    <a:pt x="18149" y="2429"/>
                  </a:cubicBezTo>
                  <a:cubicBezTo>
                    <a:pt x="18149" y="2464"/>
                    <a:pt x="18189" y="2503"/>
                    <a:pt x="18223" y="2503"/>
                  </a:cubicBezTo>
                  <a:cubicBezTo>
                    <a:pt x="18258" y="2503"/>
                    <a:pt x="18297" y="2464"/>
                    <a:pt x="18297" y="2429"/>
                  </a:cubicBezTo>
                  <a:cubicBezTo>
                    <a:pt x="18297" y="2377"/>
                    <a:pt x="18258" y="2355"/>
                    <a:pt x="18223" y="2355"/>
                  </a:cubicBezTo>
                  <a:close/>
                  <a:moveTo>
                    <a:pt x="4734" y="2464"/>
                  </a:moveTo>
                  <a:cubicBezTo>
                    <a:pt x="4717" y="2464"/>
                    <a:pt x="4717" y="2485"/>
                    <a:pt x="4700" y="2485"/>
                  </a:cubicBezTo>
                  <a:cubicBezTo>
                    <a:pt x="4660" y="2503"/>
                    <a:pt x="4643" y="2538"/>
                    <a:pt x="4660" y="2572"/>
                  </a:cubicBezTo>
                  <a:cubicBezTo>
                    <a:pt x="4678" y="2594"/>
                    <a:pt x="4700" y="2612"/>
                    <a:pt x="4734" y="2612"/>
                  </a:cubicBezTo>
                  <a:lnTo>
                    <a:pt x="4752" y="2612"/>
                  </a:lnTo>
                  <a:cubicBezTo>
                    <a:pt x="4787" y="2594"/>
                    <a:pt x="4808" y="2555"/>
                    <a:pt x="4787" y="2520"/>
                  </a:cubicBezTo>
                  <a:cubicBezTo>
                    <a:pt x="4787" y="2485"/>
                    <a:pt x="4752" y="2464"/>
                    <a:pt x="4734" y="2464"/>
                  </a:cubicBezTo>
                  <a:close/>
                  <a:moveTo>
                    <a:pt x="27453" y="2594"/>
                  </a:moveTo>
                  <a:cubicBezTo>
                    <a:pt x="27435" y="2594"/>
                    <a:pt x="27435" y="2594"/>
                    <a:pt x="27413" y="2612"/>
                  </a:cubicBezTo>
                  <a:cubicBezTo>
                    <a:pt x="27379" y="2629"/>
                    <a:pt x="27361" y="2664"/>
                    <a:pt x="27396" y="2703"/>
                  </a:cubicBezTo>
                  <a:cubicBezTo>
                    <a:pt x="27396" y="2720"/>
                    <a:pt x="27435" y="2738"/>
                    <a:pt x="27453" y="2738"/>
                  </a:cubicBezTo>
                  <a:lnTo>
                    <a:pt x="27487" y="2738"/>
                  </a:lnTo>
                  <a:cubicBezTo>
                    <a:pt x="27522" y="2703"/>
                    <a:pt x="27544" y="2664"/>
                    <a:pt x="27505" y="2629"/>
                  </a:cubicBezTo>
                  <a:cubicBezTo>
                    <a:pt x="27505" y="2612"/>
                    <a:pt x="27470" y="2594"/>
                    <a:pt x="27453" y="2594"/>
                  </a:cubicBezTo>
                  <a:close/>
                  <a:moveTo>
                    <a:pt x="4391" y="2612"/>
                  </a:moveTo>
                  <a:lnTo>
                    <a:pt x="4373" y="2629"/>
                  </a:lnTo>
                  <a:cubicBezTo>
                    <a:pt x="4334" y="2646"/>
                    <a:pt x="4317" y="2681"/>
                    <a:pt x="4334" y="2720"/>
                  </a:cubicBezTo>
                  <a:cubicBezTo>
                    <a:pt x="4334" y="2755"/>
                    <a:pt x="4373" y="2755"/>
                    <a:pt x="4391" y="2755"/>
                  </a:cubicBezTo>
                  <a:lnTo>
                    <a:pt x="4425" y="2755"/>
                  </a:lnTo>
                  <a:cubicBezTo>
                    <a:pt x="4460" y="2738"/>
                    <a:pt x="4482" y="2703"/>
                    <a:pt x="4460" y="2664"/>
                  </a:cubicBezTo>
                  <a:cubicBezTo>
                    <a:pt x="4443" y="2629"/>
                    <a:pt x="4425" y="2612"/>
                    <a:pt x="4391" y="2612"/>
                  </a:cubicBezTo>
                  <a:close/>
                  <a:moveTo>
                    <a:pt x="4047" y="2773"/>
                  </a:moveTo>
                  <a:cubicBezTo>
                    <a:pt x="4008" y="2790"/>
                    <a:pt x="3990" y="2847"/>
                    <a:pt x="4008" y="2881"/>
                  </a:cubicBezTo>
                  <a:cubicBezTo>
                    <a:pt x="4008" y="2899"/>
                    <a:pt x="4047" y="2921"/>
                    <a:pt x="4064" y="2921"/>
                  </a:cubicBezTo>
                  <a:lnTo>
                    <a:pt x="4099" y="2921"/>
                  </a:lnTo>
                  <a:cubicBezTo>
                    <a:pt x="4134" y="2899"/>
                    <a:pt x="4156" y="2847"/>
                    <a:pt x="4134" y="2812"/>
                  </a:cubicBezTo>
                  <a:cubicBezTo>
                    <a:pt x="4117" y="2790"/>
                    <a:pt x="4099" y="2773"/>
                    <a:pt x="4064" y="2773"/>
                  </a:cubicBezTo>
                  <a:close/>
                  <a:moveTo>
                    <a:pt x="27596" y="2921"/>
                  </a:moveTo>
                  <a:cubicBezTo>
                    <a:pt x="27561" y="2938"/>
                    <a:pt x="27544" y="2990"/>
                    <a:pt x="27561" y="3008"/>
                  </a:cubicBezTo>
                  <a:cubicBezTo>
                    <a:pt x="27579" y="3047"/>
                    <a:pt x="27596" y="3064"/>
                    <a:pt x="27631" y="3064"/>
                  </a:cubicBezTo>
                  <a:cubicBezTo>
                    <a:pt x="27653" y="3064"/>
                    <a:pt x="27653" y="3047"/>
                    <a:pt x="27670" y="3047"/>
                  </a:cubicBezTo>
                  <a:cubicBezTo>
                    <a:pt x="27705" y="3029"/>
                    <a:pt x="27705" y="2973"/>
                    <a:pt x="27688" y="2955"/>
                  </a:cubicBezTo>
                  <a:cubicBezTo>
                    <a:pt x="27688" y="2921"/>
                    <a:pt x="27653" y="2921"/>
                    <a:pt x="27631" y="2921"/>
                  </a:cubicBezTo>
                  <a:close/>
                  <a:moveTo>
                    <a:pt x="3721" y="2938"/>
                  </a:moveTo>
                  <a:cubicBezTo>
                    <a:pt x="3681" y="2955"/>
                    <a:pt x="3664" y="2990"/>
                    <a:pt x="3681" y="3029"/>
                  </a:cubicBezTo>
                  <a:cubicBezTo>
                    <a:pt x="3681" y="3064"/>
                    <a:pt x="3721" y="3082"/>
                    <a:pt x="3738" y="3082"/>
                  </a:cubicBezTo>
                  <a:cubicBezTo>
                    <a:pt x="3755" y="3082"/>
                    <a:pt x="3755" y="3064"/>
                    <a:pt x="3773" y="3064"/>
                  </a:cubicBezTo>
                  <a:cubicBezTo>
                    <a:pt x="3808" y="3047"/>
                    <a:pt x="3829" y="3008"/>
                    <a:pt x="3808" y="2973"/>
                  </a:cubicBezTo>
                  <a:cubicBezTo>
                    <a:pt x="3790" y="2938"/>
                    <a:pt x="3773" y="2938"/>
                    <a:pt x="3738" y="2938"/>
                  </a:cubicBezTo>
                  <a:close/>
                  <a:moveTo>
                    <a:pt x="3412" y="3082"/>
                  </a:moveTo>
                  <a:cubicBezTo>
                    <a:pt x="3412" y="3082"/>
                    <a:pt x="3394" y="3099"/>
                    <a:pt x="3372" y="3099"/>
                  </a:cubicBezTo>
                  <a:cubicBezTo>
                    <a:pt x="3338" y="3116"/>
                    <a:pt x="3338" y="3156"/>
                    <a:pt x="3355" y="3190"/>
                  </a:cubicBezTo>
                  <a:cubicBezTo>
                    <a:pt x="3372" y="3225"/>
                    <a:pt x="3394" y="3225"/>
                    <a:pt x="3412" y="3225"/>
                  </a:cubicBezTo>
                  <a:lnTo>
                    <a:pt x="3446" y="3225"/>
                  </a:lnTo>
                  <a:cubicBezTo>
                    <a:pt x="3481" y="3208"/>
                    <a:pt x="3503" y="3156"/>
                    <a:pt x="3481" y="3138"/>
                  </a:cubicBezTo>
                  <a:cubicBezTo>
                    <a:pt x="3464" y="3099"/>
                    <a:pt x="3446" y="3082"/>
                    <a:pt x="3412" y="3082"/>
                  </a:cubicBezTo>
                  <a:close/>
                  <a:moveTo>
                    <a:pt x="27779" y="3225"/>
                  </a:moveTo>
                  <a:cubicBezTo>
                    <a:pt x="27740" y="3264"/>
                    <a:pt x="27722" y="3299"/>
                    <a:pt x="27740" y="3334"/>
                  </a:cubicBezTo>
                  <a:cubicBezTo>
                    <a:pt x="27761" y="3356"/>
                    <a:pt x="27779" y="3373"/>
                    <a:pt x="27814" y="3373"/>
                  </a:cubicBezTo>
                  <a:cubicBezTo>
                    <a:pt x="27814" y="3373"/>
                    <a:pt x="27831" y="3373"/>
                    <a:pt x="27849" y="3356"/>
                  </a:cubicBezTo>
                  <a:cubicBezTo>
                    <a:pt x="27888" y="3334"/>
                    <a:pt x="27888" y="3299"/>
                    <a:pt x="27870" y="3264"/>
                  </a:cubicBezTo>
                  <a:cubicBezTo>
                    <a:pt x="27870" y="3247"/>
                    <a:pt x="27831" y="3225"/>
                    <a:pt x="27814" y="3225"/>
                  </a:cubicBezTo>
                  <a:close/>
                  <a:moveTo>
                    <a:pt x="3068" y="3282"/>
                  </a:moveTo>
                  <a:cubicBezTo>
                    <a:pt x="3029" y="3317"/>
                    <a:pt x="3029" y="3356"/>
                    <a:pt x="3046" y="3390"/>
                  </a:cubicBezTo>
                  <a:cubicBezTo>
                    <a:pt x="3068" y="3408"/>
                    <a:pt x="3085" y="3425"/>
                    <a:pt x="3103" y="3425"/>
                  </a:cubicBezTo>
                  <a:cubicBezTo>
                    <a:pt x="3120" y="3425"/>
                    <a:pt x="3137" y="3425"/>
                    <a:pt x="3137" y="3408"/>
                  </a:cubicBezTo>
                  <a:cubicBezTo>
                    <a:pt x="3177" y="3390"/>
                    <a:pt x="3194" y="3356"/>
                    <a:pt x="3177" y="3317"/>
                  </a:cubicBezTo>
                  <a:cubicBezTo>
                    <a:pt x="3155" y="3282"/>
                    <a:pt x="3137" y="3282"/>
                    <a:pt x="3103" y="3282"/>
                  </a:cubicBezTo>
                  <a:close/>
                  <a:moveTo>
                    <a:pt x="2811" y="3482"/>
                  </a:moveTo>
                  <a:cubicBezTo>
                    <a:pt x="2794" y="3482"/>
                    <a:pt x="2776" y="3482"/>
                    <a:pt x="2759" y="3499"/>
                  </a:cubicBezTo>
                  <a:cubicBezTo>
                    <a:pt x="2741" y="3517"/>
                    <a:pt x="2720" y="3551"/>
                    <a:pt x="2741" y="3591"/>
                  </a:cubicBezTo>
                  <a:cubicBezTo>
                    <a:pt x="2759" y="3608"/>
                    <a:pt x="2776" y="3625"/>
                    <a:pt x="2811" y="3625"/>
                  </a:cubicBezTo>
                  <a:cubicBezTo>
                    <a:pt x="2811" y="3625"/>
                    <a:pt x="2829" y="3625"/>
                    <a:pt x="2850" y="3608"/>
                  </a:cubicBezTo>
                  <a:cubicBezTo>
                    <a:pt x="2885" y="3591"/>
                    <a:pt x="2885" y="3534"/>
                    <a:pt x="2868" y="3517"/>
                  </a:cubicBezTo>
                  <a:cubicBezTo>
                    <a:pt x="2850" y="3499"/>
                    <a:pt x="2829" y="3482"/>
                    <a:pt x="2811" y="3482"/>
                  </a:cubicBezTo>
                  <a:close/>
                  <a:moveTo>
                    <a:pt x="27996" y="3534"/>
                  </a:moveTo>
                  <a:cubicBezTo>
                    <a:pt x="27979" y="3534"/>
                    <a:pt x="27979" y="3534"/>
                    <a:pt x="27957" y="3551"/>
                  </a:cubicBezTo>
                  <a:cubicBezTo>
                    <a:pt x="27922" y="3573"/>
                    <a:pt x="27922" y="3608"/>
                    <a:pt x="27940" y="3643"/>
                  </a:cubicBezTo>
                  <a:cubicBezTo>
                    <a:pt x="27940" y="3660"/>
                    <a:pt x="27979" y="3682"/>
                    <a:pt x="27996" y="3682"/>
                  </a:cubicBezTo>
                  <a:cubicBezTo>
                    <a:pt x="28014" y="3682"/>
                    <a:pt x="28031" y="3682"/>
                    <a:pt x="28031" y="3660"/>
                  </a:cubicBezTo>
                  <a:cubicBezTo>
                    <a:pt x="28066" y="3643"/>
                    <a:pt x="28088" y="3608"/>
                    <a:pt x="28066" y="3573"/>
                  </a:cubicBezTo>
                  <a:cubicBezTo>
                    <a:pt x="28049" y="3551"/>
                    <a:pt x="28014" y="3534"/>
                    <a:pt x="27996" y="3534"/>
                  </a:cubicBezTo>
                  <a:close/>
                  <a:moveTo>
                    <a:pt x="2502" y="3682"/>
                  </a:moveTo>
                  <a:cubicBezTo>
                    <a:pt x="2485" y="3682"/>
                    <a:pt x="2485" y="3682"/>
                    <a:pt x="2467" y="3699"/>
                  </a:cubicBezTo>
                  <a:cubicBezTo>
                    <a:pt x="2433" y="3717"/>
                    <a:pt x="2433" y="3769"/>
                    <a:pt x="2450" y="3808"/>
                  </a:cubicBezTo>
                  <a:cubicBezTo>
                    <a:pt x="2467" y="3826"/>
                    <a:pt x="2485" y="3826"/>
                    <a:pt x="2502" y="3826"/>
                  </a:cubicBezTo>
                  <a:lnTo>
                    <a:pt x="2541" y="3826"/>
                  </a:lnTo>
                  <a:cubicBezTo>
                    <a:pt x="2576" y="3791"/>
                    <a:pt x="2594" y="3752"/>
                    <a:pt x="2559" y="3717"/>
                  </a:cubicBezTo>
                  <a:cubicBezTo>
                    <a:pt x="2559" y="3699"/>
                    <a:pt x="2524" y="3682"/>
                    <a:pt x="2502" y="3682"/>
                  </a:cubicBezTo>
                  <a:close/>
                  <a:moveTo>
                    <a:pt x="28157" y="3843"/>
                  </a:moveTo>
                  <a:cubicBezTo>
                    <a:pt x="28123" y="3878"/>
                    <a:pt x="28105" y="3917"/>
                    <a:pt x="28140" y="3952"/>
                  </a:cubicBezTo>
                  <a:cubicBezTo>
                    <a:pt x="28140" y="3969"/>
                    <a:pt x="28175" y="3987"/>
                    <a:pt x="28197" y="3987"/>
                  </a:cubicBezTo>
                  <a:cubicBezTo>
                    <a:pt x="28214" y="3987"/>
                    <a:pt x="28231" y="3987"/>
                    <a:pt x="28231" y="3969"/>
                  </a:cubicBezTo>
                  <a:cubicBezTo>
                    <a:pt x="28266" y="3952"/>
                    <a:pt x="28284" y="3900"/>
                    <a:pt x="28249" y="3878"/>
                  </a:cubicBezTo>
                  <a:cubicBezTo>
                    <a:pt x="28249" y="3843"/>
                    <a:pt x="28214" y="3843"/>
                    <a:pt x="28197" y="3843"/>
                  </a:cubicBezTo>
                  <a:close/>
                  <a:moveTo>
                    <a:pt x="2158" y="3900"/>
                  </a:moveTo>
                  <a:cubicBezTo>
                    <a:pt x="2141" y="3934"/>
                    <a:pt x="2124" y="3969"/>
                    <a:pt x="2158" y="4008"/>
                  </a:cubicBezTo>
                  <a:cubicBezTo>
                    <a:pt x="2158" y="4026"/>
                    <a:pt x="2198" y="4043"/>
                    <a:pt x="2215" y="4043"/>
                  </a:cubicBezTo>
                  <a:cubicBezTo>
                    <a:pt x="2232" y="4043"/>
                    <a:pt x="2232" y="4026"/>
                    <a:pt x="2250" y="4026"/>
                  </a:cubicBezTo>
                  <a:cubicBezTo>
                    <a:pt x="2285" y="4008"/>
                    <a:pt x="2285" y="3952"/>
                    <a:pt x="2267" y="3917"/>
                  </a:cubicBezTo>
                  <a:cubicBezTo>
                    <a:pt x="2250" y="3900"/>
                    <a:pt x="2232" y="3900"/>
                    <a:pt x="2215" y="3900"/>
                  </a:cubicBezTo>
                  <a:close/>
                  <a:moveTo>
                    <a:pt x="1871" y="4117"/>
                  </a:moveTo>
                  <a:cubicBezTo>
                    <a:pt x="1832" y="4152"/>
                    <a:pt x="1832" y="4187"/>
                    <a:pt x="1849" y="4226"/>
                  </a:cubicBezTo>
                  <a:cubicBezTo>
                    <a:pt x="1871" y="4243"/>
                    <a:pt x="1889" y="4261"/>
                    <a:pt x="1923" y="4261"/>
                  </a:cubicBezTo>
                  <a:cubicBezTo>
                    <a:pt x="1941" y="4261"/>
                    <a:pt x="1941" y="4243"/>
                    <a:pt x="1958" y="4243"/>
                  </a:cubicBezTo>
                  <a:cubicBezTo>
                    <a:pt x="1997" y="4204"/>
                    <a:pt x="1997" y="4169"/>
                    <a:pt x="1980" y="4135"/>
                  </a:cubicBezTo>
                  <a:cubicBezTo>
                    <a:pt x="1958" y="4117"/>
                    <a:pt x="1941" y="4117"/>
                    <a:pt x="1923" y="4117"/>
                  </a:cubicBezTo>
                  <a:close/>
                  <a:moveTo>
                    <a:pt x="28414" y="4135"/>
                  </a:moveTo>
                  <a:cubicBezTo>
                    <a:pt x="28392" y="4135"/>
                    <a:pt x="28375" y="4135"/>
                    <a:pt x="28358" y="4152"/>
                  </a:cubicBezTo>
                  <a:cubicBezTo>
                    <a:pt x="28340" y="4169"/>
                    <a:pt x="28323" y="4226"/>
                    <a:pt x="28358" y="4243"/>
                  </a:cubicBezTo>
                  <a:lnTo>
                    <a:pt x="28340" y="4243"/>
                  </a:lnTo>
                  <a:cubicBezTo>
                    <a:pt x="28358" y="4261"/>
                    <a:pt x="28375" y="4278"/>
                    <a:pt x="28414" y="4278"/>
                  </a:cubicBezTo>
                  <a:cubicBezTo>
                    <a:pt x="28432" y="4278"/>
                    <a:pt x="28432" y="4278"/>
                    <a:pt x="28449" y="4261"/>
                  </a:cubicBezTo>
                  <a:cubicBezTo>
                    <a:pt x="28484" y="4243"/>
                    <a:pt x="28484" y="4187"/>
                    <a:pt x="28466" y="4169"/>
                  </a:cubicBezTo>
                  <a:cubicBezTo>
                    <a:pt x="28449" y="4152"/>
                    <a:pt x="28432" y="4135"/>
                    <a:pt x="28414" y="4135"/>
                  </a:cubicBezTo>
                  <a:close/>
                  <a:moveTo>
                    <a:pt x="1632" y="4335"/>
                  </a:moveTo>
                  <a:cubicBezTo>
                    <a:pt x="1615" y="4335"/>
                    <a:pt x="1597" y="4335"/>
                    <a:pt x="1580" y="4352"/>
                  </a:cubicBezTo>
                  <a:cubicBezTo>
                    <a:pt x="1562" y="4370"/>
                    <a:pt x="1545" y="4422"/>
                    <a:pt x="1580" y="4443"/>
                  </a:cubicBezTo>
                  <a:cubicBezTo>
                    <a:pt x="1597" y="4461"/>
                    <a:pt x="1615" y="4478"/>
                    <a:pt x="1632" y="4478"/>
                  </a:cubicBezTo>
                  <a:cubicBezTo>
                    <a:pt x="1654" y="4478"/>
                    <a:pt x="1671" y="4478"/>
                    <a:pt x="1671" y="4461"/>
                  </a:cubicBezTo>
                  <a:cubicBezTo>
                    <a:pt x="1706" y="4443"/>
                    <a:pt x="1706" y="4387"/>
                    <a:pt x="1688" y="4352"/>
                  </a:cubicBezTo>
                  <a:cubicBezTo>
                    <a:pt x="1671" y="4335"/>
                    <a:pt x="1654" y="4335"/>
                    <a:pt x="1632" y="4335"/>
                  </a:cubicBezTo>
                  <a:close/>
                  <a:moveTo>
                    <a:pt x="28632" y="4422"/>
                  </a:moveTo>
                  <a:cubicBezTo>
                    <a:pt x="28610" y="4422"/>
                    <a:pt x="28593" y="4422"/>
                    <a:pt x="28575" y="4443"/>
                  </a:cubicBezTo>
                  <a:cubicBezTo>
                    <a:pt x="28558" y="4461"/>
                    <a:pt x="28540" y="4513"/>
                    <a:pt x="28575" y="4531"/>
                  </a:cubicBezTo>
                  <a:cubicBezTo>
                    <a:pt x="28593" y="4552"/>
                    <a:pt x="28610" y="4570"/>
                    <a:pt x="28632" y="4570"/>
                  </a:cubicBezTo>
                  <a:cubicBezTo>
                    <a:pt x="28649" y="4570"/>
                    <a:pt x="28667" y="4570"/>
                    <a:pt x="28667" y="4552"/>
                  </a:cubicBezTo>
                  <a:cubicBezTo>
                    <a:pt x="28701" y="4531"/>
                    <a:pt x="28701" y="4478"/>
                    <a:pt x="28684" y="4443"/>
                  </a:cubicBezTo>
                  <a:cubicBezTo>
                    <a:pt x="28667" y="4422"/>
                    <a:pt x="28649" y="4422"/>
                    <a:pt x="28632" y="4422"/>
                  </a:cubicBezTo>
                  <a:close/>
                  <a:moveTo>
                    <a:pt x="1345" y="4570"/>
                  </a:moveTo>
                  <a:cubicBezTo>
                    <a:pt x="1345" y="4570"/>
                    <a:pt x="1327" y="4570"/>
                    <a:pt x="1306" y="4587"/>
                  </a:cubicBezTo>
                  <a:cubicBezTo>
                    <a:pt x="1271" y="4604"/>
                    <a:pt x="1271" y="4661"/>
                    <a:pt x="1288" y="4678"/>
                  </a:cubicBezTo>
                  <a:cubicBezTo>
                    <a:pt x="1306" y="4696"/>
                    <a:pt x="1327" y="4713"/>
                    <a:pt x="1362" y="4713"/>
                  </a:cubicBezTo>
                  <a:cubicBezTo>
                    <a:pt x="1362" y="4713"/>
                    <a:pt x="1380" y="4696"/>
                    <a:pt x="1397" y="4696"/>
                  </a:cubicBezTo>
                  <a:cubicBezTo>
                    <a:pt x="1436" y="4661"/>
                    <a:pt x="1436" y="4622"/>
                    <a:pt x="1414" y="4587"/>
                  </a:cubicBezTo>
                  <a:cubicBezTo>
                    <a:pt x="1397" y="4570"/>
                    <a:pt x="1380" y="4570"/>
                    <a:pt x="1345" y="4570"/>
                  </a:cubicBezTo>
                  <a:close/>
                  <a:moveTo>
                    <a:pt x="28867" y="4696"/>
                  </a:moveTo>
                  <a:cubicBezTo>
                    <a:pt x="28849" y="4696"/>
                    <a:pt x="28828" y="4713"/>
                    <a:pt x="28810" y="4713"/>
                  </a:cubicBezTo>
                  <a:cubicBezTo>
                    <a:pt x="28775" y="4748"/>
                    <a:pt x="28775" y="4787"/>
                    <a:pt x="28793" y="4822"/>
                  </a:cubicBezTo>
                  <a:cubicBezTo>
                    <a:pt x="28810" y="4839"/>
                    <a:pt x="28828" y="4839"/>
                    <a:pt x="28867" y="4839"/>
                  </a:cubicBezTo>
                  <a:cubicBezTo>
                    <a:pt x="28867" y="4839"/>
                    <a:pt x="28884" y="4839"/>
                    <a:pt x="28902" y="4822"/>
                  </a:cubicBezTo>
                  <a:cubicBezTo>
                    <a:pt x="28936" y="4805"/>
                    <a:pt x="28936" y="4770"/>
                    <a:pt x="28919" y="4731"/>
                  </a:cubicBezTo>
                  <a:cubicBezTo>
                    <a:pt x="28902" y="4713"/>
                    <a:pt x="28884" y="4696"/>
                    <a:pt x="28867" y="4696"/>
                  </a:cubicBezTo>
                  <a:close/>
                  <a:moveTo>
                    <a:pt x="1088" y="4805"/>
                  </a:moveTo>
                  <a:cubicBezTo>
                    <a:pt x="1071" y="4805"/>
                    <a:pt x="1053" y="4805"/>
                    <a:pt x="1036" y="4822"/>
                  </a:cubicBezTo>
                  <a:cubicBezTo>
                    <a:pt x="1001" y="4839"/>
                    <a:pt x="1001" y="4896"/>
                    <a:pt x="1036" y="4931"/>
                  </a:cubicBezTo>
                  <a:cubicBezTo>
                    <a:pt x="1036" y="4948"/>
                    <a:pt x="1053" y="4948"/>
                    <a:pt x="1088" y="4948"/>
                  </a:cubicBezTo>
                  <a:cubicBezTo>
                    <a:pt x="1110" y="4948"/>
                    <a:pt x="1110" y="4948"/>
                    <a:pt x="1127" y="4931"/>
                  </a:cubicBezTo>
                  <a:cubicBezTo>
                    <a:pt x="1162" y="4896"/>
                    <a:pt x="1162" y="4857"/>
                    <a:pt x="1127" y="4822"/>
                  </a:cubicBezTo>
                  <a:cubicBezTo>
                    <a:pt x="1127" y="4805"/>
                    <a:pt x="1110" y="4805"/>
                    <a:pt x="1088" y="4805"/>
                  </a:cubicBezTo>
                  <a:close/>
                  <a:moveTo>
                    <a:pt x="29084" y="4987"/>
                  </a:moveTo>
                  <a:cubicBezTo>
                    <a:pt x="29067" y="4987"/>
                    <a:pt x="29067" y="4987"/>
                    <a:pt x="29045" y="5005"/>
                  </a:cubicBezTo>
                  <a:cubicBezTo>
                    <a:pt x="29010" y="5022"/>
                    <a:pt x="29010" y="5074"/>
                    <a:pt x="29028" y="5096"/>
                  </a:cubicBezTo>
                  <a:cubicBezTo>
                    <a:pt x="29045" y="5114"/>
                    <a:pt x="29067" y="5131"/>
                    <a:pt x="29084" y="5131"/>
                  </a:cubicBezTo>
                  <a:cubicBezTo>
                    <a:pt x="29102" y="5131"/>
                    <a:pt x="29119" y="5114"/>
                    <a:pt x="29136" y="5114"/>
                  </a:cubicBezTo>
                  <a:cubicBezTo>
                    <a:pt x="29176" y="5074"/>
                    <a:pt x="29176" y="5040"/>
                    <a:pt x="29136" y="5005"/>
                  </a:cubicBezTo>
                  <a:cubicBezTo>
                    <a:pt x="29136" y="4987"/>
                    <a:pt x="29102" y="4987"/>
                    <a:pt x="29084" y="4987"/>
                  </a:cubicBezTo>
                  <a:close/>
                  <a:moveTo>
                    <a:pt x="818" y="5057"/>
                  </a:moveTo>
                  <a:cubicBezTo>
                    <a:pt x="801" y="5057"/>
                    <a:pt x="783" y="5057"/>
                    <a:pt x="762" y="5074"/>
                  </a:cubicBezTo>
                  <a:cubicBezTo>
                    <a:pt x="744" y="5114"/>
                    <a:pt x="744" y="5148"/>
                    <a:pt x="762" y="5183"/>
                  </a:cubicBezTo>
                  <a:cubicBezTo>
                    <a:pt x="783" y="5183"/>
                    <a:pt x="801" y="5205"/>
                    <a:pt x="818" y="5205"/>
                  </a:cubicBezTo>
                  <a:cubicBezTo>
                    <a:pt x="836" y="5205"/>
                    <a:pt x="853" y="5183"/>
                    <a:pt x="870" y="5183"/>
                  </a:cubicBezTo>
                  <a:cubicBezTo>
                    <a:pt x="910" y="5148"/>
                    <a:pt x="892" y="5114"/>
                    <a:pt x="870" y="5074"/>
                  </a:cubicBezTo>
                  <a:cubicBezTo>
                    <a:pt x="853" y="5057"/>
                    <a:pt x="836" y="5057"/>
                    <a:pt x="818" y="5057"/>
                  </a:cubicBezTo>
                  <a:close/>
                  <a:moveTo>
                    <a:pt x="29319" y="5257"/>
                  </a:moveTo>
                  <a:cubicBezTo>
                    <a:pt x="29319" y="5257"/>
                    <a:pt x="29302" y="5257"/>
                    <a:pt x="29284" y="5275"/>
                  </a:cubicBezTo>
                  <a:cubicBezTo>
                    <a:pt x="29245" y="5292"/>
                    <a:pt x="29245" y="5349"/>
                    <a:pt x="29263" y="5366"/>
                  </a:cubicBezTo>
                  <a:cubicBezTo>
                    <a:pt x="29284" y="5383"/>
                    <a:pt x="29302" y="5401"/>
                    <a:pt x="29319" y="5401"/>
                  </a:cubicBezTo>
                  <a:cubicBezTo>
                    <a:pt x="29337" y="5401"/>
                    <a:pt x="29354" y="5401"/>
                    <a:pt x="29371" y="5383"/>
                  </a:cubicBezTo>
                  <a:cubicBezTo>
                    <a:pt x="29411" y="5349"/>
                    <a:pt x="29411" y="5314"/>
                    <a:pt x="29371" y="5275"/>
                  </a:cubicBezTo>
                  <a:cubicBezTo>
                    <a:pt x="29371" y="5257"/>
                    <a:pt x="29354" y="5257"/>
                    <a:pt x="29319" y="5257"/>
                  </a:cubicBezTo>
                  <a:close/>
                  <a:moveTo>
                    <a:pt x="566" y="5314"/>
                  </a:moveTo>
                  <a:cubicBezTo>
                    <a:pt x="544" y="5314"/>
                    <a:pt x="527" y="5331"/>
                    <a:pt x="509" y="5349"/>
                  </a:cubicBezTo>
                  <a:cubicBezTo>
                    <a:pt x="492" y="5366"/>
                    <a:pt x="492" y="5423"/>
                    <a:pt x="527" y="5440"/>
                  </a:cubicBezTo>
                  <a:cubicBezTo>
                    <a:pt x="527" y="5457"/>
                    <a:pt x="544" y="5457"/>
                    <a:pt x="566" y="5457"/>
                  </a:cubicBezTo>
                  <a:cubicBezTo>
                    <a:pt x="583" y="5457"/>
                    <a:pt x="618" y="5457"/>
                    <a:pt x="618" y="5440"/>
                  </a:cubicBezTo>
                  <a:cubicBezTo>
                    <a:pt x="653" y="5401"/>
                    <a:pt x="653" y="5366"/>
                    <a:pt x="618" y="5331"/>
                  </a:cubicBezTo>
                  <a:cubicBezTo>
                    <a:pt x="601" y="5331"/>
                    <a:pt x="583" y="5314"/>
                    <a:pt x="566" y="5314"/>
                  </a:cubicBezTo>
                  <a:close/>
                  <a:moveTo>
                    <a:pt x="29572" y="5531"/>
                  </a:moveTo>
                  <a:cubicBezTo>
                    <a:pt x="29554" y="5531"/>
                    <a:pt x="29537" y="5531"/>
                    <a:pt x="29519" y="5549"/>
                  </a:cubicBezTo>
                  <a:cubicBezTo>
                    <a:pt x="29480" y="5566"/>
                    <a:pt x="29480" y="5618"/>
                    <a:pt x="29519" y="5640"/>
                  </a:cubicBezTo>
                  <a:cubicBezTo>
                    <a:pt x="29537" y="5657"/>
                    <a:pt x="29554" y="5675"/>
                    <a:pt x="29572" y="5675"/>
                  </a:cubicBezTo>
                  <a:cubicBezTo>
                    <a:pt x="29589" y="5675"/>
                    <a:pt x="29611" y="5657"/>
                    <a:pt x="29611" y="5657"/>
                  </a:cubicBezTo>
                  <a:cubicBezTo>
                    <a:pt x="29646" y="5618"/>
                    <a:pt x="29646" y="5584"/>
                    <a:pt x="29628" y="5549"/>
                  </a:cubicBezTo>
                  <a:cubicBezTo>
                    <a:pt x="29611" y="5531"/>
                    <a:pt x="29589" y="5531"/>
                    <a:pt x="29572" y="5531"/>
                  </a:cubicBezTo>
                  <a:close/>
                  <a:moveTo>
                    <a:pt x="327" y="5584"/>
                  </a:moveTo>
                  <a:cubicBezTo>
                    <a:pt x="309" y="5584"/>
                    <a:pt x="292" y="5601"/>
                    <a:pt x="274" y="5618"/>
                  </a:cubicBezTo>
                  <a:cubicBezTo>
                    <a:pt x="257" y="5640"/>
                    <a:pt x="257" y="5692"/>
                    <a:pt x="274" y="5710"/>
                  </a:cubicBezTo>
                  <a:cubicBezTo>
                    <a:pt x="292" y="5727"/>
                    <a:pt x="309" y="5727"/>
                    <a:pt x="327" y="5727"/>
                  </a:cubicBezTo>
                  <a:cubicBezTo>
                    <a:pt x="348" y="5727"/>
                    <a:pt x="366" y="5727"/>
                    <a:pt x="383" y="5710"/>
                  </a:cubicBezTo>
                  <a:cubicBezTo>
                    <a:pt x="418" y="5675"/>
                    <a:pt x="400" y="5640"/>
                    <a:pt x="383" y="5601"/>
                  </a:cubicBezTo>
                  <a:cubicBezTo>
                    <a:pt x="366" y="5601"/>
                    <a:pt x="348" y="5584"/>
                    <a:pt x="327" y="5584"/>
                  </a:cubicBezTo>
                  <a:close/>
                  <a:moveTo>
                    <a:pt x="29807" y="5801"/>
                  </a:moveTo>
                  <a:cubicBezTo>
                    <a:pt x="29789" y="5801"/>
                    <a:pt x="29772" y="5801"/>
                    <a:pt x="29772" y="5818"/>
                  </a:cubicBezTo>
                  <a:cubicBezTo>
                    <a:pt x="29737" y="5836"/>
                    <a:pt x="29737" y="5892"/>
                    <a:pt x="29754" y="5910"/>
                  </a:cubicBezTo>
                  <a:cubicBezTo>
                    <a:pt x="29772" y="5927"/>
                    <a:pt x="29789" y="5927"/>
                    <a:pt x="29807" y="5927"/>
                  </a:cubicBezTo>
                  <a:cubicBezTo>
                    <a:pt x="29828" y="5927"/>
                    <a:pt x="29846" y="5927"/>
                    <a:pt x="29863" y="5910"/>
                  </a:cubicBezTo>
                  <a:cubicBezTo>
                    <a:pt x="29898" y="5892"/>
                    <a:pt x="29898" y="5836"/>
                    <a:pt x="29863" y="5818"/>
                  </a:cubicBezTo>
                  <a:cubicBezTo>
                    <a:pt x="29846" y="5801"/>
                    <a:pt x="29828" y="5801"/>
                    <a:pt x="29807" y="5801"/>
                  </a:cubicBezTo>
                  <a:close/>
                  <a:moveTo>
                    <a:pt x="92" y="5858"/>
                  </a:moveTo>
                  <a:cubicBezTo>
                    <a:pt x="74" y="5858"/>
                    <a:pt x="57" y="5875"/>
                    <a:pt x="39" y="5875"/>
                  </a:cubicBezTo>
                  <a:cubicBezTo>
                    <a:pt x="0" y="5910"/>
                    <a:pt x="0" y="5966"/>
                    <a:pt x="39" y="5984"/>
                  </a:cubicBezTo>
                  <a:cubicBezTo>
                    <a:pt x="57" y="6001"/>
                    <a:pt x="74" y="6001"/>
                    <a:pt x="92" y="6001"/>
                  </a:cubicBezTo>
                  <a:cubicBezTo>
                    <a:pt x="109" y="6001"/>
                    <a:pt x="131" y="6001"/>
                    <a:pt x="148" y="5984"/>
                  </a:cubicBezTo>
                  <a:cubicBezTo>
                    <a:pt x="166" y="5945"/>
                    <a:pt x="166" y="5910"/>
                    <a:pt x="131" y="5875"/>
                  </a:cubicBezTo>
                  <a:cubicBezTo>
                    <a:pt x="131" y="5858"/>
                    <a:pt x="109" y="5858"/>
                    <a:pt x="92" y="5858"/>
                  </a:cubicBezTo>
                  <a:close/>
                  <a:moveTo>
                    <a:pt x="30063" y="6053"/>
                  </a:moveTo>
                  <a:cubicBezTo>
                    <a:pt x="30046" y="6053"/>
                    <a:pt x="30024" y="6053"/>
                    <a:pt x="30007" y="6075"/>
                  </a:cubicBezTo>
                  <a:cubicBezTo>
                    <a:pt x="29989" y="6110"/>
                    <a:pt x="29989" y="6145"/>
                    <a:pt x="30007" y="6184"/>
                  </a:cubicBezTo>
                  <a:cubicBezTo>
                    <a:pt x="30024" y="6201"/>
                    <a:pt x="30046" y="6201"/>
                    <a:pt x="30063" y="6201"/>
                  </a:cubicBezTo>
                  <a:cubicBezTo>
                    <a:pt x="30081" y="6201"/>
                    <a:pt x="30098" y="6201"/>
                    <a:pt x="30116" y="6184"/>
                  </a:cubicBezTo>
                  <a:cubicBezTo>
                    <a:pt x="30133" y="6145"/>
                    <a:pt x="30133" y="6110"/>
                    <a:pt x="30116" y="6075"/>
                  </a:cubicBezTo>
                  <a:cubicBezTo>
                    <a:pt x="30098" y="6053"/>
                    <a:pt x="30081" y="6053"/>
                    <a:pt x="30063" y="6053"/>
                  </a:cubicBezTo>
                  <a:close/>
                  <a:moveTo>
                    <a:pt x="30316" y="6328"/>
                  </a:moveTo>
                  <a:cubicBezTo>
                    <a:pt x="30298" y="6328"/>
                    <a:pt x="30281" y="6328"/>
                    <a:pt x="30263" y="6345"/>
                  </a:cubicBezTo>
                  <a:cubicBezTo>
                    <a:pt x="30224" y="6362"/>
                    <a:pt x="30224" y="6419"/>
                    <a:pt x="30263" y="6436"/>
                  </a:cubicBezTo>
                  <a:cubicBezTo>
                    <a:pt x="30281" y="6454"/>
                    <a:pt x="30298" y="6471"/>
                    <a:pt x="30316" y="6471"/>
                  </a:cubicBezTo>
                  <a:cubicBezTo>
                    <a:pt x="30333" y="6471"/>
                    <a:pt x="30351" y="6454"/>
                    <a:pt x="30372" y="6436"/>
                  </a:cubicBezTo>
                  <a:cubicBezTo>
                    <a:pt x="30390" y="6419"/>
                    <a:pt x="30390" y="6362"/>
                    <a:pt x="30372" y="6345"/>
                  </a:cubicBezTo>
                  <a:cubicBezTo>
                    <a:pt x="30351" y="6328"/>
                    <a:pt x="30333" y="6328"/>
                    <a:pt x="30316" y="6328"/>
                  </a:cubicBezTo>
                  <a:close/>
                  <a:moveTo>
                    <a:pt x="30568" y="6580"/>
                  </a:moveTo>
                  <a:cubicBezTo>
                    <a:pt x="30551" y="6580"/>
                    <a:pt x="30533" y="6580"/>
                    <a:pt x="30516" y="6597"/>
                  </a:cubicBezTo>
                  <a:cubicBezTo>
                    <a:pt x="30481" y="6637"/>
                    <a:pt x="30481" y="6671"/>
                    <a:pt x="30516" y="6706"/>
                  </a:cubicBezTo>
                  <a:cubicBezTo>
                    <a:pt x="30533" y="6728"/>
                    <a:pt x="30551" y="6728"/>
                    <a:pt x="30568" y="6728"/>
                  </a:cubicBezTo>
                  <a:cubicBezTo>
                    <a:pt x="30590" y="6728"/>
                    <a:pt x="30607" y="6728"/>
                    <a:pt x="30625" y="6706"/>
                  </a:cubicBezTo>
                  <a:cubicBezTo>
                    <a:pt x="30642" y="6671"/>
                    <a:pt x="30642" y="6637"/>
                    <a:pt x="30625" y="6597"/>
                  </a:cubicBezTo>
                  <a:cubicBezTo>
                    <a:pt x="30607" y="6580"/>
                    <a:pt x="30590" y="6580"/>
                    <a:pt x="30568" y="6580"/>
                  </a:cubicBezTo>
                  <a:close/>
                  <a:moveTo>
                    <a:pt x="30825" y="6815"/>
                  </a:moveTo>
                  <a:cubicBezTo>
                    <a:pt x="30807" y="6815"/>
                    <a:pt x="30786" y="6837"/>
                    <a:pt x="30786" y="6854"/>
                  </a:cubicBezTo>
                  <a:cubicBezTo>
                    <a:pt x="30751" y="6872"/>
                    <a:pt x="30751" y="6924"/>
                    <a:pt x="30786" y="6945"/>
                  </a:cubicBezTo>
                  <a:cubicBezTo>
                    <a:pt x="30807" y="6963"/>
                    <a:pt x="30825" y="6963"/>
                    <a:pt x="30825" y="6963"/>
                  </a:cubicBezTo>
                  <a:cubicBezTo>
                    <a:pt x="30860" y="6963"/>
                    <a:pt x="30877" y="6963"/>
                    <a:pt x="30877" y="6945"/>
                  </a:cubicBezTo>
                  <a:cubicBezTo>
                    <a:pt x="30916" y="6924"/>
                    <a:pt x="30916" y="6872"/>
                    <a:pt x="30877" y="6837"/>
                  </a:cubicBezTo>
                  <a:cubicBezTo>
                    <a:pt x="30860" y="6837"/>
                    <a:pt x="30842" y="6815"/>
                    <a:pt x="30825" y="6815"/>
                  </a:cubicBezTo>
                  <a:close/>
                  <a:moveTo>
                    <a:pt x="31095" y="7072"/>
                  </a:moveTo>
                  <a:cubicBezTo>
                    <a:pt x="31077" y="7072"/>
                    <a:pt x="31060" y="7072"/>
                    <a:pt x="31042" y="7089"/>
                  </a:cubicBezTo>
                  <a:cubicBezTo>
                    <a:pt x="31025" y="7124"/>
                    <a:pt x="31025" y="7163"/>
                    <a:pt x="31042" y="7198"/>
                  </a:cubicBezTo>
                  <a:cubicBezTo>
                    <a:pt x="31060" y="7215"/>
                    <a:pt x="31077" y="7215"/>
                    <a:pt x="31095" y="7215"/>
                  </a:cubicBezTo>
                  <a:cubicBezTo>
                    <a:pt x="31112" y="7215"/>
                    <a:pt x="31134" y="7215"/>
                    <a:pt x="31151" y="7198"/>
                  </a:cubicBezTo>
                  <a:cubicBezTo>
                    <a:pt x="31169" y="7163"/>
                    <a:pt x="31186" y="7124"/>
                    <a:pt x="31151" y="7089"/>
                  </a:cubicBezTo>
                  <a:cubicBezTo>
                    <a:pt x="31134" y="7089"/>
                    <a:pt x="31112" y="7072"/>
                    <a:pt x="31095" y="7072"/>
                  </a:cubicBezTo>
                  <a:close/>
                  <a:moveTo>
                    <a:pt x="31277" y="7381"/>
                  </a:moveTo>
                  <a:cubicBezTo>
                    <a:pt x="31243" y="7381"/>
                    <a:pt x="31203" y="7415"/>
                    <a:pt x="31221" y="7450"/>
                  </a:cubicBezTo>
                  <a:cubicBezTo>
                    <a:pt x="31221" y="7489"/>
                    <a:pt x="31260" y="7524"/>
                    <a:pt x="31295" y="7524"/>
                  </a:cubicBezTo>
                  <a:lnTo>
                    <a:pt x="31312" y="7524"/>
                  </a:lnTo>
                  <a:cubicBezTo>
                    <a:pt x="31351" y="7507"/>
                    <a:pt x="31369" y="7468"/>
                    <a:pt x="31369" y="7433"/>
                  </a:cubicBezTo>
                  <a:cubicBezTo>
                    <a:pt x="31351" y="7398"/>
                    <a:pt x="31330" y="7381"/>
                    <a:pt x="31295" y="738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7"/>
            <p:cNvSpPr/>
            <p:nvPr/>
          </p:nvSpPr>
          <p:spPr>
            <a:xfrm rot="-5400000">
              <a:off x="6545226" y="1978751"/>
              <a:ext cx="5613486" cy="1192174"/>
            </a:xfrm>
            <a:custGeom>
              <a:avLst/>
              <a:gdLst/>
              <a:ahLst/>
              <a:cxnLst/>
              <a:rect l="l" t="t" r="r" b="b"/>
              <a:pathLst>
                <a:path w="31387" h="7307" extrusionOk="0">
                  <a:moveTo>
                    <a:pt x="24098" y="0"/>
                  </a:moveTo>
                  <a:cubicBezTo>
                    <a:pt x="24063" y="0"/>
                    <a:pt x="24024" y="35"/>
                    <a:pt x="24024" y="74"/>
                  </a:cubicBezTo>
                  <a:cubicBezTo>
                    <a:pt x="24024" y="109"/>
                    <a:pt x="24063" y="144"/>
                    <a:pt x="24098" y="144"/>
                  </a:cubicBezTo>
                  <a:cubicBezTo>
                    <a:pt x="24132" y="144"/>
                    <a:pt x="24172" y="109"/>
                    <a:pt x="24172" y="53"/>
                  </a:cubicBezTo>
                  <a:cubicBezTo>
                    <a:pt x="24172" y="18"/>
                    <a:pt x="24132" y="0"/>
                    <a:pt x="24098" y="0"/>
                  </a:cubicBezTo>
                  <a:close/>
                  <a:moveTo>
                    <a:pt x="24459" y="0"/>
                  </a:moveTo>
                  <a:cubicBezTo>
                    <a:pt x="24424" y="0"/>
                    <a:pt x="24389" y="35"/>
                    <a:pt x="24389" y="74"/>
                  </a:cubicBezTo>
                  <a:cubicBezTo>
                    <a:pt x="24389" y="109"/>
                    <a:pt x="24407" y="144"/>
                    <a:pt x="24459" y="144"/>
                  </a:cubicBezTo>
                  <a:cubicBezTo>
                    <a:pt x="24498" y="144"/>
                    <a:pt x="24533" y="127"/>
                    <a:pt x="24533" y="92"/>
                  </a:cubicBezTo>
                  <a:cubicBezTo>
                    <a:pt x="24533" y="35"/>
                    <a:pt x="24498" y="0"/>
                    <a:pt x="24459" y="0"/>
                  </a:cubicBezTo>
                  <a:close/>
                  <a:moveTo>
                    <a:pt x="23715" y="18"/>
                  </a:moveTo>
                  <a:cubicBezTo>
                    <a:pt x="23680" y="35"/>
                    <a:pt x="23663" y="74"/>
                    <a:pt x="23663" y="109"/>
                  </a:cubicBezTo>
                  <a:cubicBezTo>
                    <a:pt x="23663" y="144"/>
                    <a:pt x="23697" y="161"/>
                    <a:pt x="23737" y="161"/>
                  </a:cubicBezTo>
                  <a:lnTo>
                    <a:pt x="23754" y="161"/>
                  </a:lnTo>
                  <a:cubicBezTo>
                    <a:pt x="23789" y="161"/>
                    <a:pt x="23806" y="127"/>
                    <a:pt x="23806" y="92"/>
                  </a:cubicBezTo>
                  <a:cubicBezTo>
                    <a:pt x="23806" y="53"/>
                    <a:pt x="23771" y="18"/>
                    <a:pt x="23737" y="18"/>
                  </a:cubicBezTo>
                  <a:close/>
                  <a:moveTo>
                    <a:pt x="24824" y="53"/>
                  </a:moveTo>
                  <a:cubicBezTo>
                    <a:pt x="24785" y="53"/>
                    <a:pt x="24750" y="74"/>
                    <a:pt x="24750" y="109"/>
                  </a:cubicBezTo>
                  <a:cubicBezTo>
                    <a:pt x="24733" y="144"/>
                    <a:pt x="24768" y="183"/>
                    <a:pt x="24803" y="201"/>
                  </a:cubicBezTo>
                  <a:lnTo>
                    <a:pt x="24824" y="201"/>
                  </a:lnTo>
                  <a:cubicBezTo>
                    <a:pt x="24859" y="201"/>
                    <a:pt x="24877" y="183"/>
                    <a:pt x="24894" y="144"/>
                  </a:cubicBezTo>
                  <a:cubicBezTo>
                    <a:pt x="24894" y="109"/>
                    <a:pt x="24877" y="53"/>
                    <a:pt x="24842" y="53"/>
                  </a:cubicBezTo>
                  <a:close/>
                  <a:moveTo>
                    <a:pt x="23354" y="92"/>
                  </a:moveTo>
                  <a:cubicBezTo>
                    <a:pt x="23319" y="92"/>
                    <a:pt x="23301" y="127"/>
                    <a:pt x="23301" y="183"/>
                  </a:cubicBezTo>
                  <a:cubicBezTo>
                    <a:pt x="23319" y="201"/>
                    <a:pt x="23336" y="235"/>
                    <a:pt x="23371" y="235"/>
                  </a:cubicBezTo>
                  <a:lnTo>
                    <a:pt x="23388" y="235"/>
                  </a:lnTo>
                  <a:cubicBezTo>
                    <a:pt x="23428" y="218"/>
                    <a:pt x="23462" y="183"/>
                    <a:pt x="23445" y="144"/>
                  </a:cubicBezTo>
                  <a:cubicBezTo>
                    <a:pt x="23445" y="109"/>
                    <a:pt x="23410" y="92"/>
                    <a:pt x="23371" y="92"/>
                  </a:cubicBezTo>
                  <a:close/>
                  <a:moveTo>
                    <a:pt x="25168" y="144"/>
                  </a:moveTo>
                  <a:cubicBezTo>
                    <a:pt x="25129" y="144"/>
                    <a:pt x="25112" y="161"/>
                    <a:pt x="25094" y="201"/>
                  </a:cubicBezTo>
                  <a:cubicBezTo>
                    <a:pt x="25077" y="235"/>
                    <a:pt x="25094" y="270"/>
                    <a:pt x="25151" y="292"/>
                  </a:cubicBezTo>
                  <a:lnTo>
                    <a:pt x="25168" y="292"/>
                  </a:lnTo>
                  <a:cubicBezTo>
                    <a:pt x="25203" y="292"/>
                    <a:pt x="25220" y="270"/>
                    <a:pt x="25238" y="253"/>
                  </a:cubicBezTo>
                  <a:cubicBezTo>
                    <a:pt x="25238" y="218"/>
                    <a:pt x="25220" y="161"/>
                    <a:pt x="25186" y="161"/>
                  </a:cubicBezTo>
                  <a:lnTo>
                    <a:pt x="25168" y="144"/>
                  </a:lnTo>
                  <a:close/>
                  <a:moveTo>
                    <a:pt x="14325" y="183"/>
                  </a:moveTo>
                  <a:cubicBezTo>
                    <a:pt x="14290" y="183"/>
                    <a:pt x="14251" y="218"/>
                    <a:pt x="14251" y="253"/>
                  </a:cubicBezTo>
                  <a:cubicBezTo>
                    <a:pt x="14251" y="292"/>
                    <a:pt x="14290" y="327"/>
                    <a:pt x="14325" y="327"/>
                  </a:cubicBezTo>
                  <a:cubicBezTo>
                    <a:pt x="14359" y="327"/>
                    <a:pt x="14399" y="292"/>
                    <a:pt x="14399" y="253"/>
                  </a:cubicBezTo>
                  <a:cubicBezTo>
                    <a:pt x="14399" y="218"/>
                    <a:pt x="14359" y="183"/>
                    <a:pt x="14325" y="183"/>
                  </a:cubicBezTo>
                  <a:close/>
                  <a:moveTo>
                    <a:pt x="23010" y="183"/>
                  </a:moveTo>
                  <a:cubicBezTo>
                    <a:pt x="22975" y="183"/>
                    <a:pt x="22936" y="235"/>
                    <a:pt x="22953" y="270"/>
                  </a:cubicBezTo>
                  <a:cubicBezTo>
                    <a:pt x="22975" y="292"/>
                    <a:pt x="22992" y="327"/>
                    <a:pt x="23027" y="327"/>
                  </a:cubicBezTo>
                  <a:lnTo>
                    <a:pt x="23045" y="309"/>
                  </a:lnTo>
                  <a:cubicBezTo>
                    <a:pt x="23084" y="309"/>
                    <a:pt x="23101" y="270"/>
                    <a:pt x="23101" y="218"/>
                  </a:cubicBezTo>
                  <a:cubicBezTo>
                    <a:pt x="23084" y="201"/>
                    <a:pt x="23062" y="183"/>
                    <a:pt x="23027" y="183"/>
                  </a:cubicBezTo>
                  <a:close/>
                  <a:moveTo>
                    <a:pt x="13964" y="201"/>
                  </a:moveTo>
                  <a:cubicBezTo>
                    <a:pt x="13907" y="218"/>
                    <a:pt x="13890" y="253"/>
                    <a:pt x="13890" y="292"/>
                  </a:cubicBezTo>
                  <a:cubicBezTo>
                    <a:pt x="13890" y="327"/>
                    <a:pt x="13924" y="344"/>
                    <a:pt x="13964" y="344"/>
                  </a:cubicBezTo>
                  <a:cubicBezTo>
                    <a:pt x="14016" y="344"/>
                    <a:pt x="14033" y="309"/>
                    <a:pt x="14033" y="270"/>
                  </a:cubicBezTo>
                  <a:cubicBezTo>
                    <a:pt x="14033" y="235"/>
                    <a:pt x="13998" y="201"/>
                    <a:pt x="13964" y="201"/>
                  </a:cubicBezTo>
                  <a:close/>
                  <a:moveTo>
                    <a:pt x="14686" y="201"/>
                  </a:moveTo>
                  <a:cubicBezTo>
                    <a:pt x="14651" y="201"/>
                    <a:pt x="14616" y="218"/>
                    <a:pt x="14616" y="253"/>
                  </a:cubicBezTo>
                  <a:cubicBezTo>
                    <a:pt x="14616" y="309"/>
                    <a:pt x="14634" y="327"/>
                    <a:pt x="14686" y="344"/>
                  </a:cubicBezTo>
                  <a:cubicBezTo>
                    <a:pt x="14725" y="344"/>
                    <a:pt x="14760" y="309"/>
                    <a:pt x="14760" y="270"/>
                  </a:cubicBezTo>
                  <a:cubicBezTo>
                    <a:pt x="14760" y="235"/>
                    <a:pt x="14725" y="201"/>
                    <a:pt x="14686" y="201"/>
                  </a:cubicBezTo>
                  <a:close/>
                  <a:moveTo>
                    <a:pt x="15051" y="235"/>
                  </a:moveTo>
                  <a:cubicBezTo>
                    <a:pt x="15012" y="235"/>
                    <a:pt x="14977" y="253"/>
                    <a:pt x="14977" y="292"/>
                  </a:cubicBezTo>
                  <a:cubicBezTo>
                    <a:pt x="14960" y="344"/>
                    <a:pt x="14995" y="379"/>
                    <a:pt x="15034" y="379"/>
                  </a:cubicBezTo>
                  <a:lnTo>
                    <a:pt x="15051" y="379"/>
                  </a:lnTo>
                  <a:cubicBezTo>
                    <a:pt x="15086" y="379"/>
                    <a:pt x="15104" y="362"/>
                    <a:pt x="15121" y="327"/>
                  </a:cubicBezTo>
                  <a:cubicBezTo>
                    <a:pt x="15121" y="292"/>
                    <a:pt x="15104" y="253"/>
                    <a:pt x="15051" y="235"/>
                  </a:cubicBezTo>
                  <a:close/>
                  <a:moveTo>
                    <a:pt x="13598" y="253"/>
                  </a:moveTo>
                  <a:cubicBezTo>
                    <a:pt x="13546" y="270"/>
                    <a:pt x="13528" y="309"/>
                    <a:pt x="13528" y="344"/>
                  </a:cubicBezTo>
                  <a:cubicBezTo>
                    <a:pt x="13546" y="379"/>
                    <a:pt x="13563" y="401"/>
                    <a:pt x="13598" y="401"/>
                  </a:cubicBezTo>
                  <a:lnTo>
                    <a:pt x="13620" y="401"/>
                  </a:lnTo>
                  <a:cubicBezTo>
                    <a:pt x="13655" y="401"/>
                    <a:pt x="13672" y="362"/>
                    <a:pt x="13672" y="309"/>
                  </a:cubicBezTo>
                  <a:cubicBezTo>
                    <a:pt x="13672" y="292"/>
                    <a:pt x="13637" y="253"/>
                    <a:pt x="13598" y="253"/>
                  </a:cubicBezTo>
                  <a:close/>
                  <a:moveTo>
                    <a:pt x="22666" y="292"/>
                  </a:moveTo>
                  <a:cubicBezTo>
                    <a:pt x="22610" y="309"/>
                    <a:pt x="22592" y="344"/>
                    <a:pt x="22610" y="379"/>
                  </a:cubicBezTo>
                  <a:cubicBezTo>
                    <a:pt x="22627" y="418"/>
                    <a:pt x="22649" y="435"/>
                    <a:pt x="22684" y="435"/>
                  </a:cubicBezTo>
                  <a:cubicBezTo>
                    <a:pt x="22684" y="435"/>
                    <a:pt x="22701" y="435"/>
                    <a:pt x="22701" y="418"/>
                  </a:cubicBezTo>
                  <a:cubicBezTo>
                    <a:pt x="22736" y="418"/>
                    <a:pt x="22757" y="362"/>
                    <a:pt x="22757" y="327"/>
                  </a:cubicBezTo>
                  <a:cubicBezTo>
                    <a:pt x="22736" y="309"/>
                    <a:pt x="22718" y="292"/>
                    <a:pt x="22684" y="292"/>
                  </a:cubicBezTo>
                  <a:close/>
                  <a:moveTo>
                    <a:pt x="25494" y="309"/>
                  </a:moveTo>
                  <a:cubicBezTo>
                    <a:pt x="25477" y="309"/>
                    <a:pt x="25438" y="327"/>
                    <a:pt x="25438" y="344"/>
                  </a:cubicBezTo>
                  <a:cubicBezTo>
                    <a:pt x="25420" y="379"/>
                    <a:pt x="25420" y="418"/>
                    <a:pt x="25455" y="435"/>
                  </a:cubicBezTo>
                  <a:cubicBezTo>
                    <a:pt x="25477" y="453"/>
                    <a:pt x="25477" y="453"/>
                    <a:pt x="25494" y="453"/>
                  </a:cubicBezTo>
                  <a:cubicBezTo>
                    <a:pt x="25512" y="453"/>
                    <a:pt x="25547" y="435"/>
                    <a:pt x="25564" y="418"/>
                  </a:cubicBezTo>
                  <a:cubicBezTo>
                    <a:pt x="25586" y="379"/>
                    <a:pt x="25564" y="327"/>
                    <a:pt x="25529" y="309"/>
                  </a:cubicBezTo>
                  <a:close/>
                  <a:moveTo>
                    <a:pt x="13237" y="327"/>
                  </a:moveTo>
                  <a:cubicBezTo>
                    <a:pt x="13202" y="344"/>
                    <a:pt x="13163" y="379"/>
                    <a:pt x="13185" y="418"/>
                  </a:cubicBezTo>
                  <a:cubicBezTo>
                    <a:pt x="13185" y="453"/>
                    <a:pt x="13219" y="470"/>
                    <a:pt x="13254" y="470"/>
                  </a:cubicBezTo>
                  <a:cubicBezTo>
                    <a:pt x="13311" y="453"/>
                    <a:pt x="13328" y="418"/>
                    <a:pt x="13311" y="379"/>
                  </a:cubicBezTo>
                  <a:cubicBezTo>
                    <a:pt x="13311" y="344"/>
                    <a:pt x="13272" y="327"/>
                    <a:pt x="13254" y="327"/>
                  </a:cubicBezTo>
                  <a:close/>
                  <a:moveTo>
                    <a:pt x="15395" y="344"/>
                  </a:moveTo>
                  <a:cubicBezTo>
                    <a:pt x="15360" y="344"/>
                    <a:pt x="15339" y="362"/>
                    <a:pt x="15321" y="379"/>
                  </a:cubicBezTo>
                  <a:cubicBezTo>
                    <a:pt x="15304" y="418"/>
                    <a:pt x="15321" y="470"/>
                    <a:pt x="15360" y="488"/>
                  </a:cubicBezTo>
                  <a:lnTo>
                    <a:pt x="15395" y="488"/>
                  </a:lnTo>
                  <a:cubicBezTo>
                    <a:pt x="15412" y="488"/>
                    <a:pt x="15447" y="470"/>
                    <a:pt x="15447" y="453"/>
                  </a:cubicBezTo>
                  <a:cubicBezTo>
                    <a:pt x="15469" y="418"/>
                    <a:pt x="15447" y="362"/>
                    <a:pt x="15412" y="344"/>
                  </a:cubicBezTo>
                  <a:close/>
                  <a:moveTo>
                    <a:pt x="12876" y="418"/>
                  </a:moveTo>
                  <a:cubicBezTo>
                    <a:pt x="12837" y="418"/>
                    <a:pt x="12819" y="470"/>
                    <a:pt x="12819" y="509"/>
                  </a:cubicBezTo>
                  <a:cubicBezTo>
                    <a:pt x="12837" y="544"/>
                    <a:pt x="12858" y="562"/>
                    <a:pt x="12893" y="562"/>
                  </a:cubicBezTo>
                  <a:lnTo>
                    <a:pt x="12910" y="562"/>
                  </a:lnTo>
                  <a:cubicBezTo>
                    <a:pt x="12945" y="544"/>
                    <a:pt x="12984" y="509"/>
                    <a:pt x="12967" y="470"/>
                  </a:cubicBezTo>
                  <a:cubicBezTo>
                    <a:pt x="12967" y="435"/>
                    <a:pt x="12928" y="418"/>
                    <a:pt x="12893" y="418"/>
                  </a:cubicBezTo>
                  <a:close/>
                  <a:moveTo>
                    <a:pt x="22322" y="418"/>
                  </a:moveTo>
                  <a:cubicBezTo>
                    <a:pt x="22283" y="435"/>
                    <a:pt x="22266" y="470"/>
                    <a:pt x="22266" y="509"/>
                  </a:cubicBezTo>
                  <a:cubicBezTo>
                    <a:pt x="22283" y="544"/>
                    <a:pt x="22322" y="562"/>
                    <a:pt x="22340" y="562"/>
                  </a:cubicBezTo>
                  <a:cubicBezTo>
                    <a:pt x="22357" y="562"/>
                    <a:pt x="22357" y="562"/>
                    <a:pt x="22375" y="544"/>
                  </a:cubicBezTo>
                  <a:cubicBezTo>
                    <a:pt x="22409" y="544"/>
                    <a:pt x="22431" y="488"/>
                    <a:pt x="22409" y="453"/>
                  </a:cubicBezTo>
                  <a:cubicBezTo>
                    <a:pt x="22392" y="435"/>
                    <a:pt x="22375" y="418"/>
                    <a:pt x="22340" y="418"/>
                  </a:cubicBezTo>
                  <a:close/>
                  <a:moveTo>
                    <a:pt x="25803" y="488"/>
                  </a:moveTo>
                  <a:cubicBezTo>
                    <a:pt x="25782" y="488"/>
                    <a:pt x="25764" y="509"/>
                    <a:pt x="25747" y="527"/>
                  </a:cubicBezTo>
                  <a:cubicBezTo>
                    <a:pt x="25712" y="562"/>
                    <a:pt x="25729" y="596"/>
                    <a:pt x="25764" y="636"/>
                  </a:cubicBezTo>
                  <a:lnTo>
                    <a:pt x="25803" y="636"/>
                  </a:lnTo>
                  <a:cubicBezTo>
                    <a:pt x="25821" y="636"/>
                    <a:pt x="25856" y="636"/>
                    <a:pt x="25856" y="618"/>
                  </a:cubicBezTo>
                  <a:cubicBezTo>
                    <a:pt x="25890" y="579"/>
                    <a:pt x="25873" y="527"/>
                    <a:pt x="25838" y="509"/>
                  </a:cubicBezTo>
                  <a:cubicBezTo>
                    <a:pt x="25838" y="509"/>
                    <a:pt x="25821" y="488"/>
                    <a:pt x="25803" y="488"/>
                  </a:cubicBezTo>
                  <a:close/>
                  <a:moveTo>
                    <a:pt x="12532" y="509"/>
                  </a:moveTo>
                  <a:cubicBezTo>
                    <a:pt x="12493" y="527"/>
                    <a:pt x="12458" y="562"/>
                    <a:pt x="12475" y="596"/>
                  </a:cubicBezTo>
                  <a:cubicBezTo>
                    <a:pt x="12475" y="636"/>
                    <a:pt x="12510" y="653"/>
                    <a:pt x="12549" y="653"/>
                  </a:cubicBezTo>
                  <a:lnTo>
                    <a:pt x="12567" y="653"/>
                  </a:lnTo>
                  <a:cubicBezTo>
                    <a:pt x="12602" y="636"/>
                    <a:pt x="12619" y="596"/>
                    <a:pt x="12619" y="562"/>
                  </a:cubicBezTo>
                  <a:cubicBezTo>
                    <a:pt x="12602" y="527"/>
                    <a:pt x="12584" y="509"/>
                    <a:pt x="12549" y="509"/>
                  </a:cubicBezTo>
                  <a:close/>
                  <a:moveTo>
                    <a:pt x="15721" y="509"/>
                  </a:moveTo>
                  <a:cubicBezTo>
                    <a:pt x="15687" y="509"/>
                    <a:pt x="15665" y="509"/>
                    <a:pt x="15647" y="544"/>
                  </a:cubicBezTo>
                  <a:cubicBezTo>
                    <a:pt x="15630" y="579"/>
                    <a:pt x="15647" y="618"/>
                    <a:pt x="15687" y="636"/>
                  </a:cubicBezTo>
                  <a:cubicBezTo>
                    <a:pt x="15704" y="653"/>
                    <a:pt x="15704" y="653"/>
                    <a:pt x="15721" y="653"/>
                  </a:cubicBezTo>
                  <a:cubicBezTo>
                    <a:pt x="15739" y="653"/>
                    <a:pt x="15774" y="636"/>
                    <a:pt x="15774" y="596"/>
                  </a:cubicBezTo>
                  <a:cubicBezTo>
                    <a:pt x="15795" y="562"/>
                    <a:pt x="15795" y="527"/>
                    <a:pt x="15756" y="509"/>
                  </a:cubicBezTo>
                  <a:close/>
                  <a:moveTo>
                    <a:pt x="21974" y="562"/>
                  </a:moveTo>
                  <a:cubicBezTo>
                    <a:pt x="21939" y="579"/>
                    <a:pt x="21922" y="618"/>
                    <a:pt x="21939" y="653"/>
                  </a:cubicBezTo>
                  <a:cubicBezTo>
                    <a:pt x="21957" y="688"/>
                    <a:pt x="21974" y="705"/>
                    <a:pt x="22013" y="705"/>
                  </a:cubicBezTo>
                  <a:lnTo>
                    <a:pt x="22031" y="688"/>
                  </a:lnTo>
                  <a:cubicBezTo>
                    <a:pt x="22066" y="670"/>
                    <a:pt x="22083" y="636"/>
                    <a:pt x="22066" y="596"/>
                  </a:cubicBezTo>
                  <a:cubicBezTo>
                    <a:pt x="22066" y="562"/>
                    <a:pt x="22031" y="562"/>
                    <a:pt x="22013" y="562"/>
                  </a:cubicBezTo>
                  <a:close/>
                  <a:moveTo>
                    <a:pt x="12184" y="618"/>
                  </a:moveTo>
                  <a:cubicBezTo>
                    <a:pt x="12132" y="618"/>
                    <a:pt x="12114" y="670"/>
                    <a:pt x="12132" y="705"/>
                  </a:cubicBezTo>
                  <a:cubicBezTo>
                    <a:pt x="12132" y="744"/>
                    <a:pt x="12166" y="762"/>
                    <a:pt x="12206" y="762"/>
                  </a:cubicBezTo>
                  <a:lnTo>
                    <a:pt x="12223" y="762"/>
                  </a:lnTo>
                  <a:cubicBezTo>
                    <a:pt x="12258" y="744"/>
                    <a:pt x="12275" y="705"/>
                    <a:pt x="12258" y="670"/>
                  </a:cubicBezTo>
                  <a:cubicBezTo>
                    <a:pt x="12258" y="636"/>
                    <a:pt x="12223" y="618"/>
                    <a:pt x="12206" y="618"/>
                  </a:cubicBezTo>
                  <a:close/>
                  <a:moveTo>
                    <a:pt x="16048" y="670"/>
                  </a:moveTo>
                  <a:cubicBezTo>
                    <a:pt x="16013" y="670"/>
                    <a:pt x="15991" y="670"/>
                    <a:pt x="15974" y="688"/>
                  </a:cubicBezTo>
                  <a:cubicBezTo>
                    <a:pt x="15956" y="727"/>
                    <a:pt x="15974" y="779"/>
                    <a:pt x="16013" y="797"/>
                  </a:cubicBezTo>
                  <a:cubicBezTo>
                    <a:pt x="16013" y="797"/>
                    <a:pt x="16030" y="814"/>
                    <a:pt x="16048" y="814"/>
                  </a:cubicBezTo>
                  <a:cubicBezTo>
                    <a:pt x="16065" y="814"/>
                    <a:pt x="16083" y="797"/>
                    <a:pt x="16100" y="779"/>
                  </a:cubicBezTo>
                  <a:cubicBezTo>
                    <a:pt x="16122" y="744"/>
                    <a:pt x="16122" y="688"/>
                    <a:pt x="16083" y="670"/>
                  </a:cubicBezTo>
                  <a:close/>
                  <a:moveTo>
                    <a:pt x="21648" y="705"/>
                  </a:moveTo>
                  <a:cubicBezTo>
                    <a:pt x="21613" y="727"/>
                    <a:pt x="21596" y="779"/>
                    <a:pt x="21613" y="814"/>
                  </a:cubicBezTo>
                  <a:cubicBezTo>
                    <a:pt x="21631" y="836"/>
                    <a:pt x="21648" y="853"/>
                    <a:pt x="21687" y="853"/>
                  </a:cubicBezTo>
                  <a:lnTo>
                    <a:pt x="21704" y="853"/>
                  </a:lnTo>
                  <a:cubicBezTo>
                    <a:pt x="21739" y="836"/>
                    <a:pt x="21757" y="779"/>
                    <a:pt x="21739" y="744"/>
                  </a:cubicBezTo>
                  <a:cubicBezTo>
                    <a:pt x="21739" y="727"/>
                    <a:pt x="21704" y="705"/>
                    <a:pt x="21687" y="705"/>
                  </a:cubicBezTo>
                  <a:close/>
                  <a:moveTo>
                    <a:pt x="11823" y="727"/>
                  </a:moveTo>
                  <a:cubicBezTo>
                    <a:pt x="11788" y="727"/>
                    <a:pt x="11770" y="779"/>
                    <a:pt x="11788" y="814"/>
                  </a:cubicBezTo>
                  <a:cubicBezTo>
                    <a:pt x="11788" y="836"/>
                    <a:pt x="11823" y="871"/>
                    <a:pt x="11857" y="871"/>
                  </a:cubicBezTo>
                  <a:cubicBezTo>
                    <a:pt x="11857" y="871"/>
                    <a:pt x="11857" y="853"/>
                    <a:pt x="11879" y="853"/>
                  </a:cubicBezTo>
                  <a:cubicBezTo>
                    <a:pt x="11914" y="853"/>
                    <a:pt x="11931" y="797"/>
                    <a:pt x="11914" y="762"/>
                  </a:cubicBezTo>
                  <a:cubicBezTo>
                    <a:pt x="11914" y="744"/>
                    <a:pt x="11879" y="727"/>
                    <a:pt x="11857" y="727"/>
                  </a:cubicBezTo>
                  <a:close/>
                  <a:moveTo>
                    <a:pt x="26091" y="727"/>
                  </a:moveTo>
                  <a:cubicBezTo>
                    <a:pt x="26073" y="727"/>
                    <a:pt x="26056" y="727"/>
                    <a:pt x="26038" y="744"/>
                  </a:cubicBezTo>
                  <a:cubicBezTo>
                    <a:pt x="25999" y="779"/>
                    <a:pt x="25999" y="814"/>
                    <a:pt x="26038" y="853"/>
                  </a:cubicBezTo>
                  <a:cubicBezTo>
                    <a:pt x="26056" y="853"/>
                    <a:pt x="26073" y="871"/>
                    <a:pt x="26091" y="871"/>
                  </a:cubicBezTo>
                  <a:cubicBezTo>
                    <a:pt x="26108" y="871"/>
                    <a:pt x="26130" y="853"/>
                    <a:pt x="26147" y="836"/>
                  </a:cubicBezTo>
                  <a:cubicBezTo>
                    <a:pt x="26165" y="814"/>
                    <a:pt x="26165" y="762"/>
                    <a:pt x="26130" y="744"/>
                  </a:cubicBezTo>
                  <a:cubicBezTo>
                    <a:pt x="26130" y="727"/>
                    <a:pt x="26108" y="727"/>
                    <a:pt x="26091" y="727"/>
                  </a:cubicBezTo>
                  <a:close/>
                  <a:moveTo>
                    <a:pt x="11496" y="814"/>
                  </a:moveTo>
                  <a:lnTo>
                    <a:pt x="11479" y="836"/>
                  </a:lnTo>
                  <a:cubicBezTo>
                    <a:pt x="11444" y="836"/>
                    <a:pt x="11422" y="871"/>
                    <a:pt x="11444" y="923"/>
                  </a:cubicBezTo>
                  <a:cubicBezTo>
                    <a:pt x="11444" y="945"/>
                    <a:pt x="11479" y="962"/>
                    <a:pt x="11496" y="962"/>
                  </a:cubicBezTo>
                  <a:lnTo>
                    <a:pt x="11531" y="962"/>
                  </a:lnTo>
                  <a:cubicBezTo>
                    <a:pt x="11570" y="962"/>
                    <a:pt x="11588" y="905"/>
                    <a:pt x="11570" y="871"/>
                  </a:cubicBezTo>
                  <a:cubicBezTo>
                    <a:pt x="11570" y="853"/>
                    <a:pt x="11531" y="814"/>
                    <a:pt x="11496" y="814"/>
                  </a:cubicBezTo>
                  <a:close/>
                  <a:moveTo>
                    <a:pt x="16339" y="871"/>
                  </a:moveTo>
                  <a:cubicBezTo>
                    <a:pt x="16318" y="871"/>
                    <a:pt x="16300" y="871"/>
                    <a:pt x="16283" y="888"/>
                  </a:cubicBezTo>
                  <a:cubicBezTo>
                    <a:pt x="16265" y="923"/>
                    <a:pt x="16265" y="979"/>
                    <a:pt x="16300" y="997"/>
                  </a:cubicBezTo>
                  <a:cubicBezTo>
                    <a:pt x="16300" y="1014"/>
                    <a:pt x="16318" y="1014"/>
                    <a:pt x="16339" y="1014"/>
                  </a:cubicBezTo>
                  <a:cubicBezTo>
                    <a:pt x="16357" y="1014"/>
                    <a:pt x="16392" y="997"/>
                    <a:pt x="16392" y="979"/>
                  </a:cubicBezTo>
                  <a:cubicBezTo>
                    <a:pt x="16426" y="962"/>
                    <a:pt x="16409" y="905"/>
                    <a:pt x="16392" y="888"/>
                  </a:cubicBezTo>
                  <a:cubicBezTo>
                    <a:pt x="16374" y="871"/>
                    <a:pt x="16357" y="871"/>
                    <a:pt x="16339" y="871"/>
                  </a:cubicBezTo>
                  <a:close/>
                  <a:moveTo>
                    <a:pt x="21361" y="871"/>
                  </a:moveTo>
                  <a:cubicBezTo>
                    <a:pt x="21343" y="871"/>
                    <a:pt x="21343" y="871"/>
                    <a:pt x="21322" y="888"/>
                  </a:cubicBezTo>
                  <a:cubicBezTo>
                    <a:pt x="21287" y="905"/>
                    <a:pt x="21269" y="945"/>
                    <a:pt x="21287" y="979"/>
                  </a:cubicBezTo>
                  <a:cubicBezTo>
                    <a:pt x="21304" y="997"/>
                    <a:pt x="21322" y="1014"/>
                    <a:pt x="21361" y="1014"/>
                  </a:cubicBezTo>
                  <a:lnTo>
                    <a:pt x="21396" y="1014"/>
                  </a:lnTo>
                  <a:cubicBezTo>
                    <a:pt x="21430" y="997"/>
                    <a:pt x="21430" y="945"/>
                    <a:pt x="21413" y="905"/>
                  </a:cubicBezTo>
                  <a:cubicBezTo>
                    <a:pt x="21413" y="888"/>
                    <a:pt x="21378" y="871"/>
                    <a:pt x="21361" y="871"/>
                  </a:cubicBezTo>
                  <a:close/>
                  <a:moveTo>
                    <a:pt x="11135" y="923"/>
                  </a:moveTo>
                  <a:cubicBezTo>
                    <a:pt x="11096" y="945"/>
                    <a:pt x="11079" y="979"/>
                    <a:pt x="11079" y="1014"/>
                  </a:cubicBezTo>
                  <a:cubicBezTo>
                    <a:pt x="11096" y="1053"/>
                    <a:pt x="11135" y="1071"/>
                    <a:pt x="11153" y="1071"/>
                  </a:cubicBezTo>
                  <a:lnTo>
                    <a:pt x="11170" y="1071"/>
                  </a:lnTo>
                  <a:cubicBezTo>
                    <a:pt x="11205" y="1053"/>
                    <a:pt x="11244" y="1014"/>
                    <a:pt x="11227" y="979"/>
                  </a:cubicBezTo>
                  <a:cubicBezTo>
                    <a:pt x="11227" y="945"/>
                    <a:pt x="11187" y="923"/>
                    <a:pt x="11153" y="923"/>
                  </a:cubicBezTo>
                  <a:close/>
                  <a:moveTo>
                    <a:pt x="26347" y="962"/>
                  </a:moveTo>
                  <a:cubicBezTo>
                    <a:pt x="26326" y="962"/>
                    <a:pt x="26308" y="979"/>
                    <a:pt x="26291" y="997"/>
                  </a:cubicBezTo>
                  <a:cubicBezTo>
                    <a:pt x="26273" y="1014"/>
                    <a:pt x="26273" y="1071"/>
                    <a:pt x="26291" y="1088"/>
                  </a:cubicBezTo>
                  <a:cubicBezTo>
                    <a:pt x="26308" y="1106"/>
                    <a:pt x="26326" y="1106"/>
                    <a:pt x="26347" y="1106"/>
                  </a:cubicBezTo>
                  <a:cubicBezTo>
                    <a:pt x="26365" y="1106"/>
                    <a:pt x="26382" y="1106"/>
                    <a:pt x="26400" y="1088"/>
                  </a:cubicBezTo>
                  <a:cubicBezTo>
                    <a:pt x="26434" y="1071"/>
                    <a:pt x="26434" y="1014"/>
                    <a:pt x="26400" y="997"/>
                  </a:cubicBezTo>
                  <a:cubicBezTo>
                    <a:pt x="26382" y="979"/>
                    <a:pt x="26365" y="962"/>
                    <a:pt x="26347" y="962"/>
                  </a:cubicBezTo>
                  <a:close/>
                  <a:moveTo>
                    <a:pt x="10809" y="1014"/>
                  </a:moveTo>
                  <a:cubicBezTo>
                    <a:pt x="10809" y="1014"/>
                    <a:pt x="10791" y="1014"/>
                    <a:pt x="10791" y="1032"/>
                  </a:cubicBezTo>
                  <a:cubicBezTo>
                    <a:pt x="10752" y="1032"/>
                    <a:pt x="10735" y="1071"/>
                    <a:pt x="10735" y="1106"/>
                  </a:cubicBezTo>
                  <a:cubicBezTo>
                    <a:pt x="10752" y="1140"/>
                    <a:pt x="10770" y="1162"/>
                    <a:pt x="10809" y="1162"/>
                  </a:cubicBezTo>
                  <a:lnTo>
                    <a:pt x="10826" y="1162"/>
                  </a:lnTo>
                  <a:cubicBezTo>
                    <a:pt x="10861" y="1162"/>
                    <a:pt x="10878" y="1106"/>
                    <a:pt x="10878" y="1071"/>
                  </a:cubicBezTo>
                  <a:cubicBezTo>
                    <a:pt x="10861" y="1053"/>
                    <a:pt x="10844" y="1014"/>
                    <a:pt x="10809" y="1014"/>
                  </a:cubicBezTo>
                  <a:close/>
                  <a:moveTo>
                    <a:pt x="21034" y="1032"/>
                  </a:moveTo>
                  <a:cubicBezTo>
                    <a:pt x="21017" y="1032"/>
                    <a:pt x="21017" y="1032"/>
                    <a:pt x="20995" y="1053"/>
                  </a:cubicBezTo>
                  <a:cubicBezTo>
                    <a:pt x="20960" y="1071"/>
                    <a:pt x="20943" y="1106"/>
                    <a:pt x="20960" y="1140"/>
                  </a:cubicBezTo>
                  <a:cubicBezTo>
                    <a:pt x="20978" y="1162"/>
                    <a:pt x="21017" y="1180"/>
                    <a:pt x="21034" y="1180"/>
                  </a:cubicBezTo>
                  <a:lnTo>
                    <a:pt x="21069" y="1180"/>
                  </a:lnTo>
                  <a:cubicBezTo>
                    <a:pt x="21104" y="1162"/>
                    <a:pt x="21126" y="1106"/>
                    <a:pt x="21104" y="1071"/>
                  </a:cubicBezTo>
                  <a:cubicBezTo>
                    <a:pt x="21087" y="1053"/>
                    <a:pt x="21052" y="1032"/>
                    <a:pt x="21034" y="1032"/>
                  </a:cubicBezTo>
                  <a:close/>
                  <a:moveTo>
                    <a:pt x="10443" y="1106"/>
                  </a:moveTo>
                  <a:cubicBezTo>
                    <a:pt x="10391" y="1123"/>
                    <a:pt x="10374" y="1162"/>
                    <a:pt x="10391" y="1197"/>
                  </a:cubicBezTo>
                  <a:cubicBezTo>
                    <a:pt x="10391" y="1232"/>
                    <a:pt x="10426" y="1249"/>
                    <a:pt x="10465" y="1249"/>
                  </a:cubicBezTo>
                  <a:lnTo>
                    <a:pt x="10482" y="1249"/>
                  </a:lnTo>
                  <a:cubicBezTo>
                    <a:pt x="10517" y="1249"/>
                    <a:pt x="10535" y="1197"/>
                    <a:pt x="10517" y="1162"/>
                  </a:cubicBezTo>
                  <a:cubicBezTo>
                    <a:pt x="10517" y="1123"/>
                    <a:pt x="10482" y="1106"/>
                    <a:pt x="10465" y="1106"/>
                  </a:cubicBezTo>
                  <a:close/>
                  <a:moveTo>
                    <a:pt x="16609" y="1106"/>
                  </a:moveTo>
                  <a:cubicBezTo>
                    <a:pt x="16592" y="1106"/>
                    <a:pt x="16574" y="1106"/>
                    <a:pt x="16557" y="1123"/>
                  </a:cubicBezTo>
                  <a:cubicBezTo>
                    <a:pt x="16535" y="1162"/>
                    <a:pt x="16535" y="1197"/>
                    <a:pt x="16574" y="1232"/>
                  </a:cubicBezTo>
                  <a:cubicBezTo>
                    <a:pt x="16574" y="1249"/>
                    <a:pt x="16592" y="1249"/>
                    <a:pt x="16609" y="1249"/>
                  </a:cubicBezTo>
                  <a:cubicBezTo>
                    <a:pt x="16627" y="1249"/>
                    <a:pt x="16644" y="1249"/>
                    <a:pt x="16666" y="1232"/>
                  </a:cubicBezTo>
                  <a:cubicBezTo>
                    <a:pt x="16700" y="1197"/>
                    <a:pt x="16700" y="1162"/>
                    <a:pt x="16666" y="1123"/>
                  </a:cubicBezTo>
                  <a:cubicBezTo>
                    <a:pt x="16644" y="1106"/>
                    <a:pt x="16627" y="1106"/>
                    <a:pt x="16609" y="1106"/>
                  </a:cubicBezTo>
                  <a:close/>
                  <a:moveTo>
                    <a:pt x="10082" y="1197"/>
                  </a:moveTo>
                  <a:cubicBezTo>
                    <a:pt x="10047" y="1197"/>
                    <a:pt x="10030" y="1249"/>
                    <a:pt x="10030" y="1288"/>
                  </a:cubicBezTo>
                  <a:cubicBezTo>
                    <a:pt x="10047" y="1323"/>
                    <a:pt x="10065" y="1341"/>
                    <a:pt x="10100" y="1341"/>
                  </a:cubicBezTo>
                  <a:lnTo>
                    <a:pt x="10117" y="1341"/>
                  </a:lnTo>
                  <a:cubicBezTo>
                    <a:pt x="10156" y="1323"/>
                    <a:pt x="10174" y="1288"/>
                    <a:pt x="10174" y="1249"/>
                  </a:cubicBezTo>
                  <a:cubicBezTo>
                    <a:pt x="10174" y="1214"/>
                    <a:pt x="10139" y="1197"/>
                    <a:pt x="10100" y="1197"/>
                  </a:cubicBezTo>
                  <a:close/>
                  <a:moveTo>
                    <a:pt x="20708" y="1197"/>
                  </a:moveTo>
                  <a:cubicBezTo>
                    <a:pt x="20708" y="1197"/>
                    <a:pt x="20691" y="1214"/>
                    <a:pt x="20669" y="1214"/>
                  </a:cubicBezTo>
                  <a:cubicBezTo>
                    <a:pt x="20634" y="1232"/>
                    <a:pt x="20634" y="1271"/>
                    <a:pt x="20651" y="1306"/>
                  </a:cubicBezTo>
                  <a:cubicBezTo>
                    <a:pt x="20651" y="1341"/>
                    <a:pt x="20691" y="1341"/>
                    <a:pt x="20708" y="1341"/>
                  </a:cubicBezTo>
                  <a:lnTo>
                    <a:pt x="20743" y="1341"/>
                  </a:lnTo>
                  <a:cubicBezTo>
                    <a:pt x="20778" y="1323"/>
                    <a:pt x="20799" y="1288"/>
                    <a:pt x="20778" y="1249"/>
                  </a:cubicBezTo>
                  <a:cubicBezTo>
                    <a:pt x="20760" y="1214"/>
                    <a:pt x="20743" y="1197"/>
                    <a:pt x="20708" y="1197"/>
                  </a:cubicBezTo>
                  <a:close/>
                  <a:moveTo>
                    <a:pt x="26582" y="1249"/>
                  </a:moveTo>
                  <a:cubicBezTo>
                    <a:pt x="26565" y="1249"/>
                    <a:pt x="26543" y="1249"/>
                    <a:pt x="26543" y="1271"/>
                  </a:cubicBezTo>
                  <a:cubicBezTo>
                    <a:pt x="26508" y="1288"/>
                    <a:pt x="26491" y="1341"/>
                    <a:pt x="26526" y="1358"/>
                  </a:cubicBezTo>
                  <a:cubicBezTo>
                    <a:pt x="26543" y="1380"/>
                    <a:pt x="26565" y="1397"/>
                    <a:pt x="26582" y="1397"/>
                  </a:cubicBezTo>
                  <a:cubicBezTo>
                    <a:pt x="26600" y="1397"/>
                    <a:pt x="26617" y="1397"/>
                    <a:pt x="26617" y="1380"/>
                  </a:cubicBezTo>
                  <a:cubicBezTo>
                    <a:pt x="26652" y="1358"/>
                    <a:pt x="26652" y="1306"/>
                    <a:pt x="26634" y="1288"/>
                  </a:cubicBezTo>
                  <a:cubicBezTo>
                    <a:pt x="26617" y="1249"/>
                    <a:pt x="26600" y="1249"/>
                    <a:pt x="26582" y="1249"/>
                  </a:cubicBezTo>
                  <a:close/>
                  <a:moveTo>
                    <a:pt x="9738" y="1271"/>
                  </a:moveTo>
                  <a:cubicBezTo>
                    <a:pt x="9704" y="1288"/>
                    <a:pt x="9664" y="1323"/>
                    <a:pt x="9682" y="1358"/>
                  </a:cubicBezTo>
                  <a:cubicBezTo>
                    <a:pt x="9682" y="1397"/>
                    <a:pt x="9721" y="1415"/>
                    <a:pt x="9756" y="1415"/>
                  </a:cubicBezTo>
                  <a:cubicBezTo>
                    <a:pt x="9812" y="1397"/>
                    <a:pt x="9830" y="1358"/>
                    <a:pt x="9812" y="1323"/>
                  </a:cubicBezTo>
                  <a:cubicBezTo>
                    <a:pt x="9812" y="1288"/>
                    <a:pt x="9773" y="1271"/>
                    <a:pt x="9756" y="1271"/>
                  </a:cubicBezTo>
                  <a:close/>
                  <a:moveTo>
                    <a:pt x="9377" y="1341"/>
                  </a:moveTo>
                  <a:cubicBezTo>
                    <a:pt x="9338" y="1358"/>
                    <a:pt x="9321" y="1397"/>
                    <a:pt x="9321" y="1432"/>
                  </a:cubicBezTo>
                  <a:cubicBezTo>
                    <a:pt x="9321" y="1467"/>
                    <a:pt x="9355" y="1488"/>
                    <a:pt x="9395" y="1488"/>
                  </a:cubicBezTo>
                  <a:lnTo>
                    <a:pt x="9412" y="1488"/>
                  </a:lnTo>
                  <a:cubicBezTo>
                    <a:pt x="9447" y="1488"/>
                    <a:pt x="9464" y="1432"/>
                    <a:pt x="9464" y="1397"/>
                  </a:cubicBezTo>
                  <a:cubicBezTo>
                    <a:pt x="9464" y="1358"/>
                    <a:pt x="9429" y="1341"/>
                    <a:pt x="9395" y="1341"/>
                  </a:cubicBezTo>
                  <a:close/>
                  <a:moveTo>
                    <a:pt x="16861" y="1358"/>
                  </a:moveTo>
                  <a:cubicBezTo>
                    <a:pt x="16844" y="1358"/>
                    <a:pt x="16827" y="1358"/>
                    <a:pt x="16827" y="1380"/>
                  </a:cubicBezTo>
                  <a:cubicBezTo>
                    <a:pt x="16792" y="1415"/>
                    <a:pt x="16792" y="1449"/>
                    <a:pt x="16827" y="1488"/>
                  </a:cubicBezTo>
                  <a:cubicBezTo>
                    <a:pt x="16827" y="1506"/>
                    <a:pt x="16844" y="1506"/>
                    <a:pt x="16861" y="1506"/>
                  </a:cubicBezTo>
                  <a:cubicBezTo>
                    <a:pt x="16883" y="1506"/>
                    <a:pt x="16901" y="1506"/>
                    <a:pt x="16918" y="1488"/>
                  </a:cubicBezTo>
                  <a:cubicBezTo>
                    <a:pt x="16953" y="1449"/>
                    <a:pt x="16953" y="1415"/>
                    <a:pt x="16918" y="1380"/>
                  </a:cubicBezTo>
                  <a:cubicBezTo>
                    <a:pt x="16901" y="1380"/>
                    <a:pt x="16883" y="1358"/>
                    <a:pt x="16861" y="1358"/>
                  </a:cubicBezTo>
                  <a:close/>
                  <a:moveTo>
                    <a:pt x="20364" y="1380"/>
                  </a:moveTo>
                  <a:cubicBezTo>
                    <a:pt x="20325" y="1397"/>
                    <a:pt x="20308" y="1432"/>
                    <a:pt x="20325" y="1467"/>
                  </a:cubicBezTo>
                  <a:cubicBezTo>
                    <a:pt x="20343" y="1506"/>
                    <a:pt x="20364" y="1523"/>
                    <a:pt x="20382" y="1523"/>
                  </a:cubicBezTo>
                  <a:cubicBezTo>
                    <a:pt x="20399" y="1523"/>
                    <a:pt x="20416" y="1506"/>
                    <a:pt x="20416" y="1506"/>
                  </a:cubicBezTo>
                  <a:cubicBezTo>
                    <a:pt x="20451" y="1488"/>
                    <a:pt x="20473" y="1449"/>
                    <a:pt x="20451" y="1415"/>
                  </a:cubicBezTo>
                  <a:cubicBezTo>
                    <a:pt x="20434" y="1380"/>
                    <a:pt x="20416" y="1380"/>
                    <a:pt x="20382" y="1380"/>
                  </a:cubicBezTo>
                  <a:close/>
                  <a:moveTo>
                    <a:pt x="9029" y="1415"/>
                  </a:moveTo>
                  <a:cubicBezTo>
                    <a:pt x="8977" y="1415"/>
                    <a:pt x="8960" y="1467"/>
                    <a:pt x="8960" y="1506"/>
                  </a:cubicBezTo>
                  <a:cubicBezTo>
                    <a:pt x="8977" y="1541"/>
                    <a:pt x="8994" y="1558"/>
                    <a:pt x="9029" y="1558"/>
                  </a:cubicBezTo>
                  <a:lnTo>
                    <a:pt x="9051" y="1558"/>
                  </a:lnTo>
                  <a:cubicBezTo>
                    <a:pt x="9086" y="1541"/>
                    <a:pt x="9121" y="1506"/>
                    <a:pt x="9103" y="1467"/>
                  </a:cubicBezTo>
                  <a:cubicBezTo>
                    <a:pt x="9103" y="1432"/>
                    <a:pt x="9068" y="1415"/>
                    <a:pt x="9029" y="1415"/>
                  </a:cubicBezTo>
                  <a:close/>
                  <a:moveTo>
                    <a:pt x="8668" y="1488"/>
                  </a:moveTo>
                  <a:cubicBezTo>
                    <a:pt x="8633" y="1488"/>
                    <a:pt x="8594" y="1523"/>
                    <a:pt x="8616" y="1558"/>
                  </a:cubicBezTo>
                  <a:cubicBezTo>
                    <a:pt x="8616" y="1597"/>
                    <a:pt x="8651" y="1632"/>
                    <a:pt x="8685" y="1632"/>
                  </a:cubicBezTo>
                  <a:cubicBezTo>
                    <a:pt x="8742" y="1615"/>
                    <a:pt x="8759" y="1576"/>
                    <a:pt x="8759" y="1541"/>
                  </a:cubicBezTo>
                  <a:cubicBezTo>
                    <a:pt x="8742" y="1506"/>
                    <a:pt x="8725" y="1488"/>
                    <a:pt x="8685" y="1488"/>
                  </a:cubicBezTo>
                  <a:close/>
                  <a:moveTo>
                    <a:pt x="8307" y="1541"/>
                  </a:moveTo>
                  <a:cubicBezTo>
                    <a:pt x="8268" y="1558"/>
                    <a:pt x="8250" y="1597"/>
                    <a:pt x="8250" y="1632"/>
                  </a:cubicBezTo>
                  <a:cubicBezTo>
                    <a:pt x="8268" y="1667"/>
                    <a:pt x="8289" y="1684"/>
                    <a:pt x="8324" y="1684"/>
                  </a:cubicBezTo>
                  <a:lnTo>
                    <a:pt x="8342" y="1684"/>
                  </a:lnTo>
                  <a:cubicBezTo>
                    <a:pt x="8376" y="1684"/>
                    <a:pt x="8398" y="1649"/>
                    <a:pt x="8398" y="1615"/>
                  </a:cubicBezTo>
                  <a:cubicBezTo>
                    <a:pt x="8398" y="1576"/>
                    <a:pt x="8359" y="1541"/>
                    <a:pt x="8324" y="1541"/>
                  </a:cubicBezTo>
                  <a:lnTo>
                    <a:pt x="8307" y="1558"/>
                  </a:lnTo>
                  <a:lnTo>
                    <a:pt x="8307" y="1541"/>
                  </a:lnTo>
                  <a:close/>
                  <a:moveTo>
                    <a:pt x="20038" y="1541"/>
                  </a:moveTo>
                  <a:cubicBezTo>
                    <a:pt x="19999" y="1558"/>
                    <a:pt x="19981" y="1597"/>
                    <a:pt x="19999" y="1632"/>
                  </a:cubicBezTo>
                  <a:cubicBezTo>
                    <a:pt x="20016" y="1667"/>
                    <a:pt x="20038" y="1684"/>
                    <a:pt x="20073" y="1684"/>
                  </a:cubicBezTo>
                  <a:lnTo>
                    <a:pt x="20090" y="1667"/>
                  </a:lnTo>
                  <a:cubicBezTo>
                    <a:pt x="20125" y="1649"/>
                    <a:pt x="20147" y="1615"/>
                    <a:pt x="20125" y="1576"/>
                  </a:cubicBezTo>
                  <a:cubicBezTo>
                    <a:pt x="20108" y="1541"/>
                    <a:pt x="20090" y="1541"/>
                    <a:pt x="20073" y="1541"/>
                  </a:cubicBezTo>
                  <a:close/>
                  <a:moveTo>
                    <a:pt x="26800" y="1541"/>
                  </a:moveTo>
                  <a:cubicBezTo>
                    <a:pt x="26782" y="1541"/>
                    <a:pt x="26761" y="1541"/>
                    <a:pt x="26743" y="1558"/>
                  </a:cubicBezTo>
                  <a:cubicBezTo>
                    <a:pt x="26726" y="1576"/>
                    <a:pt x="26708" y="1632"/>
                    <a:pt x="26726" y="1649"/>
                  </a:cubicBezTo>
                  <a:cubicBezTo>
                    <a:pt x="26743" y="1684"/>
                    <a:pt x="26761" y="1684"/>
                    <a:pt x="26800" y="1684"/>
                  </a:cubicBezTo>
                  <a:cubicBezTo>
                    <a:pt x="26800" y="1684"/>
                    <a:pt x="26817" y="1684"/>
                    <a:pt x="26835" y="1667"/>
                  </a:cubicBezTo>
                  <a:cubicBezTo>
                    <a:pt x="26869" y="1649"/>
                    <a:pt x="26869" y="1615"/>
                    <a:pt x="26852" y="1576"/>
                  </a:cubicBezTo>
                  <a:cubicBezTo>
                    <a:pt x="26835" y="1558"/>
                    <a:pt x="26817" y="1541"/>
                    <a:pt x="26800" y="1541"/>
                  </a:cubicBezTo>
                  <a:close/>
                  <a:moveTo>
                    <a:pt x="7963" y="1615"/>
                  </a:moveTo>
                  <a:cubicBezTo>
                    <a:pt x="7924" y="1632"/>
                    <a:pt x="7889" y="1667"/>
                    <a:pt x="7906" y="1706"/>
                  </a:cubicBezTo>
                  <a:cubicBezTo>
                    <a:pt x="7906" y="1741"/>
                    <a:pt x="7941" y="1758"/>
                    <a:pt x="7963" y="1758"/>
                  </a:cubicBezTo>
                  <a:lnTo>
                    <a:pt x="7980" y="1758"/>
                  </a:lnTo>
                  <a:cubicBezTo>
                    <a:pt x="8015" y="1758"/>
                    <a:pt x="8050" y="1723"/>
                    <a:pt x="8033" y="1667"/>
                  </a:cubicBezTo>
                  <a:cubicBezTo>
                    <a:pt x="8033" y="1649"/>
                    <a:pt x="7998" y="1615"/>
                    <a:pt x="7963" y="1615"/>
                  </a:cubicBezTo>
                  <a:close/>
                  <a:moveTo>
                    <a:pt x="17118" y="1615"/>
                  </a:moveTo>
                  <a:cubicBezTo>
                    <a:pt x="17101" y="1615"/>
                    <a:pt x="17079" y="1632"/>
                    <a:pt x="17079" y="1649"/>
                  </a:cubicBezTo>
                  <a:cubicBezTo>
                    <a:pt x="17044" y="1667"/>
                    <a:pt x="17044" y="1723"/>
                    <a:pt x="17079" y="1741"/>
                  </a:cubicBezTo>
                  <a:cubicBezTo>
                    <a:pt x="17079" y="1758"/>
                    <a:pt x="17101" y="1758"/>
                    <a:pt x="17118" y="1758"/>
                  </a:cubicBezTo>
                  <a:cubicBezTo>
                    <a:pt x="17136" y="1758"/>
                    <a:pt x="17153" y="1758"/>
                    <a:pt x="17170" y="1741"/>
                  </a:cubicBezTo>
                  <a:cubicBezTo>
                    <a:pt x="17210" y="1723"/>
                    <a:pt x="17210" y="1667"/>
                    <a:pt x="17170" y="1649"/>
                  </a:cubicBezTo>
                  <a:cubicBezTo>
                    <a:pt x="17153" y="1632"/>
                    <a:pt x="17136" y="1615"/>
                    <a:pt x="17118" y="1615"/>
                  </a:cubicBezTo>
                  <a:close/>
                  <a:moveTo>
                    <a:pt x="7598" y="1684"/>
                  </a:moveTo>
                  <a:cubicBezTo>
                    <a:pt x="7563" y="1706"/>
                    <a:pt x="7528" y="1741"/>
                    <a:pt x="7545" y="1776"/>
                  </a:cubicBezTo>
                  <a:cubicBezTo>
                    <a:pt x="7545" y="1815"/>
                    <a:pt x="7580" y="1832"/>
                    <a:pt x="7615" y="1832"/>
                  </a:cubicBezTo>
                  <a:lnTo>
                    <a:pt x="7637" y="1832"/>
                  </a:lnTo>
                  <a:cubicBezTo>
                    <a:pt x="7672" y="1832"/>
                    <a:pt x="7689" y="1776"/>
                    <a:pt x="7689" y="1741"/>
                  </a:cubicBezTo>
                  <a:cubicBezTo>
                    <a:pt x="7672" y="1706"/>
                    <a:pt x="7654" y="1684"/>
                    <a:pt x="7615" y="1684"/>
                  </a:cubicBezTo>
                  <a:close/>
                  <a:moveTo>
                    <a:pt x="19746" y="1684"/>
                  </a:moveTo>
                  <a:cubicBezTo>
                    <a:pt x="19729" y="1684"/>
                    <a:pt x="19712" y="1684"/>
                    <a:pt x="19712" y="1706"/>
                  </a:cubicBezTo>
                  <a:cubicBezTo>
                    <a:pt x="19672" y="1706"/>
                    <a:pt x="19655" y="1758"/>
                    <a:pt x="19672" y="1793"/>
                  </a:cubicBezTo>
                  <a:cubicBezTo>
                    <a:pt x="19690" y="1815"/>
                    <a:pt x="19712" y="1832"/>
                    <a:pt x="19746" y="1832"/>
                  </a:cubicBezTo>
                  <a:lnTo>
                    <a:pt x="19764" y="1832"/>
                  </a:lnTo>
                  <a:cubicBezTo>
                    <a:pt x="19799" y="1815"/>
                    <a:pt x="19820" y="1758"/>
                    <a:pt x="19799" y="1723"/>
                  </a:cubicBezTo>
                  <a:cubicBezTo>
                    <a:pt x="19781" y="1706"/>
                    <a:pt x="19764" y="1684"/>
                    <a:pt x="19746" y="1684"/>
                  </a:cubicBezTo>
                  <a:close/>
                  <a:moveTo>
                    <a:pt x="7236" y="1758"/>
                  </a:moveTo>
                  <a:cubicBezTo>
                    <a:pt x="7202" y="1776"/>
                    <a:pt x="7180" y="1815"/>
                    <a:pt x="7180" y="1850"/>
                  </a:cubicBezTo>
                  <a:cubicBezTo>
                    <a:pt x="7202" y="1884"/>
                    <a:pt x="7219" y="1902"/>
                    <a:pt x="7254" y="1902"/>
                  </a:cubicBezTo>
                  <a:lnTo>
                    <a:pt x="7271" y="1902"/>
                  </a:lnTo>
                  <a:cubicBezTo>
                    <a:pt x="7310" y="1902"/>
                    <a:pt x="7345" y="1850"/>
                    <a:pt x="7328" y="1815"/>
                  </a:cubicBezTo>
                  <a:cubicBezTo>
                    <a:pt x="7328" y="1776"/>
                    <a:pt x="7289" y="1758"/>
                    <a:pt x="7254" y="1758"/>
                  </a:cubicBezTo>
                  <a:close/>
                  <a:moveTo>
                    <a:pt x="6910" y="1832"/>
                  </a:moveTo>
                  <a:cubicBezTo>
                    <a:pt x="6893" y="1832"/>
                    <a:pt x="6893" y="1832"/>
                    <a:pt x="6893" y="1850"/>
                  </a:cubicBezTo>
                  <a:cubicBezTo>
                    <a:pt x="6853" y="1850"/>
                    <a:pt x="6819" y="1884"/>
                    <a:pt x="6836" y="1924"/>
                  </a:cubicBezTo>
                  <a:cubicBezTo>
                    <a:pt x="6836" y="1958"/>
                    <a:pt x="6875" y="1976"/>
                    <a:pt x="6910" y="1976"/>
                  </a:cubicBezTo>
                  <a:lnTo>
                    <a:pt x="6927" y="1976"/>
                  </a:lnTo>
                  <a:cubicBezTo>
                    <a:pt x="6962" y="1976"/>
                    <a:pt x="6984" y="1941"/>
                    <a:pt x="6984" y="1902"/>
                  </a:cubicBezTo>
                  <a:cubicBezTo>
                    <a:pt x="6962" y="1867"/>
                    <a:pt x="6945" y="1832"/>
                    <a:pt x="6910" y="1832"/>
                  </a:cubicBezTo>
                  <a:close/>
                  <a:moveTo>
                    <a:pt x="19403" y="1832"/>
                  </a:moveTo>
                  <a:lnTo>
                    <a:pt x="19385" y="1850"/>
                  </a:lnTo>
                  <a:cubicBezTo>
                    <a:pt x="19346" y="1867"/>
                    <a:pt x="19329" y="1902"/>
                    <a:pt x="19346" y="1941"/>
                  </a:cubicBezTo>
                  <a:cubicBezTo>
                    <a:pt x="19346" y="1976"/>
                    <a:pt x="19385" y="1976"/>
                    <a:pt x="19403" y="1976"/>
                  </a:cubicBezTo>
                  <a:lnTo>
                    <a:pt x="19437" y="1976"/>
                  </a:lnTo>
                  <a:cubicBezTo>
                    <a:pt x="19472" y="1958"/>
                    <a:pt x="19494" y="1924"/>
                    <a:pt x="19472" y="1884"/>
                  </a:cubicBezTo>
                  <a:cubicBezTo>
                    <a:pt x="19455" y="1850"/>
                    <a:pt x="19437" y="1832"/>
                    <a:pt x="19403" y="1832"/>
                  </a:cubicBezTo>
                  <a:close/>
                  <a:moveTo>
                    <a:pt x="26943" y="1850"/>
                  </a:moveTo>
                  <a:cubicBezTo>
                    <a:pt x="26926" y="1884"/>
                    <a:pt x="26909" y="1924"/>
                    <a:pt x="26926" y="1958"/>
                  </a:cubicBezTo>
                  <a:cubicBezTo>
                    <a:pt x="26943" y="1976"/>
                    <a:pt x="26961" y="1993"/>
                    <a:pt x="27000" y="1993"/>
                  </a:cubicBezTo>
                  <a:cubicBezTo>
                    <a:pt x="27000" y="1993"/>
                    <a:pt x="27017" y="1993"/>
                    <a:pt x="27035" y="1976"/>
                  </a:cubicBezTo>
                  <a:cubicBezTo>
                    <a:pt x="27070" y="1958"/>
                    <a:pt x="27070" y="1924"/>
                    <a:pt x="27052" y="1884"/>
                  </a:cubicBezTo>
                  <a:cubicBezTo>
                    <a:pt x="27035" y="1867"/>
                    <a:pt x="27017" y="1850"/>
                    <a:pt x="27000" y="1850"/>
                  </a:cubicBezTo>
                  <a:close/>
                  <a:moveTo>
                    <a:pt x="17388" y="1867"/>
                  </a:moveTo>
                  <a:cubicBezTo>
                    <a:pt x="17371" y="1867"/>
                    <a:pt x="17353" y="1884"/>
                    <a:pt x="17336" y="1884"/>
                  </a:cubicBezTo>
                  <a:cubicBezTo>
                    <a:pt x="17318" y="1924"/>
                    <a:pt x="17318" y="1976"/>
                    <a:pt x="17353" y="1993"/>
                  </a:cubicBezTo>
                  <a:cubicBezTo>
                    <a:pt x="17353" y="2011"/>
                    <a:pt x="17371" y="2011"/>
                    <a:pt x="17388" y="2011"/>
                  </a:cubicBezTo>
                  <a:cubicBezTo>
                    <a:pt x="17405" y="2011"/>
                    <a:pt x="17427" y="2011"/>
                    <a:pt x="17445" y="1993"/>
                  </a:cubicBezTo>
                  <a:cubicBezTo>
                    <a:pt x="17479" y="1958"/>
                    <a:pt x="17462" y="1902"/>
                    <a:pt x="17445" y="1884"/>
                  </a:cubicBezTo>
                  <a:cubicBezTo>
                    <a:pt x="17427" y="1867"/>
                    <a:pt x="17405" y="1867"/>
                    <a:pt x="17388" y="1867"/>
                  </a:cubicBezTo>
                  <a:close/>
                  <a:moveTo>
                    <a:pt x="6527" y="1924"/>
                  </a:moveTo>
                  <a:cubicBezTo>
                    <a:pt x="6492" y="1941"/>
                    <a:pt x="6475" y="1976"/>
                    <a:pt x="6475" y="2011"/>
                  </a:cubicBezTo>
                  <a:cubicBezTo>
                    <a:pt x="6492" y="2050"/>
                    <a:pt x="6510" y="2067"/>
                    <a:pt x="6549" y="2067"/>
                  </a:cubicBezTo>
                  <a:lnTo>
                    <a:pt x="6566" y="2067"/>
                  </a:lnTo>
                  <a:cubicBezTo>
                    <a:pt x="6601" y="2050"/>
                    <a:pt x="6636" y="2011"/>
                    <a:pt x="6619" y="1976"/>
                  </a:cubicBezTo>
                  <a:cubicBezTo>
                    <a:pt x="6619" y="1941"/>
                    <a:pt x="6584" y="1924"/>
                    <a:pt x="6549" y="1924"/>
                  </a:cubicBezTo>
                  <a:close/>
                  <a:moveTo>
                    <a:pt x="19037" y="1976"/>
                  </a:moveTo>
                  <a:cubicBezTo>
                    <a:pt x="19002" y="1993"/>
                    <a:pt x="18985" y="2050"/>
                    <a:pt x="19002" y="2085"/>
                  </a:cubicBezTo>
                  <a:cubicBezTo>
                    <a:pt x="19020" y="2102"/>
                    <a:pt x="19037" y="2119"/>
                    <a:pt x="19076" y="2119"/>
                  </a:cubicBezTo>
                  <a:lnTo>
                    <a:pt x="19094" y="2119"/>
                  </a:lnTo>
                  <a:cubicBezTo>
                    <a:pt x="19129" y="2102"/>
                    <a:pt x="19146" y="2067"/>
                    <a:pt x="19146" y="2032"/>
                  </a:cubicBezTo>
                  <a:cubicBezTo>
                    <a:pt x="19129" y="1993"/>
                    <a:pt x="19094" y="1976"/>
                    <a:pt x="19076" y="1976"/>
                  </a:cubicBezTo>
                  <a:close/>
                  <a:moveTo>
                    <a:pt x="6183" y="2011"/>
                  </a:moveTo>
                  <a:cubicBezTo>
                    <a:pt x="6149" y="2032"/>
                    <a:pt x="6114" y="2067"/>
                    <a:pt x="6131" y="2102"/>
                  </a:cubicBezTo>
                  <a:cubicBezTo>
                    <a:pt x="6149" y="2141"/>
                    <a:pt x="6166" y="2159"/>
                    <a:pt x="6201" y="2159"/>
                  </a:cubicBezTo>
                  <a:lnTo>
                    <a:pt x="6223" y="2159"/>
                  </a:lnTo>
                  <a:cubicBezTo>
                    <a:pt x="6257" y="2141"/>
                    <a:pt x="6275" y="2102"/>
                    <a:pt x="6275" y="2067"/>
                  </a:cubicBezTo>
                  <a:cubicBezTo>
                    <a:pt x="6257" y="2032"/>
                    <a:pt x="6240" y="2011"/>
                    <a:pt x="6201" y="2011"/>
                  </a:cubicBezTo>
                  <a:close/>
                  <a:moveTo>
                    <a:pt x="17680" y="2067"/>
                  </a:moveTo>
                  <a:cubicBezTo>
                    <a:pt x="17662" y="2067"/>
                    <a:pt x="17645" y="2085"/>
                    <a:pt x="17623" y="2102"/>
                  </a:cubicBezTo>
                  <a:cubicBezTo>
                    <a:pt x="17606" y="2141"/>
                    <a:pt x="17623" y="2193"/>
                    <a:pt x="17662" y="2211"/>
                  </a:cubicBezTo>
                  <a:lnTo>
                    <a:pt x="17680" y="2211"/>
                  </a:lnTo>
                  <a:cubicBezTo>
                    <a:pt x="17714" y="2211"/>
                    <a:pt x="17732" y="2211"/>
                    <a:pt x="17753" y="2176"/>
                  </a:cubicBezTo>
                  <a:cubicBezTo>
                    <a:pt x="17771" y="2141"/>
                    <a:pt x="17753" y="2102"/>
                    <a:pt x="17714" y="2085"/>
                  </a:cubicBezTo>
                  <a:cubicBezTo>
                    <a:pt x="17714" y="2085"/>
                    <a:pt x="17697" y="2067"/>
                    <a:pt x="17680" y="2067"/>
                  </a:cubicBezTo>
                  <a:close/>
                  <a:moveTo>
                    <a:pt x="5840" y="2119"/>
                  </a:moveTo>
                  <a:cubicBezTo>
                    <a:pt x="5787" y="2119"/>
                    <a:pt x="5766" y="2176"/>
                    <a:pt x="5787" y="2211"/>
                  </a:cubicBezTo>
                  <a:cubicBezTo>
                    <a:pt x="5787" y="2228"/>
                    <a:pt x="5822" y="2250"/>
                    <a:pt x="5857" y="2250"/>
                  </a:cubicBezTo>
                  <a:lnTo>
                    <a:pt x="5874" y="2250"/>
                  </a:lnTo>
                  <a:cubicBezTo>
                    <a:pt x="5914" y="2250"/>
                    <a:pt x="5931" y="2193"/>
                    <a:pt x="5931" y="2159"/>
                  </a:cubicBezTo>
                  <a:cubicBezTo>
                    <a:pt x="5914" y="2141"/>
                    <a:pt x="5874" y="2119"/>
                    <a:pt x="5857" y="2119"/>
                  </a:cubicBezTo>
                  <a:close/>
                  <a:moveTo>
                    <a:pt x="18711" y="2102"/>
                  </a:moveTo>
                  <a:cubicBezTo>
                    <a:pt x="18676" y="2119"/>
                    <a:pt x="18659" y="2159"/>
                    <a:pt x="18659" y="2211"/>
                  </a:cubicBezTo>
                  <a:cubicBezTo>
                    <a:pt x="18676" y="2228"/>
                    <a:pt x="18711" y="2250"/>
                    <a:pt x="18733" y="2250"/>
                  </a:cubicBezTo>
                  <a:lnTo>
                    <a:pt x="18767" y="2250"/>
                  </a:lnTo>
                  <a:cubicBezTo>
                    <a:pt x="18802" y="2228"/>
                    <a:pt x="18820" y="2193"/>
                    <a:pt x="18802" y="2159"/>
                  </a:cubicBezTo>
                  <a:cubicBezTo>
                    <a:pt x="18785" y="2119"/>
                    <a:pt x="18767" y="2102"/>
                    <a:pt x="18733" y="2102"/>
                  </a:cubicBezTo>
                  <a:close/>
                  <a:moveTo>
                    <a:pt x="27144" y="2159"/>
                  </a:moveTo>
                  <a:cubicBezTo>
                    <a:pt x="27109" y="2193"/>
                    <a:pt x="27109" y="2228"/>
                    <a:pt x="27126" y="2267"/>
                  </a:cubicBezTo>
                  <a:cubicBezTo>
                    <a:pt x="27126" y="2285"/>
                    <a:pt x="27161" y="2302"/>
                    <a:pt x="27178" y="2302"/>
                  </a:cubicBezTo>
                  <a:cubicBezTo>
                    <a:pt x="27196" y="2302"/>
                    <a:pt x="27218" y="2302"/>
                    <a:pt x="27218" y="2285"/>
                  </a:cubicBezTo>
                  <a:cubicBezTo>
                    <a:pt x="27252" y="2267"/>
                    <a:pt x="27270" y="2228"/>
                    <a:pt x="27252" y="2193"/>
                  </a:cubicBezTo>
                  <a:cubicBezTo>
                    <a:pt x="27235" y="2176"/>
                    <a:pt x="27196" y="2159"/>
                    <a:pt x="27178" y="2159"/>
                  </a:cubicBezTo>
                  <a:close/>
                  <a:moveTo>
                    <a:pt x="18023" y="2193"/>
                  </a:moveTo>
                  <a:cubicBezTo>
                    <a:pt x="17988" y="2193"/>
                    <a:pt x="17971" y="2228"/>
                    <a:pt x="17949" y="2267"/>
                  </a:cubicBezTo>
                  <a:cubicBezTo>
                    <a:pt x="17949" y="2302"/>
                    <a:pt x="17971" y="2337"/>
                    <a:pt x="18006" y="2337"/>
                  </a:cubicBezTo>
                  <a:lnTo>
                    <a:pt x="18023" y="2337"/>
                  </a:lnTo>
                  <a:cubicBezTo>
                    <a:pt x="18058" y="2337"/>
                    <a:pt x="18097" y="2320"/>
                    <a:pt x="18097" y="2285"/>
                  </a:cubicBezTo>
                  <a:cubicBezTo>
                    <a:pt x="18097" y="2250"/>
                    <a:pt x="18080" y="2211"/>
                    <a:pt x="18041" y="2193"/>
                  </a:cubicBezTo>
                  <a:close/>
                  <a:moveTo>
                    <a:pt x="18367" y="2211"/>
                  </a:moveTo>
                  <a:cubicBezTo>
                    <a:pt x="18332" y="2211"/>
                    <a:pt x="18315" y="2250"/>
                    <a:pt x="18315" y="2285"/>
                  </a:cubicBezTo>
                  <a:cubicBezTo>
                    <a:pt x="18315" y="2320"/>
                    <a:pt x="18350" y="2359"/>
                    <a:pt x="18384" y="2359"/>
                  </a:cubicBezTo>
                  <a:lnTo>
                    <a:pt x="18406" y="2359"/>
                  </a:lnTo>
                  <a:cubicBezTo>
                    <a:pt x="18441" y="2337"/>
                    <a:pt x="18458" y="2302"/>
                    <a:pt x="18458" y="2267"/>
                  </a:cubicBezTo>
                  <a:cubicBezTo>
                    <a:pt x="18458" y="2228"/>
                    <a:pt x="18424" y="2211"/>
                    <a:pt x="18384" y="2211"/>
                  </a:cubicBezTo>
                  <a:close/>
                  <a:moveTo>
                    <a:pt x="5478" y="2228"/>
                  </a:moveTo>
                  <a:cubicBezTo>
                    <a:pt x="5439" y="2228"/>
                    <a:pt x="5422" y="2285"/>
                    <a:pt x="5439" y="2320"/>
                  </a:cubicBezTo>
                  <a:cubicBezTo>
                    <a:pt x="5439" y="2337"/>
                    <a:pt x="5478" y="2376"/>
                    <a:pt x="5513" y="2376"/>
                  </a:cubicBezTo>
                  <a:cubicBezTo>
                    <a:pt x="5513" y="2376"/>
                    <a:pt x="5513" y="2359"/>
                    <a:pt x="5531" y="2359"/>
                  </a:cubicBezTo>
                  <a:cubicBezTo>
                    <a:pt x="5570" y="2359"/>
                    <a:pt x="5587" y="2302"/>
                    <a:pt x="5570" y="2267"/>
                  </a:cubicBezTo>
                  <a:cubicBezTo>
                    <a:pt x="5570" y="2250"/>
                    <a:pt x="5531" y="2228"/>
                    <a:pt x="5513" y="2228"/>
                  </a:cubicBezTo>
                  <a:close/>
                  <a:moveTo>
                    <a:pt x="5135" y="2337"/>
                  </a:moveTo>
                  <a:cubicBezTo>
                    <a:pt x="5096" y="2359"/>
                    <a:pt x="5078" y="2394"/>
                    <a:pt x="5096" y="2446"/>
                  </a:cubicBezTo>
                  <a:cubicBezTo>
                    <a:pt x="5113" y="2468"/>
                    <a:pt x="5135" y="2485"/>
                    <a:pt x="5170" y="2485"/>
                  </a:cubicBezTo>
                  <a:lnTo>
                    <a:pt x="5187" y="2485"/>
                  </a:lnTo>
                  <a:cubicBezTo>
                    <a:pt x="5222" y="2468"/>
                    <a:pt x="5243" y="2428"/>
                    <a:pt x="5243" y="2394"/>
                  </a:cubicBezTo>
                  <a:cubicBezTo>
                    <a:pt x="5222" y="2359"/>
                    <a:pt x="5187" y="2337"/>
                    <a:pt x="5170" y="2337"/>
                  </a:cubicBezTo>
                  <a:close/>
                  <a:moveTo>
                    <a:pt x="4826" y="2468"/>
                  </a:moveTo>
                  <a:cubicBezTo>
                    <a:pt x="4826" y="2468"/>
                    <a:pt x="4808" y="2468"/>
                    <a:pt x="4808" y="2485"/>
                  </a:cubicBezTo>
                  <a:cubicBezTo>
                    <a:pt x="4769" y="2485"/>
                    <a:pt x="4752" y="2537"/>
                    <a:pt x="4752" y="2576"/>
                  </a:cubicBezTo>
                  <a:cubicBezTo>
                    <a:pt x="4769" y="2594"/>
                    <a:pt x="4808" y="2611"/>
                    <a:pt x="4826" y="2611"/>
                  </a:cubicBezTo>
                  <a:lnTo>
                    <a:pt x="4861" y="2611"/>
                  </a:lnTo>
                  <a:cubicBezTo>
                    <a:pt x="4895" y="2594"/>
                    <a:pt x="4917" y="2555"/>
                    <a:pt x="4895" y="2520"/>
                  </a:cubicBezTo>
                  <a:cubicBezTo>
                    <a:pt x="4878" y="2485"/>
                    <a:pt x="4861" y="2468"/>
                    <a:pt x="4826" y="2468"/>
                  </a:cubicBezTo>
                  <a:close/>
                  <a:moveTo>
                    <a:pt x="27361" y="2468"/>
                  </a:moveTo>
                  <a:cubicBezTo>
                    <a:pt x="27361" y="2468"/>
                    <a:pt x="27344" y="2468"/>
                    <a:pt x="27326" y="2485"/>
                  </a:cubicBezTo>
                  <a:cubicBezTo>
                    <a:pt x="27287" y="2502"/>
                    <a:pt x="27287" y="2537"/>
                    <a:pt x="27305" y="2576"/>
                  </a:cubicBezTo>
                  <a:cubicBezTo>
                    <a:pt x="27326" y="2594"/>
                    <a:pt x="27344" y="2611"/>
                    <a:pt x="27361" y="2611"/>
                  </a:cubicBezTo>
                  <a:lnTo>
                    <a:pt x="27396" y="2611"/>
                  </a:lnTo>
                  <a:cubicBezTo>
                    <a:pt x="27435" y="2576"/>
                    <a:pt x="27453" y="2537"/>
                    <a:pt x="27435" y="2502"/>
                  </a:cubicBezTo>
                  <a:cubicBezTo>
                    <a:pt x="27413" y="2485"/>
                    <a:pt x="27396" y="2468"/>
                    <a:pt x="27361" y="2468"/>
                  </a:cubicBezTo>
                  <a:close/>
                  <a:moveTo>
                    <a:pt x="4460" y="2611"/>
                  </a:moveTo>
                  <a:cubicBezTo>
                    <a:pt x="4425" y="2629"/>
                    <a:pt x="4408" y="2685"/>
                    <a:pt x="4425" y="2720"/>
                  </a:cubicBezTo>
                  <a:cubicBezTo>
                    <a:pt x="4443" y="2737"/>
                    <a:pt x="4460" y="2755"/>
                    <a:pt x="4499" y="2755"/>
                  </a:cubicBezTo>
                  <a:lnTo>
                    <a:pt x="4517" y="2755"/>
                  </a:lnTo>
                  <a:cubicBezTo>
                    <a:pt x="4552" y="2737"/>
                    <a:pt x="4569" y="2703"/>
                    <a:pt x="4552" y="2663"/>
                  </a:cubicBezTo>
                  <a:cubicBezTo>
                    <a:pt x="4552" y="2629"/>
                    <a:pt x="4517" y="2611"/>
                    <a:pt x="4499" y="2611"/>
                  </a:cubicBezTo>
                  <a:close/>
                  <a:moveTo>
                    <a:pt x="4156" y="2755"/>
                  </a:moveTo>
                  <a:lnTo>
                    <a:pt x="4134" y="2772"/>
                  </a:lnTo>
                  <a:cubicBezTo>
                    <a:pt x="4099" y="2794"/>
                    <a:pt x="4082" y="2829"/>
                    <a:pt x="4099" y="2864"/>
                  </a:cubicBezTo>
                  <a:cubicBezTo>
                    <a:pt x="4117" y="2903"/>
                    <a:pt x="4134" y="2903"/>
                    <a:pt x="4156" y="2903"/>
                  </a:cubicBezTo>
                  <a:lnTo>
                    <a:pt x="4190" y="2903"/>
                  </a:lnTo>
                  <a:cubicBezTo>
                    <a:pt x="4225" y="2881"/>
                    <a:pt x="4243" y="2846"/>
                    <a:pt x="4225" y="2811"/>
                  </a:cubicBezTo>
                  <a:cubicBezTo>
                    <a:pt x="4208" y="2772"/>
                    <a:pt x="4190" y="2755"/>
                    <a:pt x="4156" y="2755"/>
                  </a:cubicBezTo>
                  <a:close/>
                  <a:moveTo>
                    <a:pt x="27544" y="2772"/>
                  </a:moveTo>
                  <a:cubicBezTo>
                    <a:pt x="27544" y="2772"/>
                    <a:pt x="27522" y="2794"/>
                    <a:pt x="27505" y="2794"/>
                  </a:cubicBezTo>
                  <a:cubicBezTo>
                    <a:pt x="27470" y="2811"/>
                    <a:pt x="27470" y="2864"/>
                    <a:pt x="27487" y="2881"/>
                  </a:cubicBezTo>
                  <a:cubicBezTo>
                    <a:pt x="27505" y="2920"/>
                    <a:pt x="27522" y="2920"/>
                    <a:pt x="27544" y="2920"/>
                  </a:cubicBezTo>
                  <a:lnTo>
                    <a:pt x="27579" y="2920"/>
                  </a:lnTo>
                  <a:cubicBezTo>
                    <a:pt x="27614" y="2903"/>
                    <a:pt x="27631" y="2846"/>
                    <a:pt x="27614" y="2811"/>
                  </a:cubicBezTo>
                  <a:cubicBezTo>
                    <a:pt x="27596" y="2794"/>
                    <a:pt x="27579" y="2772"/>
                    <a:pt x="27544" y="2772"/>
                  </a:cubicBezTo>
                  <a:close/>
                  <a:moveTo>
                    <a:pt x="3808" y="2920"/>
                  </a:moveTo>
                  <a:cubicBezTo>
                    <a:pt x="3773" y="2937"/>
                    <a:pt x="3755" y="2972"/>
                    <a:pt x="3773" y="3011"/>
                  </a:cubicBezTo>
                  <a:cubicBezTo>
                    <a:pt x="3773" y="3046"/>
                    <a:pt x="3808" y="3064"/>
                    <a:pt x="3829" y="3064"/>
                  </a:cubicBezTo>
                  <a:cubicBezTo>
                    <a:pt x="3847" y="3064"/>
                    <a:pt x="3847" y="3064"/>
                    <a:pt x="3864" y="3046"/>
                  </a:cubicBezTo>
                  <a:cubicBezTo>
                    <a:pt x="3899" y="3029"/>
                    <a:pt x="3916" y="2990"/>
                    <a:pt x="3899" y="2955"/>
                  </a:cubicBezTo>
                  <a:cubicBezTo>
                    <a:pt x="3882" y="2937"/>
                    <a:pt x="3864" y="2920"/>
                    <a:pt x="3829" y="2920"/>
                  </a:cubicBezTo>
                  <a:close/>
                  <a:moveTo>
                    <a:pt x="3503" y="3064"/>
                  </a:moveTo>
                  <a:cubicBezTo>
                    <a:pt x="3503" y="3064"/>
                    <a:pt x="3481" y="3064"/>
                    <a:pt x="3464" y="3081"/>
                  </a:cubicBezTo>
                  <a:cubicBezTo>
                    <a:pt x="3429" y="3098"/>
                    <a:pt x="3429" y="3138"/>
                    <a:pt x="3446" y="3172"/>
                  </a:cubicBezTo>
                  <a:cubicBezTo>
                    <a:pt x="3446" y="3190"/>
                    <a:pt x="3481" y="3207"/>
                    <a:pt x="3503" y="3207"/>
                  </a:cubicBezTo>
                  <a:lnTo>
                    <a:pt x="3538" y="3207"/>
                  </a:lnTo>
                  <a:cubicBezTo>
                    <a:pt x="3573" y="3190"/>
                    <a:pt x="3590" y="3138"/>
                    <a:pt x="3573" y="3098"/>
                  </a:cubicBezTo>
                  <a:cubicBezTo>
                    <a:pt x="3555" y="3081"/>
                    <a:pt x="3538" y="3064"/>
                    <a:pt x="3503" y="3064"/>
                  </a:cubicBezTo>
                  <a:close/>
                  <a:moveTo>
                    <a:pt x="27688" y="3098"/>
                  </a:moveTo>
                  <a:cubicBezTo>
                    <a:pt x="27670" y="3120"/>
                    <a:pt x="27653" y="3172"/>
                    <a:pt x="27670" y="3207"/>
                  </a:cubicBezTo>
                  <a:cubicBezTo>
                    <a:pt x="27688" y="3229"/>
                    <a:pt x="27705" y="3246"/>
                    <a:pt x="27740" y="3246"/>
                  </a:cubicBezTo>
                  <a:cubicBezTo>
                    <a:pt x="27740" y="3246"/>
                    <a:pt x="27761" y="3229"/>
                    <a:pt x="27779" y="3229"/>
                  </a:cubicBezTo>
                  <a:cubicBezTo>
                    <a:pt x="27796" y="3207"/>
                    <a:pt x="27814" y="3155"/>
                    <a:pt x="27796" y="3138"/>
                  </a:cubicBezTo>
                  <a:cubicBezTo>
                    <a:pt x="27779" y="3098"/>
                    <a:pt x="27761" y="3098"/>
                    <a:pt x="27740" y="3098"/>
                  </a:cubicBezTo>
                  <a:close/>
                  <a:moveTo>
                    <a:pt x="3194" y="3246"/>
                  </a:moveTo>
                  <a:cubicBezTo>
                    <a:pt x="3177" y="3246"/>
                    <a:pt x="3155" y="3246"/>
                    <a:pt x="3155" y="3264"/>
                  </a:cubicBezTo>
                  <a:cubicBezTo>
                    <a:pt x="3120" y="3281"/>
                    <a:pt x="3103" y="3316"/>
                    <a:pt x="3120" y="3355"/>
                  </a:cubicBezTo>
                  <a:cubicBezTo>
                    <a:pt x="3137" y="3373"/>
                    <a:pt x="3155" y="3390"/>
                    <a:pt x="3194" y="3390"/>
                  </a:cubicBezTo>
                  <a:lnTo>
                    <a:pt x="3229" y="3390"/>
                  </a:lnTo>
                  <a:cubicBezTo>
                    <a:pt x="3264" y="3355"/>
                    <a:pt x="3264" y="3316"/>
                    <a:pt x="3246" y="3281"/>
                  </a:cubicBezTo>
                  <a:cubicBezTo>
                    <a:pt x="3229" y="3264"/>
                    <a:pt x="3211" y="3246"/>
                    <a:pt x="3194" y="3246"/>
                  </a:cubicBezTo>
                  <a:close/>
                  <a:moveTo>
                    <a:pt x="27888" y="3407"/>
                  </a:moveTo>
                  <a:cubicBezTo>
                    <a:pt x="27849" y="3425"/>
                    <a:pt x="27831" y="3481"/>
                    <a:pt x="27870" y="3516"/>
                  </a:cubicBezTo>
                  <a:cubicBezTo>
                    <a:pt x="27870" y="3534"/>
                    <a:pt x="27905" y="3555"/>
                    <a:pt x="27922" y="3555"/>
                  </a:cubicBezTo>
                  <a:cubicBezTo>
                    <a:pt x="27940" y="3555"/>
                    <a:pt x="27940" y="3555"/>
                    <a:pt x="27957" y="3534"/>
                  </a:cubicBezTo>
                  <a:cubicBezTo>
                    <a:pt x="27996" y="3516"/>
                    <a:pt x="28014" y="3464"/>
                    <a:pt x="27979" y="3447"/>
                  </a:cubicBezTo>
                  <a:cubicBezTo>
                    <a:pt x="27979" y="3407"/>
                    <a:pt x="27940" y="3407"/>
                    <a:pt x="27922" y="3407"/>
                  </a:cubicBezTo>
                  <a:close/>
                  <a:moveTo>
                    <a:pt x="2850" y="3447"/>
                  </a:moveTo>
                  <a:cubicBezTo>
                    <a:pt x="2811" y="3481"/>
                    <a:pt x="2794" y="3516"/>
                    <a:pt x="2829" y="3555"/>
                  </a:cubicBezTo>
                  <a:cubicBezTo>
                    <a:pt x="2829" y="3573"/>
                    <a:pt x="2868" y="3590"/>
                    <a:pt x="2885" y="3590"/>
                  </a:cubicBezTo>
                  <a:cubicBezTo>
                    <a:pt x="2902" y="3590"/>
                    <a:pt x="2902" y="3590"/>
                    <a:pt x="2920" y="3573"/>
                  </a:cubicBezTo>
                  <a:cubicBezTo>
                    <a:pt x="2959" y="3555"/>
                    <a:pt x="2959" y="3499"/>
                    <a:pt x="2937" y="3481"/>
                  </a:cubicBezTo>
                  <a:cubicBezTo>
                    <a:pt x="2937" y="3447"/>
                    <a:pt x="2902" y="3447"/>
                    <a:pt x="2885" y="3447"/>
                  </a:cubicBezTo>
                  <a:close/>
                  <a:moveTo>
                    <a:pt x="2541" y="3642"/>
                  </a:moveTo>
                  <a:cubicBezTo>
                    <a:pt x="2502" y="3682"/>
                    <a:pt x="2502" y="3716"/>
                    <a:pt x="2524" y="3751"/>
                  </a:cubicBezTo>
                  <a:cubicBezTo>
                    <a:pt x="2541" y="3773"/>
                    <a:pt x="2559" y="3790"/>
                    <a:pt x="2576" y="3790"/>
                  </a:cubicBezTo>
                  <a:cubicBezTo>
                    <a:pt x="2594" y="3790"/>
                    <a:pt x="2611" y="3790"/>
                    <a:pt x="2611" y="3773"/>
                  </a:cubicBezTo>
                  <a:cubicBezTo>
                    <a:pt x="2650" y="3751"/>
                    <a:pt x="2668" y="3699"/>
                    <a:pt x="2650" y="3682"/>
                  </a:cubicBezTo>
                  <a:cubicBezTo>
                    <a:pt x="2633" y="3642"/>
                    <a:pt x="2594" y="3642"/>
                    <a:pt x="2576" y="3642"/>
                  </a:cubicBezTo>
                  <a:close/>
                  <a:moveTo>
                    <a:pt x="28123" y="3699"/>
                  </a:moveTo>
                  <a:cubicBezTo>
                    <a:pt x="28105" y="3699"/>
                    <a:pt x="28088" y="3716"/>
                    <a:pt x="28088" y="3716"/>
                  </a:cubicBezTo>
                  <a:cubicBezTo>
                    <a:pt x="28049" y="3734"/>
                    <a:pt x="28031" y="3790"/>
                    <a:pt x="28066" y="3825"/>
                  </a:cubicBezTo>
                  <a:cubicBezTo>
                    <a:pt x="28066" y="3843"/>
                    <a:pt x="28105" y="3843"/>
                    <a:pt x="28123" y="3843"/>
                  </a:cubicBezTo>
                  <a:lnTo>
                    <a:pt x="28157" y="3843"/>
                  </a:lnTo>
                  <a:cubicBezTo>
                    <a:pt x="28197" y="3808"/>
                    <a:pt x="28197" y="3773"/>
                    <a:pt x="28175" y="3734"/>
                  </a:cubicBezTo>
                  <a:cubicBezTo>
                    <a:pt x="28157" y="3716"/>
                    <a:pt x="28140" y="3699"/>
                    <a:pt x="28123" y="3699"/>
                  </a:cubicBezTo>
                  <a:close/>
                  <a:moveTo>
                    <a:pt x="2232" y="3843"/>
                  </a:moveTo>
                  <a:cubicBezTo>
                    <a:pt x="2198" y="3882"/>
                    <a:pt x="2198" y="3917"/>
                    <a:pt x="2215" y="3951"/>
                  </a:cubicBezTo>
                  <a:cubicBezTo>
                    <a:pt x="2232" y="3969"/>
                    <a:pt x="2250" y="3990"/>
                    <a:pt x="2285" y="3990"/>
                  </a:cubicBezTo>
                  <a:cubicBezTo>
                    <a:pt x="2285" y="3990"/>
                    <a:pt x="2306" y="3990"/>
                    <a:pt x="2324" y="3969"/>
                  </a:cubicBezTo>
                  <a:cubicBezTo>
                    <a:pt x="2359" y="3951"/>
                    <a:pt x="2359" y="3899"/>
                    <a:pt x="2341" y="3882"/>
                  </a:cubicBezTo>
                  <a:cubicBezTo>
                    <a:pt x="2324" y="3843"/>
                    <a:pt x="2306" y="3843"/>
                    <a:pt x="2267" y="3843"/>
                  </a:cubicBezTo>
                  <a:close/>
                  <a:moveTo>
                    <a:pt x="28284" y="4008"/>
                  </a:moveTo>
                  <a:cubicBezTo>
                    <a:pt x="28249" y="4043"/>
                    <a:pt x="28249" y="4078"/>
                    <a:pt x="28266" y="4117"/>
                  </a:cubicBezTo>
                  <a:cubicBezTo>
                    <a:pt x="28284" y="4134"/>
                    <a:pt x="28305" y="4151"/>
                    <a:pt x="28340" y="4151"/>
                  </a:cubicBezTo>
                  <a:cubicBezTo>
                    <a:pt x="28340" y="4151"/>
                    <a:pt x="28358" y="4134"/>
                    <a:pt x="28375" y="4134"/>
                  </a:cubicBezTo>
                  <a:cubicBezTo>
                    <a:pt x="28414" y="4099"/>
                    <a:pt x="28414" y="4060"/>
                    <a:pt x="28392" y="4025"/>
                  </a:cubicBezTo>
                  <a:cubicBezTo>
                    <a:pt x="28375" y="4008"/>
                    <a:pt x="28358" y="4008"/>
                    <a:pt x="28340" y="4008"/>
                  </a:cubicBezTo>
                  <a:close/>
                  <a:moveTo>
                    <a:pt x="1980" y="4043"/>
                  </a:moveTo>
                  <a:cubicBezTo>
                    <a:pt x="1958" y="4043"/>
                    <a:pt x="1941" y="4043"/>
                    <a:pt x="1941" y="4060"/>
                  </a:cubicBezTo>
                  <a:cubicBezTo>
                    <a:pt x="1906" y="4078"/>
                    <a:pt x="1889" y="4134"/>
                    <a:pt x="1923" y="4151"/>
                  </a:cubicBezTo>
                  <a:cubicBezTo>
                    <a:pt x="1941" y="4186"/>
                    <a:pt x="1958" y="4186"/>
                    <a:pt x="1980" y="4186"/>
                  </a:cubicBezTo>
                  <a:cubicBezTo>
                    <a:pt x="1997" y="4186"/>
                    <a:pt x="2015" y="4186"/>
                    <a:pt x="2015" y="4169"/>
                  </a:cubicBezTo>
                  <a:cubicBezTo>
                    <a:pt x="2050" y="4151"/>
                    <a:pt x="2067" y="4117"/>
                    <a:pt x="2032" y="4078"/>
                  </a:cubicBezTo>
                  <a:cubicBezTo>
                    <a:pt x="2032" y="4060"/>
                    <a:pt x="1997" y="4043"/>
                    <a:pt x="1980" y="4043"/>
                  </a:cubicBezTo>
                  <a:close/>
                  <a:moveTo>
                    <a:pt x="1688" y="4260"/>
                  </a:moveTo>
                  <a:cubicBezTo>
                    <a:pt x="1671" y="4260"/>
                    <a:pt x="1654" y="4260"/>
                    <a:pt x="1632" y="4278"/>
                  </a:cubicBezTo>
                  <a:cubicBezTo>
                    <a:pt x="1615" y="4295"/>
                    <a:pt x="1597" y="4352"/>
                    <a:pt x="1632" y="4369"/>
                  </a:cubicBezTo>
                  <a:cubicBezTo>
                    <a:pt x="1632" y="4386"/>
                    <a:pt x="1671" y="4404"/>
                    <a:pt x="1688" y="4404"/>
                  </a:cubicBezTo>
                  <a:cubicBezTo>
                    <a:pt x="1706" y="4404"/>
                    <a:pt x="1723" y="4404"/>
                    <a:pt x="1723" y="4386"/>
                  </a:cubicBezTo>
                  <a:cubicBezTo>
                    <a:pt x="1762" y="4369"/>
                    <a:pt x="1762" y="4317"/>
                    <a:pt x="1741" y="4295"/>
                  </a:cubicBezTo>
                  <a:cubicBezTo>
                    <a:pt x="1723" y="4260"/>
                    <a:pt x="1706" y="4260"/>
                    <a:pt x="1688" y="4260"/>
                  </a:cubicBezTo>
                  <a:close/>
                  <a:moveTo>
                    <a:pt x="28558" y="4278"/>
                  </a:moveTo>
                  <a:cubicBezTo>
                    <a:pt x="28540" y="4278"/>
                    <a:pt x="28523" y="4295"/>
                    <a:pt x="28523" y="4295"/>
                  </a:cubicBezTo>
                  <a:cubicBezTo>
                    <a:pt x="28484" y="4334"/>
                    <a:pt x="28484" y="4369"/>
                    <a:pt x="28501" y="4404"/>
                  </a:cubicBezTo>
                  <a:cubicBezTo>
                    <a:pt x="28523" y="4426"/>
                    <a:pt x="28540" y="4426"/>
                    <a:pt x="28558" y="4426"/>
                  </a:cubicBezTo>
                  <a:cubicBezTo>
                    <a:pt x="28575" y="4426"/>
                    <a:pt x="28593" y="4426"/>
                    <a:pt x="28610" y="4404"/>
                  </a:cubicBezTo>
                  <a:cubicBezTo>
                    <a:pt x="28632" y="4386"/>
                    <a:pt x="28649" y="4352"/>
                    <a:pt x="28610" y="4317"/>
                  </a:cubicBezTo>
                  <a:cubicBezTo>
                    <a:pt x="28593" y="4295"/>
                    <a:pt x="28575" y="4278"/>
                    <a:pt x="28558" y="4278"/>
                  </a:cubicBezTo>
                  <a:close/>
                  <a:moveTo>
                    <a:pt x="1397" y="4478"/>
                  </a:moveTo>
                  <a:cubicBezTo>
                    <a:pt x="1380" y="4478"/>
                    <a:pt x="1362" y="4478"/>
                    <a:pt x="1345" y="4495"/>
                  </a:cubicBezTo>
                  <a:cubicBezTo>
                    <a:pt x="1327" y="4513"/>
                    <a:pt x="1306" y="4569"/>
                    <a:pt x="1345" y="4604"/>
                  </a:cubicBezTo>
                  <a:cubicBezTo>
                    <a:pt x="1362" y="4621"/>
                    <a:pt x="1380" y="4621"/>
                    <a:pt x="1397" y="4621"/>
                  </a:cubicBezTo>
                  <a:cubicBezTo>
                    <a:pt x="1414" y="4621"/>
                    <a:pt x="1436" y="4621"/>
                    <a:pt x="1436" y="4604"/>
                  </a:cubicBezTo>
                  <a:cubicBezTo>
                    <a:pt x="1471" y="4587"/>
                    <a:pt x="1471" y="4534"/>
                    <a:pt x="1454" y="4513"/>
                  </a:cubicBezTo>
                  <a:cubicBezTo>
                    <a:pt x="1436" y="4495"/>
                    <a:pt x="1414" y="4478"/>
                    <a:pt x="1397" y="4478"/>
                  </a:cubicBezTo>
                  <a:close/>
                  <a:moveTo>
                    <a:pt x="28793" y="4569"/>
                  </a:moveTo>
                  <a:cubicBezTo>
                    <a:pt x="28775" y="4569"/>
                    <a:pt x="28758" y="4569"/>
                    <a:pt x="28741" y="4587"/>
                  </a:cubicBezTo>
                  <a:cubicBezTo>
                    <a:pt x="28719" y="4604"/>
                    <a:pt x="28701" y="4661"/>
                    <a:pt x="28741" y="4678"/>
                  </a:cubicBezTo>
                  <a:cubicBezTo>
                    <a:pt x="28758" y="4695"/>
                    <a:pt x="28775" y="4713"/>
                    <a:pt x="28793" y="4713"/>
                  </a:cubicBezTo>
                  <a:cubicBezTo>
                    <a:pt x="28810" y="4713"/>
                    <a:pt x="28828" y="4695"/>
                    <a:pt x="28828" y="4695"/>
                  </a:cubicBezTo>
                  <a:cubicBezTo>
                    <a:pt x="28867" y="4661"/>
                    <a:pt x="28867" y="4621"/>
                    <a:pt x="28849" y="4587"/>
                  </a:cubicBezTo>
                  <a:cubicBezTo>
                    <a:pt x="28828" y="4569"/>
                    <a:pt x="28810" y="4569"/>
                    <a:pt x="28793" y="4569"/>
                  </a:cubicBezTo>
                  <a:close/>
                  <a:moveTo>
                    <a:pt x="1110" y="4713"/>
                  </a:moveTo>
                  <a:cubicBezTo>
                    <a:pt x="1110" y="4713"/>
                    <a:pt x="1088" y="4713"/>
                    <a:pt x="1071" y="4730"/>
                  </a:cubicBezTo>
                  <a:cubicBezTo>
                    <a:pt x="1036" y="4752"/>
                    <a:pt x="1036" y="4804"/>
                    <a:pt x="1053" y="4822"/>
                  </a:cubicBezTo>
                  <a:cubicBezTo>
                    <a:pt x="1071" y="4839"/>
                    <a:pt x="1088" y="4861"/>
                    <a:pt x="1110" y="4861"/>
                  </a:cubicBezTo>
                  <a:cubicBezTo>
                    <a:pt x="1127" y="4861"/>
                    <a:pt x="1145" y="4839"/>
                    <a:pt x="1162" y="4839"/>
                  </a:cubicBezTo>
                  <a:cubicBezTo>
                    <a:pt x="1197" y="4804"/>
                    <a:pt x="1197" y="4769"/>
                    <a:pt x="1179" y="4730"/>
                  </a:cubicBezTo>
                  <a:cubicBezTo>
                    <a:pt x="1162" y="4713"/>
                    <a:pt x="1145" y="4713"/>
                    <a:pt x="1110" y="4713"/>
                  </a:cubicBezTo>
                  <a:close/>
                  <a:moveTo>
                    <a:pt x="29028" y="4839"/>
                  </a:moveTo>
                  <a:cubicBezTo>
                    <a:pt x="29010" y="4839"/>
                    <a:pt x="28993" y="4839"/>
                    <a:pt x="28975" y="4861"/>
                  </a:cubicBezTo>
                  <a:cubicBezTo>
                    <a:pt x="28958" y="4878"/>
                    <a:pt x="28936" y="4930"/>
                    <a:pt x="28975" y="4970"/>
                  </a:cubicBezTo>
                  <a:cubicBezTo>
                    <a:pt x="28993" y="4970"/>
                    <a:pt x="29010" y="4987"/>
                    <a:pt x="29028" y="4987"/>
                  </a:cubicBezTo>
                  <a:cubicBezTo>
                    <a:pt x="29045" y="4987"/>
                    <a:pt x="29067" y="4987"/>
                    <a:pt x="29084" y="4970"/>
                  </a:cubicBezTo>
                  <a:cubicBezTo>
                    <a:pt x="29102" y="4930"/>
                    <a:pt x="29102" y="4896"/>
                    <a:pt x="29084" y="4861"/>
                  </a:cubicBezTo>
                  <a:cubicBezTo>
                    <a:pt x="29067" y="4839"/>
                    <a:pt x="29045" y="4839"/>
                    <a:pt x="29028" y="4839"/>
                  </a:cubicBezTo>
                  <a:close/>
                  <a:moveTo>
                    <a:pt x="853" y="4948"/>
                  </a:moveTo>
                  <a:cubicBezTo>
                    <a:pt x="836" y="4948"/>
                    <a:pt x="818" y="4948"/>
                    <a:pt x="801" y="4970"/>
                  </a:cubicBezTo>
                  <a:cubicBezTo>
                    <a:pt x="762" y="5004"/>
                    <a:pt x="762" y="5039"/>
                    <a:pt x="801" y="5078"/>
                  </a:cubicBezTo>
                  <a:cubicBezTo>
                    <a:pt x="801" y="5096"/>
                    <a:pt x="818" y="5096"/>
                    <a:pt x="853" y="5096"/>
                  </a:cubicBezTo>
                  <a:cubicBezTo>
                    <a:pt x="853" y="5096"/>
                    <a:pt x="870" y="5096"/>
                    <a:pt x="892" y="5078"/>
                  </a:cubicBezTo>
                  <a:cubicBezTo>
                    <a:pt x="927" y="5039"/>
                    <a:pt x="927" y="5004"/>
                    <a:pt x="892" y="4970"/>
                  </a:cubicBezTo>
                  <a:cubicBezTo>
                    <a:pt x="892" y="4948"/>
                    <a:pt x="870" y="4948"/>
                    <a:pt x="853" y="4948"/>
                  </a:cubicBezTo>
                  <a:close/>
                  <a:moveTo>
                    <a:pt x="29263" y="5113"/>
                  </a:moveTo>
                  <a:cubicBezTo>
                    <a:pt x="29245" y="5113"/>
                    <a:pt x="29228" y="5113"/>
                    <a:pt x="29228" y="5131"/>
                  </a:cubicBezTo>
                  <a:cubicBezTo>
                    <a:pt x="29193" y="5148"/>
                    <a:pt x="29193" y="5204"/>
                    <a:pt x="29210" y="5222"/>
                  </a:cubicBezTo>
                  <a:cubicBezTo>
                    <a:pt x="29228" y="5239"/>
                    <a:pt x="29245" y="5257"/>
                    <a:pt x="29263" y="5257"/>
                  </a:cubicBezTo>
                  <a:cubicBezTo>
                    <a:pt x="29284" y="5257"/>
                    <a:pt x="29302" y="5239"/>
                    <a:pt x="29319" y="5239"/>
                  </a:cubicBezTo>
                  <a:cubicBezTo>
                    <a:pt x="29354" y="5204"/>
                    <a:pt x="29354" y="5165"/>
                    <a:pt x="29319" y="5131"/>
                  </a:cubicBezTo>
                  <a:cubicBezTo>
                    <a:pt x="29302" y="5113"/>
                    <a:pt x="29284" y="5113"/>
                    <a:pt x="29263" y="5113"/>
                  </a:cubicBezTo>
                  <a:close/>
                  <a:moveTo>
                    <a:pt x="583" y="5204"/>
                  </a:moveTo>
                  <a:cubicBezTo>
                    <a:pt x="566" y="5204"/>
                    <a:pt x="544" y="5204"/>
                    <a:pt x="527" y="5222"/>
                  </a:cubicBezTo>
                  <a:cubicBezTo>
                    <a:pt x="509" y="5257"/>
                    <a:pt x="509" y="5296"/>
                    <a:pt x="527" y="5331"/>
                  </a:cubicBezTo>
                  <a:cubicBezTo>
                    <a:pt x="544" y="5348"/>
                    <a:pt x="566" y="5348"/>
                    <a:pt x="583" y="5348"/>
                  </a:cubicBezTo>
                  <a:cubicBezTo>
                    <a:pt x="601" y="5348"/>
                    <a:pt x="618" y="5331"/>
                    <a:pt x="635" y="5331"/>
                  </a:cubicBezTo>
                  <a:cubicBezTo>
                    <a:pt x="675" y="5296"/>
                    <a:pt x="675" y="5257"/>
                    <a:pt x="635" y="5222"/>
                  </a:cubicBezTo>
                  <a:cubicBezTo>
                    <a:pt x="618" y="5204"/>
                    <a:pt x="601" y="5204"/>
                    <a:pt x="583" y="5204"/>
                  </a:cubicBezTo>
                  <a:close/>
                  <a:moveTo>
                    <a:pt x="29519" y="5365"/>
                  </a:moveTo>
                  <a:cubicBezTo>
                    <a:pt x="29502" y="5365"/>
                    <a:pt x="29480" y="5383"/>
                    <a:pt x="29463" y="5405"/>
                  </a:cubicBezTo>
                  <a:cubicBezTo>
                    <a:pt x="29445" y="5422"/>
                    <a:pt x="29428" y="5474"/>
                    <a:pt x="29463" y="5492"/>
                  </a:cubicBezTo>
                  <a:cubicBezTo>
                    <a:pt x="29480" y="5513"/>
                    <a:pt x="29502" y="5513"/>
                    <a:pt x="29519" y="5513"/>
                  </a:cubicBezTo>
                  <a:cubicBezTo>
                    <a:pt x="29537" y="5513"/>
                    <a:pt x="29554" y="5513"/>
                    <a:pt x="29572" y="5492"/>
                  </a:cubicBezTo>
                  <a:cubicBezTo>
                    <a:pt x="29589" y="5474"/>
                    <a:pt x="29589" y="5422"/>
                    <a:pt x="29572" y="5405"/>
                  </a:cubicBezTo>
                  <a:cubicBezTo>
                    <a:pt x="29554" y="5383"/>
                    <a:pt x="29537" y="5365"/>
                    <a:pt x="29519" y="5365"/>
                  </a:cubicBezTo>
                  <a:close/>
                  <a:moveTo>
                    <a:pt x="327" y="5457"/>
                  </a:moveTo>
                  <a:cubicBezTo>
                    <a:pt x="309" y="5457"/>
                    <a:pt x="292" y="5474"/>
                    <a:pt x="274" y="5492"/>
                  </a:cubicBezTo>
                  <a:cubicBezTo>
                    <a:pt x="257" y="5513"/>
                    <a:pt x="257" y="5566"/>
                    <a:pt x="292" y="5583"/>
                  </a:cubicBezTo>
                  <a:cubicBezTo>
                    <a:pt x="292" y="5600"/>
                    <a:pt x="309" y="5600"/>
                    <a:pt x="327" y="5600"/>
                  </a:cubicBezTo>
                  <a:cubicBezTo>
                    <a:pt x="348" y="5600"/>
                    <a:pt x="366" y="5600"/>
                    <a:pt x="383" y="5583"/>
                  </a:cubicBezTo>
                  <a:cubicBezTo>
                    <a:pt x="418" y="5566"/>
                    <a:pt x="418" y="5513"/>
                    <a:pt x="383" y="5474"/>
                  </a:cubicBezTo>
                  <a:cubicBezTo>
                    <a:pt x="366" y="5474"/>
                    <a:pt x="348" y="5457"/>
                    <a:pt x="327" y="5457"/>
                  </a:cubicBezTo>
                  <a:close/>
                  <a:moveTo>
                    <a:pt x="29772" y="5640"/>
                  </a:moveTo>
                  <a:cubicBezTo>
                    <a:pt x="29754" y="5640"/>
                    <a:pt x="29737" y="5640"/>
                    <a:pt x="29720" y="5657"/>
                  </a:cubicBezTo>
                  <a:cubicBezTo>
                    <a:pt x="29680" y="5692"/>
                    <a:pt x="29680" y="5731"/>
                    <a:pt x="29720" y="5766"/>
                  </a:cubicBezTo>
                  <a:cubicBezTo>
                    <a:pt x="29737" y="5766"/>
                    <a:pt x="29754" y="5783"/>
                    <a:pt x="29772" y="5783"/>
                  </a:cubicBezTo>
                  <a:cubicBezTo>
                    <a:pt x="29789" y="5783"/>
                    <a:pt x="29807" y="5783"/>
                    <a:pt x="29807" y="5766"/>
                  </a:cubicBezTo>
                  <a:cubicBezTo>
                    <a:pt x="29846" y="5731"/>
                    <a:pt x="29846" y="5692"/>
                    <a:pt x="29828" y="5657"/>
                  </a:cubicBezTo>
                  <a:cubicBezTo>
                    <a:pt x="29807" y="5640"/>
                    <a:pt x="29789" y="5640"/>
                    <a:pt x="29772" y="5640"/>
                  </a:cubicBezTo>
                  <a:close/>
                  <a:moveTo>
                    <a:pt x="74" y="5709"/>
                  </a:moveTo>
                  <a:cubicBezTo>
                    <a:pt x="57" y="5709"/>
                    <a:pt x="39" y="5731"/>
                    <a:pt x="22" y="5748"/>
                  </a:cubicBezTo>
                  <a:cubicBezTo>
                    <a:pt x="0" y="5766"/>
                    <a:pt x="0" y="5818"/>
                    <a:pt x="22" y="5840"/>
                  </a:cubicBezTo>
                  <a:cubicBezTo>
                    <a:pt x="39" y="5857"/>
                    <a:pt x="57" y="5857"/>
                    <a:pt x="74" y="5857"/>
                  </a:cubicBezTo>
                  <a:cubicBezTo>
                    <a:pt x="92" y="5857"/>
                    <a:pt x="109" y="5857"/>
                    <a:pt x="131" y="5840"/>
                  </a:cubicBezTo>
                  <a:cubicBezTo>
                    <a:pt x="166" y="5818"/>
                    <a:pt x="166" y="5766"/>
                    <a:pt x="131" y="5748"/>
                  </a:cubicBezTo>
                  <a:cubicBezTo>
                    <a:pt x="109" y="5731"/>
                    <a:pt x="92" y="5709"/>
                    <a:pt x="74" y="5709"/>
                  </a:cubicBezTo>
                  <a:close/>
                  <a:moveTo>
                    <a:pt x="30024" y="5892"/>
                  </a:moveTo>
                  <a:cubicBezTo>
                    <a:pt x="30007" y="5892"/>
                    <a:pt x="29989" y="5909"/>
                    <a:pt x="29972" y="5909"/>
                  </a:cubicBezTo>
                  <a:cubicBezTo>
                    <a:pt x="29937" y="5949"/>
                    <a:pt x="29937" y="5983"/>
                    <a:pt x="29972" y="6018"/>
                  </a:cubicBezTo>
                  <a:cubicBezTo>
                    <a:pt x="29989" y="6036"/>
                    <a:pt x="30007" y="6036"/>
                    <a:pt x="30024" y="6036"/>
                  </a:cubicBezTo>
                  <a:cubicBezTo>
                    <a:pt x="30046" y="6036"/>
                    <a:pt x="30063" y="6036"/>
                    <a:pt x="30081" y="6018"/>
                  </a:cubicBezTo>
                  <a:cubicBezTo>
                    <a:pt x="30098" y="5983"/>
                    <a:pt x="30098" y="5949"/>
                    <a:pt x="30081" y="5909"/>
                  </a:cubicBezTo>
                  <a:cubicBezTo>
                    <a:pt x="30063" y="5909"/>
                    <a:pt x="30046" y="5892"/>
                    <a:pt x="30024" y="5892"/>
                  </a:cubicBezTo>
                  <a:close/>
                  <a:moveTo>
                    <a:pt x="30281" y="6144"/>
                  </a:moveTo>
                  <a:cubicBezTo>
                    <a:pt x="30263" y="6144"/>
                    <a:pt x="30242" y="6166"/>
                    <a:pt x="30224" y="6166"/>
                  </a:cubicBezTo>
                  <a:cubicBezTo>
                    <a:pt x="30207" y="6201"/>
                    <a:pt x="30207" y="6253"/>
                    <a:pt x="30224" y="6275"/>
                  </a:cubicBezTo>
                  <a:cubicBezTo>
                    <a:pt x="30242" y="6292"/>
                    <a:pt x="30263" y="6292"/>
                    <a:pt x="30281" y="6292"/>
                  </a:cubicBezTo>
                  <a:cubicBezTo>
                    <a:pt x="30298" y="6292"/>
                    <a:pt x="30316" y="6292"/>
                    <a:pt x="30333" y="6275"/>
                  </a:cubicBezTo>
                  <a:cubicBezTo>
                    <a:pt x="30351" y="6236"/>
                    <a:pt x="30351" y="6201"/>
                    <a:pt x="30333" y="6166"/>
                  </a:cubicBezTo>
                  <a:cubicBezTo>
                    <a:pt x="30316" y="6166"/>
                    <a:pt x="30298" y="6144"/>
                    <a:pt x="30281" y="6144"/>
                  </a:cubicBezTo>
                  <a:close/>
                  <a:moveTo>
                    <a:pt x="30533" y="6401"/>
                  </a:moveTo>
                  <a:cubicBezTo>
                    <a:pt x="30516" y="6401"/>
                    <a:pt x="30498" y="6419"/>
                    <a:pt x="30481" y="6419"/>
                  </a:cubicBezTo>
                  <a:cubicBezTo>
                    <a:pt x="30459" y="6453"/>
                    <a:pt x="30459" y="6510"/>
                    <a:pt x="30498" y="6527"/>
                  </a:cubicBezTo>
                  <a:cubicBezTo>
                    <a:pt x="30498" y="6545"/>
                    <a:pt x="30516" y="6545"/>
                    <a:pt x="30533" y="6545"/>
                  </a:cubicBezTo>
                  <a:cubicBezTo>
                    <a:pt x="30551" y="6545"/>
                    <a:pt x="30568" y="6545"/>
                    <a:pt x="30590" y="6527"/>
                  </a:cubicBezTo>
                  <a:cubicBezTo>
                    <a:pt x="30625" y="6492"/>
                    <a:pt x="30625" y="6453"/>
                    <a:pt x="30590" y="6419"/>
                  </a:cubicBezTo>
                  <a:cubicBezTo>
                    <a:pt x="30568" y="6419"/>
                    <a:pt x="30551" y="6401"/>
                    <a:pt x="30533" y="6401"/>
                  </a:cubicBezTo>
                  <a:close/>
                  <a:moveTo>
                    <a:pt x="30807" y="6636"/>
                  </a:moveTo>
                  <a:cubicBezTo>
                    <a:pt x="30786" y="6636"/>
                    <a:pt x="30768" y="6653"/>
                    <a:pt x="30751" y="6671"/>
                  </a:cubicBezTo>
                  <a:cubicBezTo>
                    <a:pt x="30733" y="6688"/>
                    <a:pt x="30733" y="6745"/>
                    <a:pt x="30768" y="6762"/>
                  </a:cubicBezTo>
                  <a:cubicBezTo>
                    <a:pt x="30768" y="6780"/>
                    <a:pt x="30786" y="6780"/>
                    <a:pt x="30807" y="6780"/>
                  </a:cubicBezTo>
                  <a:cubicBezTo>
                    <a:pt x="30825" y="6780"/>
                    <a:pt x="30860" y="6780"/>
                    <a:pt x="30860" y="6762"/>
                  </a:cubicBezTo>
                  <a:cubicBezTo>
                    <a:pt x="30894" y="6727"/>
                    <a:pt x="30894" y="6688"/>
                    <a:pt x="30860" y="6653"/>
                  </a:cubicBezTo>
                  <a:cubicBezTo>
                    <a:pt x="30842" y="6653"/>
                    <a:pt x="30825" y="6636"/>
                    <a:pt x="30807" y="6636"/>
                  </a:cubicBezTo>
                  <a:close/>
                  <a:moveTo>
                    <a:pt x="31095" y="6871"/>
                  </a:moveTo>
                  <a:cubicBezTo>
                    <a:pt x="31060" y="6871"/>
                    <a:pt x="31042" y="6888"/>
                    <a:pt x="31042" y="6906"/>
                  </a:cubicBezTo>
                  <a:cubicBezTo>
                    <a:pt x="31003" y="6928"/>
                    <a:pt x="31003" y="6980"/>
                    <a:pt x="31042" y="6997"/>
                  </a:cubicBezTo>
                  <a:cubicBezTo>
                    <a:pt x="31060" y="7015"/>
                    <a:pt x="31077" y="7015"/>
                    <a:pt x="31095" y="7015"/>
                  </a:cubicBezTo>
                  <a:cubicBezTo>
                    <a:pt x="31112" y="7015"/>
                    <a:pt x="31134" y="7015"/>
                    <a:pt x="31134" y="6997"/>
                  </a:cubicBezTo>
                  <a:cubicBezTo>
                    <a:pt x="31169" y="6962"/>
                    <a:pt x="31169" y="6928"/>
                    <a:pt x="31134" y="6888"/>
                  </a:cubicBezTo>
                  <a:cubicBezTo>
                    <a:pt x="31112" y="6888"/>
                    <a:pt x="31095" y="6871"/>
                    <a:pt x="31095" y="6871"/>
                  </a:cubicBezTo>
                  <a:close/>
                  <a:moveTo>
                    <a:pt x="31295" y="7163"/>
                  </a:moveTo>
                  <a:cubicBezTo>
                    <a:pt x="31243" y="7180"/>
                    <a:pt x="31221" y="7215"/>
                    <a:pt x="31243" y="7254"/>
                  </a:cubicBezTo>
                  <a:cubicBezTo>
                    <a:pt x="31243" y="7289"/>
                    <a:pt x="31277" y="7306"/>
                    <a:pt x="31312" y="7306"/>
                  </a:cubicBezTo>
                  <a:lnTo>
                    <a:pt x="31330" y="7306"/>
                  </a:lnTo>
                  <a:cubicBezTo>
                    <a:pt x="31369" y="7289"/>
                    <a:pt x="31386" y="7254"/>
                    <a:pt x="31386" y="7215"/>
                  </a:cubicBezTo>
                  <a:cubicBezTo>
                    <a:pt x="31369" y="7180"/>
                    <a:pt x="31330" y="7163"/>
                    <a:pt x="31312" y="7163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7"/>
            <p:cNvSpPr/>
            <p:nvPr/>
          </p:nvSpPr>
          <p:spPr>
            <a:xfrm rot="-5400000">
              <a:off x="6595283" y="1996624"/>
              <a:ext cx="5619746" cy="1156606"/>
            </a:xfrm>
            <a:custGeom>
              <a:avLst/>
              <a:gdLst/>
              <a:ahLst/>
              <a:cxnLst/>
              <a:rect l="l" t="t" r="r" b="b"/>
              <a:pathLst>
                <a:path w="31422" h="7089" extrusionOk="0">
                  <a:moveTo>
                    <a:pt x="23933" y="0"/>
                  </a:moveTo>
                  <a:cubicBezTo>
                    <a:pt x="23898" y="0"/>
                    <a:pt x="23863" y="35"/>
                    <a:pt x="23863" y="74"/>
                  </a:cubicBezTo>
                  <a:cubicBezTo>
                    <a:pt x="23881" y="109"/>
                    <a:pt x="23898" y="144"/>
                    <a:pt x="23933" y="144"/>
                  </a:cubicBezTo>
                  <a:lnTo>
                    <a:pt x="23950" y="144"/>
                  </a:lnTo>
                  <a:cubicBezTo>
                    <a:pt x="23990" y="144"/>
                    <a:pt x="24024" y="109"/>
                    <a:pt x="24007" y="74"/>
                  </a:cubicBezTo>
                  <a:cubicBezTo>
                    <a:pt x="24007" y="35"/>
                    <a:pt x="23990" y="0"/>
                    <a:pt x="23933" y="0"/>
                  </a:cubicBezTo>
                  <a:close/>
                  <a:moveTo>
                    <a:pt x="24298" y="0"/>
                  </a:moveTo>
                  <a:cubicBezTo>
                    <a:pt x="24259" y="0"/>
                    <a:pt x="24242" y="35"/>
                    <a:pt x="24224" y="74"/>
                  </a:cubicBezTo>
                  <a:cubicBezTo>
                    <a:pt x="24224" y="109"/>
                    <a:pt x="24259" y="144"/>
                    <a:pt x="24298" y="144"/>
                  </a:cubicBezTo>
                  <a:cubicBezTo>
                    <a:pt x="24351" y="144"/>
                    <a:pt x="24368" y="109"/>
                    <a:pt x="24368" y="74"/>
                  </a:cubicBezTo>
                  <a:cubicBezTo>
                    <a:pt x="24385" y="35"/>
                    <a:pt x="24351" y="0"/>
                    <a:pt x="24316" y="0"/>
                  </a:cubicBezTo>
                  <a:close/>
                  <a:moveTo>
                    <a:pt x="23572" y="35"/>
                  </a:moveTo>
                  <a:cubicBezTo>
                    <a:pt x="23537" y="53"/>
                    <a:pt x="23498" y="92"/>
                    <a:pt x="23515" y="127"/>
                  </a:cubicBezTo>
                  <a:cubicBezTo>
                    <a:pt x="23515" y="161"/>
                    <a:pt x="23554" y="183"/>
                    <a:pt x="23589" y="183"/>
                  </a:cubicBezTo>
                  <a:cubicBezTo>
                    <a:pt x="23624" y="183"/>
                    <a:pt x="23663" y="144"/>
                    <a:pt x="23646" y="109"/>
                  </a:cubicBezTo>
                  <a:cubicBezTo>
                    <a:pt x="23646" y="74"/>
                    <a:pt x="23624" y="35"/>
                    <a:pt x="23589" y="35"/>
                  </a:cubicBezTo>
                  <a:close/>
                  <a:moveTo>
                    <a:pt x="24660" y="35"/>
                  </a:moveTo>
                  <a:cubicBezTo>
                    <a:pt x="24625" y="35"/>
                    <a:pt x="24603" y="53"/>
                    <a:pt x="24586" y="92"/>
                  </a:cubicBezTo>
                  <a:cubicBezTo>
                    <a:pt x="24586" y="127"/>
                    <a:pt x="24603" y="183"/>
                    <a:pt x="24660" y="183"/>
                  </a:cubicBezTo>
                  <a:cubicBezTo>
                    <a:pt x="24694" y="183"/>
                    <a:pt x="24734" y="161"/>
                    <a:pt x="24734" y="127"/>
                  </a:cubicBezTo>
                  <a:cubicBezTo>
                    <a:pt x="24751" y="74"/>
                    <a:pt x="24712" y="35"/>
                    <a:pt x="24677" y="35"/>
                  </a:cubicBezTo>
                  <a:close/>
                  <a:moveTo>
                    <a:pt x="23211" y="109"/>
                  </a:moveTo>
                  <a:cubicBezTo>
                    <a:pt x="23171" y="127"/>
                    <a:pt x="23154" y="161"/>
                    <a:pt x="23154" y="201"/>
                  </a:cubicBezTo>
                  <a:cubicBezTo>
                    <a:pt x="23154" y="235"/>
                    <a:pt x="23189" y="253"/>
                    <a:pt x="23228" y="253"/>
                  </a:cubicBezTo>
                  <a:lnTo>
                    <a:pt x="23245" y="253"/>
                  </a:lnTo>
                  <a:cubicBezTo>
                    <a:pt x="23280" y="235"/>
                    <a:pt x="23298" y="201"/>
                    <a:pt x="23298" y="161"/>
                  </a:cubicBezTo>
                  <a:cubicBezTo>
                    <a:pt x="23280" y="127"/>
                    <a:pt x="23263" y="109"/>
                    <a:pt x="23228" y="109"/>
                  </a:cubicBezTo>
                  <a:close/>
                  <a:moveTo>
                    <a:pt x="25021" y="109"/>
                  </a:moveTo>
                  <a:cubicBezTo>
                    <a:pt x="24986" y="109"/>
                    <a:pt x="24951" y="144"/>
                    <a:pt x="24951" y="161"/>
                  </a:cubicBezTo>
                  <a:cubicBezTo>
                    <a:pt x="24929" y="201"/>
                    <a:pt x="24951" y="253"/>
                    <a:pt x="25003" y="253"/>
                  </a:cubicBezTo>
                  <a:lnTo>
                    <a:pt x="25021" y="253"/>
                  </a:lnTo>
                  <a:cubicBezTo>
                    <a:pt x="25038" y="253"/>
                    <a:pt x="25077" y="235"/>
                    <a:pt x="25095" y="218"/>
                  </a:cubicBezTo>
                  <a:cubicBezTo>
                    <a:pt x="25095" y="161"/>
                    <a:pt x="25077" y="127"/>
                    <a:pt x="25038" y="127"/>
                  </a:cubicBezTo>
                  <a:cubicBezTo>
                    <a:pt x="25038" y="109"/>
                    <a:pt x="25021" y="109"/>
                    <a:pt x="25021" y="109"/>
                  </a:cubicBezTo>
                  <a:close/>
                  <a:moveTo>
                    <a:pt x="14434" y="201"/>
                  </a:moveTo>
                  <a:cubicBezTo>
                    <a:pt x="14399" y="201"/>
                    <a:pt x="14360" y="235"/>
                    <a:pt x="14360" y="292"/>
                  </a:cubicBezTo>
                  <a:cubicBezTo>
                    <a:pt x="14360" y="327"/>
                    <a:pt x="14399" y="344"/>
                    <a:pt x="14434" y="344"/>
                  </a:cubicBezTo>
                  <a:cubicBezTo>
                    <a:pt x="14486" y="344"/>
                    <a:pt x="14508" y="309"/>
                    <a:pt x="14508" y="270"/>
                  </a:cubicBezTo>
                  <a:cubicBezTo>
                    <a:pt x="14508" y="235"/>
                    <a:pt x="14469" y="201"/>
                    <a:pt x="14434" y="201"/>
                  </a:cubicBezTo>
                  <a:close/>
                  <a:moveTo>
                    <a:pt x="14795" y="201"/>
                  </a:moveTo>
                  <a:cubicBezTo>
                    <a:pt x="14760" y="201"/>
                    <a:pt x="14726" y="235"/>
                    <a:pt x="14726" y="270"/>
                  </a:cubicBezTo>
                  <a:cubicBezTo>
                    <a:pt x="14726" y="309"/>
                    <a:pt x="14760" y="344"/>
                    <a:pt x="14795" y="344"/>
                  </a:cubicBezTo>
                  <a:cubicBezTo>
                    <a:pt x="14834" y="344"/>
                    <a:pt x="14869" y="327"/>
                    <a:pt x="14869" y="270"/>
                  </a:cubicBezTo>
                  <a:cubicBezTo>
                    <a:pt x="14869" y="235"/>
                    <a:pt x="14834" y="201"/>
                    <a:pt x="14795" y="201"/>
                  </a:cubicBezTo>
                  <a:close/>
                  <a:moveTo>
                    <a:pt x="22845" y="201"/>
                  </a:moveTo>
                  <a:cubicBezTo>
                    <a:pt x="22810" y="218"/>
                    <a:pt x="22793" y="253"/>
                    <a:pt x="22810" y="292"/>
                  </a:cubicBezTo>
                  <a:cubicBezTo>
                    <a:pt x="22810" y="327"/>
                    <a:pt x="22845" y="344"/>
                    <a:pt x="22884" y="344"/>
                  </a:cubicBezTo>
                  <a:lnTo>
                    <a:pt x="22902" y="344"/>
                  </a:lnTo>
                  <a:cubicBezTo>
                    <a:pt x="22936" y="327"/>
                    <a:pt x="22954" y="292"/>
                    <a:pt x="22936" y="253"/>
                  </a:cubicBezTo>
                  <a:cubicBezTo>
                    <a:pt x="22936" y="218"/>
                    <a:pt x="22902" y="201"/>
                    <a:pt x="22884" y="201"/>
                  </a:cubicBezTo>
                  <a:close/>
                  <a:moveTo>
                    <a:pt x="14073" y="235"/>
                  </a:moveTo>
                  <a:cubicBezTo>
                    <a:pt x="14016" y="253"/>
                    <a:pt x="13999" y="292"/>
                    <a:pt x="13999" y="327"/>
                  </a:cubicBezTo>
                  <a:cubicBezTo>
                    <a:pt x="14016" y="362"/>
                    <a:pt x="14034" y="379"/>
                    <a:pt x="14073" y="379"/>
                  </a:cubicBezTo>
                  <a:lnTo>
                    <a:pt x="14090" y="379"/>
                  </a:lnTo>
                  <a:cubicBezTo>
                    <a:pt x="14125" y="379"/>
                    <a:pt x="14143" y="344"/>
                    <a:pt x="14143" y="309"/>
                  </a:cubicBezTo>
                  <a:cubicBezTo>
                    <a:pt x="14143" y="270"/>
                    <a:pt x="14108" y="235"/>
                    <a:pt x="14073" y="235"/>
                  </a:cubicBezTo>
                  <a:close/>
                  <a:moveTo>
                    <a:pt x="15161" y="235"/>
                  </a:moveTo>
                  <a:cubicBezTo>
                    <a:pt x="15122" y="235"/>
                    <a:pt x="15087" y="270"/>
                    <a:pt x="15087" y="309"/>
                  </a:cubicBezTo>
                  <a:cubicBezTo>
                    <a:pt x="15087" y="344"/>
                    <a:pt x="15104" y="379"/>
                    <a:pt x="15139" y="379"/>
                  </a:cubicBezTo>
                  <a:lnTo>
                    <a:pt x="15161" y="379"/>
                  </a:lnTo>
                  <a:cubicBezTo>
                    <a:pt x="15196" y="379"/>
                    <a:pt x="15230" y="362"/>
                    <a:pt x="15230" y="327"/>
                  </a:cubicBezTo>
                  <a:cubicBezTo>
                    <a:pt x="15230" y="292"/>
                    <a:pt x="15213" y="253"/>
                    <a:pt x="15178" y="235"/>
                  </a:cubicBezTo>
                  <a:close/>
                  <a:moveTo>
                    <a:pt x="25347" y="253"/>
                  </a:moveTo>
                  <a:cubicBezTo>
                    <a:pt x="25330" y="253"/>
                    <a:pt x="25295" y="270"/>
                    <a:pt x="25295" y="292"/>
                  </a:cubicBezTo>
                  <a:cubicBezTo>
                    <a:pt x="25277" y="327"/>
                    <a:pt x="25295" y="362"/>
                    <a:pt x="25330" y="379"/>
                  </a:cubicBezTo>
                  <a:cubicBezTo>
                    <a:pt x="25330" y="401"/>
                    <a:pt x="25347" y="401"/>
                    <a:pt x="25347" y="401"/>
                  </a:cubicBezTo>
                  <a:cubicBezTo>
                    <a:pt x="25386" y="401"/>
                    <a:pt x="25404" y="379"/>
                    <a:pt x="25421" y="362"/>
                  </a:cubicBezTo>
                  <a:cubicBezTo>
                    <a:pt x="25438" y="327"/>
                    <a:pt x="25421" y="270"/>
                    <a:pt x="25386" y="253"/>
                  </a:cubicBezTo>
                  <a:close/>
                  <a:moveTo>
                    <a:pt x="13707" y="309"/>
                  </a:moveTo>
                  <a:cubicBezTo>
                    <a:pt x="13673" y="309"/>
                    <a:pt x="13638" y="344"/>
                    <a:pt x="13655" y="379"/>
                  </a:cubicBezTo>
                  <a:cubicBezTo>
                    <a:pt x="13655" y="418"/>
                    <a:pt x="13690" y="453"/>
                    <a:pt x="13707" y="453"/>
                  </a:cubicBezTo>
                  <a:lnTo>
                    <a:pt x="13725" y="436"/>
                  </a:lnTo>
                  <a:cubicBezTo>
                    <a:pt x="13764" y="436"/>
                    <a:pt x="13799" y="401"/>
                    <a:pt x="13781" y="362"/>
                  </a:cubicBezTo>
                  <a:cubicBezTo>
                    <a:pt x="13781" y="327"/>
                    <a:pt x="13747" y="309"/>
                    <a:pt x="13707" y="309"/>
                  </a:cubicBezTo>
                  <a:close/>
                  <a:moveTo>
                    <a:pt x="22536" y="309"/>
                  </a:moveTo>
                  <a:cubicBezTo>
                    <a:pt x="22519" y="309"/>
                    <a:pt x="22519" y="327"/>
                    <a:pt x="22501" y="327"/>
                  </a:cubicBezTo>
                  <a:cubicBezTo>
                    <a:pt x="22467" y="327"/>
                    <a:pt x="22449" y="379"/>
                    <a:pt x="22467" y="418"/>
                  </a:cubicBezTo>
                  <a:cubicBezTo>
                    <a:pt x="22467" y="436"/>
                    <a:pt x="22501" y="470"/>
                    <a:pt x="22536" y="470"/>
                  </a:cubicBezTo>
                  <a:lnTo>
                    <a:pt x="22558" y="453"/>
                  </a:lnTo>
                  <a:cubicBezTo>
                    <a:pt x="22593" y="453"/>
                    <a:pt x="22610" y="401"/>
                    <a:pt x="22593" y="362"/>
                  </a:cubicBezTo>
                  <a:cubicBezTo>
                    <a:pt x="22593" y="344"/>
                    <a:pt x="22558" y="309"/>
                    <a:pt x="22536" y="309"/>
                  </a:cubicBezTo>
                  <a:close/>
                  <a:moveTo>
                    <a:pt x="15504" y="344"/>
                  </a:moveTo>
                  <a:cubicBezTo>
                    <a:pt x="15487" y="344"/>
                    <a:pt x="15448" y="362"/>
                    <a:pt x="15430" y="379"/>
                  </a:cubicBezTo>
                  <a:cubicBezTo>
                    <a:pt x="15430" y="418"/>
                    <a:pt x="15430" y="470"/>
                    <a:pt x="15465" y="488"/>
                  </a:cubicBezTo>
                  <a:lnTo>
                    <a:pt x="15504" y="488"/>
                  </a:lnTo>
                  <a:cubicBezTo>
                    <a:pt x="15539" y="488"/>
                    <a:pt x="15557" y="470"/>
                    <a:pt x="15574" y="453"/>
                  </a:cubicBezTo>
                  <a:cubicBezTo>
                    <a:pt x="15596" y="418"/>
                    <a:pt x="15574" y="362"/>
                    <a:pt x="15539" y="344"/>
                  </a:cubicBezTo>
                  <a:close/>
                  <a:moveTo>
                    <a:pt x="13346" y="379"/>
                  </a:moveTo>
                  <a:cubicBezTo>
                    <a:pt x="13311" y="401"/>
                    <a:pt x="13290" y="436"/>
                    <a:pt x="13290" y="470"/>
                  </a:cubicBezTo>
                  <a:cubicBezTo>
                    <a:pt x="13311" y="510"/>
                    <a:pt x="13329" y="527"/>
                    <a:pt x="13364" y="527"/>
                  </a:cubicBezTo>
                  <a:lnTo>
                    <a:pt x="13381" y="527"/>
                  </a:lnTo>
                  <a:cubicBezTo>
                    <a:pt x="13420" y="510"/>
                    <a:pt x="13438" y="470"/>
                    <a:pt x="13438" y="436"/>
                  </a:cubicBezTo>
                  <a:cubicBezTo>
                    <a:pt x="13420" y="401"/>
                    <a:pt x="13398" y="379"/>
                    <a:pt x="13364" y="379"/>
                  </a:cubicBezTo>
                  <a:close/>
                  <a:moveTo>
                    <a:pt x="25673" y="436"/>
                  </a:moveTo>
                  <a:cubicBezTo>
                    <a:pt x="25639" y="436"/>
                    <a:pt x="25621" y="436"/>
                    <a:pt x="25604" y="453"/>
                  </a:cubicBezTo>
                  <a:cubicBezTo>
                    <a:pt x="25582" y="488"/>
                    <a:pt x="25604" y="544"/>
                    <a:pt x="25639" y="562"/>
                  </a:cubicBezTo>
                  <a:cubicBezTo>
                    <a:pt x="25639" y="562"/>
                    <a:pt x="25656" y="579"/>
                    <a:pt x="25673" y="579"/>
                  </a:cubicBezTo>
                  <a:cubicBezTo>
                    <a:pt x="25691" y="579"/>
                    <a:pt x="25713" y="562"/>
                    <a:pt x="25730" y="544"/>
                  </a:cubicBezTo>
                  <a:cubicBezTo>
                    <a:pt x="25747" y="510"/>
                    <a:pt x="25747" y="453"/>
                    <a:pt x="25713" y="436"/>
                  </a:cubicBezTo>
                  <a:close/>
                  <a:moveTo>
                    <a:pt x="22158" y="453"/>
                  </a:moveTo>
                  <a:cubicBezTo>
                    <a:pt x="22123" y="470"/>
                    <a:pt x="22101" y="510"/>
                    <a:pt x="22123" y="544"/>
                  </a:cubicBezTo>
                  <a:cubicBezTo>
                    <a:pt x="22140" y="579"/>
                    <a:pt x="22158" y="597"/>
                    <a:pt x="22192" y="597"/>
                  </a:cubicBezTo>
                  <a:cubicBezTo>
                    <a:pt x="22192" y="597"/>
                    <a:pt x="22210" y="597"/>
                    <a:pt x="22210" y="579"/>
                  </a:cubicBezTo>
                  <a:cubicBezTo>
                    <a:pt x="22249" y="579"/>
                    <a:pt x="22266" y="527"/>
                    <a:pt x="22266" y="488"/>
                  </a:cubicBezTo>
                  <a:cubicBezTo>
                    <a:pt x="22249" y="470"/>
                    <a:pt x="22232" y="453"/>
                    <a:pt x="22192" y="453"/>
                  </a:cubicBezTo>
                  <a:close/>
                  <a:moveTo>
                    <a:pt x="13002" y="470"/>
                  </a:moveTo>
                  <a:cubicBezTo>
                    <a:pt x="12946" y="488"/>
                    <a:pt x="12928" y="527"/>
                    <a:pt x="12946" y="562"/>
                  </a:cubicBezTo>
                  <a:cubicBezTo>
                    <a:pt x="12946" y="597"/>
                    <a:pt x="12985" y="618"/>
                    <a:pt x="13020" y="618"/>
                  </a:cubicBezTo>
                  <a:lnTo>
                    <a:pt x="13037" y="618"/>
                  </a:lnTo>
                  <a:cubicBezTo>
                    <a:pt x="13072" y="618"/>
                    <a:pt x="13094" y="562"/>
                    <a:pt x="13094" y="527"/>
                  </a:cubicBezTo>
                  <a:cubicBezTo>
                    <a:pt x="13072" y="488"/>
                    <a:pt x="13037" y="470"/>
                    <a:pt x="13020" y="470"/>
                  </a:cubicBezTo>
                  <a:close/>
                  <a:moveTo>
                    <a:pt x="15831" y="488"/>
                  </a:moveTo>
                  <a:cubicBezTo>
                    <a:pt x="15813" y="488"/>
                    <a:pt x="15774" y="510"/>
                    <a:pt x="15774" y="544"/>
                  </a:cubicBezTo>
                  <a:cubicBezTo>
                    <a:pt x="15757" y="579"/>
                    <a:pt x="15774" y="618"/>
                    <a:pt x="15813" y="636"/>
                  </a:cubicBezTo>
                  <a:lnTo>
                    <a:pt x="15831" y="636"/>
                  </a:lnTo>
                  <a:cubicBezTo>
                    <a:pt x="15866" y="636"/>
                    <a:pt x="15883" y="618"/>
                    <a:pt x="15900" y="597"/>
                  </a:cubicBezTo>
                  <a:cubicBezTo>
                    <a:pt x="15922" y="562"/>
                    <a:pt x="15900" y="527"/>
                    <a:pt x="15866" y="510"/>
                  </a:cubicBezTo>
                  <a:cubicBezTo>
                    <a:pt x="15848" y="488"/>
                    <a:pt x="15848" y="488"/>
                    <a:pt x="15831" y="488"/>
                  </a:cubicBezTo>
                  <a:close/>
                  <a:moveTo>
                    <a:pt x="12637" y="579"/>
                  </a:moveTo>
                  <a:cubicBezTo>
                    <a:pt x="12602" y="597"/>
                    <a:pt x="12585" y="636"/>
                    <a:pt x="12602" y="671"/>
                  </a:cubicBezTo>
                  <a:cubicBezTo>
                    <a:pt x="12602" y="705"/>
                    <a:pt x="12637" y="727"/>
                    <a:pt x="12676" y="727"/>
                  </a:cubicBezTo>
                  <a:lnTo>
                    <a:pt x="12694" y="727"/>
                  </a:lnTo>
                  <a:cubicBezTo>
                    <a:pt x="12728" y="705"/>
                    <a:pt x="12746" y="671"/>
                    <a:pt x="12728" y="636"/>
                  </a:cubicBezTo>
                  <a:cubicBezTo>
                    <a:pt x="12728" y="597"/>
                    <a:pt x="12694" y="579"/>
                    <a:pt x="12676" y="579"/>
                  </a:cubicBezTo>
                  <a:close/>
                  <a:moveTo>
                    <a:pt x="21831" y="597"/>
                  </a:moveTo>
                  <a:cubicBezTo>
                    <a:pt x="21796" y="618"/>
                    <a:pt x="21775" y="653"/>
                    <a:pt x="21796" y="688"/>
                  </a:cubicBezTo>
                  <a:cubicBezTo>
                    <a:pt x="21814" y="727"/>
                    <a:pt x="21831" y="745"/>
                    <a:pt x="21866" y="745"/>
                  </a:cubicBezTo>
                  <a:lnTo>
                    <a:pt x="21883" y="727"/>
                  </a:lnTo>
                  <a:cubicBezTo>
                    <a:pt x="21923" y="705"/>
                    <a:pt x="21940" y="671"/>
                    <a:pt x="21923" y="636"/>
                  </a:cubicBezTo>
                  <a:cubicBezTo>
                    <a:pt x="21923" y="597"/>
                    <a:pt x="21883" y="597"/>
                    <a:pt x="21866" y="597"/>
                  </a:cubicBezTo>
                  <a:close/>
                  <a:moveTo>
                    <a:pt x="25965" y="636"/>
                  </a:moveTo>
                  <a:cubicBezTo>
                    <a:pt x="25948" y="636"/>
                    <a:pt x="25930" y="653"/>
                    <a:pt x="25908" y="671"/>
                  </a:cubicBezTo>
                  <a:cubicBezTo>
                    <a:pt x="25874" y="705"/>
                    <a:pt x="25891" y="745"/>
                    <a:pt x="25908" y="762"/>
                  </a:cubicBezTo>
                  <a:cubicBezTo>
                    <a:pt x="25930" y="779"/>
                    <a:pt x="25948" y="779"/>
                    <a:pt x="25965" y="779"/>
                  </a:cubicBezTo>
                  <a:cubicBezTo>
                    <a:pt x="25982" y="779"/>
                    <a:pt x="26000" y="779"/>
                    <a:pt x="26017" y="762"/>
                  </a:cubicBezTo>
                  <a:cubicBezTo>
                    <a:pt x="26039" y="727"/>
                    <a:pt x="26039" y="688"/>
                    <a:pt x="26000" y="653"/>
                  </a:cubicBezTo>
                  <a:cubicBezTo>
                    <a:pt x="26000" y="653"/>
                    <a:pt x="25982" y="636"/>
                    <a:pt x="25965" y="636"/>
                  </a:cubicBezTo>
                  <a:close/>
                  <a:moveTo>
                    <a:pt x="16157" y="653"/>
                  </a:moveTo>
                  <a:cubicBezTo>
                    <a:pt x="16140" y="653"/>
                    <a:pt x="16101" y="671"/>
                    <a:pt x="16101" y="688"/>
                  </a:cubicBezTo>
                  <a:cubicBezTo>
                    <a:pt x="16083" y="727"/>
                    <a:pt x="16083" y="762"/>
                    <a:pt x="16118" y="797"/>
                  </a:cubicBezTo>
                  <a:lnTo>
                    <a:pt x="16157" y="797"/>
                  </a:lnTo>
                  <a:cubicBezTo>
                    <a:pt x="16192" y="797"/>
                    <a:pt x="16209" y="779"/>
                    <a:pt x="16227" y="762"/>
                  </a:cubicBezTo>
                  <a:cubicBezTo>
                    <a:pt x="16249" y="727"/>
                    <a:pt x="16227" y="688"/>
                    <a:pt x="16192" y="671"/>
                  </a:cubicBezTo>
                  <a:cubicBezTo>
                    <a:pt x="16192" y="653"/>
                    <a:pt x="16175" y="653"/>
                    <a:pt x="16157" y="653"/>
                  </a:cubicBezTo>
                  <a:close/>
                  <a:moveTo>
                    <a:pt x="12293" y="688"/>
                  </a:moveTo>
                  <a:cubicBezTo>
                    <a:pt x="12258" y="705"/>
                    <a:pt x="12241" y="745"/>
                    <a:pt x="12258" y="779"/>
                  </a:cubicBezTo>
                  <a:cubicBezTo>
                    <a:pt x="12258" y="814"/>
                    <a:pt x="12293" y="836"/>
                    <a:pt x="12332" y="836"/>
                  </a:cubicBezTo>
                  <a:lnTo>
                    <a:pt x="12350" y="836"/>
                  </a:lnTo>
                  <a:cubicBezTo>
                    <a:pt x="12385" y="814"/>
                    <a:pt x="12402" y="779"/>
                    <a:pt x="12385" y="745"/>
                  </a:cubicBezTo>
                  <a:cubicBezTo>
                    <a:pt x="12385" y="705"/>
                    <a:pt x="12350" y="688"/>
                    <a:pt x="12311" y="688"/>
                  </a:cubicBezTo>
                  <a:close/>
                  <a:moveTo>
                    <a:pt x="21505" y="745"/>
                  </a:moveTo>
                  <a:cubicBezTo>
                    <a:pt x="21470" y="762"/>
                    <a:pt x="21448" y="814"/>
                    <a:pt x="21470" y="853"/>
                  </a:cubicBezTo>
                  <a:cubicBezTo>
                    <a:pt x="21488" y="871"/>
                    <a:pt x="21505" y="888"/>
                    <a:pt x="21522" y="888"/>
                  </a:cubicBezTo>
                  <a:lnTo>
                    <a:pt x="21557" y="888"/>
                  </a:lnTo>
                  <a:cubicBezTo>
                    <a:pt x="21596" y="871"/>
                    <a:pt x="21614" y="814"/>
                    <a:pt x="21596" y="779"/>
                  </a:cubicBezTo>
                  <a:cubicBezTo>
                    <a:pt x="21579" y="762"/>
                    <a:pt x="21557" y="745"/>
                    <a:pt x="21522" y="745"/>
                  </a:cubicBezTo>
                  <a:close/>
                  <a:moveTo>
                    <a:pt x="11967" y="797"/>
                  </a:moveTo>
                  <a:lnTo>
                    <a:pt x="11949" y="814"/>
                  </a:lnTo>
                  <a:cubicBezTo>
                    <a:pt x="11915" y="814"/>
                    <a:pt x="11897" y="871"/>
                    <a:pt x="11915" y="906"/>
                  </a:cubicBezTo>
                  <a:cubicBezTo>
                    <a:pt x="11915" y="923"/>
                    <a:pt x="11949" y="945"/>
                    <a:pt x="11984" y="945"/>
                  </a:cubicBezTo>
                  <a:lnTo>
                    <a:pt x="12006" y="945"/>
                  </a:lnTo>
                  <a:cubicBezTo>
                    <a:pt x="12041" y="923"/>
                    <a:pt x="12058" y="888"/>
                    <a:pt x="12041" y="853"/>
                  </a:cubicBezTo>
                  <a:cubicBezTo>
                    <a:pt x="12041" y="814"/>
                    <a:pt x="12006" y="797"/>
                    <a:pt x="11967" y="797"/>
                  </a:cubicBezTo>
                  <a:close/>
                  <a:moveTo>
                    <a:pt x="16466" y="853"/>
                  </a:moveTo>
                  <a:cubicBezTo>
                    <a:pt x="16427" y="853"/>
                    <a:pt x="16410" y="871"/>
                    <a:pt x="16392" y="888"/>
                  </a:cubicBezTo>
                  <a:cubicBezTo>
                    <a:pt x="16375" y="923"/>
                    <a:pt x="16375" y="962"/>
                    <a:pt x="16410" y="997"/>
                  </a:cubicBezTo>
                  <a:lnTo>
                    <a:pt x="16466" y="997"/>
                  </a:lnTo>
                  <a:cubicBezTo>
                    <a:pt x="16484" y="997"/>
                    <a:pt x="16501" y="997"/>
                    <a:pt x="16518" y="980"/>
                  </a:cubicBezTo>
                  <a:cubicBezTo>
                    <a:pt x="16536" y="945"/>
                    <a:pt x="16536" y="906"/>
                    <a:pt x="16501" y="871"/>
                  </a:cubicBezTo>
                  <a:cubicBezTo>
                    <a:pt x="16484" y="871"/>
                    <a:pt x="16484" y="853"/>
                    <a:pt x="16466" y="853"/>
                  </a:cubicBezTo>
                  <a:close/>
                  <a:moveTo>
                    <a:pt x="26235" y="888"/>
                  </a:moveTo>
                  <a:cubicBezTo>
                    <a:pt x="26217" y="888"/>
                    <a:pt x="26200" y="888"/>
                    <a:pt x="26183" y="906"/>
                  </a:cubicBezTo>
                  <a:cubicBezTo>
                    <a:pt x="26148" y="923"/>
                    <a:pt x="26165" y="980"/>
                    <a:pt x="26183" y="997"/>
                  </a:cubicBezTo>
                  <a:cubicBezTo>
                    <a:pt x="26200" y="1014"/>
                    <a:pt x="26217" y="1032"/>
                    <a:pt x="26235" y="1032"/>
                  </a:cubicBezTo>
                  <a:cubicBezTo>
                    <a:pt x="26257" y="1032"/>
                    <a:pt x="26274" y="1014"/>
                    <a:pt x="26291" y="997"/>
                  </a:cubicBezTo>
                  <a:cubicBezTo>
                    <a:pt x="26309" y="980"/>
                    <a:pt x="26309" y="923"/>
                    <a:pt x="26291" y="906"/>
                  </a:cubicBezTo>
                  <a:cubicBezTo>
                    <a:pt x="26274" y="888"/>
                    <a:pt x="26257" y="888"/>
                    <a:pt x="26235" y="888"/>
                  </a:cubicBezTo>
                  <a:close/>
                  <a:moveTo>
                    <a:pt x="21179" y="906"/>
                  </a:moveTo>
                  <a:cubicBezTo>
                    <a:pt x="21144" y="923"/>
                    <a:pt x="21122" y="980"/>
                    <a:pt x="21144" y="1014"/>
                  </a:cubicBezTo>
                  <a:cubicBezTo>
                    <a:pt x="21161" y="1032"/>
                    <a:pt x="21179" y="1053"/>
                    <a:pt x="21213" y="1053"/>
                  </a:cubicBezTo>
                  <a:lnTo>
                    <a:pt x="21231" y="1053"/>
                  </a:lnTo>
                  <a:cubicBezTo>
                    <a:pt x="21270" y="1032"/>
                    <a:pt x="21287" y="980"/>
                    <a:pt x="21270" y="945"/>
                  </a:cubicBezTo>
                  <a:cubicBezTo>
                    <a:pt x="21253" y="923"/>
                    <a:pt x="21231" y="906"/>
                    <a:pt x="21213" y="906"/>
                  </a:cubicBezTo>
                  <a:close/>
                  <a:moveTo>
                    <a:pt x="11606" y="923"/>
                  </a:moveTo>
                  <a:cubicBezTo>
                    <a:pt x="11571" y="923"/>
                    <a:pt x="11549" y="980"/>
                    <a:pt x="11571" y="1014"/>
                  </a:cubicBezTo>
                  <a:cubicBezTo>
                    <a:pt x="11571" y="1032"/>
                    <a:pt x="11606" y="1071"/>
                    <a:pt x="11623" y="1071"/>
                  </a:cubicBezTo>
                  <a:cubicBezTo>
                    <a:pt x="11641" y="1071"/>
                    <a:pt x="11641" y="1053"/>
                    <a:pt x="11658" y="1053"/>
                  </a:cubicBezTo>
                  <a:cubicBezTo>
                    <a:pt x="11697" y="1053"/>
                    <a:pt x="11714" y="997"/>
                    <a:pt x="11697" y="962"/>
                  </a:cubicBezTo>
                  <a:cubicBezTo>
                    <a:pt x="11697" y="945"/>
                    <a:pt x="11658" y="923"/>
                    <a:pt x="11623" y="923"/>
                  </a:cubicBezTo>
                  <a:close/>
                  <a:moveTo>
                    <a:pt x="11279" y="1014"/>
                  </a:moveTo>
                  <a:cubicBezTo>
                    <a:pt x="11279" y="1014"/>
                    <a:pt x="11279" y="1032"/>
                    <a:pt x="11262" y="1032"/>
                  </a:cubicBezTo>
                  <a:cubicBezTo>
                    <a:pt x="11223" y="1032"/>
                    <a:pt x="11205" y="1088"/>
                    <a:pt x="11223" y="1123"/>
                  </a:cubicBezTo>
                  <a:cubicBezTo>
                    <a:pt x="11223" y="1141"/>
                    <a:pt x="11262" y="1162"/>
                    <a:pt x="11279" y="1162"/>
                  </a:cubicBezTo>
                  <a:lnTo>
                    <a:pt x="11314" y="1162"/>
                  </a:lnTo>
                  <a:cubicBezTo>
                    <a:pt x="11353" y="1162"/>
                    <a:pt x="11371" y="1106"/>
                    <a:pt x="11353" y="1071"/>
                  </a:cubicBezTo>
                  <a:cubicBezTo>
                    <a:pt x="11353" y="1053"/>
                    <a:pt x="11314" y="1014"/>
                    <a:pt x="11279" y="1014"/>
                  </a:cubicBezTo>
                  <a:close/>
                  <a:moveTo>
                    <a:pt x="20852" y="1071"/>
                  </a:moveTo>
                  <a:cubicBezTo>
                    <a:pt x="20817" y="1088"/>
                    <a:pt x="20796" y="1141"/>
                    <a:pt x="20817" y="1180"/>
                  </a:cubicBezTo>
                  <a:cubicBezTo>
                    <a:pt x="20835" y="1197"/>
                    <a:pt x="20852" y="1214"/>
                    <a:pt x="20887" y="1214"/>
                  </a:cubicBezTo>
                  <a:cubicBezTo>
                    <a:pt x="20887" y="1214"/>
                    <a:pt x="20904" y="1214"/>
                    <a:pt x="20904" y="1197"/>
                  </a:cubicBezTo>
                  <a:cubicBezTo>
                    <a:pt x="20944" y="1180"/>
                    <a:pt x="20961" y="1141"/>
                    <a:pt x="20944" y="1106"/>
                  </a:cubicBezTo>
                  <a:cubicBezTo>
                    <a:pt x="20944" y="1088"/>
                    <a:pt x="20904" y="1071"/>
                    <a:pt x="20887" y="1071"/>
                  </a:cubicBezTo>
                  <a:close/>
                  <a:moveTo>
                    <a:pt x="16736" y="1088"/>
                  </a:moveTo>
                  <a:cubicBezTo>
                    <a:pt x="16718" y="1088"/>
                    <a:pt x="16701" y="1106"/>
                    <a:pt x="16684" y="1123"/>
                  </a:cubicBezTo>
                  <a:cubicBezTo>
                    <a:pt x="16645" y="1141"/>
                    <a:pt x="16645" y="1197"/>
                    <a:pt x="16684" y="1214"/>
                  </a:cubicBezTo>
                  <a:cubicBezTo>
                    <a:pt x="16701" y="1232"/>
                    <a:pt x="16718" y="1232"/>
                    <a:pt x="16736" y="1232"/>
                  </a:cubicBezTo>
                  <a:cubicBezTo>
                    <a:pt x="16753" y="1232"/>
                    <a:pt x="16771" y="1232"/>
                    <a:pt x="16792" y="1214"/>
                  </a:cubicBezTo>
                  <a:cubicBezTo>
                    <a:pt x="16810" y="1197"/>
                    <a:pt x="16810" y="1141"/>
                    <a:pt x="16792" y="1123"/>
                  </a:cubicBezTo>
                  <a:cubicBezTo>
                    <a:pt x="16771" y="1106"/>
                    <a:pt x="16753" y="1088"/>
                    <a:pt x="16736" y="1088"/>
                  </a:cubicBezTo>
                  <a:close/>
                  <a:moveTo>
                    <a:pt x="10918" y="1123"/>
                  </a:moveTo>
                  <a:cubicBezTo>
                    <a:pt x="10879" y="1141"/>
                    <a:pt x="10862" y="1180"/>
                    <a:pt x="10862" y="1214"/>
                  </a:cubicBezTo>
                  <a:cubicBezTo>
                    <a:pt x="10879" y="1249"/>
                    <a:pt x="10896" y="1271"/>
                    <a:pt x="10936" y="1271"/>
                  </a:cubicBezTo>
                  <a:lnTo>
                    <a:pt x="10953" y="1271"/>
                  </a:lnTo>
                  <a:cubicBezTo>
                    <a:pt x="10988" y="1249"/>
                    <a:pt x="11027" y="1214"/>
                    <a:pt x="11005" y="1180"/>
                  </a:cubicBezTo>
                  <a:cubicBezTo>
                    <a:pt x="11005" y="1141"/>
                    <a:pt x="10970" y="1123"/>
                    <a:pt x="10936" y="1123"/>
                  </a:cubicBezTo>
                  <a:close/>
                  <a:moveTo>
                    <a:pt x="26474" y="1141"/>
                  </a:moveTo>
                  <a:cubicBezTo>
                    <a:pt x="26452" y="1141"/>
                    <a:pt x="26452" y="1162"/>
                    <a:pt x="26435" y="1162"/>
                  </a:cubicBezTo>
                  <a:cubicBezTo>
                    <a:pt x="26400" y="1197"/>
                    <a:pt x="26400" y="1232"/>
                    <a:pt x="26418" y="1271"/>
                  </a:cubicBezTo>
                  <a:cubicBezTo>
                    <a:pt x="26435" y="1288"/>
                    <a:pt x="26452" y="1288"/>
                    <a:pt x="26474" y="1288"/>
                  </a:cubicBezTo>
                  <a:cubicBezTo>
                    <a:pt x="26491" y="1288"/>
                    <a:pt x="26509" y="1288"/>
                    <a:pt x="26526" y="1271"/>
                  </a:cubicBezTo>
                  <a:cubicBezTo>
                    <a:pt x="26561" y="1249"/>
                    <a:pt x="26561" y="1214"/>
                    <a:pt x="26544" y="1180"/>
                  </a:cubicBezTo>
                  <a:cubicBezTo>
                    <a:pt x="26526" y="1162"/>
                    <a:pt x="26509" y="1141"/>
                    <a:pt x="26474" y="1141"/>
                  </a:cubicBezTo>
                  <a:close/>
                  <a:moveTo>
                    <a:pt x="10570" y="1214"/>
                  </a:moveTo>
                  <a:cubicBezTo>
                    <a:pt x="10535" y="1232"/>
                    <a:pt x="10500" y="1271"/>
                    <a:pt x="10518" y="1306"/>
                  </a:cubicBezTo>
                  <a:cubicBezTo>
                    <a:pt x="10518" y="1341"/>
                    <a:pt x="10553" y="1358"/>
                    <a:pt x="10592" y="1358"/>
                  </a:cubicBezTo>
                  <a:lnTo>
                    <a:pt x="10609" y="1358"/>
                  </a:lnTo>
                  <a:cubicBezTo>
                    <a:pt x="10644" y="1341"/>
                    <a:pt x="10661" y="1306"/>
                    <a:pt x="10661" y="1271"/>
                  </a:cubicBezTo>
                  <a:cubicBezTo>
                    <a:pt x="10644" y="1232"/>
                    <a:pt x="10627" y="1214"/>
                    <a:pt x="10592" y="1214"/>
                  </a:cubicBezTo>
                  <a:close/>
                  <a:moveTo>
                    <a:pt x="20526" y="1232"/>
                  </a:moveTo>
                  <a:cubicBezTo>
                    <a:pt x="20491" y="1249"/>
                    <a:pt x="20469" y="1306"/>
                    <a:pt x="20491" y="1341"/>
                  </a:cubicBezTo>
                  <a:cubicBezTo>
                    <a:pt x="20508" y="1358"/>
                    <a:pt x="20526" y="1380"/>
                    <a:pt x="20561" y="1380"/>
                  </a:cubicBezTo>
                  <a:cubicBezTo>
                    <a:pt x="20561" y="1380"/>
                    <a:pt x="20578" y="1380"/>
                    <a:pt x="20578" y="1358"/>
                  </a:cubicBezTo>
                  <a:cubicBezTo>
                    <a:pt x="20617" y="1341"/>
                    <a:pt x="20635" y="1306"/>
                    <a:pt x="20617" y="1271"/>
                  </a:cubicBezTo>
                  <a:cubicBezTo>
                    <a:pt x="20617" y="1249"/>
                    <a:pt x="20578" y="1232"/>
                    <a:pt x="20561" y="1232"/>
                  </a:cubicBezTo>
                  <a:close/>
                  <a:moveTo>
                    <a:pt x="10226" y="1288"/>
                  </a:moveTo>
                  <a:lnTo>
                    <a:pt x="10209" y="1306"/>
                  </a:lnTo>
                  <a:cubicBezTo>
                    <a:pt x="10174" y="1306"/>
                    <a:pt x="10157" y="1341"/>
                    <a:pt x="10157" y="1380"/>
                  </a:cubicBezTo>
                  <a:cubicBezTo>
                    <a:pt x="10174" y="1415"/>
                    <a:pt x="10192" y="1432"/>
                    <a:pt x="10226" y="1432"/>
                  </a:cubicBezTo>
                  <a:lnTo>
                    <a:pt x="10244" y="1432"/>
                  </a:lnTo>
                  <a:cubicBezTo>
                    <a:pt x="10283" y="1432"/>
                    <a:pt x="10318" y="1397"/>
                    <a:pt x="10300" y="1358"/>
                  </a:cubicBezTo>
                  <a:cubicBezTo>
                    <a:pt x="10300" y="1323"/>
                    <a:pt x="10265" y="1288"/>
                    <a:pt x="10226" y="1288"/>
                  </a:cubicBezTo>
                  <a:close/>
                  <a:moveTo>
                    <a:pt x="16988" y="1341"/>
                  </a:moveTo>
                  <a:cubicBezTo>
                    <a:pt x="16971" y="1341"/>
                    <a:pt x="16953" y="1358"/>
                    <a:pt x="16936" y="1380"/>
                  </a:cubicBezTo>
                  <a:cubicBezTo>
                    <a:pt x="16919" y="1397"/>
                    <a:pt x="16919" y="1449"/>
                    <a:pt x="16936" y="1467"/>
                  </a:cubicBezTo>
                  <a:cubicBezTo>
                    <a:pt x="16953" y="1489"/>
                    <a:pt x="16971" y="1489"/>
                    <a:pt x="16988" y="1489"/>
                  </a:cubicBezTo>
                  <a:cubicBezTo>
                    <a:pt x="17010" y="1489"/>
                    <a:pt x="17027" y="1489"/>
                    <a:pt x="17045" y="1467"/>
                  </a:cubicBezTo>
                  <a:cubicBezTo>
                    <a:pt x="17080" y="1449"/>
                    <a:pt x="17080" y="1397"/>
                    <a:pt x="17045" y="1380"/>
                  </a:cubicBezTo>
                  <a:cubicBezTo>
                    <a:pt x="17027" y="1358"/>
                    <a:pt x="17010" y="1341"/>
                    <a:pt x="16988" y="1341"/>
                  </a:cubicBezTo>
                  <a:close/>
                  <a:moveTo>
                    <a:pt x="9865" y="1380"/>
                  </a:moveTo>
                  <a:cubicBezTo>
                    <a:pt x="9830" y="1380"/>
                    <a:pt x="9791" y="1415"/>
                    <a:pt x="9809" y="1449"/>
                  </a:cubicBezTo>
                  <a:cubicBezTo>
                    <a:pt x="9809" y="1489"/>
                    <a:pt x="9848" y="1523"/>
                    <a:pt x="9883" y="1523"/>
                  </a:cubicBezTo>
                  <a:lnTo>
                    <a:pt x="9900" y="1523"/>
                  </a:lnTo>
                  <a:cubicBezTo>
                    <a:pt x="9939" y="1506"/>
                    <a:pt x="9957" y="1467"/>
                    <a:pt x="9957" y="1432"/>
                  </a:cubicBezTo>
                  <a:cubicBezTo>
                    <a:pt x="9939" y="1397"/>
                    <a:pt x="9917" y="1380"/>
                    <a:pt x="9883" y="1380"/>
                  </a:cubicBezTo>
                  <a:close/>
                  <a:moveTo>
                    <a:pt x="20200" y="1397"/>
                  </a:moveTo>
                  <a:cubicBezTo>
                    <a:pt x="20165" y="1415"/>
                    <a:pt x="20143" y="1449"/>
                    <a:pt x="20165" y="1489"/>
                  </a:cubicBezTo>
                  <a:cubicBezTo>
                    <a:pt x="20182" y="1523"/>
                    <a:pt x="20200" y="1541"/>
                    <a:pt x="20234" y="1541"/>
                  </a:cubicBezTo>
                  <a:lnTo>
                    <a:pt x="20252" y="1523"/>
                  </a:lnTo>
                  <a:cubicBezTo>
                    <a:pt x="20291" y="1506"/>
                    <a:pt x="20308" y="1467"/>
                    <a:pt x="20291" y="1432"/>
                  </a:cubicBezTo>
                  <a:cubicBezTo>
                    <a:pt x="20291" y="1397"/>
                    <a:pt x="20252" y="1397"/>
                    <a:pt x="20234" y="1397"/>
                  </a:cubicBezTo>
                  <a:close/>
                  <a:moveTo>
                    <a:pt x="26692" y="1432"/>
                  </a:moveTo>
                  <a:cubicBezTo>
                    <a:pt x="26692" y="1432"/>
                    <a:pt x="26670" y="1449"/>
                    <a:pt x="26652" y="1449"/>
                  </a:cubicBezTo>
                  <a:cubicBezTo>
                    <a:pt x="26618" y="1467"/>
                    <a:pt x="26618" y="1523"/>
                    <a:pt x="26635" y="1558"/>
                  </a:cubicBezTo>
                  <a:cubicBezTo>
                    <a:pt x="26652" y="1576"/>
                    <a:pt x="26670" y="1576"/>
                    <a:pt x="26692" y="1576"/>
                  </a:cubicBezTo>
                  <a:lnTo>
                    <a:pt x="26744" y="1576"/>
                  </a:lnTo>
                  <a:cubicBezTo>
                    <a:pt x="26779" y="1541"/>
                    <a:pt x="26779" y="1506"/>
                    <a:pt x="26761" y="1467"/>
                  </a:cubicBezTo>
                  <a:cubicBezTo>
                    <a:pt x="26744" y="1449"/>
                    <a:pt x="26726" y="1432"/>
                    <a:pt x="26692" y="1432"/>
                  </a:cubicBezTo>
                  <a:close/>
                  <a:moveTo>
                    <a:pt x="9504" y="1449"/>
                  </a:moveTo>
                  <a:cubicBezTo>
                    <a:pt x="9465" y="1449"/>
                    <a:pt x="9447" y="1489"/>
                    <a:pt x="9447" y="1523"/>
                  </a:cubicBezTo>
                  <a:cubicBezTo>
                    <a:pt x="9465" y="1558"/>
                    <a:pt x="9482" y="1597"/>
                    <a:pt x="9521" y="1597"/>
                  </a:cubicBezTo>
                  <a:lnTo>
                    <a:pt x="9539" y="1597"/>
                  </a:lnTo>
                  <a:cubicBezTo>
                    <a:pt x="9574" y="1576"/>
                    <a:pt x="9613" y="1541"/>
                    <a:pt x="9591" y="1506"/>
                  </a:cubicBezTo>
                  <a:cubicBezTo>
                    <a:pt x="9591" y="1467"/>
                    <a:pt x="9556" y="1449"/>
                    <a:pt x="9521" y="1449"/>
                  </a:cubicBezTo>
                  <a:close/>
                  <a:moveTo>
                    <a:pt x="9156" y="1506"/>
                  </a:moveTo>
                  <a:cubicBezTo>
                    <a:pt x="9121" y="1523"/>
                    <a:pt x="9086" y="1558"/>
                    <a:pt x="9104" y="1597"/>
                  </a:cubicBezTo>
                  <a:cubicBezTo>
                    <a:pt x="9104" y="1632"/>
                    <a:pt x="9139" y="1650"/>
                    <a:pt x="9178" y="1650"/>
                  </a:cubicBezTo>
                  <a:cubicBezTo>
                    <a:pt x="9212" y="1650"/>
                    <a:pt x="9247" y="1615"/>
                    <a:pt x="9230" y="1576"/>
                  </a:cubicBezTo>
                  <a:cubicBezTo>
                    <a:pt x="9230" y="1541"/>
                    <a:pt x="9195" y="1506"/>
                    <a:pt x="9178" y="1506"/>
                  </a:cubicBezTo>
                  <a:close/>
                  <a:moveTo>
                    <a:pt x="19873" y="1541"/>
                  </a:moveTo>
                  <a:cubicBezTo>
                    <a:pt x="19838" y="1558"/>
                    <a:pt x="19817" y="1615"/>
                    <a:pt x="19838" y="1650"/>
                  </a:cubicBezTo>
                  <a:cubicBezTo>
                    <a:pt x="19856" y="1667"/>
                    <a:pt x="19873" y="1684"/>
                    <a:pt x="19908" y="1684"/>
                  </a:cubicBezTo>
                  <a:lnTo>
                    <a:pt x="19925" y="1684"/>
                  </a:lnTo>
                  <a:cubicBezTo>
                    <a:pt x="19965" y="1667"/>
                    <a:pt x="19982" y="1615"/>
                    <a:pt x="19965" y="1576"/>
                  </a:cubicBezTo>
                  <a:cubicBezTo>
                    <a:pt x="19965" y="1558"/>
                    <a:pt x="19925" y="1541"/>
                    <a:pt x="19908" y="1541"/>
                  </a:cubicBezTo>
                  <a:close/>
                  <a:moveTo>
                    <a:pt x="8795" y="1576"/>
                  </a:moveTo>
                  <a:cubicBezTo>
                    <a:pt x="8760" y="1576"/>
                    <a:pt x="8743" y="1615"/>
                    <a:pt x="8743" y="1667"/>
                  </a:cubicBezTo>
                  <a:cubicBezTo>
                    <a:pt x="8743" y="1684"/>
                    <a:pt x="8777" y="1724"/>
                    <a:pt x="8812" y="1724"/>
                  </a:cubicBezTo>
                  <a:lnTo>
                    <a:pt x="8830" y="1724"/>
                  </a:lnTo>
                  <a:cubicBezTo>
                    <a:pt x="8869" y="1706"/>
                    <a:pt x="8886" y="1667"/>
                    <a:pt x="8886" y="1632"/>
                  </a:cubicBezTo>
                  <a:cubicBezTo>
                    <a:pt x="8869" y="1597"/>
                    <a:pt x="8851" y="1576"/>
                    <a:pt x="8812" y="1576"/>
                  </a:cubicBezTo>
                  <a:close/>
                  <a:moveTo>
                    <a:pt x="17262" y="1597"/>
                  </a:moveTo>
                  <a:cubicBezTo>
                    <a:pt x="17228" y="1597"/>
                    <a:pt x="17206" y="1615"/>
                    <a:pt x="17206" y="1632"/>
                  </a:cubicBezTo>
                  <a:cubicBezTo>
                    <a:pt x="17171" y="1650"/>
                    <a:pt x="17171" y="1706"/>
                    <a:pt x="17206" y="1724"/>
                  </a:cubicBezTo>
                  <a:cubicBezTo>
                    <a:pt x="17228" y="1741"/>
                    <a:pt x="17245" y="1741"/>
                    <a:pt x="17262" y="1741"/>
                  </a:cubicBezTo>
                  <a:cubicBezTo>
                    <a:pt x="17280" y="1741"/>
                    <a:pt x="17297" y="1741"/>
                    <a:pt x="17297" y="1724"/>
                  </a:cubicBezTo>
                  <a:cubicBezTo>
                    <a:pt x="17336" y="1684"/>
                    <a:pt x="17336" y="1650"/>
                    <a:pt x="17297" y="1615"/>
                  </a:cubicBezTo>
                  <a:cubicBezTo>
                    <a:pt x="17280" y="1615"/>
                    <a:pt x="17280" y="1597"/>
                    <a:pt x="17262" y="1597"/>
                  </a:cubicBezTo>
                  <a:close/>
                  <a:moveTo>
                    <a:pt x="8434" y="1632"/>
                  </a:moveTo>
                  <a:cubicBezTo>
                    <a:pt x="8394" y="1650"/>
                    <a:pt x="8377" y="1684"/>
                    <a:pt x="8377" y="1724"/>
                  </a:cubicBezTo>
                  <a:cubicBezTo>
                    <a:pt x="8394" y="1758"/>
                    <a:pt x="8416" y="1776"/>
                    <a:pt x="8451" y="1776"/>
                  </a:cubicBezTo>
                  <a:lnTo>
                    <a:pt x="8468" y="1776"/>
                  </a:lnTo>
                  <a:cubicBezTo>
                    <a:pt x="8503" y="1776"/>
                    <a:pt x="8525" y="1741"/>
                    <a:pt x="8525" y="1706"/>
                  </a:cubicBezTo>
                  <a:cubicBezTo>
                    <a:pt x="8525" y="1667"/>
                    <a:pt x="8486" y="1632"/>
                    <a:pt x="8451" y="1632"/>
                  </a:cubicBezTo>
                  <a:close/>
                  <a:moveTo>
                    <a:pt x="19564" y="1684"/>
                  </a:moveTo>
                  <a:cubicBezTo>
                    <a:pt x="19564" y="1684"/>
                    <a:pt x="19547" y="1684"/>
                    <a:pt x="19547" y="1706"/>
                  </a:cubicBezTo>
                  <a:cubicBezTo>
                    <a:pt x="19512" y="1706"/>
                    <a:pt x="19490" y="1758"/>
                    <a:pt x="19512" y="1793"/>
                  </a:cubicBezTo>
                  <a:cubicBezTo>
                    <a:pt x="19512" y="1815"/>
                    <a:pt x="19547" y="1832"/>
                    <a:pt x="19564" y="1832"/>
                  </a:cubicBezTo>
                  <a:lnTo>
                    <a:pt x="19599" y="1832"/>
                  </a:lnTo>
                  <a:cubicBezTo>
                    <a:pt x="19638" y="1815"/>
                    <a:pt x="19656" y="1776"/>
                    <a:pt x="19638" y="1741"/>
                  </a:cubicBezTo>
                  <a:cubicBezTo>
                    <a:pt x="19621" y="1706"/>
                    <a:pt x="19599" y="1684"/>
                    <a:pt x="19564" y="1684"/>
                  </a:cubicBezTo>
                  <a:close/>
                  <a:moveTo>
                    <a:pt x="8090" y="1706"/>
                  </a:moveTo>
                  <a:cubicBezTo>
                    <a:pt x="8051" y="1706"/>
                    <a:pt x="8016" y="1741"/>
                    <a:pt x="8033" y="1776"/>
                  </a:cubicBezTo>
                  <a:cubicBezTo>
                    <a:pt x="8033" y="1815"/>
                    <a:pt x="8068" y="1850"/>
                    <a:pt x="8090" y="1850"/>
                  </a:cubicBezTo>
                  <a:lnTo>
                    <a:pt x="8107" y="1850"/>
                  </a:lnTo>
                  <a:cubicBezTo>
                    <a:pt x="8142" y="1832"/>
                    <a:pt x="8177" y="1793"/>
                    <a:pt x="8159" y="1758"/>
                  </a:cubicBezTo>
                  <a:cubicBezTo>
                    <a:pt x="8159" y="1724"/>
                    <a:pt x="8125" y="1706"/>
                    <a:pt x="8090" y="1706"/>
                  </a:cubicBezTo>
                  <a:close/>
                  <a:moveTo>
                    <a:pt x="26870" y="1741"/>
                  </a:moveTo>
                  <a:cubicBezTo>
                    <a:pt x="26835" y="1776"/>
                    <a:pt x="26818" y="1815"/>
                    <a:pt x="26835" y="1850"/>
                  </a:cubicBezTo>
                  <a:cubicBezTo>
                    <a:pt x="26853" y="1867"/>
                    <a:pt x="26870" y="1885"/>
                    <a:pt x="26909" y="1885"/>
                  </a:cubicBezTo>
                  <a:cubicBezTo>
                    <a:pt x="26927" y="1885"/>
                    <a:pt x="26927" y="1885"/>
                    <a:pt x="26944" y="1867"/>
                  </a:cubicBezTo>
                  <a:cubicBezTo>
                    <a:pt x="26979" y="1850"/>
                    <a:pt x="26979" y="1793"/>
                    <a:pt x="26961" y="1776"/>
                  </a:cubicBezTo>
                  <a:cubicBezTo>
                    <a:pt x="26944" y="1741"/>
                    <a:pt x="26927" y="1741"/>
                    <a:pt x="26909" y="1741"/>
                  </a:cubicBezTo>
                  <a:close/>
                  <a:moveTo>
                    <a:pt x="7724" y="1758"/>
                  </a:moveTo>
                  <a:cubicBezTo>
                    <a:pt x="7690" y="1776"/>
                    <a:pt x="7655" y="1815"/>
                    <a:pt x="7672" y="1850"/>
                  </a:cubicBezTo>
                  <a:cubicBezTo>
                    <a:pt x="7672" y="1885"/>
                    <a:pt x="7707" y="1902"/>
                    <a:pt x="7742" y="1902"/>
                  </a:cubicBezTo>
                  <a:cubicBezTo>
                    <a:pt x="7798" y="1902"/>
                    <a:pt x="7816" y="1867"/>
                    <a:pt x="7816" y="1832"/>
                  </a:cubicBezTo>
                  <a:cubicBezTo>
                    <a:pt x="7798" y="1793"/>
                    <a:pt x="7781" y="1758"/>
                    <a:pt x="7742" y="1758"/>
                  </a:cubicBezTo>
                  <a:close/>
                  <a:moveTo>
                    <a:pt x="7363" y="1832"/>
                  </a:moveTo>
                  <a:cubicBezTo>
                    <a:pt x="7328" y="1832"/>
                    <a:pt x="7307" y="1885"/>
                    <a:pt x="7307" y="1924"/>
                  </a:cubicBezTo>
                  <a:cubicBezTo>
                    <a:pt x="7328" y="1959"/>
                    <a:pt x="7346" y="1976"/>
                    <a:pt x="7381" y="1976"/>
                  </a:cubicBezTo>
                  <a:lnTo>
                    <a:pt x="7398" y="1976"/>
                  </a:lnTo>
                  <a:cubicBezTo>
                    <a:pt x="7437" y="1959"/>
                    <a:pt x="7455" y="1924"/>
                    <a:pt x="7455" y="1885"/>
                  </a:cubicBezTo>
                  <a:cubicBezTo>
                    <a:pt x="7455" y="1850"/>
                    <a:pt x="7415" y="1832"/>
                    <a:pt x="7381" y="1832"/>
                  </a:cubicBezTo>
                  <a:close/>
                  <a:moveTo>
                    <a:pt x="17532" y="1832"/>
                  </a:moveTo>
                  <a:cubicBezTo>
                    <a:pt x="17515" y="1832"/>
                    <a:pt x="17480" y="1850"/>
                    <a:pt x="17480" y="1867"/>
                  </a:cubicBezTo>
                  <a:cubicBezTo>
                    <a:pt x="17445" y="1902"/>
                    <a:pt x="17463" y="1941"/>
                    <a:pt x="17497" y="1959"/>
                  </a:cubicBezTo>
                  <a:cubicBezTo>
                    <a:pt x="17497" y="1976"/>
                    <a:pt x="17515" y="1976"/>
                    <a:pt x="17532" y="1976"/>
                  </a:cubicBezTo>
                  <a:cubicBezTo>
                    <a:pt x="17554" y="1976"/>
                    <a:pt x="17571" y="1976"/>
                    <a:pt x="17589" y="1959"/>
                  </a:cubicBezTo>
                  <a:cubicBezTo>
                    <a:pt x="17606" y="1924"/>
                    <a:pt x="17606" y="1867"/>
                    <a:pt x="17571" y="1850"/>
                  </a:cubicBezTo>
                  <a:cubicBezTo>
                    <a:pt x="17571" y="1832"/>
                    <a:pt x="17554" y="1832"/>
                    <a:pt x="17532" y="1832"/>
                  </a:cubicBezTo>
                  <a:close/>
                  <a:moveTo>
                    <a:pt x="19203" y="1832"/>
                  </a:moveTo>
                  <a:cubicBezTo>
                    <a:pt x="19164" y="1850"/>
                    <a:pt x="19147" y="1885"/>
                    <a:pt x="19164" y="1924"/>
                  </a:cubicBezTo>
                  <a:cubicBezTo>
                    <a:pt x="19186" y="1959"/>
                    <a:pt x="19203" y="1976"/>
                    <a:pt x="19238" y="1976"/>
                  </a:cubicBezTo>
                  <a:lnTo>
                    <a:pt x="19255" y="1976"/>
                  </a:lnTo>
                  <a:cubicBezTo>
                    <a:pt x="19294" y="1959"/>
                    <a:pt x="19312" y="1902"/>
                    <a:pt x="19312" y="1867"/>
                  </a:cubicBezTo>
                  <a:cubicBezTo>
                    <a:pt x="19294" y="1850"/>
                    <a:pt x="19273" y="1832"/>
                    <a:pt x="19238" y="1832"/>
                  </a:cubicBezTo>
                  <a:close/>
                  <a:moveTo>
                    <a:pt x="7019" y="1902"/>
                  </a:moveTo>
                  <a:cubicBezTo>
                    <a:pt x="6980" y="1902"/>
                    <a:pt x="6945" y="1941"/>
                    <a:pt x="6963" y="1993"/>
                  </a:cubicBezTo>
                  <a:cubicBezTo>
                    <a:pt x="6963" y="2033"/>
                    <a:pt x="7002" y="2050"/>
                    <a:pt x="7037" y="2050"/>
                  </a:cubicBezTo>
                  <a:cubicBezTo>
                    <a:pt x="7072" y="2033"/>
                    <a:pt x="7111" y="1993"/>
                    <a:pt x="7089" y="1959"/>
                  </a:cubicBezTo>
                  <a:cubicBezTo>
                    <a:pt x="7089" y="1924"/>
                    <a:pt x="7054" y="1902"/>
                    <a:pt x="7037" y="1902"/>
                  </a:cubicBezTo>
                  <a:close/>
                  <a:moveTo>
                    <a:pt x="18877" y="1959"/>
                  </a:moveTo>
                  <a:cubicBezTo>
                    <a:pt x="18838" y="1976"/>
                    <a:pt x="18820" y="2011"/>
                    <a:pt x="18820" y="2050"/>
                  </a:cubicBezTo>
                  <a:cubicBezTo>
                    <a:pt x="18838" y="2085"/>
                    <a:pt x="18877" y="2102"/>
                    <a:pt x="18894" y="2102"/>
                  </a:cubicBezTo>
                  <a:lnTo>
                    <a:pt x="18929" y="2102"/>
                  </a:lnTo>
                  <a:cubicBezTo>
                    <a:pt x="18968" y="2085"/>
                    <a:pt x="18986" y="2050"/>
                    <a:pt x="18968" y="2011"/>
                  </a:cubicBezTo>
                  <a:cubicBezTo>
                    <a:pt x="18946" y="1976"/>
                    <a:pt x="18929" y="1959"/>
                    <a:pt x="18894" y="1959"/>
                  </a:cubicBezTo>
                  <a:close/>
                  <a:moveTo>
                    <a:pt x="6654" y="1976"/>
                  </a:moveTo>
                  <a:cubicBezTo>
                    <a:pt x="6619" y="1993"/>
                    <a:pt x="6602" y="2033"/>
                    <a:pt x="6602" y="2067"/>
                  </a:cubicBezTo>
                  <a:cubicBezTo>
                    <a:pt x="6602" y="2102"/>
                    <a:pt x="6637" y="2120"/>
                    <a:pt x="6676" y="2120"/>
                  </a:cubicBezTo>
                  <a:lnTo>
                    <a:pt x="6693" y="2120"/>
                  </a:lnTo>
                  <a:cubicBezTo>
                    <a:pt x="6728" y="2102"/>
                    <a:pt x="6745" y="2067"/>
                    <a:pt x="6745" y="2033"/>
                  </a:cubicBezTo>
                  <a:cubicBezTo>
                    <a:pt x="6728" y="1993"/>
                    <a:pt x="6710" y="1976"/>
                    <a:pt x="6676" y="1976"/>
                  </a:cubicBezTo>
                  <a:close/>
                  <a:moveTo>
                    <a:pt x="17841" y="2011"/>
                  </a:moveTo>
                  <a:cubicBezTo>
                    <a:pt x="17824" y="2011"/>
                    <a:pt x="17789" y="2033"/>
                    <a:pt x="17771" y="2067"/>
                  </a:cubicBezTo>
                  <a:cubicBezTo>
                    <a:pt x="17771" y="2102"/>
                    <a:pt x="17789" y="2141"/>
                    <a:pt x="17824" y="2159"/>
                  </a:cubicBezTo>
                  <a:lnTo>
                    <a:pt x="17841" y="2159"/>
                  </a:lnTo>
                  <a:cubicBezTo>
                    <a:pt x="17880" y="2159"/>
                    <a:pt x="17898" y="2141"/>
                    <a:pt x="17915" y="2120"/>
                  </a:cubicBezTo>
                  <a:cubicBezTo>
                    <a:pt x="17932" y="2085"/>
                    <a:pt x="17915" y="2033"/>
                    <a:pt x="17880" y="2033"/>
                  </a:cubicBezTo>
                  <a:cubicBezTo>
                    <a:pt x="17859" y="2011"/>
                    <a:pt x="17859" y="2011"/>
                    <a:pt x="17841" y="2011"/>
                  </a:cubicBezTo>
                  <a:close/>
                  <a:moveTo>
                    <a:pt x="27053" y="2050"/>
                  </a:moveTo>
                  <a:cubicBezTo>
                    <a:pt x="27035" y="2067"/>
                    <a:pt x="27018" y="2120"/>
                    <a:pt x="27035" y="2159"/>
                  </a:cubicBezTo>
                  <a:cubicBezTo>
                    <a:pt x="27053" y="2176"/>
                    <a:pt x="27070" y="2194"/>
                    <a:pt x="27105" y="2194"/>
                  </a:cubicBezTo>
                  <a:cubicBezTo>
                    <a:pt x="27105" y="2194"/>
                    <a:pt x="27127" y="2176"/>
                    <a:pt x="27144" y="2176"/>
                  </a:cubicBezTo>
                  <a:cubicBezTo>
                    <a:pt x="27179" y="2159"/>
                    <a:pt x="27179" y="2102"/>
                    <a:pt x="27162" y="2067"/>
                  </a:cubicBezTo>
                  <a:cubicBezTo>
                    <a:pt x="27144" y="2050"/>
                    <a:pt x="27127" y="2050"/>
                    <a:pt x="27105" y="2050"/>
                  </a:cubicBezTo>
                  <a:close/>
                  <a:moveTo>
                    <a:pt x="6310" y="2067"/>
                  </a:moveTo>
                  <a:cubicBezTo>
                    <a:pt x="6258" y="2067"/>
                    <a:pt x="6241" y="2102"/>
                    <a:pt x="6258" y="2159"/>
                  </a:cubicBezTo>
                  <a:cubicBezTo>
                    <a:pt x="6258" y="2176"/>
                    <a:pt x="6293" y="2211"/>
                    <a:pt x="6328" y="2211"/>
                  </a:cubicBezTo>
                  <a:cubicBezTo>
                    <a:pt x="6384" y="2194"/>
                    <a:pt x="6402" y="2159"/>
                    <a:pt x="6384" y="2120"/>
                  </a:cubicBezTo>
                  <a:cubicBezTo>
                    <a:pt x="6384" y="2085"/>
                    <a:pt x="6349" y="2067"/>
                    <a:pt x="6328" y="2067"/>
                  </a:cubicBezTo>
                  <a:close/>
                  <a:moveTo>
                    <a:pt x="18533" y="2067"/>
                  </a:moveTo>
                  <a:cubicBezTo>
                    <a:pt x="18494" y="2085"/>
                    <a:pt x="18476" y="2120"/>
                    <a:pt x="18476" y="2159"/>
                  </a:cubicBezTo>
                  <a:cubicBezTo>
                    <a:pt x="18494" y="2194"/>
                    <a:pt x="18511" y="2211"/>
                    <a:pt x="18550" y="2211"/>
                  </a:cubicBezTo>
                  <a:lnTo>
                    <a:pt x="18568" y="2211"/>
                  </a:lnTo>
                  <a:cubicBezTo>
                    <a:pt x="18603" y="2194"/>
                    <a:pt x="18642" y="2159"/>
                    <a:pt x="18620" y="2120"/>
                  </a:cubicBezTo>
                  <a:cubicBezTo>
                    <a:pt x="18620" y="2085"/>
                    <a:pt x="18585" y="2067"/>
                    <a:pt x="18550" y="2067"/>
                  </a:cubicBezTo>
                  <a:close/>
                  <a:moveTo>
                    <a:pt x="18185" y="2102"/>
                  </a:moveTo>
                  <a:cubicBezTo>
                    <a:pt x="18150" y="2102"/>
                    <a:pt x="18133" y="2141"/>
                    <a:pt x="18115" y="2176"/>
                  </a:cubicBezTo>
                  <a:cubicBezTo>
                    <a:pt x="18115" y="2211"/>
                    <a:pt x="18150" y="2250"/>
                    <a:pt x="18185" y="2250"/>
                  </a:cubicBezTo>
                  <a:cubicBezTo>
                    <a:pt x="18224" y="2250"/>
                    <a:pt x="18259" y="2211"/>
                    <a:pt x="18259" y="2176"/>
                  </a:cubicBezTo>
                  <a:cubicBezTo>
                    <a:pt x="18276" y="2141"/>
                    <a:pt x="18241" y="2102"/>
                    <a:pt x="18207" y="2102"/>
                  </a:cubicBezTo>
                  <a:close/>
                  <a:moveTo>
                    <a:pt x="5949" y="2159"/>
                  </a:moveTo>
                  <a:cubicBezTo>
                    <a:pt x="5914" y="2159"/>
                    <a:pt x="5892" y="2211"/>
                    <a:pt x="5892" y="2250"/>
                  </a:cubicBezTo>
                  <a:cubicBezTo>
                    <a:pt x="5914" y="2285"/>
                    <a:pt x="5932" y="2302"/>
                    <a:pt x="5966" y="2302"/>
                  </a:cubicBezTo>
                  <a:lnTo>
                    <a:pt x="5984" y="2302"/>
                  </a:lnTo>
                  <a:cubicBezTo>
                    <a:pt x="6023" y="2285"/>
                    <a:pt x="6058" y="2250"/>
                    <a:pt x="6040" y="2211"/>
                  </a:cubicBezTo>
                  <a:cubicBezTo>
                    <a:pt x="6040" y="2176"/>
                    <a:pt x="6001" y="2159"/>
                    <a:pt x="5966" y="2159"/>
                  </a:cubicBezTo>
                  <a:close/>
                  <a:moveTo>
                    <a:pt x="5623" y="2250"/>
                  </a:moveTo>
                  <a:cubicBezTo>
                    <a:pt x="5623" y="2250"/>
                    <a:pt x="5605" y="2250"/>
                    <a:pt x="5605" y="2268"/>
                  </a:cubicBezTo>
                  <a:cubicBezTo>
                    <a:pt x="5566" y="2268"/>
                    <a:pt x="5549" y="2302"/>
                    <a:pt x="5549" y="2359"/>
                  </a:cubicBezTo>
                  <a:cubicBezTo>
                    <a:pt x="5566" y="2376"/>
                    <a:pt x="5588" y="2394"/>
                    <a:pt x="5623" y="2394"/>
                  </a:cubicBezTo>
                  <a:lnTo>
                    <a:pt x="5640" y="2394"/>
                  </a:lnTo>
                  <a:cubicBezTo>
                    <a:pt x="5675" y="2376"/>
                    <a:pt x="5697" y="2337"/>
                    <a:pt x="5697" y="2302"/>
                  </a:cubicBezTo>
                  <a:cubicBezTo>
                    <a:pt x="5675" y="2268"/>
                    <a:pt x="5657" y="2250"/>
                    <a:pt x="5623" y="2250"/>
                  </a:cubicBezTo>
                  <a:close/>
                  <a:moveTo>
                    <a:pt x="27253" y="2359"/>
                  </a:moveTo>
                  <a:cubicBezTo>
                    <a:pt x="27214" y="2376"/>
                    <a:pt x="27214" y="2429"/>
                    <a:pt x="27236" y="2468"/>
                  </a:cubicBezTo>
                  <a:cubicBezTo>
                    <a:pt x="27236" y="2485"/>
                    <a:pt x="27270" y="2502"/>
                    <a:pt x="27288" y="2502"/>
                  </a:cubicBezTo>
                  <a:cubicBezTo>
                    <a:pt x="27305" y="2502"/>
                    <a:pt x="27323" y="2485"/>
                    <a:pt x="27323" y="2485"/>
                  </a:cubicBezTo>
                  <a:cubicBezTo>
                    <a:pt x="27362" y="2468"/>
                    <a:pt x="27379" y="2411"/>
                    <a:pt x="27362" y="2394"/>
                  </a:cubicBezTo>
                  <a:cubicBezTo>
                    <a:pt x="27344" y="2359"/>
                    <a:pt x="27305" y="2359"/>
                    <a:pt x="27288" y="2359"/>
                  </a:cubicBezTo>
                  <a:close/>
                  <a:moveTo>
                    <a:pt x="5261" y="2376"/>
                  </a:moveTo>
                  <a:cubicBezTo>
                    <a:pt x="5222" y="2394"/>
                    <a:pt x="5188" y="2429"/>
                    <a:pt x="5205" y="2468"/>
                  </a:cubicBezTo>
                  <a:cubicBezTo>
                    <a:pt x="5222" y="2502"/>
                    <a:pt x="5240" y="2520"/>
                    <a:pt x="5279" y="2520"/>
                  </a:cubicBezTo>
                  <a:lnTo>
                    <a:pt x="5296" y="2502"/>
                  </a:lnTo>
                  <a:cubicBezTo>
                    <a:pt x="5331" y="2502"/>
                    <a:pt x="5349" y="2446"/>
                    <a:pt x="5349" y="2411"/>
                  </a:cubicBezTo>
                  <a:cubicBezTo>
                    <a:pt x="5331" y="2394"/>
                    <a:pt x="5314" y="2376"/>
                    <a:pt x="5279" y="2376"/>
                  </a:cubicBezTo>
                  <a:close/>
                  <a:moveTo>
                    <a:pt x="4935" y="2485"/>
                  </a:moveTo>
                  <a:lnTo>
                    <a:pt x="4913" y="2502"/>
                  </a:lnTo>
                  <a:cubicBezTo>
                    <a:pt x="4879" y="2502"/>
                    <a:pt x="4861" y="2555"/>
                    <a:pt x="4861" y="2594"/>
                  </a:cubicBezTo>
                  <a:cubicBezTo>
                    <a:pt x="4879" y="2611"/>
                    <a:pt x="4913" y="2629"/>
                    <a:pt x="4935" y="2629"/>
                  </a:cubicBezTo>
                  <a:lnTo>
                    <a:pt x="4970" y="2629"/>
                  </a:lnTo>
                  <a:cubicBezTo>
                    <a:pt x="5005" y="2611"/>
                    <a:pt x="5022" y="2576"/>
                    <a:pt x="5005" y="2537"/>
                  </a:cubicBezTo>
                  <a:cubicBezTo>
                    <a:pt x="4987" y="2502"/>
                    <a:pt x="4970" y="2485"/>
                    <a:pt x="4935" y="2485"/>
                  </a:cubicBezTo>
                  <a:close/>
                  <a:moveTo>
                    <a:pt x="4570" y="2629"/>
                  </a:moveTo>
                  <a:cubicBezTo>
                    <a:pt x="4535" y="2646"/>
                    <a:pt x="4517" y="2685"/>
                    <a:pt x="4535" y="2720"/>
                  </a:cubicBezTo>
                  <a:cubicBezTo>
                    <a:pt x="4552" y="2755"/>
                    <a:pt x="4570" y="2772"/>
                    <a:pt x="4609" y="2772"/>
                  </a:cubicBezTo>
                  <a:lnTo>
                    <a:pt x="4626" y="2772"/>
                  </a:lnTo>
                  <a:cubicBezTo>
                    <a:pt x="4661" y="2755"/>
                    <a:pt x="4678" y="2703"/>
                    <a:pt x="4661" y="2663"/>
                  </a:cubicBezTo>
                  <a:cubicBezTo>
                    <a:pt x="4661" y="2646"/>
                    <a:pt x="4626" y="2629"/>
                    <a:pt x="4609" y="2629"/>
                  </a:cubicBezTo>
                  <a:close/>
                  <a:moveTo>
                    <a:pt x="27431" y="2663"/>
                  </a:moveTo>
                  <a:cubicBezTo>
                    <a:pt x="27397" y="2685"/>
                    <a:pt x="27397" y="2737"/>
                    <a:pt x="27414" y="2772"/>
                  </a:cubicBezTo>
                  <a:cubicBezTo>
                    <a:pt x="27431" y="2794"/>
                    <a:pt x="27453" y="2811"/>
                    <a:pt x="27471" y="2811"/>
                  </a:cubicBezTo>
                  <a:cubicBezTo>
                    <a:pt x="27488" y="2811"/>
                    <a:pt x="27505" y="2811"/>
                    <a:pt x="27505" y="2794"/>
                  </a:cubicBezTo>
                  <a:cubicBezTo>
                    <a:pt x="27540" y="2772"/>
                    <a:pt x="27562" y="2737"/>
                    <a:pt x="27540" y="2703"/>
                  </a:cubicBezTo>
                  <a:cubicBezTo>
                    <a:pt x="27523" y="2663"/>
                    <a:pt x="27505" y="2663"/>
                    <a:pt x="27471" y="2663"/>
                  </a:cubicBezTo>
                  <a:close/>
                  <a:moveTo>
                    <a:pt x="4243" y="2772"/>
                  </a:moveTo>
                  <a:cubicBezTo>
                    <a:pt x="4208" y="2794"/>
                    <a:pt x="4191" y="2846"/>
                    <a:pt x="4208" y="2881"/>
                  </a:cubicBezTo>
                  <a:cubicBezTo>
                    <a:pt x="4208" y="2903"/>
                    <a:pt x="4243" y="2920"/>
                    <a:pt x="4261" y="2920"/>
                  </a:cubicBezTo>
                  <a:lnTo>
                    <a:pt x="4300" y="2920"/>
                  </a:lnTo>
                  <a:cubicBezTo>
                    <a:pt x="4335" y="2903"/>
                    <a:pt x="4352" y="2846"/>
                    <a:pt x="4335" y="2811"/>
                  </a:cubicBezTo>
                  <a:cubicBezTo>
                    <a:pt x="4317" y="2794"/>
                    <a:pt x="4300" y="2772"/>
                    <a:pt x="4261" y="2772"/>
                  </a:cubicBezTo>
                  <a:close/>
                  <a:moveTo>
                    <a:pt x="3900" y="2920"/>
                  </a:moveTo>
                  <a:cubicBezTo>
                    <a:pt x="3865" y="2938"/>
                    <a:pt x="3847" y="2972"/>
                    <a:pt x="3865" y="3029"/>
                  </a:cubicBezTo>
                  <a:cubicBezTo>
                    <a:pt x="3882" y="3046"/>
                    <a:pt x="3900" y="3064"/>
                    <a:pt x="3934" y="3064"/>
                  </a:cubicBezTo>
                  <a:lnTo>
                    <a:pt x="3974" y="3064"/>
                  </a:lnTo>
                  <a:cubicBezTo>
                    <a:pt x="4008" y="3046"/>
                    <a:pt x="4026" y="2990"/>
                    <a:pt x="4008" y="2955"/>
                  </a:cubicBezTo>
                  <a:cubicBezTo>
                    <a:pt x="3991" y="2938"/>
                    <a:pt x="3974" y="2920"/>
                    <a:pt x="3934" y="2920"/>
                  </a:cubicBezTo>
                  <a:close/>
                  <a:moveTo>
                    <a:pt x="27632" y="2972"/>
                  </a:moveTo>
                  <a:cubicBezTo>
                    <a:pt x="27597" y="3012"/>
                    <a:pt x="27579" y="3046"/>
                    <a:pt x="27597" y="3081"/>
                  </a:cubicBezTo>
                  <a:cubicBezTo>
                    <a:pt x="27614" y="3099"/>
                    <a:pt x="27632" y="3120"/>
                    <a:pt x="27671" y="3120"/>
                  </a:cubicBezTo>
                  <a:cubicBezTo>
                    <a:pt x="27671" y="3120"/>
                    <a:pt x="27688" y="3120"/>
                    <a:pt x="27706" y="3099"/>
                  </a:cubicBezTo>
                  <a:cubicBezTo>
                    <a:pt x="27740" y="3081"/>
                    <a:pt x="27740" y="3046"/>
                    <a:pt x="27723" y="3012"/>
                  </a:cubicBezTo>
                  <a:cubicBezTo>
                    <a:pt x="27706" y="2990"/>
                    <a:pt x="27688" y="2972"/>
                    <a:pt x="27671" y="2972"/>
                  </a:cubicBezTo>
                  <a:close/>
                  <a:moveTo>
                    <a:pt x="3608" y="3064"/>
                  </a:moveTo>
                  <a:cubicBezTo>
                    <a:pt x="3591" y="3064"/>
                    <a:pt x="3591" y="3064"/>
                    <a:pt x="3573" y="3081"/>
                  </a:cubicBezTo>
                  <a:cubicBezTo>
                    <a:pt x="3538" y="3081"/>
                    <a:pt x="3521" y="3138"/>
                    <a:pt x="3538" y="3173"/>
                  </a:cubicBezTo>
                  <a:cubicBezTo>
                    <a:pt x="3556" y="3190"/>
                    <a:pt x="3573" y="3207"/>
                    <a:pt x="3608" y="3207"/>
                  </a:cubicBezTo>
                  <a:lnTo>
                    <a:pt x="3630" y="3207"/>
                  </a:lnTo>
                  <a:cubicBezTo>
                    <a:pt x="3665" y="3190"/>
                    <a:pt x="3682" y="3138"/>
                    <a:pt x="3665" y="3099"/>
                  </a:cubicBezTo>
                  <a:cubicBezTo>
                    <a:pt x="3665" y="3081"/>
                    <a:pt x="3630" y="3064"/>
                    <a:pt x="3608" y="3064"/>
                  </a:cubicBezTo>
                  <a:close/>
                  <a:moveTo>
                    <a:pt x="3247" y="3247"/>
                  </a:moveTo>
                  <a:cubicBezTo>
                    <a:pt x="3212" y="3264"/>
                    <a:pt x="3212" y="3316"/>
                    <a:pt x="3229" y="3355"/>
                  </a:cubicBezTo>
                  <a:cubicBezTo>
                    <a:pt x="3229" y="3373"/>
                    <a:pt x="3264" y="3390"/>
                    <a:pt x="3282" y="3390"/>
                  </a:cubicBezTo>
                  <a:cubicBezTo>
                    <a:pt x="3303" y="3390"/>
                    <a:pt x="3321" y="3373"/>
                    <a:pt x="3321" y="3373"/>
                  </a:cubicBezTo>
                  <a:cubicBezTo>
                    <a:pt x="3356" y="3355"/>
                    <a:pt x="3373" y="3299"/>
                    <a:pt x="3356" y="3281"/>
                  </a:cubicBezTo>
                  <a:cubicBezTo>
                    <a:pt x="3338" y="3247"/>
                    <a:pt x="3321" y="3247"/>
                    <a:pt x="3282" y="3247"/>
                  </a:cubicBezTo>
                  <a:close/>
                  <a:moveTo>
                    <a:pt x="27814" y="3281"/>
                  </a:moveTo>
                  <a:cubicBezTo>
                    <a:pt x="27779" y="3316"/>
                    <a:pt x="27779" y="3355"/>
                    <a:pt x="27797" y="3390"/>
                  </a:cubicBezTo>
                  <a:cubicBezTo>
                    <a:pt x="27814" y="3408"/>
                    <a:pt x="27832" y="3425"/>
                    <a:pt x="27849" y="3425"/>
                  </a:cubicBezTo>
                  <a:cubicBezTo>
                    <a:pt x="27867" y="3425"/>
                    <a:pt x="27888" y="3425"/>
                    <a:pt x="27888" y="3408"/>
                  </a:cubicBezTo>
                  <a:cubicBezTo>
                    <a:pt x="27923" y="3390"/>
                    <a:pt x="27940" y="3355"/>
                    <a:pt x="27923" y="3316"/>
                  </a:cubicBezTo>
                  <a:cubicBezTo>
                    <a:pt x="27906" y="3299"/>
                    <a:pt x="27888" y="3281"/>
                    <a:pt x="27849" y="3281"/>
                  </a:cubicBezTo>
                  <a:close/>
                  <a:moveTo>
                    <a:pt x="2977" y="3425"/>
                  </a:moveTo>
                  <a:cubicBezTo>
                    <a:pt x="2955" y="3425"/>
                    <a:pt x="2955" y="3425"/>
                    <a:pt x="2938" y="3447"/>
                  </a:cubicBezTo>
                  <a:cubicBezTo>
                    <a:pt x="2903" y="3464"/>
                    <a:pt x="2886" y="3499"/>
                    <a:pt x="2920" y="3534"/>
                  </a:cubicBezTo>
                  <a:cubicBezTo>
                    <a:pt x="2920" y="3555"/>
                    <a:pt x="2955" y="3573"/>
                    <a:pt x="2977" y="3573"/>
                  </a:cubicBezTo>
                  <a:cubicBezTo>
                    <a:pt x="2994" y="3573"/>
                    <a:pt x="3012" y="3573"/>
                    <a:pt x="3012" y="3555"/>
                  </a:cubicBezTo>
                  <a:cubicBezTo>
                    <a:pt x="3047" y="3534"/>
                    <a:pt x="3064" y="3499"/>
                    <a:pt x="3029" y="3464"/>
                  </a:cubicBezTo>
                  <a:cubicBezTo>
                    <a:pt x="3029" y="3447"/>
                    <a:pt x="2994" y="3425"/>
                    <a:pt x="2977" y="3425"/>
                  </a:cubicBezTo>
                  <a:close/>
                  <a:moveTo>
                    <a:pt x="28014" y="3590"/>
                  </a:moveTo>
                  <a:cubicBezTo>
                    <a:pt x="27975" y="3625"/>
                    <a:pt x="27975" y="3664"/>
                    <a:pt x="27997" y="3699"/>
                  </a:cubicBezTo>
                  <a:cubicBezTo>
                    <a:pt x="28014" y="3716"/>
                    <a:pt x="28032" y="3734"/>
                    <a:pt x="28049" y="3734"/>
                  </a:cubicBezTo>
                  <a:cubicBezTo>
                    <a:pt x="28067" y="3734"/>
                    <a:pt x="28084" y="3716"/>
                    <a:pt x="28106" y="3716"/>
                  </a:cubicBezTo>
                  <a:cubicBezTo>
                    <a:pt x="28123" y="3699"/>
                    <a:pt x="28141" y="3643"/>
                    <a:pt x="28123" y="3608"/>
                  </a:cubicBezTo>
                  <a:cubicBezTo>
                    <a:pt x="28106" y="3590"/>
                    <a:pt x="28084" y="3590"/>
                    <a:pt x="28049" y="3590"/>
                  </a:cubicBezTo>
                  <a:close/>
                  <a:moveTo>
                    <a:pt x="2629" y="3625"/>
                  </a:moveTo>
                  <a:cubicBezTo>
                    <a:pt x="2594" y="3643"/>
                    <a:pt x="2594" y="3699"/>
                    <a:pt x="2612" y="3734"/>
                  </a:cubicBezTo>
                  <a:cubicBezTo>
                    <a:pt x="2612" y="3751"/>
                    <a:pt x="2651" y="3773"/>
                    <a:pt x="2668" y="3773"/>
                  </a:cubicBezTo>
                  <a:cubicBezTo>
                    <a:pt x="2686" y="3773"/>
                    <a:pt x="2703" y="3751"/>
                    <a:pt x="2703" y="3751"/>
                  </a:cubicBezTo>
                  <a:cubicBezTo>
                    <a:pt x="2738" y="3734"/>
                    <a:pt x="2759" y="3682"/>
                    <a:pt x="2720" y="3643"/>
                  </a:cubicBezTo>
                  <a:cubicBezTo>
                    <a:pt x="2720" y="3625"/>
                    <a:pt x="2686" y="3625"/>
                    <a:pt x="2668" y="3625"/>
                  </a:cubicBezTo>
                  <a:close/>
                  <a:moveTo>
                    <a:pt x="2359" y="3808"/>
                  </a:moveTo>
                  <a:cubicBezTo>
                    <a:pt x="2342" y="3808"/>
                    <a:pt x="2342" y="3808"/>
                    <a:pt x="2324" y="3825"/>
                  </a:cubicBezTo>
                  <a:cubicBezTo>
                    <a:pt x="2285" y="3843"/>
                    <a:pt x="2285" y="3882"/>
                    <a:pt x="2303" y="3917"/>
                  </a:cubicBezTo>
                  <a:cubicBezTo>
                    <a:pt x="2303" y="3934"/>
                    <a:pt x="2342" y="3951"/>
                    <a:pt x="2359" y="3951"/>
                  </a:cubicBezTo>
                  <a:cubicBezTo>
                    <a:pt x="2377" y="3951"/>
                    <a:pt x="2394" y="3951"/>
                    <a:pt x="2394" y="3934"/>
                  </a:cubicBezTo>
                  <a:cubicBezTo>
                    <a:pt x="2433" y="3917"/>
                    <a:pt x="2451" y="3882"/>
                    <a:pt x="2411" y="3843"/>
                  </a:cubicBezTo>
                  <a:cubicBezTo>
                    <a:pt x="2411" y="3825"/>
                    <a:pt x="2377" y="3808"/>
                    <a:pt x="2359" y="3808"/>
                  </a:cubicBezTo>
                  <a:close/>
                  <a:moveTo>
                    <a:pt x="28267" y="3882"/>
                  </a:moveTo>
                  <a:cubicBezTo>
                    <a:pt x="28249" y="3882"/>
                    <a:pt x="28232" y="3882"/>
                    <a:pt x="28232" y="3899"/>
                  </a:cubicBezTo>
                  <a:cubicBezTo>
                    <a:pt x="28193" y="3917"/>
                    <a:pt x="28193" y="3951"/>
                    <a:pt x="28215" y="3991"/>
                  </a:cubicBezTo>
                  <a:cubicBezTo>
                    <a:pt x="28232" y="4008"/>
                    <a:pt x="28249" y="4025"/>
                    <a:pt x="28267" y="4025"/>
                  </a:cubicBezTo>
                  <a:cubicBezTo>
                    <a:pt x="28284" y="4025"/>
                    <a:pt x="28302" y="4025"/>
                    <a:pt x="28302" y="4008"/>
                  </a:cubicBezTo>
                  <a:cubicBezTo>
                    <a:pt x="28341" y="3991"/>
                    <a:pt x="28358" y="3934"/>
                    <a:pt x="28323" y="3899"/>
                  </a:cubicBezTo>
                  <a:cubicBezTo>
                    <a:pt x="28302" y="3882"/>
                    <a:pt x="28284" y="3882"/>
                    <a:pt x="28267" y="3882"/>
                  </a:cubicBezTo>
                  <a:close/>
                  <a:moveTo>
                    <a:pt x="2050" y="4008"/>
                  </a:moveTo>
                  <a:cubicBezTo>
                    <a:pt x="2050" y="4008"/>
                    <a:pt x="2033" y="4008"/>
                    <a:pt x="2015" y="4025"/>
                  </a:cubicBezTo>
                  <a:cubicBezTo>
                    <a:pt x="1976" y="4043"/>
                    <a:pt x="1976" y="4078"/>
                    <a:pt x="1998" y="4117"/>
                  </a:cubicBezTo>
                  <a:cubicBezTo>
                    <a:pt x="2015" y="4134"/>
                    <a:pt x="2033" y="4152"/>
                    <a:pt x="2050" y="4152"/>
                  </a:cubicBezTo>
                  <a:cubicBezTo>
                    <a:pt x="2068" y="4152"/>
                    <a:pt x="2085" y="4152"/>
                    <a:pt x="2085" y="4134"/>
                  </a:cubicBezTo>
                  <a:cubicBezTo>
                    <a:pt x="2124" y="4117"/>
                    <a:pt x="2142" y="4078"/>
                    <a:pt x="2124" y="4043"/>
                  </a:cubicBezTo>
                  <a:cubicBezTo>
                    <a:pt x="2107" y="4025"/>
                    <a:pt x="2085" y="4008"/>
                    <a:pt x="2050" y="4008"/>
                  </a:cubicBezTo>
                  <a:close/>
                  <a:moveTo>
                    <a:pt x="28502" y="4152"/>
                  </a:moveTo>
                  <a:cubicBezTo>
                    <a:pt x="28484" y="4152"/>
                    <a:pt x="28467" y="4169"/>
                    <a:pt x="28450" y="4169"/>
                  </a:cubicBezTo>
                  <a:cubicBezTo>
                    <a:pt x="28410" y="4208"/>
                    <a:pt x="28410" y="4243"/>
                    <a:pt x="28432" y="4278"/>
                  </a:cubicBezTo>
                  <a:cubicBezTo>
                    <a:pt x="28450" y="4295"/>
                    <a:pt x="28467" y="4295"/>
                    <a:pt x="28502" y="4295"/>
                  </a:cubicBezTo>
                  <a:cubicBezTo>
                    <a:pt x="28502" y="4295"/>
                    <a:pt x="28519" y="4295"/>
                    <a:pt x="28541" y="4278"/>
                  </a:cubicBezTo>
                  <a:cubicBezTo>
                    <a:pt x="28576" y="4260"/>
                    <a:pt x="28576" y="4226"/>
                    <a:pt x="28558" y="4186"/>
                  </a:cubicBezTo>
                  <a:cubicBezTo>
                    <a:pt x="28541" y="4169"/>
                    <a:pt x="28519" y="4152"/>
                    <a:pt x="28502" y="4152"/>
                  </a:cubicBezTo>
                  <a:close/>
                  <a:moveTo>
                    <a:pt x="1759" y="4208"/>
                  </a:moveTo>
                  <a:cubicBezTo>
                    <a:pt x="1741" y="4208"/>
                    <a:pt x="1724" y="4208"/>
                    <a:pt x="1706" y="4226"/>
                  </a:cubicBezTo>
                  <a:cubicBezTo>
                    <a:pt x="1689" y="4243"/>
                    <a:pt x="1672" y="4295"/>
                    <a:pt x="1689" y="4317"/>
                  </a:cubicBezTo>
                  <a:cubicBezTo>
                    <a:pt x="1706" y="4352"/>
                    <a:pt x="1724" y="4352"/>
                    <a:pt x="1759" y="4352"/>
                  </a:cubicBezTo>
                  <a:cubicBezTo>
                    <a:pt x="1759" y="4352"/>
                    <a:pt x="1780" y="4352"/>
                    <a:pt x="1798" y="4334"/>
                  </a:cubicBezTo>
                  <a:cubicBezTo>
                    <a:pt x="1833" y="4317"/>
                    <a:pt x="1833" y="4278"/>
                    <a:pt x="1815" y="4243"/>
                  </a:cubicBezTo>
                  <a:cubicBezTo>
                    <a:pt x="1798" y="4226"/>
                    <a:pt x="1780" y="4208"/>
                    <a:pt x="1759" y="4208"/>
                  </a:cubicBezTo>
                  <a:close/>
                  <a:moveTo>
                    <a:pt x="1415" y="4426"/>
                  </a:moveTo>
                  <a:cubicBezTo>
                    <a:pt x="1380" y="4461"/>
                    <a:pt x="1380" y="4495"/>
                    <a:pt x="1398" y="4535"/>
                  </a:cubicBezTo>
                  <a:cubicBezTo>
                    <a:pt x="1415" y="4552"/>
                    <a:pt x="1432" y="4569"/>
                    <a:pt x="1454" y="4569"/>
                  </a:cubicBezTo>
                  <a:cubicBezTo>
                    <a:pt x="1472" y="4569"/>
                    <a:pt x="1489" y="4552"/>
                    <a:pt x="1506" y="4552"/>
                  </a:cubicBezTo>
                  <a:cubicBezTo>
                    <a:pt x="1541" y="4535"/>
                    <a:pt x="1541" y="4478"/>
                    <a:pt x="1524" y="4443"/>
                  </a:cubicBezTo>
                  <a:cubicBezTo>
                    <a:pt x="1506" y="4426"/>
                    <a:pt x="1489" y="4426"/>
                    <a:pt x="1454" y="4426"/>
                  </a:cubicBezTo>
                  <a:close/>
                  <a:moveTo>
                    <a:pt x="28719" y="4443"/>
                  </a:moveTo>
                  <a:cubicBezTo>
                    <a:pt x="28719" y="4443"/>
                    <a:pt x="28702" y="4443"/>
                    <a:pt x="28685" y="4461"/>
                  </a:cubicBezTo>
                  <a:cubicBezTo>
                    <a:pt x="28650" y="4478"/>
                    <a:pt x="28650" y="4535"/>
                    <a:pt x="28667" y="4552"/>
                  </a:cubicBezTo>
                  <a:cubicBezTo>
                    <a:pt x="28685" y="4569"/>
                    <a:pt x="28702" y="4587"/>
                    <a:pt x="28737" y="4587"/>
                  </a:cubicBezTo>
                  <a:cubicBezTo>
                    <a:pt x="28737" y="4587"/>
                    <a:pt x="28759" y="4569"/>
                    <a:pt x="28776" y="4569"/>
                  </a:cubicBezTo>
                  <a:cubicBezTo>
                    <a:pt x="28811" y="4535"/>
                    <a:pt x="28811" y="4495"/>
                    <a:pt x="28793" y="4461"/>
                  </a:cubicBezTo>
                  <a:cubicBezTo>
                    <a:pt x="28776" y="4443"/>
                    <a:pt x="28759" y="4443"/>
                    <a:pt x="28719" y="4443"/>
                  </a:cubicBezTo>
                  <a:close/>
                  <a:moveTo>
                    <a:pt x="1163" y="4643"/>
                  </a:moveTo>
                  <a:cubicBezTo>
                    <a:pt x="1163" y="4643"/>
                    <a:pt x="1145" y="4643"/>
                    <a:pt x="1128" y="4661"/>
                  </a:cubicBezTo>
                  <a:cubicBezTo>
                    <a:pt x="1089" y="4678"/>
                    <a:pt x="1089" y="4713"/>
                    <a:pt x="1106" y="4752"/>
                  </a:cubicBezTo>
                  <a:cubicBezTo>
                    <a:pt x="1128" y="4769"/>
                    <a:pt x="1145" y="4787"/>
                    <a:pt x="1163" y="4787"/>
                  </a:cubicBezTo>
                  <a:cubicBezTo>
                    <a:pt x="1180" y="4787"/>
                    <a:pt x="1197" y="4769"/>
                    <a:pt x="1215" y="4769"/>
                  </a:cubicBezTo>
                  <a:cubicBezTo>
                    <a:pt x="1254" y="4752"/>
                    <a:pt x="1254" y="4696"/>
                    <a:pt x="1237" y="4661"/>
                  </a:cubicBezTo>
                  <a:cubicBezTo>
                    <a:pt x="1215" y="4643"/>
                    <a:pt x="1197" y="4643"/>
                    <a:pt x="1163" y="4643"/>
                  </a:cubicBezTo>
                  <a:close/>
                  <a:moveTo>
                    <a:pt x="28976" y="4713"/>
                  </a:moveTo>
                  <a:cubicBezTo>
                    <a:pt x="28954" y="4713"/>
                    <a:pt x="28937" y="4713"/>
                    <a:pt x="28920" y="4730"/>
                  </a:cubicBezTo>
                  <a:cubicBezTo>
                    <a:pt x="28885" y="4752"/>
                    <a:pt x="28885" y="4804"/>
                    <a:pt x="28920" y="4822"/>
                  </a:cubicBezTo>
                  <a:cubicBezTo>
                    <a:pt x="28937" y="4839"/>
                    <a:pt x="28954" y="4861"/>
                    <a:pt x="28976" y="4861"/>
                  </a:cubicBezTo>
                  <a:cubicBezTo>
                    <a:pt x="28993" y="4861"/>
                    <a:pt x="29011" y="4839"/>
                    <a:pt x="29011" y="4839"/>
                  </a:cubicBezTo>
                  <a:cubicBezTo>
                    <a:pt x="29046" y="4804"/>
                    <a:pt x="29046" y="4769"/>
                    <a:pt x="29028" y="4730"/>
                  </a:cubicBezTo>
                  <a:cubicBezTo>
                    <a:pt x="29011" y="4713"/>
                    <a:pt x="28993" y="4713"/>
                    <a:pt x="28976" y="4713"/>
                  </a:cubicBezTo>
                  <a:close/>
                  <a:moveTo>
                    <a:pt x="888" y="4861"/>
                  </a:moveTo>
                  <a:cubicBezTo>
                    <a:pt x="871" y="4861"/>
                    <a:pt x="854" y="4878"/>
                    <a:pt x="836" y="4878"/>
                  </a:cubicBezTo>
                  <a:cubicBezTo>
                    <a:pt x="819" y="4913"/>
                    <a:pt x="801" y="4948"/>
                    <a:pt x="836" y="4987"/>
                  </a:cubicBezTo>
                  <a:cubicBezTo>
                    <a:pt x="854" y="5004"/>
                    <a:pt x="871" y="5004"/>
                    <a:pt x="888" y="5004"/>
                  </a:cubicBezTo>
                  <a:cubicBezTo>
                    <a:pt x="910" y="5004"/>
                    <a:pt x="928" y="5004"/>
                    <a:pt x="928" y="4987"/>
                  </a:cubicBezTo>
                  <a:cubicBezTo>
                    <a:pt x="962" y="4970"/>
                    <a:pt x="962" y="4913"/>
                    <a:pt x="945" y="4896"/>
                  </a:cubicBezTo>
                  <a:cubicBezTo>
                    <a:pt x="928" y="4878"/>
                    <a:pt x="910" y="4861"/>
                    <a:pt x="888" y="4861"/>
                  </a:cubicBezTo>
                  <a:close/>
                  <a:moveTo>
                    <a:pt x="29211" y="4970"/>
                  </a:moveTo>
                  <a:cubicBezTo>
                    <a:pt x="29194" y="4970"/>
                    <a:pt x="29172" y="4987"/>
                    <a:pt x="29172" y="4987"/>
                  </a:cubicBezTo>
                  <a:cubicBezTo>
                    <a:pt x="29137" y="5022"/>
                    <a:pt x="29137" y="5057"/>
                    <a:pt x="29154" y="5096"/>
                  </a:cubicBezTo>
                  <a:cubicBezTo>
                    <a:pt x="29172" y="5113"/>
                    <a:pt x="29194" y="5113"/>
                    <a:pt x="29211" y="5113"/>
                  </a:cubicBezTo>
                  <a:cubicBezTo>
                    <a:pt x="29228" y="5113"/>
                    <a:pt x="29246" y="5113"/>
                    <a:pt x="29263" y="5096"/>
                  </a:cubicBezTo>
                  <a:cubicBezTo>
                    <a:pt x="29302" y="5078"/>
                    <a:pt x="29302" y="5022"/>
                    <a:pt x="29263" y="5004"/>
                  </a:cubicBezTo>
                  <a:cubicBezTo>
                    <a:pt x="29246" y="4987"/>
                    <a:pt x="29228" y="4970"/>
                    <a:pt x="29211" y="4970"/>
                  </a:cubicBezTo>
                  <a:close/>
                  <a:moveTo>
                    <a:pt x="619" y="5113"/>
                  </a:moveTo>
                  <a:cubicBezTo>
                    <a:pt x="601" y="5113"/>
                    <a:pt x="584" y="5113"/>
                    <a:pt x="562" y="5131"/>
                  </a:cubicBezTo>
                  <a:cubicBezTo>
                    <a:pt x="545" y="5148"/>
                    <a:pt x="545" y="5205"/>
                    <a:pt x="562" y="5222"/>
                  </a:cubicBezTo>
                  <a:cubicBezTo>
                    <a:pt x="584" y="5239"/>
                    <a:pt x="601" y="5257"/>
                    <a:pt x="619" y="5257"/>
                  </a:cubicBezTo>
                  <a:cubicBezTo>
                    <a:pt x="636" y="5257"/>
                    <a:pt x="653" y="5239"/>
                    <a:pt x="671" y="5239"/>
                  </a:cubicBezTo>
                  <a:cubicBezTo>
                    <a:pt x="693" y="5205"/>
                    <a:pt x="693" y="5148"/>
                    <a:pt x="671" y="5131"/>
                  </a:cubicBezTo>
                  <a:cubicBezTo>
                    <a:pt x="653" y="5113"/>
                    <a:pt x="636" y="5113"/>
                    <a:pt x="619" y="5113"/>
                  </a:cubicBezTo>
                  <a:close/>
                  <a:moveTo>
                    <a:pt x="29463" y="5239"/>
                  </a:moveTo>
                  <a:cubicBezTo>
                    <a:pt x="29446" y="5239"/>
                    <a:pt x="29429" y="5239"/>
                    <a:pt x="29411" y="5257"/>
                  </a:cubicBezTo>
                  <a:cubicBezTo>
                    <a:pt x="29389" y="5274"/>
                    <a:pt x="29389" y="5331"/>
                    <a:pt x="29411" y="5366"/>
                  </a:cubicBezTo>
                  <a:cubicBezTo>
                    <a:pt x="29429" y="5366"/>
                    <a:pt x="29446" y="5383"/>
                    <a:pt x="29463" y="5383"/>
                  </a:cubicBezTo>
                  <a:cubicBezTo>
                    <a:pt x="29481" y="5383"/>
                    <a:pt x="29498" y="5366"/>
                    <a:pt x="29520" y="5366"/>
                  </a:cubicBezTo>
                  <a:cubicBezTo>
                    <a:pt x="29555" y="5331"/>
                    <a:pt x="29555" y="5296"/>
                    <a:pt x="29520" y="5257"/>
                  </a:cubicBezTo>
                  <a:cubicBezTo>
                    <a:pt x="29498" y="5239"/>
                    <a:pt x="29481" y="5239"/>
                    <a:pt x="29463" y="5239"/>
                  </a:cubicBezTo>
                  <a:close/>
                  <a:moveTo>
                    <a:pt x="366" y="5348"/>
                  </a:moveTo>
                  <a:cubicBezTo>
                    <a:pt x="345" y="5348"/>
                    <a:pt x="327" y="5366"/>
                    <a:pt x="310" y="5383"/>
                  </a:cubicBezTo>
                  <a:cubicBezTo>
                    <a:pt x="275" y="5405"/>
                    <a:pt x="275" y="5457"/>
                    <a:pt x="310" y="5474"/>
                  </a:cubicBezTo>
                  <a:cubicBezTo>
                    <a:pt x="310" y="5492"/>
                    <a:pt x="327" y="5492"/>
                    <a:pt x="366" y="5492"/>
                  </a:cubicBezTo>
                  <a:cubicBezTo>
                    <a:pt x="384" y="5492"/>
                    <a:pt x="401" y="5492"/>
                    <a:pt x="401" y="5474"/>
                  </a:cubicBezTo>
                  <a:cubicBezTo>
                    <a:pt x="436" y="5457"/>
                    <a:pt x="436" y="5405"/>
                    <a:pt x="401" y="5383"/>
                  </a:cubicBezTo>
                  <a:cubicBezTo>
                    <a:pt x="401" y="5366"/>
                    <a:pt x="384" y="5348"/>
                    <a:pt x="366" y="5348"/>
                  </a:cubicBezTo>
                  <a:close/>
                  <a:moveTo>
                    <a:pt x="29716" y="5492"/>
                  </a:moveTo>
                  <a:cubicBezTo>
                    <a:pt x="29698" y="5492"/>
                    <a:pt x="29681" y="5492"/>
                    <a:pt x="29664" y="5514"/>
                  </a:cubicBezTo>
                  <a:cubicBezTo>
                    <a:pt x="29646" y="5548"/>
                    <a:pt x="29646" y="5583"/>
                    <a:pt x="29681" y="5622"/>
                  </a:cubicBezTo>
                  <a:cubicBezTo>
                    <a:pt x="29681" y="5640"/>
                    <a:pt x="29698" y="5640"/>
                    <a:pt x="29716" y="5640"/>
                  </a:cubicBezTo>
                  <a:cubicBezTo>
                    <a:pt x="29738" y="5640"/>
                    <a:pt x="29755" y="5640"/>
                    <a:pt x="29772" y="5622"/>
                  </a:cubicBezTo>
                  <a:cubicBezTo>
                    <a:pt x="29807" y="5583"/>
                    <a:pt x="29807" y="5548"/>
                    <a:pt x="29772" y="5514"/>
                  </a:cubicBezTo>
                  <a:cubicBezTo>
                    <a:pt x="29755" y="5492"/>
                    <a:pt x="29738" y="5492"/>
                    <a:pt x="29716" y="5492"/>
                  </a:cubicBezTo>
                  <a:close/>
                  <a:moveTo>
                    <a:pt x="92" y="5601"/>
                  </a:moveTo>
                  <a:cubicBezTo>
                    <a:pt x="75" y="5601"/>
                    <a:pt x="57" y="5601"/>
                    <a:pt x="40" y="5622"/>
                  </a:cubicBezTo>
                  <a:cubicBezTo>
                    <a:pt x="1" y="5640"/>
                    <a:pt x="1" y="5692"/>
                    <a:pt x="40" y="5709"/>
                  </a:cubicBezTo>
                  <a:cubicBezTo>
                    <a:pt x="40" y="5731"/>
                    <a:pt x="57" y="5749"/>
                    <a:pt x="92" y="5749"/>
                  </a:cubicBezTo>
                  <a:cubicBezTo>
                    <a:pt x="110" y="5749"/>
                    <a:pt x="110" y="5749"/>
                    <a:pt x="127" y="5731"/>
                  </a:cubicBezTo>
                  <a:cubicBezTo>
                    <a:pt x="166" y="5709"/>
                    <a:pt x="166" y="5657"/>
                    <a:pt x="149" y="5622"/>
                  </a:cubicBezTo>
                  <a:cubicBezTo>
                    <a:pt x="127" y="5601"/>
                    <a:pt x="110" y="5601"/>
                    <a:pt x="92" y="5601"/>
                  </a:cubicBezTo>
                  <a:close/>
                  <a:moveTo>
                    <a:pt x="29990" y="5749"/>
                  </a:moveTo>
                  <a:cubicBezTo>
                    <a:pt x="29973" y="5749"/>
                    <a:pt x="29955" y="5749"/>
                    <a:pt x="29933" y="5766"/>
                  </a:cubicBezTo>
                  <a:cubicBezTo>
                    <a:pt x="29899" y="5801"/>
                    <a:pt x="29899" y="5840"/>
                    <a:pt x="29933" y="5875"/>
                  </a:cubicBezTo>
                  <a:cubicBezTo>
                    <a:pt x="29955" y="5875"/>
                    <a:pt x="29973" y="5892"/>
                    <a:pt x="29990" y="5892"/>
                  </a:cubicBezTo>
                  <a:cubicBezTo>
                    <a:pt x="30007" y="5892"/>
                    <a:pt x="30025" y="5875"/>
                    <a:pt x="30042" y="5875"/>
                  </a:cubicBezTo>
                  <a:cubicBezTo>
                    <a:pt x="30064" y="5840"/>
                    <a:pt x="30064" y="5783"/>
                    <a:pt x="30025" y="5766"/>
                  </a:cubicBezTo>
                  <a:cubicBezTo>
                    <a:pt x="30025" y="5749"/>
                    <a:pt x="30007" y="5749"/>
                    <a:pt x="29990" y="5749"/>
                  </a:cubicBezTo>
                  <a:close/>
                  <a:moveTo>
                    <a:pt x="30242" y="6001"/>
                  </a:moveTo>
                  <a:cubicBezTo>
                    <a:pt x="30225" y="6001"/>
                    <a:pt x="30208" y="6001"/>
                    <a:pt x="30190" y="6018"/>
                  </a:cubicBezTo>
                  <a:cubicBezTo>
                    <a:pt x="30173" y="6036"/>
                    <a:pt x="30173" y="6092"/>
                    <a:pt x="30208" y="6110"/>
                  </a:cubicBezTo>
                  <a:cubicBezTo>
                    <a:pt x="30208" y="6127"/>
                    <a:pt x="30225" y="6145"/>
                    <a:pt x="30242" y="6145"/>
                  </a:cubicBezTo>
                  <a:cubicBezTo>
                    <a:pt x="30260" y="6145"/>
                    <a:pt x="30281" y="6127"/>
                    <a:pt x="30299" y="6110"/>
                  </a:cubicBezTo>
                  <a:cubicBezTo>
                    <a:pt x="30334" y="6092"/>
                    <a:pt x="30334" y="6036"/>
                    <a:pt x="30299" y="6018"/>
                  </a:cubicBezTo>
                  <a:cubicBezTo>
                    <a:pt x="30281" y="6001"/>
                    <a:pt x="30260" y="6001"/>
                    <a:pt x="30242" y="6001"/>
                  </a:cubicBezTo>
                  <a:close/>
                  <a:moveTo>
                    <a:pt x="30516" y="6236"/>
                  </a:moveTo>
                  <a:cubicBezTo>
                    <a:pt x="30499" y="6236"/>
                    <a:pt x="30477" y="6236"/>
                    <a:pt x="30460" y="6253"/>
                  </a:cubicBezTo>
                  <a:cubicBezTo>
                    <a:pt x="30442" y="6292"/>
                    <a:pt x="30442" y="6345"/>
                    <a:pt x="30460" y="6362"/>
                  </a:cubicBezTo>
                  <a:cubicBezTo>
                    <a:pt x="30477" y="6384"/>
                    <a:pt x="30499" y="6384"/>
                    <a:pt x="30516" y="6384"/>
                  </a:cubicBezTo>
                  <a:cubicBezTo>
                    <a:pt x="30534" y="6384"/>
                    <a:pt x="30551" y="6384"/>
                    <a:pt x="30569" y="6362"/>
                  </a:cubicBezTo>
                  <a:cubicBezTo>
                    <a:pt x="30586" y="6327"/>
                    <a:pt x="30586" y="6292"/>
                    <a:pt x="30569" y="6253"/>
                  </a:cubicBezTo>
                  <a:cubicBezTo>
                    <a:pt x="30551" y="6236"/>
                    <a:pt x="30534" y="6236"/>
                    <a:pt x="30516" y="6236"/>
                  </a:cubicBezTo>
                  <a:close/>
                  <a:moveTo>
                    <a:pt x="30786" y="6471"/>
                  </a:moveTo>
                  <a:cubicBezTo>
                    <a:pt x="30769" y="6471"/>
                    <a:pt x="30751" y="6471"/>
                    <a:pt x="30734" y="6493"/>
                  </a:cubicBezTo>
                  <a:cubicBezTo>
                    <a:pt x="30717" y="6527"/>
                    <a:pt x="30717" y="6580"/>
                    <a:pt x="30751" y="6601"/>
                  </a:cubicBezTo>
                  <a:cubicBezTo>
                    <a:pt x="30769" y="6619"/>
                    <a:pt x="30769" y="6619"/>
                    <a:pt x="30786" y="6619"/>
                  </a:cubicBezTo>
                  <a:cubicBezTo>
                    <a:pt x="30804" y="6619"/>
                    <a:pt x="30843" y="6601"/>
                    <a:pt x="30843" y="6580"/>
                  </a:cubicBezTo>
                  <a:cubicBezTo>
                    <a:pt x="30878" y="6562"/>
                    <a:pt x="30878" y="6510"/>
                    <a:pt x="30843" y="6493"/>
                  </a:cubicBezTo>
                  <a:cubicBezTo>
                    <a:pt x="30825" y="6471"/>
                    <a:pt x="30804" y="6471"/>
                    <a:pt x="30786" y="6471"/>
                  </a:cubicBezTo>
                  <a:close/>
                  <a:moveTo>
                    <a:pt x="31078" y="6688"/>
                  </a:moveTo>
                  <a:cubicBezTo>
                    <a:pt x="31060" y="6688"/>
                    <a:pt x="31043" y="6710"/>
                    <a:pt x="31021" y="6728"/>
                  </a:cubicBezTo>
                  <a:cubicBezTo>
                    <a:pt x="31004" y="6762"/>
                    <a:pt x="31004" y="6797"/>
                    <a:pt x="31043" y="6819"/>
                  </a:cubicBezTo>
                  <a:cubicBezTo>
                    <a:pt x="31043" y="6836"/>
                    <a:pt x="31060" y="6836"/>
                    <a:pt x="31078" y="6836"/>
                  </a:cubicBezTo>
                  <a:cubicBezTo>
                    <a:pt x="31095" y="6836"/>
                    <a:pt x="31113" y="6836"/>
                    <a:pt x="31130" y="6819"/>
                  </a:cubicBezTo>
                  <a:cubicBezTo>
                    <a:pt x="31169" y="6780"/>
                    <a:pt x="31152" y="6745"/>
                    <a:pt x="31130" y="6710"/>
                  </a:cubicBezTo>
                  <a:cubicBezTo>
                    <a:pt x="31113" y="6710"/>
                    <a:pt x="31095" y="6688"/>
                    <a:pt x="31078" y="6688"/>
                  </a:cubicBezTo>
                  <a:close/>
                  <a:moveTo>
                    <a:pt x="31330" y="6945"/>
                  </a:moveTo>
                  <a:cubicBezTo>
                    <a:pt x="31313" y="6945"/>
                    <a:pt x="31313" y="6963"/>
                    <a:pt x="31295" y="6963"/>
                  </a:cubicBezTo>
                  <a:cubicBezTo>
                    <a:pt x="31261" y="6980"/>
                    <a:pt x="31239" y="7015"/>
                    <a:pt x="31278" y="7054"/>
                  </a:cubicBezTo>
                  <a:cubicBezTo>
                    <a:pt x="31278" y="7089"/>
                    <a:pt x="31313" y="7089"/>
                    <a:pt x="31330" y="7089"/>
                  </a:cubicBezTo>
                  <a:lnTo>
                    <a:pt x="31369" y="7089"/>
                  </a:lnTo>
                  <a:cubicBezTo>
                    <a:pt x="31404" y="7071"/>
                    <a:pt x="31422" y="7015"/>
                    <a:pt x="31404" y="6980"/>
                  </a:cubicBezTo>
                  <a:cubicBezTo>
                    <a:pt x="31387" y="6963"/>
                    <a:pt x="31348" y="6945"/>
                    <a:pt x="31330" y="6945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7"/>
            <p:cNvSpPr/>
            <p:nvPr/>
          </p:nvSpPr>
          <p:spPr>
            <a:xfrm rot="-5400000">
              <a:off x="6650072" y="2015847"/>
              <a:ext cx="5616706" cy="1121201"/>
            </a:xfrm>
            <a:custGeom>
              <a:avLst/>
              <a:gdLst/>
              <a:ahLst/>
              <a:cxnLst/>
              <a:rect l="l" t="t" r="r" b="b"/>
              <a:pathLst>
                <a:path w="31405" h="6872" extrusionOk="0">
                  <a:moveTo>
                    <a:pt x="24116" y="1"/>
                  </a:moveTo>
                  <a:cubicBezTo>
                    <a:pt x="24081" y="1"/>
                    <a:pt x="24042" y="18"/>
                    <a:pt x="24042" y="75"/>
                  </a:cubicBezTo>
                  <a:cubicBezTo>
                    <a:pt x="24042" y="109"/>
                    <a:pt x="24081" y="144"/>
                    <a:pt x="24116" y="144"/>
                  </a:cubicBezTo>
                  <a:cubicBezTo>
                    <a:pt x="24150" y="144"/>
                    <a:pt x="24190" y="109"/>
                    <a:pt x="24190" y="75"/>
                  </a:cubicBezTo>
                  <a:cubicBezTo>
                    <a:pt x="24190" y="35"/>
                    <a:pt x="24150" y="1"/>
                    <a:pt x="24116" y="1"/>
                  </a:cubicBezTo>
                  <a:close/>
                  <a:moveTo>
                    <a:pt x="23755" y="18"/>
                  </a:moveTo>
                  <a:cubicBezTo>
                    <a:pt x="23715" y="18"/>
                    <a:pt x="23681" y="53"/>
                    <a:pt x="23681" y="92"/>
                  </a:cubicBezTo>
                  <a:cubicBezTo>
                    <a:pt x="23681" y="127"/>
                    <a:pt x="23715" y="162"/>
                    <a:pt x="23755" y="162"/>
                  </a:cubicBezTo>
                  <a:lnTo>
                    <a:pt x="23772" y="162"/>
                  </a:lnTo>
                  <a:cubicBezTo>
                    <a:pt x="23807" y="144"/>
                    <a:pt x="23824" y="109"/>
                    <a:pt x="23824" y="75"/>
                  </a:cubicBezTo>
                  <a:cubicBezTo>
                    <a:pt x="23824" y="35"/>
                    <a:pt x="23789" y="18"/>
                    <a:pt x="23755" y="18"/>
                  </a:cubicBezTo>
                  <a:close/>
                  <a:moveTo>
                    <a:pt x="24477" y="18"/>
                  </a:moveTo>
                  <a:cubicBezTo>
                    <a:pt x="24442" y="18"/>
                    <a:pt x="24407" y="53"/>
                    <a:pt x="24407" y="92"/>
                  </a:cubicBezTo>
                  <a:cubicBezTo>
                    <a:pt x="24407" y="127"/>
                    <a:pt x="24425" y="162"/>
                    <a:pt x="24477" y="162"/>
                  </a:cubicBezTo>
                  <a:cubicBezTo>
                    <a:pt x="24516" y="162"/>
                    <a:pt x="24551" y="144"/>
                    <a:pt x="24551" y="92"/>
                  </a:cubicBezTo>
                  <a:cubicBezTo>
                    <a:pt x="24551" y="53"/>
                    <a:pt x="24533" y="18"/>
                    <a:pt x="24494" y="18"/>
                  </a:cubicBezTo>
                  <a:close/>
                  <a:moveTo>
                    <a:pt x="23389" y="53"/>
                  </a:moveTo>
                  <a:cubicBezTo>
                    <a:pt x="23337" y="75"/>
                    <a:pt x="23319" y="109"/>
                    <a:pt x="23319" y="144"/>
                  </a:cubicBezTo>
                  <a:cubicBezTo>
                    <a:pt x="23337" y="183"/>
                    <a:pt x="23354" y="201"/>
                    <a:pt x="23389" y="201"/>
                  </a:cubicBezTo>
                  <a:lnTo>
                    <a:pt x="23406" y="201"/>
                  </a:lnTo>
                  <a:cubicBezTo>
                    <a:pt x="23446" y="201"/>
                    <a:pt x="23480" y="162"/>
                    <a:pt x="23463" y="127"/>
                  </a:cubicBezTo>
                  <a:cubicBezTo>
                    <a:pt x="23463" y="92"/>
                    <a:pt x="23428" y="53"/>
                    <a:pt x="23389" y="53"/>
                  </a:cubicBezTo>
                  <a:close/>
                  <a:moveTo>
                    <a:pt x="24842" y="92"/>
                  </a:moveTo>
                  <a:cubicBezTo>
                    <a:pt x="24803" y="92"/>
                    <a:pt x="24768" y="109"/>
                    <a:pt x="24768" y="144"/>
                  </a:cubicBezTo>
                  <a:cubicBezTo>
                    <a:pt x="24751" y="183"/>
                    <a:pt x="24786" y="218"/>
                    <a:pt x="24821" y="218"/>
                  </a:cubicBezTo>
                  <a:lnTo>
                    <a:pt x="24842" y="236"/>
                  </a:lnTo>
                  <a:cubicBezTo>
                    <a:pt x="24877" y="236"/>
                    <a:pt x="24895" y="201"/>
                    <a:pt x="24912" y="183"/>
                  </a:cubicBezTo>
                  <a:cubicBezTo>
                    <a:pt x="24912" y="127"/>
                    <a:pt x="24895" y="92"/>
                    <a:pt x="24860" y="92"/>
                  </a:cubicBezTo>
                  <a:close/>
                  <a:moveTo>
                    <a:pt x="23028" y="144"/>
                  </a:moveTo>
                  <a:cubicBezTo>
                    <a:pt x="22993" y="144"/>
                    <a:pt x="22954" y="183"/>
                    <a:pt x="22971" y="236"/>
                  </a:cubicBezTo>
                  <a:cubicBezTo>
                    <a:pt x="22971" y="253"/>
                    <a:pt x="23010" y="292"/>
                    <a:pt x="23045" y="292"/>
                  </a:cubicBezTo>
                  <a:lnTo>
                    <a:pt x="23063" y="292"/>
                  </a:lnTo>
                  <a:cubicBezTo>
                    <a:pt x="23102" y="270"/>
                    <a:pt x="23119" y="236"/>
                    <a:pt x="23119" y="201"/>
                  </a:cubicBezTo>
                  <a:cubicBezTo>
                    <a:pt x="23102" y="162"/>
                    <a:pt x="23080" y="144"/>
                    <a:pt x="23045" y="144"/>
                  </a:cubicBezTo>
                  <a:close/>
                  <a:moveTo>
                    <a:pt x="25186" y="201"/>
                  </a:moveTo>
                  <a:cubicBezTo>
                    <a:pt x="25147" y="201"/>
                    <a:pt x="25130" y="218"/>
                    <a:pt x="25112" y="236"/>
                  </a:cubicBezTo>
                  <a:cubicBezTo>
                    <a:pt x="25095" y="270"/>
                    <a:pt x="25112" y="327"/>
                    <a:pt x="25147" y="344"/>
                  </a:cubicBezTo>
                  <a:lnTo>
                    <a:pt x="25186" y="344"/>
                  </a:lnTo>
                  <a:cubicBezTo>
                    <a:pt x="25204" y="344"/>
                    <a:pt x="25238" y="327"/>
                    <a:pt x="25238" y="292"/>
                  </a:cubicBezTo>
                  <a:cubicBezTo>
                    <a:pt x="25256" y="253"/>
                    <a:pt x="25238" y="218"/>
                    <a:pt x="25204" y="201"/>
                  </a:cubicBezTo>
                  <a:close/>
                  <a:moveTo>
                    <a:pt x="14508" y="236"/>
                  </a:moveTo>
                  <a:cubicBezTo>
                    <a:pt x="14469" y="236"/>
                    <a:pt x="14451" y="270"/>
                    <a:pt x="14451" y="310"/>
                  </a:cubicBezTo>
                  <a:cubicBezTo>
                    <a:pt x="14451" y="344"/>
                    <a:pt x="14486" y="362"/>
                    <a:pt x="14525" y="362"/>
                  </a:cubicBezTo>
                  <a:cubicBezTo>
                    <a:pt x="14560" y="362"/>
                    <a:pt x="14595" y="327"/>
                    <a:pt x="14595" y="292"/>
                  </a:cubicBezTo>
                  <a:cubicBezTo>
                    <a:pt x="14595" y="253"/>
                    <a:pt x="14560" y="236"/>
                    <a:pt x="14525" y="236"/>
                  </a:cubicBezTo>
                  <a:close/>
                  <a:moveTo>
                    <a:pt x="14887" y="218"/>
                  </a:moveTo>
                  <a:cubicBezTo>
                    <a:pt x="14852" y="218"/>
                    <a:pt x="14813" y="253"/>
                    <a:pt x="14813" y="292"/>
                  </a:cubicBezTo>
                  <a:cubicBezTo>
                    <a:pt x="14813" y="327"/>
                    <a:pt x="14834" y="362"/>
                    <a:pt x="14887" y="362"/>
                  </a:cubicBezTo>
                  <a:cubicBezTo>
                    <a:pt x="14921" y="362"/>
                    <a:pt x="14961" y="327"/>
                    <a:pt x="14961" y="292"/>
                  </a:cubicBezTo>
                  <a:cubicBezTo>
                    <a:pt x="14961" y="253"/>
                    <a:pt x="14921" y="218"/>
                    <a:pt x="14887" y="218"/>
                  </a:cubicBezTo>
                  <a:close/>
                  <a:moveTo>
                    <a:pt x="15248" y="236"/>
                  </a:moveTo>
                  <a:cubicBezTo>
                    <a:pt x="15213" y="236"/>
                    <a:pt x="15178" y="270"/>
                    <a:pt x="15178" y="310"/>
                  </a:cubicBezTo>
                  <a:cubicBezTo>
                    <a:pt x="15161" y="344"/>
                    <a:pt x="15196" y="379"/>
                    <a:pt x="15230" y="379"/>
                  </a:cubicBezTo>
                  <a:lnTo>
                    <a:pt x="15248" y="379"/>
                  </a:lnTo>
                  <a:cubicBezTo>
                    <a:pt x="15287" y="379"/>
                    <a:pt x="15304" y="362"/>
                    <a:pt x="15322" y="327"/>
                  </a:cubicBezTo>
                  <a:cubicBezTo>
                    <a:pt x="15322" y="292"/>
                    <a:pt x="15287" y="253"/>
                    <a:pt x="15248" y="236"/>
                  </a:cubicBezTo>
                  <a:close/>
                  <a:moveTo>
                    <a:pt x="22667" y="236"/>
                  </a:moveTo>
                  <a:cubicBezTo>
                    <a:pt x="22628" y="253"/>
                    <a:pt x="22610" y="292"/>
                    <a:pt x="22628" y="327"/>
                  </a:cubicBezTo>
                  <a:cubicBezTo>
                    <a:pt x="22628" y="362"/>
                    <a:pt x="22667" y="379"/>
                    <a:pt x="22702" y="379"/>
                  </a:cubicBezTo>
                  <a:lnTo>
                    <a:pt x="22719" y="379"/>
                  </a:lnTo>
                  <a:cubicBezTo>
                    <a:pt x="22754" y="362"/>
                    <a:pt x="22775" y="327"/>
                    <a:pt x="22754" y="292"/>
                  </a:cubicBezTo>
                  <a:cubicBezTo>
                    <a:pt x="22754" y="253"/>
                    <a:pt x="22719" y="236"/>
                    <a:pt x="22702" y="236"/>
                  </a:cubicBezTo>
                  <a:close/>
                  <a:moveTo>
                    <a:pt x="14143" y="270"/>
                  </a:moveTo>
                  <a:cubicBezTo>
                    <a:pt x="14108" y="270"/>
                    <a:pt x="14090" y="327"/>
                    <a:pt x="14090" y="362"/>
                  </a:cubicBezTo>
                  <a:cubicBezTo>
                    <a:pt x="14090" y="401"/>
                    <a:pt x="14125" y="418"/>
                    <a:pt x="14160" y="418"/>
                  </a:cubicBezTo>
                  <a:lnTo>
                    <a:pt x="14182" y="418"/>
                  </a:lnTo>
                  <a:cubicBezTo>
                    <a:pt x="14216" y="418"/>
                    <a:pt x="14234" y="379"/>
                    <a:pt x="14234" y="327"/>
                  </a:cubicBezTo>
                  <a:cubicBezTo>
                    <a:pt x="14234" y="292"/>
                    <a:pt x="14199" y="270"/>
                    <a:pt x="14160" y="270"/>
                  </a:cubicBezTo>
                  <a:close/>
                  <a:moveTo>
                    <a:pt x="13781" y="344"/>
                  </a:moveTo>
                  <a:cubicBezTo>
                    <a:pt x="13747" y="362"/>
                    <a:pt x="13725" y="401"/>
                    <a:pt x="13725" y="436"/>
                  </a:cubicBezTo>
                  <a:cubicBezTo>
                    <a:pt x="13747" y="471"/>
                    <a:pt x="13781" y="488"/>
                    <a:pt x="13799" y="488"/>
                  </a:cubicBezTo>
                  <a:lnTo>
                    <a:pt x="13816" y="488"/>
                  </a:lnTo>
                  <a:cubicBezTo>
                    <a:pt x="13855" y="471"/>
                    <a:pt x="13890" y="436"/>
                    <a:pt x="13873" y="401"/>
                  </a:cubicBezTo>
                  <a:cubicBezTo>
                    <a:pt x="13873" y="362"/>
                    <a:pt x="13834" y="344"/>
                    <a:pt x="13799" y="344"/>
                  </a:cubicBezTo>
                  <a:close/>
                  <a:moveTo>
                    <a:pt x="15596" y="344"/>
                  </a:moveTo>
                  <a:cubicBezTo>
                    <a:pt x="15557" y="344"/>
                    <a:pt x="15539" y="362"/>
                    <a:pt x="15522" y="379"/>
                  </a:cubicBezTo>
                  <a:cubicBezTo>
                    <a:pt x="15504" y="418"/>
                    <a:pt x="15522" y="471"/>
                    <a:pt x="15557" y="488"/>
                  </a:cubicBezTo>
                  <a:lnTo>
                    <a:pt x="15596" y="488"/>
                  </a:lnTo>
                  <a:cubicBezTo>
                    <a:pt x="15613" y="488"/>
                    <a:pt x="15648" y="471"/>
                    <a:pt x="15665" y="436"/>
                  </a:cubicBezTo>
                  <a:cubicBezTo>
                    <a:pt x="15665" y="401"/>
                    <a:pt x="15648" y="362"/>
                    <a:pt x="15613" y="344"/>
                  </a:cubicBezTo>
                  <a:close/>
                  <a:moveTo>
                    <a:pt x="22319" y="362"/>
                  </a:moveTo>
                  <a:cubicBezTo>
                    <a:pt x="22284" y="379"/>
                    <a:pt x="22266" y="418"/>
                    <a:pt x="22284" y="453"/>
                  </a:cubicBezTo>
                  <a:cubicBezTo>
                    <a:pt x="22301" y="488"/>
                    <a:pt x="22319" y="510"/>
                    <a:pt x="22358" y="510"/>
                  </a:cubicBezTo>
                  <a:lnTo>
                    <a:pt x="22375" y="488"/>
                  </a:lnTo>
                  <a:cubicBezTo>
                    <a:pt x="22410" y="488"/>
                    <a:pt x="22427" y="436"/>
                    <a:pt x="22410" y="401"/>
                  </a:cubicBezTo>
                  <a:cubicBezTo>
                    <a:pt x="22410" y="379"/>
                    <a:pt x="22375" y="362"/>
                    <a:pt x="22358" y="362"/>
                  </a:cubicBezTo>
                  <a:close/>
                  <a:moveTo>
                    <a:pt x="25512" y="362"/>
                  </a:moveTo>
                  <a:cubicBezTo>
                    <a:pt x="25473" y="362"/>
                    <a:pt x="25456" y="379"/>
                    <a:pt x="25438" y="401"/>
                  </a:cubicBezTo>
                  <a:cubicBezTo>
                    <a:pt x="25421" y="436"/>
                    <a:pt x="25438" y="471"/>
                    <a:pt x="25473" y="488"/>
                  </a:cubicBezTo>
                  <a:cubicBezTo>
                    <a:pt x="25473" y="510"/>
                    <a:pt x="25495" y="510"/>
                    <a:pt x="25512" y="510"/>
                  </a:cubicBezTo>
                  <a:cubicBezTo>
                    <a:pt x="25530" y="510"/>
                    <a:pt x="25547" y="488"/>
                    <a:pt x="25565" y="471"/>
                  </a:cubicBezTo>
                  <a:cubicBezTo>
                    <a:pt x="25582" y="436"/>
                    <a:pt x="25582" y="379"/>
                    <a:pt x="25547" y="362"/>
                  </a:cubicBezTo>
                  <a:close/>
                  <a:moveTo>
                    <a:pt x="13438" y="436"/>
                  </a:moveTo>
                  <a:cubicBezTo>
                    <a:pt x="13398" y="453"/>
                    <a:pt x="13381" y="488"/>
                    <a:pt x="13381" y="527"/>
                  </a:cubicBezTo>
                  <a:cubicBezTo>
                    <a:pt x="13398" y="562"/>
                    <a:pt x="13420" y="579"/>
                    <a:pt x="13455" y="579"/>
                  </a:cubicBezTo>
                  <a:lnTo>
                    <a:pt x="13472" y="579"/>
                  </a:lnTo>
                  <a:cubicBezTo>
                    <a:pt x="13507" y="562"/>
                    <a:pt x="13529" y="527"/>
                    <a:pt x="13529" y="488"/>
                  </a:cubicBezTo>
                  <a:cubicBezTo>
                    <a:pt x="13507" y="453"/>
                    <a:pt x="13490" y="436"/>
                    <a:pt x="13455" y="436"/>
                  </a:cubicBezTo>
                  <a:close/>
                  <a:moveTo>
                    <a:pt x="15922" y="488"/>
                  </a:moveTo>
                  <a:cubicBezTo>
                    <a:pt x="15900" y="488"/>
                    <a:pt x="15866" y="510"/>
                    <a:pt x="15848" y="527"/>
                  </a:cubicBezTo>
                  <a:cubicBezTo>
                    <a:pt x="15848" y="562"/>
                    <a:pt x="15866" y="618"/>
                    <a:pt x="15900" y="618"/>
                  </a:cubicBezTo>
                  <a:cubicBezTo>
                    <a:pt x="15900" y="636"/>
                    <a:pt x="15922" y="636"/>
                    <a:pt x="15922" y="636"/>
                  </a:cubicBezTo>
                  <a:cubicBezTo>
                    <a:pt x="15957" y="636"/>
                    <a:pt x="15974" y="618"/>
                    <a:pt x="15992" y="579"/>
                  </a:cubicBezTo>
                  <a:cubicBezTo>
                    <a:pt x="16009" y="545"/>
                    <a:pt x="15992" y="510"/>
                    <a:pt x="15957" y="488"/>
                  </a:cubicBezTo>
                  <a:close/>
                  <a:moveTo>
                    <a:pt x="21992" y="488"/>
                  </a:moveTo>
                  <a:cubicBezTo>
                    <a:pt x="21940" y="510"/>
                    <a:pt x="21923" y="545"/>
                    <a:pt x="21940" y="579"/>
                  </a:cubicBezTo>
                  <a:cubicBezTo>
                    <a:pt x="21957" y="618"/>
                    <a:pt x="21975" y="636"/>
                    <a:pt x="22014" y="636"/>
                  </a:cubicBezTo>
                  <a:cubicBezTo>
                    <a:pt x="22031" y="636"/>
                    <a:pt x="22031" y="636"/>
                    <a:pt x="22049" y="618"/>
                  </a:cubicBezTo>
                  <a:cubicBezTo>
                    <a:pt x="22084" y="618"/>
                    <a:pt x="22101" y="562"/>
                    <a:pt x="22084" y="527"/>
                  </a:cubicBezTo>
                  <a:cubicBezTo>
                    <a:pt x="22066" y="510"/>
                    <a:pt x="22049" y="488"/>
                    <a:pt x="22014" y="488"/>
                  </a:cubicBezTo>
                  <a:close/>
                  <a:moveTo>
                    <a:pt x="13094" y="545"/>
                  </a:moveTo>
                  <a:cubicBezTo>
                    <a:pt x="13055" y="562"/>
                    <a:pt x="13020" y="597"/>
                    <a:pt x="13037" y="636"/>
                  </a:cubicBezTo>
                  <a:cubicBezTo>
                    <a:pt x="13055" y="671"/>
                    <a:pt x="13072" y="688"/>
                    <a:pt x="13111" y="688"/>
                  </a:cubicBezTo>
                  <a:lnTo>
                    <a:pt x="13129" y="688"/>
                  </a:lnTo>
                  <a:cubicBezTo>
                    <a:pt x="13163" y="671"/>
                    <a:pt x="13181" y="636"/>
                    <a:pt x="13181" y="597"/>
                  </a:cubicBezTo>
                  <a:cubicBezTo>
                    <a:pt x="13163" y="562"/>
                    <a:pt x="13146" y="545"/>
                    <a:pt x="13111" y="545"/>
                  </a:cubicBezTo>
                  <a:close/>
                  <a:moveTo>
                    <a:pt x="25800" y="562"/>
                  </a:moveTo>
                  <a:cubicBezTo>
                    <a:pt x="25782" y="562"/>
                    <a:pt x="25765" y="562"/>
                    <a:pt x="25747" y="579"/>
                  </a:cubicBezTo>
                  <a:cubicBezTo>
                    <a:pt x="25730" y="618"/>
                    <a:pt x="25730" y="671"/>
                    <a:pt x="25765" y="688"/>
                  </a:cubicBezTo>
                  <a:cubicBezTo>
                    <a:pt x="25782" y="706"/>
                    <a:pt x="25782" y="706"/>
                    <a:pt x="25800" y="706"/>
                  </a:cubicBezTo>
                  <a:cubicBezTo>
                    <a:pt x="25839" y="706"/>
                    <a:pt x="25856" y="688"/>
                    <a:pt x="25874" y="671"/>
                  </a:cubicBezTo>
                  <a:cubicBezTo>
                    <a:pt x="25891" y="636"/>
                    <a:pt x="25874" y="597"/>
                    <a:pt x="25856" y="579"/>
                  </a:cubicBezTo>
                  <a:cubicBezTo>
                    <a:pt x="25839" y="562"/>
                    <a:pt x="25821" y="562"/>
                    <a:pt x="25800" y="562"/>
                  </a:cubicBezTo>
                  <a:close/>
                  <a:moveTo>
                    <a:pt x="16249" y="636"/>
                  </a:moveTo>
                  <a:cubicBezTo>
                    <a:pt x="16227" y="636"/>
                    <a:pt x="16209" y="653"/>
                    <a:pt x="16192" y="671"/>
                  </a:cubicBezTo>
                  <a:cubicBezTo>
                    <a:pt x="16175" y="706"/>
                    <a:pt x="16175" y="762"/>
                    <a:pt x="16209" y="779"/>
                  </a:cubicBezTo>
                  <a:lnTo>
                    <a:pt x="16249" y="779"/>
                  </a:lnTo>
                  <a:cubicBezTo>
                    <a:pt x="16283" y="779"/>
                    <a:pt x="16301" y="779"/>
                    <a:pt x="16318" y="745"/>
                  </a:cubicBezTo>
                  <a:cubicBezTo>
                    <a:pt x="16336" y="706"/>
                    <a:pt x="16318" y="671"/>
                    <a:pt x="16283" y="653"/>
                  </a:cubicBezTo>
                  <a:cubicBezTo>
                    <a:pt x="16283" y="653"/>
                    <a:pt x="16266" y="636"/>
                    <a:pt x="16249" y="636"/>
                  </a:cubicBezTo>
                  <a:close/>
                  <a:moveTo>
                    <a:pt x="21649" y="636"/>
                  </a:moveTo>
                  <a:cubicBezTo>
                    <a:pt x="21614" y="653"/>
                    <a:pt x="21596" y="688"/>
                    <a:pt x="21614" y="727"/>
                  </a:cubicBezTo>
                  <a:cubicBezTo>
                    <a:pt x="21631" y="762"/>
                    <a:pt x="21649" y="779"/>
                    <a:pt x="21688" y="779"/>
                  </a:cubicBezTo>
                  <a:cubicBezTo>
                    <a:pt x="21688" y="779"/>
                    <a:pt x="21705" y="779"/>
                    <a:pt x="21705" y="762"/>
                  </a:cubicBezTo>
                  <a:cubicBezTo>
                    <a:pt x="21740" y="745"/>
                    <a:pt x="21757" y="706"/>
                    <a:pt x="21740" y="671"/>
                  </a:cubicBezTo>
                  <a:cubicBezTo>
                    <a:pt x="21740" y="653"/>
                    <a:pt x="21705" y="636"/>
                    <a:pt x="21688" y="636"/>
                  </a:cubicBezTo>
                  <a:close/>
                  <a:moveTo>
                    <a:pt x="12746" y="653"/>
                  </a:moveTo>
                  <a:cubicBezTo>
                    <a:pt x="12711" y="671"/>
                    <a:pt x="12676" y="706"/>
                    <a:pt x="12694" y="745"/>
                  </a:cubicBezTo>
                  <a:cubicBezTo>
                    <a:pt x="12711" y="779"/>
                    <a:pt x="12728" y="797"/>
                    <a:pt x="12767" y="797"/>
                  </a:cubicBezTo>
                  <a:lnTo>
                    <a:pt x="12785" y="797"/>
                  </a:lnTo>
                  <a:cubicBezTo>
                    <a:pt x="12820" y="779"/>
                    <a:pt x="12837" y="745"/>
                    <a:pt x="12837" y="706"/>
                  </a:cubicBezTo>
                  <a:cubicBezTo>
                    <a:pt x="12820" y="671"/>
                    <a:pt x="12802" y="653"/>
                    <a:pt x="12767" y="653"/>
                  </a:cubicBezTo>
                  <a:close/>
                  <a:moveTo>
                    <a:pt x="12402" y="779"/>
                  </a:moveTo>
                  <a:cubicBezTo>
                    <a:pt x="12367" y="797"/>
                    <a:pt x="12332" y="836"/>
                    <a:pt x="12350" y="871"/>
                  </a:cubicBezTo>
                  <a:cubicBezTo>
                    <a:pt x="12367" y="906"/>
                    <a:pt x="12385" y="923"/>
                    <a:pt x="12419" y="923"/>
                  </a:cubicBezTo>
                  <a:lnTo>
                    <a:pt x="12441" y="923"/>
                  </a:lnTo>
                  <a:cubicBezTo>
                    <a:pt x="12476" y="906"/>
                    <a:pt x="12493" y="871"/>
                    <a:pt x="12493" y="814"/>
                  </a:cubicBezTo>
                  <a:cubicBezTo>
                    <a:pt x="12476" y="797"/>
                    <a:pt x="12459" y="779"/>
                    <a:pt x="12419" y="779"/>
                  </a:cubicBezTo>
                  <a:close/>
                  <a:moveTo>
                    <a:pt x="21361" y="779"/>
                  </a:moveTo>
                  <a:cubicBezTo>
                    <a:pt x="21340" y="779"/>
                    <a:pt x="21322" y="779"/>
                    <a:pt x="21322" y="797"/>
                  </a:cubicBezTo>
                  <a:cubicBezTo>
                    <a:pt x="21287" y="814"/>
                    <a:pt x="21270" y="853"/>
                    <a:pt x="21287" y="888"/>
                  </a:cubicBezTo>
                  <a:cubicBezTo>
                    <a:pt x="21305" y="906"/>
                    <a:pt x="21322" y="923"/>
                    <a:pt x="21361" y="923"/>
                  </a:cubicBezTo>
                  <a:lnTo>
                    <a:pt x="21379" y="923"/>
                  </a:lnTo>
                  <a:cubicBezTo>
                    <a:pt x="21414" y="906"/>
                    <a:pt x="21431" y="871"/>
                    <a:pt x="21414" y="836"/>
                  </a:cubicBezTo>
                  <a:cubicBezTo>
                    <a:pt x="21414" y="797"/>
                    <a:pt x="21379" y="779"/>
                    <a:pt x="21361" y="779"/>
                  </a:cubicBezTo>
                  <a:close/>
                  <a:moveTo>
                    <a:pt x="26091" y="779"/>
                  </a:moveTo>
                  <a:cubicBezTo>
                    <a:pt x="26074" y="779"/>
                    <a:pt x="26056" y="797"/>
                    <a:pt x="26039" y="814"/>
                  </a:cubicBezTo>
                  <a:cubicBezTo>
                    <a:pt x="26000" y="836"/>
                    <a:pt x="26017" y="888"/>
                    <a:pt x="26039" y="906"/>
                  </a:cubicBezTo>
                  <a:cubicBezTo>
                    <a:pt x="26056" y="923"/>
                    <a:pt x="26074" y="923"/>
                    <a:pt x="26091" y="923"/>
                  </a:cubicBezTo>
                  <a:cubicBezTo>
                    <a:pt x="26109" y="923"/>
                    <a:pt x="26126" y="923"/>
                    <a:pt x="26148" y="906"/>
                  </a:cubicBezTo>
                  <a:cubicBezTo>
                    <a:pt x="26165" y="871"/>
                    <a:pt x="26165" y="836"/>
                    <a:pt x="26126" y="797"/>
                  </a:cubicBezTo>
                  <a:cubicBezTo>
                    <a:pt x="26126" y="797"/>
                    <a:pt x="26109" y="779"/>
                    <a:pt x="26091" y="779"/>
                  </a:cubicBezTo>
                  <a:close/>
                  <a:moveTo>
                    <a:pt x="16553" y="853"/>
                  </a:moveTo>
                  <a:cubicBezTo>
                    <a:pt x="16536" y="853"/>
                    <a:pt x="16501" y="853"/>
                    <a:pt x="16501" y="871"/>
                  </a:cubicBezTo>
                  <a:cubicBezTo>
                    <a:pt x="16466" y="906"/>
                    <a:pt x="16484" y="945"/>
                    <a:pt x="16501" y="980"/>
                  </a:cubicBezTo>
                  <a:cubicBezTo>
                    <a:pt x="16518" y="980"/>
                    <a:pt x="16536" y="997"/>
                    <a:pt x="16553" y="997"/>
                  </a:cubicBezTo>
                  <a:cubicBezTo>
                    <a:pt x="16575" y="997"/>
                    <a:pt x="16592" y="980"/>
                    <a:pt x="16610" y="962"/>
                  </a:cubicBezTo>
                  <a:cubicBezTo>
                    <a:pt x="16627" y="923"/>
                    <a:pt x="16627" y="888"/>
                    <a:pt x="16592" y="853"/>
                  </a:cubicBezTo>
                  <a:close/>
                  <a:moveTo>
                    <a:pt x="12076" y="888"/>
                  </a:moveTo>
                  <a:cubicBezTo>
                    <a:pt x="12076" y="888"/>
                    <a:pt x="12058" y="888"/>
                    <a:pt x="12058" y="906"/>
                  </a:cubicBezTo>
                  <a:cubicBezTo>
                    <a:pt x="12023" y="906"/>
                    <a:pt x="12006" y="962"/>
                    <a:pt x="12006" y="997"/>
                  </a:cubicBezTo>
                  <a:cubicBezTo>
                    <a:pt x="12023" y="1014"/>
                    <a:pt x="12041" y="1032"/>
                    <a:pt x="12076" y="1032"/>
                  </a:cubicBezTo>
                  <a:lnTo>
                    <a:pt x="12093" y="1032"/>
                  </a:lnTo>
                  <a:cubicBezTo>
                    <a:pt x="12150" y="1014"/>
                    <a:pt x="12167" y="980"/>
                    <a:pt x="12150" y="945"/>
                  </a:cubicBezTo>
                  <a:cubicBezTo>
                    <a:pt x="12132" y="906"/>
                    <a:pt x="12115" y="888"/>
                    <a:pt x="12076" y="888"/>
                  </a:cubicBezTo>
                  <a:close/>
                  <a:moveTo>
                    <a:pt x="20996" y="945"/>
                  </a:moveTo>
                  <a:cubicBezTo>
                    <a:pt x="20961" y="962"/>
                    <a:pt x="20944" y="1014"/>
                    <a:pt x="20961" y="1054"/>
                  </a:cubicBezTo>
                  <a:cubicBezTo>
                    <a:pt x="20978" y="1071"/>
                    <a:pt x="20996" y="1088"/>
                    <a:pt x="21035" y="1088"/>
                  </a:cubicBezTo>
                  <a:cubicBezTo>
                    <a:pt x="21035" y="1088"/>
                    <a:pt x="21052" y="1088"/>
                    <a:pt x="21052" y="1071"/>
                  </a:cubicBezTo>
                  <a:cubicBezTo>
                    <a:pt x="21087" y="1071"/>
                    <a:pt x="21105" y="1014"/>
                    <a:pt x="21087" y="980"/>
                  </a:cubicBezTo>
                  <a:cubicBezTo>
                    <a:pt x="21070" y="962"/>
                    <a:pt x="21052" y="945"/>
                    <a:pt x="21035" y="945"/>
                  </a:cubicBezTo>
                  <a:close/>
                  <a:moveTo>
                    <a:pt x="11714" y="1014"/>
                  </a:moveTo>
                  <a:cubicBezTo>
                    <a:pt x="11680" y="1032"/>
                    <a:pt x="11658" y="1071"/>
                    <a:pt x="11658" y="1106"/>
                  </a:cubicBezTo>
                  <a:cubicBezTo>
                    <a:pt x="11680" y="1141"/>
                    <a:pt x="11714" y="1162"/>
                    <a:pt x="11732" y="1162"/>
                  </a:cubicBezTo>
                  <a:lnTo>
                    <a:pt x="11749" y="1162"/>
                  </a:lnTo>
                  <a:cubicBezTo>
                    <a:pt x="11806" y="1141"/>
                    <a:pt x="11823" y="1106"/>
                    <a:pt x="11806" y="1071"/>
                  </a:cubicBezTo>
                  <a:cubicBezTo>
                    <a:pt x="11788" y="1032"/>
                    <a:pt x="11767" y="1014"/>
                    <a:pt x="11732" y="1014"/>
                  </a:cubicBezTo>
                  <a:close/>
                  <a:moveTo>
                    <a:pt x="26344" y="1032"/>
                  </a:moveTo>
                  <a:cubicBezTo>
                    <a:pt x="26326" y="1032"/>
                    <a:pt x="26309" y="1054"/>
                    <a:pt x="26309" y="1054"/>
                  </a:cubicBezTo>
                  <a:cubicBezTo>
                    <a:pt x="26274" y="1088"/>
                    <a:pt x="26274" y="1123"/>
                    <a:pt x="26291" y="1162"/>
                  </a:cubicBezTo>
                  <a:cubicBezTo>
                    <a:pt x="26309" y="1180"/>
                    <a:pt x="26326" y="1180"/>
                    <a:pt x="26344" y="1180"/>
                  </a:cubicBezTo>
                  <a:cubicBezTo>
                    <a:pt x="26365" y="1180"/>
                    <a:pt x="26383" y="1180"/>
                    <a:pt x="26400" y="1162"/>
                  </a:cubicBezTo>
                  <a:cubicBezTo>
                    <a:pt x="26418" y="1141"/>
                    <a:pt x="26435" y="1088"/>
                    <a:pt x="26400" y="1071"/>
                  </a:cubicBezTo>
                  <a:cubicBezTo>
                    <a:pt x="26383" y="1054"/>
                    <a:pt x="26365" y="1032"/>
                    <a:pt x="26344" y="1032"/>
                  </a:cubicBezTo>
                  <a:close/>
                  <a:moveTo>
                    <a:pt x="16827" y="1071"/>
                  </a:moveTo>
                  <a:cubicBezTo>
                    <a:pt x="16810" y="1071"/>
                    <a:pt x="16792" y="1088"/>
                    <a:pt x="16771" y="1106"/>
                  </a:cubicBezTo>
                  <a:cubicBezTo>
                    <a:pt x="16753" y="1123"/>
                    <a:pt x="16753" y="1180"/>
                    <a:pt x="16771" y="1197"/>
                  </a:cubicBezTo>
                  <a:cubicBezTo>
                    <a:pt x="16792" y="1215"/>
                    <a:pt x="16810" y="1215"/>
                    <a:pt x="16827" y="1215"/>
                  </a:cubicBezTo>
                  <a:cubicBezTo>
                    <a:pt x="16845" y="1215"/>
                    <a:pt x="16862" y="1215"/>
                    <a:pt x="16879" y="1197"/>
                  </a:cubicBezTo>
                  <a:cubicBezTo>
                    <a:pt x="16901" y="1162"/>
                    <a:pt x="16901" y="1123"/>
                    <a:pt x="16879" y="1088"/>
                  </a:cubicBezTo>
                  <a:cubicBezTo>
                    <a:pt x="16862" y="1088"/>
                    <a:pt x="16845" y="1071"/>
                    <a:pt x="16827" y="1071"/>
                  </a:cubicBezTo>
                  <a:close/>
                  <a:moveTo>
                    <a:pt x="20687" y="1088"/>
                  </a:moveTo>
                  <a:lnTo>
                    <a:pt x="20669" y="1106"/>
                  </a:lnTo>
                  <a:cubicBezTo>
                    <a:pt x="20635" y="1123"/>
                    <a:pt x="20617" y="1162"/>
                    <a:pt x="20635" y="1197"/>
                  </a:cubicBezTo>
                  <a:cubicBezTo>
                    <a:pt x="20652" y="1232"/>
                    <a:pt x="20669" y="1232"/>
                    <a:pt x="20687" y="1232"/>
                  </a:cubicBezTo>
                  <a:lnTo>
                    <a:pt x="20726" y="1232"/>
                  </a:lnTo>
                  <a:cubicBezTo>
                    <a:pt x="20761" y="1215"/>
                    <a:pt x="20778" y="1180"/>
                    <a:pt x="20761" y="1141"/>
                  </a:cubicBezTo>
                  <a:cubicBezTo>
                    <a:pt x="20743" y="1106"/>
                    <a:pt x="20726" y="1088"/>
                    <a:pt x="20687" y="1088"/>
                  </a:cubicBezTo>
                  <a:close/>
                  <a:moveTo>
                    <a:pt x="11371" y="1123"/>
                  </a:moveTo>
                  <a:cubicBezTo>
                    <a:pt x="11332" y="1141"/>
                    <a:pt x="11314" y="1180"/>
                    <a:pt x="11314" y="1215"/>
                  </a:cubicBezTo>
                  <a:cubicBezTo>
                    <a:pt x="11332" y="1249"/>
                    <a:pt x="11353" y="1271"/>
                    <a:pt x="11388" y="1271"/>
                  </a:cubicBezTo>
                  <a:lnTo>
                    <a:pt x="11406" y="1271"/>
                  </a:lnTo>
                  <a:cubicBezTo>
                    <a:pt x="11440" y="1249"/>
                    <a:pt x="11480" y="1215"/>
                    <a:pt x="11462" y="1180"/>
                  </a:cubicBezTo>
                  <a:cubicBezTo>
                    <a:pt x="11440" y="1141"/>
                    <a:pt x="11423" y="1123"/>
                    <a:pt x="11388" y="1123"/>
                  </a:cubicBezTo>
                  <a:close/>
                  <a:moveTo>
                    <a:pt x="11027" y="1232"/>
                  </a:moveTo>
                  <a:cubicBezTo>
                    <a:pt x="10988" y="1232"/>
                    <a:pt x="10970" y="1271"/>
                    <a:pt x="10970" y="1323"/>
                  </a:cubicBezTo>
                  <a:cubicBezTo>
                    <a:pt x="10988" y="1341"/>
                    <a:pt x="11005" y="1380"/>
                    <a:pt x="11044" y="1380"/>
                  </a:cubicBezTo>
                  <a:cubicBezTo>
                    <a:pt x="11044" y="1380"/>
                    <a:pt x="11062" y="1380"/>
                    <a:pt x="11062" y="1358"/>
                  </a:cubicBezTo>
                  <a:cubicBezTo>
                    <a:pt x="11097" y="1358"/>
                    <a:pt x="11114" y="1323"/>
                    <a:pt x="11114" y="1271"/>
                  </a:cubicBezTo>
                  <a:cubicBezTo>
                    <a:pt x="11097" y="1249"/>
                    <a:pt x="11079" y="1232"/>
                    <a:pt x="11044" y="1232"/>
                  </a:cubicBezTo>
                  <a:close/>
                  <a:moveTo>
                    <a:pt x="20343" y="1249"/>
                  </a:moveTo>
                  <a:cubicBezTo>
                    <a:pt x="20308" y="1271"/>
                    <a:pt x="20291" y="1323"/>
                    <a:pt x="20308" y="1358"/>
                  </a:cubicBezTo>
                  <a:cubicBezTo>
                    <a:pt x="20308" y="1380"/>
                    <a:pt x="20343" y="1397"/>
                    <a:pt x="20361" y="1397"/>
                  </a:cubicBezTo>
                  <a:lnTo>
                    <a:pt x="20400" y="1397"/>
                  </a:lnTo>
                  <a:cubicBezTo>
                    <a:pt x="20434" y="1380"/>
                    <a:pt x="20452" y="1323"/>
                    <a:pt x="20434" y="1289"/>
                  </a:cubicBezTo>
                  <a:cubicBezTo>
                    <a:pt x="20417" y="1271"/>
                    <a:pt x="20400" y="1249"/>
                    <a:pt x="20361" y="1249"/>
                  </a:cubicBezTo>
                  <a:close/>
                  <a:moveTo>
                    <a:pt x="10679" y="1323"/>
                  </a:moveTo>
                  <a:cubicBezTo>
                    <a:pt x="10644" y="1323"/>
                    <a:pt x="10609" y="1358"/>
                    <a:pt x="10627" y="1415"/>
                  </a:cubicBezTo>
                  <a:cubicBezTo>
                    <a:pt x="10627" y="1432"/>
                    <a:pt x="10661" y="1467"/>
                    <a:pt x="10701" y="1467"/>
                  </a:cubicBezTo>
                  <a:lnTo>
                    <a:pt x="10718" y="1467"/>
                  </a:lnTo>
                  <a:cubicBezTo>
                    <a:pt x="10753" y="1450"/>
                    <a:pt x="10770" y="1415"/>
                    <a:pt x="10770" y="1380"/>
                  </a:cubicBezTo>
                  <a:cubicBezTo>
                    <a:pt x="10753" y="1341"/>
                    <a:pt x="10718" y="1323"/>
                    <a:pt x="10701" y="1323"/>
                  </a:cubicBezTo>
                  <a:close/>
                  <a:moveTo>
                    <a:pt x="17097" y="1323"/>
                  </a:moveTo>
                  <a:cubicBezTo>
                    <a:pt x="17080" y="1323"/>
                    <a:pt x="17062" y="1341"/>
                    <a:pt x="17045" y="1341"/>
                  </a:cubicBezTo>
                  <a:cubicBezTo>
                    <a:pt x="17010" y="1380"/>
                    <a:pt x="17010" y="1432"/>
                    <a:pt x="17045" y="1450"/>
                  </a:cubicBezTo>
                  <a:cubicBezTo>
                    <a:pt x="17062" y="1467"/>
                    <a:pt x="17080" y="1467"/>
                    <a:pt x="17097" y="1467"/>
                  </a:cubicBezTo>
                  <a:cubicBezTo>
                    <a:pt x="17119" y="1467"/>
                    <a:pt x="17136" y="1467"/>
                    <a:pt x="17154" y="1450"/>
                  </a:cubicBezTo>
                  <a:cubicBezTo>
                    <a:pt x="17171" y="1415"/>
                    <a:pt x="17171" y="1380"/>
                    <a:pt x="17136" y="1341"/>
                  </a:cubicBezTo>
                  <a:cubicBezTo>
                    <a:pt x="17136" y="1323"/>
                    <a:pt x="17119" y="1323"/>
                    <a:pt x="17097" y="1323"/>
                  </a:cubicBezTo>
                  <a:close/>
                  <a:moveTo>
                    <a:pt x="26583" y="1323"/>
                  </a:moveTo>
                  <a:cubicBezTo>
                    <a:pt x="26561" y="1323"/>
                    <a:pt x="26544" y="1323"/>
                    <a:pt x="26526" y="1341"/>
                  </a:cubicBezTo>
                  <a:cubicBezTo>
                    <a:pt x="26491" y="1358"/>
                    <a:pt x="26491" y="1415"/>
                    <a:pt x="26509" y="1432"/>
                  </a:cubicBezTo>
                  <a:cubicBezTo>
                    <a:pt x="26526" y="1450"/>
                    <a:pt x="26544" y="1467"/>
                    <a:pt x="26583" y="1467"/>
                  </a:cubicBezTo>
                  <a:cubicBezTo>
                    <a:pt x="26583" y="1467"/>
                    <a:pt x="26600" y="1467"/>
                    <a:pt x="26618" y="1450"/>
                  </a:cubicBezTo>
                  <a:cubicBezTo>
                    <a:pt x="26652" y="1432"/>
                    <a:pt x="26652" y="1380"/>
                    <a:pt x="26635" y="1358"/>
                  </a:cubicBezTo>
                  <a:cubicBezTo>
                    <a:pt x="26618" y="1323"/>
                    <a:pt x="26600" y="1323"/>
                    <a:pt x="26583" y="1323"/>
                  </a:cubicBezTo>
                  <a:close/>
                  <a:moveTo>
                    <a:pt x="10318" y="1397"/>
                  </a:moveTo>
                  <a:cubicBezTo>
                    <a:pt x="10283" y="1415"/>
                    <a:pt x="10265" y="1450"/>
                    <a:pt x="10265" y="1489"/>
                  </a:cubicBezTo>
                  <a:cubicBezTo>
                    <a:pt x="10283" y="1524"/>
                    <a:pt x="10300" y="1541"/>
                    <a:pt x="10335" y="1541"/>
                  </a:cubicBezTo>
                  <a:lnTo>
                    <a:pt x="10353" y="1541"/>
                  </a:lnTo>
                  <a:cubicBezTo>
                    <a:pt x="10392" y="1541"/>
                    <a:pt x="10426" y="1489"/>
                    <a:pt x="10409" y="1450"/>
                  </a:cubicBezTo>
                  <a:cubicBezTo>
                    <a:pt x="10409" y="1415"/>
                    <a:pt x="10374" y="1397"/>
                    <a:pt x="10335" y="1397"/>
                  </a:cubicBezTo>
                  <a:close/>
                  <a:moveTo>
                    <a:pt x="20034" y="1397"/>
                  </a:moveTo>
                  <a:cubicBezTo>
                    <a:pt x="20034" y="1397"/>
                    <a:pt x="20017" y="1397"/>
                    <a:pt x="20017" y="1415"/>
                  </a:cubicBezTo>
                  <a:cubicBezTo>
                    <a:pt x="19982" y="1432"/>
                    <a:pt x="19965" y="1467"/>
                    <a:pt x="19982" y="1506"/>
                  </a:cubicBezTo>
                  <a:cubicBezTo>
                    <a:pt x="19982" y="1524"/>
                    <a:pt x="20017" y="1541"/>
                    <a:pt x="20034" y="1541"/>
                  </a:cubicBezTo>
                  <a:lnTo>
                    <a:pt x="20073" y="1541"/>
                  </a:lnTo>
                  <a:cubicBezTo>
                    <a:pt x="20108" y="1524"/>
                    <a:pt x="20126" y="1489"/>
                    <a:pt x="20108" y="1450"/>
                  </a:cubicBezTo>
                  <a:cubicBezTo>
                    <a:pt x="20091" y="1415"/>
                    <a:pt x="20073" y="1397"/>
                    <a:pt x="20034" y="1397"/>
                  </a:cubicBezTo>
                  <a:close/>
                  <a:moveTo>
                    <a:pt x="9974" y="1467"/>
                  </a:moveTo>
                  <a:cubicBezTo>
                    <a:pt x="9939" y="1489"/>
                    <a:pt x="9900" y="1524"/>
                    <a:pt x="9917" y="1558"/>
                  </a:cubicBezTo>
                  <a:cubicBezTo>
                    <a:pt x="9917" y="1598"/>
                    <a:pt x="9957" y="1615"/>
                    <a:pt x="9991" y="1615"/>
                  </a:cubicBezTo>
                  <a:cubicBezTo>
                    <a:pt x="10048" y="1615"/>
                    <a:pt x="10065" y="1576"/>
                    <a:pt x="10065" y="1541"/>
                  </a:cubicBezTo>
                  <a:cubicBezTo>
                    <a:pt x="10048" y="1506"/>
                    <a:pt x="10026" y="1467"/>
                    <a:pt x="9991" y="1467"/>
                  </a:cubicBezTo>
                  <a:close/>
                  <a:moveTo>
                    <a:pt x="9613" y="1541"/>
                  </a:moveTo>
                  <a:cubicBezTo>
                    <a:pt x="9574" y="1558"/>
                    <a:pt x="9556" y="1598"/>
                    <a:pt x="9556" y="1632"/>
                  </a:cubicBezTo>
                  <a:cubicBezTo>
                    <a:pt x="9556" y="1667"/>
                    <a:pt x="9591" y="1685"/>
                    <a:pt x="9630" y="1685"/>
                  </a:cubicBezTo>
                  <a:lnTo>
                    <a:pt x="9648" y="1685"/>
                  </a:lnTo>
                  <a:cubicBezTo>
                    <a:pt x="9682" y="1685"/>
                    <a:pt x="9700" y="1650"/>
                    <a:pt x="9700" y="1598"/>
                  </a:cubicBezTo>
                  <a:cubicBezTo>
                    <a:pt x="9700" y="1576"/>
                    <a:pt x="9665" y="1541"/>
                    <a:pt x="9630" y="1541"/>
                  </a:cubicBezTo>
                  <a:close/>
                  <a:moveTo>
                    <a:pt x="19708" y="1541"/>
                  </a:moveTo>
                  <a:cubicBezTo>
                    <a:pt x="19690" y="1541"/>
                    <a:pt x="19690" y="1541"/>
                    <a:pt x="19673" y="1558"/>
                  </a:cubicBezTo>
                  <a:cubicBezTo>
                    <a:pt x="19638" y="1558"/>
                    <a:pt x="19621" y="1615"/>
                    <a:pt x="19638" y="1650"/>
                  </a:cubicBezTo>
                  <a:cubicBezTo>
                    <a:pt x="19656" y="1667"/>
                    <a:pt x="19673" y="1685"/>
                    <a:pt x="19708" y="1685"/>
                  </a:cubicBezTo>
                  <a:lnTo>
                    <a:pt x="19730" y="1685"/>
                  </a:lnTo>
                  <a:cubicBezTo>
                    <a:pt x="19764" y="1667"/>
                    <a:pt x="19782" y="1632"/>
                    <a:pt x="19782" y="1598"/>
                  </a:cubicBezTo>
                  <a:cubicBezTo>
                    <a:pt x="19764" y="1558"/>
                    <a:pt x="19730" y="1541"/>
                    <a:pt x="19708" y="1541"/>
                  </a:cubicBezTo>
                  <a:close/>
                  <a:moveTo>
                    <a:pt x="17354" y="1576"/>
                  </a:moveTo>
                  <a:cubicBezTo>
                    <a:pt x="17336" y="1576"/>
                    <a:pt x="17315" y="1576"/>
                    <a:pt x="17297" y="1598"/>
                  </a:cubicBezTo>
                  <a:cubicBezTo>
                    <a:pt x="17280" y="1632"/>
                    <a:pt x="17280" y="1667"/>
                    <a:pt x="17315" y="1706"/>
                  </a:cubicBezTo>
                  <a:cubicBezTo>
                    <a:pt x="17336" y="1706"/>
                    <a:pt x="17354" y="1724"/>
                    <a:pt x="17354" y="1724"/>
                  </a:cubicBezTo>
                  <a:cubicBezTo>
                    <a:pt x="17389" y="1724"/>
                    <a:pt x="17406" y="1706"/>
                    <a:pt x="17406" y="1685"/>
                  </a:cubicBezTo>
                  <a:cubicBezTo>
                    <a:pt x="17445" y="1650"/>
                    <a:pt x="17445" y="1615"/>
                    <a:pt x="17406" y="1598"/>
                  </a:cubicBezTo>
                  <a:cubicBezTo>
                    <a:pt x="17389" y="1576"/>
                    <a:pt x="17371" y="1576"/>
                    <a:pt x="17354" y="1576"/>
                  </a:cubicBezTo>
                  <a:close/>
                  <a:moveTo>
                    <a:pt x="9265" y="1615"/>
                  </a:moveTo>
                  <a:cubicBezTo>
                    <a:pt x="9212" y="1615"/>
                    <a:pt x="9195" y="1650"/>
                    <a:pt x="9195" y="1685"/>
                  </a:cubicBezTo>
                  <a:cubicBezTo>
                    <a:pt x="9212" y="1724"/>
                    <a:pt x="9230" y="1759"/>
                    <a:pt x="9265" y="1759"/>
                  </a:cubicBezTo>
                  <a:lnTo>
                    <a:pt x="9286" y="1759"/>
                  </a:lnTo>
                  <a:cubicBezTo>
                    <a:pt x="9321" y="1741"/>
                    <a:pt x="9356" y="1706"/>
                    <a:pt x="9339" y="1667"/>
                  </a:cubicBezTo>
                  <a:cubicBezTo>
                    <a:pt x="9339" y="1632"/>
                    <a:pt x="9304" y="1615"/>
                    <a:pt x="9265" y="1615"/>
                  </a:cubicBezTo>
                  <a:close/>
                  <a:moveTo>
                    <a:pt x="26779" y="1615"/>
                  </a:moveTo>
                  <a:cubicBezTo>
                    <a:pt x="26779" y="1615"/>
                    <a:pt x="26761" y="1615"/>
                    <a:pt x="26744" y="1632"/>
                  </a:cubicBezTo>
                  <a:cubicBezTo>
                    <a:pt x="26709" y="1650"/>
                    <a:pt x="26709" y="1706"/>
                    <a:pt x="26726" y="1724"/>
                  </a:cubicBezTo>
                  <a:cubicBezTo>
                    <a:pt x="26744" y="1759"/>
                    <a:pt x="26761" y="1759"/>
                    <a:pt x="26779" y="1759"/>
                  </a:cubicBezTo>
                  <a:cubicBezTo>
                    <a:pt x="26800" y="1759"/>
                    <a:pt x="26818" y="1759"/>
                    <a:pt x="26835" y="1741"/>
                  </a:cubicBezTo>
                  <a:cubicBezTo>
                    <a:pt x="26853" y="1724"/>
                    <a:pt x="26870" y="1685"/>
                    <a:pt x="26853" y="1650"/>
                  </a:cubicBezTo>
                  <a:cubicBezTo>
                    <a:pt x="26835" y="1632"/>
                    <a:pt x="26818" y="1615"/>
                    <a:pt x="26779" y="1615"/>
                  </a:cubicBezTo>
                  <a:close/>
                  <a:moveTo>
                    <a:pt x="8904" y="1667"/>
                  </a:moveTo>
                  <a:cubicBezTo>
                    <a:pt x="8869" y="1667"/>
                    <a:pt x="8830" y="1724"/>
                    <a:pt x="8851" y="1759"/>
                  </a:cubicBezTo>
                  <a:cubicBezTo>
                    <a:pt x="8851" y="1793"/>
                    <a:pt x="8886" y="1815"/>
                    <a:pt x="8921" y="1815"/>
                  </a:cubicBezTo>
                  <a:cubicBezTo>
                    <a:pt x="8960" y="1815"/>
                    <a:pt x="8995" y="1776"/>
                    <a:pt x="8995" y="1724"/>
                  </a:cubicBezTo>
                  <a:cubicBezTo>
                    <a:pt x="8978" y="1685"/>
                    <a:pt x="8960" y="1667"/>
                    <a:pt x="8921" y="1667"/>
                  </a:cubicBezTo>
                  <a:close/>
                  <a:moveTo>
                    <a:pt x="19347" y="1685"/>
                  </a:moveTo>
                  <a:cubicBezTo>
                    <a:pt x="19312" y="1706"/>
                    <a:pt x="19294" y="1741"/>
                    <a:pt x="19312" y="1776"/>
                  </a:cubicBezTo>
                  <a:cubicBezTo>
                    <a:pt x="19312" y="1815"/>
                    <a:pt x="19347" y="1833"/>
                    <a:pt x="19364" y="1833"/>
                  </a:cubicBezTo>
                  <a:lnTo>
                    <a:pt x="19403" y="1833"/>
                  </a:lnTo>
                  <a:cubicBezTo>
                    <a:pt x="19438" y="1815"/>
                    <a:pt x="19455" y="1759"/>
                    <a:pt x="19438" y="1724"/>
                  </a:cubicBezTo>
                  <a:cubicBezTo>
                    <a:pt x="19421" y="1706"/>
                    <a:pt x="19403" y="1685"/>
                    <a:pt x="19364" y="1685"/>
                  </a:cubicBezTo>
                  <a:close/>
                  <a:moveTo>
                    <a:pt x="8542" y="1724"/>
                  </a:moveTo>
                  <a:cubicBezTo>
                    <a:pt x="8503" y="1741"/>
                    <a:pt x="8486" y="1776"/>
                    <a:pt x="8486" y="1815"/>
                  </a:cubicBezTo>
                  <a:cubicBezTo>
                    <a:pt x="8486" y="1850"/>
                    <a:pt x="8525" y="1867"/>
                    <a:pt x="8560" y="1867"/>
                  </a:cubicBezTo>
                  <a:lnTo>
                    <a:pt x="8577" y="1867"/>
                  </a:lnTo>
                  <a:cubicBezTo>
                    <a:pt x="8612" y="1867"/>
                    <a:pt x="8634" y="1833"/>
                    <a:pt x="8634" y="1793"/>
                  </a:cubicBezTo>
                  <a:cubicBezTo>
                    <a:pt x="8634" y="1759"/>
                    <a:pt x="8595" y="1724"/>
                    <a:pt x="8560" y="1724"/>
                  </a:cubicBezTo>
                  <a:close/>
                  <a:moveTo>
                    <a:pt x="8199" y="1776"/>
                  </a:moveTo>
                  <a:cubicBezTo>
                    <a:pt x="8142" y="1793"/>
                    <a:pt x="8125" y="1833"/>
                    <a:pt x="8125" y="1867"/>
                  </a:cubicBezTo>
                  <a:cubicBezTo>
                    <a:pt x="8125" y="1902"/>
                    <a:pt x="8159" y="1924"/>
                    <a:pt x="8199" y="1924"/>
                  </a:cubicBezTo>
                  <a:lnTo>
                    <a:pt x="8216" y="1924"/>
                  </a:lnTo>
                  <a:cubicBezTo>
                    <a:pt x="8251" y="1924"/>
                    <a:pt x="8268" y="1885"/>
                    <a:pt x="8268" y="1850"/>
                  </a:cubicBezTo>
                  <a:cubicBezTo>
                    <a:pt x="8268" y="1815"/>
                    <a:pt x="8233" y="1776"/>
                    <a:pt x="8199" y="1776"/>
                  </a:cubicBezTo>
                  <a:close/>
                  <a:moveTo>
                    <a:pt x="17641" y="1793"/>
                  </a:moveTo>
                  <a:cubicBezTo>
                    <a:pt x="17624" y="1793"/>
                    <a:pt x="17606" y="1793"/>
                    <a:pt x="17589" y="1815"/>
                  </a:cubicBezTo>
                  <a:cubicBezTo>
                    <a:pt x="17571" y="1850"/>
                    <a:pt x="17571" y="1902"/>
                    <a:pt x="17606" y="1924"/>
                  </a:cubicBezTo>
                  <a:cubicBezTo>
                    <a:pt x="17624" y="1924"/>
                    <a:pt x="17641" y="1941"/>
                    <a:pt x="17641" y="1941"/>
                  </a:cubicBezTo>
                  <a:cubicBezTo>
                    <a:pt x="17680" y="1941"/>
                    <a:pt x="17698" y="1924"/>
                    <a:pt x="17715" y="1902"/>
                  </a:cubicBezTo>
                  <a:cubicBezTo>
                    <a:pt x="17732" y="1867"/>
                    <a:pt x="17715" y="1815"/>
                    <a:pt x="17698" y="1793"/>
                  </a:cubicBezTo>
                  <a:close/>
                  <a:moveTo>
                    <a:pt x="19003" y="1815"/>
                  </a:moveTo>
                  <a:cubicBezTo>
                    <a:pt x="18968" y="1833"/>
                    <a:pt x="18946" y="1867"/>
                    <a:pt x="18968" y="1902"/>
                  </a:cubicBezTo>
                  <a:cubicBezTo>
                    <a:pt x="18968" y="1941"/>
                    <a:pt x="19003" y="1959"/>
                    <a:pt x="19038" y="1959"/>
                  </a:cubicBezTo>
                  <a:lnTo>
                    <a:pt x="19055" y="1959"/>
                  </a:lnTo>
                  <a:cubicBezTo>
                    <a:pt x="19094" y="1941"/>
                    <a:pt x="19112" y="1902"/>
                    <a:pt x="19094" y="1867"/>
                  </a:cubicBezTo>
                  <a:cubicBezTo>
                    <a:pt x="19094" y="1833"/>
                    <a:pt x="19055" y="1815"/>
                    <a:pt x="19038" y="1815"/>
                  </a:cubicBezTo>
                  <a:close/>
                  <a:moveTo>
                    <a:pt x="7833" y="1850"/>
                  </a:moveTo>
                  <a:cubicBezTo>
                    <a:pt x="7798" y="1850"/>
                    <a:pt x="7763" y="1885"/>
                    <a:pt x="7763" y="1924"/>
                  </a:cubicBezTo>
                  <a:cubicBezTo>
                    <a:pt x="7781" y="1959"/>
                    <a:pt x="7798" y="1994"/>
                    <a:pt x="7833" y="1994"/>
                  </a:cubicBezTo>
                  <a:lnTo>
                    <a:pt x="7851" y="1994"/>
                  </a:lnTo>
                  <a:cubicBezTo>
                    <a:pt x="7890" y="1976"/>
                    <a:pt x="7924" y="1941"/>
                    <a:pt x="7907" y="1902"/>
                  </a:cubicBezTo>
                  <a:cubicBezTo>
                    <a:pt x="7907" y="1867"/>
                    <a:pt x="7872" y="1850"/>
                    <a:pt x="7833" y="1850"/>
                  </a:cubicBezTo>
                  <a:close/>
                  <a:moveTo>
                    <a:pt x="7472" y="1902"/>
                  </a:moveTo>
                  <a:cubicBezTo>
                    <a:pt x="7437" y="1902"/>
                    <a:pt x="7398" y="1941"/>
                    <a:pt x="7415" y="1994"/>
                  </a:cubicBezTo>
                  <a:cubicBezTo>
                    <a:pt x="7415" y="2011"/>
                    <a:pt x="7455" y="2050"/>
                    <a:pt x="7489" y="2050"/>
                  </a:cubicBezTo>
                  <a:cubicBezTo>
                    <a:pt x="7546" y="2033"/>
                    <a:pt x="7563" y="1994"/>
                    <a:pt x="7563" y="1959"/>
                  </a:cubicBezTo>
                  <a:cubicBezTo>
                    <a:pt x="7546" y="1924"/>
                    <a:pt x="7524" y="1902"/>
                    <a:pt x="7489" y="1902"/>
                  </a:cubicBezTo>
                  <a:close/>
                  <a:moveTo>
                    <a:pt x="18677" y="1924"/>
                  </a:moveTo>
                  <a:cubicBezTo>
                    <a:pt x="18620" y="1941"/>
                    <a:pt x="18603" y="1976"/>
                    <a:pt x="18620" y="2011"/>
                  </a:cubicBezTo>
                  <a:cubicBezTo>
                    <a:pt x="18620" y="2050"/>
                    <a:pt x="18659" y="2067"/>
                    <a:pt x="18694" y="2067"/>
                  </a:cubicBezTo>
                  <a:lnTo>
                    <a:pt x="18711" y="2067"/>
                  </a:lnTo>
                  <a:cubicBezTo>
                    <a:pt x="18751" y="2050"/>
                    <a:pt x="18768" y="2011"/>
                    <a:pt x="18768" y="1976"/>
                  </a:cubicBezTo>
                  <a:cubicBezTo>
                    <a:pt x="18751" y="1941"/>
                    <a:pt x="18711" y="1924"/>
                    <a:pt x="18694" y="1924"/>
                  </a:cubicBezTo>
                  <a:close/>
                  <a:moveTo>
                    <a:pt x="26944" y="1924"/>
                  </a:moveTo>
                  <a:cubicBezTo>
                    <a:pt x="26927" y="1959"/>
                    <a:pt x="26909" y="1994"/>
                    <a:pt x="26927" y="2033"/>
                  </a:cubicBezTo>
                  <a:cubicBezTo>
                    <a:pt x="26944" y="2050"/>
                    <a:pt x="26961" y="2067"/>
                    <a:pt x="26996" y="2067"/>
                  </a:cubicBezTo>
                  <a:cubicBezTo>
                    <a:pt x="26996" y="2067"/>
                    <a:pt x="27018" y="2067"/>
                    <a:pt x="27035" y="2050"/>
                  </a:cubicBezTo>
                  <a:cubicBezTo>
                    <a:pt x="27070" y="2033"/>
                    <a:pt x="27070" y="1976"/>
                    <a:pt x="27053" y="1959"/>
                  </a:cubicBezTo>
                  <a:cubicBezTo>
                    <a:pt x="27035" y="1924"/>
                    <a:pt x="27018" y="1924"/>
                    <a:pt x="26996" y="1924"/>
                  </a:cubicBezTo>
                  <a:close/>
                  <a:moveTo>
                    <a:pt x="17967" y="1941"/>
                  </a:moveTo>
                  <a:cubicBezTo>
                    <a:pt x="17950" y="1941"/>
                    <a:pt x="17915" y="1959"/>
                    <a:pt x="17915" y="1994"/>
                  </a:cubicBezTo>
                  <a:cubicBezTo>
                    <a:pt x="17898" y="2033"/>
                    <a:pt x="17915" y="2067"/>
                    <a:pt x="17950" y="2085"/>
                  </a:cubicBezTo>
                  <a:lnTo>
                    <a:pt x="17967" y="2085"/>
                  </a:lnTo>
                  <a:cubicBezTo>
                    <a:pt x="18006" y="2085"/>
                    <a:pt x="18041" y="2067"/>
                    <a:pt x="18041" y="2033"/>
                  </a:cubicBezTo>
                  <a:cubicBezTo>
                    <a:pt x="18059" y="1994"/>
                    <a:pt x="18041" y="1959"/>
                    <a:pt x="18006" y="1941"/>
                  </a:cubicBezTo>
                  <a:close/>
                  <a:moveTo>
                    <a:pt x="7111" y="1959"/>
                  </a:moveTo>
                  <a:cubicBezTo>
                    <a:pt x="7072" y="1976"/>
                    <a:pt x="7054" y="2011"/>
                    <a:pt x="7054" y="2050"/>
                  </a:cubicBezTo>
                  <a:cubicBezTo>
                    <a:pt x="7054" y="2085"/>
                    <a:pt x="7089" y="2102"/>
                    <a:pt x="7128" y="2102"/>
                  </a:cubicBezTo>
                  <a:lnTo>
                    <a:pt x="7146" y="2102"/>
                  </a:lnTo>
                  <a:cubicBezTo>
                    <a:pt x="7180" y="2102"/>
                    <a:pt x="7198" y="2067"/>
                    <a:pt x="7198" y="2033"/>
                  </a:cubicBezTo>
                  <a:cubicBezTo>
                    <a:pt x="7198" y="1994"/>
                    <a:pt x="7163" y="1959"/>
                    <a:pt x="7128" y="1959"/>
                  </a:cubicBezTo>
                  <a:close/>
                  <a:moveTo>
                    <a:pt x="18333" y="1994"/>
                  </a:moveTo>
                  <a:cubicBezTo>
                    <a:pt x="18294" y="1994"/>
                    <a:pt x="18259" y="2033"/>
                    <a:pt x="18259" y="2067"/>
                  </a:cubicBezTo>
                  <a:cubicBezTo>
                    <a:pt x="18259" y="2102"/>
                    <a:pt x="18294" y="2141"/>
                    <a:pt x="18333" y="2141"/>
                  </a:cubicBezTo>
                  <a:cubicBezTo>
                    <a:pt x="18368" y="2141"/>
                    <a:pt x="18402" y="2102"/>
                    <a:pt x="18402" y="2067"/>
                  </a:cubicBezTo>
                  <a:cubicBezTo>
                    <a:pt x="18402" y="2033"/>
                    <a:pt x="18368" y="1994"/>
                    <a:pt x="18333" y="1994"/>
                  </a:cubicBezTo>
                  <a:close/>
                  <a:moveTo>
                    <a:pt x="6763" y="2033"/>
                  </a:moveTo>
                  <a:cubicBezTo>
                    <a:pt x="6710" y="2050"/>
                    <a:pt x="6693" y="2085"/>
                    <a:pt x="6693" y="2120"/>
                  </a:cubicBezTo>
                  <a:cubicBezTo>
                    <a:pt x="6710" y="2159"/>
                    <a:pt x="6728" y="2176"/>
                    <a:pt x="6763" y="2176"/>
                  </a:cubicBezTo>
                  <a:lnTo>
                    <a:pt x="6784" y="2176"/>
                  </a:lnTo>
                  <a:cubicBezTo>
                    <a:pt x="6819" y="2176"/>
                    <a:pt x="6854" y="2141"/>
                    <a:pt x="6837" y="2085"/>
                  </a:cubicBezTo>
                  <a:cubicBezTo>
                    <a:pt x="6837" y="2067"/>
                    <a:pt x="6802" y="2033"/>
                    <a:pt x="6763" y="2033"/>
                  </a:cubicBezTo>
                  <a:close/>
                  <a:moveTo>
                    <a:pt x="6402" y="2102"/>
                  </a:moveTo>
                  <a:cubicBezTo>
                    <a:pt x="6367" y="2120"/>
                    <a:pt x="6328" y="2159"/>
                    <a:pt x="6349" y="2194"/>
                  </a:cubicBezTo>
                  <a:cubicBezTo>
                    <a:pt x="6349" y="2228"/>
                    <a:pt x="6384" y="2250"/>
                    <a:pt x="6419" y="2250"/>
                  </a:cubicBezTo>
                  <a:lnTo>
                    <a:pt x="6436" y="2250"/>
                  </a:lnTo>
                  <a:cubicBezTo>
                    <a:pt x="6476" y="2250"/>
                    <a:pt x="6493" y="2211"/>
                    <a:pt x="6493" y="2159"/>
                  </a:cubicBezTo>
                  <a:cubicBezTo>
                    <a:pt x="6476" y="2141"/>
                    <a:pt x="6458" y="2102"/>
                    <a:pt x="6419" y="2102"/>
                  </a:cubicBezTo>
                  <a:close/>
                  <a:moveTo>
                    <a:pt x="6040" y="2194"/>
                  </a:moveTo>
                  <a:cubicBezTo>
                    <a:pt x="6001" y="2211"/>
                    <a:pt x="5984" y="2250"/>
                    <a:pt x="5984" y="2285"/>
                  </a:cubicBezTo>
                  <a:cubicBezTo>
                    <a:pt x="6001" y="2320"/>
                    <a:pt x="6040" y="2337"/>
                    <a:pt x="6058" y="2337"/>
                  </a:cubicBezTo>
                  <a:lnTo>
                    <a:pt x="6075" y="2337"/>
                  </a:lnTo>
                  <a:cubicBezTo>
                    <a:pt x="6110" y="2320"/>
                    <a:pt x="6149" y="2285"/>
                    <a:pt x="6132" y="2250"/>
                  </a:cubicBezTo>
                  <a:cubicBezTo>
                    <a:pt x="6132" y="2211"/>
                    <a:pt x="6093" y="2194"/>
                    <a:pt x="6058" y="2194"/>
                  </a:cubicBezTo>
                  <a:close/>
                  <a:moveTo>
                    <a:pt x="27144" y="2228"/>
                  </a:moveTo>
                  <a:cubicBezTo>
                    <a:pt x="27105" y="2250"/>
                    <a:pt x="27105" y="2302"/>
                    <a:pt x="27127" y="2337"/>
                  </a:cubicBezTo>
                  <a:cubicBezTo>
                    <a:pt x="27144" y="2359"/>
                    <a:pt x="27162" y="2376"/>
                    <a:pt x="27179" y="2376"/>
                  </a:cubicBezTo>
                  <a:cubicBezTo>
                    <a:pt x="27196" y="2376"/>
                    <a:pt x="27214" y="2359"/>
                    <a:pt x="27214" y="2359"/>
                  </a:cubicBezTo>
                  <a:cubicBezTo>
                    <a:pt x="27253" y="2337"/>
                    <a:pt x="27270" y="2285"/>
                    <a:pt x="27253" y="2250"/>
                  </a:cubicBezTo>
                  <a:cubicBezTo>
                    <a:pt x="27236" y="2228"/>
                    <a:pt x="27214" y="2228"/>
                    <a:pt x="27179" y="2228"/>
                  </a:cubicBezTo>
                  <a:close/>
                  <a:moveTo>
                    <a:pt x="5697" y="2285"/>
                  </a:moveTo>
                  <a:cubicBezTo>
                    <a:pt x="5657" y="2302"/>
                    <a:pt x="5640" y="2337"/>
                    <a:pt x="5640" y="2376"/>
                  </a:cubicBezTo>
                  <a:cubicBezTo>
                    <a:pt x="5657" y="2411"/>
                    <a:pt x="5675" y="2429"/>
                    <a:pt x="5714" y="2429"/>
                  </a:cubicBezTo>
                  <a:lnTo>
                    <a:pt x="5731" y="2429"/>
                  </a:lnTo>
                  <a:cubicBezTo>
                    <a:pt x="5766" y="2429"/>
                    <a:pt x="5805" y="2376"/>
                    <a:pt x="5784" y="2337"/>
                  </a:cubicBezTo>
                  <a:cubicBezTo>
                    <a:pt x="5766" y="2302"/>
                    <a:pt x="5749" y="2285"/>
                    <a:pt x="5714" y="2285"/>
                  </a:cubicBezTo>
                  <a:close/>
                  <a:moveTo>
                    <a:pt x="5349" y="2394"/>
                  </a:moveTo>
                  <a:cubicBezTo>
                    <a:pt x="5314" y="2411"/>
                    <a:pt x="5279" y="2446"/>
                    <a:pt x="5296" y="2485"/>
                  </a:cubicBezTo>
                  <a:cubicBezTo>
                    <a:pt x="5314" y="2520"/>
                    <a:pt x="5331" y="2537"/>
                    <a:pt x="5370" y="2537"/>
                  </a:cubicBezTo>
                  <a:lnTo>
                    <a:pt x="5388" y="2537"/>
                  </a:lnTo>
                  <a:cubicBezTo>
                    <a:pt x="5422" y="2520"/>
                    <a:pt x="5440" y="2485"/>
                    <a:pt x="5440" y="2446"/>
                  </a:cubicBezTo>
                  <a:cubicBezTo>
                    <a:pt x="5422" y="2411"/>
                    <a:pt x="5405" y="2394"/>
                    <a:pt x="5370" y="2394"/>
                  </a:cubicBezTo>
                  <a:close/>
                  <a:moveTo>
                    <a:pt x="5005" y="2520"/>
                  </a:moveTo>
                  <a:cubicBezTo>
                    <a:pt x="4970" y="2537"/>
                    <a:pt x="4953" y="2577"/>
                    <a:pt x="4953" y="2611"/>
                  </a:cubicBezTo>
                  <a:cubicBezTo>
                    <a:pt x="4970" y="2646"/>
                    <a:pt x="4987" y="2664"/>
                    <a:pt x="5022" y="2664"/>
                  </a:cubicBezTo>
                  <a:cubicBezTo>
                    <a:pt x="5044" y="2664"/>
                    <a:pt x="5044" y="2664"/>
                    <a:pt x="5044" y="2646"/>
                  </a:cubicBezTo>
                  <a:cubicBezTo>
                    <a:pt x="5096" y="2646"/>
                    <a:pt x="5114" y="2594"/>
                    <a:pt x="5096" y="2555"/>
                  </a:cubicBezTo>
                  <a:cubicBezTo>
                    <a:pt x="5079" y="2537"/>
                    <a:pt x="5061" y="2520"/>
                    <a:pt x="5022" y="2520"/>
                  </a:cubicBezTo>
                  <a:close/>
                  <a:moveTo>
                    <a:pt x="27344" y="2537"/>
                  </a:moveTo>
                  <a:cubicBezTo>
                    <a:pt x="27305" y="2555"/>
                    <a:pt x="27288" y="2611"/>
                    <a:pt x="27305" y="2646"/>
                  </a:cubicBezTo>
                  <a:cubicBezTo>
                    <a:pt x="27323" y="2664"/>
                    <a:pt x="27362" y="2685"/>
                    <a:pt x="27379" y="2685"/>
                  </a:cubicBezTo>
                  <a:cubicBezTo>
                    <a:pt x="27397" y="2685"/>
                    <a:pt x="27397" y="2664"/>
                    <a:pt x="27414" y="2664"/>
                  </a:cubicBezTo>
                  <a:cubicBezTo>
                    <a:pt x="27453" y="2646"/>
                    <a:pt x="27453" y="2594"/>
                    <a:pt x="27431" y="2555"/>
                  </a:cubicBezTo>
                  <a:cubicBezTo>
                    <a:pt x="27431" y="2537"/>
                    <a:pt x="27397" y="2537"/>
                    <a:pt x="27379" y="2537"/>
                  </a:cubicBezTo>
                  <a:close/>
                  <a:moveTo>
                    <a:pt x="4661" y="2646"/>
                  </a:moveTo>
                  <a:cubicBezTo>
                    <a:pt x="4626" y="2664"/>
                    <a:pt x="4609" y="2703"/>
                    <a:pt x="4626" y="2738"/>
                  </a:cubicBezTo>
                  <a:cubicBezTo>
                    <a:pt x="4626" y="2772"/>
                    <a:pt x="4661" y="2794"/>
                    <a:pt x="4678" y="2794"/>
                  </a:cubicBezTo>
                  <a:lnTo>
                    <a:pt x="4718" y="2794"/>
                  </a:lnTo>
                  <a:cubicBezTo>
                    <a:pt x="4752" y="2772"/>
                    <a:pt x="4770" y="2720"/>
                    <a:pt x="4752" y="2685"/>
                  </a:cubicBezTo>
                  <a:cubicBezTo>
                    <a:pt x="4735" y="2664"/>
                    <a:pt x="4718" y="2646"/>
                    <a:pt x="4678" y="2646"/>
                  </a:cubicBezTo>
                  <a:close/>
                  <a:moveTo>
                    <a:pt x="4317" y="2794"/>
                  </a:moveTo>
                  <a:cubicBezTo>
                    <a:pt x="4282" y="2812"/>
                    <a:pt x="4261" y="2846"/>
                    <a:pt x="4282" y="2881"/>
                  </a:cubicBezTo>
                  <a:cubicBezTo>
                    <a:pt x="4300" y="2920"/>
                    <a:pt x="4317" y="2938"/>
                    <a:pt x="4352" y="2938"/>
                  </a:cubicBezTo>
                  <a:cubicBezTo>
                    <a:pt x="4352" y="2938"/>
                    <a:pt x="4369" y="2920"/>
                    <a:pt x="4391" y="2920"/>
                  </a:cubicBezTo>
                  <a:cubicBezTo>
                    <a:pt x="4426" y="2903"/>
                    <a:pt x="4426" y="2864"/>
                    <a:pt x="4426" y="2829"/>
                  </a:cubicBezTo>
                  <a:cubicBezTo>
                    <a:pt x="4409" y="2794"/>
                    <a:pt x="4369" y="2794"/>
                    <a:pt x="4352" y="2794"/>
                  </a:cubicBezTo>
                  <a:close/>
                  <a:moveTo>
                    <a:pt x="27523" y="2846"/>
                  </a:moveTo>
                  <a:cubicBezTo>
                    <a:pt x="27488" y="2864"/>
                    <a:pt x="27488" y="2920"/>
                    <a:pt x="27505" y="2955"/>
                  </a:cubicBezTo>
                  <a:cubicBezTo>
                    <a:pt x="27523" y="2973"/>
                    <a:pt x="27540" y="2990"/>
                    <a:pt x="27562" y="2990"/>
                  </a:cubicBezTo>
                  <a:cubicBezTo>
                    <a:pt x="27579" y="2990"/>
                    <a:pt x="27597" y="2973"/>
                    <a:pt x="27614" y="2973"/>
                  </a:cubicBezTo>
                  <a:cubicBezTo>
                    <a:pt x="27632" y="2955"/>
                    <a:pt x="27649" y="2903"/>
                    <a:pt x="27632" y="2864"/>
                  </a:cubicBezTo>
                  <a:cubicBezTo>
                    <a:pt x="27614" y="2846"/>
                    <a:pt x="27597" y="2846"/>
                    <a:pt x="27562" y="2846"/>
                  </a:cubicBezTo>
                  <a:close/>
                  <a:moveTo>
                    <a:pt x="4026" y="2920"/>
                  </a:moveTo>
                  <a:cubicBezTo>
                    <a:pt x="4008" y="2920"/>
                    <a:pt x="3991" y="2920"/>
                    <a:pt x="3991" y="2938"/>
                  </a:cubicBezTo>
                  <a:cubicBezTo>
                    <a:pt x="3956" y="2955"/>
                    <a:pt x="3934" y="2990"/>
                    <a:pt x="3956" y="3029"/>
                  </a:cubicBezTo>
                  <a:cubicBezTo>
                    <a:pt x="3956" y="3047"/>
                    <a:pt x="3991" y="3064"/>
                    <a:pt x="4026" y="3064"/>
                  </a:cubicBezTo>
                  <a:lnTo>
                    <a:pt x="4043" y="3064"/>
                  </a:lnTo>
                  <a:cubicBezTo>
                    <a:pt x="4082" y="3047"/>
                    <a:pt x="4100" y="3012"/>
                    <a:pt x="4082" y="2973"/>
                  </a:cubicBezTo>
                  <a:cubicBezTo>
                    <a:pt x="4082" y="2938"/>
                    <a:pt x="4043" y="2920"/>
                    <a:pt x="4026" y="2920"/>
                  </a:cubicBezTo>
                  <a:close/>
                  <a:moveTo>
                    <a:pt x="3682" y="3064"/>
                  </a:moveTo>
                  <a:cubicBezTo>
                    <a:pt x="3682" y="3064"/>
                    <a:pt x="3665" y="3064"/>
                    <a:pt x="3647" y="3081"/>
                  </a:cubicBezTo>
                  <a:cubicBezTo>
                    <a:pt x="3608" y="3081"/>
                    <a:pt x="3608" y="3138"/>
                    <a:pt x="3608" y="3173"/>
                  </a:cubicBezTo>
                  <a:cubicBezTo>
                    <a:pt x="3630" y="3190"/>
                    <a:pt x="3665" y="3208"/>
                    <a:pt x="3682" y="3208"/>
                  </a:cubicBezTo>
                  <a:lnTo>
                    <a:pt x="3717" y="3208"/>
                  </a:lnTo>
                  <a:cubicBezTo>
                    <a:pt x="3756" y="3190"/>
                    <a:pt x="3773" y="3155"/>
                    <a:pt x="3756" y="3120"/>
                  </a:cubicBezTo>
                  <a:cubicBezTo>
                    <a:pt x="3739" y="3081"/>
                    <a:pt x="3717" y="3064"/>
                    <a:pt x="3682" y="3064"/>
                  </a:cubicBezTo>
                  <a:close/>
                  <a:moveTo>
                    <a:pt x="27758" y="3138"/>
                  </a:moveTo>
                  <a:cubicBezTo>
                    <a:pt x="27740" y="3138"/>
                    <a:pt x="27740" y="3155"/>
                    <a:pt x="27723" y="3155"/>
                  </a:cubicBezTo>
                  <a:cubicBezTo>
                    <a:pt x="27688" y="3173"/>
                    <a:pt x="27688" y="3229"/>
                    <a:pt x="27706" y="3264"/>
                  </a:cubicBezTo>
                  <a:cubicBezTo>
                    <a:pt x="27723" y="3281"/>
                    <a:pt x="27740" y="3281"/>
                    <a:pt x="27758" y="3281"/>
                  </a:cubicBezTo>
                  <a:lnTo>
                    <a:pt x="27797" y="3281"/>
                  </a:lnTo>
                  <a:cubicBezTo>
                    <a:pt x="27832" y="3264"/>
                    <a:pt x="27849" y="3208"/>
                    <a:pt x="27832" y="3173"/>
                  </a:cubicBezTo>
                  <a:cubicBezTo>
                    <a:pt x="27814" y="3155"/>
                    <a:pt x="27779" y="3138"/>
                    <a:pt x="27758" y="3138"/>
                  </a:cubicBezTo>
                  <a:close/>
                  <a:moveTo>
                    <a:pt x="3356" y="3229"/>
                  </a:moveTo>
                  <a:cubicBezTo>
                    <a:pt x="3356" y="3229"/>
                    <a:pt x="3338" y="3229"/>
                    <a:pt x="3321" y="3247"/>
                  </a:cubicBezTo>
                  <a:cubicBezTo>
                    <a:pt x="3282" y="3264"/>
                    <a:pt x="3282" y="3299"/>
                    <a:pt x="3303" y="3338"/>
                  </a:cubicBezTo>
                  <a:cubicBezTo>
                    <a:pt x="3321" y="3373"/>
                    <a:pt x="3338" y="3373"/>
                    <a:pt x="3356" y="3373"/>
                  </a:cubicBezTo>
                  <a:lnTo>
                    <a:pt x="3390" y="3373"/>
                  </a:lnTo>
                  <a:cubicBezTo>
                    <a:pt x="3430" y="3355"/>
                    <a:pt x="3447" y="3299"/>
                    <a:pt x="3430" y="3264"/>
                  </a:cubicBezTo>
                  <a:cubicBezTo>
                    <a:pt x="3412" y="3247"/>
                    <a:pt x="3390" y="3229"/>
                    <a:pt x="3356" y="3229"/>
                  </a:cubicBezTo>
                  <a:close/>
                  <a:moveTo>
                    <a:pt x="3047" y="3408"/>
                  </a:moveTo>
                  <a:cubicBezTo>
                    <a:pt x="3029" y="3408"/>
                    <a:pt x="3029" y="3408"/>
                    <a:pt x="3012" y="3425"/>
                  </a:cubicBezTo>
                  <a:cubicBezTo>
                    <a:pt x="2977" y="3447"/>
                    <a:pt x="2955" y="3482"/>
                    <a:pt x="2994" y="3516"/>
                  </a:cubicBezTo>
                  <a:cubicBezTo>
                    <a:pt x="2994" y="3556"/>
                    <a:pt x="3029" y="3556"/>
                    <a:pt x="3047" y="3556"/>
                  </a:cubicBezTo>
                  <a:lnTo>
                    <a:pt x="3086" y="3556"/>
                  </a:lnTo>
                  <a:cubicBezTo>
                    <a:pt x="3121" y="3534"/>
                    <a:pt x="3138" y="3482"/>
                    <a:pt x="3103" y="3447"/>
                  </a:cubicBezTo>
                  <a:cubicBezTo>
                    <a:pt x="3103" y="3425"/>
                    <a:pt x="3064" y="3408"/>
                    <a:pt x="3047" y="3408"/>
                  </a:cubicBezTo>
                  <a:close/>
                  <a:moveTo>
                    <a:pt x="27958" y="3447"/>
                  </a:moveTo>
                  <a:cubicBezTo>
                    <a:pt x="27940" y="3447"/>
                    <a:pt x="27940" y="3447"/>
                    <a:pt x="27923" y="3464"/>
                  </a:cubicBezTo>
                  <a:cubicBezTo>
                    <a:pt x="27888" y="3482"/>
                    <a:pt x="27888" y="3534"/>
                    <a:pt x="27906" y="3556"/>
                  </a:cubicBezTo>
                  <a:cubicBezTo>
                    <a:pt x="27923" y="3590"/>
                    <a:pt x="27940" y="3590"/>
                    <a:pt x="27958" y="3590"/>
                  </a:cubicBezTo>
                  <a:cubicBezTo>
                    <a:pt x="27975" y="3590"/>
                    <a:pt x="27997" y="3590"/>
                    <a:pt x="28014" y="3573"/>
                  </a:cubicBezTo>
                  <a:cubicBezTo>
                    <a:pt x="28032" y="3556"/>
                    <a:pt x="28049" y="3516"/>
                    <a:pt x="28032" y="3482"/>
                  </a:cubicBezTo>
                  <a:cubicBezTo>
                    <a:pt x="28014" y="3464"/>
                    <a:pt x="27997" y="3447"/>
                    <a:pt x="27958" y="3447"/>
                  </a:cubicBezTo>
                  <a:close/>
                  <a:moveTo>
                    <a:pt x="2738" y="3590"/>
                  </a:moveTo>
                  <a:cubicBezTo>
                    <a:pt x="2720" y="3590"/>
                    <a:pt x="2703" y="3608"/>
                    <a:pt x="2703" y="3608"/>
                  </a:cubicBezTo>
                  <a:cubicBezTo>
                    <a:pt x="2668" y="3625"/>
                    <a:pt x="2651" y="3682"/>
                    <a:pt x="2668" y="3717"/>
                  </a:cubicBezTo>
                  <a:cubicBezTo>
                    <a:pt x="2686" y="3734"/>
                    <a:pt x="2703" y="3734"/>
                    <a:pt x="2738" y="3734"/>
                  </a:cubicBezTo>
                  <a:lnTo>
                    <a:pt x="2777" y="3734"/>
                  </a:lnTo>
                  <a:cubicBezTo>
                    <a:pt x="2812" y="3717"/>
                    <a:pt x="2812" y="3664"/>
                    <a:pt x="2794" y="3625"/>
                  </a:cubicBezTo>
                  <a:cubicBezTo>
                    <a:pt x="2777" y="3608"/>
                    <a:pt x="2759" y="3590"/>
                    <a:pt x="2738" y="3590"/>
                  </a:cubicBezTo>
                  <a:close/>
                  <a:moveTo>
                    <a:pt x="28175" y="3734"/>
                  </a:moveTo>
                  <a:cubicBezTo>
                    <a:pt x="28158" y="3734"/>
                    <a:pt x="28141" y="3751"/>
                    <a:pt x="28141" y="3751"/>
                  </a:cubicBezTo>
                  <a:cubicBezTo>
                    <a:pt x="28106" y="3773"/>
                    <a:pt x="28084" y="3825"/>
                    <a:pt x="28123" y="3860"/>
                  </a:cubicBezTo>
                  <a:cubicBezTo>
                    <a:pt x="28141" y="3882"/>
                    <a:pt x="28158" y="3882"/>
                    <a:pt x="28175" y="3882"/>
                  </a:cubicBezTo>
                  <a:lnTo>
                    <a:pt x="28215" y="3882"/>
                  </a:lnTo>
                  <a:cubicBezTo>
                    <a:pt x="28249" y="3843"/>
                    <a:pt x="28249" y="3808"/>
                    <a:pt x="28232" y="3773"/>
                  </a:cubicBezTo>
                  <a:cubicBezTo>
                    <a:pt x="28215" y="3751"/>
                    <a:pt x="28193" y="3734"/>
                    <a:pt x="28175" y="3734"/>
                  </a:cubicBezTo>
                  <a:close/>
                  <a:moveTo>
                    <a:pt x="2377" y="3791"/>
                  </a:moveTo>
                  <a:cubicBezTo>
                    <a:pt x="2359" y="3808"/>
                    <a:pt x="2342" y="3860"/>
                    <a:pt x="2359" y="3899"/>
                  </a:cubicBezTo>
                  <a:cubicBezTo>
                    <a:pt x="2377" y="3917"/>
                    <a:pt x="2394" y="3934"/>
                    <a:pt x="2433" y="3934"/>
                  </a:cubicBezTo>
                  <a:cubicBezTo>
                    <a:pt x="2433" y="3934"/>
                    <a:pt x="2451" y="3917"/>
                    <a:pt x="2468" y="3917"/>
                  </a:cubicBezTo>
                  <a:cubicBezTo>
                    <a:pt x="2485" y="3899"/>
                    <a:pt x="2503" y="3843"/>
                    <a:pt x="2485" y="3825"/>
                  </a:cubicBezTo>
                  <a:cubicBezTo>
                    <a:pt x="2468" y="3791"/>
                    <a:pt x="2451" y="3791"/>
                    <a:pt x="2433" y="3791"/>
                  </a:cubicBezTo>
                  <a:close/>
                  <a:moveTo>
                    <a:pt x="2107" y="3969"/>
                  </a:moveTo>
                  <a:cubicBezTo>
                    <a:pt x="2107" y="3969"/>
                    <a:pt x="2085" y="3969"/>
                    <a:pt x="2068" y="3991"/>
                  </a:cubicBezTo>
                  <a:cubicBezTo>
                    <a:pt x="2033" y="4008"/>
                    <a:pt x="2033" y="4043"/>
                    <a:pt x="2050" y="4078"/>
                  </a:cubicBezTo>
                  <a:cubicBezTo>
                    <a:pt x="2068" y="4100"/>
                    <a:pt x="2085" y="4117"/>
                    <a:pt x="2107" y="4117"/>
                  </a:cubicBezTo>
                  <a:cubicBezTo>
                    <a:pt x="2124" y="4117"/>
                    <a:pt x="2142" y="4117"/>
                    <a:pt x="2142" y="4100"/>
                  </a:cubicBezTo>
                  <a:cubicBezTo>
                    <a:pt x="2176" y="4078"/>
                    <a:pt x="2194" y="4043"/>
                    <a:pt x="2176" y="4008"/>
                  </a:cubicBezTo>
                  <a:cubicBezTo>
                    <a:pt x="2159" y="3991"/>
                    <a:pt x="2142" y="3969"/>
                    <a:pt x="2107" y="3969"/>
                  </a:cubicBezTo>
                  <a:close/>
                  <a:moveTo>
                    <a:pt x="28393" y="4026"/>
                  </a:moveTo>
                  <a:cubicBezTo>
                    <a:pt x="28393" y="4026"/>
                    <a:pt x="28376" y="4026"/>
                    <a:pt x="28358" y="4043"/>
                  </a:cubicBezTo>
                  <a:cubicBezTo>
                    <a:pt x="28323" y="4060"/>
                    <a:pt x="28323" y="4117"/>
                    <a:pt x="28341" y="4152"/>
                  </a:cubicBezTo>
                  <a:cubicBezTo>
                    <a:pt x="28358" y="4152"/>
                    <a:pt x="28376" y="4169"/>
                    <a:pt x="28393" y="4169"/>
                  </a:cubicBezTo>
                  <a:cubicBezTo>
                    <a:pt x="28410" y="4169"/>
                    <a:pt x="28432" y="4169"/>
                    <a:pt x="28450" y="4152"/>
                  </a:cubicBezTo>
                  <a:cubicBezTo>
                    <a:pt x="28484" y="4134"/>
                    <a:pt x="28484" y="4078"/>
                    <a:pt x="28467" y="4043"/>
                  </a:cubicBezTo>
                  <a:cubicBezTo>
                    <a:pt x="28450" y="4026"/>
                    <a:pt x="28432" y="4026"/>
                    <a:pt x="28393" y="4026"/>
                  </a:cubicBezTo>
                  <a:close/>
                  <a:moveTo>
                    <a:pt x="1759" y="4169"/>
                  </a:moveTo>
                  <a:cubicBezTo>
                    <a:pt x="1724" y="4187"/>
                    <a:pt x="1724" y="4243"/>
                    <a:pt x="1741" y="4278"/>
                  </a:cubicBezTo>
                  <a:cubicBezTo>
                    <a:pt x="1759" y="4295"/>
                    <a:pt x="1780" y="4317"/>
                    <a:pt x="1798" y="4317"/>
                  </a:cubicBezTo>
                  <a:cubicBezTo>
                    <a:pt x="1815" y="4317"/>
                    <a:pt x="1833" y="4295"/>
                    <a:pt x="1850" y="4295"/>
                  </a:cubicBezTo>
                  <a:cubicBezTo>
                    <a:pt x="1867" y="4278"/>
                    <a:pt x="1889" y="4226"/>
                    <a:pt x="1867" y="4187"/>
                  </a:cubicBezTo>
                  <a:cubicBezTo>
                    <a:pt x="1850" y="4169"/>
                    <a:pt x="1833" y="4169"/>
                    <a:pt x="1798" y="4169"/>
                  </a:cubicBezTo>
                  <a:close/>
                  <a:moveTo>
                    <a:pt x="28650" y="4295"/>
                  </a:moveTo>
                  <a:cubicBezTo>
                    <a:pt x="28628" y="4295"/>
                    <a:pt x="28611" y="4295"/>
                    <a:pt x="28593" y="4317"/>
                  </a:cubicBezTo>
                  <a:cubicBezTo>
                    <a:pt x="28558" y="4352"/>
                    <a:pt x="28558" y="4387"/>
                    <a:pt x="28593" y="4426"/>
                  </a:cubicBezTo>
                  <a:cubicBezTo>
                    <a:pt x="28593" y="4443"/>
                    <a:pt x="28611" y="4443"/>
                    <a:pt x="28650" y="4443"/>
                  </a:cubicBezTo>
                  <a:cubicBezTo>
                    <a:pt x="28667" y="4443"/>
                    <a:pt x="28667" y="4443"/>
                    <a:pt x="28685" y="4426"/>
                  </a:cubicBezTo>
                  <a:cubicBezTo>
                    <a:pt x="28719" y="4404"/>
                    <a:pt x="28719" y="4352"/>
                    <a:pt x="28702" y="4317"/>
                  </a:cubicBezTo>
                  <a:cubicBezTo>
                    <a:pt x="28685" y="4317"/>
                    <a:pt x="28667" y="4295"/>
                    <a:pt x="28650" y="4295"/>
                  </a:cubicBezTo>
                  <a:close/>
                  <a:moveTo>
                    <a:pt x="1506" y="4352"/>
                  </a:moveTo>
                  <a:cubicBezTo>
                    <a:pt x="1489" y="4352"/>
                    <a:pt x="1472" y="4369"/>
                    <a:pt x="1454" y="4369"/>
                  </a:cubicBezTo>
                  <a:cubicBezTo>
                    <a:pt x="1432" y="4387"/>
                    <a:pt x="1415" y="4443"/>
                    <a:pt x="1432" y="4478"/>
                  </a:cubicBezTo>
                  <a:cubicBezTo>
                    <a:pt x="1454" y="4495"/>
                    <a:pt x="1472" y="4495"/>
                    <a:pt x="1506" y="4495"/>
                  </a:cubicBezTo>
                  <a:lnTo>
                    <a:pt x="1541" y="4495"/>
                  </a:lnTo>
                  <a:cubicBezTo>
                    <a:pt x="1580" y="4478"/>
                    <a:pt x="1580" y="4426"/>
                    <a:pt x="1563" y="4387"/>
                  </a:cubicBezTo>
                  <a:cubicBezTo>
                    <a:pt x="1541" y="4369"/>
                    <a:pt x="1524" y="4352"/>
                    <a:pt x="1506" y="4352"/>
                  </a:cubicBezTo>
                  <a:close/>
                  <a:moveTo>
                    <a:pt x="1197" y="4569"/>
                  </a:moveTo>
                  <a:cubicBezTo>
                    <a:pt x="1180" y="4569"/>
                    <a:pt x="1180" y="4569"/>
                    <a:pt x="1163" y="4587"/>
                  </a:cubicBezTo>
                  <a:cubicBezTo>
                    <a:pt x="1128" y="4604"/>
                    <a:pt x="1128" y="4643"/>
                    <a:pt x="1145" y="4678"/>
                  </a:cubicBezTo>
                  <a:cubicBezTo>
                    <a:pt x="1163" y="4696"/>
                    <a:pt x="1180" y="4713"/>
                    <a:pt x="1197" y="4713"/>
                  </a:cubicBezTo>
                  <a:cubicBezTo>
                    <a:pt x="1215" y="4713"/>
                    <a:pt x="1237" y="4713"/>
                    <a:pt x="1254" y="4696"/>
                  </a:cubicBezTo>
                  <a:cubicBezTo>
                    <a:pt x="1271" y="4678"/>
                    <a:pt x="1289" y="4622"/>
                    <a:pt x="1271" y="4604"/>
                  </a:cubicBezTo>
                  <a:cubicBezTo>
                    <a:pt x="1254" y="4569"/>
                    <a:pt x="1237" y="4569"/>
                    <a:pt x="1197" y="4569"/>
                  </a:cubicBezTo>
                  <a:close/>
                  <a:moveTo>
                    <a:pt x="28885" y="4569"/>
                  </a:moveTo>
                  <a:cubicBezTo>
                    <a:pt x="28867" y="4569"/>
                    <a:pt x="28846" y="4569"/>
                    <a:pt x="28828" y="4587"/>
                  </a:cubicBezTo>
                  <a:cubicBezTo>
                    <a:pt x="28811" y="4604"/>
                    <a:pt x="28811" y="4661"/>
                    <a:pt x="28828" y="4696"/>
                  </a:cubicBezTo>
                  <a:cubicBezTo>
                    <a:pt x="28846" y="4696"/>
                    <a:pt x="28867" y="4713"/>
                    <a:pt x="28885" y="4713"/>
                  </a:cubicBezTo>
                  <a:cubicBezTo>
                    <a:pt x="28902" y="4713"/>
                    <a:pt x="28920" y="4713"/>
                    <a:pt x="28937" y="4696"/>
                  </a:cubicBezTo>
                  <a:cubicBezTo>
                    <a:pt x="28954" y="4661"/>
                    <a:pt x="28954" y="4622"/>
                    <a:pt x="28937" y="4587"/>
                  </a:cubicBezTo>
                  <a:cubicBezTo>
                    <a:pt x="28920" y="4569"/>
                    <a:pt x="28902" y="4569"/>
                    <a:pt x="28885" y="4569"/>
                  </a:cubicBezTo>
                  <a:close/>
                  <a:moveTo>
                    <a:pt x="910" y="4787"/>
                  </a:moveTo>
                  <a:cubicBezTo>
                    <a:pt x="888" y="4787"/>
                    <a:pt x="871" y="4787"/>
                    <a:pt x="871" y="4804"/>
                  </a:cubicBezTo>
                  <a:cubicBezTo>
                    <a:pt x="836" y="4822"/>
                    <a:pt x="836" y="4878"/>
                    <a:pt x="854" y="4896"/>
                  </a:cubicBezTo>
                  <a:cubicBezTo>
                    <a:pt x="871" y="4913"/>
                    <a:pt x="888" y="4931"/>
                    <a:pt x="910" y="4931"/>
                  </a:cubicBezTo>
                  <a:cubicBezTo>
                    <a:pt x="928" y="4931"/>
                    <a:pt x="945" y="4931"/>
                    <a:pt x="962" y="4913"/>
                  </a:cubicBezTo>
                  <a:cubicBezTo>
                    <a:pt x="980" y="4896"/>
                    <a:pt x="997" y="4839"/>
                    <a:pt x="962" y="4804"/>
                  </a:cubicBezTo>
                  <a:cubicBezTo>
                    <a:pt x="962" y="4787"/>
                    <a:pt x="928" y="4787"/>
                    <a:pt x="910" y="4787"/>
                  </a:cubicBezTo>
                  <a:close/>
                  <a:moveTo>
                    <a:pt x="29137" y="4822"/>
                  </a:moveTo>
                  <a:cubicBezTo>
                    <a:pt x="29120" y="4822"/>
                    <a:pt x="29102" y="4839"/>
                    <a:pt x="29085" y="4861"/>
                  </a:cubicBezTo>
                  <a:cubicBezTo>
                    <a:pt x="29046" y="4878"/>
                    <a:pt x="29046" y="4931"/>
                    <a:pt x="29085" y="4948"/>
                  </a:cubicBezTo>
                  <a:cubicBezTo>
                    <a:pt x="29102" y="4970"/>
                    <a:pt x="29120" y="4970"/>
                    <a:pt x="29137" y="4970"/>
                  </a:cubicBezTo>
                  <a:cubicBezTo>
                    <a:pt x="29154" y="4970"/>
                    <a:pt x="29172" y="4970"/>
                    <a:pt x="29194" y="4948"/>
                  </a:cubicBezTo>
                  <a:cubicBezTo>
                    <a:pt x="29211" y="4931"/>
                    <a:pt x="29211" y="4878"/>
                    <a:pt x="29194" y="4861"/>
                  </a:cubicBezTo>
                  <a:cubicBezTo>
                    <a:pt x="29172" y="4839"/>
                    <a:pt x="29154" y="4822"/>
                    <a:pt x="29137" y="4822"/>
                  </a:cubicBezTo>
                  <a:close/>
                  <a:moveTo>
                    <a:pt x="636" y="5005"/>
                  </a:moveTo>
                  <a:cubicBezTo>
                    <a:pt x="619" y="5005"/>
                    <a:pt x="601" y="5022"/>
                    <a:pt x="584" y="5022"/>
                  </a:cubicBezTo>
                  <a:cubicBezTo>
                    <a:pt x="545" y="5057"/>
                    <a:pt x="545" y="5096"/>
                    <a:pt x="584" y="5131"/>
                  </a:cubicBezTo>
                  <a:cubicBezTo>
                    <a:pt x="584" y="5148"/>
                    <a:pt x="619" y="5148"/>
                    <a:pt x="636" y="5148"/>
                  </a:cubicBezTo>
                  <a:cubicBezTo>
                    <a:pt x="653" y="5148"/>
                    <a:pt x="671" y="5148"/>
                    <a:pt x="671" y="5131"/>
                  </a:cubicBezTo>
                  <a:cubicBezTo>
                    <a:pt x="710" y="5113"/>
                    <a:pt x="710" y="5057"/>
                    <a:pt x="693" y="5039"/>
                  </a:cubicBezTo>
                  <a:cubicBezTo>
                    <a:pt x="671" y="5022"/>
                    <a:pt x="653" y="5005"/>
                    <a:pt x="636" y="5005"/>
                  </a:cubicBezTo>
                  <a:close/>
                  <a:moveTo>
                    <a:pt x="29389" y="5096"/>
                  </a:moveTo>
                  <a:cubicBezTo>
                    <a:pt x="29372" y="5096"/>
                    <a:pt x="29355" y="5096"/>
                    <a:pt x="29337" y="5113"/>
                  </a:cubicBezTo>
                  <a:cubicBezTo>
                    <a:pt x="29302" y="5131"/>
                    <a:pt x="29302" y="5187"/>
                    <a:pt x="29337" y="5205"/>
                  </a:cubicBezTo>
                  <a:cubicBezTo>
                    <a:pt x="29355" y="5222"/>
                    <a:pt x="29372" y="5240"/>
                    <a:pt x="29389" y="5240"/>
                  </a:cubicBezTo>
                  <a:cubicBezTo>
                    <a:pt x="29411" y="5240"/>
                    <a:pt x="29429" y="5222"/>
                    <a:pt x="29446" y="5205"/>
                  </a:cubicBezTo>
                  <a:cubicBezTo>
                    <a:pt x="29463" y="5187"/>
                    <a:pt x="29463" y="5131"/>
                    <a:pt x="29446" y="5113"/>
                  </a:cubicBezTo>
                  <a:cubicBezTo>
                    <a:pt x="29429" y="5096"/>
                    <a:pt x="29411" y="5096"/>
                    <a:pt x="29389" y="5096"/>
                  </a:cubicBezTo>
                  <a:close/>
                  <a:moveTo>
                    <a:pt x="366" y="5257"/>
                  </a:moveTo>
                  <a:cubicBezTo>
                    <a:pt x="345" y="5257"/>
                    <a:pt x="327" y="5257"/>
                    <a:pt x="310" y="5274"/>
                  </a:cubicBezTo>
                  <a:cubicBezTo>
                    <a:pt x="275" y="5296"/>
                    <a:pt x="275" y="5348"/>
                    <a:pt x="310" y="5366"/>
                  </a:cubicBezTo>
                  <a:cubicBezTo>
                    <a:pt x="310" y="5383"/>
                    <a:pt x="345" y="5405"/>
                    <a:pt x="366" y="5405"/>
                  </a:cubicBezTo>
                  <a:cubicBezTo>
                    <a:pt x="384" y="5405"/>
                    <a:pt x="401" y="5383"/>
                    <a:pt x="401" y="5383"/>
                  </a:cubicBezTo>
                  <a:cubicBezTo>
                    <a:pt x="436" y="5348"/>
                    <a:pt x="436" y="5314"/>
                    <a:pt x="418" y="5274"/>
                  </a:cubicBezTo>
                  <a:cubicBezTo>
                    <a:pt x="401" y="5257"/>
                    <a:pt x="384" y="5257"/>
                    <a:pt x="366" y="5257"/>
                  </a:cubicBezTo>
                  <a:close/>
                  <a:moveTo>
                    <a:pt x="29646" y="5348"/>
                  </a:moveTo>
                  <a:cubicBezTo>
                    <a:pt x="29629" y="5348"/>
                    <a:pt x="29607" y="5348"/>
                    <a:pt x="29590" y="5366"/>
                  </a:cubicBezTo>
                  <a:cubicBezTo>
                    <a:pt x="29572" y="5383"/>
                    <a:pt x="29572" y="5440"/>
                    <a:pt x="29590" y="5457"/>
                  </a:cubicBezTo>
                  <a:cubicBezTo>
                    <a:pt x="29607" y="5475"/>
                    <a:pt x="29629" y="5492"/>
                    <a:pt x="29646" y="5492"/>
                  </a:cubicBezTo>
                  <a:cubicBezTo>
                    <a:pt x="29664" y="5492"/>
                    <a:pt x="29681" y="5475"/>
                    <a:pt x="29698" y="5457"/>
                  </a:cubicBezTo>
                  <a:cubicBezTo>
                    <a:pt x="29738" y="5440"/>
                    <a:pt x="29738" y="5383"/>
                    <a:pt x="29698" y="5366"/>
                  </a:cubicBezTo>
                  <a:cubicBezTo>
                    <a:pt x="29681" y="5348"/>
                    <a:pt x="29664" y="5348"/>
                    <a:pt x="29646" y="5348"/>
                  </a:cubicBezTo>
                  <a:close/>
                  <a:moveTo>
                    <a:pt x="75" y="5475"/>
                  </a:moveTo>
                  <a:cubicBezTo>
                    <a:pt x="57" y="5475"/>
                    <a:pt x="57" y="5475"/>
                    <a:pt x="40" y="5492"/>
                  </a:cubicBezTo>
                  <a:cubicBezTo>
                    <a:pt x="1" y="5514"/>
                    <a:pt x="1" y="5566"/>
                    <a:pt x="18" y="5601"/>
                  </a:cubicBezTo>
                  <a:cubicBezTo>
                    <a:pt x="40" y="5622"/>
                    <a:pt x="57" y="5622"/>
                    <a:pt x="75" y="5622"/>
                  </a:cubicBezTo>
                  <a:cubicBezTo>
                    <a:pt x="92" y="5622"/>
                    <a:pt x="110" y="5622"/>
                    <a:pt x="110" y="5601"/>
                  </a:cubicBezTo>
                  <a:cubicBezTo>
                    <a:pt x="149" y="5583"/>
                    <a:pt x="166" y="5549"/>
                    <a:pt x="127" y="5514"/>
                  </a:cubicBezTo>
                  <a:cubicBezTo>
                    <a:pt x="127" y="5492"/>
                    <a:pt x="92" y="5475"/>
                    <a:pt x="75" y="5475"/>
                  </a:cubicBezTo>
                  <a:close/>
                  <a:moveTo>
                    <a:pt x="29916" y="5583"/>
                  </a:moveTo>
                  <a:cubicBezTo>
                    <a:pt x="29899" y="5583"/>
                    <a:pt x="29881" y="5601"/>
                    <a:pt x="29864" y="5601"/>
                  </a:cubicBezTo>
                  <a:cubicBezTo>
                    <a:pt x="29825" y="5640"/>
                    <a:pt x="29846" y="5692"/>
                    <a:pt x="29864" y="5710"/>
                  </a:cubicBezTo>
                  <a:cubicBezTo>
                    <a:pt x="29881" y="5731"/>
                    <a:pt x="29899" y="5731"/>
                    <a:pt x="29916" y="5731"/>
                  </a:cubicBezTo>
                  <a:cubicBezTo>
                    <a:pt x="29933" y="5731"/>
                    <a:pt x="29955" y="5731"/>
                    <a:pt x="29973" y="5710"/>
                  </a:cubicBezTo>
                  <a:cubicBezTo>
                    <a:pt x="29990" y="5675"/>
                    <a:pt x="29990" y="5640"/>
                    <a:pt x="29973" y="5601"/>
                  </a:cubicBezTo>
                  <a:cubicBezTo>
                    <a:pt x="29955" y="5601"/>
                    <a:pt x="29933" y="5583"/>
                    <a:pt x="29916" y="5583"/>
                  </a:cubicBezTo>
                  <a:close/>
                  <a:moveTo>
                    <a:pt x="30190" y="5840"/>
                  </a:moveTo>
                  <a:cubicBezTo>
                    <a:pt x="30173" y="5840"/>
                    <a:pt x="30151" y="5840"/>
                    <a:pt x="30134" y="5857"/>
                  </a:cubicBezTo>
                  <a:cubicBezTo>
                    <a:pt x="30099" y="5892"/>
                    <a:pt x="30099" y="5927"/>
                    <a:pt x="30134" y="5966"/>
                  </a:cubicBezTo>
                  <a:cubicBezTo>
                    <a:pt x="30151" y="5966"/>
                    <a:pt x="30173" y="5984"/>
                    <a:pt x="30190" y="5984"/>
                  </a:cubicBezTo>
                  <a:cubicBezTo>
                    <a:pt x="30208" y="5984"/>
                    <a:pt x="30225" y="5966"/>
                    <a:pt x="30242" y="5949"/>
                  </a:cubicBezTo>
                  <a:cubicBezTo>
                    <a:pt x="30260" y="5927"/>
                    <a:pt x="30260" y="5875"/>
                    <a:pt x="30225" y="5857"/>
                  </a:cubicBezTo>
                  <a:cubicBezTo>
                    <a:pt x="30225" y="5840"/>
                    <a:pt x="30208" y="5840"/>
                    <a:pt x="30190" y="5840"/>
                  </a:cubicBezTo>
                  <a:close/>
                  <a:moveTo>
                    <a:pt x="30460" y="6075"/>
                  </a:moveTo>
                  <a:cubicBezTo>
                    <a:pt x="30442" y="6075"/>
                    <a:pt x="30425" y="6075"/>
                    <a:pt x="30408" y="6092"/>
                  </a:cubicBezTo>
                  <a:cubicBezTo>
                    <a:pt x="30369" y="6127"/>
                    <a:pt x="30390" y="6166"/>
                    <a:pt x="30408" y="6201"/>
                  </a:cubicBezTo>
                  <a:cubicBezTo>
                    <a:pt x="30425" y="6201"/>
                    <a:pt x="30442" y="6219"/>
                    <a:pt x="30460" y="6219"/>
                  </a:cubicBezTo>
                  <a:cubicBezTo>
                    <a:pt x="30477" y="6219"/>
                    <a:pt x="30499" y="6201"/>
                    <a:pt x="30516" y="6184"/>
                  </a:cubicBezTo>
                  <a:cubicBezTo>
                    <a:pt x="30534" y="6145"/>
                    <a:pt x="30534" y="6110"/>
                    <a:pt x="30499" y="6092"/>
                  </a:cubicBezTo>
                  <a:cubicBezTo>
                    <a:pt x="30499" y="6075"/>
                    <a:pt x="30477" y="6075"/>
                    <a:pt x="30460" y="6075"/>
                  </a:cubicBezTo>
                  <a:close/>
                  <a:moveTo>
                    <a:pt x="30734" y="6293"/>
                  </a:moveTo>
                  <a:cubicBezTo>
                    <a:pt x="30717" y="6293"/>
                    <a:pt x="30695" y="6310"/>
                    <a:pt x="30677" y="6327"/>
                  </a:cubicBezTo>
                  <a:cubicBezTo>
                    <a:pt x="30660" y="6362"/>
                    <a:pt x="30660" y="6401"/>
                    <a:pt x="30695" y="6419"/>
                  </a:cubicBezTo>
                  <a:cubicBezTo>
                    <a:pt x="30717" y="6436"/>
                    <a:pt x="30734" y="6436"/>
                    <a:pt x="30734" y="6436"/>
                  </a:cubicBezTo>
                  <a:cubicBezTo>
                    <a:pt x="30769" y="6436"/>
                    <a:pt x="30786" y="6436"/>
                    <a:pt x="30804" y="6419"/>
                  </a:cubicBezTo>
                  <a:cubicBezTo>
                    <a:pt x="30825" y="6384"/>
                    <a:pt x="30825" y="6327"/>
                    <a:pt x="30786" y="6310"/>
                  </a:cubicBezTo>
                  <a:cubicBezTo>
                    <a:pt x="30769" y="6293"/>
                    <a:pt x="30751" y="6293"/>
                    <a:pt x="30734" y="6293"/>
                  </a:cubicBezTo>
                  <a:close/>
                  <a:moveTo>
                    <a:pt x="31043" y="6510"/>
                  </a:moveTo>
                  <a:cubicBezTo>
                    <a:pt x="31004" y="6510"/>
                    <a:pt x="30986" y="6528"/>
                    <a:pt x="30969" y="6545"/>
                  </a:cubicBezTo>
                  <a:cubicBezTo>
                    <a:pt x="30952" y="6562"/>
                    <a:pt x="30952" y="6619"/>
                    <a:pt x="30986" y="6636"/>
                  </a:cubicBezTo>
                  <a:cubicBezTo>
                    <a:pt x="31004" y="6654"/>
                    <a:pt x="31021" y="6654"/>
                    <a:pt x="31043" y="6654"/>
                  </a:cubicBezTo>
                  <a:cubicBezTo>
                    <a:pt x="31060" y="6654"/>
                    <a:pt x="31078" y="6636"/>
                    <a:pt x="31095" y="6619"/>
                  </a:cubicBezTo>
                  <a:cubicBezTo>
                    <a:pt x="31113" y="6602"/>
                    <a:pt x="31113" y="6545"/>
                    <a:pt x="31078" y="6528"/>
                  </a:cubicBezTo>
                  <a:cubicBezTo>
                    <a:pt x="31060" y="6510"/>
                    <a:pt x="31043" y="6510"/>
                    <a:pt x="31043" y="6510"/>
                  </a:cubicBezTo>
                  <a:close/>
                  <a:moveTo>
                    <a:pt x="31313" y="6728"/>
                  </a:moveTo>
                  <a:cubicBezTo>
                    <a:pt x="31295" y="6728"/>
                    <a:pt x="31278" y="6745"/>
                    <a:pt x="31261" y="6763"/>
                  </a:cubicBezTo>
                  <a:cubicBezTo>
                    <a:pt x="31239" y="6780"/>
                    <a:pt x="31239" y="6836"/>
                    <a:pt x="31261" y="6854"/>
                  </a:cubicBezTo>
                  <a:cubicBezTo>
                    <a:pt x="31278" y="6871"/>
                    <a:pt x="31295" y="6871"/>
                    <a:pt x="31313" y="6871"/>
                  </a:cubicBezTo>
                  <a:cubicBezTo>
                    <a:pt x="31330" y="6871"/>
                    <a:pt x="31348" y="6871"/>
                    <a:pt x="31369" y="6854"/>
                  </a:cubicBezTo>
                  <a:cubicBezTo>
                    <a:pt x="31387" y="6836"/>
                    <a:pt x="31404" y="6780"/>
                    <a:pt x="31369" y="6763"/>
                  </a:cubicBezTo>
                  <a:cubicBezTo>
                    <a:pt x="31348" y="6745"/>
                    <a:pt x="31330" y="6728"/>
                    <a:pt x="31313" y="672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25098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8" name="Google Shape;2428;p37"/>
          <p:cNvGrpSpPr/>
          <p:nvPr/>
        </p:nvGrpSpPr>
        <p:grpSpPr>
          <a:xfrm>
            <a:off x="524800" y="4748210"/>
            <a:ext cx="1216359" cy="1621837"/>
            <a:chOff x="524799" y="3561157"/>
            <a:chExt cx="1216359" cy="1216378"/>
          </a:xfrm>
        </p:grpSpPr>
        <p:sp>
          <p:nvSpPr>
            <p:cNvPr id="2429" name="Google Shape;2429;p37"/>
            <p:cNvSpPr/>
            <p:nvPr/>
          </p:nvSpPr>
          <p:spPr>
            <a:xfrm>
              <a:off x="524799" y="3561157"/>
              <a:ext cx="1216359" cy="1216378"/>
            </a:xfrm>
            <a:custGeom>
              <a:avLst/>
              <a:gdLst/>
              <a:ahLst/>
              <a:cxnLst/>
              <a:rect l="l" t="t" r="r" b="b"/>
              <a:pathLst>
                <a:path w="7507" h="7507" extrusionOk="0">
                  <a:moveTo>
                    <a:pt x="3752" y="75"/>
                  </a:moveTo>
                  <a:cubicBezTo>
                    <a:pt x="5784" y="75"/>
                    <a:pt x="7433" y="1724"/>
                    <a:pt x="7433" y="3756"/>
                  </a:cubicBezTo>
                  <a:cubicBezTo>
                    <a:pt x="7433" y="5784"/>
                    <a:pt x="5784" y="7437"/>
                    <a:pt x="3752" y="7437"/>
                  </a:cubicBezTo>
                  <a:cubicBezTo>
                    <a:pt x="1724" y="7437"/>
                    <a:pt x="71" y="5784"/>
                    <a:pt x="71" y="3756"/>
                  </a:cubicBezTo>
                  <a:cubicBezTo>
                    <a:pt x="71" y="1724"/>
                    <a:pt x="1724" y="75"/>
                    <a:pt x="3752" y="75"/>
                  </a:cubicBezTo>
                  <a:close/>
                  <a:moveTo>
                    <a:pt x="3752" y="1"/>
                  </a:moveTo>
                  <a:cubicBezTo>
                    <a:pt x="1685" y="1"/>
                    <a:pt x="1" y="1689"/>
                    <a:pt x="1" y="3756"/>
                  </a:cubicBezTo>
                  <a:cubicBezTo>
                    <a:pt x="1" y="5823"/>
                    <a:pt x="1685" y="7507"/>
                    <a:pt x="3752" y="7507"/>
                  </a:cubicBezTo>
                  <a:cubicBezTo>
                    <a:pt x="5819" y="7507"/>
                    <a:pt x="7507" y="5823"/>
                    <a:pt x="7507" y="3756"/>
                  </a:cubicBezTo>
                  <a:cubicBezTo>
                    <a:pt x="7507" y="1689"/>
                    <a:pt x="5819" y="1"/>
                    <a:pt x="37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771569" y="3805173"/>
              <a:ext cx="725732" cy="725582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29" y="74"/>
                  </a:moveTo>
                  <a:cubicBezTo>
                    <a:pt x="3425" y="74"/>
                    <a:pt x="4404" y="1053"/>
                    <a:pt x="4404" y="2250"/>
                  </a:cubicBezTo>
                  <a:cubicBezTo>
                    <a:pt x="4404" y="3446"/>
                    <a:pt x="3425" y="4408"/>
                    <a:pt x="2229" y="4408"/>
                  </a:cubicBezTo>
                  <a:cubicBezTo>
                    <a:pt x="1032" y="4408"/>
                    <a:pt x="70" y="3446"/>
                    <a:pt x="70" y="2250"/>
                  </a:cubicBezTo>
                  <a:cubicBezTo>
                    <a:pt x="70" y="1053"/>
                    <a:pt x="1032" y="74"/>
                    <a:pt x="2229" y="74"/>
                  </a:cubicBezTo>
                  <a:close/>
                  <a:moveTo>
                    <a:pt x="2229" y="0"/>
                  </a:moveTo>
                  <a:cubicBezTo>
                    <a:pt x="997" y="0"/>
                    <a:pt x="1" y="1014"/>
                    <a:pt x="1" y="2250"/>
                  </a:cubicBezTo>
                  <a:cubicBezTo>
                    <a:pt x="1" y="3481"/>
                    <a:pt x="997" y="4478"/>
                    <a:pt x="2229" y="4478"/>
                  </a:cubicBezTo>
                  <a:cubicBezTo>
                    <a:pt x="3482" y="4478"/>
                    <a:pt x="4478" y="3481"/>
                    <a:pt x="4478" y="2250"/>
                  </a:cubicBezTo>
                  <a:cubicBezTo>
                    <a:pt x="4478" y="1014"/>
                    <a:pt x="3482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959198" y="3993451"/>
              <a:ext cx="349823" cy="349828"/>
            </a:xfrm>
            <a:custGeom>
              <a:avLst/>
              <a:gdLst/>
              <a:ahLst/>
              <a:cxnLst/>
              <a:rect l="l" t="t" r="r" b="b"/>
              <a:pathLst>
                <a:path w="2159" h="2159" extrusionOk="0">
                  <a:moveTo>
                    <a:pt x="1071" y="70"/>
                  </a:moveTo>
                  <a:cubicBezTo>
                    <a:pt x="1632" y="70"/>
                    <a:pt x="2089" y="527"/>
                    <a:pt x="2089" y="1088"/>
                  </a:cubicBezTo>
                  <a:cubicBezTo>
                    <a:pt x="2089" y="1632"/>
                    <a:pt x="1632" y="2084"/>
                    <a:pt x="1071" y="2084"/>
                  </a:cubicBezTo>
                  <a:cubicBezTo>
                    <a:pt x="527" y="2084"/>
                    <a:pt x="74" y="1632"/>
                    <a:pt x="74" y="1088"/>
                  </a:cubicBezTo>
                  <a:cubicBezTo>
                    <a:pt x="74" y="527"/>
                    <a:pt x="527" y="70"/>
                    <a:pt x="1071" y="70"/>
                  </a:cubicBezTo>
                  <a:close/>
                  <a:moveTo>
                    <a:pt x="1071" y="0"/>
                  </a:moveTo>
                  <a:cubicBezTo>
                    <a:pt x="475" y="0"/>
                    <a:pt x="0" y="487"/>
                    <a:pt x="0" y="1088"/>
                  </a:cubicBezTo>
                  <a:cubicBezTo>
                    <a:pt x="0" y="1684"/>
                    <a:pt x="475" y="2158"/>
                    <a:pt x="1071" y="2158"/>
                  </a:cubicBezTo>
                  <a:cubicBezTo>
                    <a:pt x="1671" y="2158"/>
                    <a:pt x="2159" y="1684"/>
                    <a:pt x="2159" y="1088"/>
                  </a:cubicBezTo>
                  <a:cubicBezTo>
                    <a:pt x="2159" y="487"/>
                    <a:pt x="1671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2" name="Google Shape;2432;p37"/>
          <p:cNvSpPr/>
          <p:nvPr/>
        </p:nvSpPr>
        <p:spPr>
          <a:xfrm>
            <a:off x="8373122" y="3508235"/>
            <a:ext cx="420900" cy="561200"/>
          </a:xfrm>
          <a:prstGeom prst="ellipse">
            <a:avLst/>
          </a:prstGeom>
          <a:gradFill>
            <a:gsLst>
              <a:gs pos="0">
                <a:srgbClr val="EC2519">
                  <a:alpha val="57647"/>
                </a:srgbClr>
              </a:gs>
              <a:gs pos="100000">
                <a:schemeClr val="accent1"/>
              </a:gs>
            </a:gsLst>
            <a:lin ang="5400012" scaled="0"/>
          </a:gradFill>
          <a:ln>
            <a:noFill/>
          </a:ln>
          <a:effectLst>
            <a:outerShdw blurRad="100013" dist="133350" dir="1740000" algn="bl" rotWithShape="0">
              <a:schemeClr val="accent1">
                <a:alpha val="4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3" name="Google Shape;2433;p37"/>
          <p:cNvGrpSpPr/>
          <p:nvPr/>
        </p:nvGrpSpPr>
        <p:grpSpPr>
          <a:xfrm rot="-5400000">
            <a:off x="210717" y="616239"/>
            <a:ext cx="1273141" cy="847880"/>
            <a:chOff x="7595029" y="282856"/>
            <a:chExt cx="1179125" cy="1047024"/>
          </a:xfrm>
        </p:grpSpPr>
        <p:sp>
          <p:nvSpPr>
            <p:cNvPr id="2434" name="Google Shape;2434;p3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7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 rot="-5400000">
            <a:off x="-202102" y="2881089"/>
            <a:ext cx="1831360" cy="662745"/>
            <a:chOff x="5747281" y="232051"/>
            <a:chExt cx="1696122" cy="818406"/>
          </a:xfrm>
        </p:grpSpPr>
        <p:sp>
          <p:nvSpPr>
            <p:cNvPr id="2467" name="Google Shape;2467;p37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7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7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7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7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7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2396;p37"/>
          <p:cNvSpPr txBox="1">
            <a:spLocks noGrp="1"/>
          </p:cNvSpPr>
          <p:nvPr>
            <p:ph type="title" idx="14"/>
          </p:nvPr>
        </p:nvSpPr>
        <p:spPr>
          <a:xfrm>
            <a:off x="3132309" y="2704279"/>
            <a:ext cx="5476657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El Laboratorio de Innovación Pública … algunas ideas adicionales</a:t>
            </a:r>
            <a:endParaRPr dirty="0"/>
          </a:p>
        </p:txBody>
      </p:sp>
      <p:sp>
        <p:nvSpPr>
          <p:cNvPr id="90" name="5 Título"/>
          <p:cNvSpPr>
            <a:spLocks noGrp="1"/>
          </p:cNvSpPr>
          <p:nvPr>
            <p:ph type="title" idx="14"/>
          </p:nvPr>
        </p:nvSpPr>
        <p:spPr>
          <a:xfrm>
            <a:off x="3131840" y="1627931"/>
            <a:ext cx="4324107" cy="586000"/>
          </a:xfrm>
        </p:spPr>
        <p:txBody>
          <a:bodyPr/>
          <a:lstStyle/>
          <a:p>
            <a:r>
              <a:rPr lang="es-ES" dirty="0"/>
              <a:t>Herramientas de Innovación Pública y de ‘Design Thinking’</a:t>
            </a:r>
          </a:p>
        </p:txBody>
      </p:sp>
    </p:spTree>
    <p:extLst>
      <p:ext uri="{BB962C8B-B14F-4D97-AF65-F5344CB8AC3E}">
        <p14:creationId xmlns:p14="http://schemas.microsoft.com/office/powerpoint/2010/main" val="387859896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627783" y="2186700"/>
            <a:ext cx="3728793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Herramientas de Innovación Pública y de Design Thinking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411856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030115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Toolkit de diseño de la UOC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s-ES" dirty="0"/>
              <a:t>http://design-toolkit.recursos.uoc.edu/es/</a:t>
            </a:r>
            <a:endParaRPr lang="en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1026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1240" y="671561"/>
            <a:ext cx="1517490" cy="1033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408" y="2128103"/>
            <a:ext cx="3763611" cy="41295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>
            <a:hlinkClick r:id="rId5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132" y="2156307"/>
            <a:ext cx="3768036" cy="409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>
            <a:hlinkClick r:id="rId5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3733" y="1767040"/>
            <a:ext cx="862529" cy="354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1170071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Toolkit de diseño de la UOC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2050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2377699"/>
            <a:ext cx="3901229" cy="4303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>
            <a:hlinkClick r:id="rId3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614" y="2391703"/>
            <a:ext cx="3940337" cy="42895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2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8481" y="999980"/>
            <a:ext cx="1517490" cy="1033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653640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Toolkit de diseño de la UOC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3074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591" y="2053663"/>
            <a:ext cx="3802963" cy="415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>
            <a:hlinkClick r:id="rId3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9906" y="2020209"/>
            <a:ext cx="3812849" cy="42055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2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7061" y="878743"/>
            <a:ext cx="1517490" cy="1033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8129859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Toolkit de diseño de la UOC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4098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425" y="1736574"/>
            <a:ext cx="4584062" cy="49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>
            <a:hlinkClick r:id="rId3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6738" y="3036471"/>
            <a:ext cx="4147424" cy="22904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2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5401" y="1033912"/>
            <a:ext cx="1517490" cy="1033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609717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" dirty="0"/>
              <a:t>Comunidad de Design Thinking: </a:t>
            </a:r>
            <a:r>
              <a:rPr lang="es-ES" dirty="0">
                <a:hlinkClick r:id="rId3"/>
              </a:rPr>
              <a:t>https://www.designthinking.services</a:t>
            </a:r>
            <a:r>
              <a:rPr lang="es-ES" dirty="0"/>
              <a:t> con herramientas gratuitas</a:t>
            </a:r>
            <a:endParaRPr lang="en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5122" name="Picture 2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5394" y="2187467"/>
            <a:ext cx="67929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3" name="Picture 3">
            <a:hlinkClick r:id="rId4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6144" y="2728994"/>
            <a:ext cx="5098561" cy="40123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5" name="Picture 5">
            <a:hlinkClick r:id="rId3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9774" y="1310592"/>
            <a:ext cx="1837066" cy="7377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9522252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" dirty="0"/>
              <a:t>Comunidad de Design Thinking: </a:t>
            </a:r>
            <a:r>
              <a:rPr lang="es-ES" dirty="0">
                <a:hlinkClick r:id="rId3"/>
              </a:rPr>
              <a:t>https://www.designthinking.services</a:t>
            </a:r>
            <a:r>
              <a:rPr lang="es-ES" dirty="0"/>
              <a:t> con herramientas gratuitas</a:t>
            </a:r>
            <a:endParaRPr lang="en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5125" name="Picture 5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9774" y="1310592"/>
            <a:ext cx="1837066" cy="7377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6" name="Picture 2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8812" y="2224570"/>
            <a:ext cx="6815857" cy="6456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7" name="Picture 3">
            <a:hlinkClick r:id="rId5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5463" y="2872556"/>
            <a:ext cx="4824259" cy="38595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00469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1122409" y="504799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Técnicas y Herramientas de Design Thinking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87974" y="867065"/>
            <a:ext cx="6637125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" dirty="0"/>
              <a:t>Comunidad de Design Thinking: </a:t>
            </a:r>
            <a:r>
              <a:rPr lang="es-ES" dirty="0">
                <a:hlinkClick r:id="rId3"/>
              </a:rPr>
              <a:t>https://www.designthinking.services</a:t>
            </a:r>
            <a:r>
              <a:rPr lang="es-ES" dirty="0"/>
              <a:t> con herramientas gratuitas</a:t>
            </a:r>
            <a:endParaRPr lang="en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" dirty="0"/>
          </a:p>
        </p:txBody>
      </p:sp>
      <p:pic>
        <p:nvPicPr>
          <p:cNvPr id="5125" name="Picture 5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9774" y="1310592"/>
            <a:ext cx="1837066" cy="7377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0" name="Picture 2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341" y="2142413"/>
            <a:ext cx="8084291" cy="601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>
            <a:hlinkClick r:id="rId5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305" y="3094521"/>
            <a:ext cx="5031604" cy="25565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4378045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91" name="Google Shape;3191;p56"/>
          <p:cNvGraphicFramePr/>
          <p:nvPr>
            <p:extLst>
              <p:ext uri="{D42A27DB-BD31-4B8C-83A1-F6EECF244321}">
                <p14:modId xmlns:p14="http://schemas.microsoft.com/office/powerpoint/2010/main" val="4060612784"/>
              </p:ext>
            </p:extLst>
          </p:nvPr>
        </p:nvGraphicFramePr>
        <p:xfrm>
          <a:off x="644539" y="1607333"/>
          <a:ext cx="8208911" cy="508874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1942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42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04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76064"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Bebas Neue"/>
                          <a:ea typeface="Bebas Neue"/>
                          <a:cs typeface="Bebas Neue"/>
                          <a:sym typeface="Bebas Neue"/>
                        </a:rPr>
                        <a:t>Recurso</a:t>
                      </a:r>
                      <a:endParaRPr sz="16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Bebas Neue"/>
                          <a:ea typeface="Bebas Neue"/>
                          <a:cs typeface="Bebas Neue"/>
                          <a:sym typeface="Bebas Neue"/>
                        </a:rPr>
                        <a:t>Descripción</a:t>
                      </a:r>
                      <a:endParaRPr sz="16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008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Design </a:t>
                      </a: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Toolkit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UOC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Toolbox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con métodos, modelos y principios de innovación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058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100% Open</a:t>
                      </a:r>
                      <a:r>
                        <a:rPr lang="en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Toolkit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Innovación abierta con varias tipologías y fases del proceso</a:t>
                      </a:r>
                      <a:r>
                        <a:rPr lang="en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 innovación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108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Design Thinking en</a:t>
                      </a:r>
                      <a:r>
                        <a:rPr lang="en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Español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Difusión</a:t>
                      </a:r>
                      <a:r>
                        <a:rPr lang="en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libre de contenidos didácticos y metodologías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8487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Method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Library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54 descripciones prácticas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para diseño de servicios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64778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Team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Coaching </a:t>
                      </a: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Toolkit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Recopilación de técnicas en 5 fases para proyectos colaborativos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58487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Ayuntamiento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 Barcelona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Herramientas para una transformación digital abierta y ágil</a:t>
                      </a: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Google Shape;2585;p40"/>
          <p:cNvSpPr txBox="1">
            <a:spLocks/>
          </p:cNvSpPr>
          <p:nvPr/>
        </p:nvSpPr>
        <p:spPr>
          <a:xfrm>
            <a:off x="1403648" y="1102112"/>
            <a:ext cx="6347498" cy="5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s-ES" sz="2400" kern="0" dirty="0"/>
              <a:t>Catálogo de recursos de Innovación </a:t>
            </a:r>
          </a:p>
        </p:txBody>
      </p:sp>
      <p:pic>
        <p:nvPicPr>
          <p:cNvPr id="7" name="Picture 3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414" y="2996952"/>
            <a:ext cx="792088" cy="574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2104" y="3789040"/>
            <a:ext cx="1728192" cy="432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8" name="Picture 2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1921" y="2276872"/>
            <a:ext cx="1657074" cy="57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4">
            <a:hlinkClick r:id="rId9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232" y="4509120"/>
            <a:ext cx="1849475" cy="401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>
            <a:hlinkClick r:id="rId11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8252" y="5301208"/>
            <a:ext cx="1884412" cy="5165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6">
            <a:hlinkClick r:id="rId13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8920" y="6093296"/>
            <a:ext cx="2138407" cy="3872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9146073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91" name="Google Shape;3191;p56"/>
          <p:cNvGraphicFramePr/>
          <p:nvPr>
            <p:extLst>
              <p:ext uri="{D42A27DB-BD31-4B8C-83A1-F6EECF244321}">
                <p14:modId xmlns:p14="http://schemas.microsoft.com/office/powerpoint/2010/main" val="1667902285"/>
              </p:ext>
            </p:extLst>
          </p:nvPr>
        </p:nvGraphicFramePr>
        <p:xfrm>
          <a:off x="707270" y="1472234"/>
          <a:ext cx="8208911" cy="53167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1942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42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04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69983"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Bebas Neue"/>
                          <a:ea typeface="Bebas Neue"/>
                          <a:cs typeface="Bebas Neue"/>
                          <a:sym typeface="Bebas Neue"/>
                        </a:rPr>
                        <a:t>Recurso</a:t>
                      </a:r>
                      <a:endParaRPr sz="16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1"/>
                          </a:solidFill>
                          <a:latin typeface="Bebas Neue"/>
                          <a:ea typeface="Bebas Neue"/>
                          <a:cs typeface="Bebas Neue"/>
                          <a:sym typeface="Bebas Neue"/>
                        </a:rPr>
                        <a:t>Descripción</a:t>
                      </a:r>
                      <a:endParaRPr sz="1600" dirty="0">
                        <a:solidFill>
                          <a:schemeClr val="lt1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L="91425" marR="91425" marT="1219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316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Kit Innova (PDF)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Herramientas para facilitar encuentros y visitas de proyectos innovadores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38174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Design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Kit: </a:t>
                      </a:r>
                      <a:r>
                        <a:rPr lang="es-ES" sz="1600" baseline="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Methods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es-ES" sz="1600" baseline="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for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Human-</a:t>
                      </a:r>
                      <a:r>
                        <a:rPr lang="es-ES" sz="1600" baseline="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Centered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Design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Métodos para desencadenar la creatividad, poniendo a las personas en el centro del proceso de diseño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316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Service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Design Tools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Plataforma abierta de herramientas de gestión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del 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conocimiento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316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Service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Design Manual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Manual para crear e implementar servicios digitales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3346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Content </a:t>
                      </a: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Strategy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es-ES" sz="1600" dirty="0" err="1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Guide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Diseño</a:t>
                      </a:r>
                      <a:r>
                        <a:rPr lang="es-ES" sz="1600" baseline="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de </a:t>
                      </a: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servicios digitales sencillos, claros y rápidos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3346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Herramientas de Innovación (PDF)</a:t>
                      </a:r>
                    </a:p>
                  </a:txBody>
                  <a:tcPr marL="91425" marR="91425" marT="120000" marB="121900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sz="16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Bitácora de herramientas para la innovación pública</a:t>
                      </a:r>
                      <a:endParaRPr sz="1600" dirty="0">
                        <a:solidFill>
                          <a:schemeClr val="lt1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120000" marB="121900" anchor="ctr">
                    <a:lnL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Google Shape;2585;p40"/>
          <p:cNvSpPr txBox="1">
            <a:spLocks/>
          </p:cNvSpPr>
          <p:nvPr/>
        </p:nvSpPr>
        <p:spPr>
          <a:xfrm>
            <a:off x="1403648" y="980728"/>
            <a:ext cx="6347498" cy="5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s-ES" sz="2400" kern="0" dirty="0"/>
              <a:t>Catálogo de recursos de Innovación </a:t>
            </a:r>
          </a:p>
        </p:txBody>
      </p:sp>
      <p:pic>
        <p:nvPicPr>
          <p:cNvPr id="10242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0076" y="2060848"/>
            <a:ext cx="1512169" cy="581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3" name="Picture 3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4885" y="2924944"/>
            <a:ext cx="1942553" cy="539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4" name="Picture 4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3034" y="3702386"/>
            <a:ext cx="1751131" cy="5928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5" name="Picture 5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906" y="4581128"/>
            <a:ext cx="2160240" cy="324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7" name="Picture 7">
            <a:hlinkClick r:id="rId11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2871" y="6021288"/>
            <a:ext cx="1786309" cy="6876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>
            <a:hlinkClick r:id="rId13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5847" y="5373216"/>
            <a:ext cx="2000357" cy="327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15130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555776" y="2177660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El Laboratorio de Innovación Pública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264097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627784" y="1654921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El Laboratorio de Innovación Pública … algunas ideas adicionales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06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1481924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Diferencias entre GobLabs y LabsCiudadanos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2463592" y="1741663"/>
            <a:ext cx="6566383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800" dirty="0"/>
              <a:t>Diferencias entre </a:t>
            </a:r>
            <a:r>
              <a:rPr lang="es-ES" sz="1800" b="1" dirty="0"/>
              <a:t>GobLabs</a:t>
            </a:r>
            <a:r>
              <a:rPr lang="es-ES" sz="1800" dirty="0"/>
              <a:t>, </a:t>
            </a:r>
            <a:r>
              <a:rPr lang="es-ES" sz="1800" b="1" dirty="0"/>
              <a:t>LabsCiudadanos</a:t>
            </a:r>
            <a:r>
              <a:rPr lang="es-ES" sz="1800" dirty="0"/>
              <a:t> y </a:t>
            </a:r>
            <a:r>
              <a:rPr lang="es-ES" sz="1800" b="1" dirty="0"/>
              <a:t>Living Labs (fuente: red </a:t>
            </a:r>
            <a:r>
              <a:rPr lang="es-ES" sz="1800" b="1" dirty="0" err="1"/>
              <a:t>Innolabs</a:t>
            </a:r>
            <a:r>
              <a:rPr lang="es-ES" sz="1800" b="1" dirty="0"/>
              <a:t>)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4264" y="2583957"/>
            <a:ext cx="5851927" cy="3059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37083662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400" dirty="0"/>
              <a:t>Diferencias entre GobLabs y LabsCiudadanos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2476176" y="1734347"/>
            <a:ext cx="6566383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800" dirty="0"/>
              <a:t>Diferencias entre </a:t>
            </a:r>
            <a:r>
              <a:rPr lang="es-ES" sz="1800" b="1" dirty="0"/>
              <a:t>GobLabs</a:t>
            </a:r>
            <a:r>
              <a:rPr lang="es-ES" sz="1800" dirty="0"/>
              <a:t> y  </a:t>
            </a:r>
            <a:r>
              <a:rPr lang="es-ES" sz="1800" b="1" dirty="0"/>
              <a:t>LabsCiudadanos</a:t>
            </a:r>
            <a:r>
              <a:rPr lang="es-ES" sz="1800" dirty="0"/>
              <a:t>           (fuente: FEMP)</a:t>
            </a:r>
            <a:endParaRPr lang="es-ES" sz="1800" b="1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2784096"/>
            <a:ext cx="7922864" cy="24551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0080000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488622" y="370600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Gamificación / Ludificación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816111" y="1020234"/>
            <a:ext cx="4655040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sz="1800" dirty="0"/>
              <a:t>Traslado al ámbito educativo de la mecánica de los juegos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sz="1800" dirty="0"/>
              <a:t>Particularmente útil en el marco del e-learning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" sz="18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0977" y="300482"/>
            <a:ext cx="3457845" cy="2311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8096" y="2726633"/>
            <a:ext cx="5720713" cy="27740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0054760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6184662" y="2466515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5689892" y="2898689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488622" y="370600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Gamificación / Ludificación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4514500" y="3413807"/>
            <a:ext cx="4289438" cy="3176919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29" name="Google Shape;2629;p40"/>
          <p:cNvSpPr/>
          <p:nvPr/>
        </p:nvSpPr>
        <p:spPr>
          <a:xfrm>
            <a:off x="7740675" y="1930667"/>
            <a:ext cx="1926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0" name="Google Shape;2630;p40"/>
          <p:cNvSpPr/>
          <p:nvPr/>
        </p:nvSpPr>
        <p:spPr>
          <a:xfrm rot="5807906">
            <a:off x="6379118" y="862214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5922618" y="1504796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40"/>
          <p:cNvGrpSpPr/>
          <p:nvPr/>
        </p:nvGrpSpPr>
        <p:grpSpPr>
          <a:xfrm rot="-5400000">
            <a:off x="6173801" y="2233111"/>
            <a:ext cx="1785904" cy="646295"/>
            <a:chOff x="5747281" y="232051"/>
            <a:chExt cx="1696122" cy="818406"/>
          </a:xfrm>
        </p:grpSpPr>
        <p:sp>
          <p:nvSpPr>
            <p:cNvPr id="2683" name="Google Shape;2683;p40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40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40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40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40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40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2586;p40"/>
          <p:cNvSpPr txBox="1">
            <a:spLocks noGrp="1"/>
          </p:cNvSpPr>
          <p:nvPr>
            <p:ph type="subTitle" idx="1"/>
          </p:nvPr>
        </p:nvSpPr>
        <p:spPr>
          <a:xfrm>
            <a:off x="1164082" y="1214335"/>
            <a:ext cx="4655040" cy="16743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sz="1800" dirty="0"/>
              <a:t>Distintas opciones dinamizadoras: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sz="1600"/>
              <a:t>Recompensas</a:t>
            </a:r>
            <a:endParaRPr lang="en" sz="1600" dirty="0"/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sz="1600" dirty="0"/>
              <a:t>Estatus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sz="1600" dirty="0"/>
              <a:t>Logro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" sz="1600" dirty="0"/>
              <a:t>Competición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" sz="1800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8970" y="2745435"/>
            <a:ext cx="3087213" cy="30586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6369833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39"/>
          <p:cNvSpPr txBox="1">
            <a:spLocks noGrp="1"/>
          </p:cNvSpPr>
          <p:nvPr>
            <p:ph type="title"/>
          </p:nvPr>
        </p:nvSpPr>
        <p:spPr>
          <a:xfrm>
            <a:off x="2555776" y="1855903"/>
            <a:ext cx="32250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Exploración de Iniciativas en marcha de Innovación Pública</a:t>
            </a:r>
            <a:endParaRPr dirty="0"/>
          </a:p>
        </p:txBody>
      </p:sp>
      <p:sp>
        <p:nvSpPr>
          <p:cNvPr id="2559" name="Google Shape;2559;p39"/>
          <p:cNvSpPr txBox="1">
            <a:spLocks noGrp="1"/>
          </p:cNvSpPr>
          <p:nvPr>
            <p:ph type="title" idx="2"/>
          </p:nvPr>
        </p:nvSpPr>
        <p:spPr>
          <a:xfrm>
            <a:off x="1341625" y="2256651"/>
            <a:ext cx="1363500" cy="15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07</a:t>
            </a:r>
            <a:endParaRPr dirty="0"/>
          </a:p>
        </p:txBody>
      </p:sp>
      <p:sp>
        <p:nvSpPr>
          <p:cNvPr id="2560" name="Google Shape;2560;p39"/>
          <p:cNvSpPr/>
          <p:nvPr/>
        </p:nvSpPr>
        <p:spPr>
          <a:xfrm>
            <a:off x="6914342" y="4247748"/>
            <a:ext cx="1318200" cy="17576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39"/>
          <p:cNvSpPr/>
          <p:nvPr/>
        </p:nvSpPr>
        <p:spPr>
          <a:xfrm>
            <a:off x="7681470" y="3646571"/>
            <a:ext cx="234300" cy="312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39"/>
          <p:cNvSpPr/>
          <p:nvPr/>
        </p:nvSpPr>
        <p:spPr>
          <a:xfrm rot="5808019">
            <a:off x="6025956" y="2347399"/>
            <a:ext cx="1672164" cy="1254123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3" name="Google Shape;2563;p39"/>
          <p:cNvGrpSpPr/>
          <p:nvPr/>
        </p:nvGrpSpPr>
        <p:grpSpPr>
          <a:xfrm>
            <a:off x="7421327" y="4559938"/>
            <a:ext cx="304254" cy="414095"/>
            <a:chOff x="8145963" y="2951990"/>
            <a:chExt cx="250229" cy="255425"/>
          </a:xfrm>
        </p:grpSpPr>
        <p:sp>
          <p:nvSpPr>
            <p:cNvPr id="2564" name="Google Shape;2564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9"/>
            <p:cNvSpPr/>
            <p:nvPr/>
          </p:nvSpPr>
          <p:spPr>
            <a:xfrm>
              <a:off x="8145963" y="3046398"/>
              <a:ext cx="250229" cy="66606"/>
            </a:xfrm>
            <a:custGeom>
              <a:avLst/>
              <a:gdLst/>
              <a:ahLst/>
              <a:cxnLst/>
              <a:rect l="l" t="t" r="r" b="b"/>
              <a:pathLst>
                <a:path w="819" h="218" extrusionOk="0">
                  <a:moveTo>
                    <a:pt x="0" y="0"/>
                  </a:moveTo>
                  <a:lnTo>
                    <a:pt x="0" y="218"/>
                  </a:lnTo>
                  <a:lnTo>
                    <a:pt x="818" y="218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9"/>
            <p:cNvSpPr/>
            <p:nvPr/>
          </p:nvSpPr>
          <p:spPr>
            <a:xfrm>
              <a:off x="8240371" y="2951990"/>
              <a:ext cx="66606" cy="255425"/>
            </a:xfrm>
            <a:custGeom>
              <a:avLst/>
              <a:gdLst/>
              <a:ahLst/>
              <a:cxnLst/>
              <a:rect l="l" t="t" r="r" b="b"/>
              <a:pathLst>
                <a:path w="218" h="836" extrusionOk="0">
                  <a:moveTo>
                    <a:pt x="0" y="0"/>
                  </a:moveTo>
                  <a:lnTo>
                    <a:pt x="0" y="836"/>
                  </a:lnTo>
                  <a:lnTo>
                    <a:pt x="218" y="83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39"/>
          <p:cNvGrpSpPr/>
          <p:nvPr/>
        </p:nvGrpSpPr>
        <p:grpSpPr>
          <a:xfrm>
            <a:off x="6356577" y="4074497"/>
            <a:ext cx="364064" cy="485423"/>
            <a:chOff x="8124576" y="3501025"/>
            <a:chExt cx="299419" cy="299422"/>
          </a:xfrm>
        </p:grpSpPr>
        <p:sp>
          <p:nvSpPr>
            <p:cNvPr id="2568" name="Google Shape;2568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9"/>
            <p:cNvSpPr/>
            <p:nvPr/>
          </p:nvSpPr>
          <p:spPr>
            <a:xfrm>
              <a:off x="8124576" y="3616514"/>
              <a:ext cx="299419" cy="66912"/>
            </a:xfrm>
            <a:custGeom>
              <a:avLst/>
              <a:gdLst/>
              <a:ahLst/>
              <a:cxnLst/>
              <a:rect l="l" t="t" r="r" b="b"/>
              <a:pathLst>
                <a:path w="980" h="219" extrusionOk="0">
                  <a:moveTo>
                    <a:pt x="0" y="1"/>
                  </a:moveTo>
                  <a:lnTo>
                    <a:pt x="0" y="218"/>
                  </a:lnTo>
                  <a:lnTo>
                    <a:pt x="980" y="21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9"/>
            <p:cNvSpPr/>
            <p:nvPr/>
          </p:nvSpPr>
          <p:spPr>
            <a:xfrm>
              <a:off x="8240371" y="3501025"/>
              <a:ext cx="66606" cy="299422"/>
            </a:xfrm>
            <a:custGeom>
              <a:avLst/>
              <a:gdLst/>
              <a:ahLst/>
              <a:cxnLst/>
              <a:rect l="l" t="t" r="r" b="b"/>
              <a:pathLst>
                <a:path w="218" h="980" extrusionOk="0">
                  <a:moveTo>
                    <a:pt x="0" y="0"/>
                  </a:moveTo>
                  <a:lnTo>
                    <a:pt x="0" y="979"/>
                  </a:lnTo>
                  <a:lnTo>
                    <a:pt x="218" y="97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39"/>
          <p:cNvSpPr/>
          <p:nvPr/>
        </p:nvSpPr>
        <p:spPr>
          <a:xfrm>
            <a:off x="6649352" y="1249837"/>
            <a:ext cx="821320" cy="1095093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2" name="Google Shape;2572;p39"/>
          <p:cNvGrpSpPr/>
          <p:nvPr/>
        </p:nvGrpSpPr>
        <p:grpSpPr>
          <a:xfrm rot="1800123">
            <a:off x="7040102" y="1438933"/>
            <a:ext cx="2134688" cy="2846251"/>
            <a:chOff x="6871993" y="908493"/>
            <a:chExt cx="1755608" cy="1755608"/>
          </a:xfrm>
        </p:grpSpPr>
        <p:sp>
          <p:nvSpPr>
            <p:cNvPr id="2573" name="Google Shape;2573;p39"/>
            <p:cNvSpPr/>
            <p:nvPr/>
          </p:nvSpPr>
          <p:spPr>
            <a:xfrm rot="8712360">
              <a:off x="7119117" y="1155617"/>
              <a:ext cx="1261361" cy="1261361"/>
            </a:xfrm>
            <a:custGeom>
              <a:avLst/>
              <a:gdLst/>
              <a:ahLst/>
              <a:cxnLst/>
              <a:rect l="l" t="t" r="r" b="b"/>
              <a:pathLst>
                <a:path w="10718" h="10718" extrusionOk="0">
                  <a:moveTo>
                    <a:pt x="5365" y="148"/>
                  </a:moveTo>
                  <a:cubicBezTo>
                    <a:pt x="8233" y="148"/>
                    <a:pt x="10570" y="2485"/>
                    <a:pt x="10570" y="5352"/>
                  </a:cubicBezTo>
                  <a:cubicBezTo>
                    <a:pt x="10570" y="8233"/>
                    <a:pt x="8233" y="10574"/>
                    <a:pt x="5365" y="10574"/>
                  </a:cubicBezTo>
                  <a:cubicBezTo>
                    <a:pt x="2485" y="10574"/>
                    <a:pt x="144" y="8233"/>
                    <a:pt x="144" y="5352"/>
                  </a:cubicBezTo>
                  <a:cubicBezTo>
                    <a:pt x="144" y="2485"/>
                    <a:pt x="2485" y="148"/>
                    <a:pt x="5365" y="148"/>
                  </a:cubicBezTo>
                  <a:close/>
                  <a:moveTo>
                    <a:pt x="5365" y="0"/>
                  </a:moveTo>
                  <a:cubicBezTo>
                    <a:pt x="2411" y="0"/>
                    <a:pt x="0" y="2394"/>
                    <a:pt x="0" y="5352"/>
                  </a:cubicBezTo>
                  <a:cubicBezTo>
                    <a:pt x="0" y="8307"/>
                    <a:pt x="2411" y="10718"/>
                    <a:pt x="5365" y="10718"/>
                  </a:cubicBezTo>
                  <a:cubicBezTo>
                    <a:pt x="8324" y="10718"/>
                    <a:pt x="10718" y="8307"/>
                    <a:pt x="10718" y="5352"/>
                  </a:cubicBezTo>
                  <a:cubicBezTo>
                    <a:pt x="10718" y="2394"/>
                    <a:pt x="8324" y="0"/>
                    <a:pt x="5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9"/>
            <p:cNvSpPr/>
            <p:nvPr/>
          </p:nvSpPr>
          <p:spPr>
            <a:xfrm rot="8712360">
              <a:off x="7210102" y="1182805"/>
              <a:ext cx="1078006" cy="1077535"/>
            </a:xfrm>
            <a:custGeom>
              <a:avLst/>
              <a:gdLst/>
              <a:ahLst/>
              <a:cxnLst/>
              <a:rect l="l" t="t" r="r" b="b"/>
              <a:pathLst>
                <a:path w="9160" h="9156" extrusionOk="0">
                  <a:moveTo>
                    <a:pt x="4569" y="126"/>
                  </a:moveTo>
                  <a:cubicBezTo>
                    <a:pt x="7036" y="126"/>
                    <a:pt x="9029" y="2119"/>
                    <a:pt x="9029" y="4586"/>
                  </a:cubicBezTo>
                  <a:cubicBezTo>
                    <a:pt x="9029" y="7032"/>
                    <a:pt x="7036" y="9029"/>
                    <a:pt x="4569" y="9029"/>
                  </a:cubicBezTo>
                  <a:cubicBezTo>
                    <a:pt x="2124" y="9029"/>
                    <a:pt x="131" y="7032"/>
                    <a:pt x="131" y="4586"/>
                  </a:cubicBezTo>
                  <a:cubicBezTo>
                    <a:pt x="131" y="2119"/>
                    <a:pt x="2124" y="126"/>
                    <a:pt x="4569" y="126"/>
                  </a:cubicBezTo>
                  <a:close/>
                  <a:moveTo>
                    <a:pt x="4569" y="0"/>
                  </a:moveTo>
                  <a:cubicBezTo>
                    <a:pt x="2050" y="0"/>
                    <a:pt x="0" y="2050"/>
                    <a:pt x="0" y="4586"/>
                  </a:cubicBezTo>
                  <a:cubicBezTo>
                    <a:pt x="0" y="7106"/>
                    <a:pt x="2050" y="9155"/>
                    <a:pt x="4569" y="9155"/>
                  </a:cubicBezTo>
                  <a:cubicBezTo>
                    <a:pt x="7110" y="9155"/>
                    <a:pt x="9160" y="7106"/>
                    <a:pt x="9160" y="4586"/>
                  </a:cubicBezTo>
                  <a:cubicBezTo>
                    <a:pt x="9160" y="2050"/>
                    <a:pt x="711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9"/>
            <p:cNvSpPr/>
            <p:nvPr/>
          </p:nvSpPr>
          <p:spPr>
            <a:xfrm rot="8712360">
              <a:off x="7302227" y="1207156"/>
              <a:ext cx="893709" cy="894298"/>
            </a:xfrm>
            <a:custGeom>
              <a:avLst/>
              <a:gdLst/>
              <a:ahLst/>
              <a:cxnLst/>
              <a:rect l="l" t="t" r="r" b="b"/>
              <a:pathLst>
                <a:path w="7594" h="7599" extrusionOk="0">
                  <a:moveTo>
                    <a:pt x="3807" y="110"/>
                  </a:moveTo>
                  <a:cubicBezTo>
                    <a:pt x="5835" y="110"/>
                    <a:pt x="7484" y="1759"/>
                    <a:pt x="7484" y="3791"/>
                  </a:cubicBezTo>
                  <a:cubicBezTo>
                    <a:pt x="7484" y="5823"/>
                    <a:pt x="5835" y="7472"/>
                    <a:pt x="3807" y="7472"/>
                  </a:cubicBezTo>
                  <a:cubicBezTo>
                    <a:pt x="1775" y="7472"/>
                    <a:pt x="126" y="5823"/>
                    <a:pt x="126" y="3791"/>
                  </a:cubicBezTo>
                  <a:cubicBezTo>
                    <a:pt x="126" y="1759"/>
                    <a:pt x="1775" y="110"/>
                    <a:pt x="3807" y="110"/>
                  </a:cubicBezTo>
                  <a:close/>
                  <a:moveTo>
                    <a:pt x="3807" y="1"/>
                  </a:moveTo>
                  <a:cubicBezTo>
                    <a:pt x="1701" y="1"/>
                    <a:pt x="0" y="1707"/>
                    <a:pt x="0" y="3791"/>
                  </a:cubicBezTo>
                  <a:cubicBezTo>
                    <a:pt x="0" y="5893"/>
                    <a:pt x="1701" y="7598"/>
                    <a:pt x="3807" y="7598"/>
                  </a:cubicBezTo>
                  <a:cubicBezTo>
                    <a:pt x="5892" y="7598"/>
                    <a:pt x="7593" y="5893"/>
                    <a:pt x="7593" y="3791"/>
                  </a:cubicBezTo>
                  <a:cubicBezTo>
                    <a:pt x="7593" y="1707"/>
                    <a:pt x="5892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9"/>
            <p:cNvSpPr/>
            <p:nvPr/>
          </p:nvSpPr>
          <p:spPr>
            <a:xfrm rot="8712360">
              <a:off x="7393246" y="1234451"/>
              <a:ext cx="710354" cy="710354"/>
            </a:xfrm>
            <a:custGeom>
              <a:avLst/>
              <a:gdLst/>
              <a:ahLst/>
              <a:cxnLst/>
              <a:rect l="l" t="t" r="r" b="b"/>
              <a:pathLst>
                <a:path w="6036" h="6036" extrusionOk="0">
                  <a:moveTo>
                    <a:pt x="3011" y="109"/>
                  </a:moveTo>
                  <a:cubicBezTo>
                    <a:pt x="4621" y="109"/>
                    <a:pt x="5927" y="1415"/>
                    <a:pt x="5927" y="3025"/>
                  </a:cubicBezTo>
                  <a:cubicBezTo>
                    <a:pt x="5927" y="4622"/>
                    <a:pt x="4621" y="5945"/>
                    <a:pt x="3011" y="5945"/>
                  </a:cubicBezTo>
                  <a:cubicBezTo>
                    <a:pt x="1414" y="5945"/>
                    <a:pt x="91" y="4622"/>
                    <a:pt x="91" y="3025"/>
                  </a:cubicBezTo>
                  <a:cubicBezTo>
                    <a:pt x="91" y="1415"/>
                    <a:pt x="1414" y="109"/>
                    <a:pt x="3011" y="109"/>
                  </a:cubicBezTo>
                  <a:close/>
                  <a:moveTo>
                    <a:pt x="3011" y="1"/>
                  </a:moveTo>
                  <a:cubicBezTo>
                    <a:pt x="1358" y="1"/>
                    <a:pt x="0" y="1358"/>
                    <a:pt x="0" y="3025"/>
                  </a:cubicBezTo>
                  <a:cubicBezTo>
                    <a:pt x="0" y="4696"/>
                    <a:pt x="1358" y="6036"/>
                    <a:pt x="3011" y="6036"/>
                  </a:cubicBezTo>
                  <a:cubicBezTo>
                    <a:pt x="4678" y="6036"/>
                    <a:pt x="6035" y="4696"/>
                    <a:pt x="6035" y="3025"/>
                  </a:cubicBezTo>
                  <a:cubicBezTo>
                    <a:pt x="6035" y="1358"/>
                    <a:pt x="4678" y="1"/>
                    <a:pt x="3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9"/>
            <p:cNvSpPr/>
            <p:nvPr/>
          </p:nvSpPr>
          <p:spPr>
            <a:xfrm rot="8712360">
              <a:off x="7484856" y="1258779"/>
              <a:ext cx="527117" cy="526999"/>
            </a:xfrm>
            <a:custGeom>
              <a:avLst/>
              <a:gdLst/>
              <a:ahLst/>
              <a:cxnLst/>
              <a:rect l="l" t="t" r="r" b="b"/>
              <a:pathLst>
                <a:path w="4479" h="4478" extrusionOk="0">
                  <a:moveTo>
                    <a:pt x="2250" y="74"/>
                  </a:moveTo>
                  <a:cubicBezTo>
                    <a:pt x="3429" y="74"/>
                    <a:pt x="4408" y="1053"/>
                    <a:pt x="4408" y="2233"/>
                  </a:cubicBezTo>
                  <a:cubicBezTo>
                    <a:pt x="4408" y="3429"/>
                    <a:pt x="3429" y="4387"/>
                    <a:pt x="2250" y="4387"/>
                  </a:cubicBezTo>
                  <a:cubicBezTo>
                    <a:pt x="1054" y="4387"/>
                    <a:pt x="92" y="3429"/>
                    <a:pt x="92" y="2233"/>
                  </a:cubicBezTo>
                  <a:cubicBezTo>
                    <a:pt x="92" y="1053"/>
                    <a:pt x="1054" y="74"/>
                    <a:pt x="2250" y="74"/>
                  </a:cubicBezTo>
                  <a:close/>
                  <a:moveTo>
                    <a:pt x="2250" y="0"/>
                  </a:moveTo>
                  <a:cubicBezTo>
                    <a:pt x="1014" y="0"/>
                    <a:pt x="1" y="997"/>
                    <a:pt x="1" y="2233"/>
                  </a:cubicBezTo>
                  <a:cubicBezTo>
                    <a:pt x="1" y="3464"/>
                    <a:pt x="1014" y="4478"/>
                    <a:pt x="2250" y="4478"/>
                  </a:cubicBezTo>
                  <a:cubicBezTo>
                    <a:pt x="3482" y="4478"/>
                    <a:pt x="4478" y="3464"/>
                    <a:pt x="4478" y="2233"/>
                  </a:cubicBezTo>
                  <a:cubicBezTo>
                    <a:pt x="4478" y="997"/>
                    <a:pt x="3482" y="0"/>
                    <a:pt x="2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9"/>
            <p:cNvSpPr/>
            <p:nvPr/>
          </p:nvSpPr>
          <p:spPr>
            <a:xfrm rot="8712360">
              <a:off x="7576009" y="1285915"/>
              <a:ext cx="343761" cy="343761"/>
            </a:xfrm>
            <a:custGeom>
              <a:avLst/>
              <a:gdLst/>
              <a:ahLst/>
              <a:cxnLst/>
              <a:rect l="l" t="t" r="r" b="b"/>
              <a:pathLst>
                <a:path w="2921" h="2921" extrusionOk="0">
                  <a:moveTo>
                    <a:pt x="1454" y="75"/>
                  </a:moveTo>
                  <a:cubicBezTo>
                    <a:pt x="2233" y="75"/>
                    <a:pt x="2851" y="693"/>
                    <a:pt x="2851" y="1472"/>
                  </a:cubicBezTo>
                  <a:cubicBezTo>
                    <a:pt x="2851" y="2233"/>
                    <a:pt x="2233" y="2851"/>
                    <a:pt x="1454" y="2851"/>
                  </a:cubicBezTo>
                  <a:cubicBezTo>
                    <a:pt x="692" y="2851"/>
                    <a:pt x="74" y="2233"/>
                    <a:pt x="74" y="1472"/>
                  </a:cubicBezTo>
                  <a:cubicBezTo>
                    <a:pt x="74" y="693"/>
                    <a:pt x="692" y="75"/>
                    <a:pt x="1454" y="75"/>
                  </a:cubicBezTo>
                  <a:close/>
                  <a:moveTo>
                    <a:pt x="1454" y="1"/>
                  </a:moveTo>
                  <a:cubicBezTo>
                    <a:pt x="653" y="1"/>
                    <a:pt x="1" y="654"/>
                    <a:pt x="1" y="1472"/>
                  </a:cubicBezTo>
                  <a:cubicBezTo>
                    <a:pt x="1" y="2268"/>
                    <a:pt x="653" y="2921"/>
                    <a:pt x="1454" y="2921"/>
                  </a:cubicBezTo>
                  <a:cubicBezTo>
                    <a:pt x="2268" y="2921"/>
                    <a:pt x="2920" y="2268"/>
                    <a:pt x="2920" y="1472"/>
                  </a:cubicBezTo>
                  <a:cubicBezTo>
                    <a:pt x="2920" y="654"/>
                    <a:pt x="2268" y="1"/>
                    <a:pt x="1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5329203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Iniciativas de innovación pública: Ámbito local (FEMP)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110124" y="1583305"/>
            <a:ext cx="5710348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/>
              <a:t>http://femp.femp.es/files/3580-1935-fichero/INNOVACI%C3%93N%20P%C3%9ABLICA%20EN%20EL%20%C3%81MBITO%20LOCAL.pdf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2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8194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60" y="2510666"/>
            <a:ext cx="2952328" cy="4233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7808406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Iniciativas de innovación pública: Ámbito local (FEMP)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110124" y="1583305"/>
            <a:ext cx="5710348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/>
              <a:t>Plan Estratégico vigente en el Gobierno Vasco: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2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717" y="2068306"/>
            <a:ext cx="6730611" cy="46805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1451668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Innobasque y su Mapa Interactivo de Innovación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" sz="1400" dirty="0"/>
              <a:t>Innobasque. Como soporte a empresas: </a:t>
            </a:r>
            <a:r>
              <a:rPr lang="es-ES" sz="1400" dirty="0">
                <a:hlinkClick r:id="rId3"/>
              </a:rPr>
              <a:t>https://mapa.innobasque.eus</a:t>
            </a: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400" dirty="0"/>
              <a:t>Estructurado en: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s-ES" sz="1200" dirty="0"/>
              <a:t>Soluciones de innovación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s-ES" sz="1200" dirty="0"/>
              <a:t>Agentes facilitadores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s-ES" sz="1200" dirty="0"/>
              <a:t>Casos prácticos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s-ES" sz="1200" dirty="0"/>
              <a:t>Red de contactos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26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4008" y="2323823"/>
            <a:ext cx="2016224" cy="9102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3" y="3281403"/>
            <a:ext cx="5189201" cy="9857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4183259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/>
              <a:t>MAPA = Directorio visual de agentes de innovación y “ventanilla única de innovación ofrecida a las empresas”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896" y="2462011"/>
            <a:ext cx="4608512" cy="3826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159" y="2657176"/>
            <a:ext cx="1720111" cy="24170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0" name="Google Shape;2479;p38"/>
          <p:cNvSpPr txBox="1">
            <a:spLocks/>
          </p:cNvSpPr>
          <p:nvPr/>
        </p:nvSpPr>
        <p:spPr>
          <a:xfrm>
            <a:off x="2434260" y="811850"/>
            <a:ext cx="5603486" cy="7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ES" sz="2400" kern="0" dirty="0" err="1"/>
              <a:t>Innobasque</a:t>
            </a:r>
            <a:r>
              <a:rPr lang="es-ES" sz="2400" kern="0" dirty="0"/>
              <a:t> y su Mapa Interactivo de Innovación</a:t>
            </a:r>
          </a:p>
        </p:txBody>
      </p:sp>
    </p:spTree>
    <p:extLst>
      <p:ext uri="{BB962C8B-B14F-4D97-AF65-F5344CB8AC3E}">
        <p14:creationId xmlns:p14="http://schemas.microsoft.com/office/powerpoint/2010/main" val="37621023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5580112" y="900734"/>
            <a:ext cx="252028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Enmarcado en el Plan Estratégico INAP 2021-2024</a:t>
            </a:r>
            <a:endParaRPr sz="2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992" y="386491"/>
            <a:ext cx="4477048" cy="6233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7319" y="1886677"/>
            <a:ext cx="4099814" cy="1317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9989" y="3279835"/>
            <a:ext cx="4091806" cy="315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3658" y="4057843"/>
            <a:ext cx="4171036" cy="982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7626" y="3661349"/>
            <a:ext cx="12192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905229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Laboratorio de Gobierno Abierto del Gobierno de Aragón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>
                <a:hlinkClick r:id="rId3"/>
              </a:rPr>
              <a:t>https://www.laaab.es/</a:t>
            </a: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051" name="Picture 3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792" y="2198285"/>
            <a:ext cx="8341437" cy="3942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1520294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Otras iniciativas de innovación pública: Gobierno de La Rioja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/>
              <a:t>Mapa de agentes: https://www.larioja.org/innovacion/es/agentes-sri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098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888" y="2274815"/>
            <a:ext cx="5340483" cy="3402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6391170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Otras iniciativas de innovación pública: Ayuntamiento de Alcobendas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/>
              <a:t>Ecosistema de innovación en el Ayuntamiento de Alcobendas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9912" y="2415366"/>
            <a:ext cx="4116347" cy="373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0121936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Otras iniciativas de innovación pública: Ayuntamiento de Ermua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>
                <a:hlinkClick r:id="rId3"/>
              </a:rPr>
              <a:t>https://www.ermua.es/pags/ayuntamiento/ca_estrategia_acciongobierno_mapa.asp</a:t>
            </a: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26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888" y="2225544"/>
            <a:ext cx="4825584" cy="4469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706177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Otras iniciativas de innovación pública: Ayuntamiento de Sant Boi de Llobregat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>
                <a:hlinkClick r:id="rId3"/>
              </a:rPr>
              <a:t>http://www.coboilab.cat/es/</a:t>
            </a: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174" y="3696740"/>
            <a:ext cx="2490306" cy="854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3171031"/>
            <a:ext cx="2416869" cy="1119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9512" y="4897884"/>
            <a:ext cx="2647470" cy="8565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0331" y="4712377"/>
            <a:ext cx="2270706" cy="1211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>
            <a:hlinkClick r:id="rId3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2365" y="2110511"/>
            <a:ext cx="3819426" cy="1377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6137322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Guía de iniciativas de laboratorios, programas y redes vinculados al Gobierno Abierto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>
                <a:hlinkClick r:id="rId3"/>
              </a:rPr>
              <a:t>https://www.ogp.euskadi.eus/contenidos/proyecto/ogp_compromiso_3/es_def/adjuntos/Como_lo_hacen.pdf</a:t>
            </a: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098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6" y="2537150"/>
            <a:ext cx="2736304" cy="39020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982" y="1833750"/>
            <a:ext cx="1634678" cy="73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5647548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Iniciativas en Europa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0373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/>
              <a:t>El Ejemplo danés: </a:t>
            </a:r>
            <a:r>
              <a:rPr lang="es-ES" sz="1400" dirty="0">
                <a:hlinkClick r:id="rId3"/>
              </a:rPr>
              <a:t>https://oecd-opsi.org/wp-content/uploads/2021/03/Public-Sector-Innovation-Scan-of-Denmark.pdf</a:t>
            </a: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122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2537150"/>
            <a:ext cx="2890144" cy="41743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7781798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Iniciativas en Iberoamérica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563888" y="1340768"/>
            <a:ext cx="4616076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" sz="1400" dirty="0"/>
              <a:t>Red Innolabs: https://cyted.org/sites/default/files/laboratorios_de_innovacion_redinnolabs.pdf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lv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146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5" y="2178615"/>
            <a:ext cx="2812643" cy="41104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4551370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8" y="646531"/>
            <a:ext cx="5603486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Otras iniciativas de innovación pública: Nesta (ONG de Reino Unido)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s-ES" sz="1400" dirty="0">
                <a:hlinkClick r:id="rId3"/>
              </a:rPr>
              <a:t>https://www.nesta.org.uk</a:t>
            </a: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0" indent="0"/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s-ES" sz="1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en" sz="1400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74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9911" y="3594938"/>
            <a:ext cx="3148423" cy="13994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>
            <a:hlinkClick r:id="rId3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861" y="2282517"/>
            <a:ext cx="3207445" cy="11351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188385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3422;p61"/>
          <p:cNvSpPr/>
          <p:nvPr/>
        </p:nvSpPr>
        <p:spPr>
          <a:xfrm>
            <a:off x="579661" y="4338639"/>
            <a:ext cx="1349400" cy="1799200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  <a:effectLst>
            <a:outerShdw blurRad="242888" dist="85725" dir="1740000" algn="bl" rotWithShape="0">
              <a:schemeClr val="accent2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3426;p61"/>
          <p:cNvSpPr/>
          <p:nvPr/>
        </p:nvSpPr>
        <p:spPr>
          <a:xfrm>
            <a:off x="980126" y="1237868"/>
            <a:ext cx="1846653" cy="2468105"/>
          </a:xfrm>
          <a:custGeom>
            <a:avLst/>
            <a:gdLst/>
            <a:ahLst/>
            <a:cxnLst/>
            <a:rect l="l" t="t" r="r" b="b"/>
            <a:pathLst>
              <a:path w="5680" h="5693" extrusionOk="0">
                <a:moveTo>
                  <a:pt x="2851" y="1"/>
                </a:moveTo>
                <a:cubicBezTo>
                  <a:pt x="1271" y="1"/>
                  <a:pt x="1" y="1267"/>
                  <a:pt x="1" y="2847"/>
                </a:cubicBezTo>
                <a:cubicBezTo>
                  <a:pt x="1" y="4422"/>
                  <a:pt x="1271" y="5692"/>
                  <a:pt x="2851" y="5692"/>
                </a:cubicBezTo>
                <a:cubicBezTo>
                  <a:pt x="4409" y="5692"/>
                  <a:pt x="5679" y="4422"/>
                  <a:pt x="5679" y="2847"/>
                </a:cubicBezTo>
                <a:cubicBezTo>
                  <a:pt x="5679" y="1267"/>
                  <a:pt x="4409" y="1"/>
                  <a:pt x="28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" name="Google Shape;3427;p61"/>
          <p:cNvGrpSpPr/>
          <p:nvPr/>
        </p:nvGrpSpPr>
        <p:grpSpPr>
          <a:xfrm>
            <a:off x="1712951" y="3170637"/>
            <a:ext cx="569096" cy="1493691"/>
            <a:chOff x="1886063" y="2169603"/>
            <a:chExt cx="569096" cy="1120268"/>
          </a:xfrm>
        </p:grpSpPr>
        <p:sp>
          <p:nvSpPr>
            <p:cNvPr id="85" name="Google Shape;3428;p61"/>
            <p:cNvSpPr/>
            <p:nvPr/>
          </p:nvSpPr>
          <p:spPr>
            <a:xfrm>
              <a:off x="1886063" y="2721296"/>
              <a:ext cx="301429" cy="19139"/>
            </a:xfrm>
            <a:custGeom>
              <a:avLst/>
              <a:gdLst/>
              <a:ahLst/>
              <a:cxnLst/>
              <a:rect l="l" t="t" r="r" b="b"/>
              <a:pathLst>
                <a:path w="2268" h="144" extrusionOk="0">
                  <a:moveTo>
                    <a:pt x="0" y="0"/>
                  </a:moveTo>
                  <a:lnTo>
                    <a:pt x="0" y="144"/>
                  </a:lnTo>
                  <a:lnTo>
                    <a:pt x="2267" y="144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429;p61"/>
            <p:cNvSpPr/>
            <p:nvPr/>
          </p:nvSpPr>
          <p:spPr>
            <a:xfrm>
              <a:off x="2435357" y="2169603"/>
              <a:ext cx="19803" cy="301434"/>
            </a:xfrm>
            <a:custGeom>
              <a:avLst/>
              <a:gdLst/>
              <a:ahLst/>
              <a:cxnLst/>
              <a:rect l="l" t="t" r="r" b="b"/>
              <a:pathLst>
                <a:path w="149" h="2268" extrusionOk="0">
                  <a:moveTo>
                    <a:pt x="1" y="0"/>
                  </a:moveTo>
                  <a:lnTo>
                    <a:pt x="1" y="2267"/>
                  </a:lnTo>
                  <a:lnTo>
                    <a:pt x="149" y="226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430;p61"/>
            <p:cNvSpPr/>
            <p:nvPr/>
          </p:nvSpPr>
          <p:spPr>
            <a:xfrm>
              <a:off x="2435357" y="2988968"/>
              <a:ext cx="19803" cy="300903"/>
            </a:xfrm>
            <a:custGeom>
              <a:avLst/>
              <a:gdLst/>
              <a:ahLst/>
              <a:cxnLst/>
              <a:rect l="l" t="t" r="r" b="b"/>
              <a:pathLst>
                <a:path w="149" h="2264" extrusionOk="0">
                  <a:moveTo>
                    <a:pt x="1" y="1"/>
                  </a:moveTo>
                  <a:lnTo>
                    <a:pt x="1" y="2263"/>
                  </a:lnTo>
                  <a:lnTo>
                    <a:pt x="149" y="226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31;p61"/>
            <p:cNvSpPr/>
            <p:nvPr/>
          </p:nvSpPr>
          <p:spPr>
            <a:xfrm>
              <a:off x="2042757" y="2328559"/>
              <a:ext cx="226736" cy="226873"/>
            </a:xfrm>
            <a:custGeom>
              <a:avLst/>
              <a:gdLst/>
              <a:ahLst/>
              <a:cxnLst/>
              <a:rect l="l" t="t" r="r" b="b"/>
              <a:pathLst>
                <a:path w="1706" h="1707" extrusionOk="0">
                  <a:moveTo>
                    <a:pt x="109" y="1"/>
                  </a:moveTo>
                  <a:lnTo>
                    <a:pt x="0" y="92"/>
                  </a:lnTo>
                  <a:lnTo>
                    <a:pt x="1597" y="1706"/>
                  </a:lnTo>
                  <a:lnTo>
                    <a:pt x="1706" y="1598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32;p61"/>
            <p:cNvSpPr/>
            <p:nvPr/>
          </p:nvSpPr>
          <p:spPr>
            <a:xfrm>
              <a:off x="2042757" y="2906832"/>
              <a:ext cx="226736" cy="226873"/>
            </a:xfrm>
            <a:custGeom>
              <a:avLst/>
              <a:gdLst/>
              <a:ahLst/>
              <a:cxnLst/>
              <a:rect l="l" t="t" r="r" b="b"/>
              <a:pathLst>
                <a:path w="1706" h="1707" extrusionOk="0">
                  <a:moveTo>
                    <a:pt x="1597" y="1"/>
                  </a:moveTo>
                  <a:lnTo>
                    <a:pt x="0" y="1598"/>
                  </a:lnTo>
                  <a:lnTo>
                    <a:pt x="109" y="1707"/>
                  </a:lnTo>
                  <a:lnTo>
                    <a:pt x="1706" y="110"/>
                  </a:lnTo>
                  <a:lnTo>
                    <a:pt x="1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433;p61"/>
            <p:cNvSpPr/>
            <p:nvPr/>
          </p:nvSpPr>
          <p:spPr>
            <a:xfrm>
              <a:off x="1922479" y="2511969"/>
              <a:ext cx="286942" cy="130249"/>
            </a:xfrm>
            <a:custGeom>
              <a:avLst/>
              <a:gdLst/>
              <a:ahLst/>
              <a:cxnLst/>
              <a:rect l="l" t="t" r="r" b="b"/>
              <a:pathLst>
                <a:path w="2159" h="980" extrusionOk="0">
                  <a:moveTo>
                    <a:pt x="52" y="0"/>
                  </a:moveTo>
                  <a:lnTo>
                    <a:pt x="0" y="144"/>
                  </a:lnTo>
                  <a:lnTo>
                    <a:pt x="2102" y="979"/>
                  </a:lnTo>
                  <a:lnTo>
                    <a:pt x="2158" y="84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434;p61"/>
            <p:cNvSpPr/>
            <p:nvPr/>
          </p:nvSpPr>
          <p:spPr>
            <a:xfrm>
              <a:off x="2228425" y="2967039"/>
              <a:ext cx="130247" cy="286947"/>
            </a:xfrm>
            <a:custGeom>
              <a:avLst/>
              <a:gdLst/>
              <a:ahLst/>
              <a:cxnLst/>
              <a:rect l="l" t="t" r="r" b="b"/>
              <a:pathLst>
                <a:path w="980" h="2159" extrusionOk="0">
                  <a:moveTo>
                    <a:pt x="835" y="0"/>
                  </a:moveTo>
                  <a:lnTo>
                    <a:pt x="0" y="2102"/>
                  </a:lnTo>
                  <a:lnTo>
                    <a:pt x="126" y="2159"/>
                  </a:lnTo>
                  <a:lnTo>
                    <a:pt x="979" y="57"/>
                  </a:lnTo>
                  <a:lnTo>
                    <a:pt x="8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435;p61"/>
            <p:cNvSpPr/>
            <p:nvPr/>
          </p:nvSpPr>
          <p:spPr>
            <a:xfrm>
              <a:off x="2216197" y="2210538"/>
              <a:ext cx="137822" cy="287080"/>
            </a:xfrm>
            <a:custGeom>
              <a:avLst/>
              <a:gdLst/>
              <a:ahLst/>
              <a:cxnLst/>
              <a:rect l="l" t="t" r="r" b="b"/>
              <a:pathLst>
                <a:path w="1037" h="2160" extrusionOk="0">
                  <a:moveTo>
                    <a:pt x="149" y="1"/>
                  </a:moveTo>
                  <a:lnTo>
                    <a:pt x="1" y="71"/>
                  </a:lnTo>
                  <a:lnTo>
                    <a:pt x="888" y="2159"/>
                  </a:lnTo>
                  <a:lnTo>
                    <a:pt x="1036" y="208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436;p61"/>
            <p:cNvSpPr/>
            <p:nvPr/>
          </p:nvSpPr>
          <p:spPr>
            <a:xfrm>
              <a:off x="1926998" y="2822437"/>
              <a:ext cx="284683" cy="137825"/>
            </a:xfrm>
            <a:custGeom>
              <a:avLst/>
              <a:gdLst/>
              <a:ahLst/>
              <a:cxnLst/>
              <a:rect l="l" t="t" r="r" b="b"/>
              <a:pathLst>
                <a:path w="2142" h="1037" extrusionOk="0">
                  <a:moveTo>
                    <a:pt x="2085" y="1"/>
                  </a:moveTo>
                  <a:lnTo>
                    <a:pt x="1" y="888"/>
                  </a:lnTo>
                  <a:lnTo>
                    <a:pt x="58" y="1036"/>
                  </a:lnTo>
                  <a:lnTo>
                    <a:pt x="2142" y="144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437;p61"/>
            <p:cNvSpPr/>
            <p:nvPr/>
          </p:nvSpPr>
          <p:spPr>
            <a:xfrm>
              <a:off x="1895898" y="2605535"/>
              <a:ext cx="299036" cy="82270"/>
            </a:xfrm>
            <a:custGeom>
              <a:avLst/>
              <a:gdLst/>
              <a:ahLst/>
              <a:cxnLst/>
              <a:rect l="l" t="t" r="r" b="b"/>
              <a:pathLst>
                <a:path w="2250" h="619" extrusionOk="0">
                  <a:moveTo>
                    <a:pt x="35" y="1"/>
                  </a:moveTo>
                  <a:lnTo>
                    <a:pt x="0" y="145"/>
                  </a:lnTo>
                  <a:lnTo>
                    <a:pt x="2210" y="619"/>
                  </a:lnTo>
                  <a:lnTo>
                    <a:pt x="2250" y="47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438;p61"/>
            <p:cNvSpPr/>
            <p:nvPr/>
          </p:nvSpPr>
          <p:spPr>
            <a:xfrm>
              <a:off x="2319730" y="2981526"/>
              <a:ext cx="82268" cy="299042"/>
            </a:xfrm>
            <a:custGeom>
              <a:avLst/>
              <a:gdLst/>
              <a:ahLst/>
              <a:cxnLst/>
              <a:rect l="l" t="t" r="r" b="b"/>
              <a:pathLst>
                <a:path w="619" h="2250" extrusionOk="0">
                  <a:moveTo>
                    <a:pt x="475" y="0"/>
                  </a:moveTo>
                  <a:lnTo>
                    <a:pt x="1" y="2211"/>
                  </a:lnTo>
                  <a:lnTo>
                    <a:pt x="148" y="2250"/>
                  </a:lnTo>
                  <a:lnTo>
                    <a:pt x="618" y="35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439;p61"/>
            <p:cNvSpPr/>
            <p:nvPr/>
          </p:nvSpPr>
          <p:spPr>
            <a:xfrm>
              <a:off x="2131803" y="2256258"/>
              <a:ext cx="181150" cy="262758"/>
            </a:xfrm>
            <a:custGeom>
              <a:avLst/>
              <a:gdLst/>
              <a:ahLst/>
              <a:cxnLst/>
              <a:rect l="l" t="t" r="r" b="b"/>
              <a:pathLst>
                <a:path w="1363" h="1977" extrusionOk="0">
                  <a:moveTo>
                    <a:pt x="131" y="1"/>
                  </a:moveTo>
                  <a:lnTo>
                    <a:pt x="0" y="75"/>
                  </a:lnTo>
                  <a:lnTo>
                    <a:pt x="1236" y="1976"/>
                  </a:lnTo>
                  <a:lnTo>
                    <a:pt x="1362" y="1902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440;p61"/>
            <p:cNvSpPr/>
            <p:nvPr/>
          </p:nvSpPr>
          <p:spPr>
            <a:xfrm>
              <a:off x="1970457" y="2863505"/>
              <a:ext cx="262620" cy="180621"/>
            </a:xfrm>
            <a:custGeom>
              <a:avLst/>
              <a:gdLst/>
              <a:ahLst/>
              <a:cxnLst/>
              <a:rect l="l" t="t" r="r" b="b"/>
              <a:pathLst>
                <a:path w="1976" h="1359" extrusionOk="0">
                  <a:moveTo>
                    <a:pt x="1906" y="1"/>
                  </a:moveTo>
                  <a:lnTo>
                    <a:pt x="0" y="1232"/>
                  </a:lnTo>
                  <a:lnTo>
                    <a:pt x="92" y="1358"/>
                  </a:lnTo>
                  <a:lnTo>
                    <a:pt x="1976" y="127"/>
                  </a:lnTo>
                  <a:lnTo>
                    <a:pt x="19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441;p61"/>
            <p:cNvSpPr/>
            <p:nvPr/>
          </p:nvSpPr>
          <p:spPr>
            <a:xfrm>
              <a:off x="1975641" y="2410695"/>
              <a:ext cx="260361" cy="182881"/>
            </a:xfrm>
            <a:custGeom>
              <a:avLst/>
              <a:gdLst/>
              <a:ahLst/>
              <a:cxnLst/>
              <a:rect l="l" t="t" r="r" b="b"/>
              <a:pathLst>
                <a:path w="1959" h="1376" extrusionOk="0">
                  <a:moveTo>
                    <a:pt x="70" y="1"/>
                  </a:moveTo>
                  <a:lnTo>
                    <a:pt x="1" y="127"/>
                  </a:lnTo>
                  <a:lnTo>
                    <a:pt x="1885" y="1376"/>
                  </a:lnTo>
                  <a:lnTo>
                    <a:pt x="1959" y="126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442;p61"/>
            <p:cNvSpPr/>
            <p:nvPr/>
          </p:nvSpPr>
          <p:spPr>
            <a:xfrm>
              <a:off x="2127151" y="2940458"/>
              <a:ext cx="183409" cy="260366"/>
            </a:xfrm>
            <a:custGeom>
              <a:avLst/>
              <a:gdLst/>
              <a:ahLst/>
              <a:cxnLst/>
              <a:rect l="l" t="t" r="r" b="b"/>
              <a:pathLst>
                <a:path w="1380" h="1959" extrusionOk="0">
                  <a:moveTo>
                    <a:pt x="1254" y="0"/>
                  </a:moveTo>
                  <a:lnTo>
                    <a:pt x="1" y="1889"/>
                  </a:lnTo>
                  <a:lnTo>
                    <a:pt x="109" y="1958"/>
                  </a:lnTo>
                  <a:lnTo>
                    <a:pt x="1380" y="74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443;p61"/>
            <p:cNvSpPr/>
            <p:nvPr/>
          </p:nvSpPr>
          <p:spPr>
            <a:xfrm>
              <a:off x="2327305" y="2179438"/>
              <a:ext cx="76952" cy="298510"/>
            </a:xfrm>
            <a:custGeom>
              <a:avLst/>
              <a:gdLst/>
              <a:ahLst/>
              <a:cxnLst/>
              <a:rect l="l" t="t" r="r" b="b"/>
              <a:pathLst>
                <a:path w="579" h="2246" extrusionOk="0">
                  <a:moveTo>
                    <a:pt x="144" y="0"/>
                  </a:moveTo>
                  <a:lnTo>
                    <a:pt x="0" y="35"/>
                  </a:lnTo>
                  <a:lnTo>
                    <a:pt x="435" y="2245"/>
                  </a:lnTo>
                  <a:lnTo>
                    <a:pt x="579" y="2228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444;p61"/>
            <p:cNvSpPr/>
            <p:nvPr/>
          </p:nvSpPr>
          <p:spPr>
            <a:xfrm>
              <a:off x="1893506" y="2772199"/>
              <a:ext cx="301429" cy="76953"/>
            </a:xfrm>
            <a:custGeom>
              <a:avLst/>
              <a:gdLst/>
              <a:ahLst/>
              <a:cxnLst/>
              <a:rect l="l" t="t" r="r" b="b"/>
              <a:pathLst>
                <a:path w="2268" h="579" extrusionOk="0">
                  <a:moveTo>
                    <a:pt x="2228" y="0"/>
                  </a:moveTo>
                  <a:lnTo>
                    <a:pt x="1" y="435"/>
                  </a:lnTo>
                  <a:lnTo>
                    <a:pt x="35" y="579"/>
                  </a:lnTo>
                  <a:lnTo>
                    <a:pt x="2268" y="144"/>
                  </a:lnTo>
                  <a:lnTo>
                    <a:pt x="22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3470;p61"/>
          <p:cNvGrpSpPr/>
          <p:nvPr/>
        </p:nvGrpSpPr>
        <p:grpSpPr>
          <a:xfrm>
            <a:off x="579651" y="333201"/>
            <a:ext cx="2355775" cy="2405433"/>
            <a:chOff x="299275" y="249900"/>
            <a:chExt cx="2355775" cy="1804075"/>
          </a:xfrm>
        </p:grpSpPr>
        <p:sp>
          <p:nvSpPr>
            <p:cNvPr id="103" name="Google Shape;3471;p61"/>
            <p:cNvSpPr/>
            <p:nvPr/>
          </p:nvSpPr>
          <p:spPr>
            <a:xfrm>
              <a:off x="2191415" y="1527701"/>
              <a:ext cx="13494" cy="19636"/>
            </a:xfrm>
            <a:custGeom>
              <a:avLst/>
              <a:gdLst/>
              <a:ahLst/>
              <a:cxnLst/>
              <a:rect l="l" t="t" r="r" b="b"/>
              <a:pathLst>
                <a:path w="75" h="106" extrusionOk="0">
                  <a:moveTo>
                    <a:pt x="50" y="0"/>
                  </a:moveTo>
                  <a:cubicBezTo>
                    <a:pt x="46" y="0"/>
                    <a:pt x="42" y="2"/>
                    <a:pt x="35" y="8"/>
                  </a:cubicBezTo>
                  <a:cubicBezTo>
                    <a:pt x="18" y="8"/>
                    <a:pt x="1" y="42"/>
                    <a:pt x="1" y="64"/>
                  </a:cubicBezTo>
                  <a:cubicBezTo>
                    <a:pt x="1" y="90"/>
                    <a:pt x="10" y="106"/>
                    <a:pt x="22" y="106"/>
                  </a:cubicBezTo>
                  <a:cubicBezTo>
                    <a:pt x="26" y="106"/>
                    <a:pt x="31" y="104"/>
                    <a:pt x="35" y="99"/>
                  </a:cubicBezTo>
                  <a:cubicBezTo>
                    <a:pt x="57" y="99"/>
                    <a:pt x="75" y="64"/>
                    <a:pt x="57" y="25"/>
                  </a:cubicBezTo>
                  <a:cubicBezTo>
                    <a:pt x="57" y="13"/>
                    <a:pt x="57" y="0"/>
                    <a:pt x="5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472;p61"/>
            <p:cNvSpPr/>
            <p:nvPr/>
          </p:nvSpPr>
          <p:spPr>
            <a:xfrm>
              <a:off x="2240711" y="1488615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18" y="1"/>
                  </a:moveTo>
                  <a:cubicBezTo>
                    <a:pt x="18" y="18"/>
                    <a:pt x="1" y="58"/>
                    <a:pt x="1" y="92"/>
                  </a:cubicBezTo>
                  <a:cubicBezTo>
                    <a:pt x="1" y="105"/>
                    <a:pt x="9" y="117"/>
                    <a:pt x="21" y="117"/>
                  </a:cubicBezTo>
                  <a:cubicBezTo>
                    <a:pt x="25" y="117"/>
                    <a:pt x="30" y="115"/>
                    <a:pt x="36" y="110"/>
                  </a:cubicBezTo>
                  <a:cubicBezTo>
                    <a:pt x="53" y="110"/>
                    <a:pt x="53" y="75"/>
                    <a:pt x="53" y="36"/>
                  </a:cubicBezTo>
                  <a:cubicBezTo>
                    <a:pt x="53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473;p61"/>
            <p:cNvSpPr/>
            <p:nvPr/>
          </p:nvSpPr>
          <p:spPr>
            <a:xfrm>
              <a:off x="2286229" y="14484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0"/>
                  </a:moveTo>
                  <a:cubicBezTo>
                    <a:pt x="18" y="18"/>
                    <a:pt x="0" y="57"/>
                    <a:pt x="0" y="92"/>
                  </a:cubicBezTo>
                  <a:cubicBezTo>
                    <a:pt x="18" y="109"/>
                    <a:pt x="18" y="127"/>
                    <a:pt x="35" y="127"/>
                  </a:cubicBezTo>
                  <a:cubicBezTo>
                    <a:pt x="52" y="109"/>
                    <a:pt x="74" y="74"/>
                    <a:pt x="52" y="35"/>
                  </a:cubicBezTo>
                  <a:cubicBezTo>
                    <a:pt x="52" y="0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474;p61"/>
            <p:cNvSpPr/>
            <p:nvPr/>
          </p:nvSpPr>
          <p:spPr>
            <a:xfrm>
              <a:off x="2334626" y="1410073"/>
              <a:ext cx="13494" cy="24823"/>
            </a:xfrm>
            <a:custGeom>
              <a:avLst/>
              <a:gdLst/>
              <a:ahLst/>
              <a:cxnLst/>
              <a:rect l="l" t="t" r="r" b="b"/>
              <a:pathLst>
                <a:path w="75" h="134" extrusionOk="0">
                  <a:moveTo>
                    <a:pt x="36" y="0"/>
                  </a:moveTo>
                  <a:cubicBezTo>
                    <a:pt x="32" y="0"/>
                    <a:pt x="27" y="3"/>
                    <a:pt x="23" y="7"/>
                  </a:cubicBezTo>
                  <a:cubicBezTo>
                    <a:pt x="1" y="25"/>
                    <a:pt x="1" y="64"/>
                    <a:pt x="1" y="81"/>
                  </a:cubicBezTo>
                  <a:cubicBezTo>
                    <a:pt x="1" y="116"/>
                    <a:pt x="23" y="133"/>
                    <a:pt x="40" y="133"/>
                  </a:cubicBezTo>
                  <a:cubicBezTo>
                    <a:pt x="58" y="116"/>
                    <a:pt x="75" y="81"/>
                    <a:pt x="58" y="46"/>
                  </a:cubicBezTo>
                  <a:cubicBezTo>
                    <a:pt x="58" y="18"/>
                    <a:pt x="48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475;p61"/>
            <p:cNvSpPr/>
            <p:nvPr/>
          </p:nvSpPr>
          <p:spPr>
            <a:xfrm>
              <a:off x="2387160" y="1381545"/>
              <a:ext cx="16552" cy="24452"/>
            </a:xfrm>
            <a:custGeom>
              <a:avLst/>
              <a:gdLst/>
              <a:ahLst/>
              <a:cxnLst/>
              <a:rect l="l" t="t" r="r" b="b"/>
              <a:pathLst>
                <a:path w="92" h="132" extrusionOk="0">
                  <a:moveTo>
                    <a:pt x="35" y="0"/>
                  </a:moveTo>
                  <a:cubicBezTo>
                    <a:pt x="18" y="18"/>
                    <a:pt x="0" y="52"/>
                    <a:pt x="18" y="70"/>
                  </a:cubicBezTo>
                  <a:cubicBezTo>
                    <a:pt x="18" y="102"/>
                    <a:pt x="44" y="131"/>
                    <a:pt x="63" y="131"/>
                  </a:cubicBezTo>
                  <a:cubicBezTo>
                    <a:pt x="67" y="131"/>
                    <a:pt x="71" y="130"/>
                    <a:pt x="74" y="126"/>
                  </a:cubicBezTo>
                  <a:cubicBezTo>
                    <a:pt x="92" y="126"/>
                    <a:pt x="92" y="92"/>
                    <a:pt x="92" y="52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476;p61"/>
            <p:cNvSpPr/>
            <p:nvPr/>
          </p:nvSpPr>
          <p:spPr>
            <a:xfrm>
              <a:off x="2456067" y="13678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4"/>
                  </a:cubicBezTo>
                  <a:cubicBezTo>
                    <a:pt x="18" y="109"/>
                    <a:pt x="53" y="126"/>
                    <a:pt x="70" y="126"/>
                  </a:cubicBezTo>
                  <a:cubicBezTo>
                    <a:pt x="87" y="126"/>
                    <a:pt x="109" y="92"/>
                    <a:pt x="109" y="74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477;p61"/>
            <p:cNvSpPr/>
            <p:nvPr/>
          </p:nvSpPr>
          <p:spPr>
            <a:xfrm>
              <a:off x="2197712" y="1606429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22" y="0"/>
                  </a:moveTo>
                  <a:cubicBezTo>
                    <a:pt x="0" y="18"/>
                    <a:pt x="0" y="35"/>
                    <a:pt x="0" y="74"/>
                  </a:cubicBezTo>
                  <a:cubicBezTo>
                    <a:pt x="0" y="100"/>
                    <a:pt x="12" y="116"/>
                    <a:pt x="25" y="116"/>
                  </a:cubicBezTo>
                  <a:cubicBezTo>
                    <a:pt x="30" y="116"/>
                    <a:pt x="35" y="114"/>
                    <a:pt x="40" y="109"/>
                  </a:cubicBezTo>
                  <a:cubicBezTo>
                    <a:pt x="57" y="109"/>
                    <a:pt x="74" y="74"/>
                    <a:pt x="74" y="35"/>
                  </a:cubicBezTo>
                  <a:cubicBezTo>
                    <a:pt x="57" y="18"/>
                    <a:pt x="40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478;p61"/>
            <p:cNvSpPr/>
            <p:nvPr/>
          </p:nvSpPr>
          <p:spPr>
            <a:xfrm>
              <a:off x="2250067" y="1574568"/>
              <a:ext cx="13494" cy="23156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52" y="0"/>
                  </a:moveTo>
                  <a:cubicBezTo>
                    <a:pt x="47" y="0"/>
                    <a:pt x="42" y="2"/>
                    <a:pt x="36" y="7"/>
                  </a:cubicBezTo>
                  <a:cubicBezTo>
                    <a:pt x="18" y="7"/>
                    <a:pt x="1" y="46"/>
                    <a:pt x="18" y="81"/>
                  </a:cubicBezTo>
                  <a:cubicBezTo>
                    <a:pt x="18" y="106"/>
                    <a:pt x="28" y="124"/>
                    <a:pt x="41" y="124"/>
                  </a:cubicBezTo>
                  <a:cubicBezTo>
                    <a:pt x="46" y="124"/>
                    <a:pt x="52" y="122"/>
                    <a:pt x="58" y="116"/>
                  </a:cubicBezTo>
                  <a:cubicBezTo>
                    <a:pt x="75" y="116"/>
                    <a:pt x="75" y="81"/>
                    <a:pt x="75" y="46"/>
                  </a:cubicBezTo>
                  <a:cubicBezTo>
                    <a:pt x="75" y="17"/>
                    <a:pt x="66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479;p61"/>
            <p:cNvSpPr/>
            <p:nvPr/>
          </p:nvSpPr>
          <p:spPr>
            <a:xfrm>
              <a:off x="2302601" y="1541409"/>
              <a:ext cx="16552" cy="24823"/>
            </a:xfrm>
            <a:custGeom>
              <a:avLst/>
              <a:gdLst/>
              <a:ahLst/>
              <a:cxnLst/>
              <a:rect l="l" t="t" r="r" b="b"/>
              <a:pathLst>
                <a:path w="92" h="134" extrusionOk="0">
                  <a:moveTo>
                    <a:pt x="49" y="1"/>
                  </a:moveTo>
                  <a:cubicBezTo>
                    <a:pt x="45" y="1"/>
                    <a:pt x="40" y="3"/>
                    <a:pt x="35" y="8"/>
                  </a:cubicBezTo>
                  <a:cubicBezTo>
                    <a:pt x="18" y="8"/>
                    <a:pt x="1" y="42"/>
                    <a:pt x="18" y="77"/>
                  </a:cubicBezTo>
                  <a:cubicBezTo>
                    <a:pt x="18" y="116"/>
                    <a:pt x="35" y="134"/>
                    <a:pt x="53" y="134"/>
                  </a:cubicBezTo>
                  <a:cubicBezTo>
                    <a:pt x="70" y="116"/>
                    <a:pt x="92" y="77"/>
                    <a:pt x="70" y="42"/>
                  </a:cubicBezTo>
                  <a:cubicBezTo>
                    <a:pt x="70" y="17"/>
                    <a:pt x="61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480;p61"/>
            <p:cNvSpPr/>
            <p:nvPr/>
          </p:nvSpPr>
          <p:spPr>
            <a:xfrm>
              <a:off x="2358194" y="1508807"/>
              <a:ext cx="15833" cy="26861"/>
            </a:xfrm>
            <a:custGeom>
              <a:avLst/>
              <a:gdLst/>
              <a:ahLst/>
              <a:cxnLst/>
              <a:rect l="l" t="t" r="r" b="b"/>
              <a:pathLst>
                <a:path w="88" h="145" extrusionOk="0">
                  <a:moveTo>
                    <a:pt x="18" y="1"/>
                  </a:moveTo>
                  <a:cubicBezTo>
                    <a:pt x="0" y="18"/>
                    <a:pt x="0" y="57"/>
                    <a:pt x="0" y="92"/>
                  </a:cubicBezTo>
                  <a:cubicBezTo>
                    <a:pt x="18" y="127"/>
                    <a:pt x="35" y="144"/>
                    <a:pt x="53" y="144"/>
                  </a:cubicBezTo>
                  <a:cubicBezTo>
                    <a:pt x="70" y="144"/>
                    <a:pt x="88" y="92"/>
                    <a:pt x="70" y="57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481;p61"/>
            <p:cNvSpPr/>
            <p:nvPr/>
          </p:nvSpPr>
          <p:spPr>
            <a:xfrm>
              <a:off x="2416846" y="1485466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36" y="1"/>
                  </a:moveTo>
                  <a:cubicBezTo>
                    <a:pt x="1" y="1"/>
                    <a:pt x="1" y="35"/>
                    <a:pt x="18" y="92"/>
                  </a:cubicBezTo>
                  <a:cubicBezTo>
                    <a:pt x="32" y="120"/>
                    <a:pt x="47" y="149"/>
                    <a:pt x="61" y="149"/>
                  </a:cubicBezTo>
                  <a:cubicBezTo>
                    <a:pt x="64" y="149"/>
                    <a:pt x="67" y="147"/>
                    <a:pt x="70" y="144"/>
                  </a:cubicBezTo>
                  <a:cubicBezTo>
                    <a:pt x="88" y="144"/>
                    <a:pt x="110" y="109"/>
                    <a:pt x="88" y="75"/>
                  </a:cubicBezTo>
                  <a:cubicBezTo>
                    <a:pt x="70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482;p61"/>
            <p:cNvSpPr/>
            <p:nvPr/>
          </p:nvSpPr>
          <p:spPr>
            <a:xfrm>
              <a:off x="2488091" y="1471758"/>
              <a:ext cx="19791" cy="30751"/>
            </a:xfrm>
            <a:custGeom>
              <a:avLst/>
              <a:gdLst/>
              <a:ahLst/>
              <a:cxnLst/>
              <a:rect l="l" t="t" r="r" b="b"/>
              <a:pathLst>
                <a:path w="110" h="166" extrusionOk="0">
                  <a:moveTo>
                    <a:pt x="18" y="1"/>
                  </a:moveTo>
                  <a:cubicBezTo>
                    <a:pt x="1" y="1"/>
                    <a:pt x="1" y="40"/>
                    <a:pt x="1" y="92"/>
                  </a:cubicBezTo>
                  <a:cubicBezTo>
                    <a:pt x="18" y="127"/>
                    <a:pt x="57" y="166"/>
                    <a:pt x="75" y="166"/>
                  </a:cubicBezTo>
                  <a:cubicBezTo>
                    <a:pt x="110" y="166"/>
                    <a:pt x="110" y="127"/>
                    <a:pt x="92" y="75"/>
                  </a:cubicBezTo>
                  <a:cubicBezTo>
                    <a:pt x="92" y="40"/>
                    <a:pt x="57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483;p61"/>
            <p:cNvSpPr/>
            <p:nvPr/>
          </p:nvSpPr>
          <p:spPr>
            <a:xfrm>
              <a:off x="2204729" y="1690159"/>
              <a:ext cx="16552" cy="21303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35" y="1"/>
                  </a:moveTo>
                  <a:cubicBezTo>
                    <a:pt x="18" y="1"/>
                    <a:pt x="1" y="36"/>
                    <a:pt x="18" y="75"/>
                  </a:cubicBezTo>
                  <a:cubicBezTo>
                    <a:pt x="18" y="89"/>
                    <a:pt x="29" y="114"/>
                    <a:pt x="43" y="114"/>
                  </a:cubicBezTo>
                  <a:cubicBezTo>
                    <a:pt x="46" y="114"/>
                    <a:pt x="50" y="113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484;p61"/>
            <p:cNvSpPr/>
            <p:nvPr/>
          </p:nvSpPr>
          <p:spPr>
            <a:xfrm>
              <a:off x="2269677" y="1666818"/>
              <a:ext cx="13494" cy="23526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18" y="1"/>
                  </a:moveTo>
                  <a:cubicBezTo>
                    <a:pt x="1" y="18"/>
                    <a:pt x="1" y="53"/>
                    <a:pt x="1" y="75"/>
                  </a:cubicBezTo>
                  <a:cubicBezTo>
                    <a:pt x="1" y="109"/>
                    <a:pt x="36" y="127"/>
                    <a:pt x="57" y="127"/>
                  </a:cubicBezTo>
                  <a:cubicBezTo>
                    <a:pt x="75" y="127"/>
                    <a:pt x="75" y="92"/>
                    <a:pt x="75" y="53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485;p61"/>
            <p:cNvSpPr/>
            <p:nvPr/>
          </p:nvSpPr>
          <p:spPr>
            <a:xfrm>
              <a:off x="2328509" y="1642552"/>
              <a:ext cx="16552" cy="25379"/>
            </a:xfrm>
            <a:custGeom>
              <a:avLst/>
              <a:gdLst/>
              <a:ahLst/>
              <a:cxnLst/>
              <a:rect l="l" t="t" r="r" b="b"/>
              <a:pathLst>
                <a:path w="92" h="137" extrusionOk="0">
                  <a:moveTo>
                    <a:pt x="47" y="1"/>
                  </a:moveTo>
                  <a:cubicBezTo>
                    <a:pt x="43" y="1"/>
                    <a:pt x="39" y="2"/>
                    <a:pt x="35" y="5"/>
                  </a:cubicBezTo>
                  <a:cubicBezTo>
                    <a:pt x="18" y="5"/>
                    <a:pt x="0" y="40"/>
                    <a:pt x="18" y="75"/>
                  </a:cubicBezTo>
                  <a:cubicBezTo>
                    <a:pt x="18" y="107"/>
                    <a:pt x="44" y="136"/>
                    <a:pt x="63" y="136"/>
                  </a:cubicBezTo>
                  <a:cubicBezTo>
                    <a:pt x="67" y="136"/>
                    <a:pt x="71" y="135"/>
                    <a:pt x="74" y="132"/>
                  </a:cubicBezTo>
                  <a:cubicBezTo>
                    <a:pt x="92" y="132"/>
                    <a:pt x="92" y="97"/>
                    <a:pt x="92" y="58"/>
                  </a:cubicBezTo>
                  <a:cubicBezTo>
                    <a:pt x="77" y="29"/>
                    <a:pt x="6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486;p61"/>
            <p:cNvSpPr/>
            <p:nvPr/>
          </p:nvSpPr>
          <p:spPr>
            <a:xfrm>
              <a:off x="2390219" y="1620137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18" y="0"/>
                  </a:moveTo>
                  <a:cubicBezTo>
                    <a:pt x="1" y="0"/>
                    <a:pt x="1" y="52"/>
                    <a:pt x="18" y="87"/>
                  </a:cubicBezTo>
                  <a:cubicBezTo>
                    <a:pt x="18" y="119"/>
                    <a:pt x="45" y="148"/>
                    <a:pt x="64" y="148"/>
                  </a:cubicBezTo>
                  <a:cubicBezTo>
                    <a:pt x="68" y="148"/>
                    <a:pt x="72" y="147"/>
                    <a:pt x="75" y="144"/>
                  </a:cubicBezTo>
                  <a:cubicBezTo>
                    <a:pt x="92" y="144"/>
                    <a:pt x="110" y="109"/>
                    <a:pt x="92" y="70"/>
                  </a:cubicBezTo>
                  <a:cubicBezTo>
                    <a:pt x="75" y="18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487;p61"/>
            <p:cNvSpPr/>
            <p:nvPr/>
          </p:nvSpPr>
          <p:spPr>
            <a:xfrm>
              <a:off x="2456067" y="1603095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35" y="1"/>
                  </a:moveTo>
                  <a:cubicBezTo>
                    <a:pt x="18" y="1"/>
                    <a:pt x="0" y="36"/>
                    <a:pt x="18" y="92"/>
                  </a:cubicBezTo>
                  <a:cubicBezTo>
                    <a:pt x="35" y="127"/>
                    <a:pt x="70" y="162"/>
                    <a:pt x="87" y="162"/>
                  </a:cubicBezTo>
                  <a:cubicBezTo>
                    <a:pt x="109" y="144"/>
                    <a:pt x="127" y="110"/>
                    <a:pt x="109" y="70"/>
                  </a:cubicBezTo>
                  <a:cubicBezTo>
                    <a:pt x="87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488;p61"/>
            <p:cNvSpPr/>
            <p:nvPr/>
          </p:nvSpPr>
          <p:spPr>
            <a:xfrm>
              <a:off x="2530371" y="1592721"/>
              <a:ext cx="23749" cy="34085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40" y="0"/>
                  </a:moveTo>
                  <a:cubicBezTo>
                    <a:pt x="1" y="0"/>
                    <a:pt x="1" y="57"/>
                    <a:pt x="23" y="92"/>
                  </a:cubicBezTo>
                  <a:cubicBezTo>
                    <a:pt x="40" y="148"/>
                    <a:pt x="75" y="183"/>
                    <a:pt x="92" y="183"/>
                  </a:cubicBezTo>
                  <a:cubicBezTo>
                    <a:pt x="131" y="166"/>
                    <a:pt x="131" y="126"/>
                    <a:pt x="110" y="92"/>
                  </a:cubicBezTo>
                  <a:cubicBezTo>
                    <a:pt x="92" y="39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489;p61"/>
            <p:cNvSpPr/>
            <p:nvPr/>
          </p:nvSpPr>
          <p:spPr>
            <a:xfrm>
              <a:off x="2217323" y="1774074"/>
              <a:ext cx="16552" cy="21118"/>
            </a:xfrm>
            <a:custGeom>
              <a:avLst/>
              <a:gdLst/>
              <a:ahLst/>
              <a:cxnLst/>
              <a:rect l="l" t="t" r="r" b="b"/>
              <a:pathLst>
                <a:path w="92" h="114" extrusionOk="0">
                  <a:moveTo>
                    <a:pt x="39" y="0"/>
                  </a:moveTo>
                  <a:cubicBezTo>
                    <a:pt x="0" y="18"/>
                    <a:pt x="0" y="39"/>
                    <a:pt x="0" y="74"/>
                  </a:cubicBezTo>
                  <a:cubicBezTo>
                    <a:pt x="0" y="88"/>
                    <a:pt x="14" y="114"/>
                    <a:pt x="29" y="114"/>
                  </a:cubicBezTo>
                  <a:cubicBezTo>
                    <a:pt x="33" y="114"/>
                    <a:pt x="36" y="112"/>
                    <a:pt x="39" y="109"/>
                  </a:cubicBezTo>
                  <a:cubicBezTo>
                    <a:pt x="74" y="109"/>
                    <a:pt x="92" y="92"/>
                    <a:pt x="74" y="57"/>
                  </a:cubicBezTo>
                  <a:cubicBezTo>
                    <a:pt x="74" y="18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490;p61"/>
            <p:cNvSpPr/>
            <p:nvPr/>
          </p:nvSpPr>
          <p:spPr>
            <a:xfrm>
              <a:off x="2286229" y="1761107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8" y="18"/>
                    <a:pt x="0" y="36"/>
                    <a:pt x="18" y="70"/>
                  </a:cubicBezTo>
                  <a:cubicBezTo>
                    <a:pt x="18" y="109"/>
                    <a:pt x="35" y="127"/>
                    <a:pt x="52" y="127"/>
                  </a:cubicBezTo>
                  <a:cubicBezTo>
                    <a:pt x="92" y="127"/>
                    <a:pt x="92" y="88"/>
                    <a:pt x="92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491;p61"/>
            <p:cNvSpPr/>
            <p:nvPr/>
          </p:nvSpPr>
          <p:spPr>
            <a:xfrm>
              <a:off x="2354236" y="174739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40" y="1"/>
                  </a:moveTo>
                  <a:cubicBezTo>
                    <a:pt x="22" y="1"/>
                    <a:pt x="1" y="36"/>
                    <a:pt x="22" y="75"/>
                  </a:cubicBezTo>
                  <a:cubicBezTo>
                    <a:pt x="22" y="110"/>
                    <a:pt x="57" y="127"/>
                    <a:pt x="75" y="127"/>
                  </a:cubicBezTo>
                  <a:cubicBezTo>
                    <a:pt x="92" y="127"/>
                    <a:pt x="110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492;p61"/>
            <p:cNvSpPr/>
            <p:nvPr/>
          </p:nvSpPr>
          <p:spPr>
            <a:xfrm>
              <a:off x="2426381" y="1733691"/>
              <a:ext cx="19611" cy="27602"/>
            </a:xfrm>
            <a:custGeom>
              <a:avLst/>
              <a:gdLst/>
              <a:ahLst/>
              <a:cxnLst/>
              <a:rect l="l" t="t" r="r" b="b"/>
              <a:pathLst>
                <a:path w="109" h="149" extrusionOk="0">
                  <a:moveTo>
                    <a:pt x="35" y="1"/>
                  </a:moveTo>
                  <a:cubicBezTo>
                    <a:pt x="0" y="1"/>
                    <a:pt x="0" y="40"/>
                    <a:pt x="17" y="75"/>
                  </a:cubicBezTo>
                  <a:cubicBezTo>
                    <a:pt x="17" y="110"/>
                    <a:pt x="57" y="149"/>
                    <a:pt x="74" y="149"/>
                  </a:cubicBezTo>
                  <a:cubicBezTo>
                    <a:pt x="91" y="149"/>
                    <a:pt x="109" y="110"/>
                    <a:pt x="91" y="57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493;p61"/>
            <p:cNvSpPr/>
            <p:nvPr/>
          </p:nvSpPr>
          <p:spPr>
            <a:xfrm>
              <a:off x="2498346" y="1724058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35" y="1"/>
                  </a:moveTo>
                  <a:cubicBezTo>
                    <a:pt x="18" y="1"/>
                    <a:pt x="0" y="35"/>
                    <a:pt x="18" y="70"/>
                  </a:cubicBezTo>
                  <a:cubicBezTo>
                    <a:pt x="35" y="127"/>
                    <a:pt x="70" y="144"/>
                    <a:pt x="92" y="144"/>
                  </a:cubicBezTo>
                  <a:cubicBezTo>
                    <a:pt x="109" y="144"/>
                    <a:pt x="127" y="109"/>
                    <a:pt x="109" y="70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494;p61"/>
            <p:cNvSpPr/>
            <p:nvPr/>
          </p:nvSpPr>
          <p:spPr>
            <a:xfrm>
              <a:off x="2576608" y="1720909"/>
              <a:ext cx="26088" cy="30010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26"/>
                    <a:pt x="70" y="161"/>
                    <a:pt x="109" y="161"/>
                  </a:cubicBezTo>
                  <a:cubicBezTo>
                    <a:pt x="127" y="161"/>
                    <a:pt x="144" y="126"/>
                    <a:pt x="127" y="70"/>
                  </a:cubicBezTo>
                  <a:cubicBezTo>
                    <a:pt x="109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495;p61"/>
            <p:cNvSpPr/>
            <p:nvPr/>
          </p:nvSpPr>
          <p:spPr>
            <a:xfrm>
              <a:off x="2224339" y="185780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0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496;p61"/>
            <p:cNvSpPr/>
            <p:nvPr/>
          </p:nvSpPr>
          <p:spPr>
            <a:xfrm>
              <a:off x="2302601" y="185150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1"/>
                    <a:pt x="35" y="109"/>
                    <a:pt x="53" y="109"/>
                  </a:cubicBezTo>
                  <a:cubicBezTo>
                    <a:pt x="70" y="109"/>
                    <a:pt x="92" y="91"/>
                    <a:pt x="92" y="57"/>
                  </a:cubicBezTo>
                  <a:cubicBezTo>
                    <a:pt x="92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497;p61"/>
            <p:cNvSpPr/>
            <p:nvPr/>
          </p:nvSpPr>
          <p:spPr>
            <a:xfrm>
              <a:off x="2377805" y="1845021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109"/>
                    <a:pt x="35" y="126"/>
                    <a:pt x="70" y="126"/>
                  </a:cubicBezTo>
                  <a:cubicBezTo>
                    <a:pt x="87" y="126"/>
                    <a:pt x="109" y="92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498;p61"/>
            <p:cNvSpPr/>
            <p:nvPr/>
          </p:nvSpPr>
          <p:spPr>
            <a:xfrm>
              <a:off x="2456067" y="1841687"/>
              <a:ext cx="19791" cy="23711"/>
            </a:xfrm>
            <a:custGeom>
              <a:avLst/>
              <a:gdLst/>
              <a:ahLst/>
              <a:cxnLst/>
              <a:rect l="l" t="t" r="r" b="b"/>
              <a:pathLst>
                <a:path w="110" h="128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3" y="127"/>
                    <a:pt x="70" y="127"/>
                  </a:cubicBezTo>
                  <a:cubicBezTo>
                    <a:pt x="87" y="127"/>
                    <a:pt x="109" y="88"/>
                    <a:pt x="109" y="53"/>
                  </a:cubicBezTo>
                  <a:cubicBezTo>
                    <a:pt x="87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499;p61"/>
            <p:cNvSpPr/>
            <p:nvPr/>
          </p:nvSpPr>
          <p:spPr>
            <a:xfrm>
              <a:off x="2534329" y="1836871"/>
              <a:ext cx="22849" cy="25193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2" y="1"/>
                  </a:moveTo>
                  <a:cubicBezTo>
                    <a:pt x="47" y="1"/>
                    <a:pt x="41" y="2"/>
                    <a:pt x="35" y="5"/>
                  </a:cubicBezTo>
                  <a:cubicBezTo>
                    <a:pt x="18" y="5"/>
                    <a:pt x="1" y="27"/>
                    <a:pt x="18" y="62"/>
                  </a:cubicBezTo>
                  <a:cubicBezTo>
                    <a:pt x="18" y="96"/>
                    <a:pt x="53" y="136"/>
                    <a:pt x="70" y="136"/>
                  </a:cubicBezTo>
                  <a:cubicBezTo>
                    <a:pt x="109" y="136"/>
                    <a:pt x="127" y="96"/>
                    <a:pt x="109" y="62"/>
                  </a:cubicBezTo>
                  <a:cubicBezTo>
                    <a:pt x="91" y="33"/>
                    <a:pt x="76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500;p61"/>
            <p:cNvSpPr/>
            <p:nvPr/>
          </p:nvSpPr>
          <p:spPr>
            <a:xfrm>
              <a:off x="2616369" y="1836871"/>
              <a:ext cx="22309" cy="25193"/>
            </a:xfrm>
            <a:custGeom>
              <a:avLst/>
              <a:gdLst/>
              <a:ahLst/>
              <a:cxnLst/>
              <a:rect l="l" t="t" r="r" b="b"/>
              <a:pathLst>
                <a:path w="124" h="136" extrusionOk="0">
                  <a:moveTo>
                    <a:pt x="33" y="1"/>
                  </a:moveTo>
                  <a:cubicBezTo>
                    <a:pt x="10" y="1"/>
                    <a:pt x="0" y="33"/>
                    <a:pt x="14" y="62"/>
                  </a:cubicBezTo>
                  <a:cubicBezTo>
                    <a:pt x="32" y="96"/>
                    <a:pt x="49" y="136"/>
                    <a:pt x="88" y="136"/>
                  </a:cubicBezTo>
                  <a:cubicBezTo>
                    <a:pt x="106" y="136"/>
                    <a:pt x="123" y="114"/>
                    <a:pt x="106" y="62"/>
                  </a:cubicBezTo>
                  <a:cubicBezTo>
                    <a:pt x="106" y="27"/>
                    <a:pt x="67" y="5"/>
                    <a:pt x="49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501;p61"/>
            <p:cNvSpPr/>
            <p:nvPr/>
          </p:nvSpPr>
          <p:spPr>
            <a:xfrm>
              <a:off x="2227398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502;p61"/>
            <p:cNvSpPr/>
            <p:nvPr/>
          </p:nvSpPr>
          <p:spPr>
            <a:xfrm>
              <a:off x="23088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503;p61"/>
            <p:cNvSpPr/>
            <p:nvPr/>
          </p:nvSpPr>
          <p:spPr>
            <a:xfrm>
              <a:off x="2390219" y="193208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40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7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504;p61"/>
            <p:cNvSpPr/>
            <p:nvPr/>
          </p:nvSpPr>
          <p:spPr>
            <a:xfrm>
              <a:off x="247171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18"/>
                    <a:pt x="0" y="57"/>
                  </a:cubicBezTo>
                  <a:cubicBezTo>
                    <a:pt x="0" y="92"/>
                    <a:pt x="22" y="109"/>
                    <a:pt x="57" y="109"/>
                  </a:cubicBezTo>
                  <a:cubicBezTo>
                    <a:pt x="74" y="109"/>
                    <a:pt x="109" y="92"/>
                    <a:pt x="92" y="57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505;p61"/>
            <p:cNvSpPr/>
            <p:nvPr/>
          </p:nvSpPr>
          <p:spPr>
            <a:xfrm>
              <a:off x="2553939" y="193208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18" y="92"/>
                    <a:pt x="35" y="109"/>
                    <a:pt x="53" y="109"/>
                  </a:cubicBezTo>
                  <a:cubicBezTo>
                    <a:pt x="87" y="109"/>
                    <a:pt x="109" y="92"/>
                    <a:pt x="109" y="57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506;p61"/>
            <p:cNvSpPr/>
            <p:nvPr/>
          </p:nvSpPr>
          <p:spPr>
            <a:xfrm>
              <a:off x="2638498" y="1932085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507;p61"/>
            <p:cNvSpPr/>
            <p:nvPr/>
          </p:nvSpPr>
          <p:spPr>
            <a:xfrm>
              <a:off x="2227398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508;p61"/>
            <p:cNvSpPr/>
            <p:nvPr/>
          </p:nvSpPr>
          <p:spPr>
            <a:xfrm>
              <a:off x="2305660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8" y="18"/>
                    <a:pt x="18" y="39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110" y="74"/>
                    <a:pt x="110" y="39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509;p61"/>
            <p:cNvSpPr/>
            <p:nvPr/>
          </p:nvSpPr>
          <p:spPr>
            <a:xfrm>
              <a:off x="2387160" y="1128319"/>
              <a:ext cx="19071" cy="14820"/>
            </a:xfrm>
            <a:custGeom>
              <a:avLst/>
              <a:gdLst/>
              <a:ahLst/>
              <a:cxnLst/>
              <a:rect l="l" t="t" r="r" b="b"/>
              <a:pathLst>
                <a:path w="106" h="80" extrusionOk="0">
                  <a:moveTo>
                    <a:pt x="75" y="1"/>
                  </a:moveTo>
                  <a:cubicBezTo>
                    <a:pt x="70" y="1"/>
                    <a:pt x="64" y="2"/>
                    <a:pt x="57" y="5"/>
                  </a:cubicBezTo>
                  <a:cubicBezTo>
                    <a:pt x="35" y="5"/>
                    <a:pt x="0" y="23"/>
                    <a:pt x="0" y="44"/>
                  </a:cubicBezTo>
                  <a:cubicBezTo>
                    <a:pt x="0" y="62"/>
                    <a:pt x="18" y="79"/>
                    <a:pt x="35" y="79"/>
                  </a:cubicBezTo>
                  <a:cubicBezTo>
                    <a:pt x="74" y="79"/>
                    <a:pt x="92" y="62"/>
                    <a:pt x="92" y="44"/>
                  </a:cubicBezTo>
                  <a:cubicBezTo>
                    <a:pt x="106" y="27"/>
                    <a:pt x="97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510;p61"/>
            <p:cNvSpPr/>
            <p:nvPr/>
          </p:nvSpPr>
          <p:spPr>
            <a:xfrm>
              <a:off x="2468661" y="112591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7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17" y="75"/>
                    <a:pt x="39" y="75"/>
                  </a:cubicBezTo>
                  <a:cubicBezTo>
                    <a:pt x="57" y="75"/>
                    <a:pt x="91" y="57"/>
                    <a:pt x="91" y="36"/>
                  </a:cubicBezTo>
                  <a:cubicBezTo>
                    <a:pt x="109" y="18"/>
                    <a:pt x="91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511;p61"/>
            <p:cNvSpPr/>
            <p:nvPr/>
          </p:nvSpPr>
          <p:spPr>
            <a:xfrm>
              <a:off x="254998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7"/>
                    <a:pt x="22" y="75"/>
                    <a:pt x="40" y="75"/>
                  </a:cubicBezTo>
                  <a:cubicBezTo>
                    <a:pt x="57" y="75"/>
                    <a:pt x="92" y="57"/>
                    <a:pt x="92" y="36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512;p61"/>
            <p:cNvSpPr/>
            <p:nvPr/>
          </p:nvSpPr>
          <p:spPr>
            <a:xfrm>
              <a:off x="2632201" y="1125911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57"/>
                    <a:pt x="18" y="75"/>
                    <a:pt x="35" y="75"/>
                  </a:cubicBezTo>
                  <a:cubicBezTo>
                    <a:pt x="70" y="75"/>
                    <a:pt x="87" y="75"/>
                    <a:pt x="109" y="36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513;p61"/>
            <p:cNvSpPr/>
            <p:nvPr/>
          </p:nvSpPr>
          <p:spPr>
            <a:xfrm>
              <a:off x="2221281" y="1198896"/>
              <a:ext cx="15833" cy="14264"/>
            </a:xfrm>
            <a:custGeom>
              <a:avLst/>
              <a:gdLst/>
              <a:ahLst/>
              <a:cxnLst/>
              <a:rect l="l" t="t" r="r" b="b"/>
              <a:pathLst>
                <a:path w="88" h="77" extrusionOk="0">
                  <a:moveTo>
                    <a:pt x="66" y="0"/>
                  </a:moveTo>
                  <a:cubicBezTo>
                    <a:pt x="62" y="0"/>
                    <a:pt x="57" y="3"/>
                    <a:pt x="52" y="7"/>
                  </a:cubicBezTo>
                  <a:cubicBezTo>
                    <a:pt x="35" y="7"/>
                    <a:pt x="0" y="25"/>
                    <a:pt x="0" y="42"/>
                  </a:cubicBezTo>
                  <a:cubicBezTo>
                    <a:pt x="0" y="59"/>
                    <a:pt x="17" y="77"/>
                    <a:pt x="35" y="77"/>
                  </a:cubicBezTo>
                  <a:cubicBezTo>
                    <a:pt x="70" y="77"/>
                    <a:pt x="87" y="59"/>
                    <a:pt x="87" y="42"/>
                  </a:cubicBezTo>
                  <a:cubicBezTo>
                    <a:pt x="87" y="17"/>
                    <a:pt x="78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514;p61"/>
            <p:cNvSpPr/>
            <p:nvPr/>
          </p:nvSpPr>
          <p:spPr>
            <a:xfrm>
              <a:off x="2295585" y="1191487"/>
              <a:ext cx="18891" cy="15375"/>
            </a:xfrm>
            <a:custGeom>
              <a:avLst/>
              <a:gdLst/>
              <a:ahLst/>
              <a:cxnLst/>
              <a:rect l="l" t="t" r="r" b="b"/>
              <a:pathLst>
                <a:path w="105" h="83" extrusionOk="0">
                  <a:moveTo>
                    <a:pt x="82" y="1"/>
                  </a:moveTo>
                  <a:cubicBezTo>
                    <a:pt x="75" y="1"/>
                    <a:pt x="67" y="3"/>
                    <a:pt x="57" y="8"/>
                  </a:cubicBezTo>
                  <a:cubicBezTo>
                    <a:pt x="40" y="8"/>
                    <a:pt x="22" y="30"/>
                    <a:pt x="0" y="47"/>
                  </a:cubicBezTo>
                  <a:cubicBezTo>
                    <a:pt x="0" y="65"/>
                    <a:pt x="22" y="82"/>
                    <a:pt x="40" y="82"/>
                  </a:cubicBezTo>
                  <a:cubicBezTo>
                    <a:pt x="74" y="82"/>
                    <a:pt x="92" y="65"/>
                    <a:pt x="92" y="30"/>
                  </a:cubicBezTo>
                  <a:cubicBezTo>
                    <a:pt x="104" y="14"/>
                    <a:pt x="99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515;p61"/>
            <p:cNvSpPr/>
            <p:nvPr/>
          </p:nvSpPr>
          <p:spPr>
            <a:xfrm>
              <a:off x="2370788" y="1183151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4" y="1"/>
                  </a:moveTo>
                  <a:cubicBezTo>
                    <a:pt x="39" y="1"/>
                    <a:pt x="18" y="18"/>
                    <a:pt x="0" y="36"/>
                  </a:cubicBezTo>
                  <a:cubicBezTo>
                    <a:pt x="0" y="53"/>
                    <a:pt x="18" y="75"/>
                    <a:pt x="39" y="75"/>
                  </a:cubicBezTo>
                  <a:cubicBezTo>
                    <a:pt x="57" y="75"/>
                    <a:pt x="91" y="53"/>
                    <a:pt x="91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516;p61"/>
            <p:cNvSpPr/>
            <p:nvPr/>
          </p:nvSpPr>
          <p:spPr>
            <a:xfrm>
              <a:off x="2445812" y="1176852"/>
              <a:ext cx="19791" cy="9818"/>
            </a:xfrm>
            <a:custGeom>
              <a:avLst/>
              <a:gdLst/>
              <a:ahLst/>
              <a:cxnLst/>
              <a:rect l="l" t="t" r="r" b="b"/>
              <a:pathLst>
                <a:path w="110" h="53" extrusionOk="0">
                  <a:moveTo>
                    <a:pt x="75" y="0"/>
                  </a:moveTo>
                  <a:cubicBezTo>
                    <a:pt x="57" y="0"/>
                    <a:pt x="18" y="17"/>
                    <a:pt x="1" y="35"/>
                  </a:cubicBezTo>
                  <a:cubicBezTo>
                    <a:pt x="1" y="52"/>
                    <a:pt x="1" y="52"/>
                    <a:pt x="36" y="52"/>
                  </a:cubicBezTo>
                  <a:cubicBezTo>
                    <a:pt x="57" y="52"/>
                    <a:pt x="92" y="35"/>
                    <a:pt x="92" y="35"/>
                  </a:cubicBezTo>
                  <a:cubicBezTo>
                    <a:pt x="110" y="17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517;p61"/>
            <p:cNvSpPr/>
            <p:nvPr/>
          </p:nvSpPr>
          <p:spPr>
            <a:xfrm>
              <a:off x="2521015" y="1172777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5" y="0"/>
                    <a:pt x="35" y="22"/>
                    <a:pt x="18" y="22"/>
                  </a:cubicBezTo>
                  <a:cubicBezTo>
                    <a:pt x="1" y="39"/>
                    <a:pt x="18" y="57"/>
                    <a:pt x="35" y="57"/>
                  </a:cubicBezTo>
                  <a:cubicBezTo>
                    <a:pt x="75" y="39"/>
                    <a:pt x="109" y="39"/>
                    <a:pt x="109" y="22"/>
                  </a:cubicBezTo>
                  <a:cubicBezTo>
                    <a:pt x="127" y="22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518;p61"/>
            <p:cNvSpPr/>
            <p:nvPr/>
          </p:nvSpPr>
          <p:spPr>
            <a:xfrm>
              <a:off x="2602515" y="1172777"/>
              <a:ext cx="22849" cy="7410"/>
            </a:xfrm>
            <a:custGeom>
              <a:avLst/>
              <a:gdLst/>
              <a:ahLst/>
              <a:cxnLst/>
              <a:rect l="l" t="t" r="r" b="b"/>
              <a:pathLst>
                <a:path w="127" h="40" extrusionOk="0">
                  <a:moveTo>
                    <a:pt x="91" y="0"/>
                  </a:moveTo>
                  <a:cubicBezTo>
                    <a:pt x="74" y="0"/>
                    <a:pt x="35" y="0"/>
                    <a:pt x="17" y="22"/>
                  </a:cubicBezTo>
                  <a:cubicBezTo>
                    <a:pt x="0" y="39"/>
                    <a:pt x="17" y="39"/>
                    <a:pt x="35" y="39"/>
                  </a:cubicBezTo>
                  <a:cubicBezTo>
                    <a:pt x="74" y="39"/>
                    <a:pt x="109" y="39"/>
                    <a:pt x="109" y="22"/>
                  </a:cubicBezTo>
                  <a:cubicBezTo>
                    <a:pt x="126" y="22"/>
                    <a:pt x="126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519;p61"/>
            <p:cNvSpPr/>
            <p:nvPr/>
          </p:nvSpPr>
          <p:spPr>
            <a:xfrm>
              <a:off x="2211026" y="126058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35" y="18"/>
                    <a:pt x="18" y="35"/>
                    <a:pt x="18" y="53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70"/>
                    <a:pt x="92" y="53"/>
                    <a:pt x="92" y="35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520;p61"/>
            <p:cNvSpPr/>
            <p:nvPr/>
          </p:nvSpPr>
          <p:spPr>
            <a:xfrm>
              <a:off x="2279932" y="1246874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5" y="1"/>
                    <a:pt x="18" y="18"/>
                    <a:pt x="0" y="35"/>
                  </a:cubicBezTo>
                  <a:cubicBezTo>
                    <a:pt x="0" y="57"/>
                    <a:pt x="18" y="75"/>
                    <a:pt x="35" y="75"/>
                  </a:cubicBezTo>
                  <a:lnTo>
                    <a:pt x="87" y="18"/>
                  </a:lnTo>
                  <a:cubicBezTo>
                    <a:pt x="87" y="1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521;p61"/>
            <p:cNvSpPr/>
            <p:nvPr/>
          </p:nvSpPr>
          <p:spPr>
            <a:xfrm>
              <a:off x="2344881" y="1230017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74" y="0"/>
                  </a:moveTo>
                  <a:cubicBezTo>
                    <a:pt x="53" y="0"/>
                    <a:pt x="18" y="18"/>
                    <a:pt x="18" y="39"/>
                  </a:cubicBezTo>
                  <a:cubicBezTo>
                    <a:pt x="1" y="57"/>
                    <a:pt x="18" y="57"/>
                    <a:pt x="35" y="57"/>
                  </a:cubicBezTo>
                  <a:cubicBezTo>
                    <a:pt x="53" y="57"/>
                    <a:pt x="74" y="39"/>
                    <a:pt x="92" y="18"/>
                  </a:cubicBezTo>
                  <a:cubicBezTo>
                    <a:pt x="109" y="0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522;p61"/>
            <p:cNvSpPr/>
            <p:nvPr/>
          </p:nvSpPr>
          <p:spPr>
            <a:xfrm>
              <a:off x="2413068" y="1212975"/>
              <a:ext cx="19611" cy="10744"/>
            </a:xfrm>
            <a:custGeom>
              <a:avLst/>
              <a:gdLst/>
              <a:ahLst/>
              <a:cxnLst/>
              <a:rect l="l" t="t" r="r" b="b"/>
              <a:pathLst>
                <a:path w="109" h="58" extrusionOk="0">
                  <a:moveTo>
                    <a:pt x="74" y="1"/>
                  </a:moveTo>
                  <a:cubicBezTo>
                    <a:pt x="57" y="23"/>
                    <a:pt x="22" y="23"/>
                    <a:pt x="0" y="40"/>
                  </a:cubicBezTo>
                  <a:cubicBezTo>
                    <a:pt x="0" y="57"/>
                    <a:pt x="0" y="57"/>
                    <a:pt x="22" y="57"/>
                  </a:cubicBezTo>
                  <a:cubicBezTo>
                    <a:pt x="57" y="57"/>
                    <a:pt x="74" y="40"/>
                    <a:pt x="91" y="23"/>
                  </a:cubicBezTo>
                  <a:cubicBezTo>
                    <a:pt x="109" y="23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523;p61"/>
            <p:cNvSpPr/>
            <p:nvPr/>
          </p:nvSpPr>
          <p:spPr>
            <a:xfrm>
              <a:off x="2481794" y="1203342"/>
              <a:ext cx="23029" cy="6669"/>
            </a:xfrm>
            <a:custGeom>
              <a:avLst/>
              <a:gdLst/>
              <a:ahLst/>
              <a:cxnLst/>
              <a:rect l="l" t="t" r="r" b="b"/>
              <a:pathLst>
                <a:path w="128" h="36" extrusionOk="0">
                  <a:moveTo>
                    <a:pt x="92" y="1"/>
                  </a:moveTo>
                  <a:cubicBezTo>
                    <a:pt x="75" y="1"/>
                    <a:pt x="36" y="18"/>
                    <a:pt x="18" y="18"/>
                  </a:cubicBezTo>
                  <a:cubicBezTo>
                    <a:pt x="1" y="35"/>
                    <a:pt x="18" y="35"/>
                    <a:pt x="36" y="35"/>
                  </a:cubicBezTo>
                  <a:cubicBezTo>
                    <a:pt x="53" y="35"/>
                    <a:pt x="92" y="18"/>
                    <a:pt x="110" y="18"/>
                  </a:cubicBezTo>
                  <a:cubicBezTo>
                    <a:pt x="127" y="1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524;p61"/>
            <p:cNvSpPr/>
            <p:nvPr/>
          </p:nvSpPr>
          <p:spPr>
            <a:xfrm>
              <a:off x="2563294" y="1200193"/>
              <a:ext cx="19791" cy="3334"/>
            </a:xfrm>
            <a:custGeom>
              <a:avLst/>
              <a:gdLst/>
              <a:ahLst/>
              <a:cxnLst/>
              <a:rect l="l" t="t" r="r" b="b"/>
              <a:pathLst>
                <a:path w="110" h="18" extrusionOk="0">
                  <a:moveTo>
                    <a:pt x="74" y="0"/>
                  </a:moveTo>
                  <a:cubicBezTo>
                    <a:pt x="57" y="0"/>
                    <a:pt x="18" y="0"/>
                    <a:pt x="1" y="18"/>
                  </a:cubicBezTo>
                  <a:lnTo>
                    <a:pt x="92" y="18"/>
                  </a:lnTo>
                  <a:cubicBezTo>
                    <a:pt x="109" y="0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525;p61"/>
            <p:cNvSpPr/>
            <p:nvPr/>
          </p:nvSpPr>
          <p:spPr>
            <a:xfrm>
              <a:off x="2201670" y="1320971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92"/>
                    <a:pt x="18" y="92"/>
                    <a:pt x="35" y="92"/>
                  </a:cubicBezTo>
                  <a:cubicBezTo>
                    <a:pt x="52" y="71"/>
                    <a:pt x="70" y="53"/>
                    <a:pt x="70" y="36"/>
                  </a:cubicBezTo>
                  <a:cubicBezTo>
                    <a:pt x="87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526;p61"/>
            <p:cNvSpPr/>
            <p:nvPr/>
          </p:nvSpPr>
          <p:spPr>
            <a:xfrm>
              <a:off x="2261221" y="1297630"/>
              <a:ext cx="14933" cy="14449"/>
            </a:xfrm>
            <a:custGeom>
              <a:avLst/>
              <a:gdLst/>
              <a:ahLst/>
              <a:cxnLst/>
              <a:rect l="l" t="t" r="r" b="b"/>
              <a:pathLst>
                <a:path w="83" h="78" extrusionOk="0">
                  <a:moveTo>
                    <a:pt x="48" y="1"/>
                  </a:moveTo>
                  <a:cubicBezTo>
                    <a:pt x="30" y="18"/>
                    <a:pt x="13" y="36"/>
                    <a:pt x="13" y="53"/>
                  </a:cubicBezTo>
                  <a:cubicBezTo>
                    <a:pt x="1" y="65"/>
                    <a:pt x="6" y="78"/>
                    <a:pt x="16" y="78"/>
                  </a:cubicBezTo>
                  <a:cubicBezTo>
                    <a:pt x="20" y="78"/>
                    <a:pt x="25" y="75"/>
                    <a:pt x="30" y="70"/>
                  </a:cubicBezTo>
                  <a:cubicBezTo>
                    <a:pt x="48" y="70"/>
                    <a:pt x="65" y="36"/>
                    <a:pt x="83" y="18"/>
                  </a:cubicBezTo>
                  <a:cubicBezTo>
                    <a:pt x="83" y="1"/>
                    <a:pt x="65" y="1"/>
                    <a:pt x="4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527;p61"/>
            <p:cNvSpPr/>
            <p:nvPr/>
          </p:nvSpPr>
          <p:spPr>
            <a:xfrm>
              <a:off x="2318973" y="1270215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8"/>
                    <a:pt x="18" y="40"/>
                    <a:pt x="1" y="57"/>
                  </a:cubicBezTo>
                  <a:cubicBezTo>
                    <a:pt x="1" y="75"/>
                    <a:pt x="1" y="75"/>
                    <a:pt x="18" y="75"/>
                  </a:cubicBezTo>
                  <a:cubicBezTo>
                    <a:pt x="36" y="57"/>
                    <a:pt x="71" y="40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528;p61"/>
            <p:cNvSpPr/>
            <p:nvPr/>
          </p:nvSpPr>
          <p:spPr>
            <a:xfrm>
              <a:off x="2377805" y="1246874"/>
              <a:ext cx="15833" cy="10744"/>
            </a:xfrm>
            <a:custGeom>
              <a:avLst/>
              <a:gdLst/>
              <a:ahLst/>
              <a:cxnLst/>
              <a:rect l="l" t="t" r="r" b="b"/>
              <a:pathLst>
                <a:path w="88" h="58" extrusionOk="0">
                  <a:moveTo>
                    <a:pt x="70" y="1"/>
                  </a:moveTo>
                  <a:cubicBezTo>
                    <a:pt x="52" y="18"/>
                    <a:pt x="18" y="18"/>
                    <a:pt x="18" y="35"/>
                  </a:cubicBezTo>
                  <a:cubicBezTo>
                    <a:pt x="0" y="57"/>
                    <a:pt x="0" y="57"/>
                    <a:pt x="18" y="57"/>
                  </a:cubicBezTo>
                  <a:cubicBezTo>
                    <a:pt x="35" y="35"/>
                    <a:pt x="70" y="18"/>
                    <a:pt x="70" y="18"/>
                  </a:cubicBezTo>
                  <a:cubicBezTo>
                    <a:pt x="87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529;p61"/>
            <p:cNvSpPr/>
            <p:nvPr/>
          </p:nvSpPr>
          <p:spPr>
            <a:xfrm>
              <a:off x="2439695" y="1228535"/>
              <a:ext cx="19251" cy="8892"/>
            </a:xfrm>
            <a:custGeom>
              <a:avLst/>
              <a:gdLst/>
              <a:ahLst/>
              <a:cxnLst/>
              <a:rect l="l" t="t" r="r" b="b"/>
              <a:pathLst>
                <a:path w="107" h="48" extrusionOk="0">
                  <a:moveTo>
                    <a:pt x="103" y="0"/>
                  </a:moveTo>
                  <a:cubicBezTo>
                    <a:pt x="101" y="0"/>
                    <a:pt x="97" y="2"/>
                    <a:pt x="91" y="8"/>
                  </a:cubicBezTo>
                  <a:cubicBezTo>
                    <a:pt x="103" y="8"/>
                    <a:pt x="107" y="0"/>
                    <a:pt x="103" y="0"/>
                  </a:cubicBezTo>
                  <a:close/>
                  <a:moveTo>
                    <a:pt x="91" y="8"/>
                  </a:moveTo>
                  <a:cubicBezTo>
                    <a:pt x="70" y="8"/>
                    <a:pt x="35" y="26"/>
                    <a:pt x="17" y="26"/>
                  </a:cubicBezTo>
                  <a:cubicBezTo>
                    <a:pt x="0" y="47"/>
                    <a:pt x="17" y="47"/>
                    <a:pt x="35" y="47"/>
                  </a:cubicBezTo>
                  <a:cubicBezTo>
                    <a:pt x="52" y="26"/>
                    <a:pt x="91" y="26"/>
                    <a:pt x="91" y="8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530;p61"/>
            <p:cNvSpPr/>
            <p:nvPr/>
          </p:nvSpPr>
          <p:spPr>
            <a:xfrm>
              <a:off x="2510760" y="1220199"/>
              <a:ext cx="23749" cy="6669"/>
            </a:xfrm>
            <a:custGeom>
              <a:avLst/>
              <a:gdLst/>
              <a:ahLst/>
              <a:cxnLst/>
              <a:rect l="l" t="t" r="r" b="b"/>
              <a:pathLst>
                <a:path w="132" h="36" extrusionOk="0">
                  <a:moveTo>
                    <a:pt x="110" y="1"/>
                  </a:moveTo>
                  <a:cubicBezTo>
                    <a:pt x="75" y="1"/>
                    <a:pt x="40" y="18"/>
                    <a:pt x="23" y="18"/>
                  </a:cubicBezTo>
                  <a:cubicBezTo>
                    <a:pt x="1" y="18"/>
                    <a:pt x="23" y="36"/>
                    <a:pt x="40" y="36"/>
                  </a:cubicBezTo>
                  <a:cubicBezTo>
                    <a:pt x="75" y="36"/>
                    <a:pt x="110" y="18"/>
                    <a:pt x="110" y="18"/>
                  </a:cubicBezTo>
                  <a:cubicBezTo>
                    <a:pt x="132" y="1"/>
                    <a:pt x="132" y="1"/>
                    <a:pt x="1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531;p61"/>
            <p:cNvSpPr/>
            <p:nvPr/>
          </p:nvSpPr>
          <p:spPr>
            <a:xfrm>
              <a:off x="2194654" y="1384694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9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92"/>
                    <a:pt x="17" y="92"/>
                    <a:pt x="39" y="92"/>
                  </a:cubicBezTo>
                  <a:cubicBezTo>
                    <a:pt x="39" y="75"/>
                    <a:pt x="57" y="53"/>
                    <a:pt x="74" y="35"/>
                  </a:cubicBezTo>
                  <a:cubicBezTo>
                    <a:pt x="74" y="1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532;p61"/>
            <p:cNvSpPr/>
            <p:nvPr/>
          </p:nvSpPr>
          <p:spPr>
            <a:xfrm>
              <a:off x="2247008" y="1350795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5" y="1"/>
                  </a:moveTo>
                  <a:cubicBezTo>
                    <a:pt x="18" y="18"/>
                    <a:pt x="1" y="40"/>
                    <a:pt x="1" y="75"/>
                  </a:cubicBezTo>
                  <a:cubicBezTo>
                    <a:pt x="1" y="92"/>
                    <a:pt x="1" y="92"/>
                    <a:pt x="18" y="92"/>
                  </a:cubicBezTo>
                  <a:cubicBezTo>
                    <a:pt x="35" y="75"/>
                    <a:pt x="53" y="57"/>
                    <a:pt x="53" y="18"/>
                  </a:cubicBezTo>
                  <a:cubicBezTo>
                    <a:pt x="75" y="1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533;p61"/>
            <p:cNvSpPr/>
            <p:nvPr/>
          </p:nvSpPr>
          <p:spPr>
            <a:xfrm>
              <a:off x="2295585" y="1316155"/>
              <a:ext cx="13134" cy="14820"/>
            </a:xfrm>
            <a:custGeom>
              <a:avLst/>
              <a:gdLst/>
              <a:ahLst/>
              <a:cxnLst/>
              <a:rect l="l" t="t" r="r" b="b"/>
              <a:pathLst>
                <a:path w="73" h="80" extrusionOk="0">
                  <a:moveTo>
                    <a:pt x="68" y="0"/>
                  </a:moveTo>
                  <a:cubicBezTo>
                    <a:pt x="66" y="0"/>
                    <a:pt x="62" y="3"/>
                    <a:pt x="57" y="9"/>
                  </a:cubicBezTo>
                  <a:cubicBezTo>
                    <a:pt x="40" y="27"/>
                    <a:pt x="22" y="44"/>
                    <a:pt x="0" y="62"/>
                  </a:cubicBezTo>
                  <a:cubicBezTo>
                    <a:pt x="0" y="79"/>
                    <a:pt x="0" y="79"/>
                    <a:pt x="22" y="79"/>
                  </a:cubicBezTo>
                  <a:cubicBezTo>
                    <a:pt x="40" y="62"/>
                    <a:pt x="57" y="44"/>
                    <a:pt x="57" y="27"/>
                  </a:cubicBezTo>
                  <a:cubicBezTo>
                    <a:pt x="69" y="15"/>
                    <a:pt x="7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534;p61"/>
            <p:cNvSpPr/>
            <p:nvPr/>
          </p:nvSpPr>
          <p:spPr>
            <a:xfrm>
              <a:off x="2346500" y="1283923"/>
              <a:ext cx="14933" cy="12967"/>
            </a:xfrm>
            <a:custGeom>
              <a:avLst/>
              <a:gdLst/>
              <a:ahLst/>
              <a:cxnLst/>
              <a:rect l="l" t="t" r="r" b="b"/>
              <a:pathLst>
                <a:path w="83" h="70" extrusionOk="0">
                  <a:moveTo>
                    <a:pt x="65" y="1"/>
                  </a:moveTo>
                  <a:cubicBezTo>
                    <a:pt x="44" y="18"/>
                    <a:pt x="26" y="36"/>
                    <a:pt x="9" y="53"/>
                  </a:cubicBezTo>
                  <a:cubicBezTo>
                    <a:pt x="0" y="64"/>
                    <a:pt x="0" y="69"/>
                    <a:pt x="5" y="69"/>
                  </a:cubicBezTo>
                  <a:cubicBezTo>
                    <a:pt x="9" y="69"/>
                    <a:pt x="18" y="64"/>
                    <a:pt x="26" y="53"/>
                  </a:cubicBezTo>
                  <a:cubicBezTo>
                    <a:pt x="44" y="53"/>
                    <a:pt x="65" y="36"/>
                    <a:pt x="65" y="18"/>
                  </a:cubicBezTo>
                  <a:cubicBezTo>
                    <a:pt x="83" y="1"/>
                    <a:pt x="83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535;p61"/>
            <p:cNvSpPr/>
            <p:nvPr/>
          </p:nvSpPr>
          <p:spPr>
            <a:xfrm>
              <a:off x="2403892" y="1259100"/>
              <a:ext cx="16372" cy="9633"/>
            </a:xfrm>
            <a:custGeom>
              <a:avLst/>
              <a:gdLst/>
              <a:ahLst/>
              <a:cxnLst/>
              <a:rect l="l" t="t" r="r" b="b"/>
              <a:pathLst>
                <a:path w="91" h="52" extrusionOk="0">
                  <a:moveTo>
                    <a:pt x="85" y="1"/>
                  </a:moveTo>
                  <a:cubicBezTo>
                    <a:pt x="82" y="1"/>
                    <a:pt x="79" y="3"/>
                    <a:pt x="73" y="9"/>
                  </a:cubicBezTo>
                  <a:cubicBezTo>
                    <a:pt x="51" y="9"/>
                    <a:pt x="16" y="26"/>
                    <a:pt x="16" y="43"/>
                  </a:cubicBezTo>
                  <a:cubicBezTo>
                    <a:pt x="5" y="43"/>
                    <a:pt x="1" y="51"/>
                    <a:pt x="10" y="51"/>
                  </a:cubicBezTo>
                  <a:cubicBezTo>
                    <a:pt x="14" y="51"/>
                    <a:pt x="22" y="49"/>
                    <a:pt x="34" y="43"/>
                  </a:cubicBezTo>
                  <a:cubicBezTo>
                    <a:pt x="51" y="43"/>
                    <a:pt x="73" y="26"/>
                    <a:pt x="90" y="9"/>
                  </a:cubicBezTo>
                  <a:cubicBezTo>
                    <a:pt x="90" y="9"/>
                    <a:pt x="90" y="1"/>
                    <a:pt x="8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536;p61"/>
            <p:cNvSpPr/>
            <p:nvPr/>
          </p:nvSpPr>
          <p:spPr>
            <a:xfrm>
              <a:off x="2471719" y="1246874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1"/>
                  </a:moveTo>
                  <a:cubicBezTo>
                    <a:pt x="57" y="1"/>
                    <a:pt x="40" y="18"/>
                    <a:pt x="22" y="18"/>
                  </a:cubicBezTo>
                  <a:cubicBezTo>
                    <a:pt x="0" y="35"/>
                    <a:pt x="22" y="57"/>
                    <a:pt x="40" y="57"/>
                  </a:cubicBezTo>
                  <a:cubicBezTo>
                    <a:pt x="74" y="35"/>
                    <a:pt x="92" y="35"/>
                    <a:pt x="109" y="18"/>
                  </a:cubicBezTo>
                  <a:cubicBezTo>
                    <a:pt x="131" y="1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537;p61"/>
            <p:cNvSpPr/>
            <p:nvPr/>
          </p:nvSpPr>
          <p:spPr>
            <a:xfrm>
              <a:off x="2191415" y="1451567"/>
              <a:ext cx="10435" cy="20377"/>
            </a:xfrm>
            <a:custGeom>
              <a:avLst/>
              <a:gdLst/>
              <a:ahLst/>
              <a:cxnLst/>
              <a:rect l="l" t="t" r="r" b="b"/>
              <a:pathLst>
                <a:path w="58" h="110" extrusionOk="0">
                  <a:moveTo>
                    <a:pt x="35" y="1"/>
                  </a:moveTo>
                  <a:cubicBezTo>
                    <a:pt x="18" y="18"/>
                    <a:pt x="1" y="57"/>
                    <a:pt x="1" y="75"/>
                  </a:cubicBezTo>
                  <a:cubicBezTo>
                    <a:pt x="1" y="92"/>
                    <a:pt x="18" y="110"/>
                    <a:pt x="35" y="110"/>
                  </a:cubicBezTo>
                  <a:cubicBezTo>
                    <a:pt x="57" y="92"/>
                    <a:pt x="57" y="57"/>
                    <a:pt x="57" y="40"/>
                  </a:cubicBezTo>
                  <a:cubicBezTo>
                    <a:pt x="57" y="1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538;p61"/>
            <p:cNvSpPr/>
            <p:nvPr/>
          </p:nvSpPr>
          <p:spPr>
            <a:xfrm>
              <a:off x="2240711" y="1413222"/>
              <a:ext cx="9535" cy="19821"/>
            </a:xfrm>
            <a:custGeom>
              <a:avLst/>
              <a:gdLst/>
              <a:ahLst/>
              <a:cxnLst/>
              <a:rect l="l" t="t" r="r" b="b"/>
              <a:pathLst>
                <a:path w="53" h="107" extrusionOk="0">
                  <a:moveTo>
                    <a:pt x="33" y="1"/>
                  </a:moveTo>
                  <a:cubicBezTo>
                    <a:pt x="28" y="1"/>
                    <a:pt x="23" y="3"/>
                    <a:pt x="18" y="8"/>
                  </a:cubicBezTo>
                  <a:cubicBezTo>
                    <a:pt x="1" y="29"/>
                    <a:pt x="1" y="47"/>
                    <a:pt x="1" y="82"/>
                  </a:cubicBezTo>
                  <a:cubicBezTo>
                    <a:pt x="1" y="94"/>
                    <a:pt x="1" y="106"/>
                    <a:pt x="7" y="106"/>
                  </a:cubicBezTo>
                  <a:cubicBezTo>
                    <a:pt x="9" y="106"/>
                    <a:pt x="13" y="104"/>
                    <a:pt x="18" y="99"/>
                  </a:cubicBezTo>
                  <a:cubicBezTo>
                    <a:pt x="36" y="82"/>
                    <a:pt x="36" y="64"/>
                    <a:pt x="53" y="29"/>
                  </a:cubicBezTo>
                  <a:cubicBezTo>
                    <a:pt x="53" y="14"/>
                    <a:pt x="44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539;p61"/>
            <p:cNvSpPr/>
            <p:nvPr/>
          </p:nvSpPr>
          <p:spPr>
            <a:xfrm>
              <a:off x="2282991" y="1372098"/>
              <a:ext cx="9535" cy="18154"/>
            </a:xfrm>
            <a:custGeom>
              <a:avLst/>
              <a:gdLst/>
              <a:ahLst/>
              <a:cxnLst/>
              <a:rect l="l" t="t" r="r" b="b"/>
              <a:pathLst>
                <a:path w="53" h="98" extrusionOk="0">
                  <a:moveTo>
                    <a:pt x="49" y="1"/>
                  </a:moveTo>
                  <a:cubicBezTo>
                    <a:pt x="47" y="1"/>
                    <a:pt x="43" y="5"/>
                    <a:pt x="36" y="12"/>
                  </a:cubicBezTo>
                  <a:cubicBezTo>
                    <a:pt x="18" y="12"/>
                    <a:pt x="1" y="51"/>
                    <a:pt x="1" y="69"/>
                  </a:cubicBezTo>
                  <a:cubicBezTo>
                    <a:pt x="1" y="89"/>
                    <a:pt x="7" y="97"/>
                    <a:pt x="12" y="97"/>
                  </a:cubicBezTo>
                  <a:cubicBezTo>
                    <a:pt x="15" y="97"/>
                    <a:pt x="18" y="93"/>
                    <a:pt x="18" y="86"/>
                  </a:cubicBezTo>
                  <a:cubicBezTo>
                    <a:pt x="36" y="86"/>
                    <a:pt x="53" y="51"/>
                    <a:pt x="53" y="34"/>
                  </a:cubicBezTo>
                  <a:cubicBezTo>
                    <a:pt x="53" y="10"/>
                    <a:pt x="5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540;p61"/>
            <p:cNvSpPr/>
            <p:nvPr/>
          </p:nvSpPr>
          <p:spPr>
            <a:xfrm>
              <a:off x="2328509" y="13326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52" y="0"/>
                  </a:moveTo>
                  <a:cubicBezTo>
                    <a:pt x="47" y="0"/>
                    <a:pt x="41" y="3"/>
                    <a:pt x="35" y="8"/>
                  </a:cubicBezTo>
                  <a:cubicBezTo>
                    <a:pt x="18" y="29"/>
                    <a:pt x="18" y="47"/>
                    <a:pt x="0" y="64"/>
                  </a:cubicBezTo>
                  <a:cubicBezTo>
                    <a:pt x="0" y="99"/>
                    <a:pt x="18" y="99"/>
                    <a:pt x="35" y="99"/>
                  </a:cubicBezTo>
                  <a:cubicBezTo>
                    <a:pt x="35" y="81"/>
                    <a:pt x="57" y="47"/>
                    <a:pt x="74" y="29"/>
                  </a:cubicBezTo>
                  <a:cubicBezTo>
                    <a:pt x="74" y="14"/>
                    <a:pt x="65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541;p61"/>
            <p:cNvSpPr/>
            <p:nvPr/>
          </p:nvSpPr>
          <p:spPr>
            <a:xfrm>
              <a:off x="2384102" y="130411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1"/>
                  </a:moveTo>
                  <a:cubicBezTo>
                    <a:pt x="17" y="18"/>
                    <a:pt x="0" y="35"/>
                    <a:pt x="0" y="53"/>
                  </a:cubicBezTo>
                  <a:cubicBezTo>
                    <a:pt x="0" y="74"/>
                    <a:pt x="0" y="92"/>
                    <a:pt x="35" y="92"/>
                  </a:cubicBezTo>
                  <a:cubicBezTo>
                    <a:pt x="52" y="74"/>
                    <a:pt x="74" y="53"/>
                    <a:pt x="74" y="35"/>
                  </a:cubicBezTo>
                  <a:cubicBezTo>
                    <a:pt x="74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542;p61"/>
            <p:cNvSpPr/>
            <p:nvPr/>
          </p:nvSpPr>
          <p:spPr>
            <a:xfrm>
              <a:off x="2452109" y="129040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92" y="75"/>
                    <a:pt x="92" y="40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543;p61"/>
            <p:cNvSpPr/>
            <p:nvPr/>
          </p:nvSpPr>
          <p:spPr>
            <a:xfrm>
              <a:off x="2347939" y="58185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36" y="110"/>
                  </a:cubicBezTo>
                  <a:cubicBezTo>
                    <a:pt x="57" y="110"/>
                    <a:pt x="75" y="92"/>
                    <a:pt x="75" y="75"/>
                  </a:cubicBezTo>
                  <a:cubicBezTo>
                    <a:pt x="75" y="36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544;p61"/>
            <p:cNvSpPr/>
            <p:nvPr/>
          </p:nvSpPr>
          <p:spPr>
            <a:xfrm>
              <a:off x="2403532" y="607232"/>
              <a:ext cx="9715" cy="19636"/>
            </a:xfrm>
            <a:custGeom>
              <a:avLst/>
              <a:gdLst/>
              <a:ahLst/>
              <a:cxnLst/>
              <a:rect l="l" t="t" r="r" b="b"/>
              <a:pathLst>
                <a:path w="54" h="106" extrusionOk="0">
                  <a:moveTo>
                    <a:pt x="22" y="1"/>
                  </a:moveTo>
                  <a:cubicBezTo>
                    <a:pt x="10" y="1"/>
                    <a:pt x="1" y="18"/>
                    <a:pt x="1" y="47"/>
                  </a:cubicBezTo>
                  <a:cubicBezTo>
                    <a:pt x="1" y="64"/>
                    <a:pt x="1" y="99"/>
                    <a:pt x="18" y="99"/>
                  </a:cubicBezTo>
                  <a:cubicBezTo>
                    <a:pt x="23" y="103"/>
                    <a:pt x="28" y="106"/>
                    <a:pt x="32" y="106"/>
                  </a:cubicBezTo>
                  <a:cubicBezTo>
                    <a:pt x="44" y="106"/>
                    <a:pt x="53" y="89"/>
                    <a:pt x="53" y="64"/>
                  </a:cubicBezTo>
                  <a:cubicBezTo>
                    <a:pt x="53" y="47"/>
                    <a:pt x="53" y="7"/>
                    <a:pt x="36" y="7"/>
                  </a:cubicBezTo>
                  <a:cubicBezTo>
                    <a:pt x="31" y="3"/>
                    <a:pt x="27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545;p61"/>
            <p:cNvSpPr/>
            <p:nvPr/>
          </p:nvSpPr>
          <p:spPr>
            <a:xfrm>
              <a:off x="2456067" y="635945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0" y="92"/>
                    <a:pt x="18" y="92"/>
                  </a:cubicBezTo>
                  <a:cubicBezTo>
                    <a:pt x="23" y="97"/>
                    <a:pt x="28" y="99"/>
                    <a:pt x="32" y="99"/>
                  </a:cubicBezTo>
                  <a:cubicBezTo>
                    <a:pt x="44" y="99"/>
                    <a:pt x="53" y="85"/>
                    <a:pt x="53" y="70"/>
                  </a:cubicBezTo>
                  <a:cubicBezTo>
                    <a:pt x="53" y="35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546;p61"/>
            <p:cNvSpPr/>
            <p:nvPr/>
          </p:nvSpPr>
          <p:spPr>
            <a:xfrm>
              <a:off x="2507702" y="661323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23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3"/>
                    <a:pt x="18" y="98"/>
                    <a:pt x="40" y="98"/>
                  </a:cubicBezTo>
                  <a:cubicBezTo>
                    <a:pt x="57" y="98"/>
                    <a:pt x="75" y="98"/>
                    <a:pt x="75" y="63"/>
                  </a:cubicBezTo>
                  <a:cubicBezTo>
                    <a:pt x="75" y="42"/>
                    <a:pt x="57" y="7"/>
                    <a:pt x="40" y="7"/>
                  </a:cubicBezTo>
                  <a:cubicBezTo>
                    <a:pt x="34" y="2"/>
                    <a:pt x="28" y="0"/>
                    <a:pt x="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547;p61"/>
            <p:cNvSpPr/>
            <p:nvPr/>
          </p:nvSpPr>
          <p:spPr>
            <a:xfrm>
              <a:off x="2566353" y="681329"/>
              <a:ext cx="13494" cy="18524"/>
            </a:xfrm>
            <a:custGeom>
              <a:avLst/>
              <a:gdLst/>
              <a:ahLst/>
              <a:cxnLst/>
              <a:rect l="l" t="t" r="r" b="b"/>
              <a:pathLst>
                <a:path w="75" h="100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99"/>
                    <a:pt x="40" y="99"/>
                  </a:cubicBezTo>
                  <a:cubicBezTo>
                    <a:pt x="75" y="99"/>
                    <a:pt x="75" y="82"/>
                    <a:pt x="75" y="64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548;p61"/>
            <p:cNvSpPr/>
            <p:nvPr/>
          </p:nvSpPr>
          <p:spPr>
            <a:xfrm>
              <a:off x="2638498" y="689109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35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7"/>
                    <a:pt x="64" y="97"/>
                  </a:cubicBezTo>
                  <a:cubicBezTo>
                    <a:pt x="80" y="97"/>
                    <a:pt x="92" y="71"/>
                    <a:pt x="92" y="57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549;p61"/>
            <p:cNvSpPr/>
            <p:nvPr/>
          </p:nvSpPr>
          <p:spPr>
            <a:xfrm>
              <a:off x="2331567" y="665769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0"/>
                  </a:moveTo>
                  <a:cubicBezTo>
                    <a:pt x="40" y="0"/>
                    <a:pt x="18" y="18"/>
                    <a:pt x="1" y="57"/>
                  </a:cubicBezTo>
                  <a:cubicBezTo>
                    <a:pt x="1" y="92"/>
                    <a:pt x="1" y="126"/>
                    <a:pt x="40" y="126"/>
                  </a:cubicBezTo>
                  <a:cubicBezTo>
                    <a:pt x="57" y="126"/>
                    <a:pt x="75" y="109"/>
                    <a:pt x="75" y="74"/>
                  </a:cubicBezTo>
                  <a:cubicBezTo>
                    <a:pt x="92" y="57"/>
                    <a:pt x="75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550;p61"/>
            <p:cNvSpPr/>
            <p:nvPr/>
          </p:nvSpPr>
          <p:spPr>
            <a:xfrm>
              <a:off x="2390219" y="689109"/>
              <a:ext cx="13494" cy="21859"/>
            </a:xfrm>
            <a:custGeom>
              <a:avLst/>
              <a:gdLst/>
              <a:ahLst/>
              <a:cxnLst/>
              <a:rect l="l" t="t" r="r" b="b"/>
              <a:pathLst>
                <a:path w="75" h="118" extrusionOk="0">
                  <a:moveTo>
                    <a:pt x="57" y="0"/>
                  </a:moveTo>
                  <a:cubicBezTo>
                    <a:pt x="40" y="0"/>
                    <a:pt x="18" y="22"/>
                    <a:pt x="1" y="57"/>
                  </a:cubicBezTo>
                  <a:cubicBezTo>
                    <a:pt x="1" y="74"/>
                    <a:pt x="1" y="109"/>
                    <a:pt x="18" y="109"/>
                  </a:cubicBezTo>
                  <a:cubicBezTo>
                    <a:pt x="24" y="115"/>
                    <a:pt x="31" y="118"/>
                    <a:pt x="38" y="118"/>
                  </a:cubicBezTo>
                  <a:cubicBezTo>
                    <a:pt x="57" y="118"/>
                    <a:pt x="75" y="100"/>
                    <a:pt x="75" y="74"/>
                  </a:cubicBezTo>
                  <a:cubicBezTo>
                    <a:pt x="75" y="40"/>
                    <a:pt x="75" y="22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551;p61"/>
            <p:cNvSpPr/>
            <p:nvPr/>
          </p:nvSpPr>
          <p:spPr>
            <a:xfrm>
              <a:off x="2445812" y="713376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57" y="0"/>
                  </a:moveTo>
                  <a:cubicBezTo>
                    <a:pt x="36" y="0"/>
                    <a:pt x="18" y="17"/>
                    <a:pt x="1" y="52"/>
                  </a:cubicBezTo>
                  <a:cubicBezTo>
                    <a:pt x="1" y="70"/>
                    <a:pt x="18" y="109"/>
                    <a:pt x="36" y="109"/>
                  </a:cubicBezTo>
                  <a:cubicBezTo>
                    <a:pt x="41" y="113"/>
                    <a:pt x="47" y="116"/>
                    <a:pt x="52" y="116"/>
                  </a:cubicBezTo>
                  <a:cubicBezTo>
                    <a:pt x="65" y="116"/>
                    <a:pt x="75" y="99"/>
                    <a:pt x="75" y="70"/>
                  </a:cubicBezTo>
                  <a:cubicBezTo>
                    <a:pt x="75" y="35"/>
                    <a:pt x="75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552;p61"/>
            <p:cNvSpPr/>
            <p:nvPr/>
          </p:nvSpPr>
          <p:spPr>
            <a:xfrm>
              <a:off x="2504643" y="736717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109"/>
                  </a:cubicBezTo>
                  <a:cubicBezTo>
                    <a:pt x="57" y="109"/>
                    <a:pt x="74" y="92"/>
                    <a:pt x="74" y="70"/>
                  </a:cubicBezTo>
                  <a:cubicBezTo>
                    <a:pt x="74" y="35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553;p61"/>
            <p:cNvSpPr/>
            <p:nvPr/>
          </p:nvSpPr>
          <p:spPr>
            <a:xfrm>
              <a:off x="2566353" y="753574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40" y="109"/>
                  </a:cubicBezTo>
                  <a:cubicBezTo>
                    <a:pt x="57" y="109"/>
                    <a:pt x="75" y="88"/>
                    <a:pt x="75" y="53"/>
                  </a:cubicBezTo>
                  <a:cubicBezTo>
                    <a:pt x="75" y="35"/>
                    <a:pt x="57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554;p61"/>
            <p:cNvSpPr/>
            <p:nvPr/>
          </p:nvSpPr>
          <p:spPr>
            <a:xfrm>
              <a:off x="2638498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2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2" y="92"/>
                  </a:cubicBezTo>
                  <a:cubicBezTo>
                    <a:pt x="74" y="92"/>
                    <a:pt x="92" y="75"/>
                    <a:pt x="92" y="57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555;p61"/>
            <p:cNvSpPr/>
            <p:nvPr/>
          </p:nvSpPr>
          <p:spPr>
            <a:xfrm>
              <a:off x="2305660" y="763206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8" y="18"/>
                    <a:pt x="1" y="57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6" y="127"/>
                    <a:pt x="75" y="110"/>
                    <a:pt x="75" y="75"/>
                  </a:cubicBezTo>
                  <a:cubicBezTo>
                    <a:pt x="92" y="36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556;p61"/>
            <p:cNvSpPr/>
            <p:nvPr/>
          </p:nvSpPr>
          <p:spPr>
            <a:xfrm>
              <a:off x="2367550" y="780249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75" y="0"/>
                  </a:moveTo>
                  <a:cubicBezTo>
                    <a:pt x="57" y="0"/>
                    <a:pt x="18" y="18"/>
                    <a:pt x="18" y="52"/>
                  </a:cubicBezTo>
                  <a:cubicBezTo>
                    <a:pt x="1" y="92"/>
                    <a:pt x="18" y="109"/>
                    <a:pt x="36" y="126"/>
                  </a:cubicBezTo>
                  <a:cubicBezTo>
                    <a:pt x="57" y="126"/>
                    <a:pt x="75" y="109"/>
                    <a:pt x="92" y="74"/>
                  </a:cubicBezTo>
                  <a:cubicBezTo>
                    <a:pt x="92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557;p61"/>
            <p:cNvSpPr/>
            <p:nvPr/>
          </p:nvSpPr>
          <p:spPr>
            <a:xfrm>
              <a:off x="2432498" y="799143"/>
              <a:ext cx="13494" cy="21488"/>
            </a:xfrm>
            <a:custGeom>
              <a:avLst/>
              <a:gdLst/>
              <a:ahLst/>
              <a:cxnLst/>
              <a:rect l="l" t="t" r="r" b="b"/>
              <a:pathLst>
                <a:path w="75" h="116" extrusionOk="0">
                  <a:moveTo>
                    <a:pt x="32" y="0"/>
                  </a:moveTo>
                  <a:cubicBezTo>
                    <a:pt x="13" y="0"/>
                    <a:pt x="1" y="16"/>
                    <a:pt x="1" y="42"/>
                  </a:cubicBezTo>
                  <a:cubicBezTo>
                    <a:pt x="1" y="81"/>
                    <a:pt x="1" y="116"/>
                    <a:pt x="23" y="116"/>
                  </a:cubicBezTo>
                  <a:cubicBezTo>
                    <a:pt x="57" y="116"/>
                    <a:pt x="75" y="98"/>
                    <a:pt x="75" y="59"/>
                  </a:cubicBezTo>
                  <a:cubicBezTo>
                    <a:pt x="75" y="24"/>
                    <a:pt x="75" y="7"/>
                    <a:pt x="57" y="7"/>
                  </a:cubicBezTo>
                  <a:cubicBezTo>
                    <a:pt x="48" y="2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558;p61"/>
            <p:cNvSpPr/>
            <p:nvPr/>
          </p:nvSpPr>
          <p:spPr>
            <a:xfrm>
              <a:off x="2495108" y="816371"/>
              <a:ext cx="15833" cy="21303"/>
            </a:xfrm>
            <a:custGeom>
              <a:avLst/>
              <a:gdLst/>
              <a:ahLst/>
              <a:cxnLst/>
              <a:rect l="l" t="t" r="r" b="b"/>
              <a:pathLst>
                <a:path w="88" h="115" extrusionOk="0">
                  <a:moveTo>
                    <a:pt x="43" y="1"/>
                  </a:moveTo>
                  <a:cubicBezTo>
                    <a:pt x="29" y="1"/>
                    <a:pt x="15" y="26"/>
                    <a:pt x="1" y="40"/>
                  </a:cubicBezTo>
                  <a:cubicBezTo>
                    <a:pt x="1" y="75"/>
                    <a:pt x="18" y="97"/>
                    <a:pt x="36" y="114"/>
                  </a:cubicBezTo>
                  <a:cubicBezTo>
                    <a:pt x="53" y="114"/>
                    <a:pt x="71" y="97"/>
                    <a:pt x="88" y="58"/>
                  </a:cubicBezTo>
                  <a:cubicBezTo>
                    <a:pt x="88" y="40"/>
                    <a:pt x="71" y="5"/>
                    <a:pt x="53" y="5"/>
                  </a:cubicBezTo>
                  <a:cubicBezTo>
                    <a:pt x="50" y="2"/>
                    <a:pt x="47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559;p61"/>
            <p:cNvSpPr/>
            <p:nvPr/>
          </p:nvSpPr>
          <p:spPr>
            <a:xfrm>
              <a:off x="2563294" y="830079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57" y="92"/>
                    <a:pt x="92" y="75"/>
                    <a:pt x="92" y="58"/>
                  </a:cubicBezTo>
                  <a:cubicBezTo>
                    <a:pt x="92" y="23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560;p61"/>
            <p:cNvSpPr/>
            <p:nvPr/>
          </p:nvSpPr>
          <p:spPr>
            <a:xfrm>
              <a:off x="2638498" y="83748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35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61;p61"/>
            <p:cNvSpPr/>
            <p:nvPr/>
          </p:nvSpPr>
          <p:spPr>
            <a:xfrm>
              <a:off x="2272916" y="860829"/>
              <a:ext cx="19611" cy="26675"/>
            </a:xfrm>
            <a:custGeom>
              <a:avLst/>
              <a:gdLst/>
              <a:ahLst/>
              <a:cxnLst/>
              <a:rect l="l" t="t" r="r" b="b"/>
              <a:pathLst>
                <a:path w="109" h="144" extrusionOk="0">
                  <a:moveTo>
                    <a:pt x="74" y="0"/>
                  </a:moveTo>
                  <a:cubicBezTo>
                    <a:pt x="57" y="0"/>
                    <a:pt x="39" y="35"/>
                    <a:pt x="18" y="74"/>
                  </a:cubicBezTo>
                  <a:cubicBezTo>
                    <a:pt x="0" y="109"/>
                    <a:pt x="18" y="127"/>
                    <a:pt x="39" y="144"/>
                  </a:cubicBezTo>
                  <a:cubicBezTo>
                    <a:pt x="57" y="144"/>
                    <a:pt x="92" y="109"/>
                    <a:pt x="92" y="74"/>
                  </a:cubicBezTo>
                  <a:cubicBezTo>
                    <a:pt x="109" y="35"/>
                    <a:pt x="109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62;p61"/>
            <p:cNvSpPr/>
            <p:nvPr/>
          </p:nvSpPr>
          <p:spPr>
            <a:xfrm>
              <a:off x="2344881" y="87453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35" y="0"/>
                    <a:pt x="18" y="18"/>
                    <a:pt x="18" y="53"/>
                  </a:cubicBezTo>
                  <a:cubicBezTo>
                    <a:pt x="1" y="87"/>
                    <a:pt x="18" y="109"/>
                    <a:pt x="35" y="126"/>
                  </a:cubicBezTo>
                  <a:cubicBezTo>
                    <a:pt x="53" y="126"/>
                    <a:pt x="92" y="87"/>
                    <a:pt x="92" y="70"/>
                  </a:cubicBezTo>
                  <a:cubicBezTo>
                    <a:pt x="109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63;p61"/>
            <p:cNvSpPr/>
            <p:nvPr/>
          </p:nvSpPr>
          <p:spPr>
            <a:xfrm>
              <a:off x="2416846" y="884170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18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0" y="109"/>
                    <a:pt x="70" y="74"/>
                  </a:cubicBezTo>
                  <a:cubicBezTo>
                    <a:pt x="88" y="35"/>
                    <a:pt x="70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64;p61"/>
            <p:cNvSpPr/>
            <p:nvPr/>
          </p:nvSpPr>
          <p:spPr>
            <a:xfrm>
              <a:off x="2485033" y="89787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35" y="0"/>
                    <a:pt x="18" y="18"/>
                    <a:pt x="0" y="53"/>
                  </a:cubicBezTo>
                  <a:cubicBezTo>
                    <a:pt x="0" y="70"/>
                    <a:pt x="18" y="109"/>
                    <a:pt x="35" y="109"/>
                  </a:cubicBezTo>
                  <a:cubicBezTo>
                    <a:pt x="74" y="109"/>
                    <a:pt x="92" y="92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65;p61"/>
            <p:cNvSpPr/>
            <p:nvPr/>
          </p:nvSpPr>
          <p:spPr>
            <a:xfrm>
              <a:off x="2560236" y="904361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52" y="109"/>
                    <a:pt x="91" y="92"/>
                    <a:pt x="91" y="57"/>
                  </a:cubicBezTo>
                  <a:cubicBezTo>
                    <a:pt x="91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66;p61"/>
            <p:cNvSpPr/>
            <p:nvPr/>
          </p:nvSpPr>
          <p:spPr>
            <a:xfrm>
              <a:off x="2638498" y="90751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67;p61"/>
            <p:cNvSpPr/>
            <p:nvPr/>
          </p:nvSpPr>
          <p:spPr>
            <a:xfrm>
              <a:off x="2247008" y="96160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5" y="0"/>
                    <a:pt x="18" y="18"/>
                    <a:pt x="1" y="52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92" y="92"/>
                    <a:pt x="92" y="52"/>
                  </a:cubicBezTo>
                  <a:cubicBezTo>
                    <a:pt x="109" y="18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68;p61"/>
            <p:cNvSpPr/>
            <p:nvPr/>
          </p:nvSpPr>
          <p:spPr>
            <a:xfrm>
              <a:off x="2325270" y="964750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53" y="1"/>
                  </a:moveTo>
                  <a:cubicBezTo>
                    <a:pt x="36" y="1"/>
                    <a:pt x="1" y="35"/>
                    <a:pt x="1" y="57"/>
                  </a:cubicBezTo>
                  <a:cubicBezTo>
                    <a:pt x="1" y="92"/>
                    <a:pt x="1" y="127"/>
                    <a:pt x="36" y="127"/>
                  </a:cubicBezTo>
                  <a:cubicBezTo>
                    <a:pt x="53" y="127"/>
                    <a:pt x="75" y="92"/>
                    <a:pt x="92" y="75"/>
                  </a:cubicBezTo>
                  <a:cubicBezTo>
                    <a:pt x="92" y="35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69;p61"/>
            <p:cNvSpPr/>
            <p:nvPr/>
          </p:nvSpPr>
          <p:spPr>
            <a:xfrm>
              <a:off x="2400474" y="97123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3" y="0"/>
                  </a:moveTo>
                  <a:cubicBezTo>
                    <a:pt x="35" y="0"/>
                    <a:pt x="18" y="22"/>
                    <a:pt x="0" y="57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0" y="109"/>
                    <a:pt x="92" y="92"/>
                    <a:pt x="92" y="57"/>
                  </a:cubicBezTo>
                  <a:cubicBezTo>
                    <a:pt x="92" y="4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70;p61"/>
            <p:cNvSpPr/>
            <p:nvPr/>
          </p:nvSpPr>
          <p:spPr>
            <a:xfrm>
              <a:off x="2478736" y="978458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92"/>
                    <a:pt x="35" y="109"/>
                  </a:cubicBezTo>
                  <a:cubicBezTo>
                    <a:pt x="53" y="109"/>
                    <a:pt x="92" y="70"/>
                    <a:pt x="92" y="53"/>
                  </a:cubicBezTo>
                  <a:cubicBezTo>
                    <a:pt x="92" y="18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571;p61"/>
            <p:cNvSpPr/>
            <p:nvPr/>
          </p:nvSpPr>
          <p:spPr>
            <a:xfrm>
              <a:off x="2556998" y="981792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" y="74"/>
                    <a:pt x="18" y="91"/>
                    <a:pt x="36" y="91"/>
                  </a:cubicBezTo>
                  <a:cubicBezTo>
                    <a:pt x="70" y="91"/>
                    <a:pt x="92" y="74"/>
                    <a:pt x="92" y="52"/>
                  </a:cubicBezTo>
                  <a:cubicBezTo>
                    <a:pt x="92" y="17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572;p61"/>
            <p:cNvSpPr/>
            <p:nvPr/>
          </p:nvSpPr>
          <p:spPr>
            <a:xfrm>
              <a:off x="2638498" y="98179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2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573;p61"/>
            <p:cNvSpPr/>
            <p:nvPr/>
          </p:nvSpPr>
          <p:spPr>
            <a:xfrm>
              <a:off x="2227398" y="1051073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57" y="0"/>
                  </a:moveTo>
                  <a:cubicBezTo>
                    <a:pt x="30" y="0"/>
                    <a:pt x="18" y="32"/>
                    <a:pt x="18" y="61"/>
                  </a:cubicBezTo>
                  <a:cubicBezTo>
                    <a:pt x="1" y="79"/>
                    <a:pt x="18" y="96"/>
                    <a:pt x="53" y="113"/>
                  </a:cubicBezTo>
                  <a:cubicBezTo>
                    <a:pt x="75" y="113"/>
                    <a:pt x="110" y="79"/>
                    <a:pt x="110" y="61"/>
                  </a:cubicBezTo>
                  <a:cubicBezTo>
                    <a:pt x="110" y="26"/>
                    <a:pt x="92" y="5"/>
                    <a:pt x="75" y="5"/>
                  </a:cubicBezTo>
                  <a:cubicBezTo>
                    <a:pt x="68" y="2"/>
                    <a:pt x="6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574;p61"/>
            <p:cNvSpPr/>
            <p:nvPr/>
          </p:nvSpPr>
          <p:spPr>
            <a:xfrm>
              <a:off x="2308898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4" y="1"/>
                  </a:moveTo>
                  <a:cubicBezTo>
                    <a:pt x="35" y="1"/>
                    <a:pt x="18" y="22"/>
                    <a:pt x="18" y="57"/>
                  </a:cubicBezTo>
                  <a:cubicBezTo>
                    <a:pt x="0" y="75"/>
                    <a:pt x="18" y="109"/>
                    <a:pt x="57" y="109"/>
                  </a:cubicBezTo>
                  <a:cubicBezTo>
                    <a:pt x="74" y="109"/>
                    <a:pt x="109" y="75"/>
                    <a:pt x="109" y="57"/>
                  </a:cubicBezTo>
                  <a:cubicBezTo>
                    <a:pt x="109" y="22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575;p61"/>
            <p:cNvSpPr/>
            <p:nvPr/>
          </p:nvSpPr>
          <p:spPr>
            <a:xfrm>
              <a:off x="2390219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8" y="40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10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576;p61"/>
            <p:cNvSpPr/>
            <p:nvPr/>
          </p:nvSpPr>
          <p:spPr>
            <a:xfrm>
              <a:off x="247171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74" y="87"/>
                    <a:pt x="92" y="70"/>
                    <a:pt x="92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77;p61"/>
            <p:cNvSpPr/>
            <p:nvPr/>
          </p:nvSpPr>
          <p:spPr>
            <a:xfrm>
              <a:off x="255393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70" y="87"/>
                    <a:pt x="109" y="70"/>
                    <a:pt x="109" y="53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78;p61"/>
            <p:cNvSpPr/>
            <p:nvPr/>
          </p:nvSpPr>
          <p:spPr>
            <a:xfrm>
              <a:off x="2638498" y="1055889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74" y="87"/>
                    <a:pt x="92" y="70"/>
                    <a:pt x="92" y="35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79;p61"/>
            <p:cNvSpPr/>
            <p:nvPr/>
          </p:nvSpPr>
          <p:spPr>
            <a:xfrm>
              <a:off x="2227398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80;p61"/>
            <p:cNvSpPr/>
            <p:nvPr/>
          </p:nvSpPr>
          <p:spPr>
            <a:xfrm>
              <a:off x="23088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7" y="109"/>
                  </a:cubicBezTo>
                  <a:cubicBezTo>
                    <a:pt x="74" y="109"/>
                    <a:pt x="92" y="70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81;p61"/>
            <p:cNvSpPr/>
            <p:nvPr/>
          </p:nvSpPr>
          <p:spPr>
            <a:xfrm>
              <a:off x="2390219" y="249900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92" y="87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82;p61"/>
            <p:cNvSpPr/>
            <p:nvPr/>
          </p:nvSpPr>
          <p:spPr>
            <a:xfrm>
              <a:off x="247171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57" y="109"/>
                  </a:cubicBezTo>
                  <a:cubicBezTo>
                    <a:pt x="74" y="109"/>
                    <a:pt x="92" y="87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83;p61"/>
            <p:cNvSpPr/>
            <p:nvPr/>
          </p:nvSpPr>
          <p:spPr>
            <a:xfrm>
              <a:off x="2553939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35"/>
                    <a:pt x="0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87" y="109"/>
                    <a:pt x="109" y="87"/>
                    <a:pt x="109" y="52"/>
                  </a:cubicBezTo>
                  <a:cubicBezTo>
                    <a:pt x="109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84;p61"/>
            <p:cNvSpPr/>
            <p:nvPr/>
          </p:nvSpPr>
          <p:spPr>
            <a:xfrm>
              <a:off x="2638498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7"/>
                    <a:pt x="18" y="109"/>
                    <a:pt x="35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585;p61"/>
            <p:cNvSpPr/>
            <p:nvPr/>
          </p:nvSpPr>
          <p:spPr>
            <a:xfrm>
              <a:off x="2236933" y="313438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57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22" y="53"/>
                    <a:pt x="57" y="70"/>
                    <a:pt x="74" y="70"/>
                  </a:cubicBezTo>
                  <a:cubicBezTo>
                    <a:pt x="91" y="70"/>
                    <a:pt x="109" y="70"/>
                    <a:pt x="109" y="36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586;p61"/>
            <p:cNvSpPr/>
            <p:nvPr/>
          </p:nvSpPr>
          <p:spPr>
            <a:xfrm>
              <a:off x="2318973" y="31677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6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36" y="74"/>
                    <a:pt x="53" y="74"/>
                  </a:cubicBezTo>
                  <a:cubicBezTo>
                    <a:pt x="71" y="74"/>
                    <a:pt x="88" y="74"/>
                    <a:pt x="88" y="35"/>
                  </a:cubicBezTo>
                  <a:cubicBezTo>
                    <a:pt x="88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587;p61"/>
            <p:cNvSpPr/>
            <p:nvPr/>
          </p:nvSpPr>
          <p:spPr>
            <a:xfrm>
              <a:off x="2397415" y="319922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1"/>
                  </a:moveTo>
                  <a:cubicBezTo>
                    <a:pt x="17" y="1"/>
                    <a:pt x="0" y="18"/>
                    <a:pt x="0" y="35"/>
                  </a:cubicBezTo>
                  <a:cubicBezTo>
                    <a:pt x="0" y="57"/>
                    <a:pt x="17" y="92"/>
                    <a:pt x="52" y="92"/>
                  </a:cubicBezTo>
                  <a:cubicBezTo>
                    <a:pt x="70" y="92"/>
                    <a:pt x="87" y="75"/>
                    <a:pt x="87" y="35"/>
                  </a:cubicBezTo>
                  <a:cubicBezTo>
                    <a:pt x="87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588;p61"/>
            <p:cNvSpPr/>
            <p:nvPr/>
          </p:nvSpPr>
          <p:spPr>
            <a:xfrm>
              <a:off x="2475677" y="323256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74"/>
                    <a:pt x="18" y="91"/>
                    <a:pt x="52" y="91"/>
                  </a:cubicBezTo>
                  <a:cubicBezTo>
                    <a:pt x="70" y="91"/>
                    <a:pt x="87" y="74"/>
                    <a:pt x="87" y="39"/>
                  </a:cubicBezTo>
                  <a:cubicBezTo>
                    <a:pt x="87" y="17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589;p61"/>
            <p:cNvSpPr/>
            <p:nvPr/>
          </p:nvSpPr>
          <p:spPr>
            <a:xfrm>
              <a:off x="2553939" y="32325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0" y="17"/>
                    <a:pt x="0" y="57"/>
                  </a:cubicBezTo>
                  <a:cubicBezTo>
                    <a:pt x="18" y="74"/>
                    <a:pt x="35" y="91"/>
                    <a:pt x="53" y="91"/>
                  </a:cubicBezTo>
                  <a:cubicBezTo>
                    <a:pt x="87" y="91"/>
                    <a:pt x="109" y="74"/>
                    <a:pt x="109" y="57"/>
                  </a:cubicBezTo>
                  <a:cubicBezTo>
                    <a:pt x="109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590;p61"/>
            <p:cNvSpPr/>
            <p:nvPr/>
          </p:nvSpPr>
          <p:spPr>
            <a:xfrm>
              <a:off x="2638498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591;p61"/>
            <p:cNvSpPr/>
            <p:nvPr/>
          </p:nvSpPr>
          <p:spPr>
            <a:xfrm>
              <a:off x="2263380" y="366603"/>
              <a:ext cx="19791" cy="10744"/>
            </a:xfrm>
            <a:custGeom>
              <a:avLst/>
              <a:gdLst/>
              <a:ahLst/>
              <a:cxnLst/>
              <a:rect l="l" t="t" r="r" b="b"/>
              <a:pathLst>
                <a:path w="110" h="58" extrusionOk="0">
                  <a:moveTo>
                    <a:pt x="36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8" y="40"/>
                    <a:pt x="36" y="58"/>
                    <a:pt x="71" y="58"/>
                  </a:cubicBezTo>
                  <a:cubicBezTo>
                    <a:pt x="92" y="58"/>
                    <a:pt x="110" y="58"/>
                    <a:pt x="92" y="40"/>
                  </a:cubicBezTo>
                  <a:cubicBezTo>
                    <a:pt x="92" y="23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592;p61"/>
            <p:cNvSpPr/>
            <p:nvPr/>
          </p:nvSpPr>
          <p:spPr>
            <a:xfrm>
              <a:off x="2334626" y="374012"/>
              <a:ext cx="19791" cy="12967"/>
            </a:xfrm>
            <a:custGeom>
              <a:avLst/>
              <a:gdLst/>
              <a:ahLst/>
              <a:cxnLst/>
              <a:rect l="l" t="t" r="r" b="b"/>
              <a:pathLst>
                <a:path w="110" h="70" extrusionOk="0">
                  <a:moveTo>
                    <a:pt x="40" y="0"/>
                  </a:moveTo>
                  <a:cubicBezTo>
                    <a:pt x="23" y="0"/>
                    <a:pt x="1" y="18"/>
                    <a:pt x="23" y="35"/>
                  </a:cubicBezTo>
                  <a:cubicBezTo>
                    <a:pt x="23" y="52"/>
                    <a:pt x="58" y="70"/>
                    <a:pt x="75" y="70"/>
                  </a:cubicBezTo>
                  <a:cubicBezTo>
                    <a:pt x="92" y="70"/>
                    <a:pt x="110" y="52"/>
                    <a:pt x="92" y="35"/>
                  </a:cubicBezTo>
                  <a:cubicBezTo>
                    <a:pt x="92" y="18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593;p61"/>
            <p:cNvSpPr/>
            <p:nvPr/>
          </p:nvSpPr>
          <p:spPr>
            <a:xfrm>
              <a:off x="2409829" y="382348"/>
              <a:ext cx="16732" cy="15190"/>
            </a:xfrm>
            <a:custGeom>
              <a:avLst/>
              <a:gdLst/>
              <a:ahLst/>
              <a:cxnLst/>
              <a:rect l="l" t="t" r="r" b="b"/>
              <a:pathLst>
                <a:path w="93" h="82" extrusionOk="0">
                  <a:moveTo>
                    <a:pt x="15" y="0"/>
                  </a:moveTo>
                  <a:cubicBezTo>
                    <a:pt x="1" y="0"/>
                    <a:pt x="1" y="12"/>
                    <a:pt x="1" y="25"/>
                  </a:cubicBezTo>
                  <a:cubicBezTo>
                    <a:pt x="1" y="64"/>
                    <a:pt x="40" y="81"/>
                    <a:pt x="57" y="81"/>
                  </a:cubicBezTo>
                  <a:cubicBezTo>
                    <a:pt x="75" y="81"/>
                    <a:pt x="92" y="64"/>
                    <a:pt x="92" y="47"/>
                  </a:cubicBezTo>
                  <a:cubicBezTo>
                    <a:pt x="75" y="25"/>
                    <a:pt x="57" y="7"/>
                    <a:pt x="40" y="7"/>
                  </a:cubicBezTo>
                  <a:cubicBezTo>
                    <a:pt x="28" y="2"/>
                    <a:pt x="20" y="0"/>
                    <a:pt x="1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594;p61"/>
            <p:cNvSpPr/>
            <p:nvPr/>
          </p:nvSpPr>
          <p:spPr>
            <a:xfrm>
              <a:off x="2481794" y="390869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36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53"/>
                    <a:pt x="36" y="70"/>
                    <a:pt x="53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595;p61"/>
            <p:cNvSpPr/>
            <p:nvPr/>
          </p:nvSpPr>
          <p:spPr>
            <a:xfrm>
              <a:off x="2556998" y="39401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53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36" y="92"/>
                    <a:pt x="53" y="92"/>
                  </a:cubicBezTo>
                  <a:cubicBezTo>
                    <a:pt x="56" y="95"/>
                    <a:pt x="59" y="97"/>
                    <a:pt x="62" y="97"/>
                  </a:cubicBezTo>
                  <a:cubicBezTo>
                    <a:pt x="77" y="97"/>
                    <a:pt x="92" y="67"/>
                    <a:pt x="92" y="53"/>
                  </a:cubicBezTo>
                  <a:cubicBezTo>
                    <a:pt x="92" y="36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596;p61"/>
            <p:cNvSpPr/>
            <p:nvPr/>
          </p:nvSpPr>
          <p:spPr>
            <a:xfrm>
              <a:off x="2638498" y="39735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597;p61"/>
            <p:cNvSpPr/>
            <p:nvPr/>
          </p:nvSpPr>
          <p:spPr>
            <a:xfrm>
              <a:off x="2292706" y="412913"/>
              <a:ext cx="19431" cy="11115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3" y="0"/>
                  </a:moveTo>
                  <a:cubicBezTo>
                    <a:pt x="0" y="0"/>
                    <a:pt x="4" y="13"/>
                    <a:pt x="16" y="25"/>
                  </a:cubicBezTo>
                  <a:cubicBezTo>
                    <a:pt x="16" y="43"/>
                    <a:pt x="56" y="60"/>
                    <a:pt x="73" y="60"/>
                  </a:cubicBezTo>
                  <a:cubicBezTo>
                    <a:pt x="90" y="60"/>
                    <a:pt x="108" y="60"/>
                    <a:pt x="90" y="43"/>
                  </a:cubicBezTo>
                  <a:cubicBezTo>
                    <a:pt x="73" y="25"/>
                    <a:pt x="56" y="8"/>
                    <a:pt x="38" y="8"/>
                  </a:cubicBezTo>
                  <a:cubicBezTo>
                    <a:pt x="27" y="3"/>
                    <a:pt x="19" y="0"/>
                    <a:pt x="1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598;p61"/>
            <p:cNvSpPr/>
            <p:nvPr/>
          </p:nvSpPr>
          <p:spPr>
            <a:xfrm>
              <a:off x="2361253" y="425880"/>
              <a:ext cx="15473" cy="13338"/>
            </a:xfrm>
            <a:custGeom>
              <a:avLst/>
              <a:gdLst/>
              <a:ahLst/>
              <a:cxnLst/>
              <a:rect l="l" t="t" r="r" b="b"/>
              <a:pathLst>
                <a:path w="86" h="72" extrusionOk="0">
                  <a:moveTo>
                    <a:pt x="7" y="0"/>
                  </a:moveTo>
                  <a:cubicBezTo>
                    <a:pt x="1" y="0"/>
                    <a:pt x="1" y="14"/>
                    <a:pt x="1" y="29"/>
                  </a:cubicBezTo>
                  <a:cubicBezTo>
                    <a:pt x="18" y="46"/>
                    <a:pt x="36" y="64"/>
                    <a:pt x="53" y="64"/>
                  </a:cubicBezTo>
                  <a:cubicBezTo>
                    <a:pt x="58" y="69"/>
                    <a:pt x="64" y="71"/>
                    <a:pt x="68" y="71"/>
                  </a:cubicBezTo>
                  <a:cubicBezTo>
                    <a:pt x="80" y="71"/>
                    <a:pt x="86" y="59"/>
                    <a:pt x="71" y="46"/>
                  </a:cubicBezTo>
                  <a:cubicBezTo>
                    <a:pt x="71" y="29"/>
                    <a:pt x="36" y="7"/>
                    <a:pt x="18" y="7"/>
                  </a:cubicBezTo>
                  <a:cubicBezTo>
                    <a:pt x="13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599;p61"/>
            <p:cNvSpPr/>
            <p:nvPr/>
          </p:nvSpPr>
          <p:spPr>
            <a:xfrm>
              <a:off x="2426381" y="440885"/>
              <a:ext cx="15653" cy="15190"/>
            </a:xfrm>
            <a:custGeom>
              <a:avLst/>
              <a:gdLst/>
              <a:ahLst/>
              <a:cxnLst/>
              <a:rect l="l" t="t" r="r" b="b"/>
              <a:pathLst>
                <a:path w="87" h="82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7"/>
                    <a:pt x="35" y="74"/>
                    <a:pt x="57" y="74"/>
                  </a:cubicBezTo>
                  <a:cubicBezTo>
                    <a:pt x="62" y="79"/>
                    <a:pt x="67" y="81"/>
                    <a:pt x="71" y="81"/>
                  </a:cubicBezTo>
                  <a:cubicBezTo>
                    <a:pt x="81" y="81"/>
                    <a:pt x="86" y="69"/>
                    <a:pt x="74" y="57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600;p61"/>
            <p:cNvSpPr/>
            <p:nvPr/>
          </p:nvSpPr>
          <p:spPr>
            <a:xfrm>
              <a:off x="2491329" y="45459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39" y="92"/>
                    <a:pt x="57" y="92"/>
                  </a:cubicBezTo>
                  <a:cubicBezTo>
                    <a:pt x="74" y="92"/>
                    <a:pt x="92" y="70"/>
                    <a:pt x="92" y="52"/>
                  </a:cubicBezTo>
                  <a:cubicBezTo>
                    <a:pt x="74" y="35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601;p61"/>
            <p:cNvSpPr/>
            <p:nvPr/>
          </p:nvSpPr>
          <p:spPr>
            <a:xfrm>
              <a:off x="2563294" y="464225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5" y="0"/>
                  </a:moveTo>
                  <a:cubicBezTo>
                    <a:pt x="1" y="0"/>
                    <a:pt x="1" y="18"/>
                    <a:pt x="1" y="40"/>
                  </a:cubicBezTo>
                  <a:cubicBezTo>
                    <a:pt x="1" y="74"/>
                    <a:pt x="18" y="92"/>
                    <a:pt x="35" y="92"/>
                  </a:cubicBezTo>
                  <a:cubicBezTo>
                    <a:pt x="57" y="92"/>
                    <a:pt x="74" y="74"/>
                    <a:pt x="74" y="57"/>
                  </a:cubicBezTo>
                  <a:cubicBezTo>
                    <a:pt x="74" y="40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602;p61"/>
            <p:cNvSpPr/>
            <p:nvPr/>
          </p:nvSpPr>
          <p:spPr>
            <a:xfrm>
              <a:off x="2638498" y="471450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35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88"/>
                    <a:pt x="35" y="88"/>
                  </a:cubicBezTo>
                  <a:cubicBezTo>
                    <a:pt x="74" y="88"/>
                    <a:pt x="92" y="70"/>
                    <a:pt x="92" y="35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603;p61"/>
            <p:cNvSpPr/>
            <p:nvPr/>
          </p:nvSpPr>
          <p:spPr>
            <a:xfrm>
              <a:off x="2322392" y="459594"/>
              <a:ext cx="16012" cy="13338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12" y="1"/>
                  </a:moveTo>
                  <a:cubicBezTo>
                    <a:pt x="1" y="1"/>
                    <a:pt x="4" y="13"/>
                    <a:pt x="17" y="25"/>
                  </a:cubicBezTo>
                  <a:cubicBezTo>
                    <a:pt x="17" y="43"/>
                    <a:pt x="34" y="65"/>
                    <a:pt x="52" y="65"/>
                  </a:cubicBezTo>
                  <a:cubicBezTo>
                    <a:pt x="63" y="70"/>
                    <a:pt x="71" y="72"/>
                    <a:pt x="76" y="72"/>
                  </a:cubicBezTo>
                  <a:cubicBezTo>
                    <a:pt x="89" y="72"/>
                    <a:pt x="84" y="58"/>
                    <a:pt x="69" y="43"/>
                  </a:cubicBezTo>
                  <a:cubicBezTo>
                    <a:pt x="69" y="25"/>
                    <a:pt x="52" y="8"/>
                    <a:pt x="34" y="8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604;p61"/>
            <p:cNvSpPr/>
            <p:nvPr/>
          </p:nvSpPr>
          <p:spPr>
            <a:xfrm>
              <a:off x="2384102" y="477933"/>
              <a:ext cx="13494" cy="15190"/>
            </a:xfrm>
            <a:custGeom>
              <a:avLst/>
              <a:gdLst/>
              <a:ahLst/>
              <a:cxnLst/>
              <a:rect l="l" t="t" r="r" b="b"/>
              <a:pathLst>
                <a:path w="75" h="82" extrusionOk="0">
                  <a:moveTo>
                    <a:pt x="17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53"/>
                    <a:pt x="35" y="74"/>
                    <a:pt x="52" y="74"/>
                  </a:cubicBezTo>
                  <a:cubicBezTo>
                    <a:pt x="59" y="79"/>
                    <a:pt x="63" y="82"/>
                    <a:pt x="66" y="82"/>
                  </a:cubicBezTo>
                  <a:cubicBezTo>
                    <a:pt x="74" y="82"/>
                    <a:pt x="74" y="68"/>
                    <a:pt x="74" y="53"/>
                  </a:cubicBezTo>
                  <a:cubicBezTo>
                    <a:pt x="52" y="35"/>
                    <a:pt x="35" y="18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605;p61"/>
            <p:cNvSpPr/>
            <p:nvPr/>
          </p:nvSpPr>
          <p:spPr>
            <a:xfrm>
              <a:off x="2442753" y="499977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7" y="0"/>
                  </a:moveTo>
                  <a:cubicBezTo>
                    <a:pt x="0" y="0"/>
                    <a:pt x="0" y="13"/>
                    <a:pt x="0" y="25"/>
                  </a:cubicBezTo>
                  <a:cubicBezTo>
                    <a:pt x="0" y="42"/>
                    <a:pt x="18" y="82"/>
                    <a:pt x="35" y="82"/>
                  </a:cubicBezTo>
                  <a:cubicBezTo>
                    <a:pt x="40" y="87"/>
                    <a:pt x="46" y="89"/>
                    <a:pt x="51" y="89"/>
                  </a:cubicBezTo>
                  <a:cubicBezTo>
                    <a:pt x="64" y="89"/>
                    <a:pt x="74" y="77"/>
                    <a:pt x="74" y="64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606;p61"/>
            <p:cNvSpPr/>
            <p:nvPr/>
          </p:nvSpPr>
          <p:spPr>
            <a:xfrm>
              <a:off x="2501405" y="5201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1" y="0"/>
                  </a:moveTo>
                  <a:cubicBezTo>
                    <a:pt x="9" y="0"/>
                    <a:pt x="1" y="13"/>
                    <a:pt x="1" y="25"/>
                  </a:cubicBezTo>
                  <a:cubicBezTo>
                    <a:pt x="1" y="64"/>
                    <a:pt x="18" y="81"/>
                    <a:pt x="36" y="81"/>
                  </a:cubicBezTo>
                  <a:cubicBezTo>
                    <a:pt x="40" y="86"/>
                    <a:pt x="45" y="88"/>
                    <a:pt x="50" y="88"/>
                  </a:cubicBezTo>
                  <a:cubicBezTo>
                    <a:pt x="63" y="88"/>
                    <a:pt x="75" y="71"/>
                    <a:pt x="75" y="42"/>
                  </a:cubicBezTo>
                  <a:cubicBezTo>
                    <a:pt x="75" y="25"/>
                    <a:pt x="53" y="7"/>
                    <a:pt x="36" y="7"/>
                  </a:cubicBezTo>
                  <a:cubicBezTo>
                    <a:pt x="30" y="2"/>
                    <a:pt x="25" y="0"/>
                    <a:pt x="2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607;p61"/>
            <p:cNvSpPr/>
            <p:nvPr/>
          </p:nvSpPr>
          <p:spPr>
            <a:xfrm>
              <a:off x="2566353" y="535173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40" y="92"/>
                  </a:cubicBezTo>
                  <a:cubicBezTo>
                    <a:pt x="57" y="92"/>
                    <a:pt x="75" y="70"/>
                    <a:pt x="75" y="53"/>
                  </a:cubicBezTo>
                  <a:cubicBezTo>
                    <a:pt x="75" y="35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608;p61"/>
            <p:cNvSpPr/>
            <p:nvPr/>
          </p:nvSpPr>
          <p:spPr>
            <a:xfrm>
              <a:off x="2638498" y="54165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52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57" y="95"/>
                    <a:pt x="61" y="96"/>
                    <a:pt x="64" y="96"/>
                  </a:cubicBezTo>
                  <a:cubicBezTo>
                    <a:pt x="80" y="96"/>
                    <a:pt x="92" y="71"/>
                    <a:pt x="92" y="57"/>
                  </a:cubicBezTo>
                  <a:cubicBezTo>
                    <a:pt x="92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609;p61"/>
            <p:cNvSpPr/>
            <p:nvPr/>
          </p:nvSpPr>
          <p:spPr>
            <a:xfrm>
              <a:off x="2344881" y="513685"/>
              <a:ext cx="13494" cy="14449"/>
            </a:xfrm>
            <a:custGeom>
              <a:avLst/>
              <a:gdLst/>
              <a:ahLst/>
              <a:cxnLst/>
              <a:rect l="l" t="t" r="r" b="b"/>
              <a:pathLst>
                <a:path w="75" h="78" extrusionOk="0">
                  <a:moveTo>
                    <a:pt x="7" y="0"/>
                  </a:moveTo>
                  <a:cubicBezTo>
                    <a:pt x="1" y="0"/>
                    <a:pt x="1" y="13"/>
                    <a:pt x="1" y="25"/>
                  </a:cubicBezTo>
                  <a:cubicBezTo>
                    <a:pt x="1" y="42"/>
                    <a:pt x="18" y="77"/>
                    <a:pt x="35" y="77"/>
                  </a:cubicBezTo>
                  <a:cubicBezTo>
                    <a:pt x="53" y="77"/>
                    <a:pt x="74" y="77"/>
                    <a:pt x="74" y="42"/>
                  </a:cubicBezTo>
                  <a:cubicBezTo>
                    <a:pt x="53" y="25"/>
                    <a:pt x="35" y="8"/>
                    <a:pt x="18" y="8"/>
                  </a:cubicBezTo>
                  <a:cubicBezTo>
                    <a:pt x="13" y="3"/>
                    <a:pt x="9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610;p61"/>
            <p:cNvSpPr/>
            <p:nvPr/>
          </p:nvSpPr>
          <p:spPr>
            <a:xfrm>
              <a:off x="2400474" y="537026"/>
              <a:ext cx="11874" cy="16487"/>
            </a:xfrm>
            <a:custGeom>
              <a:avLst/>
              <a:gdLst/>
              <a:ahLst/>
              <a:cxnLst/>
              <a:rect l="l" t="t" r="r" b="b"/>
              <a:pathLst>
                <a:path w="66" h="89" extrusionOk="0">
                  <a:moveTo>
                    <a:pt x="7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0" y="60"/>
                    <a:pt x="18" y="82"/>
                    <a:pt x="35" y="82"/>
                  </a:cubicBezTo>
                  <a:cubicBezTo>
                    <a:pt x="40" y="87"/>
                    <a:pt x="45" y="89"/>
                    <a:pt x="49" y="89"/>
                  </a:cubicBezTo>
                  <a:cubicBezTo>
                    <a:pt x="60" y="89"/>
                    <a:pt x="65" y="76"/>
                    <a:pt x="53" y="60"/>
                  </a:cubicBezTo>
                  <a:cubicBezTo>
                    <a:pt x="53" y="43"/>
                    <a:pt x="35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611;p61"/>
            <p:cNvSpPr/>
            <p:nvPr/>
          </p:nvSpPr>
          <p:spPr>
            <a:xfrm>
              <a:off x="2452109" y="563700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24" y="0"/>
                  </a:moveTo>
                  <a:cubicBezTo>
                    <a:pt x="12" y="0"/>
                    <a:pt x="1" y="12"/>
                    <a:pt x="1" y="25"/>
                  </a:cubicBezTo>
                  <a:cubicBezTo>
                    <a:pt x="1" y="47"/>
                    <a:pt x="22" y="81"/>
                    <a:pt x="40" y="81"/>
                  </a:cubicBezTo>
                  <a:cubicBezTo>
                    <a:pt x="45" y="86"/>
                    <a:pt x="50" y="89"/>
                    <a:pt x="55" y="89"/>
                  </a:cubicBezTo>
                  <a:cubicBezTo>
                    <a:pt x="66" y="89"/>
                    <a:pt x="75" y="76"/>
                    <a:pt x="75" y="64"/>
                  </a:cubicBezTo>
                  <a:cubicBezTo>
                    <a:pt x="57" y="25"/>
                    <a:pt x="57" y="7"/>
                    <a:pt x="40" y="7"/>
                  </a:cubicBezTo>
                  <a:cubicBezTo>
                    <a:pt x="35" y="2"/>
                    <a:pt x="29" y="0"/>
                    <a:pt x="2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612;p61"/>
            <p:cNvSpPr/>
            <p:nvPr/>
          </p:nvSpPr>
          <p:spPr>
            <a:xfrm>
              <a:off x="2507702" y="587041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16" y="1"/>
                  </a:moveTo>
                  <a:cubicBezTo>
                    <a:pt x="1" y="1"/>
                    <a:pt x="1" y="18"/>
                    <a:pt x="1" y="47"/>
                  </a:cubicBezTo>
                  <a:cubicBezTo>
                    <a:pt x="1" y="64"/>
                    <a:pt x="18" y="82"/>
                    <a:pt x="40" y="99"/>
                  </a:cubicBezTo>
                  <a:cubicBezTo>
                    <a:pt x="57" y="99"/>
                    <a:pt x="75" y="82"/>
                    <a:pt x="57" y="64"/>
                  </a:cubicBezTo>
                  <a:cubicBezTo>
                    <a:pt x="57" y="47"/>
                    <a:pt x="57" y="8"/>
                    <a:pt x="40" y="8"/>
                  </a:cubicBezTo>
                  <a:cubicBezTo>
                    <a:pt x="29" y="3"/>
                    <a:pt x="22" y="1"/>
                    <a:pt x="1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613;p61"/>
            <p:cNvSpPr/>
            <p:nvPr/>
          </p:nvSpPr>
          <p:spPr>
            <a:xfrm>
              <a:off x="2566353" y="605195"/>
              <a:ext cx="16732" cy="18524"/>
            </a:xfrm>
            <a:custGeom>
              <a:avLst/>
              <a:gdLst/>
              <a:ahLst/>
              <a:cxnLst/>
              <a:rect l="l" t="t" r="r" b="b"/>
              <a:pathLst>
                <a:path w="93" h="100" extrusionOk="0">
                  <a:moveTo>
                    <a:pt x="40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40" y="92"/>
                  </a:cubicBezTo>
                  <a:cubicBezTo>
                    <a:pt x="49" y="97"/>
                    <a:pt x="57" y="99"/>
                    <a:pt x="64" y="99"/>
                  </a:cubicBezTo>
                  <a:cubicBezTo>
                    <a:pt x="83" y="99"/>
                    <a:pt x="92" y="83"/>
                    <a:pt x="92" y="58"/>
                  </a:cubicBezTo>
                  <a:cubicBezTo>
                    <a:pt x="92" y="40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614;p61"/>
            <p:cNvSpPr/>
            <p:nvPr/>
          </p:nvSpPr>
          <p:spPr>
            <a:xfrm>
              <a:off x="2638498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2" y="92"/>
                  </a:cubicBezTo>
                  <a:cubicBezTo>
                    <a:pt x="74" y="92"/>
                    <a:pt x="92" y="70"/>
                    <a:pt x="92" y="53"/>
                  </a:cubicBezTo>
                  <a:cubicBezTo>
                    <a:pt x="92" y="18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615;p61"/>
            <p:cNvSpPr/>
            <p:nvPr/>
          </p:nvSpPr>
          <p:spPr>
            <a:xfrm>
              <a:off x="1891681" y="1522515"/>
              <a:ext cx="6297" cy="20377"/>
            </a:xfrm>
            <a:custGeom>
              <a:avLst/>
              <a:gdLst/>
              <a:ahLst/>
              <a:cxnLst/>
              <a:rect l="l" t="t" r="r" b="b"/>
              <a:pathLst>
                <a:path w="35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lnTo>
                    <a:pt x="0" y="110"/>
                  </a:lnTo>
                  <a:cubicBezTo>
                    <a:pt x="18" y="110"/>
                    <a:pt x="35" y="92"/>
                    <a:pt x="35" y="70"/>
                  </a:cubicBezTo>
                  <a:cubicBezTo>
                    <a:pt x="35" y="36"/>
                    <a:pt x="18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616;p61"/>
            <p:cNvSpPr/>
            <p:nvPr/>
          </p:nvSpPr>
          <p:spPr>
            <a:xfrm>
              <a:off x="1920647" y="1539557"/>
              <a:ext cx="7197" cy="20192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0" y="109"/>
                    <a:pt x="18" y="109"/>
                  </a:cubicBezTo>
                  <a:cubicBezTo>
                    <a:pt x="18" y="109"/>
                    <a:pt x="39" y="87"/>
                    <a:pt x="39" y="52"/>
                  </a:cubicBezTo>
                  <a:cubicBezTo>
                    <a:pt x="39" y="35"/>
                    <a:pt x="18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617;p61"/>
            <p:cNvSpPr/>
            <p:nvPr/>
          </p:nvSpPr>
          <p:spPr>
            <a:xfrm>
              <a:off x="1956629" y="1554376"/>
              <a:ext cx="6477" cy="18339"/>
            </a:xfrm>
            <a:custGeom>
              <a:avLst/>
              <a:gdLst/>
              <a:ahLst/>
              <a:cxnLst/>
              <a:rect l="l" t="t" r="r" b="b"/>
              <a:pathLst>
                <a:path w="36" h="99" extrusionOk="0">
                  <a:moveTo>
                    <a:pt x="7" y="0"/>
                  </a:moveTo>
                  <a:cubicBezTo>
                    <a:pt x="0" y="0"/>
                    <a:pt x="0" y="17"/>
                    <a:pt x="0" y="46"/>
                  </a:cubicBezTo>
                  <a:cubicBezTo>
                    <a:pt x="0" y="64"/>
                    <a:pt x="0" y="99"/>
                    <a:pt x="18" y="99"/>
                  </a:cubicBezTo>
                  <a:cubicBezTo>
                    <a:pt x="35" y="99"/>
                    <a:pt x="35" y="81"/>
                    <a:pt x="35" y="64"/>
                  </a:cubicBezTo>
                  <a:cubicBezTo>
                    <a:pt x="35" y="29"/>
                    <a:pt x="35" y="7"/>
                    <a:pt x="18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618;p61"/>
            <p:cNvSpPr/>
            <p:nvPr/>
          </p:nvSpPr>
          <p:spPr>
            <a:xfrm>
              <a:off x="2005925" y="1566047"/>
              <a:ext cx="12594" cy="17228"/>
            </a:xfrm>
            <a:custGeom>
              <a:avLst/>
              <a:gdLst/>
              <a:ahLst/>
              <a:cxnLst/>
              <a:rect l="l" t="t" r="r" b="b"/>
              <a:pathLst>
                <a:path w="70" h="93" extrusionOk="0">
                  <a:moveTo>
                    <a:pt x="35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0" y="75"/>
                    <a:pt x="0" y="92"/>
                    <a:pt x="35" y="92"/>
                  </a:cubicBezTo>
                  <a:cubicBezTo>
                    <a:pt x="53" y="92"/>
                    <a:pt x="70" y="75"/>
                    <a:pt x="70" y="53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619;p61"/>
            <p:cNvSpPr/>
            <p:nvPr/>
          </p:nvSpPr>
          <p:spPr>
            <a:xfrm>
              <a:off x="2073932" y="1569381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1"/>
                    <a:pt x="58" y="91"/>
                  </a:cubicBezTo>
                  <a:cubicBezTo>
                    <a:pt x="75" y="91"/>
                    <a:pt x="92" y="57"/>
                    <a:pt x="92" y="35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620;p61"/>
            <p:cNvSpPr/>
            <p:nvPr/>
          </p:nvSpPr>
          <p:spPr>
            <a:xfrm>
              <a:off x="2146077" y="1552339"/>
              <a:ext cx="12594" cy="18339"/>
            </a:xfrm>
            <a:custGeom>
              <a:avLst/>
              <a:gdLst/>
              <a:ahLst/>
              <a:cxnLst/>
              <a:rect l="l" t="t" r="r" b="b"/>
              <a:pathLst>
                <a:path w="70" h="99" extrusionOk="0">
                  <a:moveTo>
                    <a:pt x="35" y="1"/>
                  </a:moveTo>
                  <a:cubicBezTo>
                    <a:pt x="18" y="1"/>
                    <a:pt x="0" y="40"/>
                    <a:pt x="0" y="57"/>
                  </a:cubicBezTo>
                  <a:cubicBezTo>
                    <a:pt x="0" y="83"/>
                    <a:pt x="10" y="99"/>
                    <a:pt x="21" y="99"/>
                  </a:cubicBezTo>
                  <a:cubicBezTo>
                    <a:pt x="26" y="99"/>
                    <a:pt x="30" y="97"/>
                    <a:pt x="35" y="92"/>
                  </a:cubicBezTo>
                  <a:cubicBezTo>
                    <a:pt x="52" y="92"/>
                    <a:pt x="70" y="57"/>
                    <a:pt x="70" y="40"/>
                  </a:cubicBezTo>
                  <a:cubicBezTo>
                    <a:pt x="52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621;p61"/>
            <p:cNvSpPr/>
            <p:nvPr/>
          </p:nvSpPr>
          <p:spPr>
            <a:xfrm>
              <a:off x="1881426" y="1609578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40" y="1"/>
                  </a:moveTo>
                  <a:cubicBezTo>
                    <a:pt x="18" y="1"/>
                    <a:pt x="18" y="35"/>
                    <a:pt x="18" y="75"/>
                  </a:cubicBezTo>
                  <a:cubicBezTo>
                    <a:pt x="1" y="92"/>
                    <a:pt x="18" y="127"/>
                    <a:pt x="18" y="127"/>
                  </a:cubicBezTo>
                  <a:cubicBezTo>
                    <a:pt x="40" y="127"/>
                    <a:pt x="40" y="109"/>
                    <a:pt x="57" y="75"/>
                  </a:cubicBezTo>
                  <a:cubicBezTo>
                    <a:pt x="57" y="35"/>
                    <a:pt x="40" y="18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622;p61"/>
            <p:cNvSpPr/>
            <p:nvPr/>
          </p:nvSpPr>
          <p:spPr>
            <a:xfrm>
              <a:off x="1914350" y="1622360"/>
              <a:ext cx="9535" cy="21303"/>
            </a:xfrm>
            <a:custGeom>
              <a:avLst/>
              <a:gdLst/>
              <a:ahLst/>
              <a:cxnLst/>
              <a:rect l="l" t="t" r="r" b="b"/>
              <a:pathLst>
                <a:path w="53" h="115" extrusionOk="0">
                  <a:moveTo>
                    <a:pt x="27" y="1"/>
                  </a:moveTo>
                  <a:cubicBezTo>
                    <a:pt x="17" y="1"/>
                    <a:pt x="14" y="26"/>
                    <a:pt x="0" y="40"/>
                  </a:cubicBezTo>
                  <a:cubicBezTo>
                    <a:pt x="0" y="75"/>
                    <a:pt x="18" y="114"/>
                    <a:pt x="18" y="114"/>
                  </a:cubicBezTo>
                  <a:cubicBezTo>
                    <a:pt x="35" y="114"/>
                    <a:pt x="53" y="97"/>
                    <a:pt x="53" y="58"/>
                  </a:cubicBezTo>
                  <a:cubicBezTo>
                    <a:pt x="53" y="23"/>
                    <a:pt x="35" y="6"/>
                    <a:pt x="35" y="6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623;p61"/>
            <p:cNvSpPr/>
            <p:nvPr/>
          </p:nvSpPr>
          <p:spPr>
            <a:xfrm>
              <a:off x="1953391" y="1632178"/>
              <a:ext cx="9715" cy="17969"/>
            </a:xfrm>
            <a:custGeom>
              <a:avLst/>
              <a:gdLst/>
              <a:ahLst/>
              <a:cxnLst/>
              <a:rect l="l" t="t" r="r" b="b"/>
              <a:pathLst>
                <a:path w="54" h="97" extrusionOk="0">
                  <a:moveTo>
                    <a:pt x="17" y="0"/>
                  </a:moveTo>
                  <a:cubicBezTo>
                    <a:pt x="12" y="0"/>
                    <a:pt x="1" y="26"/>
                    <a:pt x="1" y="44"/>
                  </a:cubicBezTo>
                  <a:cubicBezTo>
                    <a:pt x="1" y="79"/>
                    <a:pt x="1" y="96"/>
                    <a:pt x="18" y="96"/>
                  </a:cubicBezTo>
                  <a:cubicBezTo>
                    <a:pt x="36" y="96"/>
                    <a:pt x="53" y="79"/>
                    <a:pt x="53" y="61"/>
                  </a:cubicBezTo>
                  <a:cubicBezTo>
                    <a:pt x="53" y="22"/>
                    <a:pt x="36" y="5"/>
                    <a:pt x="18" y="5"/>
                  </a:cubicBezTo>
                  <a:cubicBezTo>
                    <a:pt x="18" y="2"/>
                    <a:pt x="18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624;p61"/>
            <p:cNvSpPr/>
            <p:nvPr/>
          </p:nvSpPr>
          <p:spPr>
            <a:xfrm>
              <a:off x="2001967" y="1640329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0"/>
                  </a:moveTo>
                  <a:cubicBezTo>
                    <a:pt x="22" y="0"/>
                    <a:pt x="22" y="17"/>
                    <a:pt x="1" y="35"/>
                  </a:cubicBezTo>
                  <a:cubicBezTo>
                    <a:pt x="1" y="70"/>
                    <a:pt x="22" y="87"/>
                    <a:pt x="40" y="87"/>
                  </a:cubicBezTo>
                  <a:cubicBezTo>
                    <a:pt x="75" y="87"/>
                    <a:pt x="75" y="70"/>
                    <a:pt x="75" y="52"/>
                  </a:cubicBezTo>
                  <a:cubicBezTo>
                    <a:pt x="75" y="17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625;p61"/>
            <p:cNvSpPr/>
            <p:nvPr/>
          </p:nvSpPr>
          <p:spPr>
            <a:xfrm>
              <a:off x="2073932" y="1640329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58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8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7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626;p61"/>
            <p:cNvSpPr/>
            <p:nvPr/>
          </p:nvSpPr>
          <p:spPr>
            <a:xfrm>
              <a:off x="2146077" y="1626621"/>
              <a:ext cx="12594" cy="20192"/>
            </a:xfrm>
            <a:custGeom>
              <a:avLst/>
              <a:gdLst/>
              <a:ahLst/>
              <a:cxnLst/>
              <a:rect l="l" t="t" r="r" b="b"/>
              <a:pathLst>
                <a:path w="70" h="109" extrusionOk="0">
                  <a:moveTo>
                    <a:pt x="35" y="0"/>
                  </a:moveTo>
                  <a:cubicBezTo>
                    <a:pt x="18" y="17"/>
                    <a:pt x="0" y="35"/>
                    <a:pt x="0" y="74"/>
                  </a:cubicBezTo>
                  <a:cubicBezTo>
                    <a:pt x="0" y="91"/>
                    <a:pt x="18" y="109"/>
                    <a:pt x="35" y="109"/>
                  </a:cubicBezTo>
                  <a:cubicBezTo>
                    <a:pt x="70" y="109"/>
                    <a:pt x="70" y="74"/>
                    <a:pt x="70" y="35"/>
                  </a:cubicBezTo>
                  <a:cubicBezTo>
                    <a:pt x="70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627;p61"/>
            <p:cNvSpPr/>
            <p:nvPr/>
          </p:nvSpPr>
          <p:spPr>
            <a:xfrm>
              <a:off x="1872070" y="1707201"/>
              <a:ext cx="9535" cy="23526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35" y="0"/>
                  </a:moveTo>
                  <a:cubicBezTo>
                    <a:pt x="18" y="0"/>
                    <a:pt x="18" y="35"/>
                    <a:pt x="0" y="74"/>
                  </a:cubicBezTo>
                  <a:cubicBezTo>
                    <a:pt x="0" y="109"/>
                    <a:pt x="0" y="126"/>
                    <a:pt x="18" y="126"/>
                  </a:cubicBezTo>
                  <a:cubicBezTo>
                    <a:pt x="35" y="126"/>
                    <a:pt x="35" y="109"/>
                    <a:pt x="53" y="74"/>
                  </a:cubicBezTo>
                  <a:cubicBezTo>
                    <a:pt x="53" y="35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628;p61"/>
            <p:cNvSpPr/>
            <p:nvPr/>
          </p:nvSpPr>
          <p:spPr>
            <a:xfrm>
              <a:off x="1908053" y="1710350"/>
              <a:ext cx="9535" cy="20377"/>
            </a:xfrm>
            <a:custGeom>
              <a:avLst/>
              <a:gdLst/>
              <a:ahLst/>
              <a:cxnLst/>
              <a:rect l="l" t="t" r="r" b="b"/>
              <a:pathLst>
                <a:path w="53" h="110" extrusionOk="0">
                  <a:moveTo>
                    <a:pt x="35" y="1"/>
                  </a:moveTo>
                  <a:cubicBezTo>
                    <a:pt x="18" y="1"/>
                    <a:pt x="0" y="18"/>
                    <a:pt x="0" y="57"/>
                  </a:cubicBezTo>
                  <a:cubicBezTo>
                    <a:pt x="0" y="92"/>
                    <a:pt x="18" y="109"/>
                    <a:pt x="18" y="109"/>
                  </a:cubicBezTo>
                  <a:cubicBezTo>
                    <a:pt x="35" y="109"/>
                    <a:pt x="53" y="92"/>
                    <a:pt x="53" y="57"/>
                  </a:cubicBezTo>
                  <a:cubicBezTo>
                    <a:pt x="53" y="18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629;p61"/>
            <p:cNvSpPr/>
            <p:nvPr/>
          </p:nvSpPr>
          <p:spPr>
            <a:xfrm>
              <a:off x="1950332" y="1713499"/>
              <a:ext cx="9535" cy="17228"/>
            </a:xfrm>
            <a:custGeom>
              <a:avLst/>
              <a:gdLst/>
              <a:ahLst/>
              <a:cxnLst/>
              <a:rect l="l" t="t" r="r" b="b"/>
              <a:pathLst>
                <a:path w="53" h="93" extrusionOk="0">
                  <a:moveTo>
                    <a:pt x="18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0" y="92"/>
                    <a:pt x="18" y="92"/>
                  </a:cubicBezTo>
                  <a:cubicBezTo>
                    <a:pt x="35" y="92"/>
                    <a:pt x="53" y="75"/>
                    <a:pt x="53" y="58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630;p61"/>
            <p:cNvSpPr/>
            <p:nvPr/>
          </p:nvSpPr>
          <p:spPr>
            <a:xfrm>
              <a:off x="2001967" y="1713499"/>
              <a:ext cx="13494" cy="20377"/>
            </a:xfrm>
            <a:custGeom>
              <a:avLst/>
              <a:gdLst/>
              <a:ahLst/>
              <a:cxnLst/>
              <a:rect l="l" t="t" r="r" b="b"/>
              <a:pathLst>
                <a:path w="75" h="110" extrusionOk="0">
                  <a:moveTo>
                    <a:pt x="40" y="1"/>
                  </a:moveTo>
                  <a:cubicBezTo>
                    <a:pt x="22" y="1"/>
                    <a:pt x="1" y="18"/>
                    <a:pt x="1" y="58"/>
                  </a:cubicBezTo>
                  <a:cubicBezTo>
                    <a:pt x="1" y="75"/>
                    <a:pt x="22" y="110"/>
                    <a:pt x="40" y="110"/>
                  </a:cubicBezTo>
                  <a:cubicBezTo>
                    <a:pt x="57" y="110"/>
                    <a:pt x="75" y="75"/>
                    <a:pt x="75" y="58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631;p61"/>
            <p:cNvSpPr/>
            <p:nvPr/>
          </p:nvSpPr>
          <p:spPr>
            <a:xfrm>
              <a:off x="2073932" y="171349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18" y="1"/>
                    <a:pt x="1" y="18"/>
                    <a:pt x="1" y="58"/>
                  </a:cubicBezTo>
                  <a:cubicBezTo>
                    <a:pt x="1" y="75"/>
                    <a:pt x="36" y="110"/>
                    <a:pt x="58" y="110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632;p61"/>
            <p:cNvSpPr/>
            <p:nvPr/>
          </p:nvSpPr>
          <p:spPr>
            <a:xfrm>
              <a:off x="2149136" y="1703867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8" y="92"/>
                    <a:pt x="35" y="110"/>
                    <a:pt x="53" y="110"/>
                  </a:cubicBezTo>
                  <a:cubicBezTo>
                    <a:pt x="75" y="110"/>
                    <a:pt x="92" y="70"/>
                    <a:pt x="92" y="53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633;p61"/>
            <p:cNvSpPr/>
            <p:nvPr/>
          </p:nvSpPr>
          <p:spPr>
            <a:xfrm>
              <a:off x="1861815" y="1804639"/>
              <a:ext cx="10435" cy="24452"/>
            </a:xfrm>
            <a:custGeom>
              <a:avLst/>
              <a:gdLst/>
              <a:ahLst/>
              <a:cxnLst/>
              <a:rect l="l" t="t" r="r" b="b"/>
              <a:pathLst>
                <a:path w="58" h="132" extrusionOk="0">
                  <a:moveTo>
                    <a:pt x="40" y="1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2"/>
                    <a:pt x="1" y="131"/>
                    <a:pt x="10" y="131"/>
                  </a:cubicBezTo>
                  <a:cubicBezTo>
                    <a:pt x="12" y="131"/>
                    <a:pt x="15" y="130"/>
                    <a:pt x="18" y="127"/>
                  </a:cubicBezTo>
                  <a:cubicBezTo>
                    <a:pt x="40" y="127"/>
                    <a:pt x="40" y="109"/>
                    <a:pt x="57" y="70"/>
                  </a:cubicBezTo>
                  <a:cubicBezTo>
                    <a:pt x="57" y="35"/>
                    <a:pt x="40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634;p61"/>
            <p:cNvSpPr/>
            <p:nvPr/>
          </p:nvSpPr>
          <p:spPr>
            <a:xfrm>
              <a:off x="1901036" y="1800378"/>
              <a:ext cx="10255" cy="21488"/>
            </a:xfrm>
            <a:custGeom>
              <a:avLst/>
              <a:gdLst/>
              <a:ahLst/>
              <a:cxnLst/>
              <a:rect l="l" t="t" r="r" b="b"/>
              <a:pathLst>
                <a:path w="57" h="116" extrusionOk="0">
                  <a:moveTo>
                    <a:pt x="41" y="0"/>
                  </a:moveTo>
                  <a:cubicBezTo>
                    <a:pt x="40" y="0"/>
                    <a:pt x="39" y="2"/>
                    <a:pt x="39" y="6"/>
                  </a:cubicBezTo>
                  <a:cubicBezTo>
                    <a:pt x="18" y="6"/>
                    <a:pt x="0" y="24"/>
                    <a:pt x="0" y="58"/>
                  </a:cubicBezTo>
                  <a:cubicBezTo>
                    <a:pt x="0" y="93"/>
                    <a:pt x="0" y="115"/>
                    <a:pt x="18" y="115"/>
                  </a:cubicBezTo>
                  <a:cubicBezTo>
                    <a:pt x="39" y="115"/>
                    <a:pt x="57" y="76"/>
                    <a:pt x="57" y="58"/>
                  </a:cubicBezTo>
                  <a:cubicBezTo>
                    <a:pt x="57" y="31"/>
                    <a:pt x="46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635;p61"/>
            <p:cNvSpPr/>
            <p:nvPr/>
          </p:nvSpPr>
          <p:spPr>
            <a:xfrm>
              <a:off x="1947274" y="1794265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17" y="0"/>
                  </a:moveTo>
                  <a:cubicBezTo>
                    <a:pt x="0" y="0"/>
                    <a:pt x="0" y="18"/>
                    <a:pt x="0" y="57"/>
                  </a:cubicBezTo>
                  <a:cubicBezTo>
                    <a:pt x="0" y="91"/>
                    <a:pt x="0" y="109"/>
                    <a:pt x="17" y="109"/>
                  </a:cubicBezTo>
                  <a:cubicBezTo>
                    <a:pt x="35" y="109"/>
                    <a:pt x="52" y="74"/>
                    <a:pt x="52" y="57"/>
                  </a:cubicBezTo>
                  <a:cubicBezTo>
                    <a:pt x="52" y="18"/>
                    <a:pt x="35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636;p61"/>
            <p:cNvSpPr/>
            <p:nvPr/>
          </p:nvSpPr>
          <p:spPr>
            <a:xfrm>
              <a:off x="2001967" y="1790931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5"/>
                    <a:pt x="22" y="92"/>
                    <a:pt x="40" y="92"/>
                  </a:cubicBezTo>
                  <a:cubicBezTo>
                    <a:pt x="57" y="92"/>
                    <a:pt x="75" y="75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637;p61"/>
            <p:cNvSpPr/>
            <p:nvPr/>
          </p:nvSpPr>
          <p:spPr>
            <a:xfrm>
              <a:off x="2073932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0"/>
                  </a:moveTo>
                  <a:cubicBezTo>
                    <a:pt x="36" y="0"/>
                    <a:pt x="1" y="18"/>
                    <a:pt x="1" y="53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92" y="92"/>
                    <a:pt x="110" y="74"/>
                    <a:pt x="110" y="53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638;p61"/>
            <p:cNvSpPr/>
            <p:nvPr/>
          </p:nvSpPr>
          <p:spPr>
            <a:xfrm>
              <a:off x="2155433" y="1784447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40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67"/>
                    <a:pt x="12" y="97"/>
                    <a:pt x="29" y="97"/>
                  </a:cubicBezTo>
                  <a:cubicBezTo>
                    <a:pt x="32" y="97"/>
                    <a:pt x="36" y="95"/>
                    <a:pt x="40" y="92"/>
                  </a:cubicBezTo>
                  <a:cubicBezTo>
                    <a:pt x="74" y="92"/>
                    <a:pt x="92" y="71"/>
                    <a:pt x="92" y="36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639;p61"/>
            <p:cNvSpPr/>
            <p:nvPr/>
          </p:nvSpPr>
          <p:spPr>
            <a:xfrm>
              <a:off x="1852460" y="1900965"/>
              <a:ext cx="9535" cy="21488"/>
            </a:xfrm>
            <a:custGeom>
              <a:avLst/>
              <a:gdLst/>
              <a:ahLst/>
              <a:cxnLst/>
              <a:rect l="l" t="t" r="r" b="b"/>
              <a:pathLst>
                <a:path w="53" h="116" extrusionOk="0">
                  <a:moveTo>
                    <a:pt x="44" y="1"/>
                  </a:moveTo>
                  <a:cubicBezTo>
                    <a:pt x="42" y="1"/>
                    <a:pt x="39" y="3"/>
                    <a:pt x="35" y="7"/>
                  </a:cubicBezTo>
                  <a:cubicBezTo>
                    <a:pt x="18" y="7"/>
                    <a:pt x="18" y="25"/>
                    <a:pt x="1" y="59"/>
                  </a:cubicBezTo>
                  <a:cubicBezTo>
                    <a:pt x="1" y="94"/>
                    <a:pt x="18" y="116"/>
                    <a:pt x="35" y="116"/>
                  </a:cubicBezTo>
                  <a:cubicBezTo>
                    <a:pt x="35" y="116"/>
                    <a:pt x="53" y="77"/>
                    <a:pt x="53" y="42"/>
                  </a:cubicBezTo>
                  <a:cubicBezTo>
                    <a:pt x="53" y="28"/>
                    <a:pt x="53" y="1"/>
                    <a:pt x="4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640;p61"/>
            <p:cNvSpPr/>
            <p:nvPr/>
          </p:nvSpPr>
          <p:spPr>
            <a:xfrm>
              <a:off x="1894739" y="1885219"/>
              <a:ext cx="9535" cy="21674"/>
            </a:xfrm>
            <a:custGeom>
              <a:avLst/>
              <a:gdLst/>
              <a:ahLst/>
              <a:cxnLst/>
              <a:rect l="l" t="t" r="r" b="b"/>
              <a:pathLst>
                <a:path w="53" h="117" extrusionOk="0">
                  <a:moveTo>
                    <a:pt x="35" y="1"/>
                  </a:moveTo>
                  <a:cubicBezTo>
                    <a:pt x="18" y="18"/>
                    <a:pt x="1" y="36"/>
                    <a:pt x="1" y="70"/>
                  </a:cubicBezTo>
                  <a:cubicBezTo>
                    <a:pt x="1" y="99"/>
                    <a:pt x="10" y="116"/>
                    <a:pt x="22" y="116"/>
                  </a:cubicBezTo>
                  <a:cubicBezTo>
                    <a:pt x="26" y="116"/>
                    <a:pt x="31" y="114"/>
                    <a:pt x="35" y="110"/>
                  </a:cubicBezTo>
                  <a:cubicBezTo>
                    <a:pt x="35" y="110"/>
                    <a:pt x="53" y="92"/>
                    <a:pt x="53" y="53"/>
                  </a:cubicBezTo>
                  <a:cubicBezTo>
                    <a:pt x="53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641;p61"/>
            <p:cNvSpPr/>
            <p:nvPr/>
          </p:nvSpPr>
          <p:spPr>
            <a:xfrm>
              <a:off x="1943316" y="1873919"/>
              <a:ext cx="10255" cy="17969"/>
            </a:xfrm>
            <a:custGeom>
              <a:avLst/>
              <a:gdLst/>
              <a:ahLst/>
              <a:cxnLst/>
              <a:rect l="l" t="t" r="r" b="b"/>
              <a:pathLst>
                <a:path w="57" h="97" extrusionOk="0">
                  <a:moveTo>
                    <a:pt x="32" y="1"/>
                  </a:moveTo>
                  <a:cubicBezTo>
                    <a:pt x="29" y="1"/>
                    <a:pt x="25" y="2"/>
                    <a:pt x="22" y="5"/>
                  </a:cubicBezTo>
                  <a:cubicBezTo>
                    <a:pt x="22" y="5"/>
                    <a:pt x="0" y="23"/>
                    <a:pt x="0" y="62"/>
                  </a:cubicBezTo>
                  <a:cubicBezTo>
                    <a:pt x="0" y="79"/>
                    <a:pt x="0" y="97"/>
                    <a:pt x="22" y="97"/>
                  </a:cubicBezTo>
                  <a:cubicBezTo>
                    <a:pt x="39" y="97"/>
                    <a:pt x="57" y="79"/>
                    <a:pt x="57" y="44"/>
                  </a:cubicBezTo>
                  <a:cubicBezTo>
                    <a:pt x="57" y="27"/>
                    <a:pt x="45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642;p61"/>
            <p:cNvSpPr/>
            <p:nvPr/>
          </p:nvSpPr>
          <p:spPr>
            <a:xfrm>
              <a:off x="1998909" y="1865213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0"/>
                    <a:pt x="18" y="91"/>
                    <a:pt x="57" y="91"/>
                  </a:cubicBezTo>
                  <a:cubicBezTo>
                    <a:pt x="74" y="91"/>
                    <a:pt x="92" y="70"/>
                    <a:pt x="92" y="35"/>
                  </a:cubicBezTo>
                  <a:cubicBezTo>
                    <a:pt x="92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643;p61"/>
            <p:cNvSpPr/>
            <p:nvPr/>
          </p:nvSpPr>
          <p:spPr>
            <a:xfrm>
              <a:off x="2073932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0"/>
                    <a:pt x="36" y="88"/>
                    <a:pt x="58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644;p61"/>
            <p:cNvSpPr/>
            <p:nvPr/>
          </p:nvSpPr>
          <p:spPr>
            <a:xfrm>
              <a:off x="2158491" y="1861878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75" y="88"/>
                    <a:pt x="92" y="70"/>
                    <a:pt x="92" y="35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645;p61"/>
            <p:cNvSpPr/>
            <p:nvPr/>
          </p:nvSpPr>
          <p:spPr>
            <a:xfrm>
              <a:off x="1849401" y="1984694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38" y="1"/>
                  </a:moveTo>
                  <a:cubicBezTo>
                    <a:pt x="36" y="1"/>
                    <a:pt x="35" y="3"/>
                    <a:pt x="35" y="8"/>
                  </a:cubicBezTo>
                  <a:cubicBezTo>
                    <a:pt x="18" y="8"/>
                    <a:pt x="0" y="43"/>
                    <a:pt x="0" y="60"/>
                  </a:cubicBezTo>
                  <a:cubicBezTo>
                    <a:pt x="0" y="99"/>
                    <a:pt x="18" y="99"/>
                    <a:pt x="18" y="99"/>
                  </a:cubicBezTo>
                  <a:cubicBezTo>
                    <a:pt x="35" y="99"/>
                    <a:pt x="52" y="60"/>
                    <a:pt x="52" y="43"/>
                  </a:cubicBezTo>
                  <a:cubicBezTo>
                    <a:pt x="52" y="17"/>
                    <a:pt x="43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646;p61"/>
            <p:cNvSpPr/>
            <p:nvPr/>
          </p:nvSpPr>
          <p:spPr>
            <a:xfrm>
              <a:off x="1894739" y="1965799"/>
              <a:ext cx="9535" cy="18524"/>
            </a:xfrm>
            <a:custGeom>
              <a:avLst/>
              <a:gdLst/>
              <a:ahLst/>
              <a:cxnLst/>
              <a:rect l="l" t="t" r="r" b="b"/>
              <a:pathLst>
                <a:path w="53" h="100" extrusionOk="0">
                  <a:moveTo>
                    <a:pt x="18" y="1"/>
                  </a:moveTo>
                  <a:cubicBezTo>
                    <a:pt x="1" y="1"/>
                    <a:pt x="1" y="36"/>
                    <a:pt x="1" y="53"/>
                  </a:cubicBezTo>
                  <a:cubicBezTo>
                    <a:pt x="1" y="82"/>
                    <a:pt x="1" y="99"/>
                    <a:pt x="7" y="99"/>
                  </a:cubicBezTo>
                  <a:cubicBezTo>
                    <a:pt x="10" y="99"/>
                    <a:pt x="13" y="97"/>
                    <a:pt x="18" y="92"/>
                  </a:cubicBezTo>
                  <a:cubicBezTo>
                    <a:pt x="35" y="92"/>
                    <a:pt x="53" y="71"/>
                    <a:pt x="53" y="36"/>
                  </a:cubicBezTo>
                  <a:cubicBezTo>
                    <a:pt x="53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647;p61"/>
            <p:cNvSpPr/>
            <p:nvPr/>
          </p:nvSpPr>
          <p:spPr>
            <a:xfrm>
              <a:off x="1943316" y="1948942"/>
              <a:ext cx="10255" cy="17043"/>
            </a:xfrm>
            <a:custGeom>
              <a:avLst/>
              <a:gdLst/>
              <a:ahLst/>
              <a:cxnLst/>
              <a:rect l="l" t="t" r="r" b="b"/>
              <a:pathLst>
                <a:path w="57" h="92" extrusionOk="0">
                  <a:moveTo>
                    <a:pt x="22" y="1"/>
                  </a:moveTo>
                  <a:cubicBezTo>
                    <a:pt x="0" y="1"/>
                    <a:pt x="0" y="35"/>
                    <a:pt x="0" y="53"/>
                  </a:cubicBezTo>
                  <a:cubicBezTo>
                    <a:pt x="0" y="92"/>
                    <a:pt x="0" y="92"/>
                    <a:pt x="22" y="92"/>
                  </a:cubicBezTo>
                  <a:cubicBezTo>
                    <a:pt x="39" y="92"/>
                    <a:pt x="57" y="75"/>
                    <a:pt x="57" y="35"/>
                  </a:cubicBezTo>
                  <a:cubicBezTo>
                    <a:pt x="57" y="18"/>
                    <a:pt x="39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648;p61"/>
            <p:cNvSpPr/>
            <p:nvPr/>
          </p:nvSpPr>
          <p:spPr>
            <a:xfrm>
              <a:off x="1998909" y="1937643"/>
              <a:ext cx="16552" cy="17969"/>
            </a:xfrm>
            <a:custGeom>
              <a:avLst/>
              <a:gdLst/>
              <a:ahLst/>
              <a:cxnLst/>
              <a:rect l="l" t="t" r="r" b="b"/>
              <a:pathLst>
                <a:path w="92" h="97" extrusionOk="0">
                  <a:moveTo>
                    <a:pt x="66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18" y="5"/>
                    <a:pt x="0" y="27"/>
                    <a:pt x="0" y="44"/>
                  </a:cubicBezTo>
                  <a:cubicBezTo>
                    <a:pt x="18" y="79"/>
                    <a:pt x="18" y="96"/>
                    <a:pt x="57" y="96"/>
                  </a:cubicBezTo>
                  <a:cubicBezTo>
                    <a:pt x="74" y="96"/>
                    <a:pt x="92" y="62"/>
                    <a:pt x="92" y="44"/>
                  </a:cubicBezTo>
                  <a:cubicBezTo>
                    <a:pt x="92" y="30"/>
                    <a:pt x="80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649;p61"/>
            <p:cNvSpPr/>
            <p:nvPr/>
          </p:nvSpPr>
          <p:spPr>
            <a:xfrm>
              <a:off x="2073932" y="1935234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40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75" y="92"/>
                    <a:pt x="110" y="75"/>
                    <a:pt x="110" y="40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650;p61"/>
            <p:cNvSpPr/>
            <p:nvPr/>
          </p:nvSpPr>
          <p:spPr>
            <a:xfrm>
              <a:off x="2158491" y="193523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1"/>
                  </a:moveTo>
                  <a:cubicBezTo>
                    <a:pt x="23" y="1"/>
                    <a:pt x="1" y="18"/>
                    <a:pt x="1" y="40"/>
                  </a:cubicBezTo>
                  <a:cubicBezTo>
                    <a:pt x="1" y="75"/>
                    <a:pt x="23" y="92"/>
                    <a:pt x="40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651;p61"/>
            <p:cNvSpPr/>
            <p:nvPr/>
          </p:nvSpPr>
          <p:spPr>
            <a:xfrm>
              <a:off x="1747571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74"/>
                    <a:pt x="40" y="92"/>
                    <a:pt x="74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652;p61"/>
            <p:cNvSpPr/>
            <p:nvPr/>
          </p:nvSpPr>
          <p:spPr>
            <a:xfrm>
              <a:off x="1829791" y="1129245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57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653;p61"/>
            <p:cNvSpPr/>
            <p:nvPr/>
          </p:nvSpPr>
          <p:spPr>
            <a:xfrm>
              <a:off x="1911112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18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54;p61"/>
            <p:cNvSpPr/>
            <p:nvPr/>
          </p:nvSpPr>
          <p:spPr>
            <a:xfrm>
              <a:off x="1992612" y="11292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74" y="92"/>
                    <a:pt x="92" y="74"/>
                    <a:pt x="92" y="57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55;p61"/>
            <p:cNvSpPr/>
            <p:nvPr/>
          </p:nvSpPr>
          <p:spPr>
            <a:xfrm>
              <a:off x="2073932" y="112924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8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8" y="92"/>
                  </a:cubicBezTo>
                  <a:cubicBezTo>
                    <a:pt x="64" y="95"/>
                    <a:pt x="70" y="96"/>
                    <a:pt x="76" y="96"/>
                  </a:cubicBezTo>
                  <a:cubicBezTo>
                    <a:pt x="98" y="96"/>
                    <a:pt x="110" y="71"/>
                    <a:pt x="110" y="57"/>
                  </a:cubicBezTo>
                  <a:cubicBezTo>
                    <a:pt x="110" y="18"/>
                    <a:pt x="92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56;p61"/>
            <p:cNvSpPr/>
            <p:nvPr/>
          </p:nvSpPr>
          <p:spPr>
            <a:xfrm>
              <a:off x="2158491" y="1129245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0"/>
                  </a:moveTo>
                  <a:cubicBezTo>
                    <a:pt x="23" y="0"/>
                    <a:pt x="1" y="39"/>
                    <a:pt x="1" y="57"/>
                  </a:cubicBezTo>
                  <a:cubicBezTo>
                    <a:pt x="1" y="74"/>
                    <a:pt x="23" y="109"/>
                    <a:pt x="57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39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57;p61"/>
            <p:cNvSpPr/>
            <p:nvPr/>
          </p:nvSpPr>
          <p:spPr>
            <a:xfrm>
              <a:off x="1767181" y="1196859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9" y="1"/>
                  </a:moveTo>
                  <a:cubicBezTo>
                    <a:pt x="22" y="1"/>
                    <a:pt x="0" y="18"/>
                    <a:pt x="22" y="36"/>
                  </a:cubicBezTo>
                  <a:cubicBezTo>
                    <a:pt x="39" y="53"/>
                    <a:pt x="57" y="70"/>
                    <a:pt x="74" y="70"/>
                  </a:cubicBezTo>
                  <a:cubicBezTo>
                    <a:pt x="109" y="70"/>
                    <a:pt x="109" y="53"/>
                    <a:pt x="109" y="36"/>
                  </a:cubicBezTo>
                  <a:cubicBezTo>
                    <a:pt x="92" y="18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58;p61"/>
            <p:cNvSpPr/>
            <p:nvPr/>
          </p:nvSpPr>
          <p:spPr>
            <a:xfrm>
              <a:off x="1842205" y="1200193"/>
              <a:ext cx="16732" cy="14634"/>
            </a:xfrm>
            <a:custGeom>
              <a:avLst/>
              <a:gdLst/>
              <a:ahLst/>
              <a:cxnLst/>
              <a:rect l="l" t="t" r="r" b="b"/>
              <a:pathLst>
                <a:path w="93" h="79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2"/>
                    <a:pt x="40" y="70"/>
                    <a:pt x="58" y="70"/>
                  </a:cubicBezTo>
                  <a:cubicBezTo>
                    <a:pt x="62" y="76"/>
                    <a:pt x="67" y="79"/>
                    <a:pt x="72" y="79"/>
                  </a:cubicBezTo>
                  <a:cubicBezTo>
                    <a:pt x="83" y="79"/>
                    <a:pt x="92" y="60"/>
                    <a:pt x="92" y="35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59;p61"/>
            <p:cNvSpPr/>
            <p:nvPr/>
          </p:nvSpPr>
          <p:spPr>
            <a:xfrm>
              <a:off x="1914350" y="1200193"/>
              <a:ext cx="16552" cy="17784"/>
            </a:xfrm>
            <a:custGeom>
              <a:avLst/>
              <a:gdLst/>
              <a:ahLst/>
              <a:cxnLst/>
              <a:rect l="l" t="t" r="r" b="b"/>
              <a:pathLst>
                <a:path w="92" h="96" extrusionOk="0">
                  <a:moveTo>
                    <a:pt x="53" y="0"/>
                  </a:moveTo>
                  <a:cubicBezTo>
                    <a:pt x="18" y="0"/>
                    <a:pt x="0" y="35"/>
                    <a:pt x="18" y="52"/>
                  </a:cubicBezTo>
                  <a:cubicBezTo>
                    <a:pt x="18" y="70"/>
                    <a:pt x="35" y="92"/>
                    <a:pt x="53" y="92"/>
                  </a:cubicBezTo>
                  <a:cubicBezTo>
                    <a:pt x="59" y="95"/>
                    <a:pt x="65" y="96"/>
                    <a:pt x="70" y="96"/>
                  </a:cubicBezTo>
                  <a:cubicBezTo>
                    <a:pt x="92" y="96"/>
                    <a:pt x="92" y="67"/>
                    <a:pt x="92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60;p61"/>
            <p:cNvSpPr/>
            <p:nvPr/>
          </p:nvSpPr>
          <p:spPr>
            <a:xfrm>
              <a:off x="1992612" y="1203342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74" y="92"/>
                    <a:pt x="92" y="75"/>
                    <a:pt x="92" y="53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61;p61"/>
            <p:cNvSpPr/>
            <p:nvPr/>
          </p:nvSpPr>
          <p:spPr>
            <a:xfrm>
              <a:off x="2073932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8" y="1"/>
                  </a:moveTo>
                  <a:cubicBezTo>
                    <a:pt x="36" y="1"/>
                    <a:pt x="1" y="18"/>
                    <a:pt x="1" y="53"/>
                  </a:cubicBezTo>
                  <a:cubicBezTo>
                    <a:pt x="1" y="75"/>
                    <a:pt x="36" y="92"/>
                    <a:pt x="58" y="92"/>
                  </a:cubicBezTo>
                  <a:cubicBezTo>
                    <a:pt x="92" y="92"/>
                    <a:pt x="110" y="75"/>
                    <a:pt x="110" y="53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62;p61"/>
            <p:cNvSpPr/>
            <p:nvPr/>
          </p:nvSpPr>
          <p:spPr>
            <a:xfrm>
              <a:off x="2155433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8" y="18"/>
                    <a:pt x="0" y="35"/>
                  </a:cubicBezTo>
                  <a:cubicBezTo>
                    <a:pt x="0" y="75"/>
                    <a:pt x="40" y="92"/>
                    <a:pt x="57" y="92"/>
                  </a:cubicBezTo>
                  <a:cubicBezTo>
                    <a:pt x="74" y="92"/>
                    <a:pt x="92" y="53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63;p61"/>
            <p:cNvSpPr/>
            <p:nvPr/>
          </p:nvSpPr>
          <p:spPr>
            <a:xfrm>
              <a:off x="1803164" y="1257433"/>
              <a:ext cx="16552" cy="16302"/>
            </a:xfrm>
            <a:custGeom>
              <a:avLst/>
              <a:gdLst/>
              <a:ahLst/>
              <a:cxnLst/>
              <a:rect l="l" t="t" r="r" b="b"/>
              <a:pathLst>
                <a:path w="92" h="88" extrusionOk="0">
                  <a:moveTo>
                    <a:pt x="18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2"/>
                    <a:pt x="57" y="70"/>
                    <a:pt x="74" y="87"/>
                  </a:cubicBezTo>
                  <a:cubicBezTo>
                    <a:pt x="92" y="87"/>
                    <a:pt x="92" y="70"/>
                    <a:pt x="74" y="52"/>
                  </a:cubicBezTo>
                  <a:cubicBezTo>
                    <a:pt x="57" y="18"/>
                    <a:pt x="40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664;p61"/>
            <p:cNvSpPr/>
            <p:nvPr/>
          </p:nvSpPr>
          <p:spPr>
            <a:xfrm>
              <a:off x="1861815" y="1263731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40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75"/>
                    <a:pt x="57" y="92"/>
                    <a:pt x="75" y="92"/>
                  </a:cubicBezTo>
                  <a:cubicBezTo>
                    <a:pt x="92" y="92"/>
                    <a:pt x="92" y="75"/>
                    <a:pt x="92" y="53"/>
                  </a:cubicBezTo>
                  <a:cubicBezTo>
                    <a:pt x="75" y="36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665;p61"/>
            <p:cNvSpPr/>
            <p:nvPr/>
          </p:nvSpPr>
          <p:spPr>
            <a:xfrm>
              <a:off x="1927663" y="1270215"/>
              <a:ext cx="15833" cy="17228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35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70" y="92"/>
                    <a:pt x="87" y="75"/>
                    <a:pt x="70" y="57"/>
                  </a:cubicBezTo>
                  <a:cubicBezTo>
                    <a:pt x="70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666;p61"/>
            <p:cNvSpPr/>
            <p:nvPr/>
          </p:nvSpPr>
          <p:spPr>
            <a:xfrm>
              <a:off x="1995670" y="1273549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1" y="95"/>
                    <a:pt x="64" y="96"/>
                    <a:pt x="67" y="96"/>
                  </a:cubicBezTo>
                  <a:cubicBezTo>
                    <a:pt x="81" y="96"/>
                    <a:pt x="92" y="71"/>
                    <a:pt x="92" y="57"/>
                  </a:cubicBezTo>
                  <a:cubicBezTo>
                    <a:pt x="92" y="39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667;p61"/>
            <p:cNvSpPr/>
            <p:nvPr/>
          </p:nvSpPr>
          <p:spPr>
            <a:xfrm>
              <a:off x="2073932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1"/>
                  </a:moveTo>
                  <a:cubicBezTo>
                    <a:pt x="36" y="1"/>
                    <a:pt x="1" y="18"/>
                    <a:pt x="1" y="36"/>
                  </a:cubicBezTo>
                  <a:cubicBezTo>
                    <a:pt x="1" y="71"/>
                    <a:pt x="36" y="88"/>
                    <a:pt x="58" y="88"/>
                  </a:cubicBezTo>
                  <a:cubicBezTo>
                    <a:pt x="75" y="88"/>
                    <a:pt x="110" y="71"/>
                    <a:pt x="110" y="36"/>
                  </a:cubicBezTo>
                  <a:cubicBezTo>
                    <a:pt x="110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668;p61"/>
            <p:cNvSpPr/>
            <p:nvPr/>
          </p:nvSpPr>
          <p:spPr>
            <a:xfrm>
              <a:off x="2152374" y="127021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35" y="1"/>
                    <a:pt x="0" y="18"/>
                    <a:pt x="0" y="57"/>
                  </a:cubicBezTo>
                  <a:cubicBezTo>
                    <a:pt x="0" y="75"/>
                    <a:pt x="17" y="92"/>
                    <a:pt x="57" y="92"/>
                  </a:cubicBezTo>
                  <a:cubicBezTo>
                    <a:pt x="74" y="92"/>
                    <a:pt x="91" y="75"/>
                    <a:pt x="91" y="40"/>
                  </a:cubicBezTo>
                  <a:cubicBezTo>
                    <a:pt x="91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669;p61"/>
            <p:cNvSpPr/>
            <p:nvPr/>
          </p:nvSpPr>
          <p:spPr>
            <a:xfrm>
              <a:off x="1839146" y="1317822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18" y="0"/>
                  </a:moveTo>
                  <a:cubicBezTo>
                    <a:pt x="1" y="0"/>
                    <a:pt x="1" y="18"/>
                    <a:pt x="18" y="35"/>
                  </a:cubicBezTo>
                  <a:cubicBezTo>
                    <a:pt x="18" y="53"/>
                    <a:pt x="57" y="70"/>
                    <a:pt x="57" y="88"/>
                  </a:cubicBezTo>
                  <a:cubicBezTo>
                    <a:pt x="75" y="88"/>
                    <a:pt x="75" y="70"/>
                    <a:pt x="75" y="53"/>
                  </a:cubicBezTo>
                  <a:cubicBezTo>
                    <a:pt x="57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670;p61"/>
            <p:cNvSpPr/>
            <p:nvPr/>
          </p:nvSpPr>
          <p:spPr>
            <a:xfrm>
              <a:off x="1888443" y="1329492"/>
              <a:ext cx="12774" cy="15190"/>
            </a:xfrm>
            <a:custGeom>
              <a:avLst/>
              <a:gdLst/>
              <a:ahLst/>
              <a:cxnLst/>
              <a:rect l="l" t="t" r="r" b="b"/>
              <a:pathLst>
                <a:path w="71" h="82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8" y="64"/>
                    <a:pt x="36" y="81"/>
                    <a:pt x="53" y="81"/>
                  </a:cubicBezTo>
                  <a:cubicBezTo>
                    <a:pt x="70" y="81"/>
                    <a:pt x="70" y="81"/>
                    <a:pt x="70" y="46"/>
                  </a:cubicBezTo>
                  <a:cubicBezTo>
                    <a:pt x="53" y="25"/>
                    <a:pt x="36" y="7"/>
                    <a:pt x="18" y="7"/>
                  </a:cubicBezTo>
                  <a:cubicBezTo>
                    <a:pt x="14" y="3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671;p61"/>
            <p:cNvSpPr/>
            <p:nvPr/>
          </p:nvSpPr>
          <p:spPr>
            <a:xfrm>
              <a:off x="1940077" y="1339866"/>
              <a:ext cx="13494" cy="15931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24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40" y="77"/>
                  </a:cubicBezTo>
                  <a:cubicBezTo>
                    <a:pt x="45" y="83"/>
                    <a:pt x="50" y="86"/>
                    <a:pt x="54" y="86"/>
                  </a:cubicBezTo>
                  <a:cubicBezTo>
                    <a:pt x="66" y="86"/>
                    <a:pt x="75" y="68"/>
                    <a:pt x="75" y="42"/>
                  </a:cubicBezTo>
                  <a:cubicBezTo>
                    <a:pt x="75" y="25"/>
                    <a:pt x="57" y="8"/>
                    <a:pt x="40" y="8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672;p61"/>
            <p:cNvSpPr/>
            <p:nvPr/>
          </p:nvSpPr>
          <p:spPr>
            <a:xfrm>
              <a:off x="2001967" y="1347646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40" y="0"/>
                  </a:moveTo>
                  <a:cubicBezTo>
                    <a:pt x="1" y="0"/>
                    <a:pt x="1" y="18"/>
                    <a:pt x="1" y="35"/>
                  </a:cubicBezTo>
                  <a:cubicBezTo>
                    <a:pt x="1" y="57"/>
                    <a:pt x="22" y="92"/>
                    <a:pt x="40" y="92"/>
                  </a:cubicBezTo>
                  <a:cubicBezTo>
                    <a:pt x="57" y="92"/>
                    <a:pt x="75" y="74"/>
                    <a:pt x="75" y="35"/>
                  </a:cubicBezTo>
                  <a:cubicBezTo>
                    <a:pt x="75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673;p61"/>
            <p:cNvSpPr/>
            <p:nvPr/>
          </p:nvSpPr>
          <p:spPr>
            <a:xfrm>
              <a:off x="2073932" y="134764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8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8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674;p61"/>
            <p:cNvSpPr/>
            <p:nvPr/>
          </p:nvSpPr>
          <p:spPr>
            <a:xfrm>
              <a:off x="2149136" y="1338013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35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35" y="87"/>
                  </a:cubicBezTo>
                  <a:cubicBezTo>
                    <a:pt x="53" y="87"/>
                    <a:pt x="75" y="52"/>
                    <a:pt x="75" y="35"/>
                  </a:cubicBezTo>
                  <a:cubicBezTo>
                    <a:pt x="75" y="18"/>
                    <a:pt x="75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675;p61"/>
            <p:cNvSpPr/>
            <p:nvPr/>
          </p:nvSpPr>
          <p:spPr>
            <a:xfrm>
              <a:off x="1872070" y="1380248"/>
              <a:ext cx="9535" cy="14264"/>
            </a:xfrm>
            <a:custGeom>
              <a:avLst/>
              <a:gdLst/>
              <a:ahLst/>
              <a:cxnLst/>
              <a:rect l="l" t="t" r="r" b="b"/>
              <a:pathLst>
                <a:path w="53" h="77" extrusionOk="0">
                  <a:moveTo>
                    <a:pt x="6" y="0"/>
                  </a:moveTo>
                  <a:cubicBezTo>
                    <a:pt x="0" y="0"/>
                    <a:pt x="0" y="12"/>
                    <a:pt x="0" y="25"/>
                  </a:cubicBezTo>
                  <a:cubicBezTo>
                    <a:pt x="18" y="59"/>
                    <a:pt x="35" y="77"/>
                    <a:pt x="35" y="77"/>
                  </a:cubicBezTo>
                  <a:cubicBezTo>
                    <a:pt x="53" y="77"/>
                    <a:pt x="53" y="77"/>
                    <a:pt x="53" y="42"/>
                  </a:cubicBezTo>
                  <a:cubicBezTo>
                    <a:pt x="35" y="25"/>
                    <a:pt x="18" y="7"/>
                    <a:pt x="18" y="7"/>
                  </a:cubicBezTo>
                  <a:cubicBezTo>
                    <a:pt x="13" y="2"/>
                    <a:pt x="9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676;p61"/>
            <p:cNvSpPr/>
            <p:nvPr/>
          </p:nvSpPr>
          <p:spPr>
            <a:xfrm>
              <a:off x="1908053" y="1394327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18" y="1"/>
                  </a:moveTo>
                  <a:cubicBezTo>
                    <a:pt x="18" y="1"/>
                    <a:pt x="0" y="23"/>
                    <a:pt x="18" y="40"/>
                  </a:cubicBezTo>
                  <a:cubicBezTo>
                    <a:pt x="18" y="57"/>
                    <a:pt x="35" y="92"/>
                    <a:pt x="53" y="92"/>
                  </a:cubicBezTo>
                  <a:cubicBezTo>
                    <a:pt x="53" y="92"/>
                    <a:pt x="70" y="75"/>
                    <a:pt x="53" y="57"/>
                  </a:cubicBezTo>
                  <a:cubicBezTo>
                    <a:pt x="53" y="40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677;p61"/>
            <p:cNvSpPr/>
            <p:nvPr/>
          </p:nvSpPr>
          <p:spPr>
            <a:xfrm>
              <a:off x="1950332" y="1408035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5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18" y="92"/>
                    <a:pt x="35" y="92"/>
                  </a:cubicBezTo>
                  <a:cubicBezTo>
                    <a:pt x="53" y="92"/>
                    <a:pt x="70" y="75"/>
                    <a:pt x="70" y="57"/>
                  </a:cubicBezTo>
                  <a:cubicBezTo>
                    <a:pt x="53" y="36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678;p61"/>
            <p:cNvSpPr/>
            <p:nvPr/>
          </p:nvSpPr>
          <p:spPr>
            <a:xfrm>
              <a:off x="2005925" y="1418594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35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0" y="70"/>
                    <a:pt x="18" y="87"/>
                    <a:pt x="35" y="87"/>
                  </a:cubicBezTo>
                  <a:cubicBezTo>
                    <a:pt x="53" y="87"/>
                    <a:pt x="70" y="70"/>
                    <a:pt x="70" y="53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679;p61"/>
            <p:cNvSpPr/>
            <p:nvPr/>
          </p:nvSpPr>
          <p:spPr>
            <a:xfrm>
              <a:off x="2073932" y="142174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8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8" y="92"/>
                  </a:cubicBezTo>
                  <a:cubicBezTo>
                    <a:pt x="75" y="92"/>
                    <a:pt x="92" y="70"/>
                    <a:pt x="92" y="36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680;p61"/>
            <p:cNvSpPr/>
            <p:nvPr/>
          </p:nvSpPr>
          <p:spPr>
            <a:xfrm>
              <a:off x="2146077" y="1404886"/>
              <a:ext cx="12594" cy="18525"/>
            </a:xfrm>
            <a:custGeom>
              <a:avLst/>
              <a:gdLst/>
              <a:ahLst/>
              <a:cxnLst/>
              <a:rect l="l" t="t" r="r" b="b"/>
              <a:pathLst>
                <a:path w="70" h="100" extrusionOk="0">
                  <a:moveTo>
                    <a:pt x="35" y="0"/>
                  </a:moveTo>
                  <a:cubicBezTo>
                    <a:pt x="18" y="18"/>
                    <a:pt x="0" y="35"/>
                    <a:pt x="0" y="74"/>
                  </a:cubicBezTo>
                  <a:cubicBezTo>
                    <a:pt x="0" y="87"/>
                    <a:pt x="9" y="99"/>
                    <a:pt x="20" y="99"/>
                  </a:cubicBezTo>
                  <a:cubicBezTo>
                    <a:pt x="25" y="99"/>
                    <a:pt x="30" y="97"/>
                    <a:pt x="35" y="92"/>
                  </a:cubicBezTo>
                  <a:cubicBezTo>
                    <a:pt x="52" y="92"/>
                    <a:pt x="70" y="74"/>
                    <a:pt x="70" y="35"/>
                  </a:cubicBezTo>
                  <a:cubicBezTo>
                    <a:pt x="70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681;p61"/>
            <p:cNvSpPr/>
            <p:nvPr/>
          </p:nvSpPr>
          <p:spPr>
            <a:xfrm>
              <a:off x="1891681" y="1445083"/>
              <a:ext cx="6297" cy="18525"/>
            </a:xfrm>
            <a:custGeom>
              <a:avLst/>
              <a:gdLst/>
              <a:ahLst/>
              <a:cxnLst/>
              <a:rect l="l" t="t" r="r" b="b"/>
              <a:pathLst>
                <a:path w="35" h="100" extrusionOk="0">
                  <a:moveTo>
                    <a:pt x="0" y="1"/>
                  </a:moveTo>
                  <a:lnTo>
                    <a:pt x="0" y="36"/>
                  </a:lnTo>
                  <a:cubicBezTo>
                    <a:pt x="0" y="75"/>
                    <a:pt x="18" y="92"/>
                    <a:pt x="18" y="92"/>
                  </a:cubicBezTo>
                  <a:cubicBezTo>
                    <a:pt x="22" y="97"/>
                    <a:pt x="25" y="99"/>
                    <a:pt x="28" y="99"/>
                  </a:cubicBezTo>
                  <a:cubicBezTo>
                    <a:pt x="35" y="99"/>
                    <a:pt x="35" y="82"/>
                    <a:pt x="35" y="53"/>
                  </a:cubicBezTo>
                  <a:cubicBezTo>
                    <a:pt x="35" y="36"/>
                    <a:pt x="18" y="18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682;p61"/>
            <p:cNvSpPr/>
            <p:nvPr/>
          </p:nvSpPr>
          <p:spPr>
            <a:xfrm>
              <a:off x="1920647" y="1463978"/>
              <a:ext cx="7197" cy="18525"/>
            </a:xfrm>
            <a:custGeom>
              <a:avLst/>
              <a:gdLst/>
              <a:ahLst/>
              <a:cxnLst/>
              <a:rect l="l" t="t" r="r" b="b"/>
              <a:pathLst>
                <a:path w="40" h="100" extrusionOk="0">
                  <a:moveTo>
                    <a:pt x="7" y="1"/>
                  </a:moveTo>
                  <a:cubicBezTo>
                    <a:pt x="0" y="1"/>
                    <a:pt x="0" y="17"/>
                    <a:pt x="0" y="43"/>
                  </a:cubicBezTo>
                  <a:cubicBezTo>
                    <a:pt x="0" y="60"/>
                    <a:pt x="18" y="99"/>
                    <a:pt x="18" y="99"/>
                  </a:cubicBezTo>
                  <a:cubicBezTo>
                    <a:pt x="39" y="99"/>
                    <a:pt x="39" y="82"/>
                    <a:pt x="39" y="60"/>
                  </a:cubicBezTo>
                  <a:cubicBezTo>
                    <a:pt x="39" y="25"/>
                    <a:pt x="18" y="8"/>
                    <a:pt x="18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683;p61"/>
            <p:cNvSpPr/>
            <p:nvPr/>
          </p:nvSpPr>
          <p:spPr>
            <a:xfrm>
              <a:off x="1956629" y="1478983"/>
              <a:ext cx="10255" cy="20377"/>
            </a:xfrm>
            <a:custGeom>
              <a:avLst/>
              <a:gdLst/>
              <a:ahLst/>
              <a:cxnLst/>
              <a:rect l="l" t="t" r="r" b="b"/>
              <a:pathLst>
                <a:path w="57" h="110" extrusionOk="0">
                  <a:moveTo>
                    <a:pt x="18" y="1"/>
                  </a:moveTo>
                  <a:cubicBezTo>
                    <a:pt x="0" y="1"/>
                    <a:pt x="0" y="18"/>
                    <a:pt x="0" y="53"/>
                  </a:cubicBezTo>
                  <a:cubicBezTo>
                    <a:pt x="0" y="70"/>
                    <a:pt x="0" y="88"/>
                    <a:pt x="18" y="110"/>
                  </a:cubicBezTo>
                  <a:cubicBezTo>
                    <a:pt x="35" y="110"/>
                    <a:pt x="57" y="88"/>
                    <a:pt x="57" y="53"/>
                  </a:cubicBezTo>
                  <a:cubicBezTo>
                    <a:pt x="57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684;p61"/>
            <p:cNvSpPr/>
            <p:nvPr/>
          </p:nvSpPr>
          <p:spPr>
            <a:xfrm>
              <a:off x="2005925" y="1491950"/>
              <a:ext cx="12594" cy="17043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35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74"/>
                    <a:pt x="18" y="92"/>
                    <a:pt x="35" y="92"/>
                  </a:cubicBezTo>
                  <a:cubicBezTo>
                    <a:pt x="53" y="92"/>
                    <a:pt x="70" y="74"/>
                    <a:pt x="70" y="57"/>
                  </a:cubicBezTo>
                  <a:cubicBezTo>
                    <a:pt x="70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685;p61"/>
            <p:cNvSpPr/>
            <p:nvPr/>
          </p:nvSpPr>
          <p:spPr>
            <a:xfrm>
              <a:off x="2073932" y="1491950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0"/>
                  </a:moveTo>
                  <a:cubicBezTo>
                    <a:pt x="18" y="18"/>
                    <a:pt x="1" y="40"/>
                    <a:pt x="1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92" y="74"/>
                    <a:pt x="92" y="57"/>
                  </a:cubicBezTo>
                  <a:cubicBezTo>
                    <a:pt x="92" y="18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686;p61"/>
            <p:cNvSpPr/>
            <p:nvPr/>
          </p:nvSpPr>
          <p:spPr>
            <a:xfrm>
              <a:off x="2146077" y="1477501"/>
              <a:ext cx="12594" cy="17784"/>
            </a:xfrm>
            <a:custGeom>
              <a:avLst/>
              <a:gdLst/>
              <a:ahLst/>
              <a:cxnLst/>
              <a:rect l="l" t="t" r="r" b="b"/>
              <a:pathLst>
                <a:path w="70" h="96" extrusionOk="0">
                  <a:moveTo>
                    <a:pt x="49" y="0"/>
                  </a:moveTo>
                  <a:cubicBezTo>
                    <a:pt x="45" y="0"/>
                    <a:pt x="40" y="3"/>
                    <a:pt x="35" y="9"/>
                  </a:cubicBezTo>
                  <a:cubicBezTo>
                    <a:pt x="18" y="9"/>
                    <a:pt x="0" y="44"/>
                    <a:pt x="0" y="61"/>
                  </a:cubicBezTo>
                  <a:cubicBezTo>
                    <a:pt x="0" y="96"/>
                    <a:pt x="18" y="96"/>
                    <a:pt x="35" y="96"/>
                  </a:cubicBezTo>
                  <a:cubicBezTo>
                    <a:pt x="52" y="96"/>
                    <a:pt x="70" y="61"/>
                    <a:pt x="70" y="44"/>
                  </a:cubicBezTo>
                  <a:cubicBezTo>
                    <a:pt x="70" y="18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687;p61"/>
            <p:cNvSpPr/>
            <p:nvPr/>
          </p:nvSpPr>
          <p:spPr>
            <a:xfrm>
              <a:off x="1810181" y="627424"/>
              <a:ext cx="26088" cy="19636"/>
            </a:xfrm>
            <a:custGeom>
              <a:avLst/>
              <a:gdLst/>
              <a:ahLst/>
              <a:cxnLst/>
              <a:rect l="l" t="t" r="r" b="b"/>
              <a:pathLst>
                <a:path w="145" h="106" extrusionOk="0">
                  <a:moveTo>
                    <a:pt x="100" y="0"/>
                  </a:moveTo>
                  <a:cubicBezTo>
                    <a:pt x="90" y="0"/>
                    <a:pt x="80" y="3"/>
                    <a:pt x="70" y="7"/>
                  </a:cubicBezTo>
                  <a:cubicBezTo>
                    <a:pt x="35" y="7"/>
                    <a:pt x="18" y="46"/>
                    <a:pt x="1" y="64"/>
                  </a:cubicBezTo>
                  <a:cubicBezTo>
                    <a:pt x="1" y="89"/>
                    <a:pt x="19" y="105"/>
                    <a:pt x="43" y="105"/>
                  </a:cubicBezTo>
                  <a:cubicBezTo>
                    <a:pt x="52" y="105"/>
                    <a:pt x="61" y="103"/>
                    <a:pt x="70" y="99"/>
                  </a:cubicBezTo>
                  <a:cubicBezTo>
                    <a:pt x="109" y="99"/>
                    <a:pt x="144" y="64"/>
                    <a:pt x="144" y="46"/>
                  </a:cubicBezTo>
                  <a:cubicBezTo>
                    <a:pt x="144" y="17"/>
                    <a:pt x="125" y="0"/>
                    <a:pt x="1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688;p61"/>
            <p:cNvSpPr/>
            <p:nvPr/>
          </p:nvSpPr>
          <p:spPr>
            <a:xfrm>
              <a:off x="1923705" y="600749"/>
              <a:ext cx="25908" cy="19636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102" y="1"/>
                  </a:moveTo>
                  <a:cubicBezTo>
                    <a:pt x="93" y="1"/>
                    <a:pt x="84" y="3"/>
                    <a:pt x="74" y="8"/>
                  </a:cubicBezTo>
                  <a:cubicBezTo>
                    <a:pt x="40" y="8"/>
                    <a:pt x="1" y="42"/>
                    <a:pt x="1" y="64"/>
                  </a:cubicBezTo>
                  <a:cubicBezTo>
                    <a:pt x="1" y="90"/>
                    <a:pt x="21" y="106"/>
                    <a:pt x="46" y="106"/>
                  </a:cubicBezTo>
                  <a:cubicBezTo>
                    <a:pt x="56" y="106"/>
                    <a:pt x="65" y="104"/>
                    <a:pt x="74" y="99"/>
                  </a:cubicBezTo>
                  <a:cubicBezTo>
                    <a:pt x="109" y="99"/>
                    <a:pt x="131" y="64"/>
                    <a:pt x="131" y="42"/>
                  </a:cubicBezTo>
                  <a:cubicBezTo>
                    <a:pt x="144" y="17"/>
                    <a:pt x="126" y="1"/>
                    <a:pt x="10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689;p61"/>
            <p:cNvSpPr/>
            <p:nvPr/>
          </p:nvSpPr>
          <p:spPr>
            <a:xfrm>
              <a:off x="2034891" y="575371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74" y="1"/>
                  </a:moveTo>
                  <a:cubicBezTo>
                    <a:pt x="35" y="18"/>
                    <a:pt x="0" y="36"/>
                    <a:pt x="0" y="71"/>
                  </a:cubicBezTo>
                  <a:cubicBezTo>
                    <a:pt x="0" y="88"/>
                    <a:pt x="12" y="114"/>
                    <a:pt x="37" y="114"/>
                  </a:cubicBezTo>
                  <a:cubicBezTo>
                    <a:pt x="43" y="114"/>
                    <a:pt x="50" y="113"/>
                    <a:pt x="57" y="110"/>
                  </a:cubicBezTo>
                  <a:cubicBezTo>
                    <a:pt x="92" y="110"/>
                    <a:pt x="127" y="71"/>
                    <a:pt x="127" y="53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690;p61"/>
            <p:cNvSpPr/>
            <p:nvPr/>
          </p:nvSpPr>
          <p:spPr>
            <a:xfrm>
              <a:off x="2135822" y="55851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5" y="1"/>
                  </a:moveTo>
                  <a:cubicBezTo>
                    <a:pt x="40" y="18"/>
                    <a:pt x="1" y="35"/>
                    <a:pt x="1" y="75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3"/>
                  </a:cubicBezTo>
                  <a:cubicBezTo>
                    <a:pt x="127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691;p61"/>
            <p:cNvSpPr/>
            <p:nvPr/>
          </p:nvSpPr>
          <p:spPr>
            <a:xfrm>
              <a:off x="2224339" y="5553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92" y="92"/>
                    <a:pt x="109" y="52"/>
                  </a:cubicBezTo>
                  <a:cubicBezTo>
                    <a:pt x="109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692;p61"/>
            <p:cNvSpPr/>
            <p:nvPr/>
          </p:nvSpPr>
          <p:spPr>
            <a:xfrm>
              <a:off x="2299543" y="564997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0" y="109"/>
                    <a:pt x="18" y="109"/>
                  </a:cubicBezTo>
                  <a:cubicBezTo>
                    <a:pt x="52" y="109"/>
                    <a:pt x="70" y="92"/>
                    <a:pt x="70" y="74"/>
                  </a:cubicBezTo>
                  <a:cubicBezTo>
                    <a:pt x="70" y="40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693;p61"/>
            <p:cNvSpPr/>
            <p:nvPr/>
          </p:nvSpPr>
          <p:spPr>
            <a:xfrm>
              <a:off x="1803164" y="708004"/>
              <a:ext cx="22849" cy="21674"/>
            </a:xfrm>
            <a:custGeom>
              <a:avLst/>
              <a:gdLst/>
              <a:ahLst/>
              <a:cxnLst/>
              <a:rect l="l" t="t" r="r" b="b"/>
              <a:pathLst>
                <a:path w="127" h="117" extrusionOk="0">
                  <a:moveTo>
                    <a:pt x="98" y="1"/>
                  </a:moveTo>
                  <a:cubicBezTo>
                    <a:pt x="91" y="1"/>
                    <a:pt x="84" y="3"/>
                    <a:pt x="74" y="7"/>
                  </a:cubicBezTo>
                  <a:cubicBezTo>
                    <a:pt x="40" y="7"/>
                    <a:pt x="0" y="46"/>
                    <a:pt x="0" y="64"/>
                  </a:cubicBezTo>
                  <a:cubicBezTo>
                    <a:pt x="0" y="99"/>
                    <a:pt x="18" y="116"/>
                    <a:pt x="57" y="116"/>
                  </a:cubicBezTo>
                  <a:cubicBezTo>
                    <a:pt x="92" y="99"/>
                    <a:pt x="127" y="64"/>
                    <a:pt x="127" y="46"/>
                  </a:cubicBezTo>
                  <a:cubicBezTo>
                    <a:pt x="127" y="18"/>
                    <a:pt x="117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694;p61"/>
            <p:cNvSpPr/>
            <p:nvPr/>
          </p:nvSpPr>
          <p:spPr>
            <a:xfrm>
              <a:off x="1911112" y="682626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92" y="1"/>
                  </a:moveTo>
                  <a:cubicBezTo>
                    <a:pt x="53" y="18"/>
                    <a:pt x="18" y="35"/>
                    <a:pt x="1" y="75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27" y="92"/>
                    <a:pt x="127" y="57"/>
                  </a:cubicBezTo>
                  <a:cubicBezTo>
                    <a:pt x="144" y="18"/>
                    <a:pt x="110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695;p61"/>
            <p:cNvSpPr/>
            <p:nvPr/>
          </p:nvSpPr>
          <p:spPr>
            <a:xfrm>
              <a:off x="2018519" y="662435"/>
              <a:ext cx="22849" cy="23711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74" y="1"/>
                  </a:moveTo>
                  <a:cubicBezTo>
                    <a:pt x="39" y="1"/>
                    <a:pt x="17" y="36"/>
                    <a:pt x="0" y="75"/>
                  </a:cubicBezTo>
                  <a:cubicBezTo>
                    <a:pt x="0" y="110"/>
                    <a:pt x="17" y="127"/>
                    <a:pt x="39" y="127"/>
                  </a:cubicBezTo>
                  <a:cubicBezTo>
                    <a:pt x="74" y="110"/>
                    <a:pt x="109" y="92"/>
                    <a:pt x="126" y="57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696;p61"/>
            <p:cNvSpPr/>
            <p:nvPr/>
          </p:nvSpPr>
          <p:spPr>
            <a:xfrm>
              <a:off x="2116931" y="645578"/>
              <a:ext cx="22309" cy="24638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88" y="1"/>
                  </a:moveTo>
                  <a:cubicBezTo>
                    <a:pt x="53" y="18"/>
                    <a:pt x="14" y="40"/>
                    <a:pt x="14" y="74"/>
                  </a:cubicBezTo>
                  <a:cubicBezTo>
                    <a:pt x="0" y="102"/>
                    <a:pt x="9" y="133"/>
                    <a:pt x="33" y="133"/>
                  </a:cubicBezTo>
                  <a:cubicBezTo>
                    <a:pt x="39" y="133"/>
                    <a:pt x="46" y="131"/>
                    <a:pt x="53" y="127"/>
                  </a:cubicBezTo>
                  <a:cubicBezTo>
                    <a:pt x="71" y="127"/>
                    <a:pt x="106" y="109"/>
                    <a:pt x="123" y="74"/>
                  </a:cubicBezTo>
                  <a:cubicBezTo>
                    <a:pt x="123" y="40"/>
                    <a:pt x="106" y="1"/>
                    <a:pt x="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697;p61"/>
            <p:cNvSpPr/>
            <p:nvPr/>
          </p:nvSpPr>
          <p:spPr>
            <a:xfrm>
              <a:off x="2204729" y="642428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0"/>
                  </a:moveTo>
                  <a:cubicBezTo>
                    <a:pt x="53" y="0"/>
                    <a:pt x="18" y="35"/>
                    <a:pt x="18" y="57"/>
                  </a:cubicBezTo>
                  <a:cubicBezTo>
                    <a:pt x="1" y="91"/>
                    <a:pt x="18" y="126"/>
                    <a:pt x="35" y="126"/>
                  </a:cubicBezTo>
                  <a:cubicBezTo>
                    <a:pt x="70" y="126"/>
                    <a:pt x="92" y="109"/>
                    <a:pt x="109" y="74"/>
                  </a:cubicBezTo>
                  <a:cubicBezTo>
                    <a:pt x="109" y="35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698;p61"/>
            <p:cNvSpPr/>
            <p:nvPr/>
          </p:nvSpPr>
          <p:spPr>
            <a:xfrm>
              <a:off x="2279932" y="652802"/>
              <a:ext cx="15833" cy="23526"/>
            </a:xfrm>
            <a:custGeom>
              <a:avLst/>
              <a:gdLst/>
              <a:ahLst/>
              <a:cxnLst/>
              <a:rect l="l" t="t" r="r" b="b"/>
              <a:pathLst>
                <a:path w="88" h="127" extrusionOk="0">
                  <a:moveTo>
                    <a:pt x="53" y="1"/>
                  </a:moveTo>
                  <a:cubicBezTo>
                    <a:pt x="35" y="1"/>
                    <a:pt x="18" y="18"/>
                    <a:pt x="0" y="53"/>
                  </a:cubicBezTo>
                  <a:cubicBezTo>
                    <a:pt x="0" y="88"/>
                    <a:pt x="0" y="127"/>
                    <a:pt x="18" y="127"/>
                  </a:cubicBezTo>
                  <a:cubicBezTo>
                    <a:pt x="53" y="127"/>
                    <a:pt x="70" y="109"/>
                    <a:pt x="70" y="70"/>
                  </a:cubicBezTo>
                  <a:cubicBezTo>
                    <a:pt x="87" y="35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699;p61"/>
            <p:cNvSpPr/>
            <p:nvPr/>
          </p:nvSpPr>
          <p:spPr>
            <a:xfrm>
              <a:off x="1787691" y="793957"/>
              <a:ext cx="25728" cy="21488"/>
            </a:xfrm>
            <a:custGeom>
              <a:avLst/>
              <a:gdLst/>
              <a:ahLst/>
              <a:cxnLst/>
              <a:rect l="l" t="t" r="r" b="b"/>
              <a:pathLst>
                <a:path w="143" h="116" extrusionOk="0">
                  <a:moveTo>
                    <a:pt x="86" y="0"/>
                  </a:moveTo>
                  <a:cubicBezTo>
                    <a:pt x="52" y="0"/>
                    <a:pt x="17" y="35"/>
                    <a:pt x="17" y="70"/>
                  </a:cubicBezTo>
                  <a:cubicBezTo>
                    <a:pt x="1" y="99"/>
                    <a:pt x="8" y="116"/>
                    <a:pt x="27" y="116"/>
                  </a:cubicBezTo>
                  <a:cubicBezTo>
                    <a:pt x="34" y="116"/>
                    <a:pt x="42" y="114"/>
                    <a:pt x="52" y="109"/>
                  </a:cubicBezTo>
                  <a:cubicBezTo>
                    <a:pt x="86" y="109"/>
                    <a:pt x="126" y="87"/>
                    <a:pt x="126" y="52"/>
                  </a:cubicBezTo>
                  <a:cubicBezTo>
                    <a:pt x="143" y="18"/>
                    <a:pt x="104" y="0"/>
                    <a:pt x="8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700;p61"/>
            <p:cNvSpPr/>
            <p:nvPr/>
          </p:nvSpPr>
          <p:spPr>
            <a:xfrm>
              <a:off x="1891681" y="776173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90" y="0"/>
                  </a:moveTo>
                  <a:cubicBezTo>
                    <a:pt x="84" y="0"/>
                    <a:pt x="77" y="1"/>
                    <a:pt x="70" y="5"/>
                  </a:cubicBezTo>
                  <a:cubicBezTo>
                    <a:pt x="35" y="5"/>
                    <a:pt x="18" y="40"/>
                    <a:pt x="0" y="74"/>
                  </a:cubicBezTo>
                  <a:cubicBezTo>
                    <a:pt x="0" y="92"/>
                    <a:pt x="12" y="118"/>
                    <a:pt x="25" y="118"/>
                  </a:cubicBezTo>
                  <a:cubicBezTo>
                    <a:pt x="28" y="118"/>
                    <a:pt x="32" y="117"/>
                    <a:pt x="35" y="114"/>
                  </a:cubicBezTo>
                  <a:cubicBezTo>
                    <a:pt x="70" y="114"/>
                    <a:pt x="109" y="74"/>
                    <a:pt x="126" y="40"/>
                  </a:cubicBezTo>
                  <a:cubicBezTo>
                    <a:pt x="126" y="26"/>
                    <a:pt x="115" y="0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701;p61"/>
            <p:cNvSpPr/>
            <p:nvPr/>
          </p:nvSpPr>
          <p:spPr>
            <a:xfrm>
              <a:off x="1989553" y="759131"/>
              <a:ext cx="25368" cy="24452"/>
            </a:xfrm>
            <a:custGeom>
              <a:avLst/>
              <a:gdLst/>
              <a:ahLst/>
              <a:cxnLst/>
              <a:rect l="l" t="t" r="r" b="b"/>
              <a:pathLst>
                <a:path w="141" h="132" extrusionOk="0">
                  <a:moveTo>
                    <a:pt x="109" y="1"/>
                  </a:moveTo>
                  <a:cubicBezTo>
                    <a:pt x="104" y="1"/>
                    <a:pt x="98" y="2"/>
                    <a:pt x="91" y="5"/>
                  </a:cubicBezTo>
                  <a:cubicBezTo>
                    <a:pt x="52" y="5"/>
                    <a:pt x="17" y="40"/>
                    <a:pt x="17" y="79"/>
                  </a:cubicBezTo>
                  <a:cubicBezTo>
                    <a:pt x="0" y="114"/>
                    <a:pt x="17" y="132"/>
                    <a:pt x="52" y="132"/>
                  </a:cubicBezTo>
                  <a:cubicBezTo>
                    <a:pt x="91" y="132"/>
                    <a:pt x="109" y="97"/>
                    <a:pt x="126" y="58"/>
                  </a:cubicBezTo>
                  <a:cubicBezTo>
                    <a:pt x="140" y="29"/>
                    <a:pt x="131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702;p61"/>
            <p:cNvSpPr/>
            <p:nvPr/>
          </p:nvSpPr>
          <p:spPr>
            <a:xfrm>
              <a:off x="2084187" y="746349"/>
              <a:ext cx="26088" cy="27602"/>
            </a:xfrm>
            <a:custGeom>
              <a:avLst/>
              <a:gdLst/>
              <a:ahLst/>
              <a:cxnLst/>
              <a:rect l="l" t="t" r="r" b="b"/>
              <a:pathLst>
                <a:path w="145" h="149" extrusionOk="0">
                  <a:moveTo>
                    <a:pt x="88" y="0"/>
                  </a:moveTo>
                  <a:cubicBezTo>
                    <a:pt x="70" y="0"/>
                    <a:pt x="35" y="40"/>
                    <a:pt x="18" y="74"/>
                  </a:cubicBezTo>
                  <a:cubicBezTo>
                    <a:pt x="1" y="109"/>
                    <a:pt x="18" y="148"/>
                    <a:pt x="53" y="148"/>
                  </a:cubicBezTo>
                  <a:cubicBezTo>
                    <a:pt x="70" y="148"/>
                    <a:pt x="109" y="109"/>
                    <a:pt x="127" y="74"/>
                  </a:cubicBezTo>
                  <a:cubicBezTo>
                    <a:pt x="144" y="40"/>
                    <a:pt x="127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703;p61"/>
            <p:cNvSpPr/>
            <p:nvPr/>
          </p:nvSpPr>
          <p:spPr>
            <a:xfrm>
              <a:off x="2171805" y="743200"/>
              <a:ext cx="23029" cy="26675"/>
            </a:xfrm>
            <a:custGeom>
              <a:avLst/>
              <a:gdLst/>
              <a:ahLst/>
              <a:cxnLst/>
              <a:rect l="l" t="t" r="r" b="b"/>
              <a:pathLst>
                <a:path w="128" h="144" extrusionOk="0">
                  <a:moveTo>
                    <a:pt x="92" y="0"/>
                  </a:moveTo>
                  <a:cubicBezTo>
                    <a:pt x="57" y="0"/>
                    <a:pt x="36" y="35"/>
                    <a:pt x="18" y="74"/>
                  </a:cubicBezTo>
                  <a:cubicBezTo>
                    <a:pt x="1" y="109"/>
                    <a:pt x="1" y="144"/>
                    <a:pt x="36" y="144"/>
                  </a:cubicBezTo>
                  <a:cubicBezTo>
                    <a:pt x="57" y="144"/>
                    <a:pt x="92" y="109"/>
                    <a:pt x="110" y="74"/>
                  </a:cubicBezTo>
                  <a:cubicBezTo>
                    <a:pt x="127" y="35"/>
                    <a:pt x="110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704;p61"/>
            <p:cNvSpPr/>
            <p:nvPr/>
          </p:nvSpPr>
          <p:spPr>
            <a:xfrm>
              <a:off x="2247008" y="749498"/>
              <a:ext cx="19791" cy="27602"/>
            </a:xfrm>
            <a:custGeom>
              <a:avLst/>
              <a:gdLst/>
              <a:ahLst/>
              <a:cxnLst/>
              <a:rect l="l" t="t" r="r" b="b"/>
              <a:pathLst>
                <a:path w="110" h="149" extrusionOk="0">
                  <a:moveTo>
                    <a:pt x="75" y="1"/>
                  </a:moveTo>
                  <a:cubicBezTo>
                    <a:pt x="53" y="1"/>
                    <a:pt x="35" y="40"/>
                    <a:pt x="18" y="75"/>
                  </a:cubicBezTo>
                  <a:cubicBezTo>
                    <a:pt x="1" y="110"/>
                    <a:pt x="18" y="149"/>
                    <a:pt x="35" y="149"/>
                  </a:cubicBezTo>
                  <a:cubicBezTo>
                    <a:pt x="53" y="149"/>
                    <a:pt x="92" y="131"/>
                    <a:pt x="92" y="92"/>
                  </a:cubicBezTo>
                  <a:cubicBezTo>
                    <a:pt x="109" y="40"/>
                    <a:pt x="109" y="23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705;p61"/>
            <p:cNvSpPr/>
            <p:nvPr/>
          </p:nvSpPr>
          <p:spPr>
            <a:xfrm>
              <a:off x="1771140" y="883243"/>
              <a:ext cx="22130" cy="21303"/>
            </a:xfrm>
            <a:custGeom>
              <a:avLst/>
              <a:gdLst/>
              <a:ahLst/>
              <a:cxnLst/>
              <a:rect l="l" t="t" r="r" b="b"/>
              <a:pathLst>
                <a:path w="123" h="115" extrusionOk="0">
                  <a:moveTo>
                    <a:pt x="90" y="1"/>
                  </a:moveTo>
                  <a:cubicBezTo>
                    <a:pt x="84" y="1"/>
                    <a:pt x="77" y="2"/>
                    <a:pt x="70" y="6"/>
                  </a:cubicBezTo>
                  <a:cubicBezTo>
                    <a:pt x="35" y="6"/>
                    <a:pt x="17" y="23"/>
                    <a:pt x="0" y="62"/>
                  </a:cubicBezTo>
                  <a:cubicBezTo>
                    <a:pt x="0" y="97"/>
                    <a:pt x="17" y="114"/>
                    <a:pt x="52" y="114"/>
                  </a:cubicBezTo>
                  <a:cubicBezTo>
                    <a:pt x="70" y="114"/>
                    <a:pt x="109" y="79"/>
                    <a:pt x="109" y="40"/>
                  </a:cubicBezTo>
                  <a:cubicBezTo>
                    <a:pt x="123" y="26"/>
                    <a:pt x="114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706;p61"/>
            <p:cNvSpPr/>
            <p:nvPr/>
          </p:nvSpPr>
          <p:spPr>
            <a:xfrm>
              <a:off x="1865054" y="870462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92" y="1"/>
                  </a:moveTo>
                  <a:cubicBezTo>
                    <a:pt x="57" y="1"/>
                    <a:pt x="22" y="40"/>
                    <a:pt x="22" y="75"/>
                  </a:cubicBezTo>
                  <a:cubicBezTo>
                    <a:pt x="0" y="109"/>
                    <a:pt x="22" y="131"/>
                    <a:pt x="57" y="131"/>
                  </a:cubicBezTo>
                  <a:cubicBezTo>
                    <a:pt x="74" y="131"/>
                    <a:pt x="109" y="92"/>
                    <a:pt x="131" y="57"/>
                  </a:cubicBezTo>
                  <a:cubicBezTo>
                    <a:pt x="131" y="22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707;p61"/>
            <p:cNvSpPr/>
            <p:nvPr/>
          </p:nvSpPr>
          <p:spPr>
            <a:xfrm>
              <a:off x="1959688" y="860829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5" y="0"/>
                  </a:moveTo>
                  <a:cubicBezTo>
                    <a:pt x="57" y="0"/>
                    <a:pt x="18" y="35"/>
                    <a:pt x="1" y="74"/>
                  </a:cubicBezTo>
                  <a:cubicBezTo>
                    <a:pt x="1" y="109"/>
                    <a:pt x="18" y="127"/>
                    <a:pt x="40" y="127"/>
                  </a:cubicBezTo>
                  <a:cubicBezTo>
                    <a:pt x="75" y="127"/>
                    <a:pt x="109" y="92"/>
                    <a:pt x="109" y="53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708;p61"/>
            <p:cNvSpPr/>
            <p:nvPr/>
          </p:nvSpPr>
          <p:spPr>
            <a:xfrm>
              <a:off x="2048205" y="854346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92" y="1"/>
                  </a:moveTo>
                  <a:cubicBezTo>
                    <a:pt x="70" y="1"/>
                    <a:pt x="35" y="18"/>
                    <a:pt x="18" y="70"/>
                  </a:cubicBezTo>
                  <a:cubicBezTo>
                    <a:pt x="0" y="109"/>
                    <a:pt x="18" y="127"/>
                    <a:pt x="35" y="127"/>
                  </a:cubicBezTo>
                  <a:cubicBezTo>
                    <a:pt x="70" y="127"/>
                    <a:pt x="109" y="88"/>
                    <a:pt x="127" y="53"/>
                  </a:cubicBezTo>
                  <a:cubicBezTo>
                    <a:pt x="127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709;p61"/>
            <p:cNvSpPr/>
            <p:nvPr/>
          </p:nvSpPr>
          <p:spPr>
            <a:xfrm>
              <a:off x="2132764" y="850270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92" y="1"/>
                  </a:moveTo>
                  <a:cubicBezTo>
                    <a:pt x="74" y="1"/>
                    <a:pt x="35" y="40"/>
                    <a:pt x="18" y="75"/>
                  </a:cubicBezTo>
                  <a:cubicBezTo>
                    <a:pt x="0" y="110"/>
                    <a:pt x="18" y="149"/>
                    <a:pt x="35" y="149"/>
                  </a:cubicBezTo>
                  <a:cubicBezTo>
                    <a:pt x="74" y="149"/>
                    <a:pt x="92" y="110"/>
                    <a:pt x="109" y="75"/>
                  </a:cubicBezTo>
                  <a:cubicBezTo>
                    <a:pt x="126" y="40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710;p61"/>
            <p:cNvSpPr/>
            <p:nvPr/>
          </p:nvSpPr>
          <p:spPr>
            <a:xfrm>
              <a:off x="2211026" y="854346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92" y="1"/>
                  </a:moveTo>
                  <a:cubicBezTo>
                    <a:pt x="57" y="1"/>
                    <a:pt x="35" y="35"/>
                    <a:pt x="18" y="70"/>
                  </a:cubicBezTo>
                  <a:cubicBezTo>
                    <a:pt x="0" y="109"/>
                    <a:pt x="18" y="144"/>
                    <a:pt x="35" y="144"/>
                  </a:cubicBezTo>
                  <a:cubicBezTo>
                    <a:pt x="74" y="144"/>
                    <a:pt x="92" y="109"/>
                    <a:pt x="109" y="70"/>
                  </a:cubicBezTo>
                  <a:cubicBezTo>
                    <a:pt x="127" y="35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711;p61"/>
            <p:cNvSpPr/>
            <p:nvPr/>
          </p:nvSpPr>
          <p:spPr>
            <a:xfrm>
              <a:off x="1754588" y="9712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0" y="0"/>
                  </a:moveTo>
                  <a:cubicBezTo>
                    <a:pt x="35" y="0"/>
                    <a:pt x="18" y="22"/>
                    <a:pt x="18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27" y="22"/>
                    <a:pt x="109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712;p61"/>
            <p:cNvSpPr/>
            <p:nvPr/>
          </p:nvSpPr>
          <p:spPr>
            <a:xfrm>
              <a:off x="1842205" y="964750"/>
              <a:ext cx="23029" cy="20377"/>
            </a:xfrm>
            <a:custGeom>
              <a:avLst/>
              <a:gdLst/>
              <a:ahLst/>
              <a:cxnLst/>
              <a:rect l="l" t="t" r="r" b="b"/>
              <a:pathLst>
                <a:path w="128" h="110" extrusionOk="0">
                  <a:moveTo>
                    <a:pt x="75" y="1"/>
                  </a:moveTo>
                  <a:cubicBezTo>
                    <a:pt x="58" y="1"/>
                    <a:pt x="18" y="18"/>
                    <a:pt x="18" y="57"/>
                  </a:cubicBezTo>
                  <a:cubicBezTo>
                    <a:pt x="1" y="92"/>
                    <a:pt x="18" y="109"/>
                    <a:pt x="58" y="109"/>
                  </a:cubicBezTo>
                  <a:cubicBezTo>
                    <a:pt x="75" y="109"/>
                    <a:pt x="110" y="92"/>
                    <a:pt x="110" y="57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713;p61"/>
            <p:cNvSpPr/>
            <p:nvPr/>
          </p:nvSpPr>
          <p:spPr>
            <a:xfrm>
              <a:off x="1930722" y="958267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0" y="1"/>
                  </a:moveTo>
                  <a:cubicBezTo>
                    <a:pt x="53" y="1"/>
                    <a:pt x="18" y="36"/>
                    <a:pt x="18" y="70"/>
                  </a:cubicBezTo>
                  <a:cubicBezTo>
                    <a:pt x="1" y="110"/>
                    <a:pt x="18" y="127"/>
                    <a:pt x="53" y="127"/>
                  </a:cubicBezTo>
                  <a:cubicBezTo>
                    <a:pt x="70" y="127"/>
                    <a:pt x="109" y="110"/>
                    <a:pt x="109" y="70"/>
                  </a:cubicBezTo>
                  <a:cubicBezTo>
                    <a:pt x="127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714;p61"/>
            <p:cNvSpPr/>
            <p:nvPr/>
          </p:nvSpPr>
          <p:spPr>
            <a:xfrm>
              <a:off x="2015821" y="95511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89" y="0"/>
                  </a:moveTo>
                  <a:cubicBezTo>
                    <a:pt x="54" y="0"/>
                    <a:pt x="32" y="35"/>
                    <a:pt x="15" y="70"/>
                  </a:cubicBezTo>
                  <a:cubicBezTo>
                    <a:pt x="1" y="102"/>
                    <a:pt x="10" y="131"/>
                    <a:pt x="35" y="131"/>
                  </a:cubicBezTo>
                  <a:cubicBezTo>
                    <a:pt x="41" y="131"/>
                    <a:pt x="47" y="130"/>
                    <a:pt x="54" y="127"/>
                  </a:cubicBezTo>
                  <a:cubicBezTo>
                    <a:pt x="72" y="127"/>
                    <a:pt x="106" y="109"/>
                    <a:pt x="106" y="70"/>
                  </a:cubicBezTo>
                  <a:cubicBezTo>
                    <a:pt x="124" y="35"/>
                    <a:pt x="106" y="0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715;p61"/>
            <p:cNvSpPr/>
            <p:nvPr/>
          </p:nvSpPr>
          <p:spPr>
            <a:xfrm>
              <a:off x="2099840" y="955117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75" y="0"/>
                  </a:moveTo>
                  <a:cubicBezTo>
                    <a:pt x="57" y="0"/>
                    <a:pt x="22" y="35"/>
                    <a:pt x="1" y="70"/>
                  </a:cubicBezTo>
                  <a:cubicBezTo>
                    <a:pt x="1" y="102"/>
                    <a:pt x="1" y="131"/>
                    <a:pt x="22" y="131"/>
                  </a:cubicBezTo>
                  <a:cubicBezTo>
                    <a:pt x="27" y="131"/>
                    <a:pt x="33" y="130"/>
                    <a:pt x="40" y="127"/>
                  </a:cubicBezTo>
                  <a:cubicBezTo>
                    <a:pt x="57" y="127"/>
                    <a:pt x="92" y="109"/>
                    <a:pt x="109" y="70"/>
                  </a:cubicBezTo>
                  <a:cubicBezTo>
                    <a:pt x="109" y="35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716;p61"/>
            <p:cNvSpPr/>
            <p:nvPr/>
          </p:nvSpPr>
          <p:spPr>
            <a:xfrm>
              <a:off x="2182060" y="95826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53" y="1"/>
                    <a:pt x="18" y="18"/>
                    <a:pt x="0" y="53"/>
                  </a:cubicBezTo>
                  <a:cubicBezTo>
                    <a:pt x="0" y="92"/>
                    <a:pt x="0" y="127"/>
                    <a:pt x="35" y="127"/>
                  </a:cubicBezTo>
                  <a:cubicBezTo>
                    <a:pt x="53" y="127"/>
                    <a:pt x="87" y="92"/>
                    <a:pt x="87" y="53"/>
                  </a:cubicBezTo>
                  <a:cubicBezTo>
                    <a:pt x="109" y="18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717;p61"/>
            <p:cNvSpPr/>
            <p:nvPr/>
          </p:nvSpPr>
          <p:spPr>
            <a:xfrm>
              <a:off x="1747571" y="105181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22" y="1"/>
                    <a:pt x="0" y="40"/>
                    <a:pt x="0" y="57"/>
                  </a:cubicBezTo>
                  <a:cubicBezTo>
                    <a:pt x="0" y="92"/>
                    <a:pt x="22" y="109"/>
                    <a:pt x="40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92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718;p61"/>
            <p:cNvSpPr/>
            <p:nvPr/>
          </p:nvSpPr>
          <p:spPr>
            <a:xfrm>
              <a:off x="1829791" y="10518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35" y="1"/>
                    <a:pt x="18" y="22"/>
                    <a:pt x="0" y="57"/>
                  </a:cubicBezTo>
                  <a:cubicBezTo>
                    <a:pt x="0" y="75"/>
                    <a:pt x="18" y="109"/>
                    <a:pt x="53" y="109"/>
                  </a:cubicBezTo>
                  <a:cubicBezTo>
                    <a:pt x="70" y="109"/>
                    <a:pt x="109" y="75"/>
                    <a:pt x="109" y="57"/>
                  </a:cubicBezTo>
                  <a:cubicBezTo>
                    <a:pt x="109" y="22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719;p61"/>
            <p:cNvSpPr/>
            <p:nvPr/>
          </p:nvSpPr>
          <p:spPr>
            <a:xfrm>
              <a:off x="191435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35" y="0"/>
                    <a:pt x="0" y="39"/>
                    <a:pt x="0" y="74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109"/>
                    <a:pt x="92" y="92"/>
                    <a:pt x="92" y="57"/>
                  </a:cubicBezTo>
                  <a:cubicBezTo>
                    <a:pt x="109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720;p61"/>
            <p:cNvSpPr/>
            <p:nvPr/>
          </p:nvSpPr>
          <p:spPr>
            <a:xfrm>
              <a:off x="1995670" y="104866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5" y="0"/>
                  </a:moveTo>
                  <a:cubicBezTo>
                    <a:pt x="36" y="0"/>
                    <a:pt x="18" y="39"/>
                    <a:pt x="1" y="57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110" y="57"/>
                  </a:cubicBezTo>
                  <a:cubicBezTo>
                    <a:pt x="110" y="39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721;p61"/>
            <p:cNvSpPr/>
            <p:nvPr/>
          </p:nvSpPr>
          <p:spPr>
            <a:xfrm>
              <a:off x="2077171" y="1048665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4" y="0"/>
                  </a:moveTo>
                  <a:cubicBezTo>
                    <a:pt x="40" y="0"/>
                    <a:pt x="18" y="39"/>
                    <a:pt x="0" y="74"/>
                  </a:cubicBezTo>
                  <a:cubicBezTo>
                    <a:pt x="0" y="92"/>
                    <a:pt x="18" y="126"/>
                    <a:pt x="57" y="126"/>
                  </a:cubicBezTo>
                  <a:cubicBezTo>
                    <a:pt x="74" y="126"/>
                    <a:pt x="109" y="92"/>
                    <a:pt x="109" y="57"/>
                  </a:cubicBezTo>
                  <a:cubicBezTo>
                    <a:pt x="109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722;p61"/>
            <p:cNvSpPr/>
            <p:nvPr/>
          </p:nvSpPr>
          <p:spPr>
            <a:xfrm>
              <a:off x="2162449" y="104866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70" y="109"/>
                    <a:pt x="88" y="92"/>
                    <a:pt x="88" y="57"/>
                  </a:cubicBezTo>
                  <a:cubicBezTo>
                    <a:pt x="88" y="39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723;p61"/>
            <p:cNvSpPr/>
            <p:nvPr/>
          </p:nvSpPr>
          <p:spPr>
            <a:xfrm>
              <a:off x="1744512" y="249900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39" y="0"/>
                    <a:pt x="0" y="35"/>
                    <a:pt x="0" y="52"/>
                  </a:cubicBezTo>
                  <a:cubicBezTo>
                    <a:pt x="0" y="87"/>
                    <a:pt x="39" y="109"/>
                    <a:pt x="57" y="109"/>
                  </a:cubicBezTo>
                  <a:cubicBezTo>
                    <a:pt x="91" y="109"/>
                    <a:pt x="109" y="70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724;p61"/>
            <p:cNvSpPr/>
            <p:nvPr/>
          </p:nvSpPr>
          <p:spPr>
            <a:xfrm>
              <a:off x="1829791" y="249900"/>
              <a:ext cx="15833" cy="17413"/>
            </a:xfrm>
            <a:custGeom>
              <a:avLst/>
              <a:gdLst/>
              <a:ahLst/>
              <a:cxnLst/>
              <a:rect l="l" t="t" r="r" b="b"/>
              <a:pathLst>
                <a:path w="88" h="94" extrusionOk="0">
                  <a:moveTo>
                    <a:pt x="35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66"/>
                    <a:pt x="11" y="93"/>
                    <a:pt x="33" y="93"/>
                  </a:cubicBezTo>
                  <a:cubicBezTo>
                    <a:pt x="39" y="93"/>
                    <a:pt x="45" y="92"/>
                    <a:pt x="53" y="87"/>
                  </a:cubicBezTo>
                  <a:cubicBezTo>
                    <a:pt x="70" y="87"/>
                    <a:pt x="87" y="70"/>
                    <a:pt x="87" y="52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725;p61"/>
            <p:cNvSpPr/>
            <p:nvPr/>
          </p:nvSpPr>
          <p:spPr>
            <a:xfrm>
              <a:off x="1911112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3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1" y="87"/>
                    <a:pt x="92" y="70"/>
                    <a:pt x="92" y="52"/>
                  </a:cubicBezTo>
                  <a:cubicBezTo>
                    <a:pt x="92" y="35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726;p61"/>
            <p:cNvSpPr/>
            <p:nvPr/>
          </p:nvSpPr>
          <p:spPr>
            <a:xfrm>
              <a:off x="199261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35" y="87"/>
                    <a:pt x="53" y="87"/>
                  </a:cubicBezTo>
                  <a:cubicBezTo>
                    <a:pt x="92" y="87"/>
                    <a:pt x="109" y="70"/>
                    <a:pt x="109" y="52"/>
                  </a:cubicBezTo>
                  <a:cubicBezTo>
                    <a:pt x="92" y="35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727;p61"/>
            <p:cNvSpPr/>
            <p:nvPr/>
          </p:nvSpPr>
          <p:spPr>
            <a:xfrm>
              <a:off x="2073932" y="24990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8" y="0"/>
                  </a:moveTo>
                  <a:cubicBezTo>
                    <a:pt x="36" y="0"/>
                    <a:pt x="1" y="35"/>
                    <a:pt x="1" y="52"/>
                  </a:cubicBezTo>
                  <a:cubicBezTo>
                    <a:pt x="18" y="70"/>
                    <a:pt x="36" y="87"/>
                    <a:pt x="58" y="87"/>
                  </a:cubicBezTo>
                  <a:cubicBezTo>
                    <a:pt x="92" y="87"/>
                    <a:pt x="110" y="70"/>
                    <a:pt x="110" y="52"/>
                  </a:cubicBezTo>
                  <a:cubicBezTo>
                    <a:pt x="110" y="35"/>
                    <a:pt x="75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728;p61"/>
            <p:cNvSpPr/>
            <p:nvPr/>
          </p:nvSpPr>
          <p:spPr>
            <a:xfrm>
              <a:off x="2158491" y="249900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0" y="0"/>
                  </a:moveTo>
                  <a:cubicBezTo>
                    <a:pt x="23" y="0"/>
                    <a:pt x="1" y="35"/>
                    <a:pt x="1" y="52"/>
                  </a:cubicBezTo>
                  <a:cubicBezTo>
                    <a:pt x="1" y="70"/>
                    <a:pt x="23" y="87"/>
                    <a:pt x="57" y="87"/>
                  </a:cubicBezTo>
                  <a:cubicBezTo>
                    <a:pt x="75" y="87"/>
                    <a:pt x="92" y="70"/>
                    <a:pt x="92" y="52"/>
                  </a:cubicBezTo>
                  <a:cubicBezTo>
                    <a:pt x="92" y="35"/>
                    <a:pt x="75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729;p61"/>
            <p:cNvSpPr/>
            <p:nvPr/>
          </p:nvSpPr>
          <p:spPr>
            <a:xfrm>
              <a:off x="1751529" y="319922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52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109" y="57"/>
                    <a:pt x="109" y="35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730;p61"/>
            <p:cNvSpPr/>
            <p:nvPr/>
          </p:nvSpPr>
          <p:spPr>
            <a:xfrm>
              <a:off x="1836088" y="316772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18" y="52"/>
                    <a:pt x="52" y="74"/>
                    <a:pt x="74" y="74"/>
                  </a:cubicBezTo>
                  <a:cubicBezTo>
                    <a:pt x="109" y="74"/>
                    <a:pt x="126" y="52"/>
                    <a:pt x="109" y="35"/>
                  </a:cubicBezTo>
                  <a:cubicBezTo>
                    <a:pt x="109" y="18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731;p61"/>
            <p:cNvSpPr/>
            <p:nvPr/>
          </p:nvSpPr>
          <p:spPr>
            <a:xfrm>
              <a:off x="19237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40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53"/>
                    <a:pt x="40" y="70"/>
                    <a:pt x="74" y="70"/>
                  </a:cubicBezTo>
                  <a:cubicBezTo>
                    <a:pt x="92" y="70"/>
                    <a:pt x="109" y="53"/>
                    <a:pt x="92" y="36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732;p61"/>
            <p:cNvSpPr/>
            <p:nvPr/>
          </p:nvSpPr>
          <p:spPr>
            <a:xfrm>
              <a:off x="2005925" y="313438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53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53"/>
                    <a:pt x="53" y="70"/>
                    <a:pt x="70" y="70"/>
                  </a:cubicBezTo>
                  <a:cubicBezTo>
                    <a:pt x="109" y="70"/>
                    <a:pt x="127" y="53"/>
                    <a:pt x="109" y="36"/>
                  </a:cubicBezTo>
                  <a:cubicBezTo>
                    <a:pt x="109" y="18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733;p61"/>
            <p:cNvSpPr/>
            <p:nvPr/>
          </p:nvSpPr>
          <p:spPr>
            <a:xfrm>
              <a:off x="2087246" y="31343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18" y="53"/>
                    <a:pt x="53" y="70"/>
                    <a:pt x="92" y="70"/>
                  </a:cubicBezTo>
                  <a:cubicBezTo>
                    <a:pt x="110" y="70"/>
                    <a:pt x="127" y="53"/>
                    <a:pt x="110" y="36"/>
                  </a:cubicBezTo>
                  <a:cubicBezTo>
                    <a:pt x="110" y="18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734;p61"/>
            <p:cNvSpPr/>
            <p:nvPr/>
          </p:nvSpPr>
          <p:spPr>
            <a:xfrm>
              <a:off x="2171805" y="31343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36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3"/>
                    <a:pt x="36" y="70"/>
                    <a:pt x="75" y="70"/>
                  </a:cubicBezTo>
                  <a:cubicBezTo>
                    <a:pt x="92" y="70"/>
                    <a:pt x="110" y="53"/>
                    <a:pt x="92" y="36"/>
                  </a:cubicBezTo>
                  <a:cubicBezTo>
                    <a:pt x="92" y="18"/>
                    <a:pt x="57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735;p61"/>
            <p:cNvSpPr/>
            <p:nvPr/>
          </p:nvSpPr>
          <p:spPr>
            <a:xfrm>
              <a:off x="1763943" y="380311"/>
              <a:ext cx="23029" cy="13893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57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8" y="58"/>
                    <a:pt x="40" y="75"/>
                    <a:pt x="75" y="75"/>
                  </a:cubicBezTo>
                  <a:cubicBezTo>
                    <a:pt x="110" y="75"/>
                    <a:pt x="127" y="58"/>
                    <a:pt x="110" y="36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736;p61"/>
            <p:cNvSpPr/>
            <p:nvPr/>
          </p:nvSpPr>
          <p:spPr>
            <a:xfrm>
              <a:off x="1855519" y="370678"/>
              <a:ext cx="23029" cy="13152"/>
            </a:xfrm>
            <a:custGeom>
              <a:avLst/>
              <a:gdLst/>
              <a:ahLst/>
              <a:cxnLst/>
              <a:rect l="l" t="t" r="r" b="b"/>
              <a:pathLst>
                <a:path w="128" h="71" extrusionOk="0">
                  <a:moveTo>
                    <a:pt x="53" y="1"/>
                  </a:moveTo>
                  <a:cubicBezTo>
                    <a:pt x="18" y="18"/>
                    <a:pt x="1" y="36"/>
                    <a:pt x="18" y="53"/>
                  </a:cubicBezTo>
                  <a:cubicBezTo>
                    <a:pt x="18" y="70"/>
                    <a:pt x="53" y="70"/>
                    <a:pt x="92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737;p61"/>
            <p:cNvSpPr/>
            <p:nvPr/>
          </p:nvSpPr>
          <p:spPr>
            <a:xfrm>
              <a:off x="1947274" y="36345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2" y="1"/>
                  </a:moveTo>
                  <a:cubicBezTo>
                    <a:pt x="17" y="1"/>
                    <a:pt x="0" y="18"/>
                    <a:pt x="17" y="40"/>
                  </a:cubicBezTo>
                  <a:cubicBezTo>
                    <a:pt x="17" y="57"/>
                    <a:pt x="52" y="75"/>
                    <a:pt x="87" y="75"/>
                  </a:cubicBezTo>
                  <a:cubicBezTo>
                    <a:pt x="109" y="75"/>
                    <a:pt x="126" y="57"/>
                    <a:pt x="126" y="40"/>
                  </a:cubicBezTo>
                  <a:cubicBezTo>
                    <a:pt x="109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38;p61"/>
            <p:cNvSpPr/>
            <p:nvPr/>
          </p:nvSpPr>
          <p:spPr>
            <a:xfrm>
              <a:off x="2034891" y="360304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35" y="0"/>
                  </a:moveTo>
                  <a:cubicBezTo>
                    <a:pt x="18" y="0"/>
                    <a:pt x="0" y="18"/>
                    <a:pt x="18" y="35"/>
                  </a:cubicBezTo>
                  <a:cubicBezTo>
                    <a:pt x="35" y="35"/>
                    <a:pt x="57" y="57"/>
                    <a:pt x="92" y="57"/>
                  </a:cubicBezTo>
                  <a:cubicBezTo>
                    <a:pt x="109" y="57"/>
                    <a:pt x="127" y="35"/>
                    <a:pt x="109" y="18"/>
                  </a:cubicBezTo>
                  <a:cubicBezTo>
                    <a:pt x="109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39;p61"/>
            <p:cNvSpPr/>
            <p:nvPr/>
          </p:nvSpPr>
          <p:spPr>
            <a:xfrm>
              <a:off x="2119450" y="360304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3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22" y="35"/>
                    <a:pt x="57" y="57"/>
                    <a:pt x="74" y="57"/>
                  </a:cubicBezTo>
                  <a:cubicBezTo>
                    <a:pt x="109" y="57"/>
                    <a:pt x="109" y="35"/>
                    <a:pt x="109" y="18"/>
                  </a:cubicBezTo>
                  <a:cubicBezTo>
                    <a:pt x="92" y="0"/>
                    <a:pt x="57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40;p61"/>
            <p:cNvSpPr/>
            <p:nvPr/>
          </p:nvSpPr>
          <p:spPr>
            <a:xfrm>
              <a:off x="2197712" y="360304"/>
              <a:ext cx="23569" cy="13893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40" y="0"/>
                  </a:moveTo>
                  <a:cubicBezTo>
                    <a:pt x="22" y="0"/>
                    <a:pt x="0" y="18"/>
                    <a:pt x="22" y="35"/>
                  </a:cubicBezTo>
                  <a:cubicBezTo>
                    <a:pt x="40" y="57"/>
                    <a:pt x="57" y="74"/>
                    <a:pt x="92" y="74"/>
                  </a:cubicBezTo>
                  <a:cubicBezTo>
                    <a:pt x="109" y="74"/>
                    <a:pt x="131" y="57"/>
                    <a:pt x="109" y="35"/>
                  </a:cubicBezTo>
                  <a:cubicBezTo>
                    <a:pt x="92" y="18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41;p61"/>
            <p:cNvSpPr/>
            <p:nvPr/>
          </p:nvSpPr>
          <p:spPr>
            <a:xfrm>
              <a:off x="1780495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57" y="1"/>
                  </a:moveTo>
                  <a:cubicBezTo>
                    <a:pt x="18" y="1"/>
                    <a:pt x="0" y="18"/>
                    <a:pt x="18" y="36"/>
                  </a:cubicBezTo>
                  <a:cubicBezTo>
                    <a:pt x="18" y="75"/>
                    <a:pt x="57" y="75"/>
                    <a:pt x="74" y="75"/>
                  </a:cubicBezTo>
                  <a:cubicBezTo>
                    <a:pt x="109" y="75"/>
                    <a:pt x="126" y="53"/>
                    <a:pt x="126" y="36"/>
                  </a:cubicBezTo>
                  <a:cubicBezTo>
                    <a:pt x="126" y="1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2;p61"/>
            <p:cNvSpPr/>
            <p:nvPr/>
          </p:nvSpPr>
          <p:spPr>
            <a:xfrm>
              <a:off x="1881426" y="422546"/>
              <a:ext cx="22849" cy="13338"/>
            </a:xfrm>
            <a:custGeom>
              <a:avLst/>
              <a:gdLst/>
              <a:ahLst/>
              <a:cxnLst/>
              <a:rect l="l" t="t" r="r" b="b"/>
              <a:pathLst>
                <a:path w="127" h="72" extrusionOk="0">
                  <a:moveTo>
                    <a:pt x="69" y="1"/>
                  </a:moveTo>
                  <a:cubicBezTo>
                    <a:pt x="60" y="1"/>
                    <a:pt x="50" y="3"/>
                    <a:pt x="40" y="8"/>
                  </a:cubicBezTo>
                  <a:cubicBezTo>
                    <a:pt x="18" y="8"/>
                    <a:pt x="1" y="25"/>
                    <a:pt x="1" y="47"/>
                  </a:cubicBezTo>
                  <a:cubicBezTo>
                    <a:pt x="13" y="59"/>
                    <a:pt x="27" y="72"/>
                    <a:pt x="47" y="72"/>
                  </a:cubicBezTo>
                  <a:cubicBezTo>
                    <a:pt x="55" y="72"/>
                    <a:pt x="64" y="70"/>
                    <a:pt x="75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2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43;p61"/>
            <p:cNvSpPr/>
            <p:nvPr/>
          </p:nvSpPr>
          <p:spPr>
            <a:xfrm>
              <a:off x="1979298" y="411061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40" y="0"/>
                  </a:moveTo>
                  <a:cubicBezTo>
                    <a:pt x="0" y="0"/>
                    <a:pt x="0" y="18"/>
                    <a:pt x="0" y="35"/>
                  </a:cubicBezTo>
                  <a:cubicBezTo>
                    <a:pt x="18" y="53"/>
                    <a:pt x="57" y="53"/>
                    <a:pt x="74" y="53"/>
                  </a:cubicBezTo>
                  <a:cubicBezTo>
                    <a:pt x="109" y="53"/>
                    <a:pt x="127" y="35"/>
                    <a:pt x="109" y="18"/>
                  </a:cubicBezTo>
                  <a:cubicBezTo>
                    <a:pt x="109" y="0"/>
                    <a:pt x="74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44;p61"/>
            <p:cNvSpPr/>
            <p:nvPr/>
          </p:nvSpPr>
          <p:spPr>
            <a:xfrm>
              <a:off x="2070874" y="400502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35" y="1"/>
                  </a:moveTo>
                  <a:cubicBezTo>
                    <a:pt x="18" y="1"/>
                    <a:pt x="1" y="18"/>
                    <a:pt x="18" y="36"/>
                  </a:cubicBezTo>
                  <a:cubicBezTo>
                    <a:pt x="35" y="57"/>
                    <a:pt x="53" y="57"/>
                    <a:pt x="92" y="57"/>
                  </a:cubicBezTo>
                  <a:cubicBezTo>
                    <a:pt x="127" y="57"/>
                    <a:pt x="127" y="36"/>
                    <a:pt x="109" y="18"/>
                  </a:cubicBezTo>
                  <a:cubicBezTo>
                    <a:pt x="109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45;p61"/>
            <p:cNvSpPr/>
            <p:nvPr/>
          </p:nvSpPr>
          <p:spPr>
            <a:xfrm>
              <a:off x="2156332" y="399205"/>
              <a:ext cx="21950" cy="7966"/>
            </a:xfrm>
            <a:custGeom>
              <a:avLst/>
              <a:gdLst/>
              <a:ahLst/>
              <a:cxnLst/>
              <a:rect l="l" t="t" r="r" b="b"/>
              <a:pathLst>
                <a:path w="122" h="43" extrusionOk="0">
                  <a:moveTo>
                    <a:pt x="17" y="1"/>
                  </a:moveTo>
                  <a:cubicBezTo>
                    <a:pt x="6" y="1"/>
                    <a:pt x="1" y="13"/>
                    <a:pt x="13" y="25"/>
                  </a:cubicBezTo>
                  <a:cubicBezTo>
                    <a:pt x="35" y="43"/>
                    <a:pt x="69" y="43"/>
                    <a:pt x="87" y="43"/>
                  </a:cubicBezTo>
                  <a:cubicBezTo>
                    <a:pt x="122" y="43"/>
                    <a:pt x="122" y="43"/>
                    <a:pt x="104" y="25"/>
                  </a:cubicBezTo>
                  <a:cubicBezTo>
                    <a:pt x="87" y="8"/>
                    <a:pt x="69" y="8"/>
                    <a:pt x="35" y="8"/>
                  </a:cubicBezTo>
                  <a:cubicBezTo>
                    <a:pt x="28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46;p61"/>
            <p:cNvSpPr/>
            <p:nvPr/>
          </p:nvSpPr>
          <p:spPr>
            <a:xfrm>
              <a:off x="2233695" y="403836"/>
              <a:ext cx="19791" cy="10559"/>
            </a:xfrm>
            <a:custGeom>
              <a:avLst/>
              <a:gdLst/>
              <a:ahLst/>
              <a:cxnLst/>
              <a:rect l="l" t="t" r="r" b="b"/>
              <a:pathLst>
                <a:path w="110" h="57" extrusionOk="0">
                  <a:moveTo>
                    <a:pt x="40" y="0"/>
                  </a:moveTo>
                  <a:cubicBezTo>
                    <a:pt x="1" y="0"/>
                    <a:pt x="1" y="18"/>
                    <a:pt x="18" y="18"/>
                  </a:cubicBezTo>
                  <a:cubicBezTo>
                    <a:pt x="18" y="39"/>
                    <a:pt x="57" y="57"/>
                    <a:pt x="75" y="57"/>
                  </a:cubicBezTo>
                  <a:cubicBezTo>
                    <a:pt x="109" y="57"/>
                    <a:pt x="109" y="57"/>
                    <a:pt x="92" y="39"/>
                  </a:cubicBezTo>
                  <a:cubicBezTo>
                    <a:pt x="92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47;p61"/>
            <p:cNvSpPr/>
            <p:nvPr/>
          </p:nvSpPr>
          <p:spPr>
            <a:xfrm>
              <a:off x="1796867" y="494790"/>
              <a:ext cx="26088" cy="14820"/>
            </a:xfrm>
            <a:custGeom>
              <a:avLst/>
              <a:gdLst/>
              <a:ahLst/>
              <a:cxnLst/>
              <a:rect l="l" t="t" r="r" b="b"/>
              <a:pathLst>
                <a:path w="145" h="80" extrusionOk="0">
                  <a:moveTo>
                    <a:pt x="53" y="1"/>
                  </a:moveTo>
                  <a:cubicBezTo>
                    <a:pt x="18" y="1"/>
                    <a:pt x="1" y="36"/>
                    <a:pt x="18" y="53"/>
                  </a:cubicBezTo>
                  <a:cubicBezTo>
                    <a:pt x="18" y="65"/>
                    <a:pt x="35" y="80"/>
                    <a:pt x="53" y="80"/>
                  </a:cubicBezTo>
                  <a:cubicBezTo>
                    <a:pt x="60" y="80"/>
                    <a:pt x="68" y="77"/>
                    <a:pt x="75" y="70"/>
                  </a:cubicBezTo>
                  <a:cubicBezTo>
                    <a:pt x="109" y="70"/>
                    <a:pt x="144" y="53"/>
                    <a:pt x="127" y="36"/>
                  </a:cubicBezTo>
                  <a:cubicBezTo>
                    <a:pt x="127" y="1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748;p61"/>
            <p:cNvSpPr/>
            <p:nvPr/>
          </p:nvSpPr>
          <p:spPr>
            <a:xfrm>
              <a:off x="1904095" y="474784"/>
              <a:ext cx="23749" cy="12967"/>
            </a:xfrm>
            <a:custGeom>
              <a:avLst/>
              <a:gdLst/>
              <a:ahLst/>
              <a:cxnLst/>
              <a:rect l="l" t="t" r="r" b="b"/>
              <a:pathLst>
                <a:path w="132" h="70" extrusionOk="0">
                  <a:moveTo>
                    <a:pt x="57" y="0"/>
                  </a:moveTo>
                  <a:cubicBezTo>
                    <a:pt x="22" y="0"/>
                    <a:pt x="1" y="17"/>
                    <a:pt x="1" y="52"/>
                  </a:cubicBezTo>
                  <a:cubicBezTo>
                    <a:pt x="22" y="70"/>
                    <a:pt x="40" y="70"/>
                    <a:pt x="75" y="70"/>
                  </a:cubicBezTo>
                  <a:cubicBezTo>
                    <a:pt x="110" y="52"/>
                    <a:pt x="131" y="35"/>
                    <a:pt x="131" y="17"/>
                  </a:cubicBezTo>
                  <a:cubicBezTo>
                    <a:pt x="110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749;p61"/>
            <p:cNvSpPr/>
            <p:nvPr/>
          </p:nvSpPr>
          <p:spPr>
            <a:xfrm>
              <a:off x="2008984" y="454593"/>
              <a:ext cx="22849" cy="12967"/>
            </a:xfrm>
            <a:custGeom>
              <a:avLst/>
              <a:gdLst/>
              <a:ahLst/>
              <a:cxnLst/>
              <a:rect l="l" t="t" r="r" b="b"/>
              <a:pathLst>
                <a:path w="127" h="70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8" y="70"/>
                    <a:pt x="53" y="70"/>
                    <a:pt x="70" y="70"/>
                  </a:cubicBezTo>
                  <a:cubicBezTo>
                    <a:pt x="110" y="70"/>
                    <a:pt x="127" y="52"/>
                    <a:pt x="127" y="35"/>
                  </a:cubicBezTo>
                  <a:cubicBezTo>
                    <a:pt x="110" y="18"/>
                    <a:pt x="70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750;p61"/>
            <p:cNvSpPr/>
            <p:nvPr/>
          </p:nvSpPr>
          <p:spPr>
            <a:xfrm>
              <a:off x="2106856" y="442737"/>
              <a:ext cx="22849" cy="1204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6" y="0"/>
                  </a:moveTo>
                  <a:cubicBezTo>
                    <a:pt x="56" y="0"/>
                    <a:pt x="46" y="3"/>
                    <a:pt x="36" y="8"/>
                  </a:cubicBezTo>
                  <a:cubicBezTo>
                    <a:pt x="1" y="8"/>
                    <a:pt x="1" y="25"/>
                    <a:pt x="1" y="47"/>
                  </a:cubicBezTo>
                  <a:cubicBezTo>
                    <a:pt x="18" y="47"/>
                    <a:pt x="53" y="64"/>
                    <a:pt x="70" y="64"/>
                  </a:cubicBezTo>
                  <a:cubicBezTo>
                    <a:pt x="109" y="64"/>
                    <a:pt x="127" y="47"/>
                    <a:pt x="109" y="25"/>
                  </a:cubicBezTo>
                  <a:cubicBezTo>
                    <a:pt x="109" y="13"/>
                    <a:pt x="90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751;p61"/>
            <p:cNvSpPr/>
            <p:nvPr/>
          </p:nvSpPr>
          <p:spPr>
            <a:xfrm>
              <a:off x="2194654" y="437550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1"/>
                  </a:moveTo>
                  <a:cubicBezTo>
                    <a:pt x="0" y="1"/>
                    <a:pt x="0" y="18"/>
                    <a:pt x="0" y="36"/>
                  </a:cubicBezTo>
                  <a:cubicBezTo>
                    <a:pt x="17" y="53"/>
                    <a:pt x="57" y="75"/>
                    <a:pt x="74" y="75"/>
                  </a:cubicBezTo>
                  <a:cubicBezTo>
                    <a:pt x="91" y="75"/>
                    <a:pt x="109" y="53"/>
                    <a:pt x="91" y="36"/>
                  </a:cubicBezTo>
                  <a:cubicBezTo>
                    <a:pt x="91" y="18"/>
                    <a:pt x="57" y="18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752;p61"/>
            <p:cNvSpPr/>
            <p:nvPr/>
          </p:nvSpPr>
          <p:spPr>
            <a:xfrm>
              <a:off x="2266619" y="447368"/>
              <a:ext cx="18891" cy="11856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35" y="0"/>
                  </a:moveTo>
                  <a:cubicBezTo>
                    <a:pt x="18" y="0"/>
                    <a:pt x="0" y="0"/>
                    <a:pt x="18" y="22"/>
                  </a:cubicBezTo>
                  <a:cubicBezTo>
                    <a:pt x="18" y="39"/>
                    <a:pt x="53" y="57"/>
                    <a:pt x="74" y="57"/>
                  </a:cubicBezTo>
                  <a:cubicBezTo>
                    <a:pt x="79" y="62"/>
                    <a:pt x="85" y="64"/>
                    <a:pt x="89" y="64"/>
                  </a:cubicBezTo>
                  <a:cubicBezTo>
                    <a:pt x="99" y="64"/>
                    <a:pt x="104" y="52"/>
                    <a:pt x="92" y="39"/>
                  </a:cubicBezTo>
                  <a:cubicBezTo>
                    <a:pt x="92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753;p61"/>
            <p:cNvSpPr/>
            <p:nvPr/>
          </p:nvSpPr>
          <p:spPr>
            <a:xfrm>
              <a:off x="1810181" y="557217"/>
              <a:ext cx="22849" cy="16487"/>
            </a:xfrm>
            <a:custGeom>
              <a:avLst/>
              <a:gdLst/>
              <a:ahLst/>
              <a:cxnLst/>
              <a:rect l="l" t="t" r="r" b="b"/>
              <a:pathLst>
                <a:path w="127" h="89" extrusionOk="0">
                  <a:moveTo>
                    <a:pt x="83" y="0"/>
                  </a:moveTo>
                  <a:cubicBezTo>
                    <a:pt x="74" y="0"/>
                    <a:pt x="63" y="2"/>
                    <a:pt x="53" y="8"/>
                  </a:cubicBezTo>
                  <a:cubicBezTo>
                    <a:pt x="18" y="8"/>
                    <a:pt x="1" y="25"/>
                    <a:pt x="1" y="60"/>
                  </a:cubicBezTo>
                  <a:cubicBezTo>
                    <a:pt x="1" y="75"/>
                    <a:pt x="18" y="89"/>
                    <a:pt x="41" y="89"/>
                  </a:cubicBezTo>
                  <a:cubicBezTo>
                    <a:pt x="50" y="89"/>
                    <a:pt x="60" y="87"/>
                    <a:pt x="70" y="82"/>
                  </a:cubicBezTo>
                  <a:cubicBezTo>
                    <a:pt x="109" y="82"/>
                    <a:pt x="127" y="42"/>
                    <a:pt x="127" y="25"/>
                  </a:cubicBezTo>
                  <a:cubicBezTo>
                    <a:pt x="127" y="13"/>
                    <a:pt x="107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754;p61"/>
            <p:cNvSpPr/>
            <p:nvPr/>
          </p:nvSpPr>
          <p:spPr>
            <a:xfrm>
              <a:off x="1920647" y="530172"/>
              <a:ext cx="26807" cy="16116"/>
            </a:xfrm>
            <a:custGeom>
              <a:avLst/>
              <a:gdLst/>
              <a:ahLst/>
              <a:cxnLst/>
              <a:rect l="l" t="t" r="r" b="b"/>
              <a:pathLst>
                <a:path w="149" h="87" extrusionOk="0">
                  <a:moveTo>
                    <a:pt x="87" y="1"/>
                  </a:moveTo>
                  <a:cubicBezTo>
                    <a:pt x="78" y="1"/>
                    <a:pt x="67" y="3"/>
                    <a:pt x="57" y="10"/>
                  </a:cubicBezTo>
                  <a:cubicBezTo>
                    <a:pt x="18" y="10"/>
                    <a:pt x="0" y="45"/>
                    <a:pt x="0" y="62"/>
                  </a:cubicBezTo>
                  <a:cubicBezTo>
                    <a:pt x="0" y="75"/>
                    <a:pt x="20" y="87"/>
                    <a:pt x="43" y="87"/>
                  </a:cubicBezTo>
                  <a:cubicBezTo>
                    <a:pt x="53" y="87"/>
                    <a:pt x="64" y="85"/>
                    <a:pt x="74" y="80"/>
                  </a:cubicBezTo>
                  <a:cubicBezTo>
                    <a:pt x="109" y="80"/>
                    <a:pt x="148" y="62"/>
                    <a:pt x="126" y="27"/>
                  </a:cubicBezTo>
                  <a:cubicBezTo>
                    <a:pt x="126" y="15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755;p61"/>
            <p:cNvSpPr/>
            <p:nvPr/>
          </p:nvSpPr>
          <p:spPr>
            <a:xfrm>
              <a:off x="2028594" y="507757"/>
              <a:ext cx="26088" cy="15190"/>
            </a:xfrm>
            <a:custGeom>
              <a:avLst/>
              <a:gdLst/>
              <a:ahLst/>
              <a:cxnLst/>
              <a:rect l="l" t="t" r="r" b="b"/>
              <a:pathLst>
                <a:path w="145" h="82" extrusionOk="0">
                  <a:moveTo>
                    <a:pt x="53" y="0"/>
                  </a:moveTo>
                  <a:cubicBezTo>
                    <a:pt x="18" y="0"/>
                    <a:pt x="1" y="40"/>
                    <a:pt x="18" y="57"/>
                  </a:cubicBezTo>
                  <a:cubicBezTo>
                    <a:pt x="18" y="69"/>
                    <a:pt x="35" y="82"/>
                    <a:pt x="52" y="82"/>
                  </a:cubicBezTo>
                  <a:cubicBezTo>
                    <a:pt x="59" y="82"/>
                    <a:pt x="65" y="80"/>
                    <a:pt x="70" y="74"/>
                  </a:cubicBezTo>
                  <a:cubicBezTo>
                    <a:pt x="109" y="74"/>
                    <a:pt x="144" y="57"/>
                    <a:pt x="127" y="40"/>
                  </a:cubicBezTo>
                  <a:cubicBezTo>
                    <a:pt x="127" y="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756;p61"/>
            <p:cNvSpPr/>
            <p:nvPr/>
          </p:nvSpPr>
          <p:spPr>
            <a:xfrm>
              <a:off x="2129525" y="491641"/>
              <a:ext cx="23029" cy="16302"/>
            </a:xfrm>
            <a:custGeom>
              <a:avLst/>
              <a:gdLst/>
              <a:ahLst/>
              <a:cxnLst/>
              <a:rect l="l" t="t" r="r" b="b"/>
              <a:pathLst>
                <a:path w="128" h="88" extrusionOk="0">
                  <a:moveTo>
                    <a:pt x="53" y="0"/>
                  </a:moveTo>
                  <a:cubicBezTo>
                    <a:pt x="18" y="18"/>
                    <a:pt x="1" y="35"/>
                    <a:pt x="18" y="53"/>
                  </a:cubicBezTo>
                  <a:cubicBezTo>
                    <a:pt x="18" y="70"/>
                    <a:pt x="53" y="87"/>
                    <a:pt x="75" y="87"/>
                  </a:cubicBezTo>
                  <a:cubicBezTo>
                    <a:pt x="110" y="70"/>
                    <a:pt x="127" y="53"/>
                    <a:pt x="127" y="35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757;p61"/>
            <p:cNvSpPr/>
            <p:nvPr/>
          </p:nvSpPr>
          <p:spPr>
            <a:xfrm>
              <a:off x="2221281" y="487566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35" y="1"/>
                  </a:moveTo>
                  <a:cubicBezTo>
                    <a:pt x="17" y="1"/>
                    <a:pt x="0" y="22"/>
                    <a:pt x="0" y="40"/>
                  </a:cubicBezTo>
                  <a:cubicBezTo>
                    <a:pt x="0" y="57"/>
                    <a:pt x="35" y="75"/>
                    <a:pt x="52" y="75"/>
                  </a:cubicBezTo>
                  <a:cubicBezTo>
                    <a:pt x="87" y="75"/>
                    <a:pt x="87" y="57"/>
                    <a:pt x="87" y="40"/>
                  </a:cubicBezTo>
                  <a:cubicBezTo>
                    <a:pt x="87" y="22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758;p61"/>
            <p:cNvSpPr/>
            <p:nvPr/>
          </p:nvSpPr>
          <p:spPr>
            <a:xfrm>
              <a:off x="2292346" y="498125"/>
              <a:ext cx="15833" cy="15190"/>
            </a:xfrm>
            <a:custGeom>
              <a:avLst/>
              <a:gdLst/>
              <a:ahLst/>
              <a:cxnLst/>
              <a:rect l="l" t="t" r="r" b="b"/>
              <a:pathLst>
                <a:path w="88" h="82" extrusionOk="0">
                  <a:moveTo>
                    <a:pt x="40" y="0"/>
                  </a:moveTo>
                  <a:cubicBezTo>
                    <a:pt x="1" y="0"/>
                    <a:pt x="1" y="0"/>
                    <a:pt x="1" y="35"/>
                  </a:cubicBezTo>
                  <a:cubicBezTo>
                    <a:pt x="1" y="52"/>
                    <a:pt x="40" y="74"/>
                    <a:pt x="58" y="74"/>
                  </a:cubicBezTo>
                  <a:cubicBezTo>
                    <a:pt x="63" y="79"/>
                    <a:pt x="67" y="81"/>
                    <a:pt x="72" y="81"/>
                  </a:cubicBezTo>
                  <a:cubicBezTo>
                    <a:pt x="82" y="81"/>
                    <a:pt x="87" y="68"/>
                    <a:pt x="75" y="52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759;p61"/>
            <p:cNvSpPr/>
            <p:nvPr/>
          </p:nvSpPr>
          <p:spPr>
            <a:xfrm>
              <a:off x="1483819" y="1537890"/>
              <a:ext cx="22849" cy="23156"/>
            </a:xfrm>
            <a:custGeom>
              <a:avLst/>
              <a:gdLst/>
              <a:ahLst/>
              <a:cxnLst/>
              <a:rect l="l" t="t" r="r" b="b"/>
              <a:pathLst>
                <a:path w="127" h="125" extrusionOk="0">
                  <a:moveTo>
                    <a:pt x="91" y="0"/>
                  </a:moveTo>
                  <a:cubicBezTo>
                    <a:pt x="85" y="0"/>
                    <a:pt x="79" y="3"/>
                    <a:pt x="74" y="9"/>
                  </a:cubicBezTo>
                  <a:cubicBezTo>
                    <a:pt x="35" y="27"/>
                    <a:pt x="0" y="44"/>
                    <a:pt x="0" y="79"/>
                  </a:cubicBezTo>
                  <a:cubicBezTo>
                    <a:pt x="0" y="108"/>
                    <a:pt x="10" y="125"/>
                    <a:pt x="28" y="125"/>
                  </a:cubicBezTo>
                  <a:cubicBezTo>
                    <a:pt x="35" y="125"/>
                    <a:pt x="43" y="122"/>
                    <a:pt x="52" y="118"/>
                  </a:cubicBezTo>
                  <a:cubicBezTo>
                    <a:pt x="91" y="118"/>
                    <a:pt x="109" y="79"/>
                    <a:pt x="126" y="44"/>
                  </a:cubicBezTo>
                  <a:cubicBezTo>
                    <a:pt x="126" y="19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760;p61"/>
            <p:cNvSpPr/>
            <p:nvPr/>
          </p:nvSpPr>
          <p:spPr>
            <a:xfrm>
              <a:off x="1584750" y="1507510"/>
              <a:ext cx="19791" cy="22600"/>
            </a:xfrm>
            <a:custGeom>
              <a:avLst/>
              <a:gdLst/>
              <a:ahLst/>
              <a:cxnLst/>
              <a:rect l="l" t="t" r="r" b="b"/>
              <a:pathLst>
                <a:path w="110" h="122" extrusionOk="0">
                  <a:moveTo>
                    <a:pt x="81" y="1"/>
                  </a:moveTo>
                  <a:cubicBezTo>
                    <a:pt x="74" y="1"/>
                    <a:pt x="66" y="3"/>
                    <a:pt x="57" y="8"/>
                  </a:cubicBezTo>
                  <a:cubicBezTo>
                    <a:pt x="18" y="8"/>
                    <a:pt x="0" y="43"/>
                    <a:pt x="0" y="82"/>
                  </a:cubicBezTo>
                  <a:cubicBezTo>
                    <a:pt x="0" y="96"/>
                    <a:pt x="12" y="121"/>
                    <a:pt x="37" y="121"/>
                  </a:cubicBezTo>
                  <a:cubicBezTo>
                    <a:pt x="43" y="121"/>
                    <a:pt x="49" y="120"/>
                    <a:pt x="57" y="117"/>
                  </a:cubicBezTo>
                  <a:cubicBezTo>
                    <a:pt x="74" y="117"/>
                    <a:pt x="109" y="82"/>
                    <a:pt x="109" y="43"/>
                  </a:cubicBezTo>
                  <a:cubicBezTo>
                    <a:pt x="109" y="17"/>
                    <a:pt x="100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761;p61"/>
            <p:cNvSpPr/>
            <p:nvPr/>
          </p:nvSpPr>
          <p:spPr>
            <a:xfrm>
              <a:off x="1679384" y="1487874"/>
              <a:ext cx="19251" cy="22044"/>
            </a:xfrm>
            <a:custGeom>
              <a:avLst/>
              <a:gdLst/>
              <a:ahLst/>
              <a:cxnLst/>
              <a:rect l="l" t="t" r="r" b="b"/>
              <a:pathLst>
                <a:path w="107" h="119" extrusionOk="0">
                  <a:moveTo>
                    <a:pt x="66" y="0"/>
                  </a:moveTo>
                  <a:cubicBezTo>
                    <a:pt x="61" y="0"/>
                    <a:pt x="57" y="2"/>
                    <a:pt x="53" y="5"/>
                  </a:cubicBezTo>
                  <a:cubicBezTo>
                    <a:pt x="18" y="5"/>
                    <a:pt x="1" y="40"/>
                    <a:pt x="1" y="62"/>
                  </a:cubicBezTo>
                  <a:cubicBezTo>
                    <a:pt x="1" y="90"/>
                    <a:pt x="13" y="118"/>
                    <a:pt x="26" y="118"/>
                  </a:cubicBezTo>
                  <a:cubicBezTo>
                    <a:pt x="29" y="118"/>
                    <a:pt x="33" y="117"/>
                    <a:pt x="36" y="114"/>
                  </a:cubicBezTo>
                  <a:cubicBezTo>
                    <a:pt x="75" y="114"/>
                    <a:pt x="92" y="79"/>
                    <a:pt x="92" y="62"/>
                  </a:cubicBezTo>
                  <a:cubicBezTo>
                    <a:pt x="107" y="29"/>
                    <a:pt x="86" y="0"/>
                    <a:pt x="6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762;p61"/>
            <p:cNvSpPr/>
            <p:nvPr/>
          </p:nvSpPr>
          <p:spPr>
            <a:xfrm>
              <a:off x="1760885" y="148546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7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92"/>
                    <a:pt x="18" y="127"/>
                    <a:pt x="35" y="127"/>
                  </a:cubicBezTo>
                  <a:cubicBezTo>
                    <a:pt x="57" y="127"/>
                    <a:pt x="74" y="92"/>
                    <a:pt x="74" y="75"/>
                  </a:cubicBezTo>
                  <a:cubicBezTo>
                    <a:pt x="92" y="35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763;p61"/>
            <p:cNvSpPr/>
            <p:nvPr/>
          </p:nvSpPr>
          <p:spPr>
            <a:xfrm>
              <a:off x="1819536" y="1494358"/>
              <a:ext cx="13494" cy="22229"/>
            </a:xfrm>
            <a:custGeom>
              <a:avLst/>
              <a:gdLst/>
              <a:ahLst/>
              <a:cxnLst/>
              <a:rect l="l" t="t" r="r" b="b"/>
              <a:pathLst>
                <a:path w="75" h="120" extrusionOk="0">
                  <a:moveTo>
                    <a:pt x="28" y="1"/>
                  </a:moveTo>
                  <a:cubicBezTo>
                    <a:pt x="18" y="1"/>
                    <a:pt x="15" y="32"/>
                    <a:pt x="1" y="61"/>
                  </a:cubicBezTo>
                  <a:cubicBezTo>
                    <a:pt x="1" y="79"/>
                    <a:pt x="18" y="114"/>
                    <a:pt x="36" y="114"/>
                  </a:cubicBezTo>
                  <a:cubicBezTo>
                    <a:pt x="36" y="118"/>
                    <a:pt x="36" y="120"/>
                    <a:pt x="38" y="120"/>
                  </a:cubicBezTo>
                  <a:cubicBezTo>
                    <a:pt x="43" y="120"/>
                    <a:pt x="57" y="89"/>
                    <a:pt x="57" y="61"/>
                  </a:cubicBezTo>
                  <a:cubicBezTo>
                    <a:pt x="75" y="44"/>
                    <a:pt x="57" y="5"/>
                    <a:pt x="36" y="5"/>
                  </a:cubicBezTo>
                  <a:cubicBezTo>
                    <a:pt x="33" y="2"/>
                    <a:pt x="30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764;p61"/>
            <p:cNvSpPr/>
            <p:nvPr/>
          </p:nvSpPr>
          <p:spPr>
            <a:xfrm>
              <a:off x="1861815" y="1508807"/>
              <a:ext cx="7197" cy="20377"/>
            </a:xfrm>
            <a:custGeom>
              <a:avLst/>
              <a:gdLst/>
              <a:ahLst/>
              <a:cxnLst/>
              <a:rect l="l" t="t" r="r" b="b"/>
              <a:pathLst>
                <a:path w="40" h="110" extrusionOk="0">
                  <a:moveTo>
                    <a:pt x="18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" y="110"/>
                    <a:pt x="18" y="110"/>
                  </a:cubicBezTo>
                  <a:cubicBezTo>
                    <a:pt x="40" y="110"/>
                    <a:pt x="40" y="92"/>
                    <a:pt x="40" y="57"/>
                  </a:cubicBezTo>
                  <a:cubicBezTo>
                    <a:pt x="40" y="36"/>
                    <a:pt x="40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765;p61"/>
            <p:cNvSpPr/>
            <p:nvPr/>
          </p:nvSpPr>
          <p:spPr>
            <a:xfrm>
              <a:off x="1473564" y="1631808"/>
              <a:ext cx="23749" cy="24823"/>
            </a:xfrm>
            <a:custGeom>
              <a:avLst/>
              <a:gdLst/>
              <a:ahLst/>
              <a:cxnLst/>
              <a:rect l="l" t="t" r="r" b="b"/>
              <a:pathLst>
                <a:path w="132" h="134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1" y="81"/>
                  </a:cubicBezTo>
                  <a:cubicBezTo>
                    <a:pt x="1" y="116"/>
                    <a:pt x="22" y="133"/>
                    <a:pt x="57" y="133"/>
                  </a:cubicBezTo>
                  <a:cubicBezTo>
                    <a:pt x="92" y="133"/>
                    <a:pt x="109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766;p61"/>
            <p:cNvSpPr/>
            <p:nvPr/>
          </p:nvSpPr>
          <p:spPr>
            <a:xfrm>
              <a:off x="1571437" y="1605503"/>
              <a:ext cx="23569" cy="27602"/>
            </a:xfrm>
            <a:custGeom>
              <a:avLst/>
              <a:gdLst/>
              <a:ahLst/>
              <a:cxnLst/>
              <a:rect l="l" t="t" r="r" b="b"/>
              <a:pathLst>
                <a:path w="131" h="149" extrusionOk="0">
                  <a:moveTo>
                    <a:pt x="92" y="1"/>
                  </a:moveTo>
                  <a:cubicBezTo>
                    <a:pt x="87" y="1"/>
                    <a:pt x="81" y="2"/>
                    <a:pt x="74" y="5"/>
                  </a:cubicBezTo>
                  <a:cubicBezTo>
                    <a:pt x="40" y="5"/>
                    <a:pt x="22" y="40"/>
                    <a:pt x="0" y="79"/>
                  </a:cubicBezTo>
                  <a:cubicBezTo>
                    <a:pt x="0" y="114"/>
                    <a:pt x="22" y="149"/>
                    <a:pt x="57" y="149"/>
                  </a:cubicBezTo>
                  <a:cubicBezTo>
                    <a:pt x="92" y="131"/>
                    <a:pt x="109" y="97"/>
                    <a:pt x="131" y="57"/>
                  </a:cubicBezTo>
                  <a:cubicBezTo>
                    <a:pt x="131" y="29"/>
                    <a:pt x="116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767;p61"/>
            <p:cNvSpPr/>
            <p:nvPr/>
          </p:nvSpPr>
          <p:spPr>
            <a:xfrm>
              <a:off x="1666071" y="1589387"/>
              <a:ext cx="19791" cy="26861"/>
            </a:xfrm>
            <a:custGeom>
              <a:avLst/>
              <a:gdLst/>
              <a:ahLst/>
              <a:cxnLst/>
              <a:rect l="l" t="t" r="r" b="b"/>
              <a:pathLst>
                <a:path w="110" h="145" extrusionOk="0">
                  <a:moveTo>
                    <a:pt x="57" y="1"/>
                  </a:moveTo>
                  <a:cubicBezTo>
                    <a:pt x="40" y="1"/>
                    <a:pt x="1" y="36"/>
                    <a:pt x="1" y="75"/>
                  </a:cubicBezTo>
                  <a:cubicBezTo>
                    <a:pt x="1" y="110"/>
                    <a:pt x="18" y="144"/>
                    <a:pt x="40" y="144"/>
                  </a:cubicBezTo>
                  <a:cubicBezTo>
                    <a:pt x="75" y="144"/>
                    <a:pt x="92" y="110"/>
                    <a:pt x="110" y="57"/>
                  </a:cubicBezTo>
                  <a:cubicBezTo>
                    <a:pt x="110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768;p61"/>
            <p:cNvSpPr/>
            <p:nvPr/>
          </p:nvSpPr>
          <p:spPr>
            <a:xfrm>
              <a:off x="1747571" y="1586238"/>
              <a:ext cx="16552" cy="26861"/>
            </a:xfrm>
            <a:custGeom>
              <a:avLst/>
              <a:gdLst/>
              <a:ahLst/>
              <a:cxnLst/>
              <a:rect l="l" t="t" r="r" b="b"/>
              <a:pathLst>
                <a:path w="92" h="145" extrusionOk="0">
                  <a:moveTo>
                    <a:pt x="57" y="0"/>
                  </a:moveTo>
                  <a:cubicBezTo>
                    <a:pt x="40" y="0"/>
                    <a:pt x="22" y="35"/>
                    <a:pt x="0" y="74"/>
                  </a:cubicBezTo>
                  <a:cubicBezTo>
                    <a:pt x="0" y="109"/>
                    <a:pt x="22" y="144"/>
                    <a:pt x="40" y="144"/>
                  </a:cubicBezTo>
                  <a:cubicBezTo>
                    <a:pt x="57" y="144"/>
                    <a:pt x="74" y="127"/>
                    <a:pt x="92" y="74"/>
                  </a:cubicBezTo>
                  <a:cubicBezTo>
                    <a:pt x="92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769;p61"/>
            <p:cNvSpPr/>
            <p:nvPr/>
          </p:nvSpPr>
          <p:spPr>
            <a:xfrm>
              <a:off x="1810181" y="1592721"/>
              <a:ext cx="9535" cy="27602"/>
            </a:xfrm>
            <a:custGeom>
              <a:avLst/>
              <a:gdLst/>
              <a:ahLst/>
              <a:cxnLst/>
              <a:rect l="l" t="t" r="r" b="b"/>
              <a:pathLst>
                <a:path w="53" h="149" extrusionOk="0">
                  <a:moveTo>
                    <a:pt x="35" y="0"/>
                  </a:moveTo>
                  <a:cubicBezTo>
                    <a:pt x="18" y="0"/>
                    <a:pt x="1" y="39"/>
                    <a:pt x="1" y="74"/>
                  </a:cubicBezTo>
                  <a:cubicBezTo>
                    <a:pt x="1" y="109"/>
                    <a:pt x="1" y="148"/>
                    <a:pt x="18" y="148"/>
                  </a:cubicBezTo>
                  <a:cubicBezTo>
                    <a:pt x="35" y="148"/>
                    <a:pt x="53" y="109"/>
                    <a:pt x="53" y="74"/>
                  </a:cubicBezTo>
                  <a:cubicBezTo>
                    <a:pt x="53" y="39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770;p61"/>
            <p:cNvSpPr/>
            <p:nvPr/>
          </p:nvSpPr>
          <p:spPr>
            <a:xfrm>
              <a:off x="1852460" y="1603095"/>
              <a:ext cx="9535" cy="23711"/>
            </a:xfrm>
            <a:custGeom>
              <a:avLst/>
              <a:gdLst/>
              <a:ahLst/>
              <a:cxnLst/>
              <a:rect l="l" t="t" r="r" b="b"/>
              <a:pathLst>
                <a:path w="53" h="128" extrusionOk="0">
                  <a:moveTo>
                    <a:pt x="35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92"/>
                    <a:pt x="1" y="127"/>
                    <a:pt x="18" y="127"/>
                  </a:cubicBezTo>
                  <a:cubicBezTo>
                    <a:pt x="35" y="127"/>
                    <a:pt x="35" y="110"/>
                    <a:pt x="35" y="70"/>
                  </a:cubicBezTo>
                  <a:cubicBezTo>
                    <a:pt x="53" y="36"/>
                    <a:pt x="3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771;p61"/>
            <p:cNvSpPr/>
            <p:nvPr/>
          </p:nvSpPr>
          <p:spPr>
            <a:xfrm>
              <a:off x="1460970" y="1733691"/>
              <a:ext cx="23029" cy="27602"/>
            </a:xfrm>
            <a:custGeom>
              <a:avLst/>
              <a:gdLst/>
              <a:ahLst/>
              <a:cxnLst/>
              <a:rect l="l" t="t" r="r" b="b"/>
              <a:pathLst>
                <a:path w="128" h="149" extrusionOk="0">
                  <a:moveTo>
                    <a:pt x="71" y="1"/>
                  </a:moveTo>
                  <a:cubicBezTo>
                    <a:pt x="36" y="18"/>
                    <a:pt x="18" y="57"/>
                    <a:pt x="18" y="92"/>
                  </a:cubicBezTo>
                  <a:cubicBezTo>
                    <a:pt x="1" y="127"/>
                    <a:pt x="18" y="149"/>
                    <a:pt x="53" y="149"/>
                  </a:cubicBezTo>
                  <a:cubicBezTo>
                    <a:pt x="92" y="149"/>
                    <a:pt x="110" y="110"/>
                    <a:pt x="127" y="75"/>
                  </a:cubicBezTo>
                  <a:cubicBezTo>
                    <a:pt x="127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772;p61"/>
            <p:cNvSpPr/>
            <p:nvPr/>
          </p:nvSpPr>
          <p:spPr>
            <a:xfrm>
              <a:off x="1555784" y="1716093"/>
              <a:ext cx="22849" cy="28342"/>
            </a:xfrm>
            <a:custGeom>
              <a:avLst/>
              <a:gdLst/>
              <a:ahLst/>
              <a:cxnLst/>
              <a:rect l="l" t="t" r="r" b="b"/>
              <a:pathLst>
                <a:path w="127" h="153" extrusionOk="0">
                  <a:moveTo>
                    <a:pt x="88" y="0"/>
                  </a:moveTo>
                  <a:cubicBezTo>
                    <a:pt x="83" y="0"/>
                    <a:pt x="77" y="1"/>
                    <a:pt x="70" y="4"/>
                  </a:cubicBezTo>
                  <a:cubicBezTo>
                    <a:pt x="53" y="4"/>
                    <a:pt x="18" y="44"/>
                    <a:pt x="18" y="78"/>
                  </a:cubicBezTo>
                  <a:cubicBezTo>
                    <a:pt x="0" y="113"/>
                    <a:pt x="18" y="152"/>
                    <a:pt x="53" y="152"/>
                  </a:cubicBezTo>
                  <a:cubicBezTo>
                    <a:pt x="87" y="152"/>
                    <a:pt x="109" y="96"/>
                    <a:pt x="127" y="61"/>
                  </a:cubicBezTo>
                  <a:cubicBezTo>
                    <a:pt x="127" y="32"/>
                    <a:pt x="115" y="0"/>
                    <a:pt x="8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773;p61"/>
            <p:cNvSpPr/>
            <p:nvPr/>
          </p:nvSpPr>
          <p:spPr>
            <a:xfrm>
              <a:off x="1646640" y="1703867"/>
              <a:ext cx="19611" cy="30010"/>
            </a:xfrm>
            <a:custGeom>
              <a:avLst/>
              <a:gdLst/>
              <a:ahLst/>
              <a:cxnLst/>
              <a:rect l="l" t="t" r="r" b="b"/>
              <a:pathLst>
                <a:path w="109" h="162" extrusionOk="0">
                  <a:moveTo>
                    <a:pt x="74" y="1"/>
                  </a:moveTo>
                  <a:cubicBezTo>
                    <a:pt x="39" y="1"/>
                    <a:pt x="18" y="36"/>
                    <a:pt x="0" y="70"/>
                  </a:cubicBezTo>
                  <a:cubicBezTo>
                    <a:pt x="0" y="127"/>
                    <a:pt x="18" y="162"/>
                    <a:pt x="57" y="162"/>
                  </a:cubicBezTo>
                  <a:cubicBezTo>
                    <a:pt x="74" y="144"/>
                    <a:pt x="109" y="110"/>
                    <a:pt x="109" y="70"/>
                  </a:cubicBezTo>
                  <a:cubicBezTo>
                    <a:pt x="109" y="36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774;p61"/>
            <p:cNvSpPr/>
            <p:nvPr/>
          </p:nvSpPr>
          <p:spPr>
            <a:xfrm>
              <a:off x="1727961" y="1700718"/>
              <a:ext cx="19791" cy="30010"/>
            </a:xfrm>
            <a:custGeom>
              <a:avLst/>
              <a:gdLst/>
              <a:ahLst/>
              <a:cxnLst/>
              <a:rect l="l" t="t" r="r" b="b"/>
              <a:pathLst>
                <a:path w="110" h="162" extrusionOk="0">
                  <a:moveTo>
                    <a:pt x="75" y="0"/>
                  </a:moveTo>
                  <a:cubicBezTo>
                    <a:pt x="40" y="0"/>
                    <a:pt x="22" y="35"/>
                    <a:pt x="22" y="87"/>
                  </a:cubicBezTo>
                  <a:cubicBezTo>
                    <a:pt x="1" y="127"/>
                    <a:pt x="22" y="161"/>
                    <a:pt x="40" y="161"/>
                  </a:cubicBezTo>
                  <a:cubicBezTo>
                    <a:pt x="75" y="161"/>
                    <a:pt x="92" y="127"/>
                    <a:pt x="92" y="87"/>
                  </a:cubicBezTo>
                  <a:cubicBezTo>
                    <a:pt x="109" y="35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775;p61"/>
            <p:cNvSpPr/>
            <p:nvPr/>
          </p:nvSpPr>
          <p:spPr>
            <a:xfrm>
              <a:off x="1793809" y="1703867"/>
              <a:ext cx="12594" cy="26861"/>
            </a:xfrm>
            <a:custGeom>
              <a:avLst/>
              <a:gdLst/>
              <a:ahLst/>
              <a:cxnLst/>
              <a:rect l="l" t="t" r="r" b="b"/>
              <a:pathLst>
                <a:path w="70" h="145" extrusionOk="0">
                  <a:moveTo>
                    <a:pt x="35" y="1"/>
                  </a:moveTo>
                  <a:cubicBezTo>
                    <a:pt x="18" y="1"/>
                    <a:pt x="0" y="36"/>
                    <a:pt x="0" y="70"/>
                  </a:cubicBezTo>
                  <a:cubicBezTo>
                    <a:pt x="0" y="110"/>
                    <a:pt x="0" y="144"/>
                    <a:pt x="18" y="144"/>
                  </a:cubicBezTo>
                  <a:cubicBezTo>
                    <a:pt x="35" y="144"/>
                    <a:pt x="52" y="110"/>
                    <a:pt x="52" y="70"/>
                  </a:cubicBezTo>
                  <a:cubicBezTo>
                    <a:pt x="70" y="36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776;p61"/>
            <p:cNvSpPr/>
            <p:nvPr/>
          </p:nvSpPr>
          <p:spPr>
            <a:xfrm>
              <a:off x="1839146" y="1707201"/>
              <a:ext cx="10435" cy="23526"/>
            </a:xfrm>
            <a:custGeom>
              <a:avLst/>
              <a:gdLst/>
              <a:ahLst/>
              <a:cxnLst/>
              <a:rect l="l" t="t" r="r" b="b"/>
              <a:pathLst>
                <a:path w="58" h="127" extrusionOk="0">
                  <a:moveTo>
                    <a:pt x="35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1" y="126"/>
                    <a:pt x="18" y="126"/>
                  </a:cubicBezTo>
                  <a:cubicBezTo>
                    <a:pt x="35" y="126"/>
                    <a:pt x="35" y="109"/>
                    <a:pt x="57" y="52"/>
                  </a:cubicBezTo>
                  <a:cubicBezTo>
                    <a:pt x="57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777;p61"/>
            <p:cNvSpPr/>
            <p:nvPr/>
          </p:nvSpPr>
          <p:spPr>
            <a:xfrm>
              <a:off x="1447657" y="1841687"/>
              <a:ext cx="23029" cy="23711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75" y="1"/>
                  </a:moveTo>
                  <a:cubicBezTo>
                    <a:pt x="36" y="1"/>
                    <a:pt x="18" y="36"/>
                    <a:pt x="18" y="70"/>
                  </a:cubicBezTo>
                  <a:cubicBezTo>
                    <a:pt x="1" y="110"/>
                    <a:pt x="18" y="127"/>
                    <a:pt x="57" y="127"/>
                  </a:cubicBezTo>
                  <a:cubicBezTo>
                    <a:pt x="92" y="127"/>
                    <a:pt x="110" y="88"/>
                    <a:pt x="110" y="53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3778;p61"/>
            <p:cNvSpPr/>
            <p:nvPr/>
          </p:nvSpPr>
          <p:spPr>
            <a:xfrm>
              <a:off x="1539412" y="1827979"/>
              <a:ext cx="22849" cy="26861"/>
            </a:xfrm>
            <a:custGeom>
              <a:avLst/>
              <a:gdLst/>
              <a:ahLst/>
              <a:cxnLst/>
              <a:rect l="l" t="t" r="r" b="b"/>
              <a:pathLst>
                <a:path w="127" h="145" extrusionOk="0">
                  <a:moveTo>
                    <a:pt x="70" y="1"/>
                  </a:moveTo>
                  <a:cubicBezTo>
                    <a:pt x="52" y="1"/>
                    <a:pt x="17" y="36"/>
                    <a:pt x="17" y="92"/>
                  </a:cubicBezTo>
                  <a:cubicBezTo>
                    <a:pt x="0" y="127"/>
                    <a:pt x="17" y="144"/>
                    <a:pt x="52" y="144"/>
                  </a:cubicBezTo>
                  <a:cubicBezTo>
                    <a:pt x="91" y="144"/>
                    <a:pt x="109" y="110"/>
                    <a:pt x="126" y="75"/>
                  </a:cubicBezTo>
                  <a:cubicBezTo>
                    <a:pt x="126" y="36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3779;p61"/>
            <p:cNvSpPr/>
            <p:nvPr/>
          </p:nvSpPr>
          <p:spPr>
            <a:xfrm>
              <a:off x="1627030" y="1821681"/>
              <a:ext cx="22849" cy="30010"/>
            </a:xfrm>
            <a:custGeom>
              <a:avLst/>
              <a:gdLst/>
              <a:ahLst/>
              <a:cxnLst/>
              <a:rect l="l" t="t" r="r" b="b"/>
              <a:pathLst>
                <a:path w="127" h="162" extrusionOk="0">
                  <a:moveTo>
                    <a:pt x="74" y="0"/>
                  </a:moveTo>
                  <a:cubicBezTo>
                    <a:pt x="57" y="0"/>
                    <a:pt x="18" y="35"/>
                    <a:pt x="18" y="70"/>
                  </a:cubicBezTo>
                  <a:cubicBezTo>
                    <a:pt x="0" y="126"/>
                    <a:pt x="18" y="161"/>
                    <a:pt x="57" y="161"/>
                  </a:cubicBezTo>
                  <a:cubicBezTo>
                    <a:pt x="74" y="161"/>
                    <a:pt x="109" y="126"/>
                    <a:pt x="109" y="70"/>
                  </a:cubicBezTo>
                  <a:cubicBezTo>
                    <a:pt x="127" y="35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3780;p61"/>
            <p:cNvSpPr/>
            <p:nvPr/>
          </p:nvSpPr>
          <p:spPr>
            <a:xfrm>
              <a:off x="1712308" y="1821681"/>
              <a:ext cx="15833" cy="26675"/>
            </a:xfrm>
            <a:custGeom>
              <a:avLst/>
              <a:gdLst/>
              <a:ahLst/>
              <a:cxnLst/>
              <a:rect l="l" t="t" r="r" b="b"/>
              <a:pathLst>
                <a:path w="88" h="144" extrusionOk="0">
                  <a:moveTo>
                    <a:pt x="53" y="0"/>
                  </a:moveTo>
                  <a:cubicBezTo>
                    <a:pt x="35" y="0"/>
                    <a:pt x="1" y="35"/>
                    <a:pt x="1" y="70"/>
                  </a:cubicBezTo>
                  <a:cubicBezTo>
                    <a:pt x="1" y="109"/>
                    <a:pt x="1" y="144"/>
                    <a:pt x="35" y="144"/>
                  </a:cubicBezTo>
                  <a:cubicBezTo>
                    <a:pt x="53" y="144"/>
                    <a:pt x="70" y="109"/>
                    <a:pt x="88" y="70"/>
                  </a:cubicBezTo>
                  <a:cubicBezTo>
                    <a:pt x="88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3781;p61"/>
            <p:cNvSpPr/>
            <p:nvPr/>
          </p:nvSpPr>
          <p:spPr>
            <a:xfrm>
              <a:off x="1774198" y="1817606"/>
              <a:ext cx="16552" cy="27602"/>
            </a:xfrm>
            <a:custGeom>
              <a:avLst/>
              <a:gdLst/>
              <a:ahLst/>
              <a:cxnLst/>
              <a:rect l="l" t="t" r="r" b="b"/>
              <a:pathLst>
                <a:path w="92" h="149" extrusionOk="0">
                  <a:moveTo>
                    <a:pt x="53" y="0"/>
                  </a:moveTo>
                  <a:cubicBezTo>
                    <a:pt x="35" y="0"/>
                    <a:pt x="18" y="39"/>
                    <a:pt x="18" y="74"/>
                  </a:cubicBezTo>
                  <a:cubicBezTo>
                    <a:pt x="0" y="109"/>
                    <a:pt x="18" y="148"/>
                    <a:pt x="35" y="148"/>
                  </a:cubicBezTo>
                  <a:cubicBezTo>
                    <a:pt x="53" y="148"/>
                    <a:pt x="70" y="109"/>
                    <a:pt x="70" y="74"/>
                  </a:cubicBezTo>
                  <a:cubicBezTo>
                    <a:pt x="92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3782;p61"/>
            <p:cNvSpPr/>
            <p:nvPr/>
          </p:nvSpPr>
          <p:spPr>
            <a:xfrm>
              <a:off x="1825833" y="1811122"/>
              <a:ext cx="10435" cy="26861"/>
            </a:xfrm>
            <a:custGeom>
              <a:avLst/>
              <a:gdLst/>
              <a:ahLst/>
              <a:cxnLst/>
              <a:rect l="l" t="t" r="r" b="b"/>
              <a:pathLst>
                <a:path w="58" h="145" extrusionOk="0">
                  <a:moveTo>
                    <a:pt x="40" y="0"/>
                  </a:moveTo>
                  <a:cubicBezTo>
                    <a:pt x="22" y="0"/>
                    <a:pt x="1" y="35"/>
                    <a:pt x="1" y="74"/>
                  </a:cubicBezTo>
                  <a:cubicBezTo>
                    <a:pt x="1" y="109"/>
                    <a:pt x="1" y="144"/>
                    <a:pt x="22" y="144"/>
                  </a:cubicBezTo>
                  <a:cubicBezTo>
                    <a:pt x="40" y="127"/>
                    <a:pt x="40" y="109"/>
                    <a:pt x="57" y="74"/>
                  </a:cubicBezTo>
                  <a:cubicBezTo>
                    <a:pt x="57" y="35"/>
                    <a:pt x="40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3783;p61"/>
            <p:cNvSpPr/>
            <p:nvPr/>
          </p:nvSpPr>
          <p:spPr>
            <a:xfrm>
              <a:off x="1438301" y="194245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70" y="1"/>
                  </a:moveTo>
                  <a:cubicBezTo>
                    <a:pt x="36" y="1"/>
                    <a:pt x="1" y="36"/>
                    <a:pt x="1" y="53"/>
                  </a:cubicBezTo>
                  <a:cubicBezTo>
                    <a:pt x="1" y="88"/>
                    <a:pt x="18" y="127"/>
                    <a:pt x="53" y="127"/>
                  </a:cubicBezTo>
                  <a:cubicBezTo>
                    <a:pt x="70" y="110"/>
                    <a:pt x="109" y="88"/>
                    <a:pt x="109" y="53"/>
                  </a:cubicBezTo>
                  <a:cubicBezTo>
                    <a:pt x="109" y="18"/>
                    <a:pt x="88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3784;p61"/>
            <p:cNvSpPr/>
            <p:nvPr/>
          </p:nvSpPr>
          <p:spPr>
            <a:xfrm>
              <a:off x="1526099" y="1935234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1"/>
                  </a:moveTo>
                  <a:cubicBezTo>
                    <a:pt x="35" y="1"/>
                    <a:pt x="17" y="40"/>
                    <a:pt x="17" y="75"/>
                  </a:cubicBezTo>
                  <a:cubicBezTo>
                    <a:pt x="0" y="109"/>
                    <a:pt x="35" y="127"/>
                    <a:pt x="57" y="127"/>
                  </a:cubicBezTo>
                  <a:cubicBezTo>
                    <a:pt x="91" y="127"/>
                    <a:pt x="109" y="109"/>
                    <a:pt x="109" y="75"/>
                  </a:cubicBezTo>
                  <a:cubicBezTo>
                    <a:pt x="126" y="40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3785;p61"/>
            <p:cNvSpPr/>
            <p:nvPr/>
          </p:nvSpPr>
          <p:spPr>
            <a:xfrm>
              <a:off x="1614436" y="1932085"/>
              <a:ext cx="19791" cy="26675"/>
            </a:xfrm>
            <a:custGeom>
              <a:avLst/>
              <a:gdLst/>
              <a:ahLst/>
              <a:cxnLst/>
              <a:rect l="l" t="t" r="r" b="b"/>
              <a:pathLst>
                <a:path w="110" h="144" extrusionOk="0">
                  <a:moveTo>
                    <a:pt x="53" y="0"/>
                  </a:moveTo>
                  <a:cubicBezTo>
                    <a:pt x="36" y="0"/>
                    <a:pt x="1" y="35"/>
                    <a:pt x="1" y="74"/>
                  </a:cubicBezTo>
                  <a:cubicBezTo>
                    <a:pt x="1" y="109"/>
                    <a:pt x="18" y="144"/>
                    <a:pt x="36" y="144"/>
                  </a:cubicBezTo>
                  <a:cubicBezTo>
                    <a:pt x="70" y="144"/>
                    <a:pt x="88" y="109"/>
                    <a:pt x="110" y="74"/>
                  </a:cubicBezTo>
                  <a:cubicBezTo>
                    <a:pt x="110" y="35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3786;p61"/>
            <p:cNvSpPr/>
            <p:nvPr/>
          </p:nvSpPr>
          <p:spPr>
            <a:xfrm>
              <a:off x="1695936" y="1932085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52" y="0"/>
                  </a:moveTo>
                  <a:cubicBezTo>
                    <a:pt x="35" y="0"/>
                    <a:pt x="0" y="35"/>
                    <a:pt x="0" y="74"/>
                  </a:cubicBezTo>
                  <a:cubicBezTo>
                    <a:pt x="0" y="109"/>
                    <a:pt x="18" y="126"/>
                    <a:pt x="35" y="126"/>
                  </a:cubicBezTo>
                  <a:cubicBezTo>
                    <a:pt x="52" y="126"/>
                    <a:pt x="92" y="109"/>
                    <a:pt x="92" y="74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3787;p61"/>
            <p:cNvSpPr/>
            <p:nvPr/>
          </p:nvSpPr>
          <p:spPr>
            <a:xfrm>
              <a:off x="1760885" y="1924676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65" y="1"/>
                  </a:moveTo>
                  <a:cubicBezTo>
                    <a:pt x="63" y="1"/>
                    <a:pt x="60" y="2"/>
                    <a:pt x="57" y="5"/>
                  </a:cubicBezTo>
                  <a:cubicBezTo>
                    <a:pt x="35" y="5"/>
                    <a:pt x="18" y="40"/>
                    <a:pt x="0" y="75"/>
                  </a:cubicBezTo>
                  <a:cubicBezTo>
                    <a:pt x="0" y="114"/>
                    <a:pt x="18" y="132"/>
                    <a:pt x="35" y="132"/>
                  </a:cubicBezTo>
                  <a:cubicBezTo>
                    <a:pt x="57" y="132"/>
                    <a:pt x="74" y="97"/>
                    <a:pt x="74" y="58"/>
                  </a:cubicBezTo>
                  <a:cubicBezTo>
                    <a:pt x="74" y="29"/>
                    <a:pt x="7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3788;p61"/>
            <p:cNvSpPr/>
            <p:nvPr/>
          </p:nvSpPr>
          <p:spPr>
            <a:xfrm>
              <a:off x="1813239" y="1911894"/>
              <a:ext cx="9715" cy="23526"/>
            </a:xfrm>
            <a:custGeom>
              <a:avLst/>
              <a:gdLst/>
              <a:ahLst/>
              <a:cxnLst/>
              <a:rect l="l" t="t" r="r" b="b"/>
              <a:pathLst>
                <a:path w="54" h="127" extrusionOk="0">
                  <a:moveTo>
                    <a:pt x="36" y="0"/>
                  </a:moveTo>
                  <a:cubicBezTo>
                    <a:pt x="18" y="0"/>
                    <a:pt x="18" y="35"/>
                    <a:pt x="1" y="74"/>
                  </a:cubicBezTo>
                  <a:cubicBezTo>
                    <a:pt x="1" y="109"/>
                    <a:pt x="18" y="127"/>
                    <a:pt x="36" y="127"/>
                  </a:cubicBezTo>
                  <a:cubicBezTo>
                    <a:pt x="36" y="127"/>
                    <a:pt x="53" y="92"/>
                    <a:pt x="53" y="57"/>
                  </a:cubicBezTo>
                  <a:cubicBezTo>
                    <a:pt x="53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3789;p61"/>
            <p:cNvSpPr/>
            <p:nvPr/>
          </p:nvSpPr>
          <p:spPr>
            <a:xfrm>
              <a:off x="1434343" y="202952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8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1" y="92"/>
                    <a:pt x="23" y="109"/>
                    <a:pt x="40" y="109"/>
                  </a:cubicBezTo>
                  <a:cubicBezTo>
                    <a:pt x="75" y="109"/>
                    <a:pt x="92" y="75"/>
                    <a:pt x="92" y="53"/>
                  </a:cubicBezTo>
                  <a:cubicBezTo>
                    <a:pt x="92" y="18"/>
                    <a:pt x="75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3790;p61"/>
            <p:cNvSpPr/>
            <p:nvPr/>
          </p:nvSpPr>
          <p:spPr>
            <a:xfrm>
              <a:off x="1522860" y="2029523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35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5" y="92"/>
                    <a:pt x="92" y="75"/>
                    <a:pt x="92" y="35"/>
                  </a:cubicBezTo>
                  <a:cubicBezTo>
                    <a:pt x="92" y="18"/>
                    <a:pt x="75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3791;p61"/>
            <p:cNvSpPr/>
            <p:nvPr/>
          </p:nvSpPr>
          <p:spPr>
            <a:xfrm>
              <a:off x="1607419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92" y="92"/>
                    <a:pt x="92" y="52"/>
                  </a:cubicBezTo>
                  <a:cubicBezTo>
                    <a:pt x="92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3792;p61"/>
            <p:cNvSpPr/>
            <p:nvPr/>
          </p:nvSpPr>
          <p:spPr>
            <a:xfrm>
              <a:off x="1688920" y="2026374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9" y="0"/>
                  </a:moveTo>
                  <a:cubicBezTo>
                    <a:pt x="22" y="0"/>
                    <a:pt x="0" y="18"/>
                    <a:pt x="0" y="52"/>
                  </a:cubicBezTo>
                  <a:cubicBezTo>
                    <a:pt x="0" y="92"/>
                    <a:pt x="22" y="109"/>
                    <a:pt x="39" y="109"/>
                  </a:cubicBezTo>
                  <a:cubicBezTo>
                    <a:pt x="74" y="109"/>
                    <a:pt x="91" y="70"/>
                    <a:pt x="91" y="52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3793;p61"/>
            <p:cNvSpPr/>
            <p:nvPr/>
          </p:nvSpPr>
          <p:spPr>
            <a:xfrm>
              <a:off x="1754588" y="2015815"/>
              <a:ext cx="12774" cy="20377"/>
            </a:xfrm>
            <a:custGeom>
              <a:avLst/>
              <a:gdLst/>
              <a:ahLst/>
              <a:cxnLst/>
              <a:rect l="l" t="t" r="r" b="b"/>
              <a:pathLst>
                <a:path w="71" h="110" extrusionOk="0">
                  <a:moveTo>
                    <a:pt x="35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92"/>
                    <a:pt x="18" y="109"/>
                    <a:pt x="35" y="109"/>
                  </a:cubicBezTo>
                  <a:cubicBezTo>
                    <a:pt x="53" y="109"/>
                    <a:pt x="70" y="75"/>
                    <a:pt x="70" y="57"/>
                  </a:cubicBezTo>
                  <a:cubicBezTo>
                    <a:pt x="70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3794;p61"/>
            <p:cNvSpPr/>
            <p:nvPr/>
          </p:nvSpPr>
          <p:spPr>
            <a:xfrm>
              <a:off x="1810181" y="2001366"/>
              <a:ext cx="9535" cy="17969"/>
            </a:xfrm>
            <a:custGeom>
              <a:avLst/>
              <a:gdLst/>
              <a:ahLst/>
              <a:cxnLst/>
              <a:rect l="l" t="t" r="r" b="b"/>
              <a:pathLst>
                <a:path w="53" h="97" extrusionOk="0">
                  <a:moveTo>
                    <a:pt x="32" y="0"/>
                  </a:moveTo>
                  <a:cubicBezTo>
                    <a:pt x="28" y="0"/>
                    <a:pt x="23" y="3"/>
                    <a:pt x="18" y="9"/>
                  </a:cubicBezTo>
                  <a:cubicBezTo>
                    <a:pt x="1" y="9"/>
                    <a:pt x="1" y="26"/>
                    <a:pt x="1" y="61"/>
                  </a:cubicBezTo>
                  <a:cubicBezTo>
                    <a:pt x="1" y="96"/>
                    <a:pt x="1" y="96"/>
                    <a:pt x="18" y="96"/>
                  </a:cubicBezTo>
                  <a:cubicBezTo>
                    <a:pt x="35" y="96"/>
                    <a:pt x="53" y="61"/>
                    <a:pt x="53" y="44"/>
                  </a:cubicBezTo>
                  <a:cubicBezTo>
                    <a:pt x="53" y="19"/>
                    <a:pt x="44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3795;p61"/>
            <p:cNvSpPr/>
            <p:nvPr/>
          </p:nvSpPr>
          <p:spPr>
            <a:xfrm>
              <a:off x="1310743" y="1158513"/>
              <a:ext cx="13494" cy="16116"/>
            </a:xfrm>
            <a:custGeom>
              <a:avLst/>
              <a:gdLst/>
              <a:ahLst/>
              <a:cxnLst/>
              <a:rect l="l" t="t" r="r" b="b"/>
              <a:pathLst>
                <a:path w="75" h="87" extrusionOk="0">
                  <a:moveTo>
                    <a:pt x="53" y="0"/>
                  </a:moveTo>
                  <a:cubicBezTo>
                    <a:pt x="48" y="0"/>
                    <a:pt x="42" y="3"/>
                    <a:pt x="35" y="8"/>
                  </a:cubicBezTo>
                  <a:cubicBezTo>
                    <a:pt x="18" y="8"/>
                    <a:pt x="0" y="25"/>
                    <a:pt x="0" y="60"/>
                  </a:cubicBezTo>
                  <a:cubicBezTo>
                    <a:pt x="13" y="72"/>
                    <a:pt x="25" y="86"/>
                    <a:pt x="39" y="86"/>
                  </a:cubicBezTo>
                  <a:cubicBezTo>
                    <a:pt x="44" y="86"/>
                    <a:pt x="50" y="84"/>
                    <a:pt x="57" y="77"/>
                  </a:cubicBezTo>
                  <a:cubicBezTo>
                    <a:pt x="74" y="77"/>
                    <a:pt x="74" y="60"/>
                    <a:pt x="74" y="25"/>
                  </a:cubicBezTo>
                  <a:cubicBezTo>
                    <a:pt x="74" y="13"/>
                    <a:pt x="66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3796;p61"/>
            <p:cNvSpPr/>
            <p:nvPr/>
          </p:nvSpPr>
          <p:spPr>
            <a:xfrm>
              <a:off x="1369395" y="113961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1" y="70"/>
                    <a:pt x="36" y="92"/>
                    <a:pt x="57" y="92"/>
                  </a:cubicBezTo>
                  <a:cubicBezTo>
                    <a:pt x="75" y="92"/>
                    <a:pt x="75" y="70"/>
                    <a:pt x="75" y="36"/>
                  </a:cubicBezTo>
                  <a:cubicBezTo>
                    <a:pt x="75" y="18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3797;p61"/>
            <p:cNvSpPr/>
            <p:nvPr/>
          </p:nvSpPr>
          <p:spPr>
            <a:xfrm>
              <a:off x="1434343" y="1129245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0" y="0"/>
                  </a:moveTo>
                  <a:cubicBezTo>
                    <a:pt x="23" y="0"/>
                    <a:pt x="1" y="18"/>
                    <a:pt x="1" y="57"/>
                  </a:cubicBezTo>
                  <a:cubicBezTo>
                    <a:pt x="23" y="74"/>
                    <a:pt x="40" y="92"/>
                    <a:pt x="58" y="92"/>
                  </a:cubicBezTo>
                  <a:cubicBezTo>
                    <a:pt x="92" y="92"/>
                    <a:pt x="92" y="74"/>
                    <a:pt x="92" y="39"/>
                  </a:cubicBezTo>
                  <a:cubicBezTo>
                    <a:pt x="75" y="18"/>
                    <a:pt x="58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798;p61"/>
            <p:cNvSpPr/>
            <p:nvPr/>
          </p:nvSpPr>
          <p:spPr>
            <a:xfrm>
              <a:off x="1512785" y="1129245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9" y="0"/>
                  </a:moveTo>
                  <a:cubicBezTo>
                    <a:pt x="22" y="0"/>
                    <a:pt x="0" y="18"/>
                    <a:pt x="0" y="39"/>
                  </a:cubicBezTo>
                  <a:cubicBezTo>
                    <a:pt x="22" y="57"/>
                    <a:pt x="39" y="74"/>
                    <a:pt x="74" y="74"/>
                  </a:cubicBezTo>
                  <a:cubicBezTo>
                    <a:pt x="91" y="74"/>
                    <a:pt x="109" y="57"/>
                    <a:pt x="109" y="39"/>
                  </a:cubicBezTo>
                  <a:cubicBezTo>
                    <a:pt x="91" y="18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799;p61"/>
            <p:cNvSpPr/>
            <p:nvPr/>
          </p:nvSpPr>
          <p:spPr>
            <a:xfrm>
              <a:off x="1594825" y="112924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3" y="0"/>
                  </a:moveTo>
                  <a:cubicBezTo>
                    <a:pt x="18" y="0"/>
                    <a:pt x="1" y="18"/>
                    <a:pt x="18" y="39"/>
                  </a:cubicBezTo>
                  <a:cubicBezTo>
                    <a:pt x="18" y="57"/>
                    <a:pt x="53" y="74"/>
                    <a:pt x="71" y="74"/>
                  </a:cubicBezTo>
                  <a:cubicBezTo>
                    <a:pt x="110" y="74"/>
                    <a:pt x="110" y="57"/>
                    <a:pt x="110" y="39"/>
                  </a:cubicBezTo>
                  <a:cubicBezTo>
                    <a:pt x="110" y="18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800;p61"/>
            <p:cNvSpPr/>
            <p:nvPr/>
          </p:nvSpPr>
          <p:spPr>
            <a:xfrm>
              <a:off x="1676326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18"/>
                    <a:pt x="18" y="39"/>
                  </a:cubicBezTo>
                  <a:cubicBezTo>
                    <a:pt x="18" y="57"/>
                    <a:pt x="35" y="92"/>
                    <a:pt x="70" y="92"/>
                  </a:cubicBezTo>
                  <a:cubicBezTo>
                    <a:pt x="92" y="92"/>
                    <a:pt x="109" y="74"/>
                    <a:pt x="109" y="39"/>
                  </a:cubicBezTo>
                  <a:cubicBezTo>
                    <a:pt x="92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801;p61"/>
            <p:cNvSpPr/>
            <p:nvPr/>
          </p:nvSpPr>
          <p:spPr>
            <a:xfrm>
              <a:off x="1336651" y="1222237"/>
              <a:ext cx="16552" cy="15190"/>
            </a:xfrm>
            <a:custGeom>
              <a:avLst/>
              <a:gdLst/>
              <a:ahLst/>
              <a:cxnLst/>
              <a:rect l="l" t="t" r="r" b="b"/>
              <a:pathLst>
                <a:path w="92" h="82" extrusionOk="0">
                  <a:moveTo>
                    <a:pt x="41" y="0"/>
                  </a:moveTo>
                  <a:cubicBezTo>
                    <a:pt x="33" y="0"/>
                    <a:pt x="27" y="2"/>
                    <a:pt x="22" y="7"/>
                  </a:cubicBezTo>
                  <a:cubicBezTo>
                    <a:pt x="0" y="7"/>
                    <a:pt x="0" y="25"/>
                    <a:pt x="0" y="60"/>
                  </a:cubicBezTo>
                  <a:cubicBezTo>
                    <a:pt x="22" y="81"/>
                    <a:pt x="57" y="81"/>
                    <a:pt x="74" y="81"/>
                  </a:cubicBezTo>
                  <a:cubicBezTo>
                    <a:pt x="91" y="81"/>
                    <a:pt x="91" y="42"/>
                    <a:pt x="91" y="25"/>
                  </a:cubicBezTo>
                  <a:cubicBezTo>
                    <a:pt x="79" y="12"/>
                    <a:pt x="58" y="0"/>
                    <a:pt x="4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802;p61"/>
            <p:cNvSpPr/>
            <p:nvPr/>
          </p:nvSpPr>
          <p:spPr>
            <a:xfrm>
              <a:off x="1399260" y="1202045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4" y="0"/>
                  </a:moveTo>
                  <a:cubicBezTo>
                    <a:pt x="47" y="0"/>
                    <a:pt x="40" y="3"/>
                    <a:pt x="35" y="8"/>
                  </a:cubicBezTo>
                  <a:cubicBezTo>
                    <a:pt x="18" y="8"/>
                    <a:pt x="0" y="25"/>
                    <a:pt x="18" y="42"/>
                  </a:cubicBezTo>
                  <a:cubicBezTo>
                    <a:pt x="35" y="82"/>
                    <a:pt x="70" y="82"/>
                    <a:pt x="87" y="82"/>
                  </a:cubicBezTo>
                  <a:cubicBezTo>
                    <a:pt x="109" y="82"/>
                    <a:pt x="109" y="42"/>
                    <a:pt x="109" y="25"/>
                  </a:cubicBezTo>
                  <a:cubicBezTo>
                    <a:pt x="94" y="13"/>
                    <a:pt x="72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803;p61"/>
            <p:cNvSpPr/>
            <p:nvPr/>
          </p:nvSpPr>
          <p:spPr>
            <a:xfrm>
              <a:off x="1470506" y="1189634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18" y="1"/>
                  </a:moveTo>
                  <a:cubicBezTo>
                    <a:pt x="0" y="1"/>
                    <a:pt x="0" y="18"/>
                    <a:pt x="18" y="57"/>
                  </a:cubicBezTo>
                  <a:cubicBezTo>
                    <a:pt x="39" y="75"/>
                    <a:pt x="74" y="75"/>
                    <a:pt x="91" y="75"/>
                  </a:cubicBezTo>
                  <a:cubicBezTo>
                    <a:pt x="109" y="75"/>
                    <a:pt x="109" y="57"/>
                    <a:pt x="91" y="40"/>
                  </a:cubicBezTo>
                  <a:cubicBezTo>
                    <a:pt x="74" y="18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804;p61"/>
            <p:cNvSpPr/>
            <p:nvPr/>
          </p:nvSpPr>
          <p:spPr>
            <a:xfrm>
              <a:off x="1548768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39" y="1"/>
                  </a:moveTo>
                  <a:cubicBezTo>
                    <a:pt x="0" y="1"/>
                    <a:pt x="0" y="18"/>
                    <a:pt x="18" y="40"/>
                  </a:cubicBezTo>
                  <a:cubicBezTo>
                    <a:pt x="39" y="57"/>
                    <a:pt x="74" y="75"/>
                    <a:pt x="92" y="75"/>
                  </a:cubicBezTo>
                  <a:cubicBezTo>
                    <a:pt x="126" y="75"/>
                    <a:pt x="126" y="57"/>
                    <a:pt x="109" y="40"/>
                  </a:cubicBezTo>
                  <a:cubicBezTo>
                    <a:pt x="92" y="18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805;p61"/>
            <p:cNvSpPr/>
            <p:nvPr/>
          </p:nvSpPr>
          <p:spPr>
            <a:xfrm>
              <a:off x="1627030" y="1189634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40" y="1"/>
                  </a:moveTo>
                  <a:cubicBezTo>
                    <a:pt x="18" y="1"/>
                    <a:pt x="0" y="18"/>
                    <a:pt x="18" y="40"/>
                  </a:cubicBezTo>
                  <a:cubicBezTo>
                    <a:pt x="40" y="57"/>
                    <a:pt x="74" y="75"/>
                    <a:pt x="109" y="75"/>
                  </a:cubicBezTo>
                  <a:cubicBezTo>
                    <a:pt x="127" y="75"/>
                    <a:pt x="127" y="57"/>
                    <a:pt x="109" y="40"/>
                  </a:cubicBezTo>
                  <a:cubicBezTo>
                    <a:pt x="92" y="18"/>
                    <a:pt x="74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806;p61"/>
            <p:cNvSpPr/>
            <p:nvPr/>
          </p:nvSpPr>
          <p:spPr>
            <a:xfrm>
              <a:off x="1705292" y="1192969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18" y="0"/>
                  </a:moveTo>
                  <a:cubicBezTo>
                    <a:pt x="0" y="0"/>
                    <a:pt x="0" y="22"/>
                    <a:pt x="0" y="39"/>
                  </a:cubicBezTo>
                  <a:cubicBezTo>
                    <a:pt x="18" y="57"/>
                    <a:pt x="57" y="74"/>
                    <a:pt x="74" y="74"/>
                  </a:cubicBezTo>
                  <a:cubicBezTo>
                    <a:pt x="92" y="74"/>
                    <a:pt x="109" y="57"/>
                    <a:pt x="92" y="39"/>
                  </a:cubicBezTo>
                  <a:cubicBezTo>
                    <a:pt x="74" y="22"/>
                    <a:pt x="57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807;p61"/>
            <p:cNvSpPr/>
            <p:nvPr/>
          </p:nvSpPr>
          <p:spPr>
            <a:xfrm>
              <a:off x="1375692" y="1280773"/>
              <a:ext cx="23749" cy="1482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40" y="0"/>
                  </a:moveTo>
                  <a:cubicBezTo>
                    <a:pt x="1" y="18"/>
                    <a:pt x="1" y="35"/>
                    <a:pt x="22" y="53"/>
                  </a:cubicBezTo>
                  <a:cubicBezTo>
                    <a:pt x="35" y="65"/>
                    <a:pt x="55" y="79"/>
                    <a:pt x="73" y="79"/>
                  </a:cubicBezTo>
                  <a:cubicBezTo>
                    <a:pt x="80" y="79"/>
                    <a:pt x="87" y="76"/>
                    <a:pt x="92" y="70"/>
                  </a:cubicBezTo>
                  <a:cubicBezTo>
                    <a:pt x="109" y="70"/>
                    <a:pt x="131" y="53"/>
                    <a:pt x="109" y="18"/>
                  </a:cubicBezTo>
                  <a:cubicBezTo>
                    <a:pt x="92" y="0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808;p61"/>
            <p:cNvSpPr/>
            <p:nvPr/>
          </p:nvSpPr>
          <p:spPr>
            <a:xfrm>
              <a:off x="1450895" y="1257433"/>
              <a:ext cx="22849" cy="14264"/>
            </a:xfrm>
            <a:custGeom>
              <a:avLst/>
              <a:gdLst/>
              <a:ahLst/>
              <a:cxnLst/>
              <a:rect l="l" t="t" r="r" b="b"/>
              <a:pathLst>
                <a:path w="127" h="77" extrusionOk="0">
                  <a:moveTo>
                    <a:pt x="18" y="0"/>
                  </a:moveTo>
                  <a:cubicBezTo>
                    <a:pt x="0" y="18"/>
                    <a:pt x="0" y="35"/>
                    <a:pt x="18" y="52"/>
                  </a:cubicBezTo>
                  <a:cubicBezTo>
                    <a:pt x="33" y="65"/>
                    <a:pt x="55" y="77"/>
                    <a:pt x="73" y="77"/>
                  </a:cubicBezTo>
                  <a:cubicBezTo>
                    <a:pt x="80" y="77"/>
                    <a:pt x="87" y="75"/>
                    <a:pt x="92" y="70"/>
                  </a:cubicBezTo>
                  <a:cubicBezTo>
                    <a:pt x="109" y="70"/>
                    <a:pt x="127" y="52"/>
                    <a:pt x="92" y="35"/>
                  </a:cubicBezTo>
                  <a:cubicBezTo>
                    <a:pt x="74" y="18"/>
                    <a:pt x="39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809;p61"/>
            <p:cNvSpPr/>
            <p:nvPr/>
          </p:nvSpPr>
          <p:spPr>
            <a:xfrm>
              <a:off x="1526099" y="1243725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17" y="0"/>
                  </a:moveTo>
                  <a:cubicBezTo>
                    <a:pt x="0" y="0"/>
                    <a:pt x="0" y="18"/>
                    <a:pt x="17" y="35"/>
                  </a:cubicBezTo>
                  <a:cubicBezTo>
                    <a:pt x="35" y="52"/>
                    <a:pt x="91" y="74"/>
                    <a:pt x="109" y="74"/>
                  </a:cubicBezTo>
                  <a:cubicBezTo>
                    <a:pt x="126" y="74"/>
                    <a:pt x="144" y="52"/>
                    <a:pt x="109" y="35"/>
                  </a:cubicBezTo>
                  <a:cubicBezTo>
                    <a:pt x="91" y="18"/>
                    <a:pt x="57" y="0"/>
                    <a:pt x="1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810;p61"/>
            <p:cNvSpPr/>
            <p:nvPr/>
          </p:nvSpPr>
          <p:spPr>
            <a:xfrm>
              <a:off x="1604361" y="1243725"/>
              <a:ext cx="25908" cy="9818"/>
            </a:xfrm>
            <a:custGeom>
              <a:avLst/>
              <a:gdLst/>
              <a:ahLst/>
              <a:cxnLst/>
              <a:rect l="l" t="t" r="r" b="b"/>
              <a:pathLst>
                <a:path w="144" h="53" extrusionOk="0">
                  <a:moveTo>
                    <a:pt x="35" y="0"/>
                  </a:moveTo>
                  <a:cubicBezTo>
                    <a:pt x="18" y="0"/>
                    <a:pt x="0" y="0"/>
                    <a:pt x="35" y="18"/>
                  </a:cubicBezTo>
                  <a:cubicBezTo>
                    <a:pt x="57" y="52"/>
                    <a:pt x="92" y="52"/>
                    <a:pt x="126" y="52"/>
                  </a:cubicBezTo>
                  <a:cubicBezTo>
                    <a:pt x="144" y="52"/>
                    <a:pt x="144" y="52"/>
                    <a:pt x="126" y="35"/>
                  </a:cubicBezTo>
                  <a:cubicBezTo>
                    <a:pt x="92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811;p61"/>
            <p:cNvSpPr/>
            <p:nvPr/>
          </p:nvSpPr>
          <p:spPr>
            <a:xfrm>
              <a:off x="1679384" y="1246874"/>
              <a:ext cx="22669" cy="12041"/>
            </a:xfrm>
            <a:custGeom>
              <a:avLst/>
              <a:gdLst/>
              <a:ahLst/>
              <a:cxnLst/>
              <a:rect l="l" t="t" r="r" b="b"/>
              <a:pathLst>
                <a:path w="126" h="65" extrusionOk="0">
                  <a:moveTo>
                    <a:pt x="36" y="1"/>
                  </a:moveTo>
                  <a:cubicBezTo>
                    <a:pt x="1" y="1"/>
                    <a:pt x="1" y="1"/>
                    <a:pt x="18" y="18"/>
                  </a:cubicBezTo>
                  <a:cubicBezTo>
                    <a:pt x="53" y="35"/>
                    <a:pt x="92" y="57"/>
                    <a:pt x="110" y="57"/>
                  </a:cubicBezTo>
                  <a:cubicBezTo>
                    <a:pt x="115" y="62"/>
                    <a:pt x="118" y="64"/>
                    <a:pt x="120" y="64"/>
                  </a:cubicBezTo>
                  <a:cubicBezTo>
                    <a:pt x="126" y="64"/>
                    <a:pt x="122" y="51"/>
                    <a:pt x="110" y="35"/>
                  </a:cubicBezTo>
                  <a:cubicBezTo>
                    <a:pt x="92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812;p61"/>
            <p:cNvSpPr/>
            <p:nvPr/>
          </p:nvSpPr>
          <p:spPr>
            <a:xfrm>
              <a:off x="1747571" y="1250023"/>
              <a:ext cx="16552" cy="15375"/>
            </a:xfrm>
            <a:custGeom>
              <a:avLst/>
              <a:gdLst/>
              <a:ahLst/>
              <a:cxnLst/>
              <a:rect l="l" t="t" r="r" b="b"/>
              <a:pathLst>
                <a:path w="92" h="83" extrusionOk="0">
                  <a:moveTo>
                    <a:pt x="22" y="1"/>
                  </a:moveTo>
                  <a:cubicBezTo>
                    <a:pt x="0" y="1"/>
                    <a:pt x="0" y="18"/>
                    <a:pt x="22" y="40"/>
                  </a:cubicBezTo>
                  <a:cubicBezTo>
                    <a:pt x="40" y="58"/>
                    <a:pt x="57" y="75"/>
                    <a:pt x="74" y="75"/>
                  </a:cubicBezTo>
                  <a:cubicBezTo>
                    <a:pt x="80" y="80"/>
                    <a:pt x="83" y="82"/>
                    <a:pt x="86" y="82"/>
                  </a:cubicBezTo>
                  <a:cubicBezTo>
                    <a:pt x="92" y="82"/>
                    <a:pt x="92" y="70"/>
                    <a:pt x="92" y="58"/>
                  </a:cubicBezTo>
                  <a:cubicBezTo>
                    <a:pt x="74" y="18"/>
                    <a:pt x="40" y="1"/>
                    <a:pt x="2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813;p61"/>
            <p:cNvSpPr/>
            <p:nvPr/>
          </p:nvSpPr>
          <p:spPr>
            <a:xfrm>
              <a:off x="1421929" y="1338013"/>
              <a:ext cx="22849" cy="14449"/>
            </a:xfrm>
            <a:custGeom>
              <a:avLst/>
              <a:gdLst/>
              <a:ahLst/>
              <a:cxnLst/>
              <a:rect l="l" t="t" r="r" b="b"/>
              <a:pathLst>
                <a:path w="127" h="78" extrusionOk="0">
                  <a:moveTo>
                    <a:pt x="18" y="0"/>
                  </a:moveTo>
                  <a:cubicBezTo>
                    <a:pt x="0" y="18"/>
                    <a:pt x="0" y="35"/>
                    <a:pt x="0" y="52"/>
                  </a:cubicBezTo>
                  <a:cubicBezTo>
                    <a:pt x="13" y="65"/>
                    <a:pt x="34" y="77"/>
                    <a:pt x="59" y="77"/>
                  </a:cubicBezTo>
                  <a:cubicBezTo>
                    <a:pt x="69" y="77"/>
                    <a:pt x="80" y="75"/>
                    <a:pt x="92" y="70"/>
                  </a:cubicBezTo>
                  <a:cubicBezTo>
                    <a:pt x="109" y="70"/>
                    <a:pt x="127" y="35"/>
                    <a:pt x="109" y="18"/>
                  </a:cubicBezTo>
                  <a:cubicBezTo>
                    <a:pt x="92" y="0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814;p61"/>
            <p:cNvSpPr/>
            <p:nvPr/>
          </p:nvSpPr>
          <p:spPr>
            <a:xfrm>
              <a:off x="1503250" y="1310597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18"/>
                    <a:pt x="1" y="39"/>
                    <a:pt x="18" y="57"/>
                  </a:cubicBezTo>
                  <a:cubicBezTo>
                    <a:pt x="53" y="74"/>
                    <a:pt x="92" y="74"/>
                    <a:pt x="110" y="74"/>
                  </a:cubicBezTo>
                  <a:cubicBezTo>
                    <a:pt x="144" y="74"/>
                    <a:pt x="144" y="57"/>
                    <a:pt x="127" y="18"/>
                  </a:cubicBezTo>
                  <a:cubicBezTo>
                    <a:pt x="110" y="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3815;p61"/>
            <p:cNvSpPr/>
            <p:nvPr/>
          </p:nvSpPr>
          <p:spPr>
            <a:xfrm>
              <a:off x="1587809" y="1293555"/>
              <a:ext cx="26807" cy="13893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40" y="1"/>
                  </a:moveTo>
                  <a:cubicBezTo>
                    <a:pt x="1" y="1"/>
                    <a:pt x="1" y="23"/>
                    <a:pt x="18" y="40"/>
                  </a:cubicBezTo>
                  <a:cubicBezTo>
                    <a:pt x="57" y="75"/>
                    <a:pt x="92" y="75"/>
                    <a:pt x="110" y="75"/>
                  </a:cubicBezTo>
                  <a:cubicBezTo>
                    <a:pt x="149" y="75"/>
                    <a:pt x="149" y="58"/>
                    <a:pt x="127" y="40"/>
                  </a:cubicBezTo>
                  <a:cubicBezTo>
                    <a:pt x="110" y="23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3816;p61"/>
            <p:cNvSpPr/>
            <p:nvPr/>
          </p:nvSpPr>
          <p:spPr>
            <a:xfrm>
              <a:off x="1669309" y="1293555"/>
              <a:ext cx="23209" cy="12041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9" y="1"/>
                  </a:moveTo>
                  <a:cubicBezTo>
                    <a:pt x="0" y="1"/>
                    <a:pt x="0" y="1"/>
                    <a:pt x="39" y="40"/>
                  </a:cubicBezTo>
                  <a:cubicBezTo>
                    <a:pt x="57" y="58"/>
                    <a:pt x="92" y="58"/>
                    <a:pt x="109" y="58"/>
                  </a:cubicBezTo>
                  <a:cubicBezTo>
                    <a:pt x="115" y="63"/>
                    <a:pt x="120" y="65"/>
                    <a:pt x="123" y="65"/>
                  </a:cubicBezTo>
                  <a:cubicBezTo>
                    <a:pt x="129" y="65"/>
                    <a:pt x="124" y="52"/>
                    <a:pt x="109" y="40"/>
                  </a:cubicBezTo>
                  <a:cubicBezTo>
                    <a:pt x="92" y="23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3817;p61"/>
            <p:cNvSpPr/>
            <p:nvPr/>
          </p:nvSpPr>
          <p:spPr>
            <a:xfrm>
              <a:off x="1738216" y="1297630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3"/>
                    <a:pt x="74" y="70"/>
                    <a:pt x="92" y="70"/>
                  </a:cubicBezTo>
                  <a:cubicBezTo>
                    <a:pt x="109" y="70"/>
                    <a:pt x="109" y="70"/>
                    <a:pt x="92" y="53"/>
                  </a:cubicBezTo>
                  <a:cubicBezTo>
                    <a:pt x="74" y="36"/>
                    <a:pt x="35" y="18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3818;p61"/>
            <p:cNvSpPr/>
            <p:nvPr/>
          </p:nvSpPr>
          <p:spPr>
            <a:xfrm>
              <a:off x="1793809" y="1307263"/>
              <a:ext cx="16192" cy="15375"/>
            </a:xfrm>
            <a:custGeom>
              <a:avLst/>
              <a:gdLst/>
              <a:ahLst/>
              <a:cxnLst/>
              <a:rect l="l" t="t" r="r" b="b"/>
              <a:pathLst>
                <a:path w="90" h="83" extrusionOk="0">
                  <a:moveTo>
                    <a:pt x="18" y="1"/>
                  </a:moveTo>
                  <a:cubicBezTo>
                    <a:pt x="0" y="1"/>
                    <a:pt x="0" y="18"/>
                    <a:pt x="18" y="36"/>
                  </a:cubicBezTo>
                  <a:cubicBezTo>
                    <a:pt x="35" y="57"/>
                    <a:pt x="52" y="75"/>
                    <a:pt x="70" y="75"/>
                  </a:cubicBezTo>
                  <a:cubicBezTo>
                    <a:pt x="76" y="80"/>
                    <a:pt x="81" y="82"/>
                    <a:pt x="83" y="82"/>
                  </a:cubicBezTo>
                  <a:cubicBezTo>
                    <a:pt x="90" y="82"/>
                    <a:pt x="85" y="70"/>
                    <a:pt x="70" y="57"/>
                  </a:cubicBezTo>
                  <a:cubicBezTo>
                    <a:pt x="52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3819;p61"/>
            <p:cNvSpPr/>
            <p:nvPr/>
          </p:nvSpPr>
          <p:spPr>
            <a:xfrm>
              <a:off x="1460970" y="1396735"/>
              <a:ext cx="23029" cy="16116"/>
            </a:xfrm>
            <a:custGeom>
              <a:avLst/>
              <a:gdLst/>
              <a:ahLst/>
              <a:cxnLst/>
              <a:rect l="l" t="t" r="r" b="b"/>
              <a:pathLst>
                <a:path w="128" h="87" extrusionOk="0">
                  <a:moveTo>
                    <a:pt x="67" y="0"/>
                  </a:moveTo>
                  <a:cubicBezTo>
                    <a:pt x="57" y="0"/>
                    <a:pt x="46" y="3"/>
                    <a:pt x="36" y="10"/>
                  </a:cubicBezTo>
                  <a:cubicBezTo>
                    <a:pt x="1" y="10"/>
                    <a:pt x="1" y="44"/>
                    <a:pt x="1" y="62"/>
                  </a:cubicBezTo>
                  <a:cubicBezTo>
                    <a:pt x="13" y="74"/>
                    <a:pt x="34" y="86"/>
                    <a:pt x="52" y="86"/>
                  </a:cubicBezTo>
                  <a:cubicBezTo>
                    <a:pt x="59" y="86"/>
                    <a:pt x="65" y="84"/>
                    <a:pt x="71" y="79"/>
                  </a:cubicBezTo>
                  <a:cubicBezTo>
                    <a:pt x="110" y="79"/>
                    <a:pt x="127" y="44"/>
                    <a:pt x="110" y="27"/>
                  </a:cubicBezTo>
                  <a:cubicBezTo>
                    <a:pt x="110" y="15"/>
                    <a:pt x="90" y="0"/>
                    <a:pt x="6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3820;p61"/>
            <p:cNvSpPr/>
            <p:nvPr/>
          </p:nvSpPr>
          <p:spPr>
            <a:xfrm>
              <a:off x="1551826" y="1366541"/>
              <a:ext cx="26807" cy="15190"/>
            </a:xfrm>
            <a:custGeom>
              <a:avLst/>
              <a:gdLst/>
              <a:ahLst/>
              <a:cxnLst/>
              <a:rect l="l" t="t" r="r" b="b"/>
              <a:pathLst>
                <a:path w="149" h="82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22" y="7"/>
                    <a:pt x="1" y="25"/>
                    <a:pt x="22" y="64"/>
                  </a:cubicBezTo>
                  <a:cubicBezTo>
                    <a:pt x="40" y="81"/>
                    <a:pt x="75" y="81"/>
                    <a:pt x="109" y="81"/>
                  </a:cubicBezTo>
                  <a:cubicBezTo>
                    <a:pt x="131" y="64"/>
                    <a:pt x="149" y="42"/>
                    <a:pt x="131" y="25"/>
                  </a:cubicBezTo>
                  <a:cubicBezTo>
                    <a:pt x="116" y="12"/>
                    <a:pt x="94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3821;p61"/>
            <p:cNvSpPr/>
            <p:nvPr/>
          </p:nvSpPr>
          <p:spPr>
            <a:xfrm>
              <a:off x="1643402" y="1347646"/>
              <a:ext cx="26088" cy="13893"/>
            </a:xfrm>
            <a:custGeom>
              <a:avLst/>
              <a:gdLst/>
              <a:ahLst/>
              <a:cxnLst/>
              <a:rect l="l" t="t" r="r" b="b"/>
              <a:pathLst>
                <a:path w="145" h="75" extrusionOk="0">
                  <a:moveTo>
                    <a:pt x="36" y="0"/>
                  </a:moveTo>
                  <a:cubicBezTo>
                    <a:pt x="18" y="0"/>
                    <a:pt x="1" y="18"/>
                    <a:pt x="18" y="57"/>
                  </a:cubicBezTo>
                  <a:cubicBezTo>
                    <a:pt x="36" y="74"/>
                    <a:pt x="75" y="74"/>
                    <a:pt x="110" y="74"/>
                  </a:cubicBezTo>
                  <a:cubicBezTo>
                    <a:pt x="127" y="74"/>
                    <a:pt x="144" y="57"/>
                    <a:pt x="127" y="35"/>
                  </a:cubicBezTo>
                  <a:cubicBezTo>
                    <a:pt x="110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3822;p61"/>
            <p:cNvSpPr/>
            <p:nvPr/>
          </p:nvSpPr>
          <p:spPr>
            <a:xfrm>
              <a:off x="1728320" y="1346349"/>
              <a:ext cx="19431" cy="15190"/>
            </a:xfrm>
            <a:custGeom>
              <a:avLst/>
              <a:gdLst/>
              <a:ahLst/>
              <a:cxnLst/>
              <a:rect l="l" t="t" r="r" b="b"/>
              <a:pathLst>
                <a:path w="108" h="82" extrusionOk="0">
                  <a:moveTo>
                    <a:pt x="7" y="0"/>
                  </a:moveTo>
                  <a:cubicBezTo>
                    <a:pt x="1" y="0"/>
                    <a:pt x="5" y="13"/>
                    <a:pt x="20" y="25"/>
                  </a:cubicBezTo>
                  <a:cubicBezTo>
                    <a:pt x="38" y="64"/>
                    <a:pt x="55" y="81"/>
                    <a:pt x="73" y="81"/>
                  </a:cubicBezTo>
                  <a:cubicBezTo>
                    <a:pt x="107" y="81"/>
                    <a:pt x="107" y="64"/>
                    <a:pt x="90" y="42"/>
                  </a:cubicBezTo>
                  <a:cubicBezTo>
                    <a:pt x="73" y="25"/>
                    <a:pt x="38" y="7"/>
                    <a:pt x="20" y="7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3823;p61"/>
            <p:cNvSpPr/>
            <p:nvPr/>
          </p:nvSpPr>
          <p:spPr>
            <a:xfrm>
              <a:off x="1786792" y="1354129"/>
              <a:ext cx="16552" cy="13893"/>
            </a:xfrm>
            <a:custGeom>
              <a:avLst/>
              <a:gdLst/>
              <a:ahLst/>
              <a:cxnLst/>
              <a:rect l="l" t="t" r="r" b="b"/>
              <a:pathLst>
                <a:path w="92" h="75" extrusionOk="0">
                  <a:moveTo>
                    <a:pt x="22" y="0"/>
                  </a:moveTo>
                  <a:cubicBezTo>
                    <a:pt x="22" y="0"/>
                    <a:pt x="0" y="0"/>
                    <a:pt x="22" y="39"/>
                  </a:cubicBezTo>
                  <a:cubicBezTo>
                    <a:pt x="39" y="57"/>
                    <a:pt x="74" y="74"/>
                    <a:pt x="91" y="74"/>
                  </a:cubicBezTo>
                  <a:lnTo>
                    <a:pt x="91" y="39"/>
                  </a:lnTo>
                  <a:cubicBezTo>
                    <a:pt x="74" y="22"/>
                    <a:pt x="39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3824;p61"/>
            <p:cNvSpPr/>
            <p:nvPr/>
          </p:nvSpPr>
          <p:spPr>
            <a:xfrm>
              <a:off x="1836268" y="1366541"/>
              <a:ext cx="13314" cy="15190"/>
            </a:xfrm>
            <a:custGeom>
              <a:avLst/>
              <a:gdLst/>
              <a:ahLst/>
              <a:cxnLst/>
              <a:rect l="l" t="t" r="r" b="b"/>
              <a:pathLst>
                <a:path w="74" h="82" extrusionOk="0">
                  <a:moveTo>
                    <a:pt x="6" y="0"/>
                  </a:moveTo>
                  <a:cubicBezTo>
                    <a:pt x="1" y="0"/>
                    <a:pt x="4" y="12"/>
                    <a:pt x="17" y="25"/>
                  </a:cubicBezTo>
                  <a:cubicBezTo>
                    <a:pt x="17" y="64"/>
                    <a:pt x="51" y="81"/>
                    <a:pt x="51" y="81"/>
                  </a:cubicBezTo>
                  <a:cubicBezTo>
                    <a:pt x="73" y="81"/>
                    <a:pt x="73" y="64"/>
                    <a:pt x="51" y="42"/>
                  </a:cubicBezTo>
                  <a:cubicBezTo>
                    <a:pt x="51" y="25"/>
                    <a:pt x="17" y="7"/>
                    <a:pt x="17" y="7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3825;p61"/>
            <p:cNvSpPr/>
            <p:nvPr/>
          </p:nvSpPr>
          <p:spPr>
            <a:xfrm>
              <a:off x="1483819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82" y="0"/>
                  </a:moveTo>
                  <a:cubicBezTo>
                    <a:pt x="73" y="0"/>
                    <a:pt x="64" y="2"/>
                    <a:pt x="52" y="7"/>
                  </a:cubicBezTo>
                  <a:cubicBezTo>
                    <a:pt x="17" y="7"/>
                    <a:pt x="0" y="42"/>
                    <a:pt x="0" y="60"/>
                  </a:cubicBezTo>
                  <a:cubicBezTo>
                    <a:pt x="0" y="99"/>
                    <a:pt x="35" y="99"/>
                    <a:pt x="74" y="99"/>
                  </a:cubicBezTo>
                  <a:cubicBezTo>
                    <a:pt x="109" y="77"/>
                    <a:pt x="126" y="42"/>
                    <a:pt x="126" y="25"/>
                  </a:cubicBezTo>
                  <a:cubicBezTo>
                    <a:pt x="114" y="12"/>
                    <a:pt x="102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3826;p61"/>
            <p:cNvSpPr/>
            <p:nvPr/>
          </p:nvSpPr>
          <p:spPr>
            <a:xfrm>
              <a:off x="15847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5" y="1"/>
                  </a:moveTo>
                  <a:cubicBezTo>
                    <a:pt x="18" y="18"/>
                    <a:pt x="0" y="35"/>
                    <a:pt x="0" y="57"/>
                  </a:cubicBezTo>
                  <a:cubicBezTo>
                    <a:pt x="0" y="92"/>
                    <a:pt x="35" y="92"/>
                    <a:pt x="57" y="92"/>
                  </a:cubicBezTo>
                  <a:cubicBezTo>
                    <a:pt x="92" y="75"/>
                    <a:pt x="109" y="57"/>
                    <a:pt x="109" y="35"/>
                  </a:cubicBezTo>
                  <a:cubicBezTo>
                    <a:pt x="109" y="1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3827;p61"/>
            <p:cNvSpPr/>
            <p:nvPr/>
          </p:nvSpPr>
          <p:spPr>
            <a:xfrm>
              <a:off x="1679384" y="1408035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" y="1"/>
                    <a:pt x="1" y="36"/>
                    <a:pt x="1" y="57"/>
                  </a:cubicBezTo>
                  <a:cubicBezTo>
                    <a:pt x="1" y="75"/>
                    <a:pt x="36" y="92"/>
                    <a:pt x="53" y="92"/>
                  </a:cubicBezTo>
                  <a:cubicBezTo>
                    <a:pt x="92" y="92"/>
                    <a:pt x="110" y="75"/>
                    <a:pt x="110" y="36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3828;p61"/>
            <p:cNvSpPr/>
            <p:nvPr/>
          </p:nvSpPr>
          <p:spPr>
            <a:xfrm>
              <a:off x="1760885" y="1406923"/>
              <a:ext cx="16552" cy="15931"/>
            </a:xfrm>
            <a:custGeom>
              <a:avLst/>
              <a:gdLst/>
              <a:ahLst/>
              <a:cxnLst/>
              <a:rect l="l" t="t" r="r" b="b"/>
              <a:pathLst>
                <a:path w="92" h="86" extrusionOk="0">
                  <a:moveTo>
                    <a:pt x="22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18" y="63"/>
                    <a:pt x="35" y="81"/>
                    <a:pt x="57" y="81"/>
                  </a:cubicBezTo>
                  <a:cubicBezTo>
                    <a:pt x="60" y="84"/>
                    <a:pt x="64" y="86"/>
                    <a:pt x="67" y="86"/>
                  </a:cubicBezTo>
                  <a:cubicBezTo>
                    <a:pt x="80" y="86"/>
                    <a:pt x="92" y="59"/>
                    <a:pt x="92" y="42"/>
                  </a:cubicBezTo>
                  <a:cubicBezTo>
                    <a:pt x="74" y="24"/>
                    <a:pt x="57" y="7"/>
                    <a:pt x="35" y="7"/>
                  </a:cubicBez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3829;p61"/>
            <p:cNvSpPr/>
            <p:nvPr/>
          </p:nvSpPr>
          <p:spPr>
            <a:xfrm>
              <a:off x="1819536" y="1414518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18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8" y="75"/>
                    <a:pt x="36" y="92"/>
                    <a:pt x="36" y="92"/>
                  </a:cubicBezTo>
                  <a:cubicBezTo>
                    <a:pt x="57" y="92"/>
                    <a:pt x="75" y="75"/>
                    <a:pt x="57" y="57"/>
                  </a:cubicBezTo>
                  <a:cubicBezTo>
                    <a:pt x="57" y="40"/>
                    <a:pt x="36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3830;p61"/>
            <p:cNvSpPr/>
            <p:nvPr/>
          </p:nvSpPr>
          <p:spPr>
            <a:xfrm>
              <a:off x="1861815" y="1430264"/>
              <a:ext cx="10435" cy="18339"/>
            </a:xfrm>
            <a:custGeom>
              <a:avLst/>
              <a:gdLst/>
              <a:ahLst/>
              <a:cxnLst/>
              <a:rect l="l" t="t" r="r" b="b"/>
              <a:pathLst>
                <a:path w="58" h="99" extrusionOk="0">
                  <a:moveTo>
                    <a:pt x="8" y="0"/>
                  </a:moveTo>
                  <a:cubicBezTo>
                    <a:pt x="1" y="0"/>
                    <a:pt x="1" y="17"/>
                    <a:pt x="1" y="46"/>
                  </a:cubicBezTo>
                  <a:cubicBezTo>
                    <a:pt x="1" y="64"/>
                    <a:pt x="18" y="81"/>
                    <a:pt x="40" y="98"/>
                  </a:cubicBezTo>
                  <a:cubicBezTo>
                    <a:pt x="40" y="98"/>
                    <a:pt x="57" y="81"/>
                    <a:pt x="40" y="64"/>
                  </a:cubicBezTo>
                  <a:cubicBezTo>
                    <a:pt x="40" y="24"/>
                    <a:pt x="18" y="7"/>
                    <a:pt x="18" y="7"/>
                  </a:cubicBezTo>
                  <a:cubicBezTo>
                    <a:pt x="14" y="2"/>
                    <a:pt x="10" y="0"/>
                    <a:pt x="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3831;p61"/>
            <p:cNvSpPr/>
            <p:nvPr/>
          </p:nvSpPr>
          <p:spPr>
            <a:xfrm>
              <a:off x="1255150" y="682626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92"/>
                  </a:cubicBezTo>
                  <a:cubicBezTo>
                    <a:pt x="74" y="92"/>
                    <a:pt x="109" y="75"/>
                    <a:pt x="109" y="57"/>
                  </a:cubicBezTo>
                  <a:cubicBezTo>
                    <a:pt x="109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3832;p61"/>
            <p:cNvSpPr/>
            <p:nvPr/>
          </p:nvSpPr>
          <p:spPr>
            <a:xfrm>
              <a:off x="1340429" y="685960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7"/>
                    <a:pt x="1" y="57"/>
                  </a:cubicBezTo>
                  <a:cubicBezTo>
                    <a:pt x="1" y="74"/>
                    <a:pt x="18" y="91"/>
                    <a:pt x="53" y="91"/>
                  </a:cubicBezTo>
                  <a:cubicBezTo>
                    <a:pt x="70" y="91"/>
                    <a:pt x="88" y="74"/>
                    <a:pt x="88" y="57"/>
                  </a:cubicBezTo>
                  <a:cubicBezTo>
                    <a:pt x="110" y="17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3833;p61"/>
            <p:cNvSpPr/>
            <p:nvPr/>
          </p:nvSpPr>
          <p:spPr>
            <a:xfrm>
              <a:off x="1424988" y="68910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22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3834;p61"/>
            <p:cNvSpPr/>
            <p:nvPr/>
          </p:nvSpPr>
          <p:spPr>
            <a:xfrm>
              <a:off x="1509547" y="68910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57"/>
                    <a:pt x="109" y="40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3835;p61"/>
            <p:cNvSpPr/>
            <p:nvPr/>
          </p:nvSpPr>
          <p:spPr>
            <a:xfrm>
              <a:off x="1604361" y="67503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91" y="0"/>
                  </a:moveTo>
                  <a:cubicBezTo>
                    <a:pt x="85" y="0"/>
                    <a:pt x="79" y="2"/>
                    <a:pt x="74" y="7"/>
                  </a:cubicBezTo>
                  <a:cubicBezTo>
                    <a:pt x="35" y="7"/>
                    <a:pt x="0" y="24"/>
                    <a:pt x="0" y="59"/>
                  </a:cubicBezTo>
                  <a:cubicBezTo>
                    <a:pt x="0" y="76"/>
                    <a:pt x="35" y="98"/>
                    <a:pt x="74" y="98"/>
                  </a:cubicBezTo>
                  <a:cubicBezTo>
                    <a:pt x="92" y="98"/>
                    <a:pt x="126" y="59"/>
                    <a:pt x="126" y="42"/>
                  </a:cubicBezTo>
                  <a:cubicBezTo>
                    <a:pt x="126" y="16"/>
                    <a:pt x="108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3836;p61"/>
            <p:cNvSpPr/>
            <p:nvPr/>
          </p:nvSpPr>
          <p:spPr>
            <a:xfrm>
              <a:off x="1712308" y="65280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3" y="1"/>
                  </a:moveTo>
                  <a:cubicBezTo>
                    <a:pt x="35" y="1"/>
                    <a:pt x="1" y="35"/>
                    <a:pt x="1" y="53"/>
                  </a:cubicBezTo>
                  <a:cubicBezTo>
                    <a:pt x="1" y="78"/>
                    <a:pt x="10" y="96"/>
                    <a:pt x="28" y="96"/>
                  </a:cubicBezTo>
                  <a:cubicBezTo>
                    <a:pt x="35" y="96"/>
                    <a:pt x="43" y="94"/>
                    <a:pt x="53" y="88"/>
                  </a:cubicBezTo>
                  <a:cubicBezTo>
                    <a:pt x="88" y="88"/>
                    <a:pt x="127" y="53"/>
                    <a:pt x="127" y="35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3837;p61"/>
            <p:cNvSpPr/>
            <p:nvPr/>
          </p:nvSpPr>
          <p:spPr>
            <a:xfrm>
              <a:off x="1262167" y="759131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26" y="1"/>
                  </a:moveTo>
                  <a:cubicBezTo>
                    <a:pt x="12" y="1"/>
                    <a:pt x="1" y="26"/>
                    <a:pt x="1" y="40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70" y="97"/>
                    <a:pt x="88" y="79"/>
                    <a:pt x="88" y="40"/>
                  </a:cubicBezTo>
                  <a:cubicBezTo>
                    <a:pt x="88" y="23"/>
                    <a:pt x="70" y="5"/>
                    <a:pt x="35" y="5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3838;p61"/>
            <p:cNvSpPr/>
            <p:nvPr/>
          </p:nvSpPr>
          <p:spPr>
            <a:xfrm>
              <a:off x="1343667" y="760057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109"/>
                    <a:pt x="35" y="109"/>
                  </a:cubicBezTo>
                  <a:cubicBezTo>
                    <a:pt x="70" y="109"/>
                    <a:pt x="92" y="74"/>
                    <a:pt x="92" y="53"/>
                  </a:cubicBezTo>
                  <a:cubicBezTo>
                    <a:pt x="92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3839;p61"/>
            <p:cNvSpPr/>
            <p:nvPr/>
          </p:nvSpPr>
          <p:spPr>
            <a:xfrm>
              <a:off x="1424988" y="763206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92" y="75"/>
                    <a:pt x="92" y="36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3840;p61"/>
            <p:cNvSpPr/>
            <p:nvPr/>
          </p:nvSpPr>
          <p:spPr>
            <a:xfrm>
              <a:off x="1509547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92"/>
                    <a:pt x="18" y="109"/>
                    <a:pt x="57" y="109"/>
                  </a:cubicBezTo>
                  <a:cubicBezTo>
                    <a:pt x="75" y="109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3841;p61"/>
            <p:cNvSpPr/>
            <p:nvPr/>
          </p:nvSpPr>
          <p:spPr>
            <a:xfrm>
              <a:off x="1604361" y="748387"/>
              <a:ext cx="19611" cy="18339"/>
            </a:xfrm>
            <a:custGeom>
              <a:avLst/>
              <a:gdLst/>
              <a:ahLst/>
              <a:cxnLst/>
              <a:rect l="l" t="t" r="r" b="b"/>
              <a:pathLst>
                <a:path w="109" h="99" extrusionOk="0">
                  <a:moveTo>
                    <a:pt x="81" y="0"/>
                  </a:moveTo>
                  <a:cubicBezTo>
                    <a:pt x="74" y="0"/>
                    <a:pt x="66" y="2"/>
                    <a:pt x="57" y="7"/>
                  </a:cubicBezTo>
                  <a:cubicBezTo>
                    <a:pt x="35" y="7"/>
                    <a:pt x="0" y="29"/>
                    <a:pt x="0" y="63"/>
                  </a:cubicBezTo>
                  <a:cubicBezTo>
                    <a:pt x="0" y="81"/>
                    <a:pt x="18" y="98"/>
                    <a:pt x="57" y="98"/>
                  </a:cubicBezTo>
                  <a:cubicBezTo>
                    <a:pt x="92" y="98"/>
                    <a:pt x="109" y="63"/>
                    <a:pt x="109" y="46"/>
                  </a:cubicBezTo>
                  <a:cubicBezTo>
                    <a:pt x="109" y="17"/>
                    <a:pt x="100" y="0"/>
                    <a:pt x="8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3842;p61"/>
            <p:cNvSpPr/>
            <p:nvPr/>
          </p:nvSpPr>
          <p:spPr>
            <a:xfrm>
              <a:off x="1708350" y="728196"/>
              <a:ext cx="22669" cy="21488"/>
            </a:xfrm>
            <a:custGeom>
              <a:avLst/>
              <a:gdLst/>
              <a:ahLst/>
              <a:cxnLst/>
              <a:rect l="l" t="t" r="r" b="b"/>
              <a:pathLst>
                <a:path w="126" h="116" extrusionOk="0">
                  <a:moveTo>
                    <a:pt x="85" y="0"/>
                  </a:moveTo>
                  <a:cubicBezTo>
                    <a:pt x="76" y="0"/>
                    <a:pt x="67" y="2"/>
                    <a:pt x="57" y="7"/>
                  </a:cubicBezTo>
                  <a:cubicBezTo>
                    <a:pt x="23" y="7"/>
                    <a:pt x="1" y="46"/>
                    <a:pt x="1" y="64"/>
                  </a:cubicBezTo>
                  <a:cubicBezTo>
                    <a:pt x="1" y="98"/>
                    <a:pt x="23" y="116"/>
                    <a:pt x="57" y="116"/>
                  </a:cubicBezTo>
                  <a:cubicBezTo>
                    <a:pt x="92" y="98"/>
                    <a:pt x="110" y="81"/>
                    <a:pt x="110" y="46"/>
                  </a:cubicBezTo>
                  <a:cubicBezTo>
                    <a:pt x="126" y="17"/>
                    <a:pt x="109" y="0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3843;p61"/>
            <p:cNvSpPr/>
            <p:nvPr/>
          </p:nvSpPr>
          <p:spPr>
            <a:xfrm>
              <a:off x="1271522" y="840638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8" y="75"/>
                    <a:pt x="36" y="109"/>
                    <a:pt x="57" y="109"/>
                  </a:cubicBezTo>
                  <a:cubicBezTo>
                    <a:pt x="92" y="109"/>
                    <a:pt x="92" y="75"/>
                    <a:pt x="92" y="53"/>
                  </a:cubicBezTo>
                  <a:cubicBezTo>
                    <a:pt x="92" y="18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3844;p61"/>
            <p:cNvSpPr/>
            <p:nvPr/>
          </p:nvSpPr>
          <p:spPr>
            <a:xfrm>
              <a:off x="1346726" y="837489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8" y="70"/>
                    <a:pt x="35" y="109"/>
                    <a:pt x="53" y="109"/>
                  </a:cubicBezTo>
                  <a:cubicBezTo>
                    <a:pt x="75" y="109"/>
                    <a:pt x="92" y="70"/>
                    <a:pt x="92" y="52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3845;p61"/>
            <p:cNvSpPr/>
            <p:nvPr/>
          </p:nvSpPr>
          <p:spPr>
            <a:xfrm>
              <a:off x="1424988" y="8374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36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3846;p61"/>
            <p:cNvSpPr/>
            <p:nvPr/>
          </p:nvSpPr>
          <p:spPr>
            <a:xfrm>
              <a:off x="1509547" y="83415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88"/>
                    <a:pt x="18" y="110"/>
                    <a:pt x="57" y="110"/>
                  </a:cubicBezTo>
                  <a:cubicBezTo>
                    <a:pt x="75" y="88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3847;p61"/>
            <p:cNvSpPr/>
            <p:nvPr/>
          </p:nvSpPr>
          <p:spPr>
            <a:xfrm>
              <a:off x="1601122" y="823781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3848;p61"/>
            <p:cNvSpPr/>
            <p:nvPr/>
          </p:nvSpPr>
          <p:spPr>
            <a:xfrm>
              <a:off x="1698995" y="8100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35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5" y="109"/>
                    <a:pt x="109" y="74"/>
                    <a:pt x="109" y="39"/>
                  </a:cubicBezTo>
                  <a:cubicBezTo>
                    <a:pt x="127" y="22"/>
                    <a:pt x="92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3849;p61"/>
            <p:cNvSpPr/>
            <p:nvPr/>
          </p:nvSpPr>
          <p:spPr>
            <a:xfrm>
              <a:off x="1284836" y="92121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36" y="1"/>
                  </a:moveTo>
                  <a:cubicBezTo>
                    <a:pt x="18" y="18"/>
                    <a:pt x="1" y="35"/>
                    <a:pt x="18" y="75"/>
                  </a:cubicBezTo>
                  <a:cubicBezTo>
                    <a:pt x="18" y="92"/>
                    <a:pt x="36" y="127"/>
                    <a:pt x="53" y="127"/>
                  </a:cubicBezTo>
                  <a:cubicBezTo>
                    <a:pt x="70" y="109"/>
                    <a:pt x="92" y="92"/>
                    <a:pt x="92" y="53"/>
                  </a:cubicBezTo>
                  <a:cubicBezTo>
                    <a:pt x="92" y="35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3850;p61"/>
            <p:cNvSpPr/>
            <p:nvPr/>
          </p:nvSpPr>
          <p:spPr>
            <a:xfrm>
              <a:off x="1353023" y="9147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1"/>
                  </a:moveTo>
                  <a:cubicBezTo>
                    <a:pt x="18" y="1"/>
                    <a:pt x="0" y="36"/>
                    <a:pt x="18" y="53"/>
                  </a:cubicBezTo>
                  <a:cubicBezTo>
                    <a:pt x="18" y="88"/>
                    <a:pt x="40" y="110"/>
                    <a:pt x="57" y="110"/>
                  </a:cubicBezTo>
                  <a:cubicBezTo>
                    <a:pt x="74" y="110"/>
                    <a:pt x="92" y="70"/>
                    <a:pt x="92" y="53"/>
                  </a:cubicBezTo>
                  <a:cubicBezTo>
                    <a:pt x="92" y="18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3851;p61"/>
            <p:cNvSpPr/>
            <p:nvPr/>
          </p:nvSpPr>
          <p:spPr>
            <a:xfrm>
              <a:off x="1428226" y="91084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22"/>
                    <a:pt x="0" y="39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9"/>
                  </a:cubicBezTo>
                  <a:cubicBezTo>
                    <a:pt x="92" y="22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3852;p61"/>
            <p:cNvSpPr/>
            <p:nvPr/>
          </p:nvSpPr>
          <p:spPr>
            <a:xfrm>
              <a:off x="1506488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35" y="1"/>
                    <a:pt x="18" y="40"/>
                    <a:pt x="0" y="57"/>
                  </a:cubicBezTo>
                  <a:cubicBezTo>
                    <a:pt x="0" y="75"/>
                    <a:pt x="35" y="109"/>
                    <a:pt x="57" y="109"/>
                  </a:cubicBezTo>
                  <a:cubicBezTo>
                    <a:pt x="92" y="109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3853;p61"/>
            <p:cNvSpPr/>
            <p:nvPr/>
          </p:nvSpPr>
          <p:spPr>
            <a:xfrm>
              <a:off x="1594825" y="903435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2" y="1"/>
                  </a:moveTo>
                  <a:cubicBezTo>
                    <a:pt x="66" y="1"/>
                    <a:pt x="60" y="2"/>
                    <a:pt x="53" y="5"/>
                  </a:cubicBezTo>
                  <a:cubicBezTo>
                    <a:pt x="36" y="5"/>
                    <a:pt x="1" y="23"/>
                    <a:pt x="1" y="62"/>
                  </a:cubicBezTo>
                  <a:cubicBezTo>
                    <a:pt x="1" y="79"/>
                    <a:pt x="18" y="97"/>
                    <a:pt x="53" y="97"/>
                  </a:cubicBezTo>
                  <a:cubicBezTo>
                    <a:pt x="88" y="97"/>
                    <a:pt x="110" y="79"/>
                    <a:pt x="110" y="40"/>
                  </a:cubicBezTo>
                  <a:cubicBezTo>
                    <a:pt x="110" y="26"/>
                    <a:pt x="96" y="1"/>
                    <a:pt x="7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3854;p61"/>
            <p:cNvSpPr/>
            <p:nvPr/>
          </p:nvSpPr>
          <p:spPr>
            <a:xfrm>
              <a:off x="1685681" y="894728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5" y="0"/>
                  </a:moveTo>
                  <a:cubicBezTo>
                    <a:pt x="40" y="0"/>
                    <a:pt x="18" y="17"/>
                    <a:pt x="18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92" y="109"/>
                    <a:pt x="109" y="70"/>
                    <a:pt x="127" y="35"/>
                  </a:cubicBezTo>
                  <a:cubicBezTo>
                    <a:pt x="127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3855;p61"/>
            <p:cNvSpPr/>
            <p:nvPr/>
          </p:nvSpPr>
          <p:spPr>
            <a:xfrm>
              <a:off x="1297430" y="1005133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40" y="0"/>
                  </a:moveTo>
                  <a:cubicBezTo>
                    <a:pt x="22" y="0"/>
                    <a:pt x="0" y="35"/>
                    <a:pt x="22" y="57"/>
                  </a:cubicBezTo>
                  <a:cubicBezTo>
                    <a:pt x="22" y="92"/>
                    <a:pt x="40" y="109"/>
                    <a:pt x="57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3856;p61"/>
            <p:cNvSpPr/>
            <p:nvPr/>
          </p:nvSpPr>
          <p:spPr>
            <a:xfrm>
              <a:off x="1360039" y="991425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35" y="0"/>
                  </a:moveTo>
                  <a:cubicBezTo>
                    <a:pt x="18" y="0"/>
                    <a:pt x="1" y="39"/>
                    <a:pt x="1" y="57"/>
                  </a:cubicBezTo>
                  <a:cubicBezTo>
                    <a:pt x="1" y="92"/>
                    <a:pt x="18" y="109"/>
                    <a:pt x="53" y="109"/>
                  </a:cubicBezTo>
                  <a:cubicBezTo>
                    <a:pt x="70" y="109"/>
                    <a:pt x="88" y="74"/>
                    <a:pt x="88" y="57"/>
                  </a:cubicBezTo>
                  <a:cubicBezTo>
                    <a:pt x="70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3857;p61"/>
            <p:cNvSpPr/>
            <p:nvPr/>
          </p:nvSpPr>
          <p:spPr>
            <a:xfrm>
              <a:off x="1428226" y="98494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3858;p61"/>
            <p:cNvSpPr/>
            <p:nvPr/>
          </p:nvSpPr>
          <p:spPr>
            <a:xfrm>
              <a:off x="1506488" y="981792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2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2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3859;p61"/>
            <p:cNvSpPr/>
            <p:nvPr/>
          </p:nvSpPr>
          <p:spPr>
            <a:xfrm>
              <a:off x="1591047" y="981792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57" y="0"/>
                  </a:moveTo>
                  <a:cubicBezTo>
                    <a:pt x="22" y="0"/>
                    <a:pt x="0" y="17"/>
                    <a:pt x="0" y="35"/>
                  </a:cubicBezTo>
                  <a:cubicBezTo>
                    <a:pt x="0" y="74"/>
                    <a:pt x="22" y="91"/>
                    <a:pt x="57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109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3860;p61"/>
            <p:cNvSpPr/>
            <p:nvPr/>
          </p:nvSpPr>
          <p:spPr>
            <a:xfrm>
              <a:off x="1676326" y="9753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70" y="0"/>
                  </a:moveTo>
                  <a:cubicBezTo>
                    <a:pt x="35" y="0"/>
                    <a:pt x="18" y="35"/>
                    <a:pt x="18" y="52"/>
                  </a:cubicBezTo>
                  <a:cubicBezTo>
                    <a:pt x="0" y="87"/>
                    <a:pt x="35" y="109"/>
                    <a:pt x="53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18"/>
                    <a:pt x="92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3861;p61"/>
            <p:cNvSpPr/>
            <p:nvPr/>
          </p:nvSpPr>
          <p:spPr>
            <a:xfrm>
              <a:off x="1307685" y="1084417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31" y="0"/>
                  </a:moveTo>
                  <a:cubicBezTo>
                    <a:pt x="27" y="0"/>
                    <a:pt x="22" y="3"/>
                    <a:pt x="17" y="7"/>
                  </a:cubicBezTo>
                  <a:cubicBezTo>
                    <a:pt x="0" y="7"/>
                    <a:pt x="0" y="25"/>
                    <a:pt x="0" y="64"/>
                  </a:cubicBezTo>
                  <a:cubicBezTo>
                    <a:pt x="0" y="81"/>
                    <a:pt x="17" y="99"/>
                    <a:pt x="35" y="99"/>
                  </a:cubicBezTo>
                  <a:cubicBezTo>
                    <a:pt x="52" y="99"/>
                    <a:pt x="52" y="64"/>
                    <a:pt x="52" y="42"/>
                  </a:cubicBezTo>
                  <a:cubicBezTo>
                    <a:pt x="52" y="17"/>
                    <a:pt x="43" y="0"/>
                    <a:pt x="3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3862;p61"/>
            <p:cNvSpPr/>
            <p:nvPr/>
          </p:nvSpPr>
          <p:spPr>
            <a:xfrm>
              <a:off x="1363098" y="1067559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49" y="0"/>
                  </a:moveTo>
                  <a:cubicBezTo>
                    <a:pt x="45" y="0"/>
                    <a:pt x="40" y="2"/>
                    <a:pt x="36" y="7"/>
                  </a:cubicBezTo>
                  <a:cubicBezTo>
                    <a:pt x="18" y="7"/>
                    <a:pt x="1" y="24"/>
                    <a:pt x="1" y="64"/>
                  </a:cubicBezTo>
                  <a:cubicBezTo>
                    <a:pt x="1" y="81"/>
                    <a:pt x="18" y="98"/>
                    <a:pt x="36" y="98"/>
                  </a:cubicBezTo>
                  <a:cubicBezTo>
                    <a:pt x="53" y="98"/>
                    <a:pt x="71" y="64"/>
                    <a:pt x="71" y="46"/>
                  </a:cubicBezTo>
                  <a:cubicBezTo>
                    <a:pt x="71" y="17"/>
                    <a:pt x="61" y="0"/>
                    <a:pt x="4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3863;p61"/>
            <p:cNvSpPr/>
            <p:nvPr/>
          </p:nvSpPr>
          <p:spPr>
            <a:xfrm>
              <a:off x="1428226" y="1055889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18"/>
                    <a:pt x="0" y="35"/>
                    <a:pt x="0" y="53"/>
                  </a:cubicBezTo>
                  <a:cubicBezTo>
                    <a:pt x="0" y="87"/>
                    <a:pt x="18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3864;p61"/>
            <p:cNvSpPr/>
            <p:nvPr/>
          </p:nvSpPr>
          <p:spPr>
            <a:xfrm>
              <a:off x="1506488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74" y="87"/>
                    <a:pt x="109" y="70"/>
                    <a:pt x="109" y="53"/>
                  </a:cubicBezTo>
                  <a:cubicBezTo>
                    <a:pt x="109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3865;p61"/>
            <p:cNvSpPr/>
            <p:nvPr/>
          </p:nvSpPr>
          <p:spPr>
            <a:xfrm>
              <a:off x="1587809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10" y="70"/>
                    <a:pt x="110" y="53"/>
                  </a:cubicBezTo>
                  <a:cubicBezTo>
                    <a:pt x="110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3866;p61"/>
            <p:cNvSpPr/>
            <p:nvPr/>
          </p:nvSpPr>
          <p:spPr>
            <a:xfrm>
              <a:off x="1673267" y="1055889"/>
              <a:ext cx="15833" cy="16302"/>
            </a:xfrm>
            <a:custGeom>
              <a:avLst/>
              <a:gdLst/>
              <a:ahLst/>
              <a:cxnLst/>
              <a:rect l="l" t="t" r="r" b="b"/>
              <a:pathLst>
                <a:path w="88" h="88" extrusionOk="0">
                  <a:moveTo>
                    <a:pt x="52" y="0"/>
                  </a:moveTo>
                  <a:cubicBezTo>
                    <a:pt x="17" y="0"/>
                    <a:pt x="0" y="18"/>
                    <a:pt x="0" y="35"/>
                  </a:cubicBezTo>
                  <a:cubicBezTo>
                    <a:pt x="0" y="70"/>
                    <a:pt x="17" y="87"/>
                    <a:pt x="52" y="87"/>
                  </a:cubicBezTo>
                  <a:cubicBezTo>
                    <a:pt x="70" y="87"/>
                    <a:pt x="87" y="70"/>
                    <a:pt x="87" y="35"/>
                  </a:cubicBezTo>
                  <a:cubicBezTo>
                    <a:pt x="87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3867;p61"/>
            <p:cNvSpPr/>
            <p:nvPr/>
          </p:nvSpPr>
          <p:spPr>
            <a:xfrm>
              <a:off x="1307685" y="279724"/>
              <a:ext cx="9535" cy="20192"/>
            </a:xfrm>
            <a:custGeom>
              <a:avLst/>
              <a:gdLst/>
              <a:ahLst/>
              <a:cxnLst/>
              <a:rect l="l" t="t" r="r" b="b"/>
              <a:pathLst>
                <a:path w="53" h="109" extrusionOk="0">
                  <a:moveTo>
                    <a:pt x="35" y="0"/>
                  </a:moveTo>
                  <a:cubicBezTo>
                    <a:pt x="17" y="17"/>
                    <a:pt x="0" y="35"/>
                    <a:pt x="0" y="74"/>
                  </a:cubicBezTo>
                  <a:cubicBezTo>
                    <a:pt x="0" y="91"/>
                    <a:pt x="17" y="109"/>
                    <a:pt x="35" y="109"/>
                  </a:cubicBezTo>
                  <a:cubicBezTo>
                    <a:pt x="52" y="91"/>
                    <a:pt x="52" y="74"/>
                    <a:pt x="52" y="35"/>
                  </a:cubicBezTo>
                  <a:cubicBezTo>
                    <a:pt x="52" y="17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3868;p61"/>
            <p:cNvSpPr/>
            <p:nvPr/>
          </p:nvSpPr>
          <p:spPr>
            <a:xfrm>
              <a:off x="1363098" y="262682"/>
              <a:ext cx="12774" cy="18339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36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83"/>
                    <a:pt x="10" y="99"/>
                    <a:pt x="22" y="99"/>
                  </a:cubicBezTo>
                  <a:cubicBezTo>
                    <a:pt x="26" y="99"/>
                    <a:pt x="31" y="97"/>
                    <a:pt x="36" y="92"/>
                  </a:cubicBezTo>
                  <a:cubicBezTo>
                    <a:pt x="53" y="92"/>
                    <a:pt x="71" y="75"/>
                    <a:pt x="71" y="40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3869;p61"/>
            <p:cNvSpPr/>
            <p:nvPr/>
          </p:nvSpPr>
          <p:spPr>
            <a:xfrm>
              <a:off x="1428226" y="253049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18" y="92"/>
                    <a:pt x="57" y="92"/>
                  </a:cubicBezTo>
                  <a:cubicBezTo>
                    <a:pt x="74" y="92"/>
                    <a:pt x="92" y="70"/>
                    <a:pt x="92" y="35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3870;p61"/>
            <p:cNvSpPr/>
            <p:nvPr/>
          </p:nvSpPr>
          <p:spPr>
            <a:xfrm>
              <a:off x="1506488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5" y="0"/>
                    <a:pt x="0" y="35"/>
                    <a:pt x="0" y="52"/>
                  </a:cubicBezTo>
                  <a:cubicBezTo>
                    <a:pt x="0" y="87"/>
                    <a:pt x="35" y="109"/>
                    <a:pt x="57" y="109"/>
                  </a:cubicBezTo>
                  <a:cubicBezTo>
                    <a:pt x="74" y="109"/>
                    <a:pt x="109" y="87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3871;p61"/>
            <p:cNvSpPr/>
            <p:nvPr/>
          </p:nvSpPr>
          <p:spPr>
            <a:xfrm>
              <a:off x="1591047" y="249900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9" y="0"/>
                  </a:moveTo>
                  <a:cubicBezTo>
                    <a:pt x="22" y="0"/>
                    <a:pt x="0" y="35"/>
                    <a:pt x="0" y="52"/>
                  </a:cubicBezTo>
                  <a:cubicBezTo>
                    <a:pt x="0" y="87"/>
                    <a:pt x="22" y="109"/>
                    <a:pt x="39" y="109"/>
                  </a:cubicBezTo>
                  <a:cubicBezTo>
                    <a:pt x="74" y="109"/>
                    <a:pt x="92" y="87"/>
                    <a:pt x="92" y="52"/>
                  </a:cubicBezTo>
                  <a:cubicBezTo>
                    <a:pt x="92" y="35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3872;p61"/>
            <p:cNvSpPr/>
            <p:nvPr/>
          </p:nvSpPr>
          <p:spPr>
            <a:xfrm>
              <a:off x="1673267" y="249900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2" y="0"/>
                  </a:moveTo>
                  <a:cubicBezTo>
                    <a:pt x="17" y="0"/>
                    <a:pt x="0" y="35"/>
                    <a:pt x="0" y="52"/>
                  </a:cubicBezTo>
                  <a:cubicBezTo>
                    <a:pt x="0" y="87"/>
                    <a:pt x="17" y="109"/>
                    <a:pt x="52" y="109"/>
                  </a:cubicBezTo>
                  <a:cubicBezTo>
                    <a:pt x="70" y="109"/>
                    <a:pt x="87" y="87"/>
                    <a:pt x="87" y="52"/>
                  </a:cubicBezTo>
                  <a:cubicBezTo>
                    <a:pt x="87" y="35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3873;p61"/>
            <p:cNvSpPr/>
            <p:nvPr/>
          </p:nvSpPr>
          <p:spPr>
            <a:xfrm>
              <a:off x="1301388" y="350487"/>
              <a:ext cx="12594" cy="16302"/>
            </a:xfrm>
            <a:custGeom>
              <a:avLst/>
              <a:gdLst/>
              <a:ahLst/>
              <a:cxnLst/>
              <a:rect l="l" t="t" r="r" b="b"/>
              <a:pathLst>
                <a:path w="70" h="88" extrusionOk="0">
                  <a:moveTo>
                    <a:pt x="52" y="1"/>
                  </a:moveTo>
                  <a:cubicBezTo>
                    <a:pt x="35" y="18"/>
                    <a:pt x="18" y="36"/>
                    <a:pt x="18" y="53"/>
                  </a:cubicBezTo>
                  <a:cubicBezTo>
                    <a:pt x="0" y="88"/>
                    <a:pt x="18" y="88"/>
                    <a:pt x="35" y="88"/>
                  </a:cubicBezTo>
                  <a:cubicBezTo>
                    <a:pt x="52" y="88"/>
                    <a:pt x="70" y="71"/>
                    <a:pt x="70" y="36"/>
                  </a:cubicBezTo>
                  <a:cubicBezTo>
                    <a:pt x="70" y="18"/>
                    <a:pt x="70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3874;p61"/>
            <p:cNvSpPr/>
            <p:nvPr/>
          </p:nvSpPr>
          <p:spPr>
            <a:xfrm>
              <a:off x="1363098" y="336779"/>
              <a:ext cx="12774" cy="17228"/>
            </a:xfrm>
            <a:custGeom>
              <a:avLst/>
              <a:gdLst/>
              <a:ahLst/>
              <a:cxnLst/>
              <a:rect l="l" t="t" r="r" b="b"/>
              <a:pathLst>
                <a:path w="71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53" y="92"/>
                    <a:pt x="71" y="53"/>
                    <a:pt x="71" y="36"/>
                  </a:cubicBezTo>
                  <a:cubicBezTo>
                    <a:pt x="71" y="18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3875;p61"/>
            <p:cNvSpPr/>
            <p:nvPr/>
          </p:nvSpPr>
          <p:spPr>
            <a:xfrm>
              <a:off x="1428226" y="326405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92" y="40"/>
                  </a:cubicBezTo>
                  <a:cubicBezTo>
                    <a:pt x="92" y="22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3876;p61"/>
            <p:cNvSpPr/>
            <p:nvPr/>
          </p:nvSpPr>
          <p:spPr>
            <a:xfrm>
              <a:off x="1506488" y="323256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0" y="17"/>
                    <a:pt x="0" y="57"/>
                  </a:cubicBezTo>
                  <a:cubicBezTo>
                    <a:pt x="0" y="74"/>
                    <a:pt x="18" y="109"/>
                    <a:pt x="57" y="109"/>
                  </a:cubicBezTo>
                  <a:cubicBezTo>
                    <a:pt x="74" y="109"/>
                    <a:pt x="109" y="74"/>
                    <a:pt x="109" y="57"/>
                  </a:cubicBezTo>
                  <a:cubicBezTo>
                    <a:pt x="92" y="39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3877;p61"/>
            <p:cNvSpPr/>
            <p:nvPr/>
          </p:nvSpPr>
          <p:spPr>
            <a:xfrm>
              <a:off x="1591047" y="323256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22" y="0"/>
                    <a:pt x="0" y="17"/>
                    <a:pt x="0" y="57"/>
                  </a:cubicBezTo>
                  <a:cubicBezTo>
                    <a:pt x="0" y="74"/>
                    <a:pt x="22" y="91"/>
                    <a:pt x="39" y="91"/>
                  </a:cubicBezTo>
                  <a:cubicBezTo>
                    <a:pt x="74" y="91"/>
                    <a:pt x="92" y="74"/>
                    <a:pt x="92" y="57"/>
                  </a:cubicBezTo>
                  <a:cubicBezTo>
                    <a:pt x="92" y="17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3878;p61"/>
            <p:cNvSpPr/>
            <p:nvPr/>
          </p:nvSpPr>
          <p:spPr>
            <a:xfrm>
              <a:off x="1676326" y="322330"/>
              <a:ext cx="16552" cy="14634"/>
            </a:xfrm>
            <a:custGeom>
              <a:avLst/>
              <a:gdLst/>
              <a:ahLst/>
              <a:cxnLst/>
              <a:rect l="l" t="t" r="r" b="b"/>
              <a:pathLst>
                <a:path w="92" h="79" extrusionOk="0">
                  <a:moveTo>
                    <a:pt x="54" y="0"/>
                  </a:moveTo>
                  <a:cubicBezTo>
                    <a:pt x="48" y="0"/>
                    <a:pt x="42" y="2"/>
                    <a:pt x="35" y="5"/>
                  </a:cubicBezTo>
                  <a:cubicBezTo>
                    <a:pt x="18" y="5"/>
                    <a:pt x="0" y="22"/>
                    <a:pt x="0" y="44"/>
                  </a:cubicBezTo>
                  <a:cubicBezTo>
                    <a:pt x="0" y="62"/>
                    <a:pt x="18" y="79"/>
                    <a:pt x="53" y="79"/>
                  </a:cubicBezTo>
                  <a:cubicBezTo>
                    <a:pt x="70" y="79"/>
                    <a:pt x="92" y="62"/>
                    <a:pt x="92" y="44"/>
                  </a:cubicBezTo>
                  <a:cubicBezTo>
                    <a:pt x="92" y="27"/>
                    <a:pt x="78" y="0"/>
                    <a:pt x="5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3879;p61"/>
            <p:cNvSpPr/>
            <p:nvPr/>
          </p:nvSpPr>
          <p:spPr>
            <a:xfrm>
              <a:off x="1291133" y="417544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57" y="0"/>
                  </a:moveTo>
                  <a:cubicBezTo>
                    <a:pt x="35" y="0"/>
                    <a:pt x="18" y="18"/>
                    <a:pt x="1" y="35"/>
                  </a:cubicBezTo>
                  <a:cubicBezTo>
                    <a:pt x="1" y="64"/>
                    <a:pt x="10" y="81"/>
                    <a:pt x="22" y="81"/>
                  </a:cubicBezTo>
                  <a:cubicBezTo>
                    <a:pt x="26" y="81"/>
                    <a:pt x="31" y="79"/>
                    <a:pt x="35" y="74"/>
                  </a:cubicBezTo>
                  <a:cubicBezTo>
                    <a:pt x="57" y="74"/>
                    <a:pt x="75" y="52"/>
                    <a:pt x="75" y="35"/>
                  </a:cubicBezTo>
                  <a:cubicBezTo>
                    <a:pt x="92" y="0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3880;p61"/>
            <p:cNvSpPr/>
            <p:nvPr/>
          </p:nvSpPr>
          <p:spPr>
            <a:xfrm>
              <a:off x="1356081" y="405689"/>
              <a:ext cx="16732" cy="16487"/>
            </a:xfrm>
            <a:custGeom>
              <a:avLst/>
              <a:gdLst/>
              <a:ahLst/>
              <a:cxnLst/>
              <a:rect l="l" t="t" r="r" b="b"/>
              <a:pathLst>
                <a:path w="93" h="89" extrusionOk="0">
                  <a:moveTo>
                    <a:pt x="71" y="1"/>
                  </a:moveTo>
                  <a:cubicBezTo>
                    <a:pt x="67" y="1"/>
                    <a:pt x="62" y="3"/>
                    <a:pt x="57" y="8"/>
                  </a:cubicBezTo>
                  <a:cubicBezTo>
                    <a:pt x="40" y="8"/>
                    <a:pt x="1" y="29"/>
                    <a:pt x="1" y="47"/>
                  </a:cubicBezTo>
                  <a:cubicBezTo>
                    <a:pt x="1" y="72"/>
                    <a:pt x="12" y="88"/>
                    <a:pt x="26" y="88"/>
                  </a:cubicBezTo>
                  <a:cubicBezTo>
                    <a:pt x="30" y="88"/>
                    <a:pt x="35" y="86"/>
                    <a:pt x="40" y="82"/>
                  </a:cubicBezTo>
                  <a:cubicBezTo>
                    <a:pt x="57" y="82"/>
                    <a:pt x="92" y="64"/>
                    <a:pt x="92" y="47"/>
                  </a:cubicBezTo>
                  <a:cubicBezTo>
                    <a:pt x="92" y="18"/>
                    <a:pt x="83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3881;p61"/>
            <p:cNvSpPr/>
            <p:nvPr/>
          </p:nvSpPr>
          <p:spPr>
            <a:xfrm>
              <a:off x="1428226" y="39735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57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35" y="109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3882;p61"/>
            <p:cNvSpPr/>
            <p:nvPr/>
          </p:nvSpPr>
          <p:spPr>
            <a:xfrm>
              <a:off x="1506488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35" y="0"/>
                    <a:pt x="0" y="18"/>
                    <a:pt x="0" y="53"/>
                  </a:cubicBezTo>
                  <a:cubicBezTo>
                    <a:pt x="0" y="74"/>
                    <a:pt x="35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3883;p61"/>
            <p:cNvSpPr/>
            <p:nvPr/>
          </p:nvSpPr>
          <p:spPr>
            <a:xfrm>
              <a:off x="1594825" y="39401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36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92"/>
                    <a:pt x="53" y="92"/>
                  </a:cubicBezTo>
                  <a:cubicBezTo>
                    <a:pt x="71" y="92"/>
                    <a:pt x="110" y="71"/>
                    <a:pt x="88" y="36"/>
                  </a:cubicBezTo>
                  <a:cubicBezTo>
                    <a:pt x="88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3884;p61"/>
            <p:cNvSpPr/>
            <p:nvPr/>
          </p:nvSpPr>
          <p:spPr>
            <a:xfrm>
              <a:off x="1682623" y="386794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0" y="23"/>
                    <a:pt x="0" y="57"/>
                  </a:cubicBezTo>
                  <a:cubicBezTo>
                    <a:pt x="18" y="75"/>
                    <a:pt x="35" y="92"/>
                    <a:pt x="74" y="92"/>
                  </a:cubicBezTo>
                  <a:cubicBezTo>
                    <a:pt x="92" y="75"/>
                    <a:pt x="109" y="57"/>
                    <a:pt x="109" y="40"/>
                  </a:cubicBezTo>
                  <a:cubicBezTo>
                    <a:pt x="109" y="23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3885;p61"/>
            <p:cNvSpPr/>
            <p:nvPr/>
          </p:nvSpPr>
          <p:spPr>
            <a:xfrm>
              <a:off x="1277819" y="479971"/>
              <a:ext cx="16732" cy="15005"/>
            </a:xfrm>
            <a:custGeom>
              <a:avLst/>
              <a:gdLst/>
              <a:ahLst/>
              <a:cxnLst/>
              <a:rect l="l" t="t" r="r" b="b"/>
              <a:pathLst>
                <a:path w="93" h="81" extrusionOk="0">
                  <a:moveTo>
                    <a:pt x="71" y="0"/>
                  </a:moveTo>
                  <a:cubicBezTo>
                    <a:pt x="67" y="0"/>
                    <a:pt x="62" y="2"/>
                    <a:pt x="57" y="7"/>
                  </a:cubicBezTo>
                  <a:cubicBezTo>
                    <a:pt x="40" y="7"/>
                    <a:pt x="1" y="24"/>
                    <a:pt x="1" y="42"/>
                  </a:cubicBezTo>
                  <a:cubicBezTo>
                    <a:pt x="1" y="63"/>
                    <a:pt x="22" y="81"/>
                    <a:pt x="40" y="81"/>
                  </a:cubicBezTo>
                  <a:cubicBezTo>
                    <a:pt x="57" y="81"/>
                    <a:pt x="75" y="63"/>
                    <a:pt x="92" y="42"/>
                  </a:cubicBezTo>
                  <a:cubicBezTo>
                    <a:pt x="92" y="16"/>
                    <a:pt x="8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3886;p61"/>
            <p:cNvSpPr/>
            <p:nvPr/>
          </p:nvSpPr>
          <p:spPr>
            <a:xfrm>
              <a:off x="1349964" y="47478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0"/>
                  </a:moveTo>
                  <a:cubicBezTo>
                    <a:pt x="35" y="0"/>
                    <a:pt x="0" y="17"/>
                    <a:pt x="0" y="35"/>
                  </a:cubicBezTo>
                  <a:cubicBezTo>
                    <a:pt x="0" y="70"/>
                    <a:pt x="17" y="91"/>
                    <a:pt x="35" y="91"/>
                  </a:cubicBezTo>
                  <a:cubicBezTo>
                    <a:pt x="74" y="91"/>
                    <a:pt x="91" y="52"/>
                    <a:pt x="91" y="35"/>
                  </a:cubicBezTo>
                  <a:cubicBezTo>
                    <a:pt x="91" y="17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3887;p61"/>
            <p:cNvSpPr/>
            <p:nvPr/>
          </p:nvSpPr>
          <p:spPr>
            <a:xfrm>
              <a:off x="1424988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8" y="35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75" y="88"/>
                    <a:pt x="110" y="70"/>
                    <a:pt x="110" y="35"/>
                  </a:cubicBezTo>
                  <a:cubicBezTo>
                    <a:pt x="110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3888;p61"/>
            <p:cNvSpPr/>
            <p:nvPr/>
          </p:nvSpPr>
          <p:spPr>
            <a:xfrm>
              <a:off x="1509547" y="467374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40" y="1"/>
                  </a:moveTo>
                  <a:cubicBezTo>
                    <a:pt x="18" y="1"/>
                    <a:pt x="1" y="40"/>
                    <a:pt x="1" y="57"/>
                  </a:cubicBezTo>
                  <a:cubicBezTo>
                    <a:pt x="1" y="75"/>
                    <a:pt x="18" y="110"/>
                    <a:pt x="40" y="110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3889;p61"/>
            <p:cNvSpPr/>
            <p:nvPr/>
          </p:nvSpPr>
          <p:spPr>
            <a:xfrm>
              <a:off x="1598064" y="46107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0" y="35"/>
                    <a:pt x="0" y="57"/>
                  </a:cubicBezTo>
                  <a:cubicBezTo>
                    <a:pt x="0" y="74"/>
                    <a:pt x="35" y="91"/>
                    <a:pt x="53" y="91"/>
                  </a:cubicBezTo>
                  <a:cubicBezTo>
                    <a:pt x="92" y="91"/>
                    <a:pt x="109" y="74"/>
                    <a:pt x="109" y="35"/>
                  </a:cubicBezTo>
                  <a:cubicBezTo>
                    <a:pt x="109" y="17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3890;p61"/>
            <p:cNvSpPr/>
            <p:nvPr/>
          </p:nvSpPr>
          <p:spPr>
            <a:xfrm>
              <a:off x="1692698" y="451258"/>
              <a:ext cx="23029" cy="14449"/>
            </a:xfrm>
            <a:custGeom>
              <a:avLst/>
              <a:gdLst/>
              <a:ahLst/>
              <a:cxnLst/>
              <a:rect l="l" t="t" r="r" b="b"/>
              <a:pathLst>
                <a:path w="128" h="78" extrusionOk="0">
                  <a:moveTo>
                    <a:pt x="53" y="1"/>
                  </a:moveTo>
                  <a:cubicBezTo>
                    <a:pt x="36" y="1"/>
                    <a:pt x="1" y="18"/>
                    <a:pt x="18" y="36"/>
                  </a:cubicBezTo>
                  <a:cubicBezTo>
                    <a:pt x="18" y="61"/>
                    <a:pt x="28" y="77"/>
                    <a:pt x="46" y="77"/>
                  </a:cubicBezTo>
                  <a:cubicBezTo>
                    <a:pt x="53" y="77"/>
                    <a:pt x="61" y="75"/>
                    <a:pt x="70" y="70"/>
                  </a:cubicBezTo>
                  <a:cubicBezTo>
                    <a:pt x="110" y="70"/>
                    <a:pt x="127" y="53"/>
                    <a:pt x="127" y="36"/>
                  </a:cubicBezTo>
                  <a:cubicBezTo>
                    <a:pt x="127" y="1"/>
                    <a:pt x="88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3891;p61"/>
            <p:cNvSpPr/>
            <p:nvPr/>
          </p:nvSpPr>
          <p:spPr>
            <a:xfrm>
              <a:off x="1265405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7" y="92"/>
                    <a:pt x="35" y="92"/>
                  </a:cubicBezTo>
                  <a:cubicBezTo>
                    <a:pt x="70" y="92"/>
                    <a:pt x="91" y="74"/>
                    <a:pt x="91" y="57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3892;p61"/>
            <p:cNvSpPr/>
            <p:nvPr/>
          </p:nvSpPr>
          <p:spPr>
            <a:xfrm>
              <a:off x="1343667" y="5416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35" y="0"/>
                    <a:pt x="0" y="18"/>
                    <a:pt x="0" y="57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2" y="74"/>
                    <a:pt x="92" y="57"/>
                  </a:cubicBezTo>
                  <a:cubicBezTo>
                    <a:pt x="92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3893;p61"/>
            <p:cNvSpPr/>
            <p:nvPr/>
          </p:nvSpPr>
          <p:spPr>
            <a:xfrm>
              <a:off x="1424988" y="541657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3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3894;p61"/>
            <p:cNvSpPr/>
            <p:nvPr/>
          </p:nvSpPr>
          <p:spPr>
            <a:xfrm>
              <a:off x="1509547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75" y="92"/>
                    <a:pt x="109" y="74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3895;p61"/>
            <p:cNvSpPr/>
            <p:nvPr/>
          </p:nvSpPr>
          <p:spPr>
            <a:xfrm>
              <a:off x="1604361" y="530357"/>
              <a:ext cx="19611" cy="17784"/>
            </a:xfrm>
            <a:custGeom>
              <a:avLst/>
              <a:gdLst/>
              <a:ahLst/>
              <a:cxnLst/>
              <a:rect l="l" t="t" r="r" b="b"/>
              <a:pathLst>
                <a:path w="109" h="96" extrusionOk="0">
                  <a:moveTo>
                    <a:pt x="74" y="0"/>
                  </a:moveTo>
                  <a:cubicBezTo>
                    <a:pt x="68" y="0"/>
                    <a:pt x="62" y="3"/>
                    <a:pt x="57" y="9"/>
                  </a:cubicBezTo>
                  <a:cubicBezTo>
                    <a:pt x="18" y="9"/>
                    <a:pt x="0" y="26"/>
                    <a:pt x="0" y="61"/>
                  </a:cubicBezTo>
                  <a:cubicBezTo>
                    <a:pt x="0" y="79"/>
                    <a:pt x="18" y="96"/>
                    <a:pt x="57" y="96"/>
                  </a:cubicBezTo>
                  <a:cubicBezTo>
                    <a:pt x="92" y="79"/>
                    <a:pt x="109" y="61"/>
                    <a:pt x="109" y="44"/>
                  </a:cubicBezTo>
                  <a:cubicBezTo>
                    <a:pt x="109" y="19"/>
                    <a:pt x="91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3896;p61"/>
            <p:cNvSpPr/>
            <p:nvPr/>
          </p:nvSpPr>
          <p:spPr>
            <a:xfrm>
              <a:off x="1705292" y="513685"/>
              <a:ext cx="22849" cy="15931"/>
            </a:xfrm>
            <a:custGeom>
              <a:avLst/>
              <a:gdLst/>
              <a:ahLst/>
              <a:cxnLst/>
              <a:rect l="l" t="t" r="r" b="b"/>
              <a:pathLst>
                <a:path w="127" h="8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18" y="8"/>
                    <a:pt x="0" y="25"/>
                    <a:pt x="0" y="42"/>
                  </a:cubicBezTo>
                  <a:cubicBezTo>
                    <a:pt x="0" y="68"/>
                    <a:pt x="21" y="86"/>
                    <a:pt x="39" y="86"/>
                  </a:cubicBezTo>
                  <a:cubicBezTo>
                    <a:pt x="46" y="86"/>
                    <a:pt x="52" y="83"/>
                    <a:pt x="57" y="77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3897;p61"/>
            <p:cNvSpPr/>
            <p:nvPr/>
          </p:nvSpPr>
          <p:spPr>
            <a:xfrm>
              <a:off x="1255150" y="60852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8" y="22"/>
                    <a:pt x="0" y="40"/>
                  </a:cubicBezTo>
                  <a:cubicBezTo>
                    <a:pt x="0" y="74"/>
                    <a:pt x="40" y="92"/>
                    <a:pt x="57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3898;p61"/>
            <p:cNvSpPr/>
            <p:nvPr/>
          </p:nvSpPr>
          <p:spPr>
            <a:xfrm>
              <a:off x="1340429" y="612604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87"/>
                  </a:cubicBezTo>
                  <a:cubicBezTo>
                    <a:pt x="70" y="87"/>
                    <a:pt x="88" y="70"/>
                    <a:pt x="88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3899;p61"/>
            <p:cNvSpPr/>
            <p:nvPr/>
          </p:nvSpPr>
          <p:spPr>
            <a:xfrm>
              <a:off x="1424988" y="615754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3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5" y="92"/>
                    <a:pt x="92" y="70"/>
                    <a:pt x="92" y="35"/>
                  </a:cubicBezTo>
                  <a:cubicBezTo>
                    <a:pt x="92" y="18"/>
                    <a:pt x="75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3900;p61"/>
            <p:cNvSpPr/>
            <p:nvPr/>
          </p:nvSpPr>
          <p:spPr>
            <a:xfrm>
              <a:off x="1509547" y="612604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87"/>
                    <a:pt x="18" y="109"/>
                    <a:pt x="57" y="109"/>
                  </a:cubicBezTo>
                  <a:cubicBezTo>
                    <a:pt x="75" y="109"/>
                    <a:pt x="109" y="70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3901;p61"/>
            <p:cNvSpPr/>
            <p:nvPr/>
          </p:nvSpPr>
          <p:spPr>
            <a:xfrm>
              <a:off x="1604361" y="598896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5" y="18"/>
                    <a:pt x="0" y="35"/>
                    <a:pt x="0" y="74"/>
                  </a:cubicBezTo>
                  <a:cubicBezTo>
                    <a:pt x="0" y="92"/>
                    <a:pt x="35" y="109"/>
                    <a:pt x="74" y="109"/>
                  </a:cubicBezTo>
                  <a:cubicBezTo>
                    <a:pt x="92" y="92"/>
                    <a:pt x="126" y="74"/>
                    <a:pt x="126" y="52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3902;p61"/>
            <p:cNvSpPr/>
            <p:nvPr/>
          </p:nvSpPr>
          <p:spPr>
            <a:xfrm>
              <a:off x="1712308" y="5787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18"/>
                    <a:pt x="1" y="35"/>
                    <a:pt x="1" y="53"/>
                  </a:cubicBezTo>
                  <a:cubicBezTo>
                    <a:pt x="1" y="81"/>
                    <a:pt x="10" y="98"/>
                    <a:pt x="29" y="98"/>
                  </a:cubicBezTo>
                  <a:cubicBezTo>
                    <a:pt x="36" y="98"/>
                    <a:pt x="44" y="96"/>
                    <a:pt x="53" y="92"/>
                  </a:cubicBezTo>
                  <a:cubicBezTo>
                    <a:pt x="88" y="92"/>
                    <a:pt x="127" y="53"/>
                    <a:pt x="127" y="35"/>
                  </a:cubicBezTo>
                  <a:cubicBezTo>
                    <a:pt x="127" y="18"/>
                    <a:pt x="88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3903;p61"/>
            <p:cNvSpPr/>
            <p:nvPr/>
          </p:nvSpPr>
          <p:spPr>
            <a:xfrm>
              <a:off x="922492" y="166552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46" y="1"/>
                  </a:moveTo>
                  <a:cubicBezTo>
                    <a:pt x="21" y="1"/>
                    <a:pt x="0" y="17"/>
                    <a:pt x="0" y="42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82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3904;p61"/>
            <p:cNvSpPr/>
            <p:nvPr/>
          </p:nvSpPr>
          <p:spPr>
            <a:xfrm>
              <a:off x="1017126" y="16733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3905;p61"/>
            <p:cNvSpPr/>
            <p:nvPr/>
          </p:nvSpPr>
          <p:spPr>
            <a:xfrm>
              <a:off x="1105643" y="166366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81"/>
                    <a:pt x="10" y="98"/>
                    <a:pt x="29" y="98"/>
                  </a:cubicBezTo>
                  <a:cubicBezTo>
                    <a:pt x="36" y="98"/>
                    <a:pt x="43" y="96"/>
                    <a:pt x="53" y="92"/>
                  </a:cubicBezTo>
                  <a:cubicBezTo>
                    <a:pt x="70" y="92"/>
                    <a:pt x="109" y="70"/>
                    <a:pt x="109" y="35"/>
                  </a:cubicBezTo>
                  <a:cubicBezTo>
                    <a:pt x="109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3906;p61"/>
            <p:cNvSpPr/>
            <p:nvPr/>
          </p:nvSpPr>
          <p:spPr>
            <a:xfrm>
              <a:off x="1199557" y="1638662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2" y="0"/>
                  </a:moveTo>
                  <a:cubicBezTo>
                    <a:pt x="75" y="0"/>
                    <a:pt x="67" y="3"/>
                    <a:pt x="57" y="9"/>
                  </a:cubicBezTo>
                  <a:cubicBezTo>
                    <a:pt x="22" y="26"/>
                    <a:pt x="1" y="44"/>
                    <a:pt x="1" y="79"/>
                  </a:cubicBezTo>
                  <a:cubicBezTo>
                    <a:pt x="1" y="91"/>
                    <a:pt x="11" y="105"/>
                    <a:pt x="30" y="105"/>
                  </a:cubicBezTo>
                  <a:cubicBezTo>
                    <a:pt x="37" y="105"/>
                    <a:pt x="47" y="103"/>
                    <a:pt x="57" y="96"/>
                  </a:cubicBezTo>
                  <a:cubicBezTo>
                    <a:pt x="92" y="96"/>
                    <a:pt x="109" y="61"/>
                    <a:pt x="109" y="44"/>
                  </a:cubicBezTo>
                  <a:cubicBezTo>
                    <a:pt x="109" y="19"/>
                    <a:pt x="100" y="0"/>
                    <a:pt x="8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3907;p61"/>
            <p:cNvSpPr/>
            <p:nvPr/>
          </p:nvSpPr>
          <p:spPr>
            <a:xfrm>
              <a:off x="1301388" y="1605133"/>
              <a:ext cx="21950" cy="21674"/>
            </a:xfrm>
            <a:custGeom>
              <a:avLst/>
              <a:gdLst/>
              <a:ahLst/>
              <a:cxnLst/>
              <a:rect l="l" t="t" r="r" b="b"/>
              <a:pathLst>
                <a:path w="122" h="117" extrusionOk="0">
                  <a:moveTo>
                    <a:pt x="80" y="0"/>
                  </a:moveTo>
                  <a:cubicBezTo>
                    <a:pt x="71" y="0"/>
                    <a:pt x="62" y="3"/>
                    <a:pt x="52" y="7"/>
                  </a:cubicBezTo>
                  <a:cubicBezTo>
                    <a:pt x="18" y="7"/>
                    <a:pt x="0" y="42"/>
                    <a:pt x="0" y="81"/>
                  </a:cubicBezTo>
                  <a:cubicBezTo>
                    <a:pt x="0" y="99"/>
                    <a:pt x="18" y="116"/>
                    <a:pt x="52" y="116"/>
                  </a:cubicBezTo>
                  <a:cubicBezTo>
                    <a:pt x="87" y="99"/>
                    <a:pt x="109" y="59"/>
                    <a:pt x="109" y="42"/>
                  </a:cubicBezTo>
                  <a:cubicBezTo>
                    <a:pt x="122" y="17"/>
                    <a:pt x="104" y="0"/>
                    <a:pt x="8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3908;p61"/>
            <p:cNvSpPr/>
            <p:nvPr/>
          </p:nvSpPr>
          <p:spPr>
            <a:xfrm>
              <a:off x="1405377" y="156604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3" y="1"/>
                  </a:moveTo>
                  <a:cubicBezTo>
                    <a:pt x="18" y="18"/>
                    <a:pt x="1" y="53"/>
                    <a:pt x="1" y="92"/>
                  </a:cubicBezTo>
                  <a:cubicBezTo>
                    <a:pt x="1" y="109"/>
                    <a:pt x="18" y="127"/>
                    <a:pt x="53" y="127"/>
                  </a:cubicBezTo>
                  <a:cubicBezTo>
                    <a:pt x="92" y="109"/>
                    <a:pt x="110" y="75"/>
                    <a:pt x="110" y="36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3909;p61"/>
            <p:cNvSpPr/>
            <p:nvPr/>
          </p:nvSpPr>
          <p:spPr>
            <a:xfrm>
              <a:off x="922492" y="1737025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74" y="0"/>
                  </a:moveTo>
                  <a:cubicBezTo>
                    <a:pt x="39" y="0"/>
                    <a:pt x="0" y="22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3910;p61"/>
            <p:cNvSpPr/>
            <p:nvPr/>
          </p:nvSpPr>
          <p:spPr>
            <a:xfrm>
              <a:off x="1017126" y="17442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109"/>
                    <a:pt x="57" y="109"/>
                  </a:cubicBezTo>
                  <a:cubicBezTo>
                    <a:pt x="92" y="109"/>
                    <a:pt x="109" y="70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3911;p61"/>
            <p:cNvSpPr/>
            <p:nvPr/>
          </p:nvSpPr>
          <p:spPr>
            <a:xfrm>
              <a:off x="1105643" y="173702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3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109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3912;p61"/>
            <p:cNvSpPr/>
            <p:nvPr/>
          </p:nvSpPr>
          <p:spPr>
            <a:xfrm>
              <a:off x="1196499" y="1716834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40"/>
                    <a:pt x="0" y="74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92"/>
                    <a:pt x="109" y="74"/>
                    <a:pt x="126" y="40"/>
                  </a:cubicBezTo>
                  <a:cubicBezTo>
                    <a:pt x="126" y="22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3913;p61"/>
            <p:cNvSpPr/>
            <p:nvPr/>
          </p:nvSpPr>
          <p:spPr>
            <a:xfrm>
              <a:off x="1294371" y="168701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4" y="0"/>
                  </a:moveTo>
                  <a:cubicBezTo>
                    <a:pt x="39" y="18"/>
                    <a:pt x="17" y="53"/>
                    <a:pt x="17" y="92"/>
                  </a:cubicBezTo>
                  <a:cubicBezTo>
                    <a:pt x="0" y="109"/>
                    <a:pt x="39" y="127"/>
                    <a:pt x="74" y="127"/>
                  </a:cubicBezTo>
                  <a:cubicBezTo>
                    <a:pt x="91" y="109"/>
                    <a:pt x="126" y="74"/>
                    <a:pt x="126" y="53"/>
                  </a:cubicBezTo>
                  <a:cubicBezTo>
                    <a:pt x="126" y="18"/>
                    <a:pt x="109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3914;p61"/>
            <p:cNvSpPr/>
            <p:nvPr/>
          </p:nvSpPr>
          <p:spPr>
            <a:xfrm>
              <a:off x="1395302" y="1655148"/>
              <a:ext cx="23569" cy="25564"/>
            </a:xfrm>
            <a:custGeom>
              <a:avLst/>
              <a:gdLst/>
              <a:ahLst/>
              <a:cxnLst/>
              <a:rect l="l" t="t" r="r" b="b"/>
              <a:pathLst>
                <a:path w="131" h="138" extrusionOk="0">
                  <a:moveTo>
                    <a:pt x="99" y="0"/>
                  </a:moveTo>
                  <a:cubicBezTo>
                    <a:pt x="92" y="0"/>
                    <a:pt x="84" y="2"/>
                    <a:pt x="74" y="7"/>
                  </a:cubicBezTo>
                  <a:cubicBezTo>
                    <a:pt x="40" y="7"/>
                    <a:pt x="22" y="46"/>
                    <a:pt x="22" y="81"/>
                  </a:cubicBezTo>
                  <a:cubicBezTo>
                    <a:pt x="0" y="116"/>
                    <a:pt x="40" y="138"/>
                    <a:pt x="57" y="138"/>
                  </a:cubicBezTo>
                  <a:cubicBezTo>
                    <a:pt x="92" y="116"/>
                    <a:pt x="131" y="81"/>
                    <a:pt x="131" y="46"/>
                  </a:cubicBezTo>
                  <a:cubicBezTo>
                    <a:pt x="131" y="17"/>
                    <a:pt x="119" y="0"/>
                    <a:pt x="9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3915;p61"/>
            <p:cNvSpPr/>
            <p:nvPr/>
          </p:nvSpPr>
          <p:spPr>
            <a:xfrm>
              <a:off x="922492" y="1811122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18"/>
                    <a:pt x="0" y="35"/>
                  </a:cubicBezTo>
                  <a:cubicBezTo>
                    <a:pt x="0" y="74"/>
                    <a:pt x="39" y="92"/>
                    <a:pt x="74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3916;p61"/>
            <p:cNvSpPr/>
            <p:nvPr/>
          </p:nvSpPr>
          <p:spPr>
            <a:xfrm>
              <a:off x="1017126" y="18176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22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3917;p61"/>
            <p:cNvSpPr/>
            <p:nvPr/>
          </p:nvSpPr>
          <p:spPr>
            <a:xfrm>
              <a:off x="1101685" y="181353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75" y="0"/>
                  </a:moveTo>
                  <a:cubicBezTo>
                    <a:pt x="70" y="0"/>
                    <a:pt x="64" y="2"/>
                    <a:pt x="57" y="5"/>
                  </a:cubicBezTo>
                  <a:cubicBezTo>
                    <a:pt x="40" y="5"/>
                    <a:pt x="1" y="22"/>
                    <a:pt x="1" y="61"/>
                  </a:cubicBezTo>
                  <a:cubicBezTo>
                    <a:pt x="1" y="79"/>
                    <a:pt x="40" y="96"/>
                    <a:pt x="57" y="96"/>
                  </a:cubicBezTo>
                  <a:cubicBezTo>
                    <a:pt x="92" y="96"/>
                    <a:pt x="109" y="79"/>
                    <a:pt x="109" y="44"/>
                  </a:cubicBezTo>
                  <a:cubicBezTo>
                    <a:pt x="109" y="26"/>
                    <a:pt x="98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3918;p61"/>
            <p:cNvSpPr/>
            <p:nvPr/>
          </p:nvSpPr>
          <p:spPr>
            <a:xfrm>
              <a:off x="1193260" y="179741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5" y="1"/>
                  </a:moveTo>
                  <a:cubicBezTo>
                    <a:pt x="36" y="22"/>
                    <a:pt x="1" y="40"/>
                    <a:pt x="1" y="74"/>
                  </a:cubicBezTo>
                  <a:cubicBezTo>
                    <a:pt x="1" y="92"/>
                    <a:pt x="36" y="109"/>
                    <a:pt x="57" y="109"/>
                  </a:cubicBezTo>
                  <a:cubicBezTo>
                    <a:pt x="92" y="109"/>
                    <a:pt x="110" y="74"/>
                    <a:pt x="110" y="57"/>
                  </a:cubicBezTo>
                  <a:cubicBezTo>
                    <a:pt x="110" y="22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3919;p61"/>
            <p:cNvSpPr/>
            <p:nvPr/>
          </p:nvSpPr>
          <p:spPr>
            <a:xfrm>
              <a:off x="1291133" y="1776482"/>
              <a:ext cx="19791" cy="22785"/>
            </a:xfrm>
            <a:custGeom>
              <a:avLst/>
              <a:gdLst/>
              <a:ahLst/>
              <a:cxnLst/>
              <a:rect l="l" t="t" r="r" b="b"/>
              <a:pathLst>
                <a:path w="110" h="123" extrusionOk="0">
                  <a:moveTo>
                    <a:pt x="74" y="0"/>
                  </a:moveTo>
                  <a:cubicBezTo>
                    <a:pt x="69" y="0"/>
                    <a:pt x="63" y="2"/>
                    <a:pt x="57" y="5"/>
                  </a:cubicBezTo>
                  <a:cubicBezTo>
                    <a:pt x="18" y="5"/>
                    <a:pt x="1" y="44"/>
                    <a:pt x="1" y="79"/>
                  </a:cubicBezTo>
                  <a:cubicBezTo>
                    <a:pt x="1" y="104"/>
                    <a:pt x="10" y="122"/>
                    <a:pt x="30" y="122"/>
                  </a:cubicBezTo>
                  <a:cubicBezTo>
                    <a:pt x="37" y="122"/>
                    <a:pt x="46" y="120"/>
                    <a:pt x="57" y="114"/>
                  </a:cubicBezTo>
                  <a:cubicBezTo>
                    <a:pt x="75" y="114"/>
                    <a:pt x="109" y="79"/>
                    <a:pt x="109" y="44"/>
                  </a:cubicBezTo>
                  <a:cubicBezTo>
                    <a:pt x="109" y="30"/>
                    <a:pt x="98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3920;p61"/>
            <p:cNvSpPr/>
            <p:nvPr/>
          </p:nvSpPr>
          <p:spPr>
            <a:xfrm>
              <a:off x="1385947" y="1752956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91" y="1"/>
                  </a:moveTo>
                  <a:cubicBezTo>
                    <a:pt x="86" y="1"/>
                    <a:pt x="80" y="2"/>
                    <a:pt x="74" y="6"/>
                  </a:cubicBezTo>
                  <a:cubicBezTo>
                    <a:pt x="35" y="6"/>
                    <a:pt x="18" y="45"/>
                    <a:pt x="18" y="80"/>
                  </a:cubicBezTo>
                  <a:cubicBezTo>
                    <a:pt x="0" y="114"/>
                    <a:pt x="35" y="132"/>
                    <a:pt x="52" y="132"/>
                  </a:cubicBezTo>
                  <a:cubicBezTo>
                    <a:pt x="92" y="132"/>
                    <a:pt x="126" y="97"/>
                    <a:pt x="126" y="62"/>
                  </a:cubicBezTo>
                  <a:cubicBezTo>
                    <a:pt x="126" y="30"/>
                    <a:pt x="115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3921;p61"/>
            <p:cNvSpPr/>
            <p:nvPr/>
          </p:nvSpPr>
          <p:spPr>
            <a:xfrm>
              <a:off x="922492" y="1883922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46" y="1"/>
                  </a:moveTo>
                  <a:cubicBezTo>
                    <a:pt x="21" y="1"/>
                    <a:pt x="0" y="17"/>
                    <a:pt x="0" y="43"/>
                  </a:cubicBezTo>
                  <a:cubicBezTo>
                    <a:pt x="0" y="60"/>
                    <a:pt x="39" y="99"/>
                    <a:pt x="74" y="99"/>
                  </a:cubicBezTo>
                  <a:cubicBezTo>
                    <a:pt x="92" y="99"/>
                    <a:pt x="126" y="77"/>
                    <a:pt x="126" y="60"/>
                  </a:cubicBezTo>
                  <a:cubicBezTo>
                    <a:pt x="126" y="25"/>
                    <a:pt x="92" y="8"/>
                    <a:pt x="74" y="8"/>
                  </a:cubicBezTo>
                  <a:cubicBezTo>
                    <a:pt x="65" y="3"/>
                    <a:pt x="55" y="1"/>
                    <a:pt x="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3922;p61"/>
            <p:cNvSpPr/>
            <p:nvPr/>
          </p:nvSpPr>
          <p:spPr>
            <a:xfrm>
              <a:off x="1017126" y="189170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35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3923;p61"/>
            <p:cNvSpPr/>
            <p:nvPr/>
          </p:nvSpPr>
          <p:spPr>
            <a:xfrm>
              <a:off x="1101685" y="1888553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35"/>
                    <a:pt x="1" y="52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52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3924;p61"/>
            <p:cNvSpPr/>
            <p:nvPr/>
          </p:nvSpPr>
          <p:spPr>
            <a:xfrm>
              <a:off x="1190202" y="1880773"/>
              <a:ext cx="19791" cy="21674"/>
            </a:xfrm>
            <a:custGeom>
              <a:avLst/>
              <a:gdLst/>
              <a:ahLst/>
              <a:cxnLst/>
              <a:rect l="l" t="t" r="r" b="b"/>
              <a:pathLst>
                <a:path w="110" h="117" extrusionOk="0">
                  <a:moveTo>
                    <a:pt x="74" y="1"/>
                  </a:moveTo>
                  <a:cubicBezTo>
                    <a:pt x="68" y="1"/>
                    <a:pt x="61" y="3"/>
                    <a:pt x="53" y="7"/>
                  </a:cubicBezTo>
                  <a:cubicBezTo>
                    <a:pt x="35" y="7"/>
                    <a:pt x="0" y="25"/>
                    <a:pt x="0" y="60"/>
                  </a:cubicBezTo>
                  <a:cubicBezTo>
                    <a:pt x="0" y="94"/>
                    <a:pt x="18" y="116"/>
                    <a:pt x="53" y="116"/>
                  </a:cubicBezTo>
                  <a:cubicBezTo>
                    <a:pt x="92" y="94"/>
                    <a:pt x="109" y="77"/>
                    <a:pt x="109" y="42"/>
                  </a:cubicBezTo>
                  <a:cubicBezTo>
                    <a:pt x="109" y="28"/>
                    <a:pt x="98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3925;p61"/>
            <p:cNvSpPr/>
            <p:nvPr/>
          </p:nvSpPr>
          <p:spPr>
            <a:xfrm>
              <a:off x="1281777" y="1867436"/>
              <a:ext cx="22849" cy="21303"/>
            </a:xfrm>
            <a:custGeom>
              <a:avLst/>
              <a:gdLst/>
              <a:ahLst/>
              <a:cxnLst/>
              <a:rect l="l" t="t" r="r" b="b"/>
              <a:pathLst>
                <a:path w="127" h="115" extrusionOk="0">
                  <a:moveTo>
                    <a:pt x="90" y="1"/>
                  </a:moveTo>
                  <a:cubicBezTo>
                    <a:pt x="84" y="1"/>
                    <a:pt x="78" y="2"/>
                    <a:pt x="70" y="5"/>
                  </a:cubicBezTo>
                  <a:cubicBezTo>
                    <a:pt x="35" y="5"/>
                    <a:pt x="18" y="40"/>
                    <a:pt x="18" y="58"/>
                  </a:cubicBezTo>
                  <a:cubicBezTo>
                    <a:pt x="0" y="97"/>
                    <a:pt x="35" y="114"/>
                    <a:pt x="53" y="114"/>
                  </a:cubicBezTo>
                  <a:cubicBezTo>
                    <a:pt x="87" y="114"/>
                    <a:pt x="109" y="79"/>
                    <a:pt x="127" y="40"/>
                  </a:cubicBezTo>
                  <a:cubicBezTo>
                    <a:pt x="127" y="26"/>
                    <a:pt x="115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3926;p61"/>
            <p:cNvSpPr/>
            <p:nvPr/>
          </p:nvSpPr>
          <p:spPr>
            <a:xfrm>
              <a:off x="1375692" y="1851505"/>
              <a:ext cx="23749" cy="23526"/>
            </a:xfrm>
            <a:custGeom>
              <a:avLst/>
              <a:gdLst/>
              <a:ahLst/>
              <a:cxnLst/>
              <a:rect l="l" t="t" r="r" b="b"/>
              <a:pathLst>
                <a:path w="132" h="127" extrusionOk="0">
                  <a:moveTo>
                    <a:pt x="75" y="0"/>
                  </a:moveTo>
                  <a:cubicBezTo>
                    <a:pt x="40" y="0"/>
                    <a:pt x="22" y="35"/>
                    <a:pt x="1" y="74"/>
                  </a:cubicBezTo>
                  <a:cubicBezTo>
                    <a:pt x="1" y="109"/>
                    <a:pt x="22" y="126"/>
                    <a:pt x="57" y="126"/>
                  </a:cubicBezTo>
                  <a:cubicBezTo>
                    <a:pt x="92" y="126"/>
                    <a:pt x="109" y="91"/>
                    <a:pt x="109" y="57"/>
                  </a:cubicBezTo>
                  <a:cubicBezTo>
                    <a:pt x="131" y="17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3927;p61"/>
            <p:cNvSpPr/>
            <p:nvPr/>
          </p:nvSpPr>
          <p:spPr>
            <a:xfrm>
              <a:off x="922492" y="19554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0"/>
                  </a:moveTo>
                  <a:cubicBezTo>
                    <a:pt x="39" y="0"/>
                    <a:pt x="0" y="18"/>
                    <a:pt x="0" y="57"/>
                  </a:cubicBezTo>
                  <a:cubicBezTo>
                    <a:pt x="0" y="74"/>
                    <a:pt x="39" y="92"/>
                    <a:pt x="74" y="109"/>
                  </a:cubicBezTo>
                  <a:cubicBezTo>
                    <a:pt x="92" y="109"/>
                    <a:pt x="126" y="92"/>
                    <a:pt x="126" y="57"/>
                  </a:cubicBezTo>
                  <a:cubicBezTo>
                    <a:pt x="126" y="40"/>
                    <a:pt x="92" y="18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3928;p61"/>
            <p:cNvSpPr/>
            <p:nvPr/>
          </p:nvSpPr>
          <p:spPr>
            <a:xfrm>
              <a:off x="1017126" y="196265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5"/>
                    <a:pt x="1" y="53"/>
                  </a:cubicBezTo>
                  <a:cubicBezTo>
                    <a:pt x="1" y="88"/>
                    <a:pt x="18" y="109"/>
                    <a:pt x="57" y="109"/>
                  </a:cubicBezTo>
                  <a:cubicBezTo>
                    <a:pt x="92" y="109"/>
                    <a:pt x="109" y="88"/>
                    <a:pt x="109" y="53"/>
                  </a:cubicBezTo>
                  <a:cubicBezTo>
                    <a:pt x="109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3929;p61"/>
            <p:cNvSpPr/>
            <p:nvPr/>
          </p:nvSpPr>
          <p:spPr>
            <a:xfrm>
              <a:off x="1101685" y="1965799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22" y="1"/>
                    <a:pt x="1" y="18"/>
                    <a:pt x="1" y="36"/>
                  </a:cubicBezTo>
                  <a:cubicBezTo>
                    <a:pt x="1" y="71"/>
                    <a:pt x="22" y="92"/>
                    <a:pt x="57" y="92"/>
                  </a:cubicBezTo>
                  <a:cubicBezTo>
                    <a:pt x="75" y="92"/>
                    <a:pt x="92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3930;p61"/>
            <p:cNvSpPr/>
            <p:nvPr/>
          </p:nvSpPr>
          <p:spPr>
            <a:xfrm>
              <a:off x="1186964" y="1961539"/>
              <a:ext cx="19791" cy="17413"/>
            </a:xfrm>
            <a:custGeom>
              <a:avLst/>
              <a:gdLst/>
              <a:ahLst/>
              <a:cxnLst/>
              <a:rect l="l" t="t" r="r" b="b"/>
              <a:pathLst>
                <a:path w="110" h="94" extrusionOk="0">
                  <a:moveTo>
                    <a:pt x="75" y="0"/>
                  </a:moveTo>
                  <a:cubicBezTo>
                    <a:pt x="68" y="0"/>
                    <a:pt x="61" y="2"/>
                    <a:pt x="53" y="7"/>
                  </a:cubicBezTo>
                  <a:cubicBezTo>
                    <a:pt x="36" y="7"/>
                    <a:pt x="18" y="24"/>
                    <a:pt x="18" y="41"/>
                  </a:cubicBezTo>
                  <a:cubicBezTo>
                    <a:pt x="1" y="76"/>
                    <a:pt x="36" y="94"/>
                    <a:pt x="53" y="94"/>
                  </a:cubicBezTo>
                  <a:cubicBezTo>
                    <a:pt x="92" y="94"/>
                    <a:pt x="110" y="76"/>
                    <a:pt x="110" y="41"/>
                  </a:cubicBezTo>
                  <a:cubicBezTo>
                    <a:pt x="110" y="28"/>
                    <a:pt x="9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3931;p61"/>
            <p:cNvSpPr/>
            <p:nvPr/>
          </p:nvSpPr>
          <p:spPr>
            <a:xfrm>
              <a:off x="1277819" y="195542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92"/>
                    <a:pt x="22" y="109"/>
                    <a:pt x="57" y="109"/>
                  </a:cubicBezTo>
                  <a:cubicBezTo>
                    <a:pt x="75" y="109"/>
                    <a:pt x="109" y="74"/>
                    <a:pt x="109" y="40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3932;p61"/>
            <p:cNvSpPr/>
            <p:nvPr/>
          </p:nvSpPr>
          <p:spPr>
            <a:xfrm>
              <a:off x="1369395" y="19457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57" y="0"/>
                  </a:moveTo>
                  <a:cubicBezTo>
                    <a:pt x="18" y="18"/>
                    <a:pt x="1" y="35"/>
                    <a:pt x="1" y="70"/>
                  </a:cubicBezTo>
                  <a:cubicBezTo>
                    <a:pt x="1" y="109"/>
                    <a:pt x="18" y="126"/>
                    <a:pt x="57" y="126"/>
                  </a:cubicBezTo>
                  <a:cubicBezTo>
                    <a:pt x="75" y="126"/>
                    <a:pt x="110" y="92"/>
                    <a:pt x="110" y="52"/>
                  </a:cubicBezTo>
                  <a:cubicBezTo>
                    <a:pt x="110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3933;p61"/>
            <p:cNvSpPr/>
            <p:nvPr/>
          </p:nvSpPr>
          <p:spPr>
            <a:xfrm>
              <a:off x="922492" y="20295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35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7" y="99"/>
                    <a:pt x="126" y="82"/>
                    <a:pt x="126" y="53"/>
                  </a:cubicBezTo>
                  <a:cubicBezTo>
                    <a:pt x="126" y="35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3934;p61"/>
            <p:cNvSpPr/>
            <p:nvPr/>
          </p:nvSpPr>
          <p:spPr>
            <a:xfrm>
              <a:off x="1017126" y="203600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4" y="95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3935;p61"/>
            <p:cNvSpPr/>
            <p:nvPr/>
          </p:nvSpPr>
          <p:spPr>
            <a:xfrm>
              <a:off x="1101685" y="2036006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92"/>
                    <a:pt x="57" y="92"/>
                  </a:cubicBezTo>
                  <a:cubicBezTo>
                    <a:pt x="75" y="92"/>
                    <a:pt x="92" y="74"/>
                    <a:pt x="92" y="57"/>
                  </a:cubicBezTo>
                  <a:cubicBezTo>
                    <a:pt x="92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3936;p61"/>
            <p:cNvSpPr/>
            <p:nvPr/>
          </p:nvSpPr>
          <p:spPr>
            <a:xfrm>
              <a:off x="1186964" y="203600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6" y="0"/>
                    <a:pt x="1" y="18"/>
                    <a:pt x="1" y="57"/>
                  </a:cubicBezTo>
                  <a:cubicBezTo>
                    <a:pt x="1" y="74"/>
                    <a:pt x="36" y="92"/>
                    <a:pt x="53" y="92"/>
                  </a:cubicBezTo>
                  <a:cubicBezTo>
                    <a:pt x="92" y="92"/>
                    <a:pt x="110" y="74"/>
                    <a:pt x="110" y="57"/>
                  </a:cubicBezTo>
                  <a:cubicBezTo>
                    <a:pt x="110" y="18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3937;p61"/>
            <p:cNvSpPr/>
            <p:nvPr/>
          </p:nvSpPr>
          <p:spPr>
            <a:xfrm>
              <a:off x="1274761" y="20328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39" y="0"/>
                    <a:pt x="0" y="35"/>
                    <a:pt x="0" y="57"/>
                  </a:cubicBezTo>
                  <a:cubicBezTo>
                    <a:pt x="0" y="91"/>
                    <a:pt x="39" y="109"/>
                    <a:pt x="57" y="109"/>
                  </a:cubicBezTo>
                  <a:cubicBezTo>
                    <a:pt x="92" y="109"/>
                    <a:pt x="109" y="74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3938;p61"/>
            <p:cNvSpPr/>
            <p:nvPr/>
          </p:nvSpPr>
          <p:spPr>
            <a:xfrm>
              <a:off x="1366336" y="20328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4"/>
                    <a:pt x="18" y="91"/>
                    <a:pt x="35" y="91"/>
                  </a:cubicBezTo>
                  <a:cubicBezTo>
                    <a:pt x="74" y="91"/>
                    <a:pt x="92" y="74"/>
                    <a:pt x="92" y="35"/>
                  </a:cubicBezTo>
                  <a:cubicBezTo>
                    <a:pt x="92" y="17"/>
                    <a:pt x="7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3939;p61"/>
            <p:cNvSpPr/>
            <p:nvPr/>
          </p:nvSpPr>
          <p:spPr>
            <a:xfrm>
              <a:off x="922492" y="12266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57"/>
                    <a:pt x="39" y="92"/>
                    <a:pt x="74" y="92"/>
                  </a:cubicBezTo>
                  <a:cubicBezTo>
                    <a:pt x="92" y="92"/>
                    <a:pt x="126" y="75"/>
                    <a:pt x="126" y="57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3940;p61"/>
            <p:cNvSpPr/>
            <p:nvPr/>
          </p:nvSpPr>
          <p:spPr>
            <a:xfrm>
              <a:off x="1017126" y="123316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40"/>
                  </a:cubicBezTo>
                  <a:cubicBezTo>
                    <a:pt x="109" y="22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3941;p61"/>
            <p:cNvSpPr/>
            <p:nvPr/>
          </p:nvSpPr>
          <p:spPr>
            <a:xfrm>
              <a:off x="1095388" y="1230017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36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74"/>
                    <a:pt x="18" y="92"/>
                    <a:pt x="36" y="92"/>
                  </a:cubicBezTo>
                  <a:cubicBezTo>
                    <a:pt x="57" y="92"/>
                    <a:pt x="75" y="74"/>
                    <a:pt x="75" y="39"/>
                  </a:cubicBezTo>
                  <a:cubicBezTo>
                    <a:pt x="75" y="18"/>
                    <a:pt x="57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3942;p61"/>
            <p:cNvSpPr/>
            <p:nvPr/>
          </p:nvSpPr>
          <p:spPr>
            <a:xfrm>
              <a:off x="1160336" y="1217050"/>
              <a:ext cx="13494" cy="16302"/>
            </a:xfrm>
            <a:custGeom>
              <a:avLst/>
              <a:gdLst/>
              <a:ahLst/>
              <a:cxnLst/>
              <a:rect l="l" t="t" r="r" b="b"/>
              <a:pathLst>
                <a:path w="75" h="88" extrusionOk="0">
                  <a:moveTo>
                    <a:pt x="40" y="1"/>
                  </a:moveTo>
                  <a:cubicBezTo>
                    <a:pt x="23" y="1"/>
                    <a:pt x="1" y="35"/>
                    <a:pt x="1" y="53"/>
                  </a:cubicBezTo>
                  <a:cubicBezTo>
                    <a:pt x="1" y="70"/>
                    <a:pt x="23" y="88"/>
                    <a:pt x="40" y="88"/>
                  </a:cubicBezTo>
                  <a:cubicBezTo>
                    <a:pt x="58" y="88"/>
                    <a:pt x="75" y="53"/>
                    <a:pt x="75" y="35"/>
                  </a:cubicBezTo>
                  <a:cubicBezTo>
                    <a:pt x="75" y="1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3943;p61"/>
            <p:cNvSpPr/>
            <p:nvPr/>
          </p:nvSpPr>
          <p:spPr>
            <a:xfrm>
              <a:off x="1215929" y="1196859"/>
              <a:ext cx="13494" cy="17969"/>
            </a:xfrm>
            <a:custGeom>
              <a:avLst/>
              <a:gdLst/>
              <a:ahLst/>
              <a:cxnLst/>
              <a:rect l="l" t="t" r="r" b="b"/>
              <a:pathLst>
                <a:path w="75" h="97" extrusionOk="0">
                  <a:moveTo>
                    <a:pt x="40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" y="78"/>
                    <a:pt x="10" y="97"/>
                    <a:pt x="23" y="97"/>
                  </a:cubicBezTo>
                  <a:cubicBezTo>
                    <a:pt x="28" y="97"/>
                    <a:pt x="34" y="94"/>
                    <a:pt x="40" y="88"/>
                  </a:cubicBezTo>
                  <a:cubicBezTo>
                    <a:pt x="57" y="88"/>
                    <a:pt x="75" y="53"/>
                    <a:pt x="75" y="36"/>
                  </a:cubicBezTo>
                  <a:cubicBezTo>
                    <a:pt x="75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3944;p61"/>
            <p:cNvSpPr/>
            <p:nvPr/>
          </p:nvSpPr>
          <p:spPr>
            <a:xfrm>
              <a:off x="1268464" y="1172777"/>
              <a:ext cx="13494" cy="18339"/>
            </a:xfrm>
            <a:custGeom>
              <a:avLst/>
              <a:gdLst/>
              <a:ahLst/>
              <a:cxnLst/>
              <a:rect l="l" t="t" r="r" b="b"/>
              <a:pathLst>
                <a:path w="75" h="99" extrusionOk="0">
                  <a:moveTo>
                    <a:pt x="35" y="0"/>
                  </a:moveTo>
                  <a:cubicBezTo>
                    <a:pt x="18" y="22"/>
                    <a:pt x="0" y="39"/>
                    <a:pt x="18" y="74"/>
                  </a:cubicBezTo>
                  <a:cubicBezTo>
                    <a:pt x="18" y="87"/>
                    <a:pt x="27" y="99"/>
                    <a:pt x="38" y="99"/>
                  </a:cubicBezTo>
                  <a:cubicBezTo>
                    <a:pt x="42" y="99"/>
                    <a:pt x="48" y="97"/>
                    <a:pt x="53" y="92"/>
                  </a:cubicBezTo>
                  <a:cubicBezTo>
                    <a:pt x="74" y="92"/>
                    <a:pt x="74" y="74"/>
                    <a:pt x="74" y="39"/>
                  </a:cubicBezTo>
                  <a:cubicBezTo>
                    <a:pt x="74" y="22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3945;p61"/>
            <p:cNvSpPr/>
            <p:nvPr/>
          </p:nvSpPr>
          <p:spPr>
            <a:xfrm>
              <a:off x="922492" y="1297630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3"/>
                  </a:cubicBezTo>
                  <a:cubicBezTo>
                    <a:pt x="0" y="70"/>
                    <a:pt x="39" y="88"/>
                    <a:pt x="74" y="109"/>
                  </a:cubicBezTo>
                  <a:cubicBezTo>
                    <a:pt x="92" y="109"/>
                    <a:pt x="126" y="88"/>
                    <a:pt x="126" y="53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3946;p61"/>
            <p:cNvSpPr/>
            <p:nvPr/>
          </p:nvSpPr>
          <p:spPr>
            <a:xfrm>
              <a:off x="1017126" y="130652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7" y="0"/>
                  </a:moveTo>
                  <a:cubicBezTo>
                    <a:pt x="12" y="0"/>
                    <a:pt x="1" y="26"/>
                    <a:pt x="1" y="40"/>
                  </a:cubicBezTo>
                  <a:cubicBezTo>
                    <a:pt x="1" y="79"/>
                    <a:pt x="18" y="96"/>
                    <a:pt x="57" y="96"/>
                  </a:cubicBezTo>
                  <a:cubicBezTo>
                    <a:pt x="92" y="96"/>
                    <a:pt x="109" y="79"/>
                    <a:pt x="109" y="40"/>
                  </a:cubicBezTo>
                  <a:cubicBezTo>
                    <a:pt x="109" y="22"/>
                    <a:pt x="92" y="5"/>
                    <a:pt x="57" y="5"/>
                  </a:cubicBezTo>
                  <a:cubicBezTo>
                    <a:pt x="50" y="2"/>
                    <a:pt x="43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3947;p61"/>
            <p:cNvSpPr/>
            <p:nvPr/>
          </p:nvSpPr>
          <p:spPr>
            <a:xfrm>
              <a:off x="1095388" y="1300965"/>
              <a:ext cx="16732" cy="20192"/>
            </a:xfrm>
            <a:custGeom>
              <a:avLst/>
              <a:gdLst/>
              <a:ahLst/>
              <a:cxnLst/>
              <a:rect l="l" t="t" r="r" b="b"/>
              <a:pathLst>
                <a:path w="93" h="109" extrusionOk="0">
                  <a:moveTo>
                    <a:pt x="36" y="0"/>
                  </a:moveTo>
                  <a:cubicBezTo>
                    <a:pt x="18" y="18"/>
                    <a:pt x="1" y="35"/>
                    <a:pt x="1" y="52"/>
                  </a:cubicBezTo>
                  <a:cubicBezTo>
                    <a:pt x="1" y="91"/>
                    <a:pt x="18" y="109"/>
                    <a:pt x="57" y="109"/>
                  </a:cubicBezTo>
                  <a:cubicBezTo>
                    <a:pt x="75" y="91"/>
                    <a:pt x="92" y="70"/>
                    <a:pt x="92" y="52"/>
                  </a:cubicBezTo>
                  <a:cubicBezTo>
                    <a:pt x="92" y="18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3948;p61"/>
            <p:cNvSpPr/>
            <p:nvPr/>
          </p:nvSpPr>
          <p:spPr>
            <a:xfrm>
              <a:off x="1164295" y="1287257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36" y="0"/>
                  </a:moveTo>
                  <a:cubicBezTo>
                    <a:pt x="18" y="0"/>
                    <a:pt x="1" y="35"/>
                    <a:pt x="1" y="57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70" y="92"/>
                    <a:pt x="88" y="57"/>
                    <a:pt x="88" y="35"/>
                  </a:cubicBezTo>
                  <a:cubicBezTo>
                    <a:pt x="70" y="18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3949;p61"/>
            <p:cNvSpPr/>
            <p:nvPr/>
          </p:nvSpPr>
          <p:spPr>
            <a:xfrm>
              <a:off x="1229243" y="1265769"/>
              <a:ext cx="13494" cy="16487"/>
            </a:xfrm>
            <a:custGeom>
              <a:avLst/>
              <a:gdLst/>
              <a:ahLst/>
              <a:cxnLst/>
              <a:rect l="l" t="t" r="r" b="b"/>
              <a:pathLst>
                <a:path w="75" h="89" extrusionOk="0">
                  <a:moveTo>
                    <a:pt x="38" y="0"/>
                  </a:moveTo>
                  <a:cubicBezTo>
                    <a:pt x="30" y="0"/>
                    <a:pt x="23" y="2"/>
                    <a:pt x="18" y="7"/>
                  </a:cubicBezTo>
                  <a:cubicBezTo>
                    <a:pt x="1" y="7"/>
                    <a:pt x="1" y="25"/>
                    <a:pt x="1" y="64"/>
                  </a:cubicBezTo>
                  <a:cubicBezTo>
                    <a:pt x="1" y="76"/>
                    <a:pt x="18" y="89"/>
                    <a:pt x="35" y="89"/>
                  </a:cubicBezTo>
                  <a:cubicBezTo>
                    <a:pt x="41" y="89"/>
                    <a:pt x="48" y="86"/>
                    <a:pt x="53" y="81"/>
                  </a:cubicBezTo>
                  <a:cubicBezTo>
                    <a:pt x="75" y="81"/>
                    <a:pt x="75" y="64"/>
                    <a:pt x="75" y="25"/>
                  </a:cubicBezTo>
                  <a:cubicBezTo>
                    <a:pt x="75" y="12"/>
                    <a:pt x="55" y="0"/>
                    <a:pt x="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3950;p61"/>
            <p:cNvSpPr/>
            <p:nvPr/>
          </p:nvSpPr>
          <p:spPr>
            <a:xfrm>
              <a:off x="1288074" y="1240391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35" y="1"/>
                  </a:moveTo>
                  <a:cubicBezTo>
                    <a:pt x="18" y="18"/>
                    <a:pt x="0" y="36"/>
                    <a:pt x="18" y="53"/>
                  </a:cubicBezTo>
                  <a:cubicBezTo>
                    <a:pt x="18" y="92"/>
                    <a:pt x="52" y="92"/>
                    <a:pt x="74" y="92"/>
                  </a:cubicBezTo>
                  <a:cubicBezTo>
                    <a:pt x="92" y="70"/>
                    <a:pt x="92" y="53"/>
                    <a:pt x="92" y="36"/>
                  </a:cubicBezTo>
                  <a:cubicBezTo>
                    <a:pt x="74" y="1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3951;p61"/>
            <p:cNvSpPr/>
            <p:nvPr/>
          </p:nvSpPr>
          <p:spPr>
            <a:xfrm>
              <a:off x="922492" y="1370986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9" y="1"/>
                    <a:pt x="0" y="18"/>
                    <a:pt x="0" y="40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79" y="97"/>
                    <a:pt x="85" y="99"/>
                    <a:pt x="91" y="99"/>
                  </a:cubicBezTo>
                  <a:cubicBezTo>
                    <a:pt x="108" y="99"/>
                    <a:pt x="126" y="83"/>
                    <a:pt x="126" y="57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3952;p61"/>
            <p:cNvSpPr/>
            <p:nvPr/>
          </p:nvSpPr>
          <p:spPr>
            <a:xfrm>
              <a:off x="1017126" y="137821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0"/>
                    <a:pt x="18" y="88"/>
                    <a:pt x="57" y="110"/>
                  </a:cubicBezTo>
                  <a:cubicBezTo>
                    <a:pt x="92" y="110"/>
                    <a:pt x="109" y="70"/>
                    <a:pt x="109" y="53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3953;p61"/>
            <p:cNvSpPr/>
            <p:nvPr/>
          </p:nvSpPr>
          <p:spPr>
            <a:xfrm>
              <a:off x="1098626" y="1374321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9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18" y="91"/>
                    <a:pt x="57" y="91"/>
                  </a:cubicBezTo>
                  <a:cubicBezTo>
                    <a:pt x="74" y="91"/>
                    <a:pt x="92" y="57"/>
                    <a:pt x="92" y="39"/>
                  </a:cubicBezTo>
                  <a:cubicBezTo>
                    <a:pt x="92" y="22"/>
                    <a:pt x="74" y="0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3954;p61"/>
            <p:cNvSpPr/>
            <p:nvPr/>
          </p:nvSpPr>
          <p:spPr>
            <a:xfrm>
              <a:off x="1173650" y="1356352"/>
              <a:ext cx="19791" cy="18154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65" y="1"/>
                  </a:moveTo>
                  <a:cubicBezTo>
                    <a:pt x="57" y="1"/>
                    <a:pt x="47" y="4"/>
                    <a:pt x="36" y="10"/>
                  </a:cubicBezTo>
                  <a:cubicBezTo>
                    <a:pt x="18" y="10"/>
                    <a:pt x="1" y="27"/>
                    <a:pt x="1" y="62"/>
                  </a:cubicBezTo>
                  <a:cubicBezTo>
                    <a:pt x="18" y="80"/>
                    <a:pt x="36" y="97"/>
                    <a:pt x="58" y="97"/>
                  </a:cubicBezTo>
                  <a:cubicBezTo>
                    <a:pt x="92" y="80"/>
                    <a:pt x="110" y="62"/>
                    <a:pt x="92" y="27"/>
                  </a:cubicBezTo>
                  <a:cubicBezTo>
                    <a:pt x="92" y="15"/>
                    <a:pt x="84" y="1"/>
                    <a:pt x="6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3955;p61"/>
            <p:cNvSpPr/>
            <p:nvPr/>
          </p:nvSpPr>
          <p:spPr>
            <a:xfrm>
              <a:off x="1248853" y="1330789"/>
              <a:ext cx="16732" cy="17043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35" y="0"/>
                  </a:moveTo>
                  <a:cubicBezTo>
                    <a:pt x="1" y="18"/>
                    <a:pt x="1" y="39"/>
                    <a:pt x="1" y="57"/>
                  </a:cubicBezTo>
                  <a:cubicBezTo>
                    <a:pt x="18" y="91"/>
                    <a:pt x="35" y="91"/>
                    <a:pt x="53" y="91"/>
                  </a:cubicBezTo>
                  <a:cubicBezTo>
                    <a:pt x="92" y="74"/>
                    <a:pt x="92" y="57"/>
                    <a:pt x="92" y="39"/>
                  </a:cubicBezTo>
                  <a:cubicBezTo>
                    <a:pt x="75" y="0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3956;p61"/>
            <p:cNvSpPr/>
            <p:nvPr/>
          </p:nvSpPr>
          <p:spPr>
            <a:xfrm>
              <a:off x="1320998" y="1302817"/>
              <a:ext cx="19611" cy="15190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53" y="0"/>
                  </a:moveTo>
                  <a:cubicBezTo>
                    <a:pt x="47" y="0"/>
                    <a:pt x="40" y="2"/>
                    <a:pt x="35" y="8"/>
                  </a:cubicBezTo>
                  <a:cubicBezTo>
                    <a:pt x="0" y="8"/>
                    <a:pt x="0" y="25"/>
                    <a:pt x="17" y="60"/>
                  </a:cubicBezTo>
                  <a:cubicBezTo>
                    <a:pt x="17" y="81"/>
                    <a:pt x="52" y="81"/>
                    <a:pt x="70" y="81"/>
                  </a:cubicBezTo>
                  <a:cubicBezTo>
                    <a:pt x="109" y="60"/>
                    <a:pt x="109" y="42"/>
                    <a:pt x="87" y="25"/>
                  </a:cubicBezTo>
                  <a:cubicBezTo>
                    <a:pt x="87" y="13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3957;p61"/>
            <p:cNvSpPr/>
            <p:nvPr/>
          </p:nvSpPr>
          <p:spPr>
            <a:xfrm>
              <a:off x="922492" y="1445083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1"/>
                  </a:moveTo>
                  <a:cubicBezTo>
                    <a:pt x="39" y="1"/>
                    <a:pt x="0" y="18"/>
                    <a:pt x="0" y="36"/>
                  </a:cubicBezTo>
                  <a:cubicBezTo>
                    <a:pt x="0" y="75"/>
                    <a:pt x="39" y="92"/>
                    <a:pt x="74" y="92"/>
                  </a:cubicBezTo>
                  <a:cubicBezTo>
                    <a:pt x="92" y="92"/>
                    <a:pt x="126" y="75"/>
                    <a:pt x="126" y="53"/>
                  </a:cubicBezTo>
                  <a:cubicBezTo>
                    <a:pt x="126" y="18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3958;p61"/>
            <p:cNvSpPr/>
            <p:nvPr/>
          </p:nvSpPr>
          <p:spPr>
            <a:xfrm>
              <a:off x="1017126" y="1451567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3959;p61"/>
            <p:cNvSpPr/>
            <p:nvPr/>
          </p:nvSpPr>
          <p:spPr>
            <a:xfrm>
              <a:off x="1101685" y="144508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22" y="1"/>
                    <a:pt x="1" y="36"/>
                    <a:pt x="1" y="53"/>
                  </a:cubicBezTo>
                  <a:cubicBezTo>
                    <a:pt x="1" y="92"/>
                    <a:pt x="22" y="92"/>
                    <a:pt x="57" y="92"/>
                  </a:cubicBezTo>
                  <a:cubicBezTo>
                    <a:pt x="75" y="92"/>
                    <a:pt x="109" y="75"/>
                    <a:pt x="109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3960;p61"/>
            <p:cNvSpPr/>
            <p:nvPr/>
          </p:nvSpPr>
          <p:spPr>
            <a:xfrm>
              <a:off x="1186964" y="142507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36" y="0"/>
                  </a:moveTo>
                  <a:cubicBezTo>
                    <a:pt x="18" y="0"/>
                    <a:pt x="1" y="35"/>
                    <a:pt x="1" y="52"/>
                  </a:cubicBezTo>
                  <a:cubicBezTo>
                    <a:pt x="1" y="92"/>
                    <a:pt x="36" y="92"/>
                    <a:pt x="53" y="92"/>
                  </a:cubicBezTo>
                  <a:cubicBezTo>
                    <a:pt x="92" y="92"/>
                    <a:pt x="110" y="52"/>
                    <a:pt x="110" y="35"/>
                  </a:cubicBezTo>
                  <a:cubicBezTo>
                    <a:pt x="92" y="0"/>
                    <a:pt x="71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3961;p61"/>
            <p:cNvSpPr/>
            <p:nvPr/>
          </p:nvSpPr>
          <p:spPr>
            <a:xfrm>
              <a:off x="1271522" y="139432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6" y="1"/>
                  </a:moveTo>
                  <a:cubicBezTo>
                    <a:pt x="18" y="23"/>
                    <a:pt x="1" y="40"/>
                    <a:pt x="1" y="75"/>
                  </a:cubicBezTo>
                  <a:cubicBezTo>
                    <a:pt x="13" y="87"/>
                    <a:pt x="25" y="99"/>
                    <a:pt x="45" y="99"/>
                  </a:cubicBezTo>
                  <a:cubicBezTo>
                    <a:pt x="54" y="99"/>
                    <a:pt x="63" y="97"/>
                    <a:pt x="75" y="92"/>
                  </a:cubicBezTo>
                  <a:cubicBezTo>
                    <a:pt x="92" y="75"/>
                    <a:pt x="110" y="57"/>
                    <a:pt x="110" y="40"/>
                  </a:cubicBezTo>
                  <a:cubicBezTo>
                    <a:pt x="92" y="1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3962;p61"/>
            <p:cNvSpPr/>
            <p:nvPr/>
          </p:nvSpPr>
          <p:spPr>
            <a:xfrm>
              <a:off x="1356081" y="1362465"/>
              <a:ext cx="23749" cy="15931"/>
            </a:xfrm>
            <a:custGeom>
              <a:avLst/>
              <a:gdLst/>
              <a:ahLst/>
              <a:cxnLst/>
              <a:rect l="l" t="t" r="r" b="b"/>
              <a:pathLst>
                <a:path w="132" h="86" extrusionOk="0">
                  <a:moveTo>
                    <a:pt x="68" y="0"/>
                  </a:moveTo>
                  <a:cubicBezTo>
                    <a:pt x="57" y="0"/>
                    <a:pt x="47" y="5"/>
                    <a:pt x="40" y="12"/>
                  </a:cubicBezTo>
                  <a:cubicBezTo>
                    <a:pt x="1" y="12"/>
                    <a:pt x="1" y="47"/>
                    <a:pt x="1" y="64"/>
                  </a:cubicBezTo>
                  <a:cubicBezTo>
                    <a:pt x="23" y="86"/>
                    <a:pt x="57" y="86"/>
                    <a:pt x="75" y="86"/>
                  </a:cubicBezTo>
                  <a:cubicBezTo>
                    <a:pt x="110" y="64"/>
                    <a:pt x="131" y="47"/>
                    <a:pt x="110" y="29"/>
                  </a:cubicBezTo>
                  <a:cubicBezTo>
                    <a:pt x="99" y="9"/>
                    <a:pt x="83" y="0"/>
                    <a:pt x="6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3963;p61"/>
            <p:cNvSpPr/>
            <p:nvPr/>
          </p:nvSpPr>
          <p:spPr>
            <a:xfrm>
              <a:off x="922492" y="1517698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45" y="1"/>
                  </a:moveTo>
                  <a:cubicBezTo>
                    <a:pt x="21" y="1"/>
                    <a:pt x="0" y="19"/>
                    <a:pt x="0" y="44"/>
                  </a:cubicBezTo>
                  <a:cubicBezTo>
                    <a:pt x="0" y="62"/>
                    <a:pt x="39" y="96"/>
                    <a:pt x="74" y="96"/>
                  </a:cubicBezTo>
                  <a:cubicBezTo>
                    <a:pt x="92" y="96"/>
                    <a:pt x="126" y="79"/>
                    <a:pt x="126" y="62"/>
                  </a:cubicBezTo>
                  <a:cubicBezTo>
                    <a:pt x="126" y="27"/>
                    <a:pt x="92" y="9"/>
                    <a:pt x="74" y="9"/>
                  </a:cubicBezTo>
                  <a:cubicBezTo>
                    <a:pt x="65" y="3"/>
                    <a:pt x="55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3964;p61"/>
            <p:cNvSpPr/>
            <p:nvPr/>
          </p:nvSpPr>
          <p:spPr>
            <a:xfrm>
              <a:off x="1017126" y="152584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3965;p61"/>
            <p:cNvSpPr/>
            <p:nvPr/>
          </p:nvSpPr>
          <p:spPr>
            <a:xfrm>
              <a:off x="1105643" y="151529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1"/>
                  </a:moveTo>
                  <a:cubicBezTo>
                    <a:pt x="18" y="22"/>
                    <a:pt x="0" y="40"/>
                    <a:pt x="0" y="75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92"/>
                    <a:pt x="109" y="75"/>
                    <a:pt x="109" y="40"/>
                  </a:cubicBezTo>
                  <a:cubicBezTo>
                    <a:pt x="109" y="22"/>
                    <a:pt x="70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3966;p61"/>
            <p:cNvSpPr/>
            <p:nvPr/>
          </p:nvSpPr>
          <p:spPr>
            <a:xfrm>
              <a:off x="1196499" y="1493802"/>
              <a:ext cx="19611" cy="18525"/>
            </a:xfrm>
            <a:custGeom>
              <a:avLst/>
              <a:gdLst/>
              <a:ahLst/>
              <a:cxnLst/>
              <a:rect l="l" t="t" r="r" b="b"/>
              <a:pathLst>
                <a:path w="109" h="100" extrusionOk="0">
                  <a:moveTo>
                    <a:pt x="75" y="1"/>
                  </a:moveTo>
                  <a:cubicBezTo>
                    <a:pt x="68" y="1"/>
                    <a:pt x="62" y="3"/>
                    <a:pt x="57" y="8"/>
                  </a:cubicBezTo>
                  <a:cubicBezTo>
                    <a:pt x="18" y="8"/>
                    <a:pt x="0" y="47"/>
                    <a:pt x="0" y="64"/>
                  </a:cubicBezTo>
                  <a:cubicBezTo>
                    <a:pt x="0" y="82"/>
                    <a:pt x="39" y="99"/>
                    <a:pt x="57" y="99"/>
                  </a:cubicBezTo>
                  <a:cubicBezTo>
                    <a:pt x="92" y="82"/>
                    <a:pt x="109" y="64"/>
                    <a:pt x="109" y="30"/>
                  </a:cubicBezTo>
                  <a:cubicBezTo>
                    <a:pt x="109" y="14"/>
                    <a:pt x="91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3967;p61"/>
            <p:cNvSpPr/>
            <p:nvPr/>
          </p:nvSpPr>
          <p:spPr>
            <a:xfrm>
              <a:off x="1291133" y="146082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6" y="0"/>
                  </a:moveTo>
                  <a:cubicBezTo>
                    <a:pt x="69" y="0"/>
                    <a:pt x="62" y="2"/>
                    <a:pt x="57" y="7"/>
                  </a:cubicBezTo>
                  <a:cubicBezTo>
                    <a:pt x="18" y="7"/>
                    <a:pt x="1" y="42"/>
                    <a:pt x="1" y="60"/>
                  </a:cubicBezTo>
                  <a:cubicBezTo>
                    <a:pt x="1" y="99"/>
                    <a:pt x="35" y="99"/>
                    <a:pt x="75" y="99"/>
                  </a:cubicBezTo>
                  <a:cubicBezTo>
                    <a:pt x="92" y="77"/>
                    <a:pt x="127" y="42"/>
                    <a:pt x="109" y="25"/>
                  </a:cubicBezTo>
                  <a:cubicBezTo>
                    <a:pt x="109" y="12"/>
                    <a:pt x="92" y="0"/>
                    <a:pt x="7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3968;p61"/>
            <p:cNvSpPr/>
            <p:nvPr/>
          </p:nvSpPr>
          <p:spPr>
            <a:xfrm>
              <a:off x="1385947" y="1423780"/>
              <a:ext cx="22849" cy="17228"/>
            </a:xfrm>
            <a:custGeom>
              <a:avLst/>
              <a:gdLst/>
              <a:ahLst/>
              <a:cxnLst/>
              <a:rect l="l" t="t" r="r" b="b"/>
              <a:pathLst>
                <a:path w="127" h="93" extrusionOk="0">
                  <a:moveTo>
                    <a:pt x="74" y="0"/>
                  </a:moveTo>
                  <a:cubicBezTo>
                    <a:pt x="66" y="0"/>
                    <a:pt x="59" y="2"/>
                    <a:pt x="52" y="7"/>
                  </a:cubicBezTo>
                  <a:cubicBezTo>
                    <a:pt x="18" y="25"/>
                    <a:pt x="0" y="42"/>
                    <a:pt x="18" y="59"/>
                  </a:cubicBezTo>
                  <a:cubicBezTo>
                    <a:pt x="18" y="83"/>
                    <a:pt x="30" y="92"/>
                    <a:pt x="49" y="92"/>
                  </a:cubicBezTo>
                  <a:cubicBezTo>
                    <a:pt x="61" y="92"/>
                    <a:pt x="76" y="88"/>
                    <a:pt x="92" y="81"/>
                  </a:cubicBezTo>
                  <a:cubicBezTo>
                    <a:pt x="109" y="81"/>
                    <a:pt x="126" y="42"/>
                    <a:pt x="126" y="25"/>
                  </a:cubicBezTo>
                  <a:cubicBezTo>
                    <a:pt x="114" y="12"/>
                    <a:pt x="93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3969;p61"/>
            <p:cNvSpPr/>
            <p:nvPr/>
          </p:nvSpPr>
          <p:spPr>
            <a:xfrm>
              <a:off x="922492" y="158938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74" y="1"/>
                  </a:moveTo>
                  <a:cubicBezTo>
                    <a:pt x="39" y="1"/>
                    <a:pt x="0" y="18"/>
                    <a:pt x="0" y="57"/>
                  </a:cubicBezTo>
                  <a:cubicBezTo>
                    <a:pt x="0" y="75"/>
                    <a:pt x="39" y="92"/>
                    <a:pt x="74" y="110"/>
                  </a:cubicBezTo>
                  <a:cubicBezTo>
                    <a:pt x="92" y="110"/>
                    <a:pt x="126" y="92"/>
                    <a:pt x="126" y="57"/>
                  </a:cubicBezTo>
                  <a:cubicBezTo>
                    <a:pt x="126" y="36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3970;p61"/>
            <p:cNvSpPr/>
            <p:nvPr/>
          </p:nvSpPr>
          <p:spPr>
            <a:xfrm>
              <a:off x="1017126" y="1595871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5"/>
                    <a:pt x="18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3971;p61"/>
            <p:cNvSpPr/>
            <p:nvPr/>
          </p:nvSpPr>
          <p:spPr>
            <a:xfrm>
              <a:off x="1105643" y="1589387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53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83"/>
                    <a:pt x="10" y="99"/>
                    <a:pt x="28" y="99"/>
                  </a:cubicBezTo>
                  <a:cubicBezTo>
                    <a:pt x="35" y="99"/>
                    <a:pt x="43" y="97"/>
                    <a:pt x="53" y="92"/>
                  </a:cubicBezTo>
                  <a:cubicBezTo>
                    <a:pt x="70" y="92"/>
                    <a:pt x="109" y="75"/>
                    <a:pt x="109" y="36"/>
                  </a:cubicBezTo>
                  <a:cubicBezTo>
                    <a:pt x="109" y="18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3972;p61"/>
            <p:cNvSpPr/>
            <p:nvPr/>
          </p:nvSpPr>
          <p:spPr>
            <a:xfrm>
              <a:off x="1199557" y="1564750"/>
              <a:ext cx="19791" cy="19636"/>
            </a:xfrm>
            <a:custGeom>
              <a:avLst/>
              <a:gdLst/>
              <a:ahLst/>
              <a:cxnLst/>
              <a:rect l="l" t="t" r="r" b="b"/>
              <a:pathLst>
                <a:path w="110" h="106" extrusionOk="0">
                  <a:moveTo>
                    <a:pt x="83" y="0"/>
                  </a:moveTo>
                  <a:cubicBezTo>
                    <a:pt x="76" y="0"/>
                    <a:pt x="67" y="3"/>
                    <a:pt x="57" y="8"/>
                  </a:cubicBezTo>
                  <a:cubicBezTo>
                    <a:pt x="40" y="8"/>
                    <a:pt x="1" y="43"/>
                    <a:pt x="1" y="60"/>
                  </a:cubicBezTo>
                  <a:cubicBezTo>
                    <a:pt x="1" y="89"/>
                    <a:pt x="12" y="106"/>
                    <a:pt x="33" y="106"/>
                  </a:cubicBezTo>
                  <a:cubicBezTo>
                    <a:pt x="40" y="106"/>
                    <a:pt x="48" y="104"/>
                    <a:pt x="57" y="99"/>
                  </a:cubicBezTo>
                  <a:cubicBezTo>
                    <a:pt x="92" y="99"/>
                    <a:pt x="109" y="60"/>
                    <a:pt x="109" y="25"/>
                  </a:cubicBezTo>
                  <a:cubicBezTo>
                    <a:pt x="109" y="13"/>
                    <a:pt x="101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3973;p61"/>
            <p:cNvSpPr/>
            <p:nvPr/>
          </p:nvSpPr>
          <p:spPr>
            <a:xfrm>
              <a:off x="1301388" y="1528998"/>
              <a:ext cx="22849" cy="19265"/>
            </a:xfrm>
            <a:custGeom>
              <a:avLst/>
              <a:gdLst/>
              <a:ahLst/>
              <a:cxnLst/>
              <a:rect l="l" t="t" r="r" b="b"/>
              <a:pathLst>
                <a:path w="127" h="104" extrusionOk="0">
                  <a:moveTo>
                    <a:pt x="52" y="1"/>
                  </a:moveTo>
                  <a:cubicBezTo>
                    <a:pt x="18" y="18"/>
                    <a:pt x="0" y="57"/>
                    <a:pt x="0" y="75"/>
                  </a:cubicBezTo>
                  <a:cubicBezTo>
                    <a:pt x="0" y="95"/>
                    <a:pt x="12" y="103"/>
                    <a:pt x="26" y="103"/>
                  </a:cubicBezTo>
                  <a:cubicBezTo>
                    <a:pt x="35" y="103"/>
                    <a:pt x="45" y="99"/>
                    <a:pt x="52" y="92"/>
                  </a:cubicBezTo>
                  <a:cubicBezTo>
                    <a:pt x="87" y="92"/>
                    <a:pt x="126" y="57"/>
                    <a:pt x="126" y="35"/>
                  </a:cubicBezTo>
                  <a:cubicBezTo>
                    <a:pt x="126" y="1"/>
                    <a:pt x="87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3974;p61"/>
            <p:cNvSpPr/>
            <p:nvPr/>
          </p:nvSpPr>
          <p:spPr>
            <a:xfrm>
              <a:off x="1405377" y="1489727"/>
              <a:ext cx="23029" cy="19265"/>
            </a:xfrm>
            <a:custGeom>
              <a:avLst/>
              <a:gdLst/>
              <a:ahLst/>
              <a:cxnLst/>
              <a:rect l="l" t="t" r="r" b="b"/>
              <a:pathLst>
                <a:path w="128" h="104" extrusionOk="0">
                  <a:moveTo>
                    <a:pt x="91" y="1"/>
                  </a:moveTo>
                  <a:cubicBezTo>
                    <a:pt x="82" y="1"/>
                    <a:pt x="69" y="5"/>
                    <a:pt x="53" y="12"/>
                  </a:cubicBezTo>
                  <a:cubicBezTo>
                    <a:pt x="18" y="12"/>
                    <a:pt x="1" y="52"/>
                    <a:pt x="1" y="69"/>
                  </a:cubicBezTo>
                  <a:cubicBezTo>
                    <a:pt x="1" y="104"/>
                    <a:pt x="36" y="104"/>
                    <a:pt x="53" y="104"/>
                  </a:cubicBezTo>
                  <a:cubicBezTo>
                    <a:pt x="92" y="86"/>
                    <a:pt x="127" y="52"/>
                    <a:pt x="110" y="30"/>
                  </a:cubicBezTo>
                  <a:cubicBezTo>
                    <a:pt x="110" y="9"/>
                    <a:pt x="104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3975;p61"/>
            <p:cNvSpPr/>
            <p:nvPr/>
          </p:nvSpPr>
          <p:spPr>
            <a:xfrm>
              <a:off x="772985" y="665769"/>
              <a:ext cx="15833" cy="17969"/>
            </a:xfrm>
            <a:custGeom>
              <a:avLst/>
              <a:gdLst/>
              <a:ahLst/>
              <a:cxnLst/>
              <a:rect l="l" t="t" r="r" b="b"/>
              <a:pathLst>
                <a:path w="88" h="97" extrusionOk="0">
                  <a:moveTo>
                    <a:pt x="35" y="0"/>
                  </a:moveTo>
                  <a:cubicBezTo>
                    <a:pt x="17" y="0"/>
                    <a:pt x="0" y="18"/>
                    <a:pt x="0" y="57"/>
                  </a:cubicBezTo>
                  <a:cubicBezTo>
                    <a:pt x="0" y="71"/>
                    <a:pt x="23" y="96"/>
                    <a:pt x="41" y="96"/>
                  </a:cubicBezTo>
                  <a:cubicBezTo>
                    <a:pt x="45" y="96"/>
                    <a:pt x="49" y="95"/>
                    <a:pt x="52" y="92"/>
                  </a:cubicBezTo>
                  <a:cubicBezTo>
                    <a:pt x="70" y="92"/>
                    <a:pt x="87" y="74"/>
                    <a:pt x="87" y="39"/>
                  </a:cubicBezTo>
                  <a:cubicBezTo>
                    <a:pt x="87" y="18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3976;p61"/>
            <p:cNvSpPr/>
            <p:nvPr/>
          </p:nvSpPr>
          <p:spPr>
            <a:xfrm>
              <a:off x="854305" y="662435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18" y="110"/>
                    <a:pt x="53" y="110"/>
                  </a:cubicBezTo>
                  <a:cubicBezTo>
                    <a:pt x="70" y="110"/>
                    <a:pt x="92" y="75"/>
                    <a:pt x="92" y="57"/>
                  </a:cubicBezTo>
                  <a:cubicBezTo>
                    <a:pt x="92" y="18"/>
                    <a:pt x="53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3977;p61"/>
            <p:cNvSpPr/>
            <p:nvPr/>
          </p:nvSpPr>
          <p:spPr>
            <a:xfrm>
              <a:off x="935806" y="662435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52" y="1"/>
                  </a:moveTo>
                  <a:cubicBezTo>
                    <a:pt x="18" y="1"/>
                    <a:pt x="0" y="36"/>
                    <a:pt x="0" y="57"/>
                  </a:cubicBezTo>
                  <a:cubicBezTo>
                    <a:pt x="0" y="92"/>
                    <a:pt x="35" y="110"/>
                    <a:pt x="52" y="110"/>
                  </a:cubicBezTo>
                  <a:cubicBezTo>
                    <a:pt x="92" y="110"/>
                    <a:pt x="109" y="92"/>
                    <a:pt x="109" y="57"/>
                  </a:cubicBezTo>
                  <a:cubicBezTo>
                    <a:pt x="92" y="36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3978;p61"/>
            <p:cNvSpPr/>
            <p:nvPr/>
          </p:nvSpPr>
          <p:spPr>
            <a:xfrm>
              <a:off x="1020364" y="665769"/>
              <a:ext cx="19611" cy="20377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39" y="0"/>
                  </a:moveTo>
                  <a:cubicBezTo>
                    <a:pt x="18" y="0"/>
                    <a:pt x="0" y="39"/>
                    <a:pt x="0" y="57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1" y="109"/>
                    <a:pt x="109" y="92"/>
                    <a:pt x="91" y="57"/>
                  </a:cubicBezTo>
                  <a:cubicBezTo>
                    <a:pt x="91" y="39"/>
                    <a:pt x="74" y="18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3979;p61"/>
            <p:cNvSpPr/>
            <p:nvPr/>
          </p:nvSpPr>
          <p:spPr>
            <a:xfrm>
              <a:off x="1105643" y="67299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0"/>
                    <a:pt x="35" y="87"/>
                    <a:pt x="53" y="109"/>
                  </a:cubicBezTo>
                  <a:cubicBezTo>
                    <a:pt x="87" y="109"/>
                    <a:pt x="109" y="70"/>
                    <a:pt x="87" y="53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3980;p61"/>
            <p:cNvSpPr/>
            <p:nvPr/>
          </p:nvSpPr>
          <p:spPr>
            <a:xfrm>
              <a:off x="1190202" y="67855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35" y="1"/>
                  </a:moveTo>
                  <a:cubicBezTo>
                    <a:pt x="12" y="1"/>
                    <a:pt x="0" y="26"/>
                    <a:pt x="0" y="40"/>
                  </a:cubicBezTo>
                  <a:cubicBezTo>
                    <a:pt x="0" y="79"/>
                    <a:pt x="18" y="97"/>
                    <a:pt x="53" y="97"/>
                  </a:cubicBezTo>
                  <a:cubicBezTo>
                    <a:pt x="74" y="97"/>
                    <a:pt x="109" y="79"/>
                    <a:pt x="109" y="40"/>
                  </a:cubicBezTo>
                  <a:cubicBezTo>
                    <a:pt x="92" y="23"/>
                    <a:pt x="74" y="5"/>
                    <a:pt x="53" y="5"/>
                  </a:cubicBezTo>
                  <a:cubicBezTo>
                    <a:pt x="46" y="2"/>
                    <a:pt x="4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3981;p61"/>
            <p:cNvSpPr/>
            <p:nvPr/>
          </p:nvSpPr>
          <p:spPr>
            <a:xfrm>
              <a:off x="788637" y="749498"/>
              <a:ext cx="23569" cy="24452"/>
            </a:xfrm>
            <a:custGeom>
              <a:avLst/>
              <a:gdLst/>
              <a:ahLst/>
              <a:cxnLst/>
              <a:rect l="l" t="t" r="r" b="b"/>
              <a:pathLst>
                <a:path w="131" h="132" extrusionOk="0">
                  <a:moveTo>
                    <a:pt x="57" y="1"/>
                  </a:moveTo>
                  <a:cubicBezTo>
                    <a:pt x="22" y="1"/>
                    <a:pt x="0" y="40"/>
                    <a:pt x="22" y="75"/>
                  </a:cubicBezTo>
                  <a:cubicBezTo>
                    <a:pt x="22" y="110"/>
                    <a:pt x="57" y="131"/>
                    <a:pt x="91" y="131"/>
                  </a:cubicBezTo>
                  <a:cubicBezTo>
                    <a:pt x="109" y="131"/>
                    <a:pt x="131" y="110"/>
                    <a:pt x="109" y="75"/>
                  </a:cubicBezTo>
                  <a:cubicBezTo>
                    <a:pt x="109" y="40"/>
                    <a:pt x="74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3982;p61"/>
            <p:cNvSpPr/>
            <p:nvPr/>
          </p:nvSpPr>
          <p:spPr>
            <a:xfrm>
              <a:off x="870857" y="749498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5" y="1"/>
                  </a:moveTo>
                  <a:cubicBezTo>
                    <a:pt x="17" y="1"/>
                    <a:pt x="0" y="23"/>
                    <a:pt x="17" y="57"/>
                  </a:cubicBezTo>
                  <a:cubicBezTo>
                    <a:pt x="35" y="92"/>
                    <a:pt x="52" y="131"/>
                    <a:pt x="87" y="131"/>
                  </a:cubicBezTo>
                  <a:cubicBezTo>
                    <a:pt x="109" y="131"/>
                    <a:pt x="126" y="92"/>
                    <a:pt x="109" y="57"/>
                  </a:cubicBezTo>
                  <a:cubicBezTo>
                    <a:pt x="109" y="23"/>
                    <a:pt x="70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3983;p61"/>
            <p:cNvSpPr/>
            <p:nvPr/>
          </p:nvSpPr>
          <p:spPr>
            <a:xfrm>
              <a:off x="955236" y="749498"/>
              <a:ext cx="19791" cy="24452"/>
            </a:xfrm>
            <a:custGeom>
              <a:avLst/>
              <a:gdLst/>
              <a:ahLst/>
              <a:cxnLst/>
              <a:rect l="l" t="t" r="r" b="b"/>
              <a:pathLst>
                <a:path w="110" h="132" extrusionOk="0">
                  <a:moveTo>
                    <a:pt x="36" y="1"/>
                  </a:moveTo>
                  <a:cubicBezTo>
                    <a:pt x="18" y="1"/>
                    <a:pt x="1" y="40"/>
                    <a:pt x="1" y="75"/>
                  </a:cubicBezTo>
                  <a:cubicBezTo>
                    <a:pt x="18" y="110"/>
                    <a:pt x="53" y="131"/>
                    <a:pt x="75" y="131"/>
                  </a:cubicBezTo>
                  <a:cubicBezTo>
                    <a:pt x="110" y="131"/>
                    <a:pt x="110" y="110"/>
                    <a:pt x="110" y="75"/>
                  </a:cubicBezTo>
                  <a:cubicBezTo>
                    <a:pt x="92" y="40"/>
                    <a:pt x="53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3984;p61"/>
            <p:cNvSpPr/>
            <p:nvPr/>
          </p:nvSpPr>
          <p:spPr>
            <a:xfrm>
              <a:off x="1036737" y="753574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5" y="1"/>
                  </a:moveTo>
                  <a:cubicBezTo>
                    <a:pt x="18" y="1"/>
                    <a:pt x="0" y="18"/>
                    <a:pt x="18" y="53"/>
                  </a:cubicBezTo>
                  <a:cubicBezTo>
                    <a:pt x="18" y="88"/>
                    <a:pt x="57" y="127"/>
                    <a:pt x="74" y="127"/>
                  </a:cubicBezTo>
                  <a:cubicBezTo>
                    <a:pt x="109" y="127"/>
                    <a:pt x="109" y="88"/>
                    <a:pt x="109" y="53"/>
                  </a:cubicBezTo>
                  <a:cubicBezTo>
                    <a:pt x="92" y="18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3985;p61"/>
            <p:cNvSpPr/>
            <p:nvPr/>
          </p:nvSpPr>
          <p:spPr>
            <a:xfrm>
              <a:off x="1118237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9" y="1"/>
                  </a:moveTo>
                  <a:cubicBezTo>
                    <a:pt x="17" y="1"/>
                    <a:pt x="0" y="35"/>
                    <a:pt x="0" y="70"/>
                  </a:cubicBezTo>
                  <a:cubicBezTo>
                    <a:pt x="17" y="88"/>
                    <a:pt x="39" y="127"/>
                    <a:pt x="74" y="127"/>
                  </a:cubicBezTo>
                  <a:cubicBezTo>
                    <a:pt x="91" y="127"/>
                    <a:pt x="109" y="88"/>
                    <a:pt x="91" y="70"/>
                  </a:cubicBezTo>
                  <a:cubicBezTo>
                    <a:pt x="91" y="35"/>
                    <a:pt x="74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3986;p61"/>
            <p:cNvSpPr/>
            <p:nvPr/>
          </p:nvSpPr>
          <p:spPr>
            <a:xfrm>
              <a:off x="1199557" y="756723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40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92"/>
                    <a:pt x="40" y="110"/>
                    <a:pt x="57" y="110"/>
                  </a:cubicBezTo>
                  <a:cubicBezTo>
                    <a:pt x="75" y="110"/>
                    <a:pt x="92" y="92"/>
                    <a:pt x="92" y="53"/>
                  </a:cubicBezTo>
                  <a:cubicBezTo>
                    <a:pt x="92" y="18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3987;p61"/>
            <p:cNvSpPr/>
            <p:nvPr/>
          </p:nvSpPr>
          <p:spPr>
            <a:xfrm>
              <a:off x="821381" y="850270"/>
              <a:ext cx="23029" cy="24452"/>
            </a:xfrm>
            <a:custGeom>
              <a:avLst/>
              <a:gdLst/>
              <a:ahLst/>
              <a:cxnLst/>
              <a:rect l="l" t="t" r="r" b="b"/>
              <a:pathLst>
                <a:path w="128" h="132" extrusionOk="0">
                  <a:moveTo>
                    <a:pt x="36" y="1"/>
                  </a:moveTo>
                  <a:cubicBezTo>
                    <a:pt x="18" y="1"/>
                    <a:pt x="1" y="23"/>
                    <a:pt x="18" y="57"/>
                  </a:cubicBezTo>
                  <a:cubicBezTo>
                    <a:pt x="36" y="92"/>
                    <a:pt x="75" y="131"/>
                    <a:pt x="92" y="131"/>
                  </a:cubicBezTo>
                  <a:cubicBezTo>
                    <a:pt x="127" y="131"/>
                    <a:pt x="127" y="92"/>
                    <a:pt x="127" y="57"/>
                  </a:cubicBezTo>
                  <a:cubicBezTo>
                    <a:pt x="110" y="23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3988;p61"/>
            <p:cNvSpPr/>
            <p:nvPr/>
          </p:nvSpPr>
          <p:spPr>
            <a:xfrm>
              <a:off x="905940" y="850270"/>
              <a:ext cx="23749" cy="24452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40" y="1"/>
                  </a:moveTo>
                  <a:cubicBezTo>
                    <a:pt x="23" y="1"/>
                    <a:pt x="1" y="23"/>
                    <a:pt x="23" y="75"/>
                  </a:cubicBezTo>
                  <a:cubicBezTo>
                    <a:pt x="40" y="110"/>
                    <a:pt x="75" y="131"/>
                    <a:pt x="92" y="131"/>
                  </a:cubicBezTo>
                  <a:cubicBezTo>
                    <a:pt x="131" y="131"/>
                    <a:pt x="131" y="110"/>
                    <a:pt x="110" y="75"/>
                  </a:cubicBezTo>
                  <a:cubicBezTo>
                    <a:pt x="92" y="23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3989;p61"/>
            <p:cNvSpPr/>
            <p:nvPr/>
          </p:nvSpPr>
          <p:spPr>
            <a:xfrm>
              <a:off x="988160" y="850270"/>
              <a:ext cx="22849" cy="24452"/>
            </a:xfrm>
            <a:custGeom>
              <a:avLst/>
              <a:gdLst/>
              <a:ahLst/>
              <a:cxnLst/>
              <a:rect l="l" t="t" r="r" b="b"/>
              <a:pathLst>
                <a:path w="127" h="132" extrusionOk="0">
                  <a:moveTo>
                    <a:pt x="36" y="1"/>
                  </a:moveTo>
                  <a:cubicBezTo>
                    <a:pt x="18" y="1"/>
                    <a:pt x="1" y="23"/>
                    <a:pt x="18" y="75"/>
                  </a:cubicBezTo>
                  <a:cubicBezTo>
                    <a:pt x="36" y="110"/>
                    <a:pt x="70" y="131"/>
                    <a:pt x="88" y="131"/>
                  </a:cubicBezTo>
                  <a:cubicBezTo>
                    <a:pt x="109" y="131"/>
                    <a:pt x="127" y="110"/>
                    <a:pt x="109" y="57"/>
                  </a:cubicBezTo>
                  <a:cubicBezTo>
                    <a:pt x="88" y="23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3990;p61"/>
            <p:cNvSpPr/>
            <p:nvPr/>
          </p:nvSpPr>
          <p:spPr>
            <a:xfrm>
              <a:off x="1066422" y="847121"/>
              <a:ext cx="19791" cy="24638"/>
            </a:xfrm>
            <a:custGeom>
              <a:avLst/>
              <a:gdLst/>
              <a:ahLst/>
              <a:cxnLst/>
              <a:rect l="l" t="t" r="r" b="b"/>
              <a:pathLst>
                <a:path w="110" h="133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32" y="102"/>
                    <a:pt x="46" y="133"/>
                    <a:pt x="69" y="133"/>
                  </a:cubicBezTo>
                  <a:cubicBezTo>
                    <a:pt x="75" y="133"/>
                    <a:pt x="81" y="131"/>
                    <a:pt x="88" y="127"/>
                  </a:cubicBezTo>
                  <a:cubicBezTo>
                    <a:pt x="110" y="127"/>
                    <a:pt x="110" y="109"/>
                    <a:pt x="110" y="74"/>
                  </a:cubicBezTo>
                  <a:cubicBezTo>
                    <a:pt x="88" y="40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3991;p61"/>
            <p:cNvSpPr/>
            <p:nvPr/>
          </p:nvSpPr>
          <p:spPr>
            <a:xfrm>
              <a:off x="1140906" y="843787"/>
              <a:ext cx="19611" cy="23711"/>
            </a:xfrm>
            <a:custGeom>
              <a:avLst/>
              <a:gdLst/>
              <a:ahLst/>
              <a:cxnLst/>
              <a:rect l="l" t="t" r="r" b="b"/>
              <a:pathLst>
                <a:path w="109" h="128" extrusionOk="0">
                  <a:moveTo>
                    <a:pt x="39" y="1"/>
                  </a:moveTo>
                  <a:cubicBezTo>
                    <a:pt x="22" y="1"/>
                    <a:pt x="0" y="36"/>
                    <a:pt x="22" y="75"/>
                  </a:cubicBezTo>
                  <a:cubicBezTo>
                    <a:pt x="22" y="110"/>
                    <a:pt x="57" y="127"/>
                    <a:pt x="74" y="127"/>
                  </a:cubicBezTo>
                  <a:cubicBezTo>
                    <a:pt x="92" y="127"/>
                    <a:pt x="109" y="110"/>
                    <a:pt x="92" y="75"/>
                  </a:cubicBezTo>
                  <a:cubicBezTo>
                    <a:pt x="92" y="36"/>
                    <a:pt x="57" y="1"/>
                    <a:pt x="3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3992;p61"/>
            <p:cNvSpPr/>
            <p:nvPr/>
          </p:nvSpPr>
          <p:spPr>
            <a:xfrm>
              <a:off x="1215929" y="840638"/>
              <a:ext cx="16732" cy="23526"/>
            </a:xfrm>
            <a:custGeom>
              <a:avLst/>
              <a:gdLst/>
              <a:ahLst/>
              <a:cxnLst/>
              <a:rect l="l" t="t" r="r" b="b"/>
              <a:pathLst>
                <a:path w="93" h="127" extrusionOk="0">
                  <a:moveTo>
                    <a:pt x="40" y="1"/>
                  </a:moveTo>
                  <a:cubicBezTo>
                    <a:pt x="18" y="18"/>
                    <a:pt x="1" y="35"/>
                    <a:pt x="1" y="75"/>
                  </a:cubicBezTo>
                  <a:cubicBezTo>
                    <a:pt x="18" y="92"/>
                    <a:pt x="40" y="127"/>
                    <a:pt x="57" y="127"/>
                  </a:cubicBezTo>
                  <a:cubicBezTo>
                    <a:pt x="75" y="127"/>
                    <a:pt x="92" y="92"/>
                    <a:pt x="92" y="53"/>
                  </a:cubicBezTo>
                  <a:cubicBezTo>
                    <a:pt x="75" y="35"/>
                    <a:pt x="57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3993;p61"/>
            <p:cNvSpPr/>
            <p:nvPr/>
          </p:nvSpPr>
          <p:spPr>
            <a:xfrm>
              <a:off x="860602" y="951042"/>
              <a:ext cx="22849" cy="27602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35" y="1"/>
                  </a:moveTo>
                  <a:cubicBezTo>
                    <a:pt x="0" y="1"/>
                    <a:pt x="0" y="40"/>
                    <a:pt x="18" y="75"/>
                  </a:cubicBezTo>
                  <a:cubicBezTo>
                    <a:pt x="18" y="109"/>
                    <a:pt x="57" y="149"/>
                    <a:pt x="92" y="149"/>
                  </a:cubicBezTo>
                  <a:cubicBezTo>
                    <a:pt x="127" y="149"/>
                    <a:pt x="127" y="109"/>
                    <a:pt x="109" y="75"/>
                  </a:cubicBezTo>
                  <a:cubicBezTo>
                    <a:pt x="109" y="40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3994;p61"/>
            <p:cNvSpPr/>
            <p:nvPr/>
          </p:nvSpPr>
          <p:spPr>
            <a:xfrm>
              <a:off x="949119" y="955117"/>
              <a:ext cx="22849" cy="26675"/>
            </a:xfrm>
            <a:custGeom>
              <a:avLst/>
              <a:gdLst/>
              <a:ahLst/>
              <a:cxnLst/>
              <a:rect l="l" t="t" r="r" b="b"/>
              <a:pathLst>
                <a:path w="127" h="144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35" y="109"/>
                    <a:pt x="70" y="144"/>
                    <a:pt x="87" y="144"/>
                  </a:cubicBezTo>
                  <a:cubicBezTo>
                    <a:pt x="126" y="144"/>
                    <a:pt x="126" y="109"/>
                    <a:pt x="109" y="70"/>
                  </a:cubicBezTo>
                  <a:cubicBezTo>
                    <a:pt x="87" y="35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3995;p61"/>
            <p:cNvSpPr/>
            <p:nvPr/>
          </p:nvSpPr>
          <p:spPr>
            <a:xfrm>
              <a:off x="1030440" y="955117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18" y="0"/>
                  </a:moveTo>
                  <a:cubicBezTo>
                    <a:pt x="1" y="0"/>
                    <a:pt x="1" y="35"/>
                    <a:pt x="1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109" y="127"/>
                    <a:pt x="109" y="87"/>
                    <a:pt x="92" y="53"/>
                  </a:cubicBezTo>
                  <a:cubicBezTo>
                    <a:pt x="70" y="18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3996;p61"/>
            <p:cNvSpPr/>
            <p:nvPr/>
          </p:nvSpPr>
          <p:spPr>
            <a:xfrm>
              <a:off x="1101685" y="947893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22" y="0"/>
                  </a:moveTo>
                  <a:cubicBezTo>
                    <a:pt x="1" y="0"/>
                    <a:pt x="1" y="39"/>
                    <a:pt x="22" y="74"/>
                  </a:cubicBezTo>
                  <a:cubicBezTo>
                    <a:pt x="22" y="109"/>
                    <a:pt x="57" y="126"/>
                    <a:pt x="75" y="126"/>
                  </a:cubicBezTo>
                  <a:cubicBezTo>
                    <a:pt x="92" y="126"/>
                    <a:pt x="109" y="92"/>
                    <a:pt x="92" y="57"/>
                  </a:cubicBezTo>
                  <a:cubicBezTo>
                    <a:pt x="75" y="18"/>
                    <a:pt x="57" y="0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3997;p61"/>
            <p:cNvSpPr/>
            <p:nvPr/>
          </p:nvSpPr>
          <p:spPr>
            <a:xfrm>
              <a:off x="1170591" y="93826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0"/>
                  </a:moveTo>
                  <a:cubicBezTo>
                    <a:pt x="1" y="17"/>
                    <a:pt x="1" y="35"/>
                    <a:pt x="1" y="70"/>
                  </a:cubicBezTo>
                  <a:cubicBezTo>
                    <a:pt x="18" y="109"/>
                    <a:pt x="35" y="126"/>
                    <a:pt x="53" y="126"/>
                  </a:cubicBezTo>
                  <a:cubicBezTo>
                    <a:pt x="75" y="126"/>
                    <a:pt x="92" y="91"/>
                    <a:pt x="75" y="70"/>
                  </a:cubicBezTo>
                  <a:cubicBezTo>
                    <a:pt x="75" y="35"/>
                    <a:pt x="53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3998;p61"/>
            <p:cNvSpPr/>
            <p:nvPr/>
          </p:nvSpPr>
          <p:spPr>
            <a:xfrm>
              <a:off x="1235540" y="930110"/>
              <a:ext cx="16732" cy="21118"/>
            </a:xfrm>
            <a:custGeom>
              <a:avLst/>
              <a:gdLst/>
              <a:ahLst/>
              <a:cxnLst/>
              <a:rect l="l" t="t" r="r" b="b"/>
              <a:pathLst>
                <a:path w="93" h="114" extrusionOk="0">
                  <a:moveTo>
                    <a:pt x="49" y="1"/>
                  </a:moveTo>
                  <a:cubicBezTo>
                    <a:pt x="46" y="1"/>
                    <a:pt x="43" y="2"/>
                    <a:pt x="40" y="5"/>
                  </a:cubicBezTo>
                  <a:cubicBezTo>
                    <a:pt x="1" y="5"/>
                    <a:pt x="1" y="27"/>
                    <a:pt x="1" y="61"/>
                  </a:cubicBezTo>
                  <a:cubicBezTo>
                    <a:pt x="18" y="96"/>
                    <a:pt x="40" y="114"/>
                    <a:pt x="57" y="114"/>
                  </a:cubicBezTo>
                  <a:cubicBezTo>
                    <a:pt x="75" y="114"/>
                    <a:pt x="92" y="79"/>
                    <a:pt x="75" y="44"/>
                  </a:cubicBezTo>
                  <a:cubicBezTo>
                    <a:pt x="75" y="30"/>
                    <a:pt x="63" y="1"/>
                    <a:pt x="4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3999;p61"/>
            <p:cNvSpPr/>
            <p:nvPr/>
          </p:nvSpPr>
          <p:spPr>
            <a:xfrm>
              <a:off x="893526" y="1051814"/>
              <a:ext cx="25368" cy="25193"/>
            </a:xfrm>
            <a:custGeom>
              <a:avLst/>
              <a:gdLst/>
              <a:ahLst/>
              <a:cxnLst/>
              <a:rect l="l" t="t" r="r" b="b"/>
              <a:pathLst>
                <a:path w="141" h="136" extrusionOk="0">
                  <a:moveTo>
                    <a:pt x="52" y="1"/>
                  </a:moveTo>
                  <a:cubicBezTo>
                    <a:pt x="18" y="1"/>
                    <a:pt x="0" y="40"/>
                    <a:pt x="18" y="75"/>
                  </a:cubicBezTo>
                  <a:cubicBezTo>
                    <a:pt x="35" y="109"/>
                    <a:pt x="70" y="131"/>
                    <a:pt x="92" y="131"/>
                  </a:cubicBezTo>
                  <a:cubicBezTo>
                    <a:pt x="97" y="134"/>
                    <a:pt x="103" y="135"/>
                    <a:pt x="108" y="135"/>
                  </a:cubicBezTo>
                  <a:cubicBezTo>
                    <a:pt x="131" y="135"/>
                    <a:pt x="141" y="103"/>
                    <a:pt x="126" y="75"/>
                  </a:cubicBezTo>
                  <a:cubicBezTo>
                    <a:pt x="126" y="40"/>
                    <a:pt x="92" y="22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4000;p61"/>
            <p:cNvSpPr/>
            <p:nvPr/>
          </p:nvSpPr>
          <p:spPr>
            <a:xfrm>
              <a:off x="988160" y="1059038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1"/>
                  </a:moveTo>
                  <a:cubicBezTo>
                    <a:pt x="18" y="1"/>
                    <a:pt x="1" y="36"/>
                    <a:pt x="18" y="70"/>
                  </a:cubicBezTo>
                  <a:cubicBezTo>
                    <a:pt x="18" y="110"/>
                    <a:pt x="53" y="127"/>
                    <a:pt x="88" y="127"/>
                  </a:cubicBezTo>
                  <a:cubicBezTo>
                    <a:pt x="109" y="127"/>
                    <a:pt x="127" y="110"/>
                    <a:pt x="109" y="70"/>
                  </a:cubicBezTo>
                  <a:cubicBezTo>
                    <a:pt x="88" y="36"/>
                    <a:pt x="70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4001;p61"/>
            <p:cNvSpPr/>
            <p:nvPr/>
          </p:nvSpPr>
          <p:spPr>
            <a:xfrm>
              <a:off x="1066422" y="1055889"/>
              <a:ext cx="19791" cy="23526"/>
            </a:xfrm>
            <a:custGeom>
              <a:avLst/>
              <a:gdLst/>
              <a:ahLst/>
              <a:cxnLst/>
              <a:rect l="l" t="t" r="r" b="b"/>
              <a:pathLst>
                <a:path w="110" h="127" extrusionOk="0">
                  <a:moveTo>
                    <a:pt x="36" y="0"/>
                  </a:moveTo>
                  <a:cubicBezTo>
                    <a:pt x="1" y="0"/>
                    <a:pt x="1" y="35"/>
                    <a:pt x="18" y="70"/>
                  </a:cubicBezTo>
                  <a:cubicBezTo>
                    <a:pt x="18" y="109"/>
                    <a:pt x="53" y="127"/>
                    <a:pt x="70" y="127"/>
                  </a:cubicBezTo>
                  <a:cubicBezTo>
                    <a:pt x="88" y="127"/>
                    <a:pt x="110" y="87"/>
                    <a:pt x="88" y="53"/>
                  </a:cubicBezTo>
                  <a:cubicBezTo>
                    <a:pt x="88" y="35"/>
                    <a:pt x="53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4002;p61"/>
            <p:cNvSpPr/>
            <p:nvPr/>
          </p:nvSpPr>
          <p:spPr>
            <a:xfrm>
              <a:off x="1134609" y="1045330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18" y="1"/>
                  </a:moveTo>
                  <a:cubicBezTo>
                    <a:pt x="0" y="1"/>
                    <a:pt x="0" y="36"/>
                    <a:pt x="0" y="75"/>
                  </a:cubicBezTo>
                  <a:cubicBezTo>
                    <a:pt x="18" y="110"/>
                    <a:pt x="35" y="127"/>
                    <a:pt x="57" y="127"/>
                  </a:cubicBezTo>
                  <a:cubicBezTo>
                    <a:pt x="74" y="127"/>
                    <a:pt x="92" y="92"/>
                    <a:pt x="74" y="57"/>
                  </a:cubicBezTo>
                  <a:cubicBezTo>
                    <a:pt x="74" y="18"/>
                    <a:pt x="35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4003;p61"/>
            <p:cNvSpPr/>
            <p:nvPr/>
          </p:nvSpPr>
          <p:spPr>
            <a:xfrm>
              <a:off x="1196499" y="1031622"/>
              <a:ext cx="13494" cy="24452"/>
            </a:xfrm>
            <a:custGeom>
              <a:avLst/>
              <a:gdLst/>
              <a:ahLst/>
              <a:cxnLst/>
              <a:rect l="l" t="t" r="r" b="b"/>
              <a:pathLst>
                <a:path w="75" h="132" extrusionOk="0">
                  <a:moveTo>
                    <a:pt x="18" y="1"/>
                  </a:moveTo>
                  <a:cubicBezTo>
                    <a:pt x="0" y="1"/>
                    <a:pt x="0" y="40"/>
                    <a:pt x="0" y="75"/>
                  </a:cubicBezTo>
                  <a:cubicBezTo>
                    <a:pt x="0" y="110"/>
                    <a:pt x="39" y="131"/>
                    <a:pt x="57" y="131"/>
                  </a:cubicBezTo>
                  <a:cubicBezTo>
                    <a:pt x="74" y="110"/>
                    <a:pt x="74" y="92"/>
                    <a:pt x="74" y="57"/>
                  </a:cubicBezTo>
                  <a:cubicBezTo>
                    <a:pt x="57" y="23"/>
                    <a:pt x="39" y="1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4004;p61"/>
            <p:cNvSpPr/>
            <p:nvPr/>
          </p:nvSpPr>
          <p:spPr>
            <a:xfrm>
              <a:off x="1252092" y="1015506"/>
              <a:ext cx="16552" cy="23526"/>
            </a:xfrm>
            <a:custGeom>
              <a:avLst/>
              <a:gdLst/>
              <a:ahLst/>
              <a:cxnLst/>
              <a:rect l="l" t="t" r="r" b="b"/>
              <a:pathLst>
                <a:path w="92" h="127" extrusionOk="0">
                  <a:moveTo>
                    <a:pt x="35" y="1"/>
                  </a:moveTo>
                  <a:cubicBezTo>
                    <a:pt x="17" y="18"/>
                    <a:pt x="0" y="36"/>
                    <a:pt x="17" y="70"/>
                  </a:cubicBezTo>
                  <a:cubicBezTo>
                    <a:pt x="17" y="110"/>
                    <a:pt x="35" y="127"/>
                    <a:pt x="57" y="127"/>
                  </a:cubicBezTo>
                  <a:cubicBezTo>
                    <a:pt x="74" y="110"/>
                    <a:pt x="91" y="88"/>
                    <a:pt x="74" y="53"/>
                  </a:cubicBezTo>
                  <a:cubicBezTo>
                    <a:pt x="74" y="18"/>
                    <a:pt x="57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4005;p61"/>
            <p:cNvSpPr/>
            <p:nvPr/>
          </p:nvSpPr>
          <p:spPr>
            <a:xfrm>
              <a:off x="919254" y="1146102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1" y="18"/>
                    <a:pt x="1" y="57"/>
                  </a:cubicBezTo>
                  <a:cubicBezTo>
                    <a:pt x="1" y="75"/>
                    <a:pt x="36" y="109"/>
                    <a:pt x="75" y="109"/>
                  </a:cubicBezTo>
                  <a:cubicBezTo>
                    <a:pt x="92" y="109"/>
                    <a:pt x="127" y="92"/>
                    <a:pt x="110" y="57"/>
                  </a:cubicBezTo>
                  <a:cubicBezTo>
                    <a:pt x="110" y="35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4006;p61"/>
            <p:cNvSpPr/>
            <p:nvPr/>
          </p:nvSpPr>
          <p:spPr>
            <a:xfrm>
              <a:off x="1014068" y="115258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35" y="0"/>
                  </a:moveTo>
                  <a:cubicBezTo>
                    <a:pt x="18" y="0"/>
                    <a:pt x="0" y="40"/>
                    <a:pt x="0" y="57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92" y="40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4007;p61"/>
            <p:cNvSpPr/>
            <p:nvPr/>
          </p:nvSpPr>
          <p:spPr>
            <a:xfrm>
              <a:off x="1092330" y="1149437"/>
              <a:ext cx="16552" cy="20192"/>
            </a:xfrm>
            <a:custGeom>
              <a:avLst/>
              <a:gdLst/>
              <a:ahLst/>
              <a:cxnLst/>
              <a:rect l="l" t="t" r="r" b="b"/>
              <a:pathLst>
                <a:path w="92" h="109" extrusionOk="0">
                  <a:moveTo>
                    <a:pt x="35" y="0"/>
                  </a:moveTo>
                  <a:cubicBezTo>
                    <a:pt x="0" y="0"/>
                    <a:pt x="0" y="39"/>
                    <a:pt x="0" y="57"/>
                  </a:cubicBezTo>
                  <a:cubicBezTo>
                    <a:pt x="0" y="91"/>
                    <a:pt x="18" y="109"/>
                    <a:pt x="53" y="109"/>
                  </a:cubicBezTo>
                  <a:cubicBezTo>
                    <a:pt x="74" y="109"/>
                    <a:pt x="92" y="74"/>
                    <a:pt x="74" y="57"/>
                  </a:cubicBezTo>
                  <a:cubicBezTo>
                    <a:pt x="74" y="17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4008;p61"/>
            <p:cNvSpPr/>
            <p:nvPr/>
          </p:nvSpPr>
          <p:spPr>
            <a:xfrm>
              <a:off x="1154219" y="1136470"/>
              <a:ext cx="16552" cy="20377"/>
            </a:xfrm>
            <a:custGeom>
              <a:avLst/>
              <a:gdLst/>
              <a:ahLst/>
              <a:cxnLst/>
              <a:rect l="l" t="t" r="r" b="b"/>
              <a:pathLst>
                <a:path w="92" h="110" extrusionOk="0">
                  <a:moveTo>
                    <a:pt x="35" y="0"/>
                  </a:moveTo>
                  <a:cubicBezTo>
                    <a:pt x="18" y="0"/>
                    <a:pt x="0" y="35"/>
                    <a:pt x="18" y="70"/>
                  </a:cubicBezTo>
                  <a:cubicBezTo>
                    <a:pt x="18" y="87"/>
                    <a:pt x="35" y="109"/>
                    <a:pt x="57" y="109"/>
                  </a:cubicBezTo>
                  <a:cubicBezTo>
                    <a:pt x="74" y="109"/>
                    <a:pt x="92" y="70"/>
                    <a:pt x="92" y="53"/>
                  </a:cubicBezTo>
                  <a:cubicBezTo>
                    <a:pt x="74" y="18"/>
                    <a:pt x="57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4009;p61"/>
            <p:cNvSpPr/>
            <p:nvPr/>
          </p:nvSpPr>
          <p:spPr>
            <a:xfrm>
              <a:off x="1212871" y="1119613"/>
              <a:ext cx="13494" cy="20192"/>
            </a:xfrm>
            <a:custGeom>
              <a:avLst/>
              <a:gdLst/>
              <a:ahLst/>
              <a:cxnLst/>
              <a:rect l="l" t="t" r="r" b="b"/>
              <a:pathLst>
                <a:path w="75" h="109" extrusionOk="0">
                  <a:moveTo>
                    <a:pt x="18" y="0"/>
                  </a:moveTo>
                  <a:cubicBezTo>
                    <a:pt x="1" y="0"/>
                    <a:pt x="1" y="35"/>
                    <a:pt x="1" y="52"/>
                  </a:cubicBezTo>
                  <a:cubicBezTo>
                    <a:pt x="1" y="91"/>
                    <a:pt x="18" y="109"/>
                    <a:pt x="35" y="109"/>
                  </a:cubicBezTo>
                  <a:cubicBezTo>
                    <a:pt x="57" y="91"/>
                    <a:pt x="74" y="70"/>
                    <a:pt x="57" y="35"/>
                  </a:cubicBezTo>
                  <a:cubicBezTo>
                    <a:pt x="57" y="17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4010;p61"/>
            <p:cNvSpPr/>
            <p:nvPr/>
          </p:nvSpPr>
          <p:spPr>
            <a:xfrm>
              <a:off x="1265405" y="1099421"/>
              <a:ext cx="12594" cy="20377"/>
            </a:xfrm>
            <a:custGeom>
              <a:avLst/>
              <a:gdLst/>
              <a:ahLst/>
              <a:cxnLst/>
              <a:rect l="l" t="t" r="r" b="b"/>
              <a:pathLst>
                <a:path w="70" h="110" extrusionOk="0">
                  <a:moveTo>
                    <a:pt x="35" y="0"/>
                  </a:moveTo>
                  <a:cubicBezTo>
                    <a:pt x="17" y="0"/>
                    <a:pt x="0" y="35"/>
                    <a:pt x="0" y="53"/>
                  </a:cubicBezTo>
                  <a:cubicBezTo>
                    <a:pt x="0" y="92"/>
                    <a:pt x="17" y="109"/>
                    <a:pt x="35" y="109"/>
                  </a:cubicBezTo>
                  <a:cubicBezTo>
                    <a:pt x="52" y="92"/>
                    <a:pt x="70" y="70"/>
                    <a:pt x="70" y="35"/>
                  </a:cubicBezTo>
                  <a:cubicBezTo>
                    <a:pt x="52" y="18"/>
                    <a:pt x="52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4011;p61"/>
            <p:cNvSpPr/>
            <p:nvPr/>
          </p:nvSpPr>
          <p:spPr>
            <a:xfrm>
              <a:off x="922492" y="346596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4" y="0"/>
                  </a:moveTo>
                  <a:cubicBezTo>
                    <a:pt x="39" y="0"/>
                    <a:pt x="0" y="22"/>
                    <a:pt x="0" y="39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92" y="92"/>
                    <a:pt x="126" y="74"/>
                    <a:pt x="126" y="57"/>
                  </a:cubicBezTo>
                  <a:cubicBezTo>
                    <a:pt x="126" y="39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4012;p61"/>
            <p:cNvSpPr/>
            <p:nvPr/>
          </p:nvSpPr>
          <p:spPr>
            <a:xfrm>
              <a:off x="1017126" y="35382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53"/>
                  </a:cubicBezTo>
                  <a:cubicBezTo>
                    <a:pt x="1" y="70"/>
                    <a:pt x="18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4013;p61"/>
            <p:cNvSpPr/>
            <p:nvPr/>
          </p:nvSpPr>
          <p:spPr>
            <a:xfrm>
              <a:off x="1095388" y="350487"/>
              <a:ext cx="16732" cy="16302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1"/>
                    <a:pt x="18" y="88"/>
                    <a:pt x="36" y="88"/>
                  </a:cubicBezTo>
                  <a:cubicBezTo>
                    <a:pt x="57" y="88"/>
                    <a:pt x="75" y="71"/>
                    <a:pt x="92" y="36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4014;p61"/>
            <p:cNvSpPr/>
            <p:nvPr/>
          </p:nvSpPr>
          <p:spPr>
            <a:xfrm>
              <a:off x="1160336" y="336779"/>
              <a:ext cx="13494" cy="17228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40" y="1"/>
                  </a:moveTo>
                  <a:cubicBezTo>
                    <a:pt x="23" y="1"/>
                    <a:pt x="1" y="36"/>
                    <a:pt x="1" y="53"/>
                  </a:cubicBezTo>
                  <a:cubicBezTo>
                    <a:pt x="1" y="75"/>
                    <a:pt x="1" y="92"/>
                    <a:pt x="40" y="92"/>
                  </a:cubicBezTo>
                  <a:cubicBezTo>
                    <a:pt x="58" y="92"/>
                    <a:pt x="58" y="53"/>
                    <a:pt x="75" y="36"/>
                  </a:cubicBezTo>
                  <a:cubicBezTo>
                    <a:pt x="75" y="18"/>
                    <a:pt x="58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4015;p61"/>
            <p:cNvSpPr/>
            <p:nvPr/>
          </p:nvSpPr>
          <p:spPr>
            <a:xfrm>
              <a:off x="1215929" y="316772"/>
              <a:ext cx="10435" cy="20192"/>
            </a:xfrm>
            <a:custGeom>
              <a:avLst/>
              <a:gdLst/>
              <a:ahLst/>
              <a:cxnLst/>
              <a:rect l="l" t="t" r="r" b="b"/>
              <a:pathLst>
                <a:path w="58" h="109" extrusionOk="0">
                  <a:moveTo>
                    <a:pt x="40" y="0"/>
                  </a:moveTo>
                  <a:cubicBezTo>
                    <a:pt x="18" y="18"/>
                    <a:pt x="1" y="35"/>
                    <a:pt x="1" y="74"/>
                  </a:cubicBezTo>
                  <a:cubicBezTo>
                    <a:pt x="1" y="92"/>
                    <a:pt x="1" y="109"/>
                    <a:pt x="18" y="109"/>
                  </a:cubicBezTo>
                  <a:cubicBezTo>
                    <a:pt x="40" y="92"/>
                    <a:pt x="57" y="74"/>
                    <a:pt x="57" y="35"/>
                  </a:cubicBezTo>
                  <a:cubicBezTo>
                    <a:pt x="57" y="18"/>
                    <a:pt x="57" y="0"/>
                    <a:pt x="4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4016;p61"/>
            <p:cNvSpPr/>
            <p:nvPr/>
          </p:nvSpPr>
          <p:spPr>
            <a:xfrm>
              <a:off x="1268464" y="296581"/>
              <a:ext cx="9535" cy="18339"/>
            </a:xfrm>
            <a:custGeom>
              <a:avLst/>
              <a:gdLst/>
              <a:ahLst/>
              <a:cxnLst/>
              <a:rect l="l" t="t" r="r" b="b"/>
              <a:pathLst>
                <a:path w="53" h="99" extrusionOk="0">
                  <a:moveTo>
                    <a:pt x="18" y="0"/>
                  </a:moveTo>
                  <a:cubicBezTo>
                    <a:pt x="0" y="0"/>
                    <a:pt x="0" y="35"/>
                    <a:pt x="0" y="53"/>
                  </a:cubicBezTo>
                  <a:cubicBezTo>
                    <a:pt x="0" y="81"/>
                    <a:pt x="0" y="99"/>
                    <a:pt x="7" y="99"/>
                  </a:cubicBezTo>
                  <a:cubicBezTo>
                    <a:pt x="10" y="99"/>
                    <a:pt x="13" y="96"/>
                    <a:pt x="18" y="92"/>
                  </a:cubicBezTo>
                  <a:cubicBezTo>
                    <a:pt x="35" y="92"/>
                    <a:pt x="53" y="53"/>
                    <a:pt x="53" y="35"/>
                  </a:cubicBezTo>
                  <a:cubicBezTo>
                    <a:pt x="53" y="18"/>
                    <a:pt x="35" y="0"/>
                    <a:pt x="1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4017;p61"/>
            <p:cNvSpPr/>
            <p:nvPr/>
          </p:nvSpPr>
          <p:spPr>
            <a:xfrm>
              <a:off x="905940" y="409394"/>
              <a:ext cx="23749" cy="12782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55" y="0"/>
                  </a:moveTo>
                  <a:cubicBezTo>
                    <a:pt x="38" y="0"/>
                    <a:pt x="16" y="15"/>
                    <a:pt x="1" y="27"/>
                  </a:cubicBezTo>
                  <a:cubicBezTo>
                    <a:pt x="1" y="44"/>
                    <a:pt x="23" y="62"/>
                    <a:pt x="57" y="62"/>
                  </a:cubicBezTo>
                  <a:cubicBezTo>
                    <a:pt x="62" y="67"/>
                    <a:pt x="69" y="69"/>
                    <a:pt x="76" y="69"/>
                  </a:cubicBezTo>
                  <a:cubicBezTo>
                    <a:pt x="94" y="69"/>
                    <a:pt x="116" y="56"/>
                    <a:pt x="131" y="44"/>
                  </a:cubicBezTo>
                  <a:cubicBezTo>
                    <a:pt x="131" y="27"/>
                    <a:pt x="110" y="9"/>
                    <a:pt x="75" y="9"/>
                  </a:cubicBezTo>
                  <a:cubicBezTo>
                    <a:pt x="70" y="3"/>
                    <a:pt x="63" y="0"/>
                    <a:pt x="5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4018;p61"/>
            <p:cNvSpPr/>
            <p:nvPr/>
          </p:nvSpPr>
          <p:spPr>
            <a:xfrm>
              <a:off x="1000754" y="417544"/>
              <a:ext cx="19791" cy="11485"/>
            </a:xfrm>
            <a:custGeom>
              <a:avLst/>
              <a:gdLst/>
              <a:ahLst/>
              <a:cxnLst/>
              <a:rect l="l" t="t" r="r" b="b"/>
              <a:pathLst>
                <a:path w="110" h="62" extrusionOk="0">
                  <a:moveTo>
                    <a:pt x="74" y="0"/>
                  </a:moveTo>
                  <a:cubicBezTo>
                    <a:pt x="39" y="0"/>
                    <a:pt x="18" y="0"/>
                    <a:pt x="0" y="35"/>
                  </a:cubicBezTo>
                  <a:cubicBezTo>
                    <a:pt x="0" y="52"/>
                    <a:pt x="0" y="52"/>
                    <a:pt x="39" y="52"/>
                  </a:cubicBezTo>
                  <a:cubicBezTo>
                    <a:pt x="45" y="59"/>
                    <a:pt x="51" y="61"/>
                    <a:pt x="59" y="61"/>
                  </a:cubicBezTo>
                  <a:cubicBezTo>
                    <a:pt x="76" y="61"/>
                    <a:pt x="97" y="47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4019;p61"/>
            <p:cNvSpPr/>
            <p:nvPr/>
          </p:nvSpPr>
          <p:spPr>
            <a:xfrm>
              <a:off x="1079016" y="411061"/>
              <a:ext cx="16552" cy="12967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57" y="0"/>
                  </a:moveTo>
                  <a:cubicBezTo>
                    <a:pt x="40" y="18"/>
                    <a:pt x="18" y="35"/>
                    <a:pt x="0" y="53"/>
                  </a:cubicBezTo>
                  <a:cubicBezTo>
                    <a:pt x="0" y="70"/>
                    <a:pt x="0" y="70"/>
                    <a:pt x="18" y="70"/>
                  </a:cubicBezTo>
                  <a:cubicBezTo>
                    <a:pt x="57" y="70"/>
                    <a:pt x="74" y="53"/>
                    <a:pt x="92" y="35"/>
                  </a:cubicBezTo>
                  <a:cubicBezTo>
                    <a:pt x="92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4020;p61"/>
            <p:cNvSpPr/>
            <p:nvPr/>
          </p:nvSpPr>
          <p:spPr>
            <a:xfrm>
              <a:off x="1144684" y="400502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1"/>
                  </a:moveTo>
                  <a:cubicBezTo>
                    <a:pt x="36" y="1"/>
                    <a:pt x="18" y="18"/>
                    <a:pt x="1" y="36"/>
                  </a:cubicBezTo>
                  <a:cubicBezTo>
                    <a:pt x="1" y="57"/>
                    <a:pt x="1" y="75"/>
                    <a:pt x="18" y="75"/>
                  </a:cubicBezTo>
                  <a:cubicBezTo>
                    <a:pt x="53" y="75"/>
                    <a:pt x="71" y="57"/>
                    <a:pt x="71" y="18"/>
                  </a:cubicBezTo>
                  <a:cubicBezTo>
                    <a:pt x="88" y="1"/>
                    <a:pt x="71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4021;p61"/>
            <p:cNvSpPr/>
            <p:nvPr/>
          </p:nvSpPr>
          <p:spPr>
            <a:xfrm>
              <a:off x="1203515" y="383645"/>
              <a:ext cx="12594" cy="15190"/>
            </a:xfrm>
            <a:custGeom>
              <a:avLst/>
              <a:gdLst/>
              <a:ahLst/>
              <a:cxnLst/>
              <a:rect l="l" t="t" r="r" b="b"/>
              <a:pathLst>
                <a:path w="70" h="82" extrusionOk="0">
                  <a:moveTo>
                    <a:pt x="53" y="0"/>
                  </a:moveTo>
                  <a:cubicBezTo>
                    <a:pt x="35" y="0"/>
                    <a:pt x="18" y="40"/>
                    <a:pt x="0" y="57"/>
                  </a:cubicBezTo>
                  <a:cubicBezTo>
                    <a:pt x="0" y="69"/>
                    <a:pt x="9" y="82"/>
                    <a:pt x="20" y="82"/>
                  </a:cubicBezTo>
                  <a:cubicBezTo>
                    <a:pt x="25" y="82"/>
                    <a:pt x="30" y="79"/>
                    <a:pt x="35" y="74"/>
                  </a:cubicBezTo>
                  <a:cubicBezTo>
                    <a:pt x="53" y="74"/>
                    <a:pt x="70" y="57"/>
                    <a:pt x="70" y="40"/>
                  </a:cubicBezTo>
                  <a:cubicBezTo>
                    <a:pt x="70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4022;p61"/>
            <p:cNvSpPr/>
            <p:nvPr/>
          </p:nvSpPr>
          <p:spPr>
            <a:xfrm>
              <a:off x="1258209" y="363454"/>
              <a:ext cx="13494" cy="17043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57" y="1"/>
                  </a:moveTo>
                  <a:lnTo>
                    <a:pt x="1" y="57"/>
                  </a:lnTo>
                  <a:cubicBezTo>
                    <a:pt x="1" y="92"/>
                    <a:pt x="23" y="92"/>
                    <a:pt x="40" y="92"/>
                  </a:cubicBezTo>
                  <a:cubicBezTo>
                    <a:pt x="57" y="92"/>
                    <a:pt x="75" y="75"/>
                    <a:pt x="75" y="40"/>
                  </a:cubicBezTo>
                  <a:cubicBezTo>
                    <a:pt x="75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4023;p61"/>
            <p:cNvSpPr/>
            <p:nvPr/>
          </p:nvSpPr>
          <p:spPr>
            <a:xfrm>
              <a:off x="873916" y="457742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2" y="1"/>
                  </a:moveTo>
                  <a:cubicBezTo>
                    <a:pt x="70" y="1"/>
                    <a:pt x="35" y="18"/>
                    <a:pt x="18" y="35"/>
                  </a:cubicBezTo>
                  <a:cubicBezTo>
                    <a:pt x="0" y="53"/>
                    <a:pt x="18" y="53"/>
                    <a:pt x="53" y="75"/>
                  </a:cubicBezTo>
                  <a:cubicBezTo>
                    <a:pt x="70" y="75"/>
                    <a:pt x="109" y="53"/>
                    <a:pt x="127" y="35"/>
                  </a:cubicBezTo>
                  <a:cubicBezTo>
                    <a:pt x="144" y="18"/>
                    <a:pt x="12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4024;p61"/>
            <p:cNvSpPr/>
            <p:nvPr/>
          </p:nvSpPr>
          <p:spPr>
            <a:xfrm>
              <a:off x="964772" y="464225"/>
              <a:ext cx="23569" cy="10744"/>
            </a:xfrm>
            <a:custGeom>
              <a:avLst/>
              <a:gdLst/>
              <a:ahLst/>
              <a:cxnLst/>
              <a:rect l="l" t="t" r="r" b="b"/>
              <a:pathLst>
                <a:path w="131" h="58" extrusionOk="0">
                  <a:moveTo>
                    <a:pt x="92" y="0"/>
                  </a:moveTo>
                  <a:cubicBezTo>
                    <a:pt x="57" y="0"/>
                    <a:pt x="39" y="0"/>
                    <a:pt x="22" y="18"/>
                  </a:cubicBezTo>
                  <a:cubicBezTo>
                    <a:pt x="0" y="40"/>
                    <a:pt x="22" y="57"/>
                    <a:pt x="39" y="57"/>
                  </a:cubicBezTo>
                  <a:cubicBezTo>
                    <a:pt x="74" y="57"/>
                    <a:pt x="92" y="40"/>
                    <a:pt x="109" y="18"/>
                  </a:cubicBezTo>
                  <a:cubicBezTo>
                    <a:pt x="131" y="18"/>
                    <a:pt x="131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4025;p61"/>
            <p:cNvSpPr/>
            <p:nvPr/>
          </p:nvSpPr>
          <p:spPr>
            <a:xfrm>
              <a:off x="1043033" y="461076"/>
              <a:ext cx="23569" cy="10559"/>
            </a:xfrm>
            <a:custGeom>
              <a:avLst/>
              <a:gdLst/>
              <a:ahLst/>
              <a:cxnLst/>
              <a:rect l="l" t="t" r="r" b="b"/>
              <a:pathLst>
                <a:path w="131" h="57" extrusionOk="0">
                  <a:moveTo>
                    <a:pt x="92" y="0"/>
                  </a:moveTo>
                  <a:cubicBezTo>
                    <a:pt x="74" y="0"/>
                    <a:pt x="39" y="17"/>
                    <a:pt x="22" y="35"/>
                  </a:cubicBezTo>
                  <a:cubicBezTo>
                    <a:pt x="0" y="57"/>
                    <a:pt x="22" y="57"/>
                    <a:pt x="39" y="57"/>
                  </a:cubicBezTo>
                  <a:cubicBezTo>
                    <a:pt x="57" y="57"/>
                    <a:pt x="92" y="35"/>
                    <a:pt x="109" y="17"/>
                  </a:cubicBezTo>
                  <a:cubicBezTo>
                    <a:pt x="131" y="0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4026;p61"/>
            <p:cNvSpPr/>
            <p:nvPr/>
          </p:nvSpPr>
          <p:spPr>
            <a:xfrm>
              <a:off x="1114998" y="451258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1"/>
                  </a:moveTo>
                  <a:cubicBezTo>
                    <a:pt x="57" y="18"/>
                    <a:pt x="18" y="18"/>
                    <a:pt x="18" y="36"/>
                  </a:cubicBezTo>
                  <a:cubicBezTo>
                    <a:pt x="1" y="53"/>
                    <a:pt x="1" y="70"/>
                    <a:pt x="35" y="70"/>
                  </a:cubicBezTo>
                  <a:cubicBezTo>
                    <a:pt x="57" y="70"/>
                    <a:pt x="75" y="53"/>
                    <a:pt x="92" y="36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4027;p61"/>
            <p:cNvSpPr/>
            <p:nvPr/>
          </p:nvSpPr>
          <p:spPr>
            <a:xfrm>
              <a:off x="1179947" y="440885"/>
              <a:ext cx="16732" cy="13893"/>
            </a:xfrm>
            <a:custGeom>
              <a:avLst/>
              <a:gdLst/>
              <a:ahLst/>
              <a:cxnLst/>
              <a:rect l="l" t="t" r="r" b="b"/>
              <a:pathLst>
                <a:path w="93" h="75" extrusionOk="0">
                  <a:moveTo>
                    <a:pt x="57" y="0"/>
                  </a:moveTo>
                  <a:cubicBezTo>
                    <a:pt x="40" y="0"/>
                    <a:pt x="23" y="18"/>
                    <a:pt x="1" y="35"/>
                  </a:cubicBezTo>
                  <a:cubicBezTo>
                    <a:pt x="1" y="57"/>
                    <a:pt x="1" y="74"/>
                    <a:pt x="40" y="74"/>
                  </a:cubicBezTo>
                  <a:cubicBezTo>
                    <a:pt x="57" y="57"/>
                    <a:pt x="75" y="35"/>
                    <a:pt x="75" y="18"/>
                  </a:cubicBezTo>
                  <a:cubicBezTo>
                    <a:pt x="92" y="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4028;p61"/>
            <p:cNvSpPr/>
            <p:nvPr/>
          </p:nvSpPr>
          <p:spPr>
            <a:xfrm>
              <a:off x="1242556" y="42717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3" y="0"/>
                  </a:moveTo>
                  <a:cubicBezTo>
                    <a:pt x="36" y="0"/>
                    <a:pt x="18" y="22"/>
                    <a:pt x="18" y="39"/>
                  </a:cubicBezTo>
                  <a:cubicBezTo>
                    <a:pt x="1" y="57"/>
                    <a:pt x="18" y="74"/>
                    <a:pt x="36" y="74"/>
                  </a:cubicBezTo>
                  <a:cubicBezTo>
                    <a:pt x="53" y="74"/>
                    <a:pt x="70" y="57"/>
                    <a:pt x="88" y="39"/>
                  </a:cubicBezTo>
                  <a:cubicBezTo>
                    <a:pt x="88" y="0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4029;p61"/>
            <p:cNvSpPr/>
            <p:nvPr/>
          </p:nvSpPr>
          <p:spPr>
            <a:xfrm>
              <a:off x="837933" y="501274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2" y="1"/>
                    <a:pt x="18" y="18"/>
                    <a:pt x="0" y="35"/>
                  </a:cubicBezTo>
                  <a:cubicBezTo>
                    <a:pt x="0" y="35"/>
                    <a:pt x="0" y="57"/>
                    <a:pt x="35" y="57"/>
                  </a:cubicBezTo>
                  <a:cubicBezTo>
                    <a:pt x="52" y="57"/>
                    <a:pt x="92" y="57"/>
                    <a:pt x="109" y="35"/>
                  </a:cubicBezTo>
                  <a:cubicBezTo>
                    <a:pt x="126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4030;p61"/>
            <p:cNvSpPr/>
            <p:nvPr/>
          </p:nvSpPr>
          <p:spPr>
            <a:xfrm>
              <a:off x="922492" y="504608"/>
              <a:ext cx="22849" cy="10559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92" y="0"/>
                  </a:moveTo>
                  <a:cubicBezTo>
                    <a:pt x="74" y="0"/>
                    <a:pt x="39" y="0"/>
                    <a:pt x="18" y="17"/>
                  </a:cubicBezTo>
                  <a:cubicBezTo>
                    <a:pt x="0" y="39"/>
                    <a:pt x="18" y="57"/>
                    <a:pt x="39" y="57"/>
                  </a:cubicBezTo>
                  <a:cubicBezTo>
                    <a:pt x="74" y="57"/>
                    <a:pt x="92" y="39"/>
                    <a:pt x="109" y="17"/>
                  </a:cubicBezTo>
                  <a:cubicBezTo>
                    <a:pt x="126" y="17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4031;p61"/>
            <p:cNvSpPr/>
            <p:nvPr/>
          </p:nvSpPr>
          <p:spPr>
            <a:xfrm>
              <a:off x="1004172" y="503126"/>
              <a:ext cx="22130" cy="10188"/>
            </a:xfrm>
            <a:custGeom>
              <a:avLst/>
              <a:gdLst/>
              <a:ahLst/>
              <a:cxnLst/>
              <a:rect l="l" t="t" r="r" b="b"/>
              <a:pathLst>
                <a:path w="123" h="55" extrusionOk="0">
                  <a:moveTo>
                    <a:pt x="105" y="1"/>
                  </a:moveTo>
                  <a:cubicBezTo>
                    <a:pt x="101" y="1"/>
                    <a:pt x="95" y="3"/>
                    <a:pt x="90" y="8"/>
                  </a:cubicBezTo>
                  <a:cubicBezTo>
                    <a:pt x="55" y="8"/>
                    <a:pt x="38" y="8"/>
                    <a:pt x="20" y="25"/>
                  </a:cubicBezTo>
                  <a:cubicBezTo>
                    <a:pt x="5" y="41"/>
                    <a:pt x="1" y="54"/>
                    <a:pt x="14" y="54"/>
                  </a:cubicBezTo>
                  <a:cubicBezTo>
                    <a:pt x="19" y="54"/>
                    <a:pt x="27" y="52"/>
                    <a:pt x="38" y="47"/>
                  </a:cubicBezTo>
                  <a:cubicBezTo>
                    <a:pt x="55" y="47"/>
                    <a:pt x="90" y="47"/>
                    <a:pt x="108" y="25"/>
                  </a:cubicBezTo>
                  <a:cubicBezTo>
                    <a:pt x="123" y="13"/>
                    <a:pt x="117" y="1"/>
                    <a:pt x="10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4032;p61"/>
            <p:cNvSpPr/>
            <p:nvPr/>
          </p:nvSpPr>
          <p:spPr>
            <a:xfrm>
              <a:off x="1079016" y="498125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92" y="0"/>
                  </a:moveTo>
                  <a:cubicBezTo>
                    <a:pt x="57" y="0"/>
                    <a:pt x="40" y="18"/>
                    <a:pt x="18" y="35"/>
                  </a:cubicBezTo>
                  <a:cubicBezTo>
                    <a:pt x="0" y="52"/>
                    <a:pt x="18" y="74"/>
                    <a:pt x="40" y="74"/>
                  </a:cubicBezTo>
                  <a:cubicBezTo>
                    <a:pt x="57" y="52"/>
                    <a:pt x="92" y="52"/>
                    <a:pt x="109" y="35"/>
                  </a:cubicBezTo>
                  <a:cubicBezTo>
                    <a:pt x="109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4033;p61"/>
            <p:cNvSpPr/>
            <p:nvPr/>
          </p:nvSpPr>
          <p:spPr>
            <a:xfrm>
              <a:off x="1150981" y="491641"/>
              <a:ext cx="19791" cy="13152"/>
            </a:xfrm>
            <a:custGeom>
              <a:avLst/>
              <a:gdLst/>
              <a:ahLst/>
              <a:cxnLst/>
              <a:rect l="l" t="t" r="r" b="b"/>
              <a:pathLst>
                <a:path w="110" h="71" extrusionOk="0">
                  <a:moveTo>
                    <a:pt x="75" y="0"/>
                  </a:moveTo>
                  <a:cubicBezTo>
                    <a:pt x="53" y="0"/>
                    <a:pt x="36" y="18"/>
                    <a:pt x="18" y="35"/>
                  </a:cubicBezTo>
                  <a:cubicBezTo>
                    <a:pt x="1" y="53"/>
                    <a:pt x="18" y="70"/>
                    <a:pt x="36" y="70"/>
                  </a:cubicBezTo>
                  <a:cubicBezTo>
                    <a:pt x="75" y="70"/>
                    <a:pt x="92" y="53"/>
                    <a:pt x="110" y="35"/>
                  </a:cubicBezTo>
                  <a:cubicBezTo>
                    <a:pt x="110" y="18"/>
                    <a:pt x="110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4034;p61"/>
            <p:cNvSpPr/>
            <p:nvPr/>
          </p:nvSpPr>
          <p:spPr>
            <a:xfrm>
              <a:off x="1223126" y="484417"/>
              <a:ext cx="15833" cy="13893"/>
            </a:xfrm>
            <a:custGeom>
              <a:avLst/>
              <a:gdLst/>
              <a:ahLst/>
              <a:cxnLst/>
              <a:rect l="l" t="t" r="r" b="b"/>
              <a:pathLst>
                <a:path w="88" h="75" extrusionOk="0">
                  <a:moveTo>
                    <a:pt x="52" y="0"/>
                  </a:moveTo>
                  <a:cubicBezTo>
                    <a:pt x="35" y="0"/>
                    <a:pt x="17" y="18"/>
                    <a:pt x="17" y="39"/>
                  </a:cubicBezTo>
                  <a:cubicBezTo>
                    <a:pt x="0" y="74"/>
                    <a:pt x="17" y="74"/>
                    <a:pt x="35" y="74"/>
                  </a:cubicBezTo>
                  <a:cubicBezTo>
                    <a:pt x="52" y="74"/>
                    <a:pt x="87" y="57"/>
                    <a:pt x="87" y="39"/>
                  </a:cubicBezTo>
                  <a:cubicBezTo>
                    <a:pt x="87" y="18"/>
                    <a:pt x="87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4035;p61"/>
            <p:cNvSpPr/>
            <p:nvPr/>
          </p:nvSpPr>
          <p:spPr>
            <a:xfrm>
              <a:off x="801951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4" y="1"/>
                  </a:moveTo>
                  <a:cubicBezTo>
                    <a:pt x="57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57" y="75"/>
                    <a:pt x="91" y="57"/>
                    <a:pt x="109" y="40"/>
                  </a:cubicBezTo>
                  <a:cubicBezTo>
                    <a:pt x="126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4036;p61"/>
            <p:cNvSpPr/>
            <p:nvPr/>
          </p:nvSpPr>
          <p:spPr>
            <a:xfrm>
              <a:off x="883271" y="544806"/>
              <a:ext cx="22849" cy="10744"/>
            </a:xfrm>
            <a:custGeom>
              <a:avLst/>
              <a:gdLst/>
              <a:ahLst/>
              <a:cxnLst/>
              <a:rect l="l" t="t" r="r" b="b"/>
              <a:pathLst>
                <a:path w="127" h="58" extrusionOk="0">
                  <a:moveTo>
                    <a:pt x="92" y="1"/>
                  </a:moveTo>
                  <a:cubicBezTo>
                    <a:pt x="57" y="1"/>
                    <a:pt x="40" y="18"/>
                    <a:pt x="18" y="40"/>
                  </a:cubicBezTo>
                  <a:cubicBezTo>
                    <a:pt x="1" y="57"/>
                    <a:pt x="18" y="57"/>
                    <a:pt x="40" y="57"/>
                  </a:cubicBezTo>
                  <a:cubicBezTo>
                    <a:pt x="75" y="57"/>
                    <a:pt x="92" y="57"/>
                    <a:pt x="109" y="40"/>
                  </a:cubicBezTo>
                  <a:cubicBezTo>
                    <a:pt x="127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4037;p61"/>
            <p:cNvSpPr/>
            <p:nvPr/>
          </p:nvSpPr>
          <p:spPr>
            <a:xfrm>
              <a:off x="968550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1" y="1"/>
                  </a:moveTo>
                  <a:cubicBezTo>
                    <a:pt x="53" y="1"/>
                    <a:pt x="18" y="18"/>
                    <a:pt x="1" y="40"/>
                  </a:cubicBezTo>
                  <a:cubicBezTo>
                    <a:pt x="1" y="57"/>
                    <a:pt x="1" y="75"/>
                    <a:pt x="36" y="75"/>
                  </a:cubicBezTo>
                  <a:cubicBezTo>
                    <a:pt x="53" y="75"/>
                    <a:pt x="88" y="57"/>
                    <a:pt x="88" y="40"/>
                  </a:cubicBezTo>
                  <a:cubicBezTo>
                    <a:pt x="110" y="18"/>
                    <a:pt x="110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4038;p61"/>
            <p:cNvSpPr/>
            <p:nvPr/>
          </p:nvSpPr>
          <p:spPr>
            <a:xfrm>
              <a:off x="1046992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87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35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26" y="18"/>
                    <a:pt x="109" y="1"/>
                    <a:pt x="8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4039;p61"/>
            <p:cNvSpPr/>
            <p:nvPr/>
          </p:nvSpPr>
          <p:spPr>
            <a:xfrm>
              <a:off x="1125254" y="544806"/>
              <a:ext cx="19611" cy="13893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70" y="1"/>
                  </a:moveTo>
                  <a:cubicBezTo>
                    <a:pt x="52" y="1"/>
                    <a:pt x="18" y="18"/>
                    <a:pt x="18" y="40"/>
                  </a:cubicBezTo>
                  <a:cubicBezTo>
                    <a:pt x="0" y="57"/>
                    <a:pt x="18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09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4040;p61"/>
            <p:cNvSpPr/>
            <p:nvPr/>
          </p:nvSpPr>
          <p:spPr>
            <a:xfrm>
              <a:off x="1203515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0" y="1"/>
                  </a:moveTo>
                  <a:cubicBezTo>
                    <a:pt x="53" y="1"/>
                    <a:pt x="18" y="18"/>
                    <a:pt x="18" y="40"/>
                  </a:cubicBezTo>
                  <a:cubicBezTo>
                    <a:pt x="0" y="57"/>
                    <a:pt x="18" y="75"/>
                    <a:pt x="53" y="75"/>
                  </a:cubicBezTo>
                  <a:cubicBezTo>
                    <a:pt x="70" y="75"/>
                    <a:pt x="87" y="57"/>
                    <a:pt x="109" y="40"/>
                  </a:cubicBezTo>
                  <a:cubicBezTo>
                    <a:pt x="109" y="1"/>
                    <a:pt x="87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4041;p61"/>
            <p:cNvSpPr/>
            <p:nvPr/>
          </p:nvSpPr>
          <p:spPr>
            <a:xfrm>
              <a:off x="776043" y="595562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70" y="1"/>
                  </a:moveTo>
                  <a:cubicBezTo>
                    <a:pt x="53" y="18"/>
                    <a:pt x="18" y="18"/>
                    <a:pt x="18" y="53"/>
                  </a:cubicBezTo>
                  <a:cubicBezTo>
                    <a:pt x="0" y="70"/>
                    <a:pt x="18" y="92"/>
                    <a:pt x="53" y="92"/>
                  </a:cubicBezTo>
                  <a:cubicBezTo>
                    <a:pt x="70" y="92"/>
                    <a:pt x="92" y="70"/>
                    <a:pt x="109" y="36"/>
                  </a:cubicBezTo>
                  <a:cubicBezTo>
                    <a:pt x="109" y="18"/>
                    <a:pt x="92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4042;p61"/>
            <p:cNvSpPr/>
            <p:nvPr/>
          </p:nvSpPr>
          <p:spPr>
            <a:xfrm>
              <a:off x="857544" y="595562"/>
              <a:ext cx="19611" cy="13152"/>
            </a:xfrm>
            <a:custGeom>
              <a:avLst/>
              <a:gdLst/>
              <a:ahLst/>
              <a:cxnLst/>
              <a:rect l="l" t="t" r="r" b="b"/>
              <a:pathLst>
                <a:path w="109" h="71" extrusionOk="0">
                  <a:moveTo>
                    <a:pt x="74" y="1"/>
                  </a:moveTo>
                  <a:cubicBezTo>
                    <a:pt x="35" y="1"/>
                    <a:pt x="17" y="18"/>
                    <a:pt x="0" y="36"/>
                  </a:cubicBezTo>
                  <a:cubicBezTo>
                    <a:pt x="0" y="53"/>
                    <a:pt x="17" y="70"/>
                    <a:pt x="35" y="70"/>
                  </a:cubicBezTo>
                  <a:cubicBezTo>
                    <a:pt x="74" y="70"/>
                    <a:pt x="91" y="53"/>
                    <a:pt x="109" y="36"/>
                  </a:cubicBezTo>
                  <a:cubicBezTo>
                    <a:pt x="109" y="18"/>
                    <a:pt x="91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4043;p61"/>
            <p:cNvSpPr/>
            <p:nvPr/>
          </p:nvSpPr>
          <p:spPr>
            <a:xfrm>
              <a:off x="941923" y="595562"/>
              <a:ext cx="19791" cy="14820"/>
            </a:xfrm>
            <a:custGeom>
              <a:avLst/>
              <a:gdLst/>
              <a:ahLst/>
              <a:cxnLst/>
              <a:rect l="l" t="t" r="r" b="b"/>
              <a:pathLst>
                <a:path w="110" h="80" extrusionOk="0">
                  <a:moveTo>
                    <a:pt x="58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53"/>
                    <a:pt x="1" y="70"/>
                    <a:pt x="40" y="70"/>
                  </a:cubicBezTo>
                  <a:cubicBezTo>
                    <a:pt x="45" y="76"/>
                    <a:pt x="51" y="79"/>
                    <a:pt x="57" y="79"/>
                  </a:cubicBezTo>
                  <a:cubicBezTo>
                    <a:pt x="74" y="79"/>
                    <a:pt x="92" y="61"/>
                    <a:pt x="92" y="36"/>
                  </a:cubicBezTo>
                  <a:cubicBezTo>
                    <a:pt x="110" y="18"/>
                    <a:pt x="92" y="1"/>
                    <a:pt x="5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4044;p61"/>
            <p:cNvSpPr/>
            <p:nvPr/>
          </p:nvSpPr>
          <p:spPr>
            <a:xfrm>
              <a:off x="1023423" y="598896"/>
              <a:ext cx="19791" cy="15005"/>
            </a:xfrm>
            <a:custGeom>
              <a:avLst/>
              <a:gdLst/>
              <a:ahLst/>
              <a:cxnLst/>
              <a:rect l="l" t="t" r="r" b="b"/>
              <a:pathLst>
                <a:path w="110" h="81" extrusionOk="0">
                  <a:moveTo>
                    <a:pt x="74" y="0"/>
                  </a:moveTo>
                  <a:cubicBezTo>
                    <a:pt x="40" y="0"/>
                    <a:pt x="22" y="18"/>
                    <a:pt x="22" y="35"/>
                  </a:cubicBezTo>
                  <a:cubicBezTo>
                    <a:pt x="1" y="52"/>
                    <a:pt x="22" y="74"/>
                    <a:pt x="57" y="74"/>
                  </a:cubicBezTo>
                  <a:cubicBezTo>
                    <a:pt x="62" y="79"/>
                    <a:pt x="67" y="81"/>
                    <a:pt x="73" y="81"/>
                  </a:cubicBezTo>
                  <a:cubicBezTo>
                    <a:pt x="90" y="81"/>
                    <a:pt x="109" y="6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4045;p61"/>
            <p:cNvSpPr/>
            <p:nvPr/>
          </p:nvSpPr>
          <p:spPr>
            <a:xfrm>
              <a:off x="1108702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1"/>
                  </a:moveTo>
                  <a:cubicBezTo>
                    <a:pt x="36" y="1"/>
                    <a:pt x="1" y="18"/>
                    <a:pt x="1" y="35"/>
                  </a:cubicBezTo>
                  <a:cubicBezTo>
                    <a:pt x="1" y="57"/>
                    <a:pt x="18" y="92"/>
                    <a:pt x="36" y="92"/>
                  </a:cubicBezTo>
                  <a:cubicBezTo>
                    <a:pt x="70" y="92"/>
                    <a:pt x="92" y="75"/>
                    <a:pt x="110" y="35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4046;p61"/>
            <p:cNvSpPr/>
            <p:nvPr/>
          </p:nvSpPr>
          <p:spPr>
            <a:xfrm>
              <a:off x="1193260" y="605195"/>
              <a:ext cx="16732" cy="17228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36" y="92"/>
                  </a:cubicBezTo>
                  <a:cubicBezTo>
                    <a:pt x="75" y="92"/>
                    <a:pt x="92" y="75"/>
                    <a:pt x="92" y="58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4047;p61"/>
            <p:cNvSpPr/>
            <p:nvPr/>
          </p:nvSpPr>
          <p:spPr>
            <a:xfrm>
              <a:off x="299275" y="1569381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75" y="91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4048;p61"/>
            <p:cNvSpPr/>
            <p:nvPr/>
          </p:nvSpPr>
          <p:spPr>
            <a:xfrm>
              <a:off x="390850" y="157567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18" y="1"/>
                    <a:pt x="1" y="23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23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4049;p61"/>
            <p:cNvSpPr/>
            <p:nvPr/>
          </p:nvSpPr>
          <p:spPr>
            <a:xfrm>
              <a:off x="495020" y="1589387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75"/>
                    <a:pt x="22" y="92"/>
                    <a:pt x="57" y="110"/>
                  </a:cubicBezTo>
                  <a:cubicBezTo>
                    <a:pt x="92" y="110"/>
                    <a:pt x="131" y="92"/>
                    <a:pt x="131" y="75"/>
                  </a:cubicBezTo>
                  <a:cubicBezTo>
                    <a:pt x="131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4050;p61"/>
            <p:cNvSpPr/>
            <p:nvPr/>
          </p:nvSpPr>
          <p:spPr>
            <a:xfrm>
              <a:off x="606206" y="160957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5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5"/>
                  </a:cubicBezTo>
                  <a:cubicBezTo>
                    <a:pt x="126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4051;p61"/>
            <p:cNvSpPr/>
            <p:nvPr/>
          </p:nvSpPr>
          <p:spPr>
            <a:xfrm>
              <a:off x="720450" y="16318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7"/>
                    <a:pt x="1" y="46"/>
                  </a:cubicBezTo>
                  <a:cubicBezTo>
                    <a:pt x="1" y="63"/>
                    <a:pt x="18" y="98"/>
                    <a:pt x="53" y="98"/>
                  </a:cubicBezTo>
                  <a:cubicBezTo>
                    <a:pt x="92" y="98"/>
                    <a:pt x="127" y="81"/>
                    <a:pt x="127" y="63"/>
                  </a:cubicBezTo>
                  <a:cubicBezTo>
                    <a:pt x="127" y="46"/>
                    <a:pt x="92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4052;p61"/>
            <p:cNvSpPr/>
            <p:nvPr/>
          </p:nvSpPr>
          <p:spPr>
            <a:xfrm>
              <a:off x="831636" y="16518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3" y="99"/>
                  </a:cubicBezTo>
                  <a:cubicBezTo>
                    <a:pt x="87" y="99"/>
                    <a:pt x="127" y="82"/>
                    <a:pt x="127" y="64"/>
                  </a:cubicBezTo>
                  <a:cubicBezTo>
                    <a:pt x="127" y="25"/>
                    <a:pt x="87" y="8"/>
                    <a:pt x="53" y="8"/>
                  </a:cubicBezTo>
                  <a:cubicBezTo>
                    <a:pt x="44" y="3"/>
                    <a:pt x="36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4053;p61"/>
            <p:cNvSpPr/>
            <p:nvPr/>
          </p:nvSpPr>
          <p:spPr>
            <a:xfrm>
              <a:off x="299275" y="1643478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4054;p61"/>
            <p:cNvSpPr/>
            <p:nvPr/>
          </p:nvSpPr>
          <p:spPr>
            <a:xfrm>
              <a:off x="390850" y="16486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7"/>
                    <a:pt x="1" y="42"/>
                  </a:cubicBezTo>
                  <a:cubicBezTo>
                    <a:pt x="1" y="64"/>
                    <a:pt x="18" y="99"/>
                    <a:pt x="57" y="99"/>
                  </a:cubicBezTo>
                  <a:cubicBezTo>
                    <a:pt x="92" y="99"/>
                    <a:pt x="109" y="81"/>
                    <a:pt x="109" y="64"/>
                  </a:cubicBezTo>
                  <a:cubicBezTo>
                    <a:pt x="109" y="25"/>
                    <a:pt x="92" y="7"/>
                    <a:pt x="57" y="7"/>
                  </a:cubicBezTo>
                  <a:cubicBezTo>
                    <a:pt x="47" y="3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4055;p61"/>
            <p:cNvSpPr/>
            <p:nvPr/>
          </p:nvSpPr>
          <p:spPr>
            <a:xfrm>
              <a:off x="495020" y="166366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4056;p61"/>
            <p:cNvSpPr/>
            <p:nvPr/>
          </p:nvSpPr>
          <p:spPr>
            <a:xfrm>
              <a:off x="606206" y="1683675"/>
              <a:ext cx="22849" cy="18524"/>
            </a:xfrm>
            <a:custGeom>
              <a:avLst/>
              <a:gdLst/>
              <a:ahLst/>
              <a:cxnLst/>
              <a:rect l="l" t="t" r="r" b="b"/>
              <a:pathLst>
                <a:path w="127" h="10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53"/>
                    <a:pt x="18" y="92"/>
                    <a:pt x="57" y="92"/>
                  </a:cubicBezTo>
                  <a:cubicBezTo>
                    <a:pt x="66" y="97"/>
                    <a:pt x="75" y="99"/>
                    <a:pt x="84" y="99"/>
                  </a:cubicBezTo>
                  <a:cubicBezTo>
                    <a:pt x="108" y="99"/>
                    <a:pt x="126" y="82"/>
                    <a:pt x="126" y="53"/>
                  </a:cubicBezTo>
                  <a:cubicBezTo>
                    <a:pt x="126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4057;p61"/>
            <p:cNvSpPr/>
            <p:nvPr/>
          </p:nvSpPr>
          <p:spPr>
            <a:xfrm>
              <a:off x="720450" y="1703867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36"/>
                  </a:cubicBezTo>
                  <a:cubicBezTo>
                    <a:pt x="1" y="70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0"/>
                  </a:cubicBezTo>
                  <a:cubicBezTo>
                    <a:pt x="127" y="36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4058;p61"/>
            <p:cNvSpPr/>
            <p:nvPr/>
          </p:nvSpPr>
          <p:spPr>
            <a:xfrm>
              <a:off x="831636" y="1724058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35"/>
                  </a:cubicBezTo>
                  <a:cubicBezTo>
                    <a:pt x="0" y="70"/>
                    <a:pt x="18" y="92"/>
                    <a:pt x="53" y="109"/>
                  </a:cubicBezTo>
                  <a:cubicBezTo>
                    <a:pt x="87" y="109"/>
                    <a:pt x="127" y="92"/>
                    <a:pt x="127" y="53"/>
                  </a:cubicBezTo>
                  <a:cubicBezTo>
                    <a:pt x="127" y="35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4059;p61"/>
            <p:cNvSpPr/>
            <p:nvPr/>
          </p:nvSpPr>
          <p:spPr>
            <a:xfrm>
              <a:off x="299275" y="171349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8"/>
                  </a:cubicBezTo>
                  <a:cubicBezTo>
                    <a:pt x="1" y="75"/>
                    <a:pt x="40" y="110"/>
                    <a:pt x="57" y="110"/>
                  </a:cubicBezTo>
                  <a:cubicBezTo>
                    <a:pt x="75" y="110"/>
                    <a:pt x="109" y="92"/>
                    <a:pt x="109" y="58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4060;p61"/>
            <p:cNvSpPr/>
            <p:nvPr/>
          </p:nvSpPr>
          <p:spPr>
            <a:xfrm>
              <a:off x="390850" y="1720909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70"/>
                    <a:pt x="18" y="87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4061;p61"/>
            <p:cNvSpPr/>
            <p:nvPr/>
          </p:nvSpPr>
          <p:spPr>
            <a:xfrm>
              <a:off x="495020" y="1735728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0"/>
                  </a:moveTo>
                  <a:cubicBezTo>
                    <a:pt x="12" y="0"/>
                    <a:pt x="0" y="17"/>
                    <a:pt x="0" y="46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46"/>
                    <a:pt x="92" y="7"/>
                    <a:pt x="57" y="7"/>
                  </a:cubicBezTo>
                  <a:cubicBezTo>
                    <a:pt x="48" y="3"/>
                    <a:pt x="40" y="0"/>
                    <a:pt x="3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4062;p61"/>
            <p:cNvSpPr/>
            <p:nvPr/>
          </p:nvSpPr>
          <p:spPr>
            <a:xfrm>
              <a:off x="606206" y="175592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4"/>
                    <a:pt x="18" y="98"/>
                    <a:pt x="57" y="98"/>
                  </a:cubicBezTo>
                  <a:cubicBezTo>
                    <a:pt x="92" y="98"/>
                    <a:pt x="126" y="81"/>
                    <a:pt x="126" y="64"/>
                  </a:cubicBezTo>
                  <a:cubicBezTo>
                    <a:pt x="126" y="46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4063;p61"/>
            <p:cNvSpPr/>
            <p:nvPr/>
          </p:nvSpPr>
          <p:spPr>
            <a:xfrm>
              <a:off x="720450" y="177722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1" y="22"/>
                    <a:pt x="1" y="40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63" y="97"/>
                    <a:pt x="73" y="99"/>
                    <a:pt x="83" y="99"/>
                  </a:cubicBezTo>
                  <a:cubicBezTo>
                    <a:pt x="108" y="99"/>
                    <a:pt x="127" y="83"/>
                    <a:pt x="127" y="57"/>
                  </a:cubicBezTo>
                  <a:cubicBezTo>
                    <a:pt x="127" y="40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4064;p61"/>
            <p:cNvSpPr/>
            <p:nvPr/>
          </p:nvSpPr>
          <p:spPr>
            <a:xfrm>
              <a:off x="831636" y="1797414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4065;p61"/>
            <p:cNvSpPr/>
            <p:nvPr/>
          </p:nvSpPr>
          <p:spPr>
            <a:xfrm>
              <a:off x="299275" y="178778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3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4066;p61"/>
            <p:cNvSpPr/>
            <p:nvPr/>
          </p:nvSpPr>
          <p:spPr>
            <a:xfrm>
              <a:off x="390850" y="1794265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74"/>
                    <a:pt x="18" y="91"/>
                    <a:pt x="57" y="91"/>
                  </a:cubicBezTo>
                  <a:cubicBezTo>
                    <a:pt x="67" y="96"/>
                    <a:pt x="75" y="98"/>
                    <a:pt x="81" y="98"/>
                  </a:cubicBezTo>
                  <a:cubicBezTo>
                    <a:pt x="100" y="98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4067;p61"/>
            <p:cNvSpPr/>
            <p:nvPr/>
          </p:nvSpPr>
          <p:spPr>
            <a:xfrm>
              <a:off x="495020" y="1807973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7"/>
                    <a:pt x="0" y="52"/>
                  </a:cubicBezTo>
                  <a:cubicBezTo>
                    <a:pt x="0" y="74"/>
                    <a:pt x="22" y="91"/>
                    <a:pt x="57" y="109"/>
                  </a:cubicBezTo>
                  <a:cubicBezTo>
                    <a:pt x="92" y="109"/>
                    <a:pt x="131" y="91"/>
                    <a:pt x="131" y="74"/>
                  </a:cubicBezTo>
                  <a:cubicBezTo>
                    <a:pt x="131" y="35"/>
                    <a:pt x="92" y="17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4068;p61"/>
            <p:cNvSpPr/>
            <p:nvPr/>
          </p:nvSpPr>
          <p:spPr>
            <a:xfrm>
              <a:off x="606206" y="18279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4069;p61"/>
            <p:cNvSpPr/>
            <p:nvPr/>
          </p:nvSpPr>
          <p:spPr>
            <a:xfrm>
              <a:off x="720450" y="1850208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64"/>
                    <a:pt x="18" y="98"/>
                    <a:pt x="53" y="98"/>
                  </a:cubicBezTo>
                  <a:cubicBezTo>
                    <a:pt x="92" y="98"/>
                    <a:pt x="127" y="98"/>
                    <a:pt x="127" y="64"/>
                  </a:cubicBezTo>
                  <a:cubicBezTo>
                    <a:pt x="127" y="42"/>
                    <a:pt x="92" y="7"/>
                    <a:pt x="53" y="7"/>
                  </a:cubicBezTo>
                  <a:cubicBezTo>
                    <a:pt x="43" y="2"/>
                    <a:pt x="35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4070;p61"/>
            <p:cNvSpPr/>
            <p:nvPr/>
          </p:nvSpPr>
          <p:spPr>
            <a:xfrm>
              <a:off x="831636" y="1870400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4"/>
                    <a:pt x="87" y="7"/>
                    <a:pt x="53" y="7"/>
                  </a:cubicBezTo>
                  <a:cubicBezTo>
                    <a:pt x="43" y="2"/>
                    <a:pt x="35" y="0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4071;p61"/>
            <p:cNvSpPr/>
            <p:nvPr/>
          </p:nvSpPr>
          <p:spPr>
            <a:xfrm>
              <a:off x="299275" y="1861878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4072;p61"/>
            <p:cNvSpPr/>
            <p:nvPr/>
          </p:nvSpPr>
          <p:spPr>
            <a:xfrm>
              <a:off x="390850" y="186836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4073;p61"/>
            <p:cNvSpPr/>
            <p:nvPr/>
          </p:nvSpPr>
          <p:spPr>
            <a:xfrm>
              <a:off x="495020" y="188207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87"/>
                  </a:cubicBezTo>
                  <a:cubicBezTo>
                    <a:pt x="67" y="93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4074;p61"/>
            <p:cNvSpPr/>
            <p:nvPr/>
          </p:nvSpPr>
          <p:spPr>
            <a:xfrm>
              <a:off x="606206" y="1902261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87"/>
                    <a:pt x="57" y="87"/>
                  </a:cubicBezTo>
                  <a:cubicBezTo>
                    <a:pt x="66" y="93"/>
                    <a:pt x="76" y="96"/>
                    <a:pt x="85" y="96"/>
                  </a:cubicBezTo>
                  <a:cubicBezTo>
                    <a:pt x="108" y="96"/>
                    <a:pt x="126" y="78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4075;p61"/>
            <p:cNvSpPr/>
            <p:nvPr/>
          </p:nvSpPr>
          <p:spPr>
            <a:xfrm>
              <a:off x="720450" y="192430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77"/>
                    <a:pt x="53" y="99"/>
                  </a:cubicBezTo>
                  <a:cubicBezTo>
                    <a:pt x="92" y="99"/>
                    <a:pt x="127" y="77"/>
                    <a:pt x="127" y="60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4076;p61"/>
            <p:cNvSpPr/>
            <p:nvPr/>
          </p:nvSpPr>
          <p:spPr>
            <a:xfrm>
              <a:off x="831636" y="194245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0"/>
                    <a:pt x="18" y="88"/>
                    <a:pt x="53" y="110"/>
                  </a:cubicBezTo>
                  <a:cubicBezTo>
                    <a:pt x="87" y="110"/>
                    <a:pt x="127" y="88"/>
                    <a:pt x="127" y="70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4077;p61"/>
            <p:cNvSpPr/>
            <p:nvPr/>
          </p:nvSpPr>
          <p:spPr>
            <a:xfrm>
              <a:off x="299275" y="1934308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45" y="1"/>
                  </a:moveTo>
                  <a:cubicBezTo>
                    <a:pt x="26" y="1"/>
                    <a:pt x="1" y="27"/>
                    <a:pt x="1" y="45"/>
                  </a:cubicBezTo>
                  <a:cubicBezTo>
                    <a:pt x="1" y="80"/>
                    <a:pt x="40" y="97"/>
                    <a:pt x="57" y="97"/>
                  </a:cubicBezTo>
                  <a:cubicBezTo>
                    <a:pt x="75" y="97"/>
                    <a:pt x="109" y="80"/>
                    <a:pt x="109" y="45"/>
                  </a:cubicBezTo>
                  <a:cubicBezTo>
                    <a:pt x="109" y="23"/>
                    <a:pt x="75" y="6"/>
                    <a:pt x="57" y="6"/>
                  </a:cubicBezTo>
                  <a:cubicBezTo>
                    <a:pt x="54" y="2"/>
                    <a:pt x="50" y="1"/>
                    <a:pt x="4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4078;p61"/>
            <p:cNvSpPr/>
            <p:nvPr/>
          </p:nvSpPr>
          <p:spPr>
            <a:xfrm>
              <a:off x="390850" y="1938384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23"/>
                    <a:pt x="1" y="58"/>
                  </a:cubicBezTo>
                  <a:cubicBezTo>
                    <a:pt x="1" y="75"/>
                    <a:pt x="18" y="110"/>
                    <a:pt x="57" y="110"/>
                  </a:cubicBezTo>
                  <a:cubicBezTo>
                    <a:pt x="92" y="110"/>
                    <a:pt x="109" y="92"/>
                    <a:pt x="109" y="58"/>
                  </a:cubicBezTo>
                  <a:cubicBezTo>
                    <a:pt x="109" y="40"/>
                    <a:pt x="92" y="23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4079;p61"/>
            <p:cNvSpPr/>
            <p:nvPr/>
          </p:nvSpPr>
          <p:spPr>
            <a:xfrm>
              <a:off x="495020" y="1955426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40"/>
                  </a:cubicBezTo>
                  <a:cubicBezTo>
                    <a:pt x="0" y="57"/>
                    <a:pt x="22" y="92"/>
                    <a:pt x="57" y="92"/>
                  </a:cubicBezTo>
                  <a:cubicBezTo>
                    <a:pt x="66" y="96"/>
                    <a:pt x="76" y="99"/>
                    <a:pt x="85" y="99"/>
                  </a:cubicBezTo>
                  <a:cubicBezTo>
                    <a:pt x="110" y="99"/>
                    <a:pt x="131" y="82"/>
                    <a:pt x="131" y="57"/>
                  </a:cubicBezTo>
                  <a:cubicBezTo>
                    <a:pt x="131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4080;p61"/>
            <p:cNvSpPr/>
            <p:nvPr/>
          </p:nvSpPr>
          <p:spPr>
            <a:xfrm>
              <a:off x="606206" y="1975617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0"/>
                    <a:pt x="0" y="39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2"/>
                    <a:pt x="126" y="57"/>
                  </a:cubicBezTo>
                  <a:cubicBezTo>
                    <a:pt x="126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4081;p61"/>
            <p:cNvSpPr/>
            <p:nvPr/>
          </p:nvSpPr>
          <p:spPr>
            <a:xfrm>
              <a:off x="720450" y="19956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3" y="110"/>
                  </a:cubicBezTo>
                  <a:cubicBezTo>
                    <a:pt x="92" y="110"/>
                    <a:pt x="127" y="92"/>
                    <a:pt x="127" y="75"/>
                  </a:cubicBezTo>
                  <a:cubicBezTo>
                    <a:pt x="127" y="40"/>
                    <a:pt x="92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4082;p61"/>
            <p:cNvSpPr/>
            <p:nvPr/>
          </p:nvSpPr>
          <p:spPr>
            <a:xfrm>
              <a:off x="831636" y="201581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3" y="92"/>
                  </a:cubicBezTo>
                  <a:cubicBezTo>
                    <a:pt x="62" y="97"/>
                    <a:pt x="72" y="99"/>
                    <a:pt x="81" y="99"/>
                  </a:cubicBezTo>
                  <a:cubicBezTo>
                    <a:pt x="106" y="99"/>
                    <a:pt x="127" y="83"/>
                    <a:pt x="127" y="57"/>
                  </a:cubicBezTo>
                  <a:cubicBezTo>
                    <a:pt x="127" y="40"/>
                    <a:pt x="87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4083;p61"/>
            <p:cNvSpPr/>
            <p:nvPr/>
          </p:nvSpPr>
          <p:spPr>
            <a:xfrm>
              <a:off x="299275" y="1129245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4084;p61"/>
            <p:cNvSpPr/>
            <p:nvPr/>
          </p:nvSpPr>
          <p:spPr>
            <a:xfrm>
              <a:off x="390850" y="1136470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7" y="87"/>
                  </a:cubicBezTo>
                  <a:cubicBezTo>
                    <a:pt x="67" y="94"/>
                    <a:pt x="75" y="96"/>
                    <a:pt x="82" y="96"/>
                  </a:cubicBezTo>
                  <a:cubicBezTo>
                    <a:pt x="100" y="96"/>
                    <a:pt x="109" y="78"/>
                    <a:pt x="109" y="53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4085;p61"/>
            <p:cNvSpPr/>
            <p:nvPr/>
          </p:nvSpPr>
          <p:spPr>
            <a:xfrm>
              <a:off x="495020" y="1151289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81"/>
                    <a:pt x="57" y="99"/>
                  </a:cubicBezTo>
                  <a:cubicBezTo>
                    <a:pt x="92" y="99"/>
                    <a:pt x="131" y="81"/>
                    <a:pt x="131" y="64"/>
                  </a:cubicBezTo>
                  <a:cubicBezTo>
                    <a:pt x="131" y="29"/>
                    <a:pt x="92" y="7"/>
                    <a:pt x="57" y="7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4086;p61"/>
            <p:cNvSpPr/>
            <p:nvPr/>
          </p:nvSpPr>
          <p:spPr>
            <a:xfrm>
              <a:off x="606206" y="116944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1"/>
                  </a:moveTo>
                  <a:cubicBezTo>
                    <a:pt x="18" y="1"/>
                    <a:pt x="0" y="18"/>
                    <a:pt x="0" y="40"/>
                  </a:cubicBezTo>
                  <a:cubicBezTo>
                    <a:pt x="0" y="75"/>
                    <a:pt x="18" y="92"/>
                    <a:pt x="57" y="110"/>
                  </a:cubicBezTo>
                  <a:cubicBezTo>
                    <a:pt x="92" y="110"/>
                    <a:pt x="126" y="92"/>
                    <a:pt x="126" y="75"/>
                  </a:cubicBezTo>
                  <a:cubicBezTo>
                    <a:pt x="126" y="40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4087;p61"/>
            <p:cNvSpPr/>
            <p:nvPr/>
          </p:nvSpPr>
          <p:spPr>
            <a:xfrm>
              <a:off x="720450" y="11929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0"/>
                    <a:pt x="1" y="39"/>
                  </a:cubicBezTo>
                  <a:cubicBezTo>
                    <a:pt x="1" y="57"/>
                    <a:pt x="18" y="91"/>
                    <a:pt x="53" y="91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4088;p61"/>
            <p:cNvSpPr/>
            <p:nvPr/>
          </p:nvSpPr>
          <p:spPr>
            <a:xfrm>
              <a:off x="831636" y="1211863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0"/>
                  </a:moveTo>
                  <a:cubicBezTo>
                    <a:pt x="10" y="0"/>
                    <a:pt x="0" y="17"/>
                    <a:pt x="0" y="46"/>
                  </a:cubicBezTo>
                  <a:cubicBezTo>
                    <a:pt x="0" y="63"/>
                    <a:pt x="18" y="98"/>
                    <a:pt x="53" y="98"/>
                  </a:cubicBezTo>
                  <a:cubicBezTo>
                    <a:pt x="87" y="98"/>
                    <a:pt x="127" y="81"/>
                    <a:pt x="127" y="63"/>
                  </a:cubicBezTo>
                  <a:cubicBezTo>
                    <a:pt x="127" y="29"/>
                    <a:pt x="87" y="7"/>
                    <a:pt x="53" y="7"/>
                  </a:cubicBezTo>
                  <a:cubicBezTo>
                    <a:pt x="44" y="2"/>
                    <a:pt x="36" y="0"/>
                    <a:pt x="2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4089;p61"/>
            <p:cNvSpPr/>
            <p:nvPr/>
          </p:nvSpPr>
          <p:spPr>
            <a:xfrm>
              <a:off x="299275" y="1203342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4090;p61"/>
            <p:cNvSpPr/>
            <p:nvPr/>
          </p:nvSpPr>
          <p:spPr>
            <a:xfrm>
              <a:off x="390850" y="12098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18" y="0"/>
                    <a:pt x="1" y="18"/>
                    <a:pt x="1" y="40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92" y="92"/>
                    <a:pt x="109" y="74"/>
                    <a:pt x="109" y="57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4091;p61"/>
            <p:cNvSpPr/>
            <p:nvPr/>
          </p:nvSpPr>
          <p:spPr>
            <a:xfrm>
              <a:off x="495020" y="12235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4"/>
                    <a:pt x="22" y="92"/>
                    <a:pt x="57" y="109"/>
                  </a:cubicBezTo>
                  <a:cubicBezTo>
                    <a:pt x="92" y="109"/>
                    <a:pt x="131" y="92"/>
                    <a:pt x="131" y="53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4092;p61"/>
            <p:cNvSpPr/>
            <p:nvPr/>
          </p:nvSpPr>
          <p:spPr>
            <a:xfrm>
              <a:off x="606206" y="124372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66" y="96"/>
                    <a:pt x="75" y="98"/>
                    <a:pt x="84" y="98"/>
                  </a:cubicBezTo>
                  <a:cubicBezTo>
                    <a:pt x="108" y="98"/>
                    <a:pt x="126" y="81"/>
                    <a:pt x="126" y="52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4093;p61"/>
            <p:cNvSpPr/>
            <p:nvPr/>
          </p:nvSpPr>
          <p:spPr>
            <a:xfrm>
              <a:off x="720450" y="12657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4"/>
                    <a:pt x="18" y="81"/>
                    <a:pt x="53" y="99"/>
                  </a:cubicBezTo>
                  <a:cubicBezTo>
                    <a:pt x="92" y="99"/>
                    <a:pt x="127" y="81"/>
                    <a:pt x="127" y="64"/>
                  </a:cubicBezTo>
                  <a:cubicBezTo>
                    <a:pt x="127" y="25"/>
                    <a:pt x="92" y="7"/>
                    <a:pt x="53" y="7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4094;p61"/>
            <p:cNvSpPr/>
            <p:nvPr/>
          </p:nvSpPr>
          <p:spPr>
            <a:xfrm>
              <a:off x="831636" y="128392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36"/>
                    <a:pt x="87" y="18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4095;p61"/>
            <p:cNvSpPr/>
            <p:nvPr/>
          </p:nvSpPr>
          <p:spPr>
            <a:xfrm>
              <a:off x="299275" y="127743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6"/>
                  </a:cubicBezTo>
                  <a:cubicBezTo>
                    <a:pt x="1" y="71"/>
                    <a:pt x="40" y="88"/>
                    <a:pt x="57" y="88"/>
                  </a:cubicBezTo>
                  <a:cubicBezTo>
                    <a:pt x="75" y="88"/>
                    <a:pt x="109" y="71"/>
                    <a:pt x="109" y="36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4096;p61"/>
            <p:cNvSpPr/>
            <p:nvPr/>
          </p:nvSpPr>
          <p:spPr>
            <a:xfrm>
              <a:off x="390850" y="1282626"/>
              <a:ext cx="19791" cy="18525"/>
            </a:xfrm>
            <a:custGeom>
              <a:avLst/>
              <a:gdLst/>
              <a:ahLst/>
              <a:cxnLst/>
              <a:rect l="l" t="t" r="r" b="b"/>
              <a:pathLst>
                <a:path w="110" h="100" extrusionOk="0">
                  <a:moveTo>
                    <a:pt x="30" y="1"/>
                  </a:moveTo>
                  <a:cubicBezTo>
                    <a:pt x="10" y="1"/>
                    <a:pt x="1" y="17"/>
                    <a:pt x="1" y="43"/>
                  </a:cubicBezTo>
                  <a:cubicBezTo>
                    <a:pt x="1" y="60"/>
                    <a:pt x="18" y="99"/>
                    <a:pt x="57" y="99"/>
                  </a:cubicBezTo>
                  <a:cubicBezTo>
                    <a:pt x="92" y="99"/>
                    <a:pt x="109" y="82"/>
                    <a:pt x="109" y="60"/>
                  </a:cubicBezTo>
                  <a:cubicBezTo>
                    <a:pt x="109" y="25"/>
                    <a:pt x="92" y="8"/>
                    <a:pt x="57" y="8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4097;p61"/>
            <p:cNvSpPr/>
            <p:nvPr/>
          </p:nvSpPr>
          <p:spPr>
            <a:xfrm>
              <a:off x="495020" y="1297630"/>
              <a:ext cx="23569" cy="17969"/>
            </a:xfrm>
            <a:custGeom>
              <a:avLst/>
              <a:gdLst/>
              <a:ahLst/>
              <a:cxnLst/>
              <a:rect l="l" t="t" r="r" b="b"/>
              <a:pathLst>
                <a:path w="131" h="97" extrusionOk="0">
                  <a:moveTo>
                    <a:pt x="57" y="1"/>
                  </a:moveTo>
                  <a:cubicBezTo>
                    <a:pt x="22" y="1"/>
                    <a:pt x="0" y="18"/>
                    <a:pt x="0" y="36"/>
                  </a:cubicBezTo>
                  <a:cubicBezTo>
                    <a:pt x="0" y="53"/>
                    <a:pt x="22" y="88"/>
                    <a:pt x="57" y="88"/>
                  </a:cubicBezTo>
                  <a:cubicBezTo>
                    <a:pt x="67" y="94"/>
                    <a:pt x="77" y="96"/>
                    <a:pt x="86" y="96"/>
                  </a:cubicBezTo>
                  <a:cubicBezTo>
                    <a:pt x="110" y="96"/>
                    <a:pt x="131" y="78"/>
                    <a:pt x="131" y="53"/>
                  </a:cubicBezTo>
                  <a:cubicBezTo>
                    <a:pt x="131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4098;p61"/>
            <p:cNvSpPr/>
            <p:nvPr/>
          </p:nvSpPr>
          <p:spPr>
            <a:xfrm>
              <a:off x="606206" y="1317822"/>
              <a:ext cx="22849" cy="17969"/>
            </a:xfrm>
            <a:custGeom>
              <a:avLst/>
              <a:gdLst/>
              <a:ahLst/>
              <a:cxnLst/>
              <a:rect l="l" t="t" r="r" b="b"/>
              <a:pathLst>
                <a:path w="127" h="97" extrusionOk="0">
                  <a:moveTo>
                    <a:pt x="57" y="0"/>
                  </a:moveTo>
                  <a:cubicBezTo>
                    <a:pt x="18" y="0"/>
                    <a:pt x="0" y="0"/>
                    <a:pt x="0" y="35"/>
                  </a:cubicBezTo>
                  <a:cubicBezTo>
                    <a:pt x="0" y="53"/>
                    <a:pt x="18" y="88"/>
                    <a:pt x="57" y="88"/>
                  </a:cubicBezTo>
                  <a:cubicBezTo>
                    <a:pt x="66" y="94"/>
                    <a:pt x="76" y="96"/>
                    <a:pt x="85" y="96"/>
                  </a:cubicBezTo>
                  <a:cubicBezTo>
                    <a:pt x="108" y="96"/>
                    <a:pt x="126" y="78"/>
                    <a:pt x="126" y="53"/>
                  </a:cubicBezTo>
                  <a:cubicBezTo>
                    <a:pt x="126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4099;p61"/>
            <p:cNvSpPr/>
            <p:nvPr/>
          </p:nvSpPr>
          <p:spPr>
            <a:xfrm>
              <a:off x="720450" y="1338013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87"/>
                    <a:pt x="53" y="109"/>
                  </a:cubicBezTo>
                  <a:cubicBezTo>
                    <a:pt x="92" y="109"/>
                    <a:pt x="127" y="87"/>
                    <a:pt x="127" y="70"/>
                  </a:cubicBezTo>
                  <a:cubicBezTo>
                    <a:pt x="127" y="35"/>
                    <a:pt x="92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4100;p61"/>
            <p:cNvSpPr/>
            <p:nvPr/>
          </p:nvSpPr>
          <p:spPr>
            <a:xfrm>
              <a:off x="831636" y="1358205"/>
              <a:ext cx="22849" cy="17784"/>
            </a:xfrm>
            <a:custGeom>
              <a:avLst/>
              <a:gdLst/>
              <a:ahLst/>
              <a:cxnLst/>
              <a:rect l="l" t="t" r="r" b="b"/>
              <a:pathLst>
                <a:path w="127" h="96" extrusionOk="0">
                  <a:moveTo>
                    <a:pt x="53" y="0"/>
                  </a:moveTo>
                  <a:cubicBezTo>
                    <a:pt x="18" y="0"/>
                    <a:pt x="0" y="17"/>
                    <a:pt x="0" y="35"/>
                  </a:cubicBezTo>
                  <a:cubicBezTo>
                    <a:pt x="0" y="70"/>
                    <a:pt x="18" y="87"/>
                    <a:pt x="53" y="87"/>
                  </a:cubicBezTo>
                  <a:cubicBezTo>
                    <a:pt x="62" y="93"/>
                    <a:pt x="72" y="96"/>
                    <a:pt x="82" y="96"/>
                  </a:cubicBezTo>
                  <a:cubicBezTo>
                    <a:pt x="106" y="96"/>
                    <a:pt x="127" y="77"/>
                    <a:pt x="127" y="52"/>
                  </a:cubicBezTo>
                  <a:cubicBezTo>
                    <a:pt x="127" y="35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4101;p61"/>
            <p:cNvSpPr/>
            <p:nvPr/>
          </p:nvSpPr>
          <p:spPr>
            <a:xfrm>
              <a:off x="299275" y="1347646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40" y="109"/>
                    <a:pt x="57" y="109"/>
                  </a:cubicBezTo>
                  <a:cubicBezTo>
                    <a:pt x="75" y="109"/>
                    <a:pt x="109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4102;p61"/>
            <p:cNvSpPr/>
            <p:nvPr/>
          </p:nvSpPr>
          <p:spPr>
            <a:xfrm>
              <a:off x="390850" y="1354129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57" y="0"/>
                  </a:moveTo>
                  <a:cubicBezTo>
                    <a:pt x="18" y="0"/>
                    <a:pt x="1" y="22"/>
                    <a:pt x="1" y="57"/>
                  </a:cubicBezTo>
                  <a:cubicBezTo>
                    <a:pt x="1" y="74"/>
                    <a:pt x="18" y="92"/>
                    <a:pt x="57" y="92"/>
                  </a:cubicBezTo>
                  <a:cubicBezTo>
                    <a:pt x="67" y="96"/>
                    <a:pt x="75" y="99"/>
                    <a:pt x="81" y="99"/>
                  </a:cubicBezTo>
                  <a:cubicBezTo>
                    <a:pt x="100" y="99"/>
                    <a:pt x="109" y="82"/>
                    <a:pt x="109" y="57"/>
                  </a:cubicBezTo>
                  <a:cubicBezTo>
                    <a:pt x="109" y="39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4103;p61"/>
            <p:cNvSpPr/>
            <p:nvPr/>
          </p:nvSpPr>
          <p:spPr>
            <a:xfrm>
              <a:off x="495020" y="1369690"/>
              <a:ext cx="23569" cy="18525"/>
            </a:xfrm>
            <a:custGeom>
              <a:avLst/>
              <a:gdLst/>
              <a:ahLst/>
              <a:cxnLst/>
              <a:rect l="l" t="t" r="r" b="b"/>
              <a:pathLst>
                <a:path w="131" h="100" extrusionOk="0">
                  <a:moveTo>
                    <a:pt x="32" y="1"/>
                  </a:moveTo>
                  <a:cubicBezTo>
                    <a:pt x="12" y="1"/>
                    <a:pt x="0" y="18"/>
                    <a:pt x="0" y="47"/>
                  </a:cubicBezTo>
                  <a:cubicBezTo>
                    <a:pt x="0" y="64"/>
                    <a:pt x="22" y="99"/>
                    <a:pt x="57" y="99"/>
                  </a:cubicBezTo>
                  <a:cubicBezTo>
                    <a:pt x="92" y="99"/>
                    <a:pt x="131" y="82"/>
                    <a:pt x="131" y="64"/>
                  </a:cubicBezTo>
                  <a:cubicBezTo>
                    <a:pt x="131" y="25"/>
                    <a:pt x="92" y="8"/>
                    <a:pt x="57" y="8"/>
                  </a:cubicBezTo>
                  <a:cubicBezTo>
                    <a:pt x="48" y="3"/>
                    <a:pt x="40" y="1"/>
                    <a:pt x="3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4104;p61"/>
            <p:cNvSpPr/>
            <p:nvPr/>
          </p:nvSpPr>
          <p:spPr>
            <a:xfrm>
              <a:off x="606206" y="138988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1"/>
                  </a:moveTo>
                  <a:cubicBezTo>
                    <a:pt x="10" y="1"/>
                    <a:pt x="0" y="18"/>
                    <a:pt x="0" y="47"/>
                  </a:cubicBezTo>
                  <a:cubicBezTo>
                    <a:pt x="0" y="64"/>
                    <a:pt x="18" y="99"/>
                    <a:pt x="57" y="99"/>
                  </a:cubicBezTo>
                  <a:cubicBezTo>
                    <a:pt x="92" y="99"/>
                    <a:pt x="126" y="81"/>
                    <a:pt x="126" y="64"/>
                  </a:cubicBezTo>
                  <a:cubicBezTo>
                    <a:pt x="126" y="25"/>
                    <a:pt x="92" y="7"/>
                    <a:pt x="57" y="7"/>
                  </a:cubicBezTo>
                  <a:cubicBezTo>
                    <a:pt x="47" y="3"/>
                    <a:pt x="38" y="1"/>
                    <a:pt x="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4105;p61"/>
            <p:cNvSpPr/>
            <p:nvPr/>
          </p:nvSpPr>
          <p:spPr>
            <a:xfrm>
              <a:off x="720450" y="14113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3" y="0"/>
                  </a:moveTo>
                  <a:cubicBezTo>
                    <a:pt x="18" y="0"/>
                    <a:pt x="1" y="18"/>
                    <a:pt x="1" y="39"/>
                  </a:cubicBezTo>
                  <a:cubicBezTo>
                    <a:pt x="1" y="57"/>
                    <a:pt x="18" y="92"/>
                    <a:pt x="53" y="92"/>
                  </a:cubicBezTo>
                  <a:cubicBezTo>
                    <a:pt x="63" y="96"/>
                    <a:pt x="73" y="98"/>
                    <a:pt x="83" y="98"/>
                  </a:cubicBezTo>
                  <a:cubicBezTo>
                    <a:pt x="108" y="98"/>
                    <a:pt x="127" y="82"/>
                    <a:pt x="127" y="57"/>
                  </a:cubicBezTo>
                  <a:cubicBezTo>
                    <a:pt x="127" y="39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4106;p61"/>
            <p:cNvSpPr/>
            <p:nvPr/>
          </p:nvSpPr>
          <p:spPr>
            <a:xfrm>
              <a:off x="831636" y="1431561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3" y="0"/>
                  </a:moveTo>
                  <a:cubicBezTo>
                    <a:pt x="18" y="0"/>
                    <a:pt x="0" y="17"/>
                    <a:pt x="0" y="39"/>
                  </a:cubicBezTo>
                  <a:cubicBezTo>
                    <a:pt x="0" y="57"/>
                    <a:pt x="18" y="91"/>
                    <a:pt x="53" y="91"/>
                  </a:cubicBezTo>
                  <a:cubicBezTo>
                    <a:pt x="87" y="91"/>
                    <a:pt x="127" y="91"/>
                    <a:pt x="127" y="57"/>
                  </a:cubicBezTo>
                  <a:cubicBezTo>
                    <a:pt x="127" y="39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4107;p61"/>
            <p:cNvSpPr/>
            <p:nvPr/>
          </p:nvSpPr>
          <p:spPr>
            <a:xfrm>
              <a:off x="299275" y="1421743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18"/>
                    <a:pt x="1" y="53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53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4108;p61"/>
            <p:cNvSpPr/>
            <p:nvPr/>
          </p:nvSpPr>
          <p:spPr>
            <a:xfrm>
              <a:off x="390850" y="142822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1"/>
                  </a:moveTo>
                  <a:cubicBezTo>
                    <a:pt x="18" y="1"/>
                    <a:pt x="1" y="18"/>
                    <a:pt x="1" y="35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92" y="92"/>
                    <a:pt x="109" y="75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4109;p61"/>
            <p:cNvSpPr/>
            <p:nvPr/>
          </p:nvSpPr>
          <p:spPr>
            <a:xfrm>
              <a:off x="495020" y="1441934"/>
              <a:ext cx="23569" cy="20377"/>
            </a:xfrm>
            <a:custGeom>
              <a:avLst/>
              <a:gdLst/>
              <a:ahLst/>
              <a:cxnLst/>
              <a:rect l="l" t="t" r="r" b="b"/>
              <a:pathLst>
                <a:path w="131" h="110" extrusionOk="0">
                  <a:moveTo>
                    <a:pt x="57" y="1"/>
                  </a:moveTo>
                  <a:cubicBezTo>
                    <a:pt x="22" y="1"/>
                    <a:pt x="0" y="18"/>
                    <a:pt x="0" y="35"/>
                  </a:cubicBezTo>
                  <a:cubicBezTo>
                    <a:pt x="0" y="70"/>
                    <a:pt x="22" y="92"/>
                    <a:pt x="57" y="109"/>
                  </a:cubicBezTo>
                  <a:cubicBezTo>
                    <a:pt x="92" y="109"/>
                    <a:pt x="131" y="92"/>
                    <a:pt x="131" y="70"/>
                  </a:cubicBezTo>
                  <a:cubicBezTo>
                    <a:pt x="131" y="35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4110;p61"/>
            <p:cNvSpPr/>
            <p:nvPr/>
          </p:nvSpPr>
          <p:spPr>
            <a:xfrm>
              <a:off x="606206" y="1462126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18" y="0"/>
                    <a:pt x="0" y="18"/>
                    <a:pt x="0" y="35"/>
                  </a:cubicBezTo>
                  <a:cubicBezTo>
                    <a:pt x="0" y="70"/>
                    <a:pt x="18" y="92"/>
                    <a:pt x="57" y="109"/>
                  </a:cubicBezTo>
                  <a:cubicBezTo>
                    <a:pt x="92" y="109"/>
                    <a:pt x="126" y="92"/>
                    <a:pt x="126" y="70"/>
                  </a:cubicBezTo>
                  <a:cubicBezTo>
                    <a:pt x="126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4111;p61"/>
            <p:cNvSpPr/>
            <p:nvPr/>
          </p:nvSpPr>
          <p:spPr>
            <a:xfrm>
              <a:off x="720450" y="1484169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9" y="1"/>
                  </a:moveTo>
                  <a:cubicBezTo>
                    <a:pt x="10" y="1"/>
                    <a:pt x="1" y="17"/>
                    <a:pt x="1" y="42"/>
                  </a:cubicBezTo>
                  <a:cubicBezTo>
                    <a:pt x="1" y="60"/>
                    <a:pt x="18" y="99"/>
                    <a:pt x="53" y="99"/>
                  </a:cubicBezTo>
                  <a:cubicBezTo>
                    <a:pt x="92" y="99"/>
                    <a:pt x="127" y="82"/>
                    <a:pt x="127" y="60"/>
                  </a:cubicBezTo>
                  <a:cubicBezTo>
                    <a:pt x="127" y="42"/>
                    <a:pt x="92" y="8"/>
                    <a:pt x="53" y="8"/>
                  </a:cubicBezTo>
                  <a:cubicBezTo>
                    <a:pt x="43" y="3"/>
                    <a:pt x="35" y="1"/>
                    <a:pt x="2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4112;p61"/>
            <p:cNvSpPr/>
            <p:nvPr/>
          </p:nvSpPr>
          <p:spPr>
            <a:xfrm>
              <a:off x="831636" y="1504361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28" y="1"/>
                  </a:moveTo>
                  <a:cubicBezTo>
                    <a:pt x="10" y="1"/>
                    <a:pt x="0" y="17"/>
                    <a:pt x="0" y="42"/>
                  </a:cubicBezTo>
                  <a:cubicBezTo>
                    <a:pt x="0" y="60"/>
                    <a:pt x="18" y="99"/>
                    <a:pt x="53" y="99"/>
                  </a:cubicBezTo>
                  <a:cubicBezTo>
                    <a:pt x="87" y="99"/>
                    <a:pt x="127" y="81"/>
                    <a:pt x="127" y="60"/>
                  </a:cubicBezTo>
                  <a:cubicBezTo>
                    <a:pt x="127" y="25"/>
                    <a:pt x="87" y="7"/>
                    <a:pt x="53" y="7"/>
                  </a:cubicBezTo>
                  <a:cubicBezTo>
                    <a:pt x="43" y="3"/>
                    <a:pt x="35" y="1"/>
                    <a:pt x="2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113;p61"/>
            <p:cNvSpPr/>
            <p:nvPr/>
          </p:nvSpPr>
          <p:spPr>
            <a:xfrm>
              <a:off x="299275" y="1495099"/>
              <a:ext cx="19791" cy="17228"/>
            </a:xfrm>
            <a:custGeom>
              <a:avLst/>
              <a:gdLst/>
              <a:ahLst/>
              <a:cxnLst/>
              <a:rect l="l" t="t" r="r" b="b"/>
              <a:pathLst>
                <a:path w="110" h="93" extrusionOk="0">
                  <a:moveTo>
                    <a:pt x="57" y="1"/>
                  </a:moveTo>
                  <a:cubicBezTo>
                    <a:pt x="40" y="1"/>
                    <a:pt x="1" y="23"/>
                    <a:pt x="1" y="40"/>
                  </a:cubicBezTo>
                  <a:cubicBezTo>
                    <a:pt x="1" y="75"/>
                    <a:pt x="40" y="92"/>
                    <a:pt x="57" y="92"/>
                  </a:cubicBezTo>
                  <a:cubicBezTo>
                    <a:pt x="75" y="92"/>
                    <a:pt x="109" y="75"/>
                    <a:pt x="109" y="40"/>
                  </a:cubicBezTo>
                  <a:cubicBezTo>
                    <a:pt x="109" y="23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114;p61"/>
            <p:cNvSpPr/>
            <p:nvPr/>
          </p:nvSpPr>
          <p:spPr>
            <a:xfrm>
              <a:off x="390850" y="1501212"/>
              <a:ext cx="19791" cy="18339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30" y="0"/>
                  </a:moveTo>
                  <a:cubicBezTo>
                    <a:pt x="10" y="0"/>
                    <a:pt x="1" y="16"/>
                    <a:pt x="1" y="42"/>
                  </a:cubicBezTo>
                  <a:cubicBezTo>
                    <a:pt x="1" y="59"/>
                    <a:pt x="18" y="98"/>
                    <a:pt x="57" y="98"/>
                  </a:cubicBezTo>
                  <a:cubicBezTo>
                    <a:pt x="92" y="98"/>
                    <a:pt x="109" y="77"/>
                    <a:pt x="109" y="59"/>
                  </a:cubicBezTo>
                  <a:cubicBezTo>
                    <a:pt x="109" y="24"/>
                    <a:pt x="92" y="7"/>
                    <a:pt x="57" y="7"/>
                  </a:cubicBezTo>
                  <a:cubicBezTo>
                    <a:pt x="47" y="2"/>
                    <a:pt x="38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115;p61"/>
            <p:cNvSpPr/>
            <p:nvPr/>
          </p:nvSpPr>
          <p:spPr>
            <a:xfrm>
              <a:off x="495020" y="1515290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1"/>
                  </a:moveTo>
                  <a:cubicBezTo>
                    <a:pt x="22" y="1"/>
                    <a:pt x="0" y="22"/>
                    <a:pt x="0" y="40"/>
                  </a:cubicBezTo>
                  <a:cubicBezTo>
                    <a:pt x="0" y="75"/>
                    <a:pt x="22" y="92"/>
                    <a:pt x="57" y="92"/>
                  </a:cubicBezTo>
                  <a:cubicBezTo>
                    <a:pt x="66" y="97"/>
                    <a:pt x="76" y="99"/>
                    <a:pt x="85" y="99"/>
                  </a:cubicBezTo>
                  <a:cubicBezTo>
                    <a:pt x="110" y="99"/>
                    <a:pt x="131" y="83"/>
                    <a:pt x="131" y="57"/>
                  </a:cubicBezTo>
                  <a:cubicBezTo>
                    <a:pt x="131" y="40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116;p61"/>
            <p:cNvSpPr/>
            <p:nvPr/>
          </p:nvSpPr>
          <p:spPr>
            <a:xfrm>
              <a:off x="606206" y="153548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57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57"/>
                    <a:pt x="18" y="92"/>
                    <a:pt x="57" y="92"/>
                  </a:cubicBezTo>
                  <a:cubicBezTo>
                    <a:pt x="66" y="96"/>
                    <a:pt x="75" y="99"/>
                    <a:pt x="84" y="99"/>
                  </a:cubicBezTo>
                  <a:cubicBezTo>
                    <a:pt x="108" y="99"/>
                    <a:pt x="126" y="82"/>
                    <a:pt x="126" y="57"/>
                  </a:cubicBezTo>
                  <a:cubicBezTo>
                    <a:pt x="126" y="40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117;p61"/>
            <p:cNvSpPr/>
            <p:nvPr/>
          </p:nvSpPr>
          <p:spPr>
            <a:xfrm>
              <a:off x="720450" y="1555673"/>
              <a:ext cx="22849" cy="20192"/>
            </a:xfrm>
            <a:custGeom>
              <a:avLst/>
              <a:gdLst/>
              <a:ahLst/>
              <a:cxnLst/>
              <a:rect l="l" t="t" r="r" b="b"/>
              <a:pathLst>
                <a:path w="127" h="109" extrusionOk="0">
                  <a:moveTo>
                    <a:pt x="53" y="0"/>
                  </a:moveTo>
                  <a:cubicBezTo>
                    <a:pt x="18" y="0"/>
                    <a:pt x="1" y="22"/>
                    <a:pt x="1" y="39"/>
                  </a:cubicBezTo>
                  <a:cubicBezTo>
                    <a:pt x="1" y="74"/>
                    <a:pt x="18" y="92"/>
                    <a:pt x="53" y="109"/>
                  </a:cubicBezTo>
                  <a:cubicBezTo>
                    <a:pt x="92" y="109"/>
                    <a:pt x="127" y="92"/>
                    <a:pt x="127" y="74"/>
                  </a:cubicBezTo>
                  <a:cubicBezTo>
                    <a:pt x="127" y="39"/>
                    <a:pt x="92" y="22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118;p61"/>
            <p:cNvSpPr/>
            <p:nvPr/>
          </p:nvSpPr>
          <p:spPr>
            <a:xfrm>
              <a:off x="831636" y="157567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3" y="1"/>
                  </a:moveTo>
                  <a:cubicBezTo>
                    <a:pt x="18" y="1"/>
                    <a:pt x="0" y="23"/>
                    <a:pt x="0" y="40"/>
                  </a:cubicBezTo>
                  <a:cubicBezTo>
                    <a:pt x="0" y="75"/>
                    <a:pt x="18" y="92"/>
                    <a:pt x="53" y="110"/>
                  </a:cubicBezTo>
                  <a:cubicBezTo>
                    <a:pt x="87" y="110"/>
                    <a:pt x="127" y="92"/>
                    <a:pt x="127" y="75"/>
                  </a:cubicBezTo>
                  <a:cubicBezTo>
                    <a:pt x="127" y="40"/>
                    <a:pt x="87" y="23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119;p61"/>
            <p:cNvSpPr/>
            <p:nvPr/>
          </p:nvSpPr>
          <p:spPr>
            <a:xfrm>
              <a:off x="299275" y="689109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22"/>
                    <a:pt x="1" y="57"/>
                  </a:cubicBezTo>
                  <a:cubicBezTo>
                    <a:pt x="1" y="71"/>
                    <a:pt x="15" y="97"/>
                    <a:pt x="39" y="97"/>
                  </a:cubicBezTo>
                  <a:cubicBezTo>
                    <a:pt x="44" y="97"/>
                    <a:pt x="50" y="95"/>
                    <a:pt x="57" y="92"/>
                  </a:cubicBezTo>
                  <a:cubicBezTo>
                    <a:pt x="75" y="92"/>
                    <a:pt x="109" y="74"/>
                    <a:pt x="109" y="57"/>
                  </a:cubicBezTo>
                  <a:cubicBezTo>
                    <a:pt x="109" y="22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120;p61"/>
            <p:cNvSpPr/>
            <p:nvPr/>
          </p:nvSpPr>
          <p:spPr>
            <a:xfrm>
              <a:off x="381495" y="689109"/>
              <a:ext cx="15833" cy="17043"/>
            </a:xfrm>
            <a:custGeom>
              <a:avLst/>
              <a:gdLst/>
              <a:ahLst/>
              <a:cxnLst/>
              <a:rect l="l" t="t" r="r" b="b"/>
              <a:pathLst>
                <a:path w="88" h="92" extrusionOk="0">
                  <a:moveTo>
                    <a:pt x="53" y="0"/>
                  </a:moveTo>
                  <a:cubicBezTo>
                    <a:pt x="18" y="0"/>
                    <a:pt x="0" y="22"/>
                    <a:pt x="0" y="40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0" y="92"/>
                    <a:pt x="87" y="74"/>
                    <a:pt x="87" y="40"/>
                  </a:cubicBezTo>
                  <a:cubicBezTo>
                    <a:pt x="87" y="22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121;p61"/>
            <p:cNvSpPr/>
            <p:nvPr/>
          </p:nvSpPr>
          <p:spPr>
            <a:xfrm>
              <a:off x="462816" y="682626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6" y="1"/>
                  </a:moveTo>
                  <a:cubicBezTo>
                    <a:pt x="18" y="18"/>
                    <a:pt x="1" y="35"/>
                    <a:pt x="1" y="57"/>
                  </a:cubicBezTo>
                  <a:cubicBezTo>
                    <a:pt x="1" y="92"/>
                    <a:pt x="18" y="109"/>
                    <a:pt x="36" y="109"/>
                  </a:cubicBezTo>
                  <a:cubicBezTo>
                    <a:pt x="71" y="109"/>
                    <a:pt x="92" y="75"/>
                    <a:pt x="92" y="57"/>
                  </a:cubicBezTo>
                  <a:cubicBezTo>
                    <a:pt x="92" y="18"/>
                    <a:pt x="71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122;p61"/>
            <p:cNvSpPr/>
            <p:nvPr/>
          </p:nvSpPr>
          <p:spPr>
            <a:xfrm>
              <a:off x="541257" y="67947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2" y="0"/>
                  </a:moveTo>
                  <a:cubicBezTo>
                    <a:pt x="18" y="0"/>
                    <a:pt x="0" y="18"/>
                    <a:pt x="0" y="52"/>
                  </a:cubicBezTo>
                  <a:cubicBezTo>
                    <a:pt x="0" y="74"/>
                    <a:pt x="18" y="92"/>
                    <a:pt x="52" y="92"/>
                  </a:cubicBezTo>
                  <a:cubicBezTo>
                    <a:pt x="70" y="92"/>
                    <a:pt x="91" y="74"/>
                    <a:pt x="91" y="35"/>
                  </a:cubicBezTo>
                  <a:cubicBezTo>
                    <a:pt x="91" y="18"/>
                    <a:pt x="70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123;p61"/>
            <p:cNvSpPr/>
            <p:nvPr/>
          </p:nvSpPr>
          <p:spPr>
            <a:xfrm>
              <a:off x="622578" y="672993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35" y="0"/>
                  </a:moveTo>
                  <a:cubicBezTo>
                    <a:pt x="18" y="0"/>
                    <a:pt x="1" y="35"/>
                    <a:pt x="1" y="53"/>
                  </a:cubicBezTo>
                  <a:cubicBezTo>
                    <a:pt x="1" y="87"/>
                    <a:pt x="18" y="109"/>
                    <a:pt x="35" y="109"/>
                  </a:cubicBezTo>
                  <a:cubicBezTo>
                    <a:pt x="75" y="109"/>
                    <a:pt x="92" y="70"/>
                    <a:pt x="92" y="53"/>
                  </a:cubicBezTo>
                  <a:cubicBezTo>
                    <a:pt x="92" y="18"/>
                    <a:pt x="53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124;p61"/>
            <p:cNvSpPr/>
            <p:nvPr/>
          </p:nvSpPr>
          <p:spPr>
            <a:xfrm>
              <a:off x="700840" y="668918"/>
              <a:ext cx="16732" cy="17969"/>
            </a:xfrm>
            <a:custGeom>
              <a:avLst/>
              <a:gdLst/>
              <a:ahLst/>
              <a:cxnLst/>
              <a:rect l="l" t="t" r="r" b="b"/>
              <a:pathLst>
                <a:path w="93" h="97" extrusionOk="0">
                  <a:moveTo>
                    <a:pt x="36" y="1"/>
                  </a:moveTo>
                  <a:cubicBezTo>
                    <a:pt x="18" y="1"/>
                    <a:pt x="1" y="22"/>
                    <a:pt x="1" y="57"/>
                  </a:cubicBezTo>
                  <a:cubicBezTo>
                    <a:pt x="1" y="71"/>
                    <a:pt x="24" y="97"/>
                    <a:pt x="41" y="97"/>
                  </a:cubicBezTo>
                  <a:cubicBezTo>
                    <a:pt x="46" y="97"/>
                    <a:pt x="50" y="95"/>
                    <a:pt x="53" y="92"/>
                  </a:cubicBezTo>
                  <a:cubicBezTo>
                    <a:pt x="75" y="92"/>
                    <a:pt x="92" y="75"/>
                    <a:pt x="92" y="40"/>
                  </a:cubicBezTo>
                  <a:cubicBezTo>
                    <a:pt x="92" y="22"/>
                    <a:pt x="75" y="1"/>
                    <a:pt x="3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125;p61"/>
            <p:cNvSpPr/>
            <p:nvPr/>
          </p:nvSpPr>
          <p:spPr>
            <a:xfrm>
              <a:off x="299275" y="763206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7" y="1"/>
                  </a:moveTo>
                  <a:cubicBezTo>
                    <a:pt x="22" y="1"/>
                    <a:pt x="1" y="18"/>
                    <a:pt x="1" y="57"/>
                  </a:cubicBezTo>
                  <a:cubicBezTo>
                    <a:pt x="1" y="75"/>
                    <a:pt x="22" y="92"/>
                    <a:pt x="57" y="92"/>
                  </a:cubicBezTo>
                  <a:cubicBezTo>
                    <a:pt x="75" y="92"/>
                    <a:pt x="92" y="75"/>
                    <a:pt x="92" y="57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126;p61"/>
            <p:cNvSpPr/>
            <p:nvPr/>
          </p:nvSpPr>
          <p:spPr>
            <a:xfrm>
              <a:off x="381495" y="760057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0" y="35"/>
                    <a:pt x="0" y="53"/>
                  </a:cubicBezTo>
                  <a:cubicBezTo>
                    <a:pt x="0" y="92"/>
                    <a:pt x="18" y="109"/>
                    <a:pt x="53" y="109"/>
                  </a:cubicBezTo>
                  <a:cubicBezTo>
                    <a:pt x="70" y="109"/>
                    <a:pt x="109" y="92"/>
                    <a:pt x="109" y="53"/>
                  </a:cubicBezTo>
                  <a:cubicBezTo>
                    <a:pt x="87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127;p61"/>
            <p:cNvSpPr/>
            <p:nvPr/>
          </p:nvSpPr>
          <p:spPr>
            <a:xfrm>
              <a:off x="466054" y="760057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35" y="0"/>
                  </a:moveTo>
                  <a:cubicBezTo>
                    <a:pt x="18" y="0"/>
                    <a:pt x="0" y="18"/>
                    <a:pt x="0" y="53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92" y="74"/>
                    <a:pt x="92" y="53"/>
                  </a:cubicBezTo>
                  <a:cubicBezTo>
                    <a:pt x="92" y="18"/>
                    <a:pt x="74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128;p61"/>
            <p:cNvSpPr/>
            <p:nvPr/>
          </p:nvSpPr>
          <p:spPr>
            <a:xfrm>
              <a:off x="547374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36"/>
                    <a:pt x="1" y="53"/>
                  </a:cubicBezTo>
                  <a:cubicBezTo>
                    <a:pt x="18" y="92"/>
                    <a:pt x="36" y="110"/>
                    <a:pt x="75" y="110"/>
                  </a:cubicBezTo>
                  <a:cubicBezTo>
                    <a:pt x="92" y="110"/>
                    <a:pt x="110" y="92"/>
                    <a:pt x="110" y="53"/>
                  </a:cubicBezTo>
                  <a:cubicBezTo>
                    <a:pt x="110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129;p61"/>
            <p:cNvSpPr/>
            <p:nvPr/>
          </p:nvSpPr>
          <p:spPr>
            <a:xfrm>
              <a:off x="631933" y="756723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40" y="1"/>
                  </a:moveTo>
                  <a:cubicBezTo>
                    <a:pt x="23" y="1"/>
                    <a:pt x="1" y="18"/>
                    <a:pt x="1" y="53"/>
                  </a:cubicBezTo>
                  <a:cubicBezTo>
                    <a:pt x="23" y="71"/>
                    <a:pt x="40" y="110"/>
                    <a:pt x="75" y="110"/>
                  </a:cubicBezTo>
                  <a:cubicBezTo>
                    <a:pt x="92" y="110"/>
                    <a:pt x="110" y="71"/>
                    <a:pt x="110" y="53"/>
                  </a:cubicBezTo>
                  <a:cubicBezTo>
                    <a:pt x="92" y="18"/>
                    <a:pt x="75" y="1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130;p61"/>
            <p:cNvSpPr/>
            <p:nvPr/>
          </p:nvSpPr>
          <p:spPr>
            <a:xfrm>
              <a:off x="717392" y="753574"/>
              <a:ext cx="19611" cy="23526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5" y="1"/>
                  </a:moveTo>
                  <a:cubicBezTo>
                    <a:pt x="18" y="1"/>
                    <a:pt x="0" y="18"/>
                    <a:pt x="0" y="53"/>
                  </a:cubicBezTo>
                  <a:cubicBezTo>
                    <a:pt x="18" y="88"/>
                    <a:pt x="35" y="127"/>
                    <a:pt x="70" y="127"/>
                  </a:cubicBezTo>
                  <a:cubicBezTo>
                    <a:pt x="92" y="127"/>
                    <a:pt x="109" y="88"/>
                    <a:pt x="109" y="53"/>
                  </a:cubicBezTo>
                  <a:cubicBezTo>
                    <a:pt x="92" y="18"/>
                    <a:pt x="52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131;p61"/>
            <p:cNvSpPr/>
            <p:nvPr/>
          </p:nvSpPr>
          <p:spPr>
            <a:xfrm>
              <a:off x="299275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22" y="0"/>
                    <a:pt x="1" y="18"/>
                    <a:pt x="1" y="35"/>
                  </a:cubicBezTo>
                  <a:cubicBezTo>
                    <a:pt x="1" y="70"/>
                    <a:pt x="40" y="92"/>
                    <a:pt x="57" y="92"/>
                  </a:cubicBezTo>
                  <a:cubicBezTo>
                    <a:pt x="75" y="92"/>
                    <a:pt x="109" y="70"/>
                    <a:pt x="109" y="35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132;p61"/>
            <p:cNvSpPr/>
            <p:nvPr/>
          </p:nvSpPr>
          <p:spPr>
            <a:xfrm>
              <a:off x="384554" y="837489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18" y="0"/>
                    <a:pt x="1" y="18"/>
                    <a:pt x="1" y="35"/>
                  </a:cubicBezTo>
                  <a:cubicBezTo>
                    <a:pt x="1" y="70"/>
                    <a:pt x="18" y="92"/>
                    <a:pt x="53" y="92"/>
                  </a:cubicBezTo>
                  <a:cubicBezTo>
                    <a:pt x="70" y="92"/>
                    <a:pt x="110" y="70"/>
                    <a:pt x="110" y="52"/>
                  </a:cubicBezTo>
                  <a:cubicBezTo>
                    <a:pt x="110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133;p61"/>
            <p:cNvSpPr/>
            <p:nvPr/>
          </p:nvSpPr>
          <p:spPr>
            <a:xfrm>
              <a:off x="472351" y="837489"/>
              <a:ext cx="19611" cy="20192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57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92"/>
                    <a:pt x="39" y="109"/>
                    <a:pt x="57" y="109"/>
                  </a:cubicBezTo>
                  <a:cubicBezTo>
                    <a:pt x="92" y="109"/>
                    <a:pt x="109" y="92"/>
                    <a:pt x="109" y="52"/>
                  </a:cubicBezTo>
                  <a:cubicBezTo>
                    <a:pt x="109" y="35"/>
                    <a:pt x="74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4134;p61"/>
            <p:cNvSpPr/>
            <p:nvPr/>
          </p:nvSpPr>
          <p:spPr>
            <a:xfrm>
              <a:off x="563926" y="840638"/>
              <a:ext cx="19791" cy="21118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35" y="1"/>
                  </a:moveTo>
                  <a:cubicBezTo>
                    <a:pt x="18" y="1"/>
                    <a:pt x="0" y="35"/>
                    <a:pt x="0" y="53"/>
                  </a:cubicBezTo>
                  <a:cubicBezTo>
                    <a:pt x="0" y="92"/>
                    <a:pt x="35" y="109"/>
                    <a:pt x="53" y="109"/>
                  </a:cubicBezTo>
                  <a:cubicBezTo>
                    <a:pt x="60" y="112"/>
                    <a:pt x="66" y="114"/>
                    <a:pt x="72" y="114"/>
                  </a:cubicBezTo>
                  <a:cubicBezTo>
                    <a:pt x="97" y="114"/>
                    <a:pt x="109" y="85"/>
                    <a:pt x="109" y="53"/>
                  </a:cubicBezTo>
                  <a:cubicBezTo>
                    <a:pt x="92" y="35"/>
                    <a:pt x="74" y="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4135;p61"/>
            <p:cNvSpPr/>
            <p:nvPr/>
          </p:nvSpPr>
          <p:spPr>
            <a:xfrm>
              <a:off x="651544" y="843787"/>
              <a:ext cx="23749" cy="23711"/>
            </a:xfrm>
            <a:custGeom>
              <a:avLst/>
              <a:gdLst/>
              <a:ahLst/>
              <a:cxnLst/>
              <a:rect l="l" t="t" r="r" b="b"/>
              <a:pathLst>
                <a:path w="132" h="128" extrusionOk="0">
                  <a:moveTo>
                    <a:pt x="57" y="1"/>
                  </a:moveTo>
                  <a:cubicBezTo>
                    <a:pt x="22" y="1"/>
                    <a:pt x="1" y="36"/>
                    <a:pt x="22" y="58"/>
                  </a:cubicBezTo>
                  <a:cubicBezTo>
                    <a:pt x="22" y="92"/>
                    <a:pt x="57" y="127"/>
                    <a:pt x="92" y="127"/>
                  </a:cubicBezTo>
                  <a:cubicBezTo>
                    <a:pt x="109" y="127"/>
                    <a:pt x="131" y="110"/>
                    <a:pt x="131" y="75"/>
                  </a:cubicBezTo>
                  <a:cubicBezTo>
                    <a:pt x="109" y="36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136;p61"/>
            <p:cNvSpPr/>
            <p:nvPr/>
          </p:nvSpPr>
          <p:spPr>
            <a:xfrm>
              <a:off x="743119" y="847121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36" y="0"/>
                  </a:moveTo>
                  <a:cubicBezTo>
                    <a:pt x="18" y="0"/>
                    <a:pt x="1" y="40"/>
                    <a:pt x="18" y="74"/>
                  </a:cubicBezTo>
                  <a:cubicBezTo>
                    <a:pt x="18" y="109"/>
                    <a:pt x="57" y="127"/>
                    <a:pt x="92" y="127"/>
                  </a:cubicBezTo>
                  <a:cubicBezTo>
                    <a:pt x="110" y="127"/>
                    <a:pt x="127" y="109"/>
                    <a:pt x="127" y="74"/>
                  </a:cubicBezTo>
                  <a:cubicBezTo>
                    <a:pt x="110" y="40"/>
                    <a:pt x="75" y="0"/>
                    <a:pt x="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137;p61"/>
            <p:cNvSpPr/>
            <p:nvPr/>
          </p:nvSpPr>
          <p:spPr>
            <a:xfrm>
              <a:off x="299275" y="907510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40" y="1"/>
                    <a:pt x="1" y="40"/>
                    <a:pt x="1" y="57"/>
                  </a:cubicBezTo>
                  <a:cubicBezTo>
                    <a:pt x="1" y="92"/>
                    <a:pt x="40" y="109"/>
                    <a:pt x="57" y="109"/>
                  </a:cubicBezTo>
                  <a:cubicBezTo>
                    <a:pt x="92" y="109"/>
                    <a:pt x="109" y="92"/>
                    <a:pt x="109" y="57"/>
                  </a:cubicBezTo>
                  <a:cubicBezTo>
                    <a:pt x="109" y="40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138;p61"/>
            <p:cNvSpPr/>
            <p:nvPr/>
          </p:nvSpPr>
          <p:spPr>
            <a:xfrm>
              <a:off x="387792" y="910845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2" y="0"/>
                  </a:moveTo>
                  <a:cubicBezTo>
                    <a:pt x="18" y="0"/>
                    <a:pt x="0" y="22"/>
                    <a:pt x="0" y="57"/>
                  </a:cubicBezTo>
                  <a:cubicBezTo>
                    <a:pt x="0" y="74"/>
                    <a:pt x="35" y="109"/>
                    <a:pt x="52" y="109"/>
                  </a:cubicBezTo>
                  <a:cubicBezTo>
                    <a:pt x="92" y="109"/>
                    <a:pt x="109" y="91"/>
                    <a:pt x="109" y="57"/>
                  </a:cubicBezTo>
                  <a:cubicBezTo>
                    <a:pt x="109" y="39"/>
                    <a:pt x="74" y="0"/>
                    <a:pt x="5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4139;p61"/>
            <p:cNvSpPr/>
            <p:nvPr/>
          </p:nvSpPr>
          <p:spPr>
            <a:xfrm>
              <a:off x="482426" y="918069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3" y="0"/>
                  </a:moveTo>
                  <a:cubicBezTo>
                    <a:pt x="18" y="0"/>
                    <a:pt x="1" y="18"/>
                    <a:pt x="1" y="52"/>
                  </a:cubicBezTo>
                  <a:cubicBezTo>
                    <a:pt x="1" y="92"/>
                    <a:pt x="36" y="109"/>
                    <a:pt x="53" y="109"/>
                  </a:cubicBezTo>
                  <a:cubicBezTo>
                    <a:pt x="92" y="109"/>
                    <a:pt x="110" y="92"/>
                    <a:pt x="110" y="70"/>
                  </a:cubicBezTo>
                  <a:cubicBezTo>
                    <a:pt x="110" y="35"/>
                    <a:pt x="70" y="18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4140;p61"/>
            <p:cNvSpPr/>
            <p:nvPr/>
          </p:nvSpPr>
          <p:spPr>
            <a:xfrm>
              <a:off x="580298" y="927702"/>
              <a:ext cx="22309" cy="21118"/>
            </a:xfrm>
            <a:custGeom>
              <a:avLst/>
              <a:gdLst/>
              <a:ahLst/>
              <a:cxnLst/>
              <a:rect l="l" t="t" r="r" b="b"/>
              <a:pathLst>
                <a:path w="124" h="114" extrusionOk="0">
                  <a:moveTo>
                    <a:pt x="35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" y="92"/>
                    <a:pt x="35" y="109"/>
                    <a:pt x="70" y="109"/>
                  </a:cubicBezTo>
                  <a:cubicBezTo>
                    <a:pt x="78" y="113"/>
                    <a:pt x="84" y="114"/>
                    <a:pt x="90" y="114"/>
                  </a:cubicBezTo>
                  <a:cubicBezTo>
                    <a:pt x="115" y="114"/>
                    <a:pt x="124" y="89"/>
                    <a:pt x="109" y="74"/>
                  </a:cubicBezTo>
                  <a:cubicBezTo>
                    <a:pt x="109" y="40"/>
                    <a:pt x="70" y="0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4141;p61"/>
            <p:cNvSpPr/>
            <p:nvPr/>
          </p:nvSpPr>
          <p:spPr>
            <a:xfrm>
              <a:off x="678171" y="938260"/>
              <a:ext cx="22849" cy="23526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3" y="0"/>
                  </a:moveTo>
                  <a:cubicBezTo>
                    <a:pt x="18" y="0"/>
                    <a:pt x="1" y="17"/>
                    <a:pt x="1" y="52"/>
                  </a:cubicBezTo>
                  <a:cubicBezTo>
                    <a:pt x="18" y="91"/>
                    <a:pt x="53" y="109"/>
                    <a:pt x="92" y="126"/>
                  </a:cubicBezTo>
                  <a:cubicBezTo>
                    <a:pt x="109" y="126"/>
                    <a:pt x="127" y="91"/>
                    <a:pt x="127" y="70"/>
                  </a:cubicBezTo>
                  <a:cubicBezTo>
                    <a:pt x="109" y="35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4142;p61"/>
            <p:cNvSpPr/>
            <p:nvPr/>
          </p:nvSpPr>
          <p:spPr>
            <a:xfrm>
              <a:off x="776583" y="946967"/>
              <a:ext cx="22309" cy="24452"/>
            </a:xfrm>
            <a:custGeom>
              <a:avLst/>
              <a:gdLst/>
              <a:ahLst/>
              <a:cxnLst/>
              <a:rect l="l" t="t" r="r" b="b"/>
              <a:pathLst>
                <a:path w="124" h="132" extrusionOk="0">
                  <a:moveTo>
                    <a:pt x="33" y="1"/>
                  </a:moveTo>
                  <a:cubicBezTo>
                    <a:pt x="10" y="1"/>
                    <a:pt x="1" y="30"/>
                    <a:pt x="15" y="62"/>
                  </a:cubicBezTo>
                  <a:cubicBezTo>
                    <a:pt x="15" y="97"/>
                    <a:pt x="50" y="131"/>
                    <a:pt x="89" y="131"/>
                  </a:cubicBezTo>
                  <a:cubicBezTo>
                    <a:pt x="124" y="131"/>
                    <a:pt x="124" y="97"/>
                    <a:pt x="124" y="62"/>
                  </a:cubicBezTo>
                  <a:cubicBezTo>
                    <a:pt x="106" y="23"/>
                    <a:pt x="67" y="5"/>
                    <a:pt x="50" y="5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4143;p61"/>
            <p:cNvSpPr/>
            <p:nvPr/>
          </p:nvSpPr>
          <p:spPr>
            <a:xfrm>
              <a:off x="299275" y="981792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2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0"/>
                    <a:pt x="109" y="52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4144;p61"/>
            <p:cNvSpPr/>
            <p:nvPr/>
          </p:nvSpPr>
          <p:spPr>
            <a:xfrm>
              <a:off x="390850" y="988091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1"/>
                  </a:moveTo>
                  <a:cubicBezTo>
                    <a:pt x="18" y="1"/>
                    <a:pt x="1" y="18"/>
                    <a:pt x="1" y="40"/>
                  </a:cubicBezTo>
                  <a:cubicBezTo>
                    <a:pt x="1" y="75"/>
                    <a:pt x="18" y="92"/>
                    <a:pt x="57" y="92"/>
                  </a:cubicBezTo>
                  <a:cubicBezTo>
                    <a:pt x="64" y="96"/>
                    <a:pt x="70" y="97"/>
                    <a:pt x="75" y="97"/>
                  </a:cubicBezTo>
                  <a:cubicBezTo>
                    <a:pt x="98" y="97"/>
                    <a:pt x="109" y="71"/>
                    <a:pt x="109" y="57"/>
                  </a:cubicBezTo>
                  <a:cubicBezTo>
                    <a:pt x="109" y="18"/>
                    <a:pt x="92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4145;p61"/>
            <p:cNvSpPr/>
            <p:nvPr/>
          </p:nvSpPr>
          <p:spPr>
            <a:xfrm>
              <a:off x="488723" y="998649"/>
              <a:ext cx="22849" cy="20377"/>
            </a:xfrm>
            <a:custGeom>
              <a:avLst/>
              <a:gdLst/>
              <a:ahLst/>
              <a:cxnLst/>
              <a:rect l="l" t="t" r="r" b="b"/>
              <a:pathLst>
                <a:path w="127" h="110" extrusionOk="0">
                  <a:moveTo>
                    <a:pt x="57" y="0"/>
                  </a:moveTo>
                  <a:cubicBezTo>
                    <a:pt x="35" y="0"/>
                    <a:pt x="1" y="18"/>
                    <a:pt x="1" y="53"/>
                  </a:cubicBezTo>
                  <a:cubicBezTo>
                    <a:pt x="18" y="70"/>
                    <a:pt x="35" y="109"/>
                    <a:pt x="75" y="109"/>
                  </a:cubicBezTo>
                  <a:cubicBezTo>
                    <a:pt x="109" y="109"/>
                    <a:pt x="127" y="92"/>
                    <a:pt x="127" y="70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4146;p61"/>
            <p:cNvSpPr/>
            <p:nvPr/>
          </p:nvSpPr>
          <p:spPr>
            <a:xfrm>
              <a:off x="593972" y="1014024"/>
              <a:ext cx="25728" cy="21859"/>
            </a:xfrm>
            <a:custGeom>
              <a:avLst/>
              <a:gdLst/>
              <a:ahLst/>
              <a:cxnLst/>
              <a:rect l="l" t="t" r="r" b="b"/>
              <a:pathLst>
                <a:path w="143" h="118" extrusionOk="0">
                  <a:moveTo>
                    <a:pt x="33" y="0"/>
                  </a:moveTo>
                  <a:cubicBezTo>
                    <a:pt x="16" y="0"/>
                    <a:pt x="0" y="18"/>
                    <a:pt x="16" y="44"/>
                  </a:cubicBezTo>
                  <a:cubicBezTo>
                    <a:pt x="16" y="78"/>
                    <a:pt x="51" y="96"/>
                    <a:pt x="68" y="118"/>
                  </a:cubicBezTo>
                  <a:cubicBezTo>
                    <a:pt x="103" y="118"/>
                    <a:pt x="142" y="96"/>
                    <a:pt x="125" y="61"/>
                  </a:cubicBezTo>
                  <a:cubicBezTo>
                    <a:pt x="125" y="26"/>
                    <a:pt x="86" y="9"/>
                    <a:pt x="51" y="9"/>
                  </a:cubicBezTo>
                  <a:cubicBezTo>
                    <a:pt x="46" y="3"/>
                    <a:pt x="40" y="0"/>
                    <a:pt x="3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4147;p61"/>
            <p:cNvSpPr/>
            <p:nvPr/>
          </p:nvSpPr>
          <p:spPr>
            <a:xfrm>
              <a:off x="700840" y="1028473"/>
              <a:ext cx="26088" cy="23526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53" y="0"/>
                  </a:moveTo>
                  <a:cubicBezTo>
                    <a:pt x="18" y="0"/>
                    <a:pt x="1" y="18"/>
                    <a:pt x="1" y="57"/>
                  </a:cubicBezTo>
                  <a:cubicBezTo>
                    <a:pt x="18" y="92"/>
                    <a:pt x="53" y="109"/>
                    <a:pt x="75" y="127"/>
                  </a:cubicBezTo>
                  <a:cubicBezTo>
                    <a:pt x="110" y="127"/>
                    <a:pt x="144" y="109"/>
                    <a:pt x="127" y="74"/>
                  </a:cubicBezTo>
                  <a:cubicBezTo>
                    <a:pt x="127" y="40"/>
                    <a:pt x="92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4148;p61"/>
            <p:cNvSpPr/>
            <p:nvPr/>
          </p:nvSpPr>
          <p:spPr>
            <a:xfrm>
              <a:off x="805009" y="1042181"/>
              <a:ext cx="26807" cy="23526"/>
            </a:xfrm>
            <a:custGeom>
              <a:avLst/>
              <a:gdLst/>
              <a:ahLst/>
              <a:cxnLst/>
              <a:rect l="l" t="t" r="r" b="b"/>
              <a:pathLst>
                <a:path w="149" h="127" extrusionOk="0">
                  <a:moveTo>
                    <a:pt x="57" y="0"/>
                  </a:moveTo>
                  <a:cubicBezTo>
                    <a:pt x="18" y="0"/>
                    <a:pt x="0" y="35"/>
                    <a:pt x="18" y="53"/>
                  </a:cubicBezTo>
                  <a:cubicBezTo>
                    <a:pt x="18" y="92"/>
                    <a:pt x="57" y="127"/>
                    <a:pt x="92" y="127"/>
                  </a:cubicBezTo>
                  <a:cubicBezTo>
                    <a:pt x="127" y="127"/>
                    <a:pt x="148" y="109"/>
                    <a:pt x="127" y="74"/>
                  </a:cubicBezTo>
                  <a:cubicBezTo>
                    <a:pt x="127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4149;p61"/>
            <p:cNvSpPr/>
            <p:nvPr/>
          </p:nvSpPr>
          <p:spPr>
            <a:xfrm>
              <a:off x="299275" y="1055889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70"/>
                    <a:pt x="40" y="87"/>
                    <a:pt x="57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4150;p61"/>
            <p:cNvSpPr/>
            <p:nvPr/>
          </p:nvSpPr>
          <p:spPr>
            <a:xfrm>
              <a:off x="390850" y="1062373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57" y="0"/>
                  </a:moveTo>
                  <a:cubicBezTo>
                    <a:pt x="35" y="0"/>
                    <a:pt x="1" y="18"/>
                    <a:pt x="1" y="35"/>
                  </a:cubicBezTo>
                  <a:cubicBezTo>
                    <a:pt x="1" y="74"/>
                    <a:pt x="35" y="92"/>
                    <a:pt x="57" y="92"/>
                  </a:cubicBezTo>
                  <a:cubicBezTo>
                    <a:pt x="92" y="92"/>
                    <a:pt x="127" y="74"/>
                    <a:pt x="127" y="52"/>
                  </a:cubicBezTo>
                  <a:cubicBezTo>
                    <a:pt x="127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4151;p61"/>
            <p:cNvSpPr/>
            <p:nvPr/>
          </p:nvSpPr>
          <p:spPr>
            <a:xfrm>
              <a:off x="495020" y="1076081"/>
              <a:ext cx="23569" cy="20192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70"/>
                    <a:pt x="22" y="87"/>
                    <a:pt x="57" y="109"/>
                  </a:cubicBezTo>
                  <a:cubicBezTo>
                    <a:pt x="92" y="109"/>
                    <a:pt x="131" y="87"/>
                    <a:pt x="131" y="52"/>
                  </a:cubicBezTo>
                  <a:cubicBezTo>
                    <a:pt x="131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4152;p61"/>
            <p:cNvSpPr/>
            <p:nvPr/>
          </p:nvSpPr>
          <p:spPr>
            <a:xfrm>
              <a:off x="602967" y="1094605"/>
              <a:ext cx="26088" cy="19451"/>
            </a:xfrm>
            <a:custGeom>
              <a:avLst/>
              <a:gdLst/>
              <a:ahLst/>
              <a:cxnLst/>
              <a:rect l="l" t="t" r="r" b="b"/>
              <a:pathLst>
                <a:path w="145" h="105" extrusionOk="0">
                  <a:moveTo>
                    <a:pt x="44" y="0"/>
                  </a:moveTo>
                  <a:cubicBezTo>
                    <a:pt x="19" y="0"/>
                    <a:pt x="1" y="19"/>
                    <a:pt x="1" y="44"/>
                  </a:cubicBezTo>
                  <a:cubicBezTo>
                    <a:pt x="1" y="61"/>
                    <a:pt x="36" y="96"/>
                    <a:pt x="75" y="96"/>
                  </a:cubicBezTo>
                  <a:cubicBezTo>
                    <a:pt x="84" y="102"/>
                    <a:pt x="94" y="105"/>
                    <a:pt x="103" y="105"/>
                  </a:cubicBezTo>
                  <a:cubicBezTo>
                    <a:pt x="126" y="105"/>
                    <a:pt x="144" y="86"/>
                    <a:pt x="144" y="61"/>
                  </a:cubicBezTo>
                  <a:cubicBezTo>
                    <a:pt x="127" y="44"/>
                    <a:pt x="110" y="9"/>
                    <a:pt x="75" y="9"/>
                  </a:cubicBezTo>
                  <a:cubicBezTo>
                    <a:pt x="64" y="3"/>
                    <a:pt x="53" y="0"/>
                    <a:pt x="4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4153;p61"/>
            <p:cNvSpPr/>
            <p:nvPr/>
          </p:nvSpPr>
          <p:spPr>
            <a:xfrm>
              <a:off x="717392" y="1114611"/>
              <a:ext cx="22849" cy="22044"/>
            </a:xfrm>
            <a:custGeom>
              <a:avLst/>
              <a:gdLst/>
              <a:ahLst/>
              <a:cxnLst/>
              <a:rect l="l" t="t" r="r" b="b"/>
              <a:pathLst>
                <a:path w="127" h="119" extrusionOk="0">
                  <a:moveTo>
                    <a:pt x="27" y="1"/>
                  </a:moveTo>
                  <a:cubicBezTo>
                    <a:pt x="9" y="1"/>
                    <a:pt x="0" y="19"/>
                    <a:pt x="0" y="44"/>
                  </a:cubicBezTo>
                  <a:cubicBezTo>
                    <a:pt x="0" y="79"/>
                    <a:pt x="35" y="97"/>
                    <a:pt x="70" y="118"/>
                  </a:cubicBezTo>
                  <a:cubicBezTo>
                    <a:pt x="109" y="118"/>
                    <a:pt x="126" y="97"/>
                    <a:pt x="126" y="62"/>
                  </a:cubicBezTo>
                  <a:cubicBezTo>
                    <a:pt x="126" y="44"/>
                    <a:pt x="92" y="10"/>
                    <a:pt x="52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4154;p61"/>
            <p:cNvSpPr/>
            <p:nvPr/>
          </p:nvSpPr>
          <p:spPr>
            <a:xfrm>
              <a:off x="824620" y="1132394"/>
              <a:ext cx="26807" cy="20377"/>
            </a:xfrm>
            <a:custGeom>
              <a:avLst/>
              <a:gdLst/>
              <a:ahLst/>
              <a:cxnLst/>
              <a:rect l="l" t="t" r="r" b="b"/>
              <a:pathLst>
                <a:path w="149" h="110" extrusionOk="0">
                  <a:moveTo>
                    <a:pt x="74" y="1"/>
                  </a:moveTo>
                  <a:cubicBezTo>
                    <a:pt x="39" y="1"/>
                    <a:pt x="0" y="22"/>
                    <a:pt x="18" y="57"/>
                  </a:cubicBezTo>
                  <a:cubicBezTo>
                    <a:pt x="18" y="75"/>
                    <a:pt x="57" y="109"/>
                    <a:pt x="74" y="109"/>
                  </a:cubicBezTo>
                  <a:cubicBezTo>
                    <a:pt x="109" y="109"/>
                    <a:pt x="148" y="92"/>
                    <a:pt x="126" y="75"/>
                  </a:cubicBezTo>
                  <a:cubicBezTo>
                    <a:pt x="126" y="40"/>
                    <a:pt x="92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4155;p61"/>
            <p:cNvSpPr/>
            <p:nvPr/>
          </p:nvSpPr>
          <p:spPr>
            <a:xfrm>
              <a:off x="299275" y="249900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40" y="0"/>
                    <a:pt x="1" y="35"/>
                    <a:pt x="1" y="52"/>
                  </a:cubicBezTo>
                  <a:cubicBezTo>
                    <a:pt x="1" y="87"/>
                    <a:pt x="40" y="109"/>
                    <a:pt x="57" y="109"/>
                  </a:cubicBezTo>
                  <a:cubicBezTo>
                    <a:pt x="92" y="109"/>
                    <a:pt x="109" y="87"/>
                    <a:pt x="109" y="52"/>
                  </a:cubicBezTo>
                  <a:cubicBezTo>
                    <a:pt x="109" y="35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4156;p61"/>
            <p:cNvSpPr/>
            <p:nvPr/>
          </p:nvSpPr>
          <p:spPr>
            <a:xfrm>
              <a:off x="390850" y="256198"/>
              <a:ext cx="19791" cy="20377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7" y="1"/>
                  </a:moveTo>
                  <a:cubicBezTo>
                    <a:pt x="18" y="1"/>
                    <a:pt x="1" y="18"/>
                    <a:pt x="1" y="53"/>
                  </a:cubicBezTo>
                  <a:cubicBezTo>
                    <a:pt x="1" y="75"/>
                    <a:pt x="35" y="110"/>
                    <a:pt x="57" y="110"/>
                  </a:cubicBezTo>
                  <a:cubicBezTo>
                    <a:pt x="92" y="110"/>
                    <a:pt x="109" y="92"/>
                    <a:pt x="109" y="53"/>
                  </a:cubicBezTo>
                  <a:cubicBezTo>
                    <a:pt x="109" y="36"/>
                    <a:pt x="92" y="18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4157;p61"/>
            <p:cNvSpPr/>
            <p:nvPr/>
          </p:nvSpPr>
          <p:spPr>
            <a:xfrm>
              <a:off x="495020" y="273241"/>
              <a:ext cx="23569" cy="18339"/>
            </a:xfrm>
            <a:custGeom>
              <a:avLst/>
              <a:gdLst/>
              <a:ahLst/>
              <a:cxnLst/>
              <a:rect l="l" t="t" r="r" b="b"/>
              <a:pathLst>
                <a:path w="131" h="99" extrusionOk="0">
                  <a:moveTo>
                    <a:pt x="57" y="0"/>
                  </a:moveTo>
                  <a:cubicBezTo>
                    <a:pt x="22" y="0"/>
                    <a:pt x="0" y="18"/>
                    <a:pt x="0" y="35"/>
                  </a:cubicBezTo>
                  <a:cubicBezTo>
                    <a:pt x="0" y="52"/>
                    <a:pt x="22" y="92"/>
                    <a:pt x="57" y="92"/>
                  </a:cubicBezTo>
                  <a:cubicBezTo>
                    <a:pt x="66" y="96"/>
                    <a:pt x="76" y="98"/>
                    <a:pt x="85" y="98"/>
                  </a:cubicBezTo>
                  <a:cubicBezTo>
                    <a:pt x="110" y="98"/>
                    <a:pt x="131" y="81"/>
                    <a:pt x="131" y="52"/>
                  </a:cubicBezTo>
                  <a:cubicBezTo>
                    <a:pt x="131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4158;p61"/>
            <p:cNvSpPr/>
            <p:nvPr/>
          </p:nvSpPr>
          <p:spPr>
            <a:xfrm>
              <a:off x="606206" y="292135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30" y="0"/>
                  </a:moveTo>
                  <a:cubicBezTo>
                    <a:pt x="10" y="0"/>
                    <a:pt x="0" y="16"/>
                    <a:pt x="0" y="42"/>
                  </a:cubicBezTo>
                  <a:cubicBezTo>
                    <a:pt x="0" y="59"/>
                    <a:pt x="18" y="98"/>
                    <a:pt x="57" y="98"/>
                  </a:cubicBezTo>
                  <a:cubicBezTo>
                    <a:pt x="92" y="98"/>
                    <a:pt x="126" y="98"/>
                    <a:pt x="126" y="59"/>
                  </a:cubicBezTo>
                  <a:cubicBezTo>
                    <a:pt x="126" y="42"/>
                    <a:pt x="92" y="7"/>
                    <a:pt x="57" y="7"/>
                  </a:cubicBezTo>
                  <a:cubicBezTo>
                    <a:pt x="46" y="2"/>
                    <a:pt x="37" y="0"/>
                    <a:pt x="3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4159;p61"/>
            <p:cNvSpPr/>
            <p:nvPr/>
          </p:nvSpPr>
          <p:spPr>
            <a:xfrm>
              <a:off x="717392" y="313438"/>
              <a:ext cx="25908" cy="18339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70" y="1"/>
                  </a:moveTo>
                  <a:cubicBezTo>
                    <a:pt x="35" y="1"/>
                    <a:pt x="18" y="18"/>
                    <a:pt x="0" y="36"/>
                  </a:cubicBezTo>
                  <a:cubicBezTo>
                    <a:pt x="0" y="70"/>
                    <a:pt x="35" y="92"/>
                    <a:pt x="70" y="92"/>
                  </a:cubicBezTo>
                  <a:cubicBezTo>
                    <a:pt x="80" y="97"/>
                    <a:pt x="90" y="99"/>
                    <a:pt x="99" y="99"/>
                  </a:cubicBezTo>
                  <a:cubicBezTo>
                    <a:pt x="125" y="99"/>
                    <a:pt x="144" y="82"/>
                    <a:pt x="144" y="53"/>
                  </a:cubicBezTo>
                  <a:cubicBezTo>
                    <a:pt x="144" y="36"/>
                    <a:pt x="109" y="18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4160;p61"/>
            <p:cNvSpPr/>
            <p:nvPr/>
          </p:nvSpPr>
          <p:spPr>
            <a:xfrm>
              <a:off x="827678" y="333630"/>
              <a:ext cx="26807" cy="17043"/>
            </a:xfrm>
            <a:custGeom>
              <a:avLst/>
              <a:gdLst/>
              <a:ahLst/>
              <a:cxnLst/>
              <a:rect l="l" t="t" r="r" b="b"/>
              <a:pathLst>
                <a:path w="149" h="92" extrusionOk="0">
                  <a:moveTo>
                    <a:pt x="75" y="1"/>
                  </a:moveTo>
                  <a:cubicBezTo>
                    <a:pt x="40" y="1"/>
                    <a:pt x="22" y="18"/>
                    <a:pt x="22" y="35"/>
                  </a:cubicBezTo>
                  <a:cubicBezTo>
                    <a:pt x="1" y="53"/>
                    <a:pt x="40" y="92"/>
                    <a:pt x="75" y="92"/>
                  </a:cubicBezTo>
                  <a:cubicBezTo>
                    <a:pt x="109" y="92"/>
                    <a:pt x="131" y="92"/>
                    <a:pt x="149" y="53"/>
                  </a:cubicBezTo>
                  <a:cubicBezTo>
                    <a:pt x="149" y="35"/>
                    <a:pt x="109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4161;p61"/>
            <p:cNvSpPr/>
            <p:nvPr/>
          </p:nvSpPr>
          <p:spPr>
            <a:xfrm>
              <a:off x="299275" y="323256"/>
              <a:ext cx="19791" cy="17969"/>
            </a:xfrm>
            <a:custGeom>
              <a:avLst/>
              <a:gdLst/>
              <a:ahLst/>
              <a:cxnLst/>
              <a:rect l="l" t="t" r="r" b="b"/>
              <a:pathLst>
                <a:path w="110" h="97" extrusionOk="0">
                  <a:moveTo>
                    <a:pt x="57" y="0"/>
                  </a:moveTo>
                  <a:cubicBezTo>
                    <a:pt x="40" y="0"/>
                    <a:pt x="1" y="17"/>
                    <a:pt x="1" y="57"/>
                  </a:cubicBezTo>
                  <a:cubicBezTo>
                    <a:pt x="1" y="74"/>
                    <a:pt x="40" y="91"/>
                    <a:pt x="57" y="91"/>
                  </a:cubicBezTo>
                  <a:cubicBezTo>
                    <a:pt x="64" y="95"/>
                    <a:pt x="70" y="96"/>
                    <a:pt x="75" y="96"/>
                  </a:cubicBezTo>
                  <a:cubicBezTo>
                    <a:pt x="98" y="96"/>
                    <a:pt x="109" y="71"/>
                    <a:pt x="109" y="57"/>
                  </a:cubicBezTo>
                  <a:cubicBezTo>
                    <a:pt x="109" y="17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4162;p61"/>
            <p:cNvSpPr/>
            <p:nvPr/>
          </p:nvSpPr>
          <p:spPr>
            <a:xfrm>
              <a:off x="390850" y="330480"/>
              <a:ext cx="19791" cy="17784"/>
            </a:xfrm>
            <a:custGeom>
              <a:avLst/>
              <a:gdLst/>
              <a:ahLst/>
              <a:cxnLst/>
              <a:rect l="l" t="t" r="r" b="b"/>
              <a:pathLst>
                <a:path w="110" h="96" extrusionOk="0">
                  <a:moveTo>
                    <a:pt x="57" y="0"/>
                  </a:moveTo>
                  <a:cubicBezTo>
                    <a:pt x="35" y="0"/>
                    <a:pt x="1" y="18"/>
                    <a:pt x="1" y="52"/>
                  </a:cubicBezTo>
                  <a:cubicBezTo>
                    <a:pt x="1" y="70"/>
                    <a:pt x="35" y="87"/>
                    <a:pt x="57" y="87"/>
                  </a:cubicBezTo>
                  <a:cubicBezTo>
                    <a:pt x="67" y="93"/>
                    <a:pt x="75" y="96"/>
                    <a:pt x="82" y="96"/>
                  </a:cubicBezTo>
                  <a:cubicBezTo>
                    <a:pt x="100" y="96"/>
                    <a:pt x="109" y="78"/>
                    <a:pt x="109" y="52"/>
                  </a:cubicBezTo>
                  <a:cubicBezTo>
                    <a:pt x="109" y="35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4163;p61"/>
            <p:cNvSpPr/>
            <p:nvPr/>
          </p:nvSpPr>
          <p:spPr>
            <a:xfrm>
              <a:off x="491781" y="343262"/>
              <a:ext cx="23029" cy="17228"/>
            </a:xfrm>
            <a:custGeom>
              <a:avLst/>
              <a:gdLst/>
              <a:ahLst/>
              <a:cxnLst/>
              <a:rect l="l" t="t" r="r" b="b"/>
              <a:pathLst>
                <a:path w="128" h="93" extrusionOk="0">
                  <a:moveTo>
                    <a:pt x="75" y="1"/>
                  </a:moveTo>
                  <a:cubicBezTo>
                    <a:pt x="40" y="1"/>
                    <a:pt x="1" y="18"/>
                    <a:pt x="1" y="40"/>
                  </a:cubicBezTo>
                  <a:cubicBezTo>
                    <a:pt x="1" y="75"/>
                    <a:pt x="18" y="92"/>
                    <a:pt x="58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40"/>
                    <a:pt x="110" y="18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4164;p61"/>
            <p:cNvSpPr/>
            <p:nvPr/>
          </p:nvSpPr>
          <p:spPr>
            <a:xfrm>
              <a:off x="599909" y="360304"/>
              <a:ext cx="22849" cy="17043"/>
            </a:xfrm>
            <a:custGeom>
              <a:avLst/>
              <a:gdLst/>
              <a:ahLst/>
              <a:cxnLst/>
              <a:rect l="l" t="t" r="r" b="b"/>
              <a:pathLst>
                <a:path w="127" h="92" extrusionOk="0">
                  <a:moveTo>
                    <a:pt x="70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57"/>
                    <a:pt x="18" y="92"/>
                    <a:pt x="53" y="92"/>
                  </a:cubicBezTo>
                  <a:cubicBezTo>
                    <a:pt x="92" y="92"/>
                    <a:pt x="127" y="92"/>
                    <a:pt x="127" y="57"/>
                  </a:cubicBezTo>
                  <a:cubicBezTo>
                    <a:pt x="127" y="35"/>
                    <a:pt x="109" y="18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4165;p61"/>
            <p:cNvSpPr/>
            <p:nvPr/>
          </p:nvSpPr>
          <p:spPr>
            <a:xfrm>
              <a:off x="707137" y="380311"/>
              <a:ext cx="26807" cy="15375"/>
            </a:xfrm>
            <a:custGeom>
              <a:avLst/>
              <a:gdLst/>
              <a:ahLst/>
              <a:cxnLst/>
              <a:rect l="l" t="t" r="r" b="b"/>
              <a:pathLst>
                <a:path w="149" h="83" extrusionOk="0">
                  <a:moveTo>
                    <a:pt x="92" y="1"/>
                  </a:moveTo>
                  <a:cubicBezTo>
                    <a:pt x="57" y="1"/>
                    <a:pt x="18" y="1"/>
                    <a:pt x="1" y="36"/>
                  </a:cubicBezTo>
                  <a:cubicBezTo>
                    <a:pt x="1" y="58"/>
                    <a:pt x="18" y="75"/>
                    <a:pt x="57" y="75"/>
                  </a:cubicBezTo>
                  <a:cubicBezTo>
                    <a:pt x="67" y="80"/>
                    <a:pt x="78" y="82"/>
                    <a:pt x="87" y="82"/>
                  </a:cubicBezTo>
                  <a:cubicBezTo>
                    <a:pt x="109" y="82"/>
                    <a:pt x="127" y="70"/>
                    <a:pt x="127" y="58"/>
                  </a:cubicBezTo>
                  <a:cubicBezTo>
                    <a:pt x="149" y="18"/>
                    <a:pt x="109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4166;p61"/>
            <p:cNvSpPr/>
            <p:nvPr/>
          </p:nvSpPr>
          <p:spPr>
            <a:xfrm>
              <a:off x="815264" y="397353"/>
              <a:ext cx="25908" cy="13893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91" y="0"/>
                  </a:moveTo>
                  <a:cubicBezTo>
                    <a:pt x="52" y="0"/>
                    <a:pt x="17" y="0"/>
                    <a:pt x="0" y="35"/>
                  </a:cubicBezTo>
                  <a:cubicBezTo>
                    <a:pt x="0" y="53"/>
                    <a:pt x="17" y="74"/>
                    <a:pt x="52" y="74"/>
                  </a:cubicBezTo>
                  <a:cubicBezTo>
                    <a:pt x="91" y="74"/>
                    <a:pt x="126" y="74"/>
                    <a:pt x="126" y="53"/>
                  </a:cubicBezTo>
                  <a:cubicBezTo>
                    <a:pt x="144" y="18"/>
                    <a:pt x="109" y="0"/>
                    <a:pt x="91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4167;p61"/>
            <p:cNvSpPr/>
            <p:nvPr/>
          </p:nvSpPr>
          <p:spPr>
            <a:xfrm>
              <a:off x="299275" y="397353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3"/>
                  </a:cubicBezTo>
                  <a:cubicBezTo>
                    <a:pt x="1" y="74"/>
                    <a:pt x="40" y="92"/>
                    <a:pt x="57" y="92"/>
                  </a:cubicBezTo>
                  <a:cubicBezTo>
                    <a:pt x="92" y="92"/>
                    <a:pt x="109" y="74"/>
                    <a:pt x="109" y="53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4168;p61"/>
            <p:cNvSpPr/>
            <p:nvPr/>
          </p:nvSpPr>
          <p:spPr>
            <a:xfrm>
              <a:off x="387792" y="400502"/>
              <a:ext cx="22849" cy="18339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74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0" y="75"/>
                    <a:pt x="35" y="92"/>
                    <a:pt x="52" y="92"/>
                  </a:cubicBezTo>
                  <a:cubicBezTo>
                    <a:pt x="63" y="97"/>
                    <a:pt x="72" y="99"/>
                    <a:pt x="79" y="99"/>
                  </a:cubicBezTo>
                  <a:cubicBezTo>
                    <a:pt x="100" y="99"/>
                    <a:pt x="109" y="83"/>
                    <a:pt x="109" y="57"/>
                  </a:cubicBezTo>
                  <a:cubicBezTo>
                    <a:pt x="126" y="36"/>
                    <a:pt x="92" y="18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4169;p61"/>
            <p:cNvSpPr/>
            <p:nvPr/>
          </p:nvSpPr>
          <p:spPr>
            <a:xfrm>
              <a:off x="485664" y="411061"/>
              <a:ext cx="22849" cy="16302"/>
            </a:xfrm>
            <a:custGeom>
              <a:avLst/>
              <a:gdLst/>
              <a:ahLst/>
              <a:cxnLst/>
              <a:rect l="l" t="t" r="r" b="b"/>
              <a:pathLst>
                <a:path w="127" h="88" extrusionOk="0">
                  <a:moveTo>
                    <a:pt x="74" y="0"/>
                  </a:moveTo>
                  <a:cubicBezTo>
                    <a:pt x="35" y="0"/>
                    <a:pt x="0" y="18"/>
                    <a:pt x="0" y="35"/>
                  </a:cubicBezTo>
                  <a:cubicBezTo>
                    <a:pt x="0" y="70"/>
                    <a:pt x="18" y="87"/>
                    <a:pt x="52" y="87"/>
                  </a:cubicBezTo>
                  <a:cubicBezTo>
                    <a:pt x="92" y="87"/>
                    <a:pt x="109" y="70"/>
                    <a:pt x="109" y="53"/>
                  </a:cubicBezTo>
                  <a:cubicBezTo>
                    <a:pt x="126" y="35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4170;p61"/>
            <p:cNvSpPr/>
            <p:nvPr/>
          </p:nvSpPr>
          <p:spPr>
            <a:xfrm>
              <a:off x="586595" y="423843"/>
              <a:ext cx="22849" cy="15375"/>
            </a:xfrm>
            <a:custGeom>
              <a:avLst/>
              <a:gdLst/>
              <a:ahLst/>
              <a:cxnLst/>
              <a:rect l="l" t="t" r="r" b="b"/>
              <a:pathLst>
                <a:path w="127" h="83" extrusionOk="0">
                  <a:moveTo>
                    <a:pt x="74" y="1"/>
                  </a:moveTo>
                  <a:cubicBezTo>
                    <a:pt x="35" y="1"/>
                    <a:pt x="0" y="18"/>
                    <a:pt x="0" y="40"/>
                  </a:cubicBezTo>
                  <a:cubicBezTo>
                    <a:pt x="0" y="57"/>
                    <a:pt x="18" y="75"/>
                    <a:pt x="57" y="75"/>
                  </a:cubicBezTo>
                  <a:cubicBezTo>
                    <a:pt x="62" y="80"/>
                    <a:pt x="69" y="82"/>
                    <a:pt x="76" y="82"/>
                  </a:cubicBezTo>
                  <a:cubicBezTo>
                    <a:pt x="92" y="82"/>
                    <a:pt x="109" y="70"/>
                    <a:pt x="109" y="57"/>
                  </a:cubicBezTo>
                  <a:cubicBezTo>
                    <a:pt x="127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4171;p61"/>
            <p:cNvSpPr/>
            <p:nvPr/>
          </p:nvSpPr>
          <p:spPr>
            <a:xfrm>
              <a:off x="687526" y="437550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1"/>
                  </a:moveTo>
                  <a:cubicBezTo>
                    <a:pt x="57" y="1"/>
                    <a:pt x="18" y="18"/>
                    <a:pt x="1" y="36"/>
                  </a:cubicBezTo>
                  <a:cubicBezTo>
                    <a:pt x="1" y="53"/>
                    <a:pt x="18" y="75"/>
                    <a:pt x="57" y="75"/>
                  </a:cubicBezTo>
                  <a:cubicBezTo>
                    <a:pt x="75" y="75"/>
                    <a:pt x="110" y="53"/>
                    <a:pt x="127" y="36"/>
                  </a:cubicBezTo>
                  <a:cubicBezTo>
                    <a:pt x="127" y="18"/>
                    <a:pt x="110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4172;p61"/>
            <p:cNvSpPr/>
            <p:nvPr/>
          </p:nvSpPr>
          <p:spPr>
            <a:xfrm>
              <a:off x="788637" y="451258"/>
              <a:ext cx="23569" cy="10003"/>
            </a:xfrm>
            <a:custGeom>
              <a:avLst/>
              <a:gdLst/>
              <a:ahLst/>
              <a:cxnLst/>
              <a:rect l="l" t="t" r="r" b="b"/>
              <a:pathLst>
                <a:path w="131" h="54" extrusionOk="0">
                  <a:moveTo>
                    <a:pt x="91" y="1"/>
                  </a:moveTo>
                  <a:cubicBezTo>
                    <a:pt x="57" y="1"/>
                    <a:pt x="22" y="1"/>
                    <a:pt x="0" y="18"/>
                  </a:cubicBezTo>
                  <a:cubicBezTo>
                    <a:pt x="0" y="36"/>
                    <a:pt x="22" y="53"/>
                    <a:pt x="39" y="53"/>
                  </a:cubicBezTo>
                  <a:cubicBezTo>
                    <a:pt x="74" y="53"/>
                    <a:pt x="109" y="53"/>
                    <a:pt x="131" y="36"/>
                  </a:cubicBezTo>
                  <a:cubicBezTo>
                    <a:pt x="131" y="18"/>
                    <a:pt x="109" y="1"/>
                    <a:pt x="91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4173;p61"/>
            <p:cNvSpPr/>
            <p:nvPr/>
          </p:nvSpPr>
          <p:spPr>
            <a:xfrm>
              <a:off x="299275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7" y="1"/>
                  </a:moveTo>
                  <a:cubicBezTo>
                    <a:pt x="40" y="1"/>
                    <a:pt x="1" y="18"/>
                    <a:pt x="1" y="35"/>
                  </a:cubicBezTo>
                  <a:cubicBezTo>
                    <a:pt x="1" y="70"/>
                    <a:pt x="40" y="88"/>
                    <a:pt x="57" y="88"/>
                  </a:cubicBezTo>
                  <a:cubicBezTo>
                    <a:pt x="75" y="88"/>
                    <a:pt x="109" y="70"/>
                    <a:pt x="109" y="35"/>
                  </a:cubicBezTo>
                  <a:cubicBezTo>
                    <a:pt x="109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4174;p61"/>
            <p:cNvSpPr/>
            <p:nvPr/>
          </p:nvSpPr>
          <p:spPr>
            <a:xfrm>
              <a:off x="384554" y="471450"/>
              <a:ext cx="19791" cy="16302"/>
            </a:xfrm>
            <a:custGeom>
              <a:avLst/>
              <a:gdLst/>
              <a:ahLst/>
              <a:cxnLst/>
              <a:rect l="l" t="t" r="r" b="b"/>
              <a:pathLst>
                <a:path w="110" h="88" extrusionOk="0">
                  <a:moveTo>
                    <a:pt x="53" y="1"/>
                  </a:moveTo>
                  <a:cubicBezTo>
                    <a:pt x="36" y="1"/>
                    <a:pt x="18" y="18"/>
                    <a:pt x="1" y="53"/>
                  </a:cubicBezTo>
                  <a:cubicBezTo>
                    <a:pt x="1" y="70"/>
                    <a:pt x="36" y="88"/>
                    <a:pt x="53" y="88"/>
                  </a:cubicBezTo>
                  <a:cubicBezTo>
                    <a:pt x="92" y="88"/>
                    <a:pt x="110" y="70"/>
                    <a:pt x="110" y="53"/>
                  </a:cubicBezTo>
                  <a:cubicBezTo>
                    <a:pt x="110" y="18"/>
                    <a:pt x="92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4175;p61"/>
            <p:cNvSpPr/>
            <p:nvPr/>
          </p:nvSpPr>
          <p:spPr>
            <a:xfrm>
              <a:off x="475409" y="477933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57" y="0"/>
                  </a:moveTo>
                  <a:cubicBezTo>
                    <a:pt x="40" y="0"/>
                    <a:pt x="1" y="18"/>
                    <a:pt x="1" y="35"/>
                  </a:cubicBezTo>
                  <a:cubicBezTo>
                    <a:pt x="1" y="53"/>
                    <a:pt x="22" y="74"/>
                    <a:pt x="57" y="74"/>
                  </a:cubicBezTo>
                  <a:cubicBezTo>
                    <a:pt x="75" y="74"/>
                    <a:pt x="109" y="74"/>
                    <a:pt x="109" y="35"/>
                  </a:cubicBezTo>
                  <a:cubicBezTo>
                    <a:pt x="109" y="18"/>
                    <a:pt x="92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4176;p61"/>
            <p:cNvSpPr/>
            <p:nvPr/>
          </p:nvSpPr>
          <p:spPr>
            <a:xfrm>
              <a:off x="566985" y="484417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5" y="0"/>
                  </a:moveTo>
                  <a:cubicBezTo>
                    <a:pt x="57" y="0"/>
                    <a:pt x="18" y="0"/>
                    <a:pt x="18" y="39"/>
                  </a:cubicBezTo>
                  <a:cubicBezTo>
                    <a:pt x="1" y="57"/>
                    <a:pt x="36" y="74"/>
                    <a:pt x="57" y="74"/>
                  </a:cubicBezTo>
                  <a:cubicBezTo>
                    <a:pt x="92" y="74"/>
                    <a:pt x="109" y="57"/>
                    <a:pt x="127" y="39"/>
                  </a:cubicBezTo>
                  <a:cubicBezTo>
                    <a:pt x="127" y="18"/>
                    <a:pt x="109" y="0"/>
                    <a:pt x="7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4177;p61"/>
            <p:cNvSpPr/>
            <p:nvPr/>
          </p:nvSpPr>
          <p:spPr>
            <a:xfrm>
              <a:off x="661799" y="491641"/>
              <a:ext cx="22849" cy="13152"/>
            </a:xfrm>
            <a:custGeom>
              <a:avLst/>
              <a:gdLst/>
              <a:ahLst/>
              <a:cxnLst/>
              <a:rect l="l" t="t" r="r" b="b"/>
              <a:pathLst>
                <a:path w="127" h="71" extrusionOk="0">
                  <a:moveTo>
                    <a:pt x="92" y="0"/>
                  </a:moveTo>
                  <a:cubicBezTo>
                    <a:pt x="52" y="0"/>
                    <a:pt x="18" y="18"/>
                    <a:pt x="18" y="35"/>
                  </a:cubicBezTo>
                  <a:cubicBezTo>
                    <a:pt x="0" y="53"/>
                    <a:pt x="18" y="70"/>
                    <a:pt x="52" y="70"/>
                  </a:cubicBezTo>
                  <a:cubicBezTo>
                    <a:pt x="92" y="70"/>
                    <a:pt x="109" y="53"/>
                    <a:pt x="126" y="35"/>
                  </a:cubicBezTo>
                  <a:cubicBezTo>
                    <a:pt x="126" y="18"/>
                    <a:pt x="126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4178;p61"/>
            <p:cNvSpPr/>
            <p:nvPr/>
          </p:nvSpPr>
          <p:spPr>
            <a:xfrm>
              <a:off x="756433" y="498125"/>
              <a:ext cx="22849" cy="9818"/>
            </a:xfrm>
            <a:custGeom>
              <a:avLst/>
              <a:gdLst/>
              <a:ahLst/>
              <a:cxnLst/>
              <a:rect l="l" t="t" r="r" b="b"/>
              <a:pathLst>
                <a:path w="127" h="53" extrusionOk="0">
                  <a:moveTo>
                    <a:pt x="92" y="0"/>
                  </a:moveTo>
                  <a:cubicBezTo>
                    <a:pt x="53" y="0"/>
                    <a:pt x="18" y="0"/>
                    <a:pt x="18" y="18"/>
                  </a:cubicBezTo>
                  <a:cubicBezTo>
                    <a:pt x="1" y="35"/>
                    <a:pt x="18" y="52"/>
                    <a:pt x="36" y="52"/>
                  </a:cubicBezTo>
                  <a:cubicBezTo>
                    <a:pt x="70" y="52"/>
                    <a:pt x="109" y="52"/>
                    <a:pt x="127" y="35"/>
                  </a:cubicBezTo>
                  <a:cubicBezTo>
                    <a:pt x="127" y="18"/>
                    <a:pt x="109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4179;p61"/>
            <p:cNvSpPr/>
            <p:nvPr/>
          </p:nvSpPr>
          <p:spPr>
            <a:xfrm>
              <a:off x="299275" y="541657"/>
              <a:ext cx="19791" cy="20192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7" y="0"/>
                  </a:moveTo>
                  <a:cubicBezTo>
                    <a:pt x="22" y="0"/>
                    <a:pt x="1" y="18"/>
                    <a:pt x="1" y="57"/>
                  </a:cubicBezTo>
                  <a:cubicBezTo>
                    <a:pt x="1" y="74"/>
                    <a:pt x="22" y="109"/>
                    <a:pt x="57" y="109"/>
                  </a:cubicBezTo>
                  <a:cubicBezTo>
                    <a:pt x="75" y="92"/>
                    <a:pt x="92" y="74"/>
                    <a:pt x="109" y="57"/>
                  </a:cubicBezTo>
                  <a:cubicBezTo>
                    <a:pt x="109" y="18"/>
                    <a:pt x="75" y="0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4180;p61"/>
            <p:cNvSpPr/>
            <p:nvPr/>
          </p:nvSpPr>
          <p:spPr>
            <a:xfrm>
              <a:off x="381495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3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35" y="92"/>
                    <a:pt x="53" y="92"/>
                  </a:cubicBezTo>
                  <a:cubicBezTo>
                    <a:pt x="87" y="92"/>
                    <a:pt x="109" y="74"/>
                    <a:pt x="109" y="57"/>
                  </a:cubicBezTo>
                  <a:cubicBezTo>
                    <a:pt x="109" y="18"/>
                    <a:pt x="87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4181;p61"/>
            <p:cNvSpPr/>
            <p:nvPr/>
          </p:nvSpPr>
          <p:spPr>
            <a:xfrm>
              <a:off x="466054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4" y="0"/>
                  </a:moveTo>
                  <a:cubicBezTo>
                    <a:pt x="35" y="0"/>
                    <a:pt x="18" y="18"/>
                    <a:pt x="0" y="57"/>
                  </a:cubicBezTo>
                  <a:cubicBezTo>
                    <a:pt x="0" y="74"/>
                    <a:pt x="18" y="92"/>
                    <a:pt x="53" y="92"/>
                  </a:cubicBezTo>
                  <a:cubicBezTo>
                    <a:pt x="74" y="92"/>
                    <a:pt x="109" y="74"/>
                    <a:pt x="109" y="57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4182;p61"/>
            <p:cNvSpPr/>
            <p:nvPr/>
          </p:nvSpPr>
          <p:spPr>
            <a:xfrm>
              <a:off x="553671" y="541657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57" y="0"/>
                  </a:moveTo>
                  <a:cubicBezTo>
                    <a:pt x="40" y="0"/>
                    <a:pt x="1" y="18"/>
                    <a:pt x="1" y="57"/>
                  </a:cubicBezTo>
                  <a:cubicBezTo>
                    <a:pt x="1" y="74"/>
                    <a:pt x="22" y="92"/>
                    <a:pt x="40" y="92"/>
                  </a:cubicBezTo>
                  <a:cubicBezTo>
                    <a:pt x="75" y="92"/>
                    <a:pt x="92" y="74"/>
                    <a:pt x="110" y="57"/>
                  </a:cubicBezTo>
                  <a:cubicBezTo>
                    <a:pt x="110" y="35"/>
                    <a:pt x="92" y="18"/>
                    <a:pt x="5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4183;p61"/>
            <p:cNvSpPr/>
            <p:nvPr/>
          </p:nvSpPr>
          <p:spPr>
            <a:xfrm>
              <a:off x="639130" y="544806"/>
              <a:ext cx="22849" cy="13893"/>
            </a:xfrm>
            <a:custGeom>
              <a:avLst/>
              <a:gdLst/>
              <a:ahLst/>
              <a:cxnLst/>
              <a:rect l="l" t="t" r="r" b="b"/>
              <a:pathLst>
                <a:path w="127" h="75" extrusionOk="0">
                  <a:moveTo>
                    <a:pt x="70" y="1"/>
                  </a:moveTo>
                  <a:cubicBezTo>
                    <a:pt x="52" y="1"/>
                    <a:pt x="17" y="18"/>
                    <a:pt x="17" y="40"/>
                  </a:cubicBezTo>
                  <a:cubicBezTo>
                    <a:pt x="0" y="57"/>
                    <a:pt x="17" y="75"/>
                    <a:pt x="52" y="75"/>
                  </a:cubicBezTo>
                  <a:cubicBezTo>
                    <a:pt x="70" y="75"/>
                    <a:pt x="109" y="57"/>
                    <a:pt x="109" y="40"/>
                  </a:cubicBezTo>
                  <a:cubicBezTo>
                    <a:pt x="126" y="18"/>
                    <a:pt x="109" y="1"/>
                    <a:pt x="7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4184;p61"/>
            <p:cNvSpPr/>
            <p:nvPr/>
          </p:nvSpPr>
          <p:spPr>
            <a:xfrm>
              <a:off x="726747" y="544806"/>
              <a:ext cx="19791" cy="13893"/>
            </a:xfrm>
            <a:custGeom>
              <a:avLst/>
              <a:gdLst/>
              <a:ahLst/>
              <a:cxnLst/>
              <a:rect l="l" t="t" r="r" b="b"/>
              <a:pathLst>
                <a:path w="110" h="75" extrusionOk="0">
                  <a:moveTo>
                    <a:pt x="74" y="1"/>
                  </a:moveTo>
                  <a:cubicBezTo>
                    <a:pt x="57" y="1"/>
                    <a:pt x="18" y="18"/>
                    <a:pt x="0" y="40"/>
                  </a:cubicBezTo>
                  <a:cubicBezTo>
                    <a:pt x="0" y="57"/>
                    <a:pt x="0" y="75"/>
                    <a:pt x="40" y="75"/>
                  </a:cubicBezTo>
                  <a:cubicBezTo>
                    <a:pt x="57" y="75"/>
                    <a:pt x="92" y="57"/>
                    <a:pt x="109" y="40"/>
                  </a:cubicBezTo>
                  <a:cubicBezTo>
                    <a:pt x="109" y="18"/>
                    <a:pt x="10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4185;p61"/>
            <p:cNvSpPr/>
            <p:nvPr/>
          </p:nvSpPr>
          <p:spPr>
            <a:xfrm>
              <a:off x="299275" y="615754"/>
              <a:ext cx="16552" cy="17043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57" y="1"/>
                  </a:moveTo>
                  <a:cubicBezTo>
                    <a:pt x="22" y="1"/>
                    <a:pt x="1" y="18"/>
                    <a:pt x="1" y="53"/>
                  </a:cubicBezTo>
                  <a:cubicBezTo>
                    <a:pt x="1" y="70"/>
                    <a:pt x="22" y="92"/>
                    <a:pt x="57" y="92"/>
                  </a:cubicBezTo>
                  <a:cubicBezTo>
                    <a:pt x="75" y="92"/>
                    <a:pt x="92" y="70"/>
                    <a:pt x="92" y="53"/>
                  </a:cubicBezTo>
                  <a:cubicBezTo>
                    <a:pt x="92" y="18"/>
                    <a:pt x="75" y="1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4186;p61"/>
            <p:cNvSpPr/>
            <p:nvPr/>
          </p:nvSpPr>
          <p:spPr>
            <a:xfrm>
              <a:off x="381495" y="612604"/>
              <a:ext cx="15833" cy="20192"/>
            </a:xfrm>
            <a:custGeom>
              <a:avLst/>
              <a:gdLst/>
              <a:ahLst/>
              <a:cxnLst/>
              <a:rect l="l" t="t" r="r" b="b"/>
              <a:pathLst>
                <a:path w="88" h="109" extrusionOk="0">
                  <a:moveTo>
                    <a:pt x="53" y="0"/>
                  </a:moveTo>
                  <a:cubicBezTo>
                    <a:pt x="18" y="0"/>
                    <a:pt x="0" y="35"/>
                    <a:pt x="0" y="52"/>
                  </a:cubicBezTo>
                  <a:cubicBezTo>
                    <a:pt x="0" y="70"/>
                    <a:pt x="18" y="109"/>
                    <a:pt x="53" y="109"/>
                  </a:cubicBezTo>
                  <a:cubicBezTo>
                    <a:pt x="70" y="109"/>
                    <a:pt x="87" y="70"/>
                    <a:pt x="87" y="52"/>
                  </a:cubicBezTo>
                  <a:cubicBezTo>
                    <a:pt x="87" y="18"/>
                    <a:pt x="70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4187;p61"/>
            <p:cNvSpPr/>
            <p:nvPr/>
          </p:nvSpPr>
          <p:spPr>
            <a:xfrm>
              <a:off x="462816" y="608529"/>
              <a:ext cx="16732" cy="20377"/>
            </a:xfrm>
            <a:custGeom>
              <a:avLst/>
              <a:gdLst/>
              <a:ahLst/>
              <a:cxnLst/>
              <a:rect l="l" t="t" r="r" b="b"/>
              <a:pathLst>
                <a:path w="93" h="110" extrusionOk="0">
                  <a:moveTo>
                    <a:pt x="53" y="0"/>
                  </a:moveTo>
                  <a:cubicBezTo>
                    <a:pt x="18" y="0"/>
                    <a:pt x="1" y="40"/>
                    <a:pt x="1" y="57"/>
                  </a:cubicBezTo>
                  <a:cubicBezTo>
                    <a:pt x="1" y="74"/>
                    <a:pt x="18" y="109"/>
                    <a:pt x="36" y="109"/>
                  </a:cubicBezTo>
                  <a:cubicBezTo>
                    <a:pt x="71" y="92"/>
                    <a:pt x="92" y="74"/>
                    <a:pt x="92" y="57"/>
                  </a:cubicBezTo>
                  <a:cubicBezTo>
                    <a:pt x="92" y="22"/>
                    <a:pt x="71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4188;p61"/>
            <p:cNvSpPr/>
            <p:nvPr/>
          </p:nvSpPr>
          <p:spPr>
            <a:xfrm>
              <a:off x="544316" y="605195"/>
              <a:ext cx="16552" cy="17228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53" y="1"/>
                  </a:moveTo>
                  <a:cubicBezTo>
                    <a:pt x="18" y="1"/>
                    <a:pt x="1" y="40"/>
                    <a:pt x="1" y="58"/>
                  </a:cubicBezTo>
                  <a:cubicBezTo>
                    <a:pt x="1" y="75"/>
                    <a:pt x="18" y="92"/>
                    <a:pt x="35" y="92"/>
                  </a:cubicBezTo>
                  <a:cubicBezTo>
                    <a:pt x="74" y="92"/>
                    <a:pt x="92" y="75"/>
                    <a:pt x="92" y="58"/>
                  </a:cubicBezTo>
                  <a:cubicBezTo>
                    <a:pt x="92" y="18"/>
                    <a:pt x="74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4189;p61"/>
            <p:cNvSpPr/>
            <p:nvPr/>
          </p:nvSpPr>
          <p:spPr>
            <a:xfrm>
              <a:off x="622578" y="602046"/>
              <a:ext cx="19791" cy="17043"/>
            </a:xfrm>
            <a:custGeom>
              <a:avLst/>
              <a:gdLst/>
              <a:ahLst/>
              <a:cxnLst/>
              <a:rect l="l" t="t" r="r" b="b"/>
              <a:pathLst>
                <a:path w="110" h="92" extrusionOk="0">
                  <a:moveTo>
                    <a:pt x="75" y="1"/>
                  </a:moveTo>
                  <a:cubicBezTo>
                    <a:pt x="35" y="1"/>
                    <a:pt x="18" y="18"/>
                    <a:pt x="18" y="57"/>
                  </a:cubicBezTo>
                  <a:cubicBezTo>
                    <a:pt x="1" y="75"/>
                    <a:pt x="18" y="92"/>
                    <a:pt x="53" y="92"/>
                  </a:cubicBezTo>
                  <a:cubicBezTo>
                    <a:pt x="75" y="92"/>
                    <a:pt x="109" y="75"/>
                    <a:pt x="109" y="35"/>
                  </a:cubicBezTo>
                  <a:cubicBezTo>
                    <a:pt x="109" y="18"/>
                    <a:pt x="92" y="1"/>
                    <a:pt x="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4190;p61"/>
            <p:cNvSpPr/>
            <p:nvPr/>
          </p:nvSpPr>
          <p:spPr>
            <a:xfrm>
              <a:off x="704078" y="598896"/>
              <a:ext cx="19611" cy="17043"/>
            </a:xfrm>
            <a:custGeom>
              <a:avLst/>
              <a:gdLst/>
              <a:ahLst/>
              <a:cxnLst/>
              <a:rect l="l" t="t" r="r" b="b"/>
              <a:pathLst>
                <a:path w="109" h="92" extrusionOk="0">
                  <a:moveTo>
                    <a:pt x="74" y="0"/>
                  </a:moveTo>
                  <a:cubicBezTo>
                    <a:pt x="35" y="0"/>
                    <a:pt x="18" y="18"/>
                    <a:pt x="18" y="52"/>
                  </a:cubicBezTo>
                  <a:cubicBezTo>
                    <a:pt x="0" y="74"/>
                    <a:pt x="18" y="92"/>
                    <a:pt x="57" y="92"/>
                  </a:cubicBezTo>
                  <a:cubicBezTo>
                    <a:pt x="74" y="92"/>
                    <a:pt x="92" y="74"/>
                    <a:pt x="109" y="35"/>
                  </a:cubicBezTo>
                  <a:cubicBezTo>
                    <a:pt x="109" y="18"/>
                    <a:pt x="92" y="0"/>
                    <a:pt x="7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" name="Google Shape;4191;p61"/>
          <p:cNvGrpSpPr/>
          <p:nvPr/>
        </p:nvGrpSpPr>
        <p:grpSpPr>
          <a:xfrm rot="-5400000" flipH="1">
            <a:off x="697232" y="5502948"/>
            <a:ext cx="1081023" cy="719934"/>
            <a:chOff x="7595029" y="282856"/>
            <a:chExt cx="1179125" cy="1047024"/>
          </a:xfrm>
        </p:grpSpPr>
        <p:sp>
          <p:nvSpPr>
            <p:cNvPr id="824" name="Google Shape;4192;p6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4193;p61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4194;p6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4195;p61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4196;p6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4197;p61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4198;p6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4199;p61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4200;p6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4201;p61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4202;p6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4203;p61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4204;p6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4205;p61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4206;p6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4207;p61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4208;p6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4209;p61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4210;p6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4211;p61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4212;p6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4213;p61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4214;p6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4215;p61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4216;p6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4217;p61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4218;p6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4219;p61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4220;p6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4221;p61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4222;p6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4223;p61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" name="Google Shape;4224;p61"/>
          <p:cNvGrpSpPr/>
          <p:nvPr/>
        </p:nvGrpSpPr>
        <p:grpSpPr>
          <a:xfrm rot="-5400000" flipH="1">
            <a:off x="460233" y="4019089"/>
            <a:ext cx="1555005" cy="562736"/>
            <a:chOff x="5747281" y="232051"/>
            <a:chExt cx="1696122" cy="818406"/>
          </a:xfrm>
        </p:grpSpPr>
        <p:sp>
          <p:nvSpPr>
            <p:cNvPr id="857" name="Google Shape;4225;p61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4226;p61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4227;p61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4228;p61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4229;p61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4230;p61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3" name="Google Shape;4231;p61"/>
          <p:cNvSpPr/>
          <p:nvPr/>
        </p:nvSpPr>
        <p:spPr>
          <a:xfrm rot="5807464">
            <a:off x="1517545" y="4917852"/>
            <a:ext cx="1038487" cy="778865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4" name="Google Shape;3445;p61"/>
          <p:cNvGrpSpPr/>
          <p:nvPr/>
        </p:nvGrpSpPr>
        <p:grpSpPr>
          <a:xfrm>
            <a:off x="2384236" y="77834"/>
            <a:ext cx="1559703" cy="6702353"/>
            <a:chOff x="2647285" y="58375"/>
            <a:chExt cx="1559703" cy="5026765"/>
          </a:xfrm>
        </p:grpSpPr>
        <p:sp>
          <p:nvSpPr>
            <p:cNvPr id="865" name="Google Shape;3446;p61"/>
            <p:cNvSpPr/>
            <p:nvPr/>
          </p:nvSpPr>
          <p:spPr>
            <a:xfrm rot="5400000">
              <a:off x="520725" y="2184935"/>
              <a:ext cx="5026765" cy="773644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3447;p61"/>
            <p:cNvSpPr/>
            <p:nvPr/>
          </p:nvSpPr>
          <p:spPr>
            <a:xfrm rot="5400000">
              <a:off x="546023" y="2209773"/>
              <a:ext cx="5026765" cy="723969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3448;p61"/>
            <p:cNvSpPr/>
            <p:nvPr/>
          </p:nvSpPr>
          <p:spPr>
            <a:xfrm rot="5400000">
              <a:off x="573045" y="2232655"/>
              <a:ext cx="5026765" cy="678204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3449;p61"/>
            <p:cNvSpPr/>
            <p:nvPr/>
          </p:nvSpPr>
          <p:spPr>
            <a:xfrm rot="5400000">
              <a:off x="616970" y="2238865"/>
              <a:ext cx="5026765" cy="665785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3450;p61"/>
            <p:cNvSpPr/>
            <p:nvPr/>
          </p:nvSpPr>
          <p:spPr>
            <a:xfrm rot="5400000">
              <a:off x="660666" y="2245304"/>
              <a:ext cx="5026765" cy="652906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3451;p61"/>
            <p:cNvSpPr/>
            <p:nvPr/>
          </p:nvSpPr>
          <p:spPr>
            <a:xfrm rot="5400000">
              <a:off x="704361" y="2251514"/>
              <a:ext cx="5026765" cy="640487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3452;p61"/>
            <p:cNvSpPr/>
            <p:nvPr/>
          </p:nvSpPr>
          <p:spPr>
            <a:xfrm rot="5400000">
              <a:off x="748172" y="2257838"/>
              <a:ext cx="5026765" cy="627839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3453;p61"/>
            <p:cNvSpPr/>
            <p:nvPr/>
          </p:nvSpPr>
          <p:spPr>
            <a:xfrm rot="5400000">
              <a:off x="789338" y="2261518"/>
              <a:ext cx="5026765" cy="620479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3454;p61"/>
            <p:cNvSpPr/>
            <p:nvPr/>
          </p:nvSpPr>
          <p:spPr>
            <a:xfrm rot="5400000">
              <a:off x="832918" y="2268072"/>
              <a:ext cx="5026765" cy="607371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3455;p61"/>
            <p:cNvSpPr/>
            <p:nvPr/>
          </p:nvSpPr>
          <p:spPr>
            <a:xfrm rot="5400000">
              <a:off x="876844" y="2274281"/>
              <a:ext cx="5026765" cy="594952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3456;p61"/>
            <p:cNvSpPr/>
            <p:nvPr/>
          </p:nvSpPr>
          <p:spPr>
            <a:xfrm rot="5400000">
              <a:off x="919619" y="2281411"/>
              <a:ext cx="5026765" cy="580693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3457;p61"/>
            <p:cNvSpPr/>
            <p:nvPr/>
          </p:nvSpPr>
          <p:spPr>
            <a:xfrm rot="5400000">
              <a:off x="963545" y="2287620"/>
              <a:ext cx="5026765" cy="568274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3458;p61"/>
            <p:cNvSpPr/>
            <p:nvPr/>
          </p:nvSpPr>
          <p:spPr>
            <a:xfrm rot="5400000">
              <a:off x="1007126" y="2293944"/>
              <a:ext cx="5026765" cy="555626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3459;p61"/>
            <p:cNvSpPr/>
            <p:nvPr/>
          </p:nvSpPr>
          <p:spPr>
            <a:xfrm rot="5400000">
              <a:off x="1048981" y="2298084"/>
              <a:ext cx="5026765" cy="547346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3460;p61"/>
            <p:cNvSpPr/>
            <p:nvPr/>
          </p:nvSpPr>
          <p:spPr>
            <a:xfrm rot="5400000">
              <a:off x="1091987" y="2305213"/>
              <a:ext cx="5026765" cy="533088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3461;p61"/>
            <p:cNvSpPr/>
            <p:nvPr/>
          </p:nvSpPr>
          <p:spPr>
            <a:xfrm rot="5400000">
              <a:off x="1136142" y="2311193"/>
              <a:ext cx="5026765" cy="521129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3462;p61"/>
            <p:cNvSpPr/>
            <p:nvPr/>
          </p:nvSpPr>
          <p:spPr>
            <a:xfrm rot="5400000">
              <a:off x="1159140" y="2297164"/>
              <a:ext cx="5026765" cy="549186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3463;p61"/>
            <p:cNvSpPr/>
            <p:nvPr/>
          </p:nvSpPr>
          <p:spPr>
            <a:xfrm rot="5400000">
              <a:off x="1177998" y="2278306"/>
              <a:ext cx="5026765" cy="586903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3464;p61"/>
            <p:cNvSpPr/>
            <p:nvPr/>
          </p:nvSpPr>
          <p:spPr>
            <a:xfrm rot="5400000">
              <a:off x="1196051" y="2260023"/>
              <a:ext cx="5026765" cy="623469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3465;p61"/>
            <p:cNvSpPr/>
            <p:nvPr/>
          </p:nvSpPr>
          <p:spPr>
            <a:xfrm rot="5400000">
              <a:off x="1214794" y="2240820"/>
              <a:ext cx="5026765" cy="661875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3466;p61"/>
            <p:cNvSpPr/>
            <p:nvPr/>
          </p:nvSpPr>
          <p:spPr>
            <a:xfrm rot="5400000">
              <a:off x="1232847" y="2222766"/>
              <a:ext cx="5026765" cy="697982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3467;p61"/>
            <p:cNvSpPr/>
            <p:nvPr/>
          </p:nvSpPr>
          <p:spPr>
            <a:xfrm rot="5400000">
              <a:off x="1251130" y="2203793"/>
              <a:ext cx="5026765" cy="735928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3468;p61"/>
            <p:cNvSpPr/>
            <p:nvPr/>
          </p:nvSpPr>
          <p:spPr>
            <a:xfrm rot="5400000">
              <a:off x="1267803" y="2183440"/>
              <a:ext cx="5026765" cy="776634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3469;p61"/>
            <p:cNvSpPr/>
            <p:nvPr/>
          </p:nvSpPr>
          <p:spPr>
            <a:xfrm rot="5400000">
              <a:off x="1286546" y="2164697"/>
              <a:ext cx="5026765" cy="814120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" name="Google Shape;3425;p61"/>
          <p:cNvSpPr txBox="1">
            <a:spLocks/>
          </p:cNvSpPr>
          <p:nvPr/>
        </p:nvSpPr>
        <p:spPr>
          <a:xfrm flipH="1">
            <a:off x="3851920" y="522068"/>
            <a:ext cx="4615228" cy="1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ebas Neue"/>
              <a:buNone/>
              <a:defRPr sz="48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Arial"/>
              <a:buNone/>
              <a:defRPr sz="4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ES" sz="6000" kern="0"/>
              <a:t>Fin de la presentación</a:t>
            </a:r>
            <a:endParaRPr lang="es-ES" sz="6000" kern="0" dirty="0"/>
          </a:p>
        </p:txBody>
      </p:sp>
      <p:sp>
        <p:nvSpPr>
          <p:cNvPr id="890" name="Google Shape;3423;p61"/>
          <p:cNvSpPr txBox="1">
            <a:spLocks noGrp="1"/>
          </p:cNvSpPr>
          <p:nvPr>
            <p:ph type="subTitle" idx="1"/>
          </p:nvPr>
        </p:nvSpPr>
        <p:spPr>
          <a:xfrm>
            <a:off x="4233534" y="3263498"/>
            <a:ext cx="38520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" dirty="0"/>
              <a:t>Contacto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lip@inap.es</a:t>
            </a:r>
            <a:endParaRPr dirty="0"/>
          </a:p>
        </p:txBody>
      </p:sp>
      <p:pic>
        <p:nvPicPr>
          <p:cNvPr id="1032" name="Picture 8" descr="Red Social del INAP">
            <a:hlinkClick r:id="rId3" tooltip="Cuenta Twitter del INAP"/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5696" y="5445224"/>
            <a:ext cx="333375" cy="333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twitter del INAP">
            <a:hlinkClick r:id="rId5" tooltip="Página Facebook del INA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967" y="5445223"/>
            <a:ext cx="333375" cy="333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facebook del INAP">
            <a:hlinkClick r:id="rId7" tooltip="Página Linkedin del INA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4697" y="5445221"/>
            <a:ext cx="333375" cy="333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5" name="Picture 11" descr="Linkedin">
            <a:hlinkClick r:id="rId9" tooltip="Noticias del INAP en formato RSS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5458292"/>
            <a:ext cx="333375" cy="333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Youtube">
            <a:hlinkClick r:id="rId11" tooltip="Canal YouTube del INA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9584" y="5461004"/>
            <a:ext cx="333375" cy="333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2" name="Picture 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104" y="3284984"/>
            <a:ext cx="3057525" cy="647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63644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40"/>
          <p:cNvSpPr/>
          <p:nvPr/>
        </p:nvSpPr>
        <p:spPr>
          <a:xfrm>
            <a:off x="2294478" y="4627360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4" name="Google Shape;2584;p40"/>
          <p:cNvSpPr/>
          <p:nvPr/>
        </p:nvSpPr>
        <p:spPr>
          <a:xfrm>
            <a:off x="8064767" y="1744474"/>
            <a:ext cx="1003286" cy="1337715"/>
          </a:xfrm>
          <a:custGeom>
            <a:avLst/>
            <a:gdLst/>
            <a:ahLst/>
            <a:cxnLst/>
            <a:rect l="l" t="t" r="r" b="b"/>
            <a:pathLst>
              <a:path w="8525" h="8525" extrusionOk="0">
                <a:moveTo>
                  <a:pt x="4264" y="74"/>
                </a:moveTo>
                <a:cubicBezTo>
                  <a:pt x="6566" y="74"/>
                  <a:pt x="8450" y="1958"/>
                  <a:pt x="8450" y="4260"/>
                </a:cubicBezTo>
                <a:cubicBezTo>
                  <a:pt x="8450" y="6566"/>
                  <a:pt x="6566" y="8451"/>
                  <a:pt x="4264" y="8451"/>
                </a:cubicBezTo>
                <a:cubicBezTo>
                  <a:pt x="1958" y="8451"/>
                  <a:pt x="74" y="6566"/>
                  <a:pt x="74" y="4260"/>
                </a:cubicBezTo>
                <a:cubicBezTo>
                  <a:pt x="74" y="1958"/>
                  <a:pt x="1958" y="74"/>
                  <a:pt x="4264" y="74"/>
                </a:cubicBezTo>
                <a:close/>
                <a:moveTo>
                  <a:pt x="4264" y="0"/>
                </a:moveTo>
                <a:cubicBezTo>
                  <a:pt x="1923" y="0"/>
                  <a:pt x="0" y="1924"/>
                  <a:pt x="0" y="4260"/>
                </a:cubicBezTo>
                <a:cubicBezTo>
                  <a:pt x="0" y="6601"/>
                  <a:pt x="1923" y="8524"/>
                  <a:pt x="4264" y="8524"/>
                </a:cubicBezTo>
                <a:cubicBezTo>
                  <a:pt x="6618" y="8524"/>
                  <a:pt x="8524" y="6601"/>
                  <a:pt x="8524" y="4260"/>
                </a:cubicBezTo>
                <a:cubicBezTo>
                  <a:pt x="8524" y="1924"/>
                  <a:pt x="6618" y="0"/>
                  <a:pt x="4264" y="0"/>
                </a:cubicBezTo>
                <a:close/>
              </a:path>
            </a:pathLst>
          </a:custGeom>
          <a:solidFill>
            <a:schemeClr val="accent2"/>
          </a:solidFill>
          <a:ln w="1143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5" name="Google Shape;2585;p40"/>
          <p:cNvSpPr txBox="1">
            <a:spLocks noGrp="1"/>
          </p:cNvSpPr>
          <p:nvPr>
            <p:ph type="title"/>
          </p:nvPr>
        </p:nvSpPr>
        <p:spPr>
          <a:xfrm>
            <a:off x="488622" y="370600"/>
            <a:ext cx="6347498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Servicios del Laboratorio de Innovación Pública (LIP)</a:t>
            </a:r>
            <a:endParaRPr dirty="0"/>
          </a:p>
        </p:txBody>
      </p:sp>
      <p:grpSp>
        <p:nvGrpSpPr>
          <p:cNvPr id="2587" name="Google Shape;2587;p40"/>
          <p:cNvGrpSpPr/>
          <p:nvPr/>
        </p:nvGrpSpPr>
        <p:grpSpPr>
          <a:xfrm>
            <a:off x="5435734" y="4248620"/>
            <a:ext cx="3332787" cy="2315944"/>
            <a:chOff x="4604850" y="2642751"/>
            <a:chExt cx="4289438" cy="2382689"/>
          </a:xfrm>
        </p:grpSpPr>
        <p:sp>
          <p:nvSpPr>
            <p:cNvPr id="2588" name="Google Shape;2588;p40"/>
            <p:cNvSpPr/>
            <p:nvPr/>
          </p:nvSpPr>
          <p:spPr>
            <a:xfrm>
              <a:off x="7360072" y="2642751"/>
              <a:ext cx="420900" cy="4209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40"/>
            <p:cNvSpPr/>
            <p:nvPr/>
          </p:nvSpPr>
          <p:spPr>
            <a:xfrm>
              <a:off x="6624665" y="4017195"/>
              <a:ext cx="763200" cy="7632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5683749" y="4280327"/>
              <a:ext cx="237000" cy="2370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  <a:effectLst>
              <a:outerShdw blurRad="100013" dist="133350" dir="1740000" algn="bl" rotWithShape="0">
                <a:schemeClr val="accent1">
                  <a:alpha val="42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4604850" y="2792791"/>
              <a:ext cx="4289438" cy="2232648"/>
            </a:xfrm>
            <a:custGeom>
              <a:avLst/>
              <a:gdLst/>
              <a:ahLst/>
              <a:cxnLst/>
              <a:rect l="l" t="t" r="r" b="b"/>
              <a:pathLst>
                <a:path w="19020" h="9900" extrusionOk="0">
                  <a:moveTo>
                    <a:pt x="6436" y="39"/>
                  </a:moveTo>
                  <a:cubicBezTo>
                    <a:pt x="6527" y="39"/>
                    <a:pt x="6619" y="57"/>
                    <a:pt x="6706" y="57"/>
                  </a:cubicBezTo>
                  <a:cubicBezTo>
                    <a:pt x="7180" y="109"/>
                    <a:pt x="7576" y="257"/>
                    <a:pt x="7959" y="401"/>
                  </a:cubicBezTo>
                  <a:cubicBezTo>
                    <a:pt x="8411" y="566"/>
                    <a:pt x="8903" y="744"/>
                    <a:pt x="9464" y="744"/>
                  </a:cubicBezTo>
                  <a:lnTo>
                    <a:pt x="9499" y="744"/>
                  </a:lnTo>
                  <a:cubicBezTo>
                    <a:pt x="10078" y="744"/>
                    <a:pt x="10496" y="601"/>
                    <a:pt x="10970" y="435"/>
                  </a:cubicBezTo>
                  <a:cubicBezTo>
                    <a:pt x="11240" y="327"/>
                    <a:pt x="11514" y="240"/>
                    <a:pt x="11818" y="166"/>
                  </a:cubicBezTo>
                  <a:cubicBezTo>
                    <a:pt x="12145" y="109"/>
                    <a:pt x="12436" y="74"/>
                    <a:pt x="12710" y="74"/>
                  </a:cubicBezTo>
                  <a:cubicBezTo>
                    <a:pt x="13415" y="74"/>
                    <a:pt x="13977" y="257"/>
                    <a:pt x="14686" y="509"/>
                  </a:cubicBezTo>
                  <a:cubicBezTo>
                    <a:pt x="14777" y="544"/>
                    <a:pt x="14886" y="583"/>
                    <a:pt x="14973" y="618"/>
                  </a:cubicBezTo>
                  <a:cubicBezTo>
                    <a:pt x="15882" y="2885"/>
                    <a:pt x="16914" y="5204"/>
                    <a:pt x="17910" y="7437"/>
                  </a:cubicBezTo>
                  <a:cubicBezTo>
                    <a:pt x="18258" y="8198"/>
                    <a:pt x="18619" y="9012"/>
                    <a:pt x="18963" y="9791"/>
                  </a:cubicBezTo>
                  <a:cubicBezTo>
                    <a:pt x="18654" y="9812"/>
                    <a:pt x="18310" y="9812"/>
                    <a:pt x="17984" y="9812"/>
                  </a:cubicBezTo>
                  <a:cubicBezTo>
                    <a:pt x="17623" y="9830"/>
                    <a:pt x="17240" y="9847"/>
                    <a:pt x="16879" y="9847"/>
                  </a:cubicBezTo>
                  <a:cubicBezTo>
                    <a:pt x="16535" y="9847"/>
                    <a:pt x="16226" y="9830"/>
                    <a:pt x="15952" y="9812"/>
                  </a:cubicBezTo>
                  <a:cubicBezTo>
                    <a:pt x="15408" y="9773"/>
                    <a:pt x="14973" y="9647"/>
                    <a:pt x="14521" y="9503"/>
                  </a:cubicBezTo>
                  <a:cubicBezTo>
                    <a:pt x="14268" y="9412"/>
                    <a:pt x="13977" y="9321"/>
                    <a:pt x="13689" y="9268"/>
                  </a:cubicBezTo>
                  <a:cubicBezTo>
                    <a:pt x="13380" y="9194"/>
                    <a:pt x="13106" y="9160"/>
                    <a:pt x="12837" y="9160"/>
                  </a:cubicBezTo>
                  <a:cubicBezTo>
                    <a:pt x="12236" y="9160"/>
                    <a:pt x="11766" y="9321"/>
                    <a:pt x="11257" y="9464"/>
                  </a:cubicBezTo>
                  <a:cubicBezTo>
                    <a:pt x="10752" y="9630"/>
                    <a:pt x="10208" y="9791"/>
                    <a:pt x="9499" y="9812"/>
                  </a:cubicBezTo>
                  <a:cubicBezTo>
                    <a:pt x="8920" y="9812"/>
                    <a:pt x="8485" y="9647"/>
                    <a:pt x="8011" y="9486"/>
                  </a:cubicBezTo>
                  <a:cubicBezTo>
                    <a:pt x="7850" y="9429"/>
                    <a:pt x="7667" y="9355"/>
                    <a:pt x="7467" y="9303"/>
                  </a:cubicBezTo>
                  <a:cubicBezTo>
                    <a:pt x="7054" y="9194"/>
                    <a:pt x="6688" y="9138"/>
                    <a:pt x="6362" y="9138"/>
                  </a:cubicBezTo>
                  <a:cubicBezTo>
                    <a:pt x="5909" y="9138"/>
                    <a:pt x="5474" y="9229"/>
                    <a:pt x="4895" y="9429"/>
                  </a:cubicBezTo>
                  <a:cubicBezTo>
                    <a:pt x="3590" y="9847"/>
                    <a:pt x="2376" y="9865"/>
                    <a:pt x="923" y="9865"/>
                  </a:cubicBezTo>
                  <a:lnTo>
                    <a:pt x="52" y="9865"/>
                  </a:lnTo>
                  <a:cubicBezTo>
                    <a:pt x="505" y="8794"/>
                    <a:pt x="940" y="7706"/>
                    <a:pt x="1358" y="6658"/>
                  </a:cubicBezTo>
                  <a:cubicBezTo>
                    <a:pt x="2119" y="4678"/>
                    <a:pt x="2920" y="2650"/>
                    <a:pt x="3969" y="692"/>
                  </a:cubicBezTo>
                  <a:cubicBezTo>
                    <a:pt x="4117" y="635"/>
                    <a:pt x="4278" y="583"/>
                    <a:pt x="4443" y="509"/>
                  </a:cubicBezTo>
                  <a:cubicBezTo>
                    <a:pt x="5039" y="292"/>
                    <a:pt x="5727" y="39"/>
                    <a:pt x="6436" y="39"/>
                  </a:cubicBezTo>
                  <a:close/>
                  <a:moveTo>
                    <a:pt x="6436" y="0"/>
                  </a:moveTo>
                  <a:cubicBezTo>
                    <a:pt x="5727" y="0"/>
                    <a:pt x="5039" y="257"/>
                    <a:pt x="4421" y="474"/>
                  </a:cubicBezTo>
                  <a:cubicBezTo>
                    <a:pt x="4260" y="544"/>
                    <a:pt x="4095" y="601"/>
                    <a:pt x="3951" y="653"/>
                  </a:cubicBezTo>
                  <a:lnTo>
                    <a:pt x="3934" y="653"/>
                  </a:lnTo>
                  <a:cubicBezTo>
                    <a:pt x="2898" y="2633"/>
                    <a:pt x="2084" y="4660"/>
                    <a:pt x="1323" y="6636"/>
                  </a:cubicBezTo>
                  <a:cubicBezTo>
                    <a:pt x="905" y="7706"/>
                    <a:pt x="470" y="8812"/>
                    <a:pt x="0" y="9882"/>
                  </a:cubicBezTo>
                  <a:lnTo>
                    <a:pt x="0" y="9899"/>
                  </a:lnTo>
                  <a:lnTo>
                    <a:pt x="923" y="9899"/>
                  </a:lnTo>
                  <a:cubicBezTo>
                    <a:pt x="2393" y="9899"/>
                    <a:pt x="3607" y="9882"/>
                    <a:pt x="4913" y="9464"/>
                  </a:cubicBezTo>
                  <a:cubicBezTo>
                    <a:pt x="5492" y="9268"/>
                    <a:pt x="5909" y="9177"/>
                    <a:pt x="6362" y="9177"/>
                  </a:cubicBezTo>
                  <a:cubicBezTo>
                    <a:pt x="6688" y="9177"/>
                    <a:pt x="7032" y="9229"/>
                    <a:pt x="7450" y="9338"/>
                  </a:cubicBezTo>
                  <a:cubicBezTo>
                    <a:pt x="7650" y="9395"/>
                    <a:pt x="7833" y="9464"/>
                    <a:pt x="8011" y="9521"/>
                  </a:cubicBezTo>
                  <a:cubicBezTo>
                    <a:pt x="8485" y="9682"/>
                    <a:pt x="8920" y="9847"/>
                    <a:pt x="9499" y="9847"/>
                  </a:cubicBezTo>
                  <a:cubicBezTo>
                    <a:pt x="10226" y="9830"/>
                    <a:pt x="10752" y="9664"/>
                    <a:pt x="11274" y="9503"/>
                  </a:cubicBezTo>
                  <a:cubicBezTo>
                    <a:pt x="11766" y="9355"/>
                    <a:pt x="12236" y="9194"/>
                    <a:pt x="12837" y="9194"/>
                  </a:cubicBezTo>
                  <a:cubicBezTo>
                    <a:pt x="13106" y="9194"/>
                    <a:pt x="13380" y="9229"/>
                    <a:pt x="13668" y="9303"/>
                  </a:cubicBezTo>
                  <a:cubicBezTo>
                    <a:pt x="13977" y="9355"/>
                    <a:pt x="14251" y="9447"/>
                    <a:pt x="14521" y="9538"/>
                  </a:cubicBezTo>
                  <a:cubicBezTo>
                    <a:pt x="14973" y="9682"/>
                    <a:pt x="15408" y="9812"/>
                    <a:pt x="15952" y="9847"/>
                  </a:cubicBezTo>
                  <a:cubicBezTo>
                    <a:pt x="16226" y="9865"/>
                    <a:pt x="16535" y="9882"/>
                    <a:pt x="16879" y="9882"/>
                  </a:cubicBezTo>
                  <a:cubicBezTo>
                    <a:pt x="17240" y="9882"/>
                    <a:pt x="17623" y="9865"/>
                    <a:pt x="17984" y="9847"/>
                  </a:cubicBezTo>
                  <a:cubicBezTo>
                    <a:pt x="18328" y="9847"/>
                    <a:pt x="18672" y="9847"/>
                    <a:pt x="18998" y="9830"/>
                  </a:cubicBezTo>
                  <a:lnTo>
                    <a:pt x="19020" y="9830"/>
                  </a:lnTo>
                  <a:lnTo>
                    <a:pt x="19020" y="9812"/>
                  </a:lnTo>
                  <a:cubicBezTo>
                    <a:pt x="18654" y="9012"/>
                    <a:pt x="18293" y="8198"/>
                    <a:pt x="17949" y="7419"/>
                  </a:cubicBezTo>
                  <a:cubicBezTo>
                    <a:pt x="16953" y="5187"/>
                    <a:pt x="15917" y="2868"/>
                    <a:pt x="15012" y="583"/>
                  </a:cubicBezTo>
                  <a:lnTo>
                    <a:pt x="14995" y="583"/>
                  </a:lnTo>
                  <a:cubicBezTo>
                    <a:pt x="14903" y="544"/>
                    <a:pt x="14795" y="509"/>
                    <a:pt x="14686" y="474"/>
                  </a:cubicBezTo>
                  <a:cubicBezTo>
                    <a:pt x="13977" y="240"/>
                    <a:pt x="13415" y="39"/>
                    <a:pt x="12710" y="39"/>
                  </a:cubicBezTo>
                  <a:cubicBezTo>
                    <a:pt x="12436" y="39"/>
                    <a:pt x="12127" y="74"/>
                    <a:pt x="11818" y="131"/>
                  </a:cubicBezTo>
                  <a:cubicBezTo>
                    <a:pt x="11514" y="200"/>
                    <a:pt x="11222" y="292"/>
                    <a:pt x="10948" y="401"/>
                  </a:cubicBezTo>
                  <a:cubicBezTo>
                    <a:pt x="10496" y="566"/>
                    <a:pt x="10060" y="709"/>
                    <a:pt x="9499" y="709"/>
                  </a:cubicBezTo>
                  <a:lnTo>
                    <a:pt x="9464" y="709"/>
                  </a:lnTo>
                  <a:cubicBezTo>
                    <a:pt x="8903" y="709"/>
                    <a:pt x="8429" y="527"/>
                    <a:pt x="7976" y="366"/>
                  </a:cubicBezTo>
                  <a:cubicBezTo>
                    <a:pt x="7576" y="218"/>
                    <a:pt x="7180" y="74"/>
                    <a:pt x="6706" y="22"/>
                  </a:cubicBezTo>
                  <a:cubicBezTo>
                    <a:pt x="6619" y="22"/>
                    <a:pt x="6527" y="0"/>
                    <a:pt x="643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4678369" y="4690306"/>
              <a:ext cx="4137436" cy="176131"/>
            </a:xfrm>
            <a:custGeom>
              <a:avLst/>
              <a:gdLst/>
              <a:ahLst/>
              <a:cxnLst/>
              <a:rect l="l" t="t" r="r" b="b"/>
              <a:pathLst>
                <a:path w="18346" h="781" extrusionOk="0">
                  <a:moveTo>
                    <a:pt x="12510" y="1"/>
                  </a:moveTo>
                  <a:cubicBezTo>
                    <a:pt x="11890" y="1"/>
                    <a:pt x="11369" y="184"/>
                    <a:pt x="10861" y="345"/>
                  </a:cubicBezTo>
                  <a:cubicBezTo>
                    <a:pt x="10352" y="528"/>
                    <a:pt x="9826" y="706"/>
                    <a:pt x="9173" y="706"/>
                  </a:cubicBezTo>
                  <a:cubicBezTo>
                    <a:pt x="8486" y="706"/>
                    <a:pt x="7942" y="528"/>
                    <a:pt x="7433" y="345"/>
                  </a:cubicBezTo>
                  <a:cubicBezTo>
                    <a:pt x="6945" y="188"/>
                    <a:pt x="6467" y="30"/>
                    <a:pt x="5883" y="30"/>
                  </a:cubicBezTo>
                  <a:cubicBezTo>
                    <a:pt x="5596" y="30"/>
                    <a:pt x="5283" y="68"/>
                    <a:pt x="4931" y="163"/>
                  </a:cubicBezTo>
                  <a:cubicBezTo>
                    <a:pt x="4730" y="219"/>
                    <a:pt x="4530" y="289"/>
                    <a:pt x="4352" y="345"/>
                  </a:cubicBezTo>
                  <a:cubicBezTo>
                    <a:pt x="3808" y="506"/>
                    <a:pt x="3281" y="672"/>
                    <a:pt x="2594" y="724"/>
                  </a:cubicBezTo>
                  <a:cubicBezTo>
                    <a:pt x="2285" y="745"/>
                    <a:pt x="1973" y="750"/>
                    <a:pt x="1658" y="750"/>
                  </a:cubicBezTo>
                  <a:cubicBezTo>
                    <a:pt x="1378" y="750"/>
                    <a:pt x="1097" y="746"/>
                    <a:pt x="814" y="746"/>
                  </a:cubicBezTo>
                  <a:lnTo>
                    <a:pt x="1" y="746"/>
                  </a:lnTo>
                  <a:lnTo>
                    <a:pt x="1" y="780"/>
                  </a:lnTo>
                  <a:lnTo>
                    <a:pt x="1558" y="780"/>
                  </a:lnTo>
                  <a:cubicBezTo>
                    <a:pt x="1902" y="780"/>
                    <a:pt x="2268" y="780"/>
                    <a:pt x="2594" y="763"/>
                  </a:cubicBezTo>
                  <a:cubicBezTo>
                    <a:pt x="3299" y="706"/>
                    <a:pt x="3808" y="546"/>
                    <a:pt x="4369" y="380"/>
                  </a:cubicBezTo>
                  <a:cubicBezTo>
                    <a:pt x="4552" y="328"/>
                    <a:pt x="4730" y="254"/>
                    <a:pt x="4948" y="202"/>
                  </a:cubicBezTo>
                  <a:cubicBezTo>
                    <a:pt x="5298" y="105"/>
                    <a:pt x="5607" y="66"/>
                    <a:pt x="5891" y="66"/>
                  </a:cubicBezTo>
                  <a:cubicBezTo>
                    <a:pt x="6462" y="66"/>
                    <a:pt x="6930" y="223"/>
                    <a:pt x="7415" y="380"/>
                  </a:cubicBezTo>
                  <a:cubicBezTo>
                    <a:pt x="7942" y="563"/>
                    <a:pt x="8468" y="746"/>
                    <a:pt x="9173" y="746"/>
                  </a:cubicBezTo>
                  <a:cubicBezTo>
                    <a:pt x="9826" y="746"/>
                    <a:pt x="10352" y="563"/>
                    <a:pt x="10879" y="380"/>
                  </a:cubicBezTo>
                  <a:cubicBezTo>
                    <a:pt x="11405" y="205"/>
                    <a:pt x="11906" y="41"/>
                    <a:pt x="12518" y="41"/>
                  </a:cubicBezTo>
                  <a:cubicBezTo>
                    <a:pt x="12665" y="41"/>
                    <a:pt x="12819" y="50"/>
                    <a:pt x="12981" y="71"/>
                  </a:cubicBezTo>
                  <a:cubicBezTo>
                    <a:pt x="13381" y="128"/>
                    <a:pt x="13742" y="254"/>
                    <a:pt x="14086" y="380"/>
                  </a:cubicBezTo>
                  <a:cubicBezTo>
                    <a:pt x="14451" y="506"/>
                    <a:pt x="14830" y="654"/>
                    <a:pt x="15265" y="706"/>
                  </a:cubicBezTo>
                  <a:cubicBezTo>
                    <a:pt x="15600" y="743"/>
                    <a:pt x="15954" y="758"/>
                    <a:pt x="16314" y="758"/>
                  </a:cubicBezTo>
                  <a:cubicBezTo>
                    <a:pt x="16675" y="758"/>
                    <a:pt x="17042" y="743"/>
                    <a:pt x="17406" y="724"/>
                  </a:cubicBezTo>
                  <a:cubicBezTo>
                    <a:pt x="17732" y="724"/>
                    <a:pt x="18058" y="706"/>
                    <a:pt x="18346" y="706"/>
                  </a:cubicBezTo>
                  <a:lnTo>
                    <a:pt x="18346" y="672"/>
                  </a:lnTo>
                  <a:cubicBezTo>
                    <a:pt x="18058" y="672"/>
                    <a:pt x="17732" y="689"/>
                    <a:pt x="17406" y="689"/>
                  </a:cubicBezTo>
                  <a:cubicBezTo>
                    <a:pt x="17035" y="707"/>
                    <a:pt x="16660" y="721"/>
                    <a:pt x="16295" y="721"/>
                  </a:cubicBezTo>
                  <a:cubicBezTo>
                    <a:pt x="15944" y="721"/>
                    <a:pt x="15602" y="708"/>
                    <a:pt x="15282" y="672"/>
                  </a:cubicBezTo>
                  <a:cubicBezTo>
                    <a:pt x="14847" y="615"/>
                    <a:pt x="14469" y="472"/>
                    <a:pt x="14086" y="345"/>
                  </a:cubicBezTo>
                  <a:cubicBezTo>
                    <a:pt x="13742" y="219"/>
                    <a:pt x="13381" y="93"/>
                    <a:pt x="12981" y="36"/>
                  </a:cubicBezTo>
                  <a:cubicBezTo>
                    <a:pt x="12817" y="12"/>
                    <a:pt x="12661" y="1"/>
                    <a:pt x="1251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4743093" y="4538532"/>
              <a:ext cx="4007986" cy="176808"/>
            </a:xfrm>
            <a:custGeom>
              <a:avLst/>
              <a:gdLst/>
              <a:ahLst/>
              <a:cxnLst/>
              <a:rect l="l" t="t" r="r" b="b"/>
              <a:pathLst>
                <a:path w="17772" h="784" extrusionOk="0">
                  <a:moveTo>
                    <a:pt x="12200" y="0"/>
                  </a:moveTo>
                  <a:cubicBezTo>
                    <a:pt x="11584" y="0"/>
                    <a:pt x="11056" y="180"/>
                    <a:pt x="10553" y="348"/>
                  </a:cubicBezTo>
                  <a:cubicBezTo>
                    <a:pt x="10048" y="527"/>
                    <a:pt x="9521" y="709"/>
                    <a:pt x="8886" y="709"/>
                  </a:cubicBezTo>
                  <a:cubicBezTo>
                    <a:pt x="8216" y="709"/>
                    <a:pt x="7690" y="527"/>
                    <a:pt x="7180" y="348"/>
                  </a:cubicBezTo>
                  <a:cubicBezTo>
                    <a:pt x="6687" y="173"/>
                    <a:pt x="6219" y="8"/>
                    <a:pt x="5647" y="8"/>
                  </a:cubicBezTo>
                  <a:cubicBezTo>
                    <a:pt x="5381" y="8"/>
                    <a:pt x="5093" y="44"/>
                    <a:pt x="4770" y="131"/>
                  </a:cubicBezTo>
                  <a:cubicBezTo>
                    <a:pt x="4517" y="200"/>
                    <a:pt x="4265" y="274"/>
                    <a:pt x="4047" y="348"/>
                  </a:cubicBezTo>
                  <a:cubicBezTo>
                    <a:pt x="3556" y="509"/>
                    <a:pt x="3103" y="657"/>
                    <a:pt x="2503" y="709"/>
                  </a:cubicBezTo>
                  <a:cubicBezTo>
                    <a:pt x="2185" y="741"/>
                    <a:pt x="1852" y="748"/>
                    <a:pt x="1513" y="748"/>
                  </a:cubicBezTo>
                  <a:cubicBezTo>
                    <a:pt x="1252" y="748"/>
                    <a:pt x="988" y="744"/>
                    <a:pt x="727" y="744"/>
                  </a:cubicBezTo>
                  <a:cubicBezTo>
                    <a:pt x="571" y="744"/>
                    <a:pt x="406" y="736"/>
                    <a:pt x="243" y="736"/>
                  </a:cubicBezTo>
                  <a:cubicBezTo>
                    <a:pt x="162" y="736"/>
                    <a:pt x="81" y="738"/>
                    <a:pt x="1" y="744"/>
                  </a:cubicBezTo>
                  <a:lnTo>
                    <a:pt x="1" y="783"/>
                  </a:lnTo>
                  <a:cubicBezTo>
                    <a:pt x="81" y="778"/>
                    <a:pt x="162" y="776"/>
                    <a:pt x="243" y="776"/>
                  </a:cubicBezTo>
                  <a:cubicBezTo>
                    <a:pt x="406" y="776"/>
                    <a:pt x="571" y="783"/>
                    <a:pt x="727" y="783"/>
                  </a:cubicBezTo>
                  <a:lnTo>
                    <a:pt x="1380" y="783"/>
                  </a:lnTo>
                  <a:cubicBezTo>
                    <a:pt x="1780" y="783"/>
                    <a:pt x="2159" y="783"/>
                    <a:pt x="2525" y="744"/>
                  </a:cubicBezTo>
                  <a:cubicBezTo>
                    <a:pt x="3103" y="692"/>
                    <a:pt x="3556" y="548"/>
                    <a:pt x="4047" y="383"/>
                  </a:cubicBezTo>
                  <a:cubicBezTo>
                    <a:pt x="4282" y="309"/>
                    <a:pt x="4517" y="239"/>
                    <a:pt x="4787" y="165"/>
                  </a:cubicBezTo>
                  <a:cubicBezTo>
                    <a:pt x="5103" y="80"/>
                    <a:pt x="5385" y="46"/>
                    <a:pt x="5646" y="46"/>
                  </a:cubicBezTo>
                  <a:cubicBezTo>
                    <a:pt x="6214" y="46"/>
                    <a:pt x="6680" y="210"/>
                    <a:pt x="7163" y="383"/>
                  </a:cubicBezTo>
                  <a:cubicBezTo>
                    <a:pt x="7690" y="566"/>
                    <a:pt x="8216" y="744"/>
                    <a:pt x="8886" y="744"/>
                  </a:cubicBezTo>
                  <a:cubicBezTo>
                    <a:pt x="9521" y="744"/>
                    <a:pt x="10048" y="566"/>
                    <a:pt x="10574" y="383"/>
                  </a:cubicBezTo>
                  <a:cubicBezTo>
                    <a:pt x="11069" y="203"/>
                    <a:pt x="11579" y="34"/>
                    <a:pt x="12183" y="34"/>
                  </a:cubicBezTo>
                  <a:cubicBezTo>
                    <a:pt x="12307" y="34"/>
                    <a:pt x="12435" y="41"/>
                    <a:pt x="12567" y="57"/>
                  </a:cubicBezTo>
                  <a:cubicBezTo>
                    <a:pt x="12985" y="92"/>
                    <a:pt x="13364" y="239"/>
                    <a:pt x="13729" y="366"/>
                  </a:cubicBezTo>
                  <a:cubicBezTo>
                    <a:pt x="14055" y="492"/>
                    <a:pt x="14399" y="618"/>
                    <a:pt x="14778" y="675"/>
                  </a:cubicBezTo>
                  <a:cubicBezTo>
                    <a:pt x="15131" y="732"/>
                    <a:pt x="15504" y="748"/>
                    <a:pt x="15888" y="748"/>
                  </a:cubicBezTo>
                  <a:cubicBezTo>
                    <a:pt x="16232" y="748"/>
                    <a:pt x="16584" y="735"/>
                    <a:pt x="16936" y="727"/>
                  </a:cubicBezTo>
                  <a:cubicBezTo>
                    <a:pt x="17228" y="709"/>
                    <a:pt x="17497" y="709"/>
                    <a:pt x="17771" y="709"/>
                  </a:cubicBezTo>
                  <a:lnTo>
                    <a:pt x="17771" y="675"/>
                  </a:lnTo>
                  <a:cubicBezTo>
                    <a:pt x="17497" y="675"/>
                    <a:pt x="17228" y="675"/>
                    <a:pt x="16936" y="692"/>
                  </a:cubicBezTo>
                  <a:cubicBezTo>
                    <a:pt x="16598" y="700"/>
                    <a:pt x="16260" y="711"/>
                    <a:pt x="15931" y="711"/>
                  </a:cubicBezTo>
                  <a:cubicBezTo>
                    <a:pt x="15535" y="711"/>
                    <a:pt x="15151" y="695"/>
                    <a:pt x="14795" y="635"/>
                  </a:cubicBezTo>
                  <a:cubicBezTo>
                    <a:pt x="14417" y="583"/>
                    <a:pt x="14073" y="457"/>
                    <a:pt x="13747" y="331"/>
                  </a:cubicBezTo>
                  <a:cubicBezTo>
                    <a:pt x="13381" y="200"/>
                    <a:pt x="13002" y="57"/>
                    <a:pt x="12567" y="22"/>
                  </a:cubicBezTo>
                  <a:cubicBezTo>
                    <a:pt x="12441" y="7"/>
                    <a:pt x="12319" y="0"/>
                    <a:pt x="12200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4804885" y="4368716"/>
              <a:ext cx="3884400" cy="203419"/>
            </a:xfrm>
            <a:custGeom>
              <a:avLst/>
              <a:gdLst/>
              <a:ahLst/>
              <a:cxnLst/>
              <a:rect l="l" t="t" r="r" b="b"/>
              <a:pathLst>
                <a:path w="17224" h="902" extrusionOk="0">
                  <a:moveTo>
                    <a:pt x="5407" y="1"/>
                  </a:moveTo>
                  <a:cubicBezTo>
                    <a:pt x="5117" y="1"/>
                    <a:pt x="4785" y="51"/>
                    <a:pt x="4387" y="174"/>
                  </a:cubicBezTo>
                  <a:cubicBezTo>
                    <a:pt x="4117" y="248"/>
                    <a:pt x="3900" y="340"/>
                    <a:pt x="3682" y="431"/>
                  </a:cubicBezTo>
                  <a:cubicBezTo>
                    <a:pt x="3317" y="575"/>
                    <a:pt x="2990" y="701"/>
                    <a:pt x="2555" y="792"/>
                  </a:cubicBezTo>
                  <a:cubicBezTo>
                    <a:pt x="2140" y="856"/>
                    <a:pt x="1698" y="875"/>
                    <a:pt x="1253" y="875"/>
                  </a:cubicBezTo>
                  <a:cubicBezTo>
                    <a:pt x="1059" y="875"/>
                    <a:pt x="864" y="872"/>
                    <a:pt x="671" y="866"/>
                  </a:cubicBezTo>
                  <a:lnTo>
                    <a:pt x="1" y="866"/>
                  </a:lnTo>
                  <a:lnTo>
                    <a:pt x="1" y="901"/>
                  </a:lnTo>
                  <a:lnTo>
                    <a:pt x="1289" y="901"/>
                  </a:lnTo>
                  <a:cubicBezTo>
                    <a:pt x="1724" y="901"/>
                    <a:pt x="2159" y="901"/>
                    <a:pt x="2555" y="827"/>
                  </a:cubicBezTo>
                  <a:cubicBezTo>
                    <a:pt x="2990" y="736"/>
                    <a:pt x="3338" y="610"/>
                    <a:pt x="3699" y="466"/>
                  </a:cubicBezTo>
                  <a:cubicBezTo>
                    <a:pt x="3917" y="375"/>
                    <a:pt x="4135" y="283"/>
                    <a:pt x="4387" y="214"/>
                  </a:cubicBezTo>
                  <a:cubicBezTo>
                    <a:pt x="4786" y="88"/>
                    <a:pt x="5114" y="38"/>
                    <a:pt x="5400" y="38"/>
                  </a:cubicBezTo>
                  <a:cubicBezTo>
                    <a:pt x="5945" y="38"/>
                    <a:pt x="6334" y="221"/>
                    <a:pt x="6763" y="409"/>
                  </a:cubicBezTo>
                  <a:cubicBezTo>
                    <a:pt x="7233" y="627"/>
                    <a:pt x="7707" y="845"/>
                    <a:pt x="8469" y="884"/>
                  </a:cubicBezTo>
                  <a:cubicBezTo>
                    <a:pt x="9139" y="884"/>
                    <a:pt x="9700" y="701"/>
                    <a:pt x="10244" y="501"/>
                  </a:cubicBezTo>
                  <a:cubicBezTo>
                    <a:pt x="10756" y="311"/>
                    <a:pt x="11291" y="122"/>
                    <a:pt x="11908" y="122"/>
                  </a:cubicBezTo>
                  <a:cubicBezTo>
                    <a:pt x="12056" y="122"/>
                    <a:pt x="12209" y="133"/>
                    <a:pt x="12367" y="157"/>
                  </a:cubicBezTo>
                  <a:cubicBezTo>
                    <a:pt x="12728" y="214"/>
                    <a:pt x="13055" y="340"/>
                    <a:pt x="13364" y="449"/>
                  </a:cubicBezTo>
                  <a:cubicBezTo>
                    <a:pt x="13616" y="557"/>
                    <a:pt x="13908" y="666"/>
                    <a:pt x="14177" y="718"/>
                  </a:cubicBezTo>
                  <a:cubicBezTo>
                    <a:pt x="14667" y="830"/>
                    <a:pt x="15223" y="858"/>
                    <a:pt x="15771" y="858"/>
                  </a:cubicBezTo>
                  <a:cubicBezTo>
                    <a:pt x="16036" y="858"/>
                    <a:pt x="16300" y="852"/>
                    <a:pt x="16553" y="845"/>
                  </a:cubicBezTo>
                  <a:cubicBezTo>
                    <a:pt x="16788" y="827"/>
                    <a:pt x="17006" y="827"/>
                    <a:pt x="17223" y="827"/>
                  </a:cubicBezTo>
                  <a:lnTo>
                    <a:pt x="17223" y="792"/>
                  </a:lnTo>
                  <a:cubicBezTo>
                    <a:pt x="17006" y="792"/>
                    <a:pt x="16788" y="792"/>
                    <a:pt x="16553" y="810"/>
                  </a:cubicBezTo>
                  <a:cubicBezTo>
                    <a:pt x="16310" y="815"/>
                    <a:pt x="16058" y="821"/>
                    <a:pt x="15804" y="821"/>
                  </a:cubicBezTo>
                  <a:cubicBezTo>
                    <a:pt x="15246" y="821"/>
                    <a:pt x="14683" y="794"/>
                    <a:pt x="14195" y="684"/>
                  </a:cubicBezTo>
                  <a:cubicBezTo>
                    <a:pt x="13908" y="627"/>
                    <a:pt x="13634" y="518"/>
                    <a:pt x="13381" y="431"/>
                  </a:cubicBezTo>
                  <a:cubicBezTo>
                    <a:pt x="13055" y="301"/>
                    <a:pt x="12728" y="174"/>
                    <a:pt x="12385" y="122"/>
                  </a:cubicBezTo>
                  <a:cubicBezTo>
                    <a:pt x="12220" y="98"/>
                    <a:pt x="12062" y="87"/>
                    <a:pt x="11911" y="87"/>
                  </a:cubicBezTo>
                  <a:cubicBezTo>
                    <a:pt x="11279" y="87"/>
                    <a:pt x="10753" y="276"/>
                    <a:pt x="10226" y="466"/>
                  </a:cubicBezTo>
                  <a:cubicBezTo>
                    <a:pt x="9683" y="666"/>
                    <a:pt x="9121" y="845"/>
                    <a:pt x="8469" y="845"/>
                  </a:cubicBezTo>
                  <a:cubicBezTo>
                    <a:pt x="7724" y="810"/>
                    <a:pt x="7233" y="592"/>
                    <a:pt x="6780" y="375"/>
                  </a:cubicBezTo>
                  <a:cubicBezTo>
                    <a:pt x="6363" y="183"/>
                    <a:pt x="5962" y="1"/>
                    <a:pt x="540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4865775" y="4162592"/>
              <a:ext cx="3762617" cy="290695"/>
            </a:xfrm>
            <a:custGeom>
              <a:avLst/>
              <a:gdLst/>
              <a:ahLst/>
              <a:cxnLst/>
              <a:rect l="l" t="t" r="r" b="b"/>
              <a:pathLst>
                <a:path w="16684" h="1289" extrusionOk="0">
                  <a:moveTo>
                    <a:pt x="5130" y="1"/>
                  </a:moveTo>
                  <a:cubicBezTo>
                    <a:pt x="4872" y="1"/>
                    <a:pt x="4566" y="59"/>
                    <a:pt x="4191" y="201"/>
                  </a:cubicBezTo>
                  <a:cubicBezTo>
                    <a:pt x="3899" y="310"/>
                    <a:pt x="3647" y="453"/>
                    <a:pt x="3429" y="584"/>
                  </a:cubicBezTo>
                  <a:cubicBezTo>
                    <a:pt x="3138" y="762"/>
                    <a:pt x="2851" y="927"/>
                    <a:pt x="2450" y="1036"/>
                  </a:cubicBezTo>
                  <a:cubicBezTo>
                    <a:pt x="1999" y="1157"/>
                    <a:pt x="1507" y="1187"/>
                    <a:pt x="1021" y="1187"/>
                  </a:cubicBezTo>
                  <a:cubicBezTo>
                    <a:pt x="861" y="1187"/>
                    <a:pt x="702" y="1184"/>
                    <a:pt x="545" y="1180"/>
                  </a:cubicBezTo>
                  <a:lnTo>
                    <a:pt x="1" y="1180"/>
                  </a:lnTo>
                  <a:lnTo>
                    <a:pt x="1" y="1215"/>
                  </a:lnTo>
                  <a:lnTo>
                    <a:pt x="545" y="1215"/>
                  </a:lnTo>
                  <a:cubicBezTo>
                    <a:pt x="718" y="1220"/>
                    <a:pt x="892" y="1225"/>
                    <a:pt x="1065" y="1225"/>
                  </a:cubicBezTo>
                  <a:cubicBezTo>
                    <a:pt x="1542" y="1225"/>
                    <a:pt x="2014" y="1192"/>
                    <a:pt x="2468" y="1071"/>
                  </a:cubicBezTo>
                  <a:cubicBezTo>
                    <a:pt x="2851" y="962"/>
                    <a:pt x="3155" y="779"/>
                    <a:pt x="3447" y="618"/>
                  </a:cubicBezTo>
                  <a:cubicBezTo>
                    <a:pt x="3664" y="492"/>
                    <a:pt x="3917" y="344"/>
                    <a:pt x="4208" y="236"/>
                  </a:cubicBezTo>
                  <a:cubicBezTo>
                    <a:pt x="4583" y="97"/>
                    <a:pt x="4885" y="40"/>
                    <a:pt x="5138" y="40"/>
                  </a:cubicBezTo>
                  <a:cubicBezTo>
                    <a:pt x="5683" y="40"/>
                    <a:pt x="6007" y="304"/>
                    <a:pt x="6367" y="601"/>
                  </a:cubicBezTo>
                  <a:cubicBezTo>
                    <a:pt x="6767" y="910"/>
                    <a:pt x="7163" y="1254"/>
                    <a:pt x="7942" y="1289"/>
                  </a:cubicBezTo>
                  <a:lnTo>
                    <a:pt x="8072" y="1289"/>
                  </a:lnTo>
                  <a:cubicBezTo>
                    <a:pt x="8703" y="1289"/>
                    <a:pt x="9286" y="1071"/>
                    <a:pt x="9830" y="853"/>
                  </a:cubicBezTo>
                  <a:cubicBezTo>
                    <a:pt x="10382" y="655"/>
                    <a:pt x="10958" y="429"/>
                    <a:pt x="11616" y="429"/>
                  </a:cubicBezTo>
                  <a:cubicBezTo>
                    <a:pt x="11737" y="429"/>
                    <a:pt x="11861" y="436"/>
                    <a:pt x="11989" y="453"/>
                  </a:cubicBezTo>
                  <a:cubicBezTo>
                    <a:pt x="12350" y="492"/>
                    <a:pt x="12711" y="636"/>
                    <a:pt x="13037" y="762"/>
                  </a:cubicBezTo>
                  <a:cubicBezTo>
                    <a:pt x="13272" y="853"/>
                    <a:pt x="13511" y="945"/>
                    <a:pt x="13746" y="997"/>
                  </a:cubicBezTo>
                  <a:cubicBezTo>
                    <a:pt x="14386" y="1151"/>
                    <a:pt x="15063" y="1163"/>
                    <a:pt x="15724" y="1163"/>
                  </a:cubicBezTo>
                  <a:cubicBezTo>
                    <a:pt x="15850" y="1163"/>
                    <a:pt x="15976" y="1162"/>
                    <a:pt x="16100" y="1162"/>
                  </a:cubicBezTo>
                  <a:cubicBezTo>
                    <a:pt x="16301" y="1145"/>
                    <a:pt x="16501" y="1145"/>
                    <a:pt x="16684" y="1145"/>
                  </a:cubicBezTo>
                  <a:lnTo>
                    <a:pt x="16684" y="1106"/>
                  </a:lnTo>
                  <a:cubicBezTo>
                    <a:pt x="16501" y="1106"/>
                    <a:pt x="16301" y="1106"/>
                    <a:pt x="16100" y="1128"/>
                  </a:cubicBezTo>
                  <a:cubicBezTo>
                    <a:pt x="15976" y="1128"/>
                    <a:pt x="15850" y="1128"/>
                    <a:pt x="15724" y="1128"/>
                  </a:cubicBezTo>
                  <a:cubicBezTo>
                    <a:pt x="15063" y="1128"/>
                    <a:pt x="14386" y="1116"/>
                    <a:pt x="13746" y="962"/>
                  </a:cubicBezTo>
                  <a:cubicBezTo>
                    <a:pt x="13511" y="910"/>
                    <a:pt x="13272" y="819"/>
                    <a:pt x="13055" y="727"/>
                  </a:cubicBezTo>
                  <a:cubicBezTo>
                    <a:pt x="12711" y="601"/>
                    <a:pt x="12367" y="475"/>
                    <a:pt x="11989" y="418"/>
                  </a:cubicBezTo>
                  <a:cubicBezTo>
                    <a:pt x="11861" y="401"/>
                    <a:pt x="11737" y="394"/>
                    <a:pt x="11616" y="394"/>
                  </a:cubicBezTo>
                  <a:cubicBezTo>
                    <a:pt x="10957" y="394"/>
                    <a:pt x="10379" y="620"/>
                    <a:pt x="9813" y="819"/>
                  </a:cubicBezTo>
                  <a:cubicBezTo>
                    <a:pt x="9252" y="1045"/>
                    <a:pt x="8679" y="1255"/>
                    <a:pt x="8020" y="1255"/>
                  </a:cubicBezTo>
                  <a:cubicBezTo>
                    <a:pt x="7994" y="1255"/>
                    <a:pt x="7968" y="1254"/>
                    <a:pt x="7942" y="1254"/>
                  </a:cubicBezTo>
                  <a:cubicBezTo>
                    <a:pt x="7180" y="1215"/>
                    <a:pt x="6784" y="888"/>
                    <a:pt x="6384" y="562"/>
                  </a:cubicBezTo>
                  <a:cubicBezTo>
                    <a:pt x="6035" y="278"/>
                    <a:pt x="5696" y="1"/>
                    <a:pt x="513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4919674" y="4012397"/>
              <a:ext cx="3655720" cy="331063"/>
            </a:xfrm>
            <a:custGeom>
              <a:avLst/>
              <a:gdLst/>
              <a:ahLst/>
              <a:cxnLst/>
              <a:rect l="l" t="t" r="r" b="b"/>
              <a:pathLst>
                <a:path w="16210" h="1468" extrusionOk="0">
                  <a:moveTo>
                    <a:pt x="4856" y="0"/>
                  </a:moveTo>
                  <a:cubicBezTo>
                    <a:pt x="4681" y="0"/>
                    <a:pt x="4485" y="27"/>
                    <a:pt x="4261" y="88"/>
                  </a:cubicBezTo>
                  <a:cubicBezTo>
                    <a:pt x="3808" y="214"/>
                    <a:pt x="3499" y="432"/>
                    <a:pt x="3208" y="649"/>
                  </a:cubicBezTo>
                  <a:cubicBezTo>
                    <a:pt x="2882" y="884"/>
                    <a:pt x="2538" y="1141"/>
                    <a:pt x="2046" y="1250"/>
                  </a:cubicBezTo>
                  <a:cubicBezTo>
                    <a:pt x="1816" y="1298"/>
                    <a:pt x="1540" y="1309"/>
                    <a:pt x="1253" y="1309"/>
                  </a:cubicBezTo>
                  <a:cubicBezTo>
                    <a:pt x="1023" y="1309"/>
                    <a:pt x="787" y="1302"/>
                    <a:pt x="562" y="1302"/>
                  </a:cubicBezTo>
                  <a:cubicBezTo>
                    <a:pt x="362" y="1284"/>
                    <a:pt x="162" y="1284"/>
                    <a:pt x="1" y="1284"/>
                  </a:cubicBezTo>
                  <a:lnTo>
                    <a:pt x="1" y="1319"/>
                  </a:lnTo>
                  <a:cubicBezTo>
                    <a:pt x="162" y="1319"/>
                    <a:pt x="362" y="1319"/>
                    <a:pt x="562" y="1337"/>
                  </a:cubicBezTo>
                  <a:cubicBezTo>
                    <a:pt x="773" y="1346"/>
                    <a:pt x="997" y="1354"/>
                    <a:pt x="1215" y="1354"/>
                  </a:cubicBezTo>
                  <a:cubicBezTo>
                    <a:pt x="1520" y="1354"/>
                    <a:pt x="1815" y="1338"/>
                    <a:pt x="2046" y="1284"/>
                  </a:cubicBezTo>
                  <a:cubicBezTo>
                    <a:pt x="2555" y="1176"/>
                    <a:pt x="2899" y="923"/>
                    <a:pt x="3225" y="684"/>
                  </a:cubicBezTo>
                  <a:cubicBezTo>
                    <a:pt x="3517" y="466"/>
                    <a:pt x="3826" y="249"/>
                    <a:pt x="4261" y="123"/>
                  </a:cubicBezTo>
                  <a:cubicBezTo>
                    <a:pt x="4475" y="68"/>
                    <a:pt x="4664" y="44"/>
                    <a:pt x="4832" y="44"/>
                  </a:cubicBezTo>
                  <a:cubicBezTo>
                    <a:pt x="5446" y="44"/>
                    <a:pt x="5790" y="364"/>
                    <a:pt x="6145" y="706"/>
                  </a:cubicBezTo>
                  <a:cubicBezTo>
                    <a:pt x="6528" y="1050"/>
                    <a:pt x="6907" y="1411"/>
                    <a:pt x="7616" y="1467"/>
                  </a:cubicBezTo>
                  <a:lnTo>
                    <a:pt x="7777" y="1467"/>
                  </a:lnTo>
                  <a:cubicBezTo>
                    <a:pt x="8412" y="1467"/>
                    <a:pt x="8973" y="1228"/>
                    <a:pt x="9535" y="993"/>
                  </a:cubicBezTo>
                  <a:cubicBezTo>
                    <a:pt x="10115" y="749"/>
                    <a:pt x="10692" y="505"/>
                    <a:pt x="11355" y="505"/>
                  </a:cubicBezTo>
                  <a:cubicBezTo>
                    <a:pt x="11378" y="505"/>
                    <a:pt x="11400" y="505"/>
                    <a:pt x="11423" y="506"/>
                  </a:cubicBezTo>
                  <a:cubicBezTo>
                    <a:pt x="11911" y="523"/>
                    <a:pt x="12363" y="684"/>
                    <a:pt x="12781" y="849"/>
                  </a:cubicBezTo>
                  <a:cubicBezTo>
                    <a:pt x="13072" y="958"/>
                    <a:pt x="13359" y="1067"/>
                    <a:pt x="13668" y="1119"/>
                  </a:cubicBezTo>
                  <a:cubicBezTo>
                    <a:pt x="14412" y="1267"/>
                    <a:pt x="15065" y="1267"/>
                    <a:pt x="15844" y="1267"/>
                  </a:cubicBezTo>
                  <a:cubicBezTo>
                    <a:pt x="15953" y="1267"/>
                    <a:pt x="16079" y="1250"/>
                    <a:pt x="16210" y="1250"/>
                  </a:cubicBezTo>
                  <a:lnTo>
                    <a:pt x="16210" y="1211"/>
                  </a:lnTo>
                  <a:cubicBezTo>
                    <a:pt x="16079" y="1211"/>
                    <a:pt x="15953" y="1228"/>
                    <a:pt x="15844" y="1228"/>
                  </a:cubicBezTo>
                  <a:cubicBezTo>
                    <a:pt x="15065" y="1228"/>
                    <a:pt x="14412" y="1228"/>
                    <a:pt x="13686" y="1084"/>
                  </a:cubicBezTo>
                  <a:cubicBezTo>
                    <a:pt x="13381" y="1032"/>
                    <a:pt x="13090" y="923"/>
                    <a:pt x="12798" y="815"/>
                  </a:cubicBezTo>
                  <a:cubicBezTo>
                    <a:pt x="12363" y="649"/>
                    <a:pt x="11928" y="488"/>
                    <a:pt x="11423" y="466"/>
                  </a:cubicBezTo>
                  <a:cubicBezTo>
                    <a:pt x="11401" y="466"/>
                    <a:pt x="11379" y="466"/>
                    <a:pt x="11356" y="466"/>
                  </a:cubicBezTo>
                  <a:cubicBezTo>
                    <a:pt x="10692" y="466"/>
                    <a:pt x="10098" y="714"/>
                    <a:pt x="9517" y="958"/>
                  </a:cubicBezTo>
                  <a:cubicBezTo>
                    <a:pt x="8942" y="1202"/>
                    <a:pt x="8413" y="1436"/>
                    <a:pt x="7808" y="1436"/>
                  </a:cubicBezTo>
                  <a:cubicBezTo>
                    <a:pt x="7745" y="1436"/>
                    <a:pt x="7681" y="1433"/>
                    <a:pt x="7616" y="1428"/>
                  </a:cubicBezTo>
                  <a:cubicBezTo>
                    <a:pt x="6924" y="1376"/>
                    <a:pt x="6545" y="1032"/>
                    <a:pt x="6180" y="684"/>
                  </a:cubicBezTo>
                  <a:cubicBezTo>
                    <a:pt x="5814" y="332"/>
                    <a:pt x="5469" y="0"/>
                    <a:pt x="4856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4968837" y="3919032"/>
              <a:ext cx="3552656" cy="288891"/>
            </a:xfrm>
            <a:custGeom>
              <a:avLst/>
              <a:gdLst/>
              <a:ahLst/>
              <a:cxnLst/>
              <a:rect l="l" t="t" r="r" b="b"/>
              <a:pathLst>
                <a:path w="15753" h="1281" extrusionOk="0">
                  <a:moveTo>
                    <a:pt x="4603" y="0"/>
                  </a:moveTo>
                  <a:cubicBezTo>
                    <a:pt x="4460" y="0"/>
                    <a:pt x="4304" y="16"/>
                    <a:pt x="4134" y="49"/>
                  </a:cubicBezTo>
                  <a:cubicBezTo>
                    <a:pt x="3677" y="158"/>
                    <a:pt x="3351" y="376"/>
                    <a:pt x="3025" y="576"/>
                  </a:cubicBezTo>
                  <a:cubicBezTo>
                    <a:pt x="2738" y="793"/>
                    <a:pt x="2411" y="989"/>
                    <a:pt x="1993" y="1098"/>
                  </a:cubicBezTo>
                  <a:cubicBezTo>
                    <a:pt x="1691" y="1162"/>
                    <a:pt x="1318" y="1181"/>
                    <a:pt x="948" y="1181"/>
                  </a:cubicBezTo>
                  <a:cubicBezTo>
                    <a:pt x="786" y="1181"/>
                    <a:pt x="625" y="1177"/>
                    <a:pt x="470" y="1172"/>
                  </a:cubicBezTo>
                  <a:lnTo>
                    <a:pt x="1" y="1172"/>
                  </a:lnTo>
                  <a:lnTo>
                    <a:pt x="1" y="1207"/>
                  </a:lnTo>
                  <a:lnTo>
                    <a:pt x="470" y="1207"/>
                  </a:lnTo>
                  <a:cubicBezTo>
                    <a:pt x="637" y="1214"/>
                    <a:pt x="814" y="1219"/>
                    <a:pt x="990" y="1219"/>
                  </a:cubicBezTo>
                  <a:cubicBezTo>
                    <a:pt x="1351" y="1219"/>
                    <a:pt x="1713" y="1199"/>
                    <a:pt x="1993" y="1137"/>
                  </a:cubicBezTo>
                  <a:cubicBezTo>
                    <a:pt x="2429" y="1028"/>
                    <a:pt x="2738" y="811"/>
                    <a:pt x="3046" y="611"/>
                  </a:cubicBezTo>
                  <a:cubicBezTo>
                    <a:pt x="3373" y="393"/>
                    <a:pt x="3699" y="176"/>
                    <a:pt x="4152" y="84"/>
                  </a:cubicBezTo>
                  <a:cubicBezTo>
                    <a:pt x="4323" y="50"/>
                    <a:pt x="4478" y="34"/>
                    <a:pt x="4621" y="34"/>
                  </a:cubicBezTo>
                  <a:cubicBezTo>
                    <a:pt x="5236" y="34"/>
                    <a:pt x="5626" y="321"/>
                    <a:pt x="6053" y="628"/>
                  </a:cubicBezTo>
                  <a:cubicBezTo>
                    <a:pt x="6471" y="937"/>
                    <a:pt x="6906" y="1263"/>
                    <a:pt x="7594" y="1281"/>
                  </a:cubicBezTo>
                  <a:lnTo>
                    <a:pt x="7668" y="1281"/>
                  </a:lnTo>
                  <a:cubicBezTo>
                    <a:pt x="8338" y="1281"/>
                    <a:pt x="8899" y="1011"/>
                    <a:pt x="9443" y="737"/>
                  </a:cubicBezTo>
                  <a:cubicBezTo>
                    <a:pt x="9987" y="484"/>
                    <a:pt x="10552" y="210"/>
                    <a:pt x="11205" y="210"/>
                  </a:cubicBezTo>
                  <a:lnTo>
                    <a:pt x="11223" y="210"/>
                  </a:lnTo>
                  <a:cubicBezTo>
                    <a:pt x="11727" y="210"/>
                    <a:pt x="12162" y="410"/>
                    <a:pt x="12580" y="611"/>
                  </a:cubicBezTo>
                  <a:cubicBezTo>
                    <a:pt x="12837" y="737"/>
                    <a:pt x="13072" y="846"/>
                    <a:pt x="13324" y="920"/>
                  </a:cubicBezTo>
                  <a:cubicBezTo>
                    <a:pt x="13950" y="1104"/>
                    <a:pt x="14444" y="1144"/>
                    <a:pt x="15058" y="1144"/>
                  </a:cubicBezTo>
                  <a:cubicBezTo>
                    <a:pt x="15225" y="1144"/>
                    <a:pt x="15401" y="1141"/>
                    <a:pt x="15591" y="1137"/>
                  </a:cubicBezTo>
                  <a:lnTo>
                    <a:pt x="15752" y="1137"/>
                  </a:lnTo>
                  <a:lnTo>
                    <a:pt x="15752" y="1098"/>
                  </a:lnTo>
                  <a:lnTo>
                    <a:pt x="15591" y="1098"/>
                  </a:lnTo>
                  <a:cubicBezTo>
                    <a:pt x="15386" y="1103"/>
                    <a:pt x="15196" y="1107"/>
                    <a:pt x="15017" y="1107"/>
                  </a:cubicBezTo>
                  <a:cubicBezTo>
                    <a:pt x="14422" y="1107"/>
                    <a:pt x="13936" y="1064"/>
                    <a:pt x="13324" y="880"/>
                  </a:cubicBezTo>
                  <a:cubicBezTo>
                    <a:pt x="13089" y="811"/>
                    <a:pt x="12854" y="702"/>
                    <a:pt x="12598" y="576"/>
                  </a:cubicBezTo>
                  <a:cubicBezTo>
                    <a:pt x="12184" y="376"/>
                    <a:pt x="11749" y="176"/>
                    <a:pt x="11223" y="176"/>
                  </a:cubicBezTo>
                  <a:lnTo>
                    <a:pt x="11205" y="176"/>
                  </a:lnTo>
                  <a:cubicBezTo>
                    <a:pt x="10531" y="176"/>
                    <a:pt x="9969" y="445"/>
                    <a:pt x="9425" y="719"/>
                  </a:cubicBezTo>
                  <a:cubicBezTo>
                    <a:pt x="8881" y="981"/>
                    <a:pt x="8321" y="1247"/>
                    <a:pt x="7656" y="1247"/>
                  </a:cubicBezTo>
                  <a:cubicBezTo>
                    <a:pt x="7635" y="1247"/>
                    <a:pt x="7615" y="1246"/>
                    <a:pt x="7594" y="1246"/>
                  </a:cubicBezTo>
                  <a:cubicBezTo>
                    <a:pt x="6906" y="1229"/>
                    <a:pt x="6488" y="902"/>
                    <a:pt x="6071" y="611"/>
                  </a:cubicBezTo>
                  <a:cubicBezTo>
                    <a:pt x="5645" y="298"/>
                    <a:pt x="5239" y="0"/>
                    <a:pt x="460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5018000" y="3810557"/>
              <a:ext cx="3454328" cy="267016"/>
            </a:xfrm>
            <a:custGeom>
              <a:avLst/>
              <a:gdLst/>
              <a:ahLst/>
              <a:cxnLst/>
              <a:rect l="l" t="t" r="r" b="b"/>
              <a:pathLst>
                <a:path w="15317" h="1184" extrusionOk="0">
                  <a:moveTo>
                    <a:pt x="11082" y="1"/>
                  </a:moveTo>
                  <a:cubicBezTo>
                    <a:pt x="10396" y="1"/>
                    <a:pt x="9846" y="272"/>
                    <a:pt x="9316" y="548"/>
                  </a:cubicBezTo>
                  <a:cubicBezTo>
                    <a:pt x="8790" y="800"/>
                    <a:pt x="8268" y="1074"/>
                    <a:pt x="7593" y="1092"/>
                  </a:cubicBezTo>
                  <a:cubicBezTo>
                    <a:pt x="7573" y="1092"/>
                    <a:pt x="7552" y="1092"/>
                    <a:pt x="7532" y="1092"/>
                  </a:cubicBezTo>
                  <a:cubicBezTo>
                    <a:pt x="6892" y="1092"/>
                    <a:pt x="6403" y="831"/>
                    <a:pt x="5927" y="583"/>
                  </a:cubicBezTo>
                  <a:cubicBezTo>
                    <a:pt x="5458" y="340"/>
                    <a:pt x="4976" y="86"/>
                    <a:pt x="4351" y="86"/>
                  </a:cubicBezTo>
                  <a:cubicBezTo>
                    <a:pt x="4181" y="86"/>
                    <a:pt x="4001" y="105"/>
                    <a:pt x="3808" y="147"/>
                  </a:cubicBezTo>
                  <a:cubicBezTo>
                    <a:pt x="3442" y="239"/>
                    <a:pt x="3133" y="422"/>
                    <a:pt x="2846" y="600"/>
                  </a:cubicBezTo>
                  <a:cubicBezTo>
                    <a:pt x="2589" y="765"/>
                    <a:pt x="2337" y="926"/>
                    <a:pt x="2028" y="1000"/>
                  </a:cubicBezTo>
                  <a:cubicBezTo>
                    <a:pt x="1628" y="1131"/>
                    <a:pt x="1136" y="1145"/>
                    <a:pt x="667" y="1145"/>
                  </a:cubicBezTo>
                  <a:cubicBezTo>
                    <a:pt x="544" y="1145"/>
                    <a:pt x="423" y="1144"/>
                    <a:pt x="305" y="1144"/>
                  </a:cubicBezTo>
                  <a:lnTo>
                    <a:pt x="0" y="1144"/>
                  </a:lnTo>
                  <a:lnTo>
                    <a:pt x="0" y="1183"/>
                  </a:lnTo>
                  <a:lnTo>
                    <a:pt x="561" y="1183"/>
                  </a:lnTo>
                  <a:cubicBezTo>
                    <a:pt x="1066" y="1183"/>
                    <a:pt x="1593" y="1166"/>
                    <a:pt x="2045" y="1035"/>
                  </a:cubicBezTo>
                  <a:cubicBezTo>
                    <a:pt x="2337" y="965"/>
                    <a:pt x="2611" y="783"/>
                    <a:pt x="2863" y="639"/>
                  </a:cubicBezTo>
                  <a:cubicBezTo>
                    <a:pt x="3155" y="456"/>
                    <a:pt x="3459" y="274"/>
                    <a:pt x="3808" y="187"/>
                  </a:cubicBezTo>
                  <a:cubicBezTo>
                    <a:pt x="4007" y="143"/>
                    <a:pt x="4190" y="123"/>
                    <a:pt x="4361" y="123"/>
                  </a:cubicBezTo>
                  <a:cubicBezTo>
                    <a:pt x="4969" y="123"/>
                    <a:pt x="5427" y="367"/>
                    <a:pt x="5909" y="622"/>
                  </a:cubicBezTo>
                  <a:cubicBezTo>
                    <a:pt x="6382" y="866"/>
                    <a:pt x="6874" y="1127"/>
                    <a:pt x="7530" y="1127"/>
                  </a:cubicBezTo>
                  <a:cubicBezTo>
                    <a:pt x="7551" y="1127"/>
                    <a:pt x="7572" y="1127"/>
                    <a:pt x="7593" y="1126"/>
                  </a:cubicBezTo>
                  <a:cubicBezTo>
                    <a:pt x="8268" y="1109"/>
                    <a:pt x="8812" y="839"/>
                    <a:pt x="9334" y="583"/>
                  </a:cubicBezTo>
                  <a:cubicBezTo>
                    <a:pt x="9883" y="292"/>
                    <a:pt x="10412" y="36"/>
                    <a:pt x="11079" y="36"/>
                  </a:cubicBezTo>
                  <a:cubicBezTo>
                    <a:pt x="11120" y="36"/>
                    <a:pt x="11162" y="37"/>
                    <a:pt x="11205" y="39"/>
                  </a:cubicBezTo>
                  <a:cubicBezTo>
                    <a:pt x="11709" y="78"/>
                    <a:pt x="12018" y="256"/>
                    <a:pt x="12362" y="456"/>
                  </a:cubicBezTo>
                  <a:cubicBezTo>
                    <a:pt x="12528" y="548"/>
                    <a:pt x="12689" y="639"/>
                    <a:pt x="12871" y="731"/>
                  </a:cubicBezTo>
                  <a:cubicBezTo>
                    <a:pt x="13742" y="1092"/>
                    <a:pt x="14194" y="1126"/>
                    <a:pt x="15317" y="1126"/>
                  </a:cubicBezTo>
                  <a:lnTo>
                    <a:pt x="15317" y="1092"/>
                  </a:lnTo>
                  <a:cubicBezTo>
                    <a:pt x="14211" y="1092"/>
                    <a:pt x="13742" y="1057"/>
                    <a:pt x="12889" y="691"/>
                  </a:cubicBezTo>
                  <a:cubicBezTo>
                    <a:pt x="12706" y="622"/>
                    <a:pt x="12545" y="513"/>
                    <a:pt x="12380" y="422"/>
                  </a:cubicBezTo>
                  <a:cubicBezTo>
                    <a:pt x="12036" y="221"/>
                    <a:pt x="11709" y="39"/>
                    <a:pt x="11205" y="4"/>
                  </a:cubicBezTo>
                  <a:cubicBezTo>
                    <a:pt x="11163" y="2"/>
                    <a:pt x="11123" y="1"/>
                    <a:pt x="11082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5061977" y="3692386"/>
              <a:ext cx="3361413" cy="278066"/>
            </a:xfrm>
            <a:custGeom>
              <a:avLst/>
              <a:gdLst/>
              <a:ahLst/>
              <a:cxnLst/>
              <a:rect l="l" t="t" r="r" b="b"/>
              <a:pathLst>
                <a:path w="14905" h="1233" extrusionOk="0">
                  <a:moveTo>
                    <a:pt x="10875" y="1"/>
                  </a:moveTo>
                  <a:cubicBezTo>
                    <a:pt x="10195" y="1"/>
                    <a:pt x="9668" y="284"/>
                    <a:pt x="9160" y="563"/>
                  </a:cubicBezTo>
                  <a:cubicBezTo>
                    <a:pt x="8651" y="837"/>
                    <a:pt x="8125" y="1107"/>
                    <a:pt x="7472" y="1124"/>
                  </a:cubicBezTo>
                  <a:cubicBezTo>
                    <a:pt x="7445" y="1125"/>
                    <a:pt x="7419" y="1125"/>
                    <a:pt x="7393" y="1125"/>
                  </a:cubicBezTo>
                  <a:cubicBezTo>
                    <a:pt x="6761" y="1125"/>
                    <a:pt x="6273" y="880"/>
                    <a:pt x="5788" y="654"/>
                  </a:cubicBezTo>
                  <a:cubicBezTo>
                    <a:pt x="5307" y="421"/>
                    <a:pt x="4804" y="190"/>
                    <a:pt x="4185" y="190"/>
                  </a:cubicBezTo>
                  <a:cubicBezTo>
                    <a:pt x="4031" y="190"/>
                    <a:pt x="3869" y="204"/>
                    <a:pt x="3700" y="236"/>
                  </a:cubicBezTo>
                  <a:cubicBezTo>
                    <a:pt x="3321" y="293"/>
                    <a:pt x="3012" y="471"/>
                    <a:pt x="2703" y="654"/>
                  </a:cubicBezTo>
                  <a:cubicBezTo>
                    <a:pt x="2451" y="798"/>
                    <a:pt x="2233" y="928"/>
                    <a:pt x="1981" y="1015"/>
                  </a:cubicBezTo>
                  <a:cubicBezTo>
                    <a:pt x="1380" y="1198"/>
                    <a:pt x="784" y="1198"/>
                    <a:pt x="131" y="1198"/>
                  </a:cubicBezTo>
                  <a:lnTo>
                    <a:pt x="1" y="1198"/>
                  </a:lnTo>
                  <a:lnTo>
                    <a:pt x="1" y="1233"/>
                  </a:lnTo>
                  <a:lnTo>
                    <a:pt x="131" y="1233"/>
                  </a:lnTo>
                  <a:cubicBezTo>
                    <a:pt x="784" y="1233"/>
                    <a:pt x="1398" y="1233"/>
                    <a:pt x="1981" y="1037"/>
                  </a:cubicBezTo>
                  <a:cubicBezTo>
                    <a:pt x="2233" y="963"/>
                    <a:pt x="2486" y="819"/>
                    <a:pt x="2720" y="689"/>
                  </a:cubicBezTo>
                  <a:cubicBezTo>
                    <a:pt x="3029" y="510"/>
                    <a:pt x="3338" y="328"/>
                    <a:pt x="3721" y="275"/>
                  </a:cubicBezTo>
                  <a:cubicBezTo>
                    <a:pt x="3889" y="242"/>
                    <a:pt x="4047" y="227"/>
                    <a:pt x="4199" y="227"/>
                  </a:cubicBezTo>
                  <a:cubicBezTo>
                    <a:pt x="4800" y="227"/>
                    <a:pt x="5290" y="459"/>
                    <a:pt x="5766" y="689"/>
                  </a:cubicBezTo>
                  <a:cubicBezTo>
                    <a:pt x="6259" y="920"/>
                    <a:pt x="6767" y="1164"/>
                    <a:pt x="7407" y="1164"/>
                  </a:cubicBezTo>
                  <a:cubicBezTo>
                    <a:pt x="7428" y="1164"/>
                    <a:pt x="7450" y="1164"/>
                    <a:pt x="7472" y="1163"/>
                  </a:cubicBezTo>
                  <a:cubicBezTo>
                    <a:pt x="8142" y="1146"/>
                    <a:pt x="8669" y="854"/>
                    <a:pt x="9178" y="580"/>
                  </a:cubicBezTo>
                  <a:cubicBezTo>
                    <a:pt x="9705" y="302"/>
                    <a:pt x="10216" y="35"/>
                    <a:pt x="10874" y="35"/>
                  </a:cubicBezTo>
                  <a:cubicBezTo>
                    <a:pt x="10894" y="35"/>
                    <a:pt x="10915" y="36"/>
                    <a:pt x="10936" y="36"/>
                  </a:cubicBezTo>
                  <a:cubicBezTo>
                    <a:pt x="11480" y="36"/>
                    <a:pt x="11789" y="236"/>
                    <a:pt x="12132" y="436"/>
                  </a:cubicBezTo>
                  <a:cubicBezTo>
                    <a:pt x="12259" y="528"/>
                    <a:pt x="12402" y="619"/>
                    <a:pt x="12567" y="689"/>
                  </a:cubicBezTo>
                  <a:cubicBezTo>
                    <a:pt x="13420" y="1107"/>
                    <a:pt x="13764" y="1181"/>
                    <a:pt x="14904" y="1181"/>
                  </a:cubicBezTo>
                  <a:lnTo>
                    <a:pt x="14904" y="1146"/>
                  </a:lnTo>
                  <a:cubicBezTo>
                    <a:pt x="13781" y="1146"/>
                    <a:pt x="13420" y="1072"/>
                    <a:pt x="12567" y="654"/>
                  </a:cubicBezTo>
                  <a:cubicBezTo>
                    <a:pt x="12424" y="580"/>
                    <a:pt x="12276" y="493"/>
                    <a:pt x="12150" y="419"/>
                  </a:cubicBezTo>
                  <a:cubicBezTo>
                    <a:pt x="11806" y="201"/>
                    <a:pt x="11497" y="19"/>
                    <a:pt x="10936" y="1"/>
                  </a:cubicBezTo>
                  <a:cubicBezTo>
                    <a:pt x="10915" y="1"/>
                    <a:pt x="10895" y="1"/>
                    <a:pt x="1087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5091520" y="3576469"/>
              <a:ext cx="3291501" cy="300844"/>
            </a:xfrm>
            <a:custGeom>
              <a:avLst/>
              <a:gdLst/>
              <a:ahLst/>
              <a:cxnLst/>
              <a:rect l="l" t="t" r="r" b="b"/>
              <a:pathLst>
                <a:path w="14595" h="1334" extrusionOk="0">
                  <a:moveTo>
                    <a:pt x="10757" y="1"/>
                  </a:moveTo>
                  <a:cubicBezTo>
                    <a:pt x="10058" y="1"/>
                    <a:pt x="9536" y="320"/>
                    <a:pt x="9029" y="624"/>
                  </a:cubicBezTo>
                  <a:cubicBezTo>
                    <a:pt x="8520" y="933"/>
                    <a:pt x="8011" y="1242"/>
                    <a:pt x="7324" y="1259"/>
                  </a:cubicBezTo>
                  <a:cubicBezTo>
                    <a:pt x="7281" y="1262"/>
                    <a:pt x="7240" y="1263"/>
                    <a:pt x="7199" y="1263"/>
                  </a:cubicBezTo>
                  <a:cubicBezTo>
                    <a:pt x="6626" y="1263"/>
                    <a:pt x="6183" y="1042"/>
                    <a:pt x="5692" y="807"/>
                  </a:cubicBezTo>
                  <a:cubicBezTo>
                    <a:pt x="5198" y="566"/>
                    <a:pt x="4690" y="329"/>
                    <a:pt x="4029" y="329"/>
                  </a:cubicBezTo>
                  <a:cubicBezTo>
                    <a:pt x="3985" y="329"/>
                    <a:pt x="3940" y="330"/>
                    <a:pt x="3895" y="333"/>
                  </a:cubicBezTo>
                  <a:cubicBezTo>
                    <a:pt x="3225" y="498"/>
                    <a:pt x="2589" y="715"/>
                    <a:pt x="2046" y="1007"/>
                  </a:cubicBezTo>
                  <a:cubicBezTo>
                    <a:pt x="1556" y="1203"/>
                    <a:pt x="1041" y="1302"/>
                    <a:pt x="489" y="1302"/>
                  </a:cubicBezTo>
                  <a:cubicBezTo>
                    <a:pt x="329" y="1302"/>
                    <a:pt x="166" y="1293"/>
                    <a:pt x="0" y="1277"/>
                  </a:cubicBezTo>
                  <a:lnTo>
                    <a:pt x="0" y="1312"/>
                  </a:lnTo>
                  <a:cubicBezTo>
                    <a:pt x="161" y="1312"/>
                    <a:pt x="327" y="1333"/>
                    <a:pt x="488" y="1333"/>
                  </a:cubicBezTo>
                  <a:cubicBezTo>
                    <a:pt x="1049" y="1333"/>
                    <a:pt x="1576" y="1225"/>
                    <a:pt x="2067" y="1042"/>
                  </a:cubicBezTo>
                  <a:cubicBezTo>
                    <a:pt x="2611" y="750"/>
                    <a:pt x="3225" y="533"/>
                    <a:pt x="3895" y="372"/>
                  </a:cubicBezTo>
                  <a:cubicBezTo>
                    <a:pt x="3945" y="369"/>
                    <a:pt x="3994" y="368"/>
                    <a:pt x="4042" y="368"/>
                  </a:cubicBezTo>
                  <a:cubicBezTo>
                    <a:pt x="4696" y="368"/>
                    <a:pt x="5202" y="607"/>
                    <a:pt x="5692" y="842"/>
                  </a:cubicBezTo>
                  <a:cubicBezTo>
                    <a:pt x="6146" y="1061"/>
                    <a:pt x="6619" y="1298"/>
                    <a:pt x="7195" y="1298"/>
                  </a:cubicBezTo>
                  <a:cubicBezTo>
                    <a:pt x="7237" y="1298"/>
                    <a:pt x="7280" y="1297"/>
                    <a:pt x="7324" y="1294"/>
                  </a:cubicBezTo>
                  <a:cubicBezTo>
                    <a:pt x="8011" y="1277"/>
                    <a:pt x="8538" y="968"/>
                    <a:pt x="9047" y="659"/>
                  </a:cubicBezTo>
                  <a:cubicBezTo>
                    <a:pt x="9565" y="342"/>
                    <a:pt x="10069" y="39"/>
                    <a:pt x="10742" y="39"/>
                  </a:cubicBezTo>
                  <a:cubicBezTo>
                    <a:pt x="10798" y="39"/>
                    <a:pt x="10855" y="41"/>
                    <a:pt x="10914" y="45"/>
                  </a:cubicBezTo>
                  <a:cubicBezTo>
                    <a:pt x="11584" y="224"/>
                    <a:pt x="12145" y="498"/>
                    <a:pt x="12597" y="876"/>
                  </a:cubicBezTo>
                  <a:cubicBezTo>
                    <a:pt x="13015" y="1143"/>
                    <a:pt x="13509" y="1280"/>
                    <a:pt x="14068" y="1280"/>
                  </a:cubicBezTo>
                  <a:cubicBezTo>
                    <a:pt x="14237" y="1280"/>
                    <a:pt x="14413" y="1267"/>
                    <a:pt x="14595" y="1242"/>
                  </a:cubicBezTo>
                  <a:lnTo>
                    <a:pt x="14577" y="1203"/>
                  </a:lnTo>
                  <a:cubicBezTo>
                    <a:pt x="14391" y="1230"/>
                    <a:pt x="14210" y="1243"/>
                    <a:pt x="14037" y="1243"/>
                  </a:cubicBezTo>
                  <a:cubicBezTo>
                    <a:pt x="13502" y="1243"/>
                    <a:pt x="13030" y="1114"/>
                    <a:pt x="12619" y="842"/>
                  </a:cubicBezTo>
                  <a:cubicBezTo>
                    <a:pt x="12162" y="481"/>
                    <a:pt x="11601" y="189"/>
                    <a:pt x="10914" y="6"/>
                  </a:cubicBezTo>
                  <a:cubicBezTo>
                    <a:pt x="10860" y="3"/>
                    <a:pt x="10808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107306" y="3479496"/>
              <a:ext cx="3230610" cy="303550"/>
            </a:xfrm>
            <a:custGeom>
              <a:avLst/>
              <a:gdLst/>
              <a:ahLst/>
              <a:cxnLst/>
              <a:rect l="l" t="t" r="r" b="b"/>
              <a:pathLst>
                <a:path w="14325" h="1346" extrusionOk="0">
                  <a:moveTo>
                    <a:pt x="10678" y="0"/>
                  </a:moveTo>
                  <a:cubicBezTo>
                    <a:pt x="9963" y="0"/>
                    <a:pt x="9434" y="318"/>
                    <a:pt x="8938" y="636"/>
                  </a:cubicBezTo>
                  <a:cubicBezTo>
                    <a:pt x="8450" y="963"/>
                    <a:pt x="7941" y="1272"/>
                    <a:pt x="7254" y="1306"/>
                  </a:cubicBezTo>
                  <a:cubicBezTo>
                    <a:pt x="7206" y="1310"/>
                    <a:pt x="7159" y="1311"/>
                    <a:pt x="7113" y="1311"/>
                  </a:cubicBezTo>
                  <a:cubicBezTo>
                    <a:pt x="6576" y="1311"/>
                    <a:pt x="6124" y="1111"/>
                    <a:pt x="5639" y="911"/>
                  </a:cubicBezTo>
                  <a:cubicBezTo>
                    <a:pt x="5164" y="708"/>
                    <a:pt x="4678" y="489"/>
                    <a:pt x="4085" y="489"/>
                  </a:cubicBezTo>
                  <a:cubicBezTo>
                    <a:pt x="4042" y="489"/>
                    <a:pt x="3999" y="490"/>
                    <a:pt x="3955" y="493"/>
                  </a:cubicBezTo>
                  <a:cubicBezTo>
                    <a:pt x="3264" y="510"/>
                    <a:pt x="2667" y="693"/>
                    <a:pt x="2084" y="871"/>
                  </a:cubicBezTo>
                  <a:cubicBezTo>
                    <a:pt x="1471" y="1054"/>
                    <a:pt x="801" y="1254"/>
                    <a:pt x="0" y="1272"/>
                  </a:cubicBezTo>
                  <a:lnTo>
                    <a:pt x="0" y="1306"/>
                  </a:lnTo>
                  <a:cubicBezTo>
                    <a:pt x="818" y="1289"/>
                    <a:pt x="1471" y="1089"/>
                    <a:pt x="2106" y="911"/>
                  </a:cubicBezTo>
                  <a:cubicBezTo>
                    <a:pt x="2702" y="728"/>
                    <a:pt x="3281" y="545"/>
                    <a:pt x="3955" y="528"/>
                  </a:cubicBezTo>
                  <a:cubicBezTo>
                    <a:pt x="3999" y="525"/>
                    <a:pt x="4042" y="524"/>
                    <a:pt x="4085" y="524"/>
                  </a:cubicBezTo>
                  <a:cubicBezTo>
                    <a:pt x="4678" y="524"/>
                    <a:pt x="5163" y="742"/>
                    <a:pt x="5622" y="945"/>
                  </a:cubicBezTo>
                  <a:cubicBezTo>
                    <a:pt x="6092" y="1145"/>
                    <a:pt x="6584" y="1346"/>
                    <a:pt x="7145" y="1346"/>
                  </a:cubicBezTo>
                  <a:lnTo>
                    <a:pt x="7254" y="1346"/>
                  </a:lnTo>
                  <a:cubicBezTo>
                    <a:pt x="7941" y="1306"/>
                    <a:pt x="8450" y="980"/>
                    <a:pt x="8959" y="676"/>
                  </a:cubicBezTo>
                  <a:cubicBezTo>
                    <a:pt x="9473" y="347"/>
                    <a:pt x="9952" y="37"/>
                    <a:pt x="10617" y="37"/>
                  </a:cubicBezTo>
                  <a:cubicBezTo>
                    <a:pt x="10655" y="37"/>
                    <a:pt x="10695" y="38"/>
                    <a:pt x="10735" y="40"/>
                  </a:cubicBezTo>
                  <a:cubicBezTo>
                    <a:pt x="11422" y="184"/>
                    <a:pt x="11966" y="436"/>
                    <a:pt x="12401" y="802"/>
                  </a:cubicBezTo>
                  <a:cubicBezTo>
                    <a:pt x="12799" y="1122"/>
                    <a:pt x="13303" y="1280"/>
                    <a:pt x="13894" y="1280"/>
                  </a:cubicBezTo>
                  <a:cubicBezTo>
                    <a:pt x="14033" y="1280"/>
                    <a:pt x="14176" y="1272"/>
                    <a:pt x="14325" y="1254"/>
                  </a:cubicBezTo>
                  <a:lnTo>
                    <a:pt x="14325" y="1219"/>
                  </a:lnTo>
                  <a:cubicBezTo>
                    <a:pt x="14178" y="1236"/>
                    <a:pt x="14036" y="1244"/>
                    <a:pt x="13900" y="1244"/>
                  </a:cubicBezTo>
                  <a:cubicBezTo>
                    <a:pt x="13311" y="1244"/>
                    <a:pt x="12818" y="1092"/>
                    <a:pt x="12419" y="784"/>
                  </a:cubicBezTo>
                  <a:cubicBezTo>
                    <a:pt x="12005" y="401"/>
                    <a:pt x="11422" y="149"/>
                    <a:pt x="10735" y="1"/>
                  </a:cubicBezTo>
                  <a:cubicBezTo>
                    <a:pt x="10716" y="1"/>
                    <a:pt x="10697" y="0"/>
                    <a:pt x="1067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5131662" y="3386357"/>
              <a:ext cx="3164983" cy="310316"/>
            </a:xfrm>
            <a:custGeom>
              <a:avLst/>
              <a:gdLst/>
              <a:ahLst/>
              <a:cxnLst/>
              <a:rect l="l" t="t" r="r" b="b"/>
              <a:pathLst>
                <a:path w="14034" h="1376" extrusionOk="0">
                  <a:moveTo>
                    <a:pt x="10535" y="1"/>
                  </a:moveTo>
                  <a:cubicBezTo>
                    <a:pt x="9830" y="1"/>
                    <a:pt x="9321" y="344"/>
                    <a:pt x="8830" y="671"/>
                  </a:cubicBezTo>
                  <a:cubicBezTo>
                    <a:pt x="8342" y="980"/>
                    <a:pt x="7851" y="1324"/>
                    <a:pt x="7146" y="1341"/>
                  </a:cubicBezTo>
                  <a:cubicBezTo>
                    <a:pt x="7122" y="1342"/>
                    <a:pt x="7098" y="1342"/>
                    <a:pt x="7075" y="1342"/>
                  </a:cubicBezTo>
                  <a:cubicBezTo>
                    <a:pt x="6525" y="1342"/>
                    <a:pt x="6037" y="1151"/>
                    <a:pt x="5549" y="980"/>
                  </a:cubicBezTo>
                  <a:cubicBezTo>
                    <a:pt x="5081" y="788"/>
                    <a:pt x="4594" y="596"/>
                    <a:pt x="4029" y="596"/>
                  </a:cubicBezTo>
                  <a:cubicBezTo>
                    <a:pt x="4005" y="596"/>
                    <a:pt x="3981" y="596"/>
                    <a:pt x="3956" y="597"/>
                  </a:cubicBezTo>
                  <a:cubicBezTo>
                    <a:pt x="3264" y="597"/>
                    <a:pt x="2612" y="780"/>
                    <a:pt x="1976" y="941"/>
                  </a:cubicBezTo>
                  <a:cubicBezTo>
                    <a:pt x="1363" y="1089"/>
                    <a:pt x="710" y="1267"/>
                    <a:pt x="1" y="1284"/>
                  </a:cubicBezTo>
                  <a:lnTo>
                    <a:pt x="1" y="1324"/>
                  </a:lnTo>
                  <a:cubicBezTo>
                    <a:pt x="728" y="1306"/>
                    <a:pt x="1363" y="1123"/>
                    <a:pt x="1998" y="958"/>
                  </a:cubicBezTo>
                  <a:cubicBezTo>
                    <a:pt x="2651" y="797"/>
                    <a:pt x="3264" y="632"/>
                    <a:pt x="3956" y="632"/>
                  </a:cubicBezTo>
                  <a:cubicBezTo>
                    <a:pt x="3981" y="631"/>
                    <a:pt x="4005" y="631"/>
                    <a:pt x="4029" y="631"/>
                  </a:cubicBezTo>
                  <a:cubicBezTo>
                    <a:pt x="4594" y="631"/>
                    <a:pt x="5081" y="822"/>
                    <a:pt x="5549" y="997"/>
                  </a:cubicBezTo>
                  <a:cubicBezTo>
                    <a:pt x="6023" y="1197"/>
                    <a:pt x="6493" y="1376"/>
                    <a:pt x="7054" y="1376"/>
                  </a:cubicBezTo>
                  <a:lnTo>
                    <a:pt x="7146" y="1376"/>
                  </a:lnTo>
                  <a:cubicBezTo>
                    <a:pt x="7851" y="1358"/>
                    <a:pt x="8360" y="1015"/>
                    <a:pt x="8851" y="688"/>
                  </a:cubicBezTo>
                  <a:cubicBezTo>
                    <a:pt x="9356" y="362"/>
                    <a:pt x="9830" y="36"/>
                    <a:pt x="10535" y="36"/>
                  </a:cubicBezTo>
                  <a:cubicBezTo>
                    <a:pt x="11205" y="144"/>
                    <a:pt x="11767" y="379"/>
                    <a:pt x="12167" y="740"/>
                  </a:cubicBezTo>
                  <a:cubicBezTo>
                    <a:pt x="12566" y="1093"/>
                    <a:pt x="13107" y="1277"/>
                    <a:pt x="13762" y="1277"/>
                  </a:cubicBezTo>
                  <a:cubicBezTo>
                    <a:pt x="13851" y="1277"/>
                    <a:pt x="13941" y="1274"/>
                    <a:pt x="14034" y="1267"/>
                  </a:cubicBezTo>
                  <a:lnTo>
                    <a:pt x="14034" y="1232"/>
                  </a:lnTo>
                  <a:cubicBezTo>
                    <a:pt x="13947" y="1238"/>
                    <a:pt x="13863" y="1241"/>
                    <a:pt x="13780" y="1241"/>
                  </a:cubicBezTo>
                  <a:cubicBezTo>
                    <a:pt x="13131" y="1241"/>
                    <a:pt x="12586" y="1061"/>
                    <a:pt x="12185" y="706"/>
                  </a:cubicBezTo>
                  <a:cubicBezTo>
                    <a:pt x="11789" y="344"/>
                    <a:pt x="11223" y="110"/>
                    <a:pt x="105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5169098" y="3318475"/>
              <a:ext cx="3091237" cy="280096"/>
            </a:xfrm>
            <a:custGeom>
              <a:avLst/>
              <a:gdLst/>
              <a:ahLst/>
              <a:cxnLst/>
              <a:rect l="l" t="t" r="r" b="b"/>
              <a:pathLst>
                <a:path w="13707" h="1242" extrusionOk="0">
                  <a:moveTo>
                    <a:pt x="10298" y="0"/>
                  </a:moveTo>
                  <a:cubicBezTo>
                    <a:pt x="10215" y="0"/>
                    <a:pt x="10130" y="3"/>
                    <a:pt x="10043" y="10"/>
                  </a:cubicBezTo>
                  <a:cubicBezTo>
                    <a:pt x="9464" y="84"/>
                    <a:pt x="9047" y="354"/>
                    <a:pt x="8646" y="589"/>
                  </a:cubicBezTo>
                  <a:cubicBezTo>
                    <a:pt x="8176" y="880"/>
                    <a:pt x="7685" y="1189"/>
                    <a:pt x="6980" y="1207"/>
                  </a:cubicBezTo>
                  <a:cubicBezTo>
                    <a:pt x="6953" y="1208"/>
                    <a:pt x="6927" y="1208"/>
                    <a:pt x="6900" y="1208"/>
                  </a:cubicBezTo>
                  <a:cubicBezTo>
                    <a:pt x="6336" y="1208"/>
                    <a:pt x="5871" y="1034"/>
                    <a:pt x="5422" y="863"/>
                  </a:cubicBezTo>
                  <a:cubicBezTo>
                    <a:pt x="5004" y="715"/>
                    <a:pt x="4586" y="554"/>
                    <a:pt x="4095" y="519"/>
                  </a:cubicBezTo>
                  <a:cubicBezTo>
                    <a:pt x="4006" y="513"/>
                    <a:pt x="3916" y="510"/>
                    <a:pt x="3826" y="510"/>
                  </a:cubicBezTo>
                  <a:cubicBezTo>
                    <a:pt x="3147" y="510"/>
                    <a:pt x="2448" y="686"/>
                    <a:pt x="1776" y="863"/>
                  </a:cubicBezTo>
                  <a:cubicBezTo>
                    <a:pt x="1197" y="1007"/>
                    <a:pt x="579" y="1172"/>
                    <a:pt x="0" y="1207"/>
                  </a:cubicBezTo>
                  <a:lnTo>
                    <a:pt x="0" y="1242"/>
                  </a:lnTo>
                  <a:cubicBezTo>
                    <a:pt x="596" y="1207"/>
                    <a:pt x="1197" y="1041"/>
                    <a:pt x="1776" y="898"/>
                  </a:cubicBezTo>
                  <a:cubicBezTo>
                    <a:pt x="2448" y="721"/>
                    <a:pt x="3147" y="544"/>
                    <a:pt x="3826" y="544"/>
                  </a:cubicBezTo>
                  <a:cubicBezTo>
                    <a:pt x="3916" y="544"/>
                    <a:pt x="4006" y="547"/>
                    <a:pt x="4095" y="554"/>
                  </a:cubicBezTo>
                  <a:cubicBezTo>
                    <a:pt x="4569" y="589"/>
                    <a:pt x="5004" y="754"/>
                    <a:pt x="5400" y="898"/>
                  </a:cubicBezTo>
                  <a:cubicBezTo>
                    <a:pt x="5857" y="1063"/>
                    <a:pt x="6327" y="1242"/>
                    <a:pt x="6888" y="1242"/>
                  </a:cubicBezTo>
                  <a:lnTo>
                    <a:pt x="6980" y="1242"/>
                  </a:lnTo>
                  <a:cubicBezTo>
                    <a:pt x="7706" y="1224"/>
                    <a:pt x="8194" y="915"/>
                    <a:pt x="8664" y="628"/>
                  </a:cubicBezTo>
                  <a:cubicBezTo>
                    <a:pt x="9064" y="371"/>
                    <a:pt x="9482" y="119"/>
                    <a:pt x="10043" y="45"/>
                  </a:cubicBezTo>
                  <a:cubicBezTo>
                    <a:pt x="10132" y="39"/>
                    <a:pt x="10218" y="35"/>
                    <a:pt x="10303" y="35"/>
                  </a:cubicBezTo>
                  <a:cubicBezTo>
                    <a:pt x="10909" y="35"/>
                    <a:pt x="11399" y="201"/>
                    <a:pt x="11766" y="537"/>
                  </a:cubicBezTo>
                  <a:cubicBezTo>
                    <a:pt x="12236" y="954"/>
                    <a:pt x="12889" y="1172"/>
                    <a:pt x="13707" y="1189"/>
                  </a:cubicBezTo>
                  <a:lnTo>
                    <a:pt x="13707" y="1150"/>
                  </a:lnTo>
                  <a:cubicBezTo>
                    <a:pt x="12906" y="1133"/>
                    <a:pt x="12253" y="915"/>
                    <a:pt x="11801" y="519"/>
                  </a:cubicBezTo>
                  <a:cubicBezTo>
                    <a:pt x="11418" y="182"/>
                    <a:pt x="10910" y="0"/>
                    <a:pt x="1029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5205407" y="3265253"/>
              <a:ext cx="3017717" cy="251906"/>
            </a:xfrm>
            <a:custGeom>
              <a:avLst/>
              <a:gdLst/>
              <a:ahLst/>
              <a:cxnLst/>
              <a:rect l="l" t="t" r="r" b="b"/>
              <a:pathLst>
                <a:path w="13381" h="1117" extrusionOk="0">
                  <a:moveTo>
                    <a:pt x="10108" y="1"/>
                  </a:moveTo>
                  <a:cubicBezTo>
                    <a:pt x="9991" y="1"/>
                    <a:pt x="9874" y="10"/>
                    <a:pt x="9756" y="29"/>
                  </a:cubicBezTo>
                  <a:cubicBezTo>
                    <a:pt x="9229" y="103"/>
                    <a:pt x="8829" y="320"/>
                    <a:pt x="8450" y="538"/>
                  </a:cubicBezTo>
                  <a:cubicBezTo>
                    <a:pt x="7981" y="790"/>
                    <a:pt x="7506" y="1042"/>
                    <a:pt x="6819" y="1060"/>
                  </a:cubicBezTo>
                  <a:cubicBezTo>
                    <a:pt x="6240" y="1060"/>
                    <a:pt x="5748" y="881"/>
                    <a:pt x="5278" y="716"/>
                  </a:cubicBezTo>
                  <a:cubicBezTo>
                    <a:pt x="4878" y="573"/>
                    <a:pt x="4460" y="407"/>
                    <a:pt x="3990" y="372"/>
                  </a:cubicBezTo>
                  <a:cubicBezTo>
                    <a:pt x="3884" y="362"/>
                    <a:pt x="3778" y="358"/>
                    <a:pt x="3670" y="358"/>
                  </a:cubicBezTo>
                  <a:cubicBezTo>
                    <a:pt x="2989" y="358"/>
                    <a:pt x="2287" y="546"/>
                    <a:pt x="1615" y="734"/>
                  </a:cubicBezTo>
                  <a:cubicBezTo>
                    <a:pt x="1071" y="881"/>
                    <a:pt x="527" y="1025"/>
                    <a:pt x="0" y="1082"/>
                  </a:cubicBezTo>
                  <a:lnTo>
                    <a:pt x="0" y="1116"/>
                  </a:lnTo>
                  <a:cubicBezTo>
                    <a:pt x="527" y="1060"/>
                    <a:pt x="1088" y="916"/>
                    <a:pt x="1615" y="773"/>
                  </a:cubicBezTo>
                  <a:cubicBezTo>
                    <a:pt x="2308" y="583"/>
                    <a:pt x="3017" y="394"/>
                    <a:pt x="3692" y="394"/>
                  </a:cubicBezTo>
                  <a:cubicBezTo>
                    <a:pt x="3792" y="394"/>
                    <a:pt x="3892" y="398"/>
                    <a:pt x="3990" y="407"/>
                  </a:cubicBezTo>
                  <a:cubicBezTo>
                    <a:pt x="4460" y="446"/>
                    <a:pt x="4861" y="607"/>
                    <a:pt x="5261" y="755"/>
                  </a:cubicBezTo>
                  <a:cubicBezTo>
                    <a:pt x="5731" y="916"/>
                    <a:pt x="6218" y="1099"/>
                    <a:pt x="6819" y="1099"/>
                  </a:cubicBezTo>
                  <a:cubicBezTo>
                    <a:pt x="7506" y="1082"/>
                    <a:pt x="7998" y="808"/>
                    <a:pt x="8468" y="573"/>
                  </a:cubicBezTo>
                  <a:cubicBezTo>
                    <a:pt x="8851" y="355"/>
                    <a:pt x="9247" y="137"/>
                    <a:pt x="9756" y="63"/>
                  </a:cubicBezTo>
                  <a:cubicBezTo>
                    <a:pt x="9874" y="44"/>
                    <a:pt x="9991" y="36"/>
                    <a:pt x="10107" y="36"/>
                  </a:cubicBezTo>
                  <a:cubicBezTo>
                    <a:pt x="10759" y="36"/>
                    <a:pt x="11389" y="310"/>
                    <a:pt x="12005" y="573"/>
                  </a:cubicBezTo>
                  <a:cubicBezTo>
                    <a:pt x="12475" y="790"/>
                    <a:pt x="12928" y="973"/>
                    <a:pt x="13380" y="1060"/>
                  </a:cubicBezTo>
                  <a:lnTo>
                    <a:pt x="13380" y="1025"/>
                  </a:lnTo>
                  <a:cubicBezTo>
                    <a:pt x="12945" y="934"/>
                    <a:pt x="12493" y="755"/>
                    <a:pt x="12023" y="538"/>
                  </a:cubicBezTo>
                  <a:cubicBezTo>
                    <a:pt x="11406" y="276"/>
                    <a:pt x="10764" y="1"/>
                    <a:pt x="1010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5238783" y="3222179"/>
              <a:ext cx="2951864" cy="213567"/>
            </a:xfrm>
            <a:custGeom>
              <a:avLst/>
              <a:gdLst/>
              <a:ahLst/>
              <a:cxnLst/>
              <a:rect l="l" t="t" r="r" b="b"/>
              <a:pathLst>
                <a:path w="13089" h="947" extrusionOk="0">
                  <a:moveTo>
                    <a:pt x="9908" y="0"/>
                  </a:moveTo>
                  <a:cubicBezTo>
                    <a:pt x="9767" y="0"/>
                    <a:pt x="9624" y="12"/>
                    <a:pt x="9482" y="37"/>
                  </a:cubicBezTo>
                  <a:cubicBezTo>
                    <a:pt x="9007" y="111"/>
                    <a:pt x="8629" y="272"/>
                    <a:pt x="8268" y="437"/>
                  </a:cubicBezTo>
                  <a:cubicBezTo>
                    <a:pt x="7776" y="672"/>
                    <a:pt x="7323" y="872"/>
                    <a:pt x="6671" y="872"/>
                  </a:cubicBezTo>
                  <a:cubicBezTo>
                    <a:pt x="6646" y="873"/>
                    <a:pt x="6621" y="873"/>
                    <a:pt x="6596" y="873"/>
                  </a:cubicBezTo>
                  <a:cubicBezTo>
                    <a:pt x="6067" y="873"/>
                    <a:pt x="5615" y="699"/>
                    <a:pt x="5183" y="529"/>
                  </a:cubicBezTo>
                  <a:cubicBezTo>
                    <a:pt x="4804" y="381"/>
                    <a:pt x="4386" y="237"/>
                    <a:pt x="3916" y="202"/>
                  </a:cubicBezTo>
                  <a:cubicBezTo>
                    <a:pt x="3809" y="193"/>
                    <a:pt x="3702" y="188"/>
                    <a:pt x="3595" y="188"/>
                  </a:cubicBezTo>
                  <a:cubicBezTo>
                    <a:pt x="2871" y="188"/>
                    <a:pt x="2161" y="391"/>
                    <a:pt x="1467" y="581"/>
                  </a:cubicBezTo>
                  <a:cubicBezTo>
                    <a:pt x="997" y="707"/>
                    <a:pt x="488" y="855"/>
                    <a:pt x="0" y="907"/>
                  </a:cubicBezTo>
                  <a:lnTo>
                    <a:pt x="0" y="946"/>
                  </a:lnTo>
                  <a:cubicBezTo>
                    <a:pt x="488" y="890"/>
                    <a:pt x="997" y="746"/>
                    <a:pt x="1484" y="620"/>
                  </a:cubicBezTo>
                  <a:cubicBezTo>
                    <a:pt x="2183" y="430"/>
                    <a:pt x="2892" y="223"/>
                    <a:pt x="3606" y="223"/>
                  </a:cubicBezTo>
                  <a:cubicBezTo>
                    <a:pt x="3709" y="223"/>
                    <a:pt x="3813" y="228"/>
                    <a:pt x="3916" y="237"/>
                  </a:cubicBezTo>
                  <a:cubicBezTo>
                    <a:pt x="4386" y="272"/>
                    <a:pt x="4787" y="420"/>
                    <a:pt x="5183" y="563"/>
                  </a:cubicBezTo>
                  <a:cubicBezTo>
                    <a:pt x="5618" y="746"/>
                    <a:pt x="6092" y="907"/>
                    <a:pt x="6653" y="907"/>
                  </a:cubicBezTo>
                  <a:lnTo>
                    <a:pt x="6671" y="907"/>
                  </a:lnTo>
                  <a:cubicBezTo>
                    <a:pt x="7323" y="907"/>
                    <a:pt x="7811" y="690"/>
                    <a:pt x="8285" y="472"/>
                  </a:cubicBezTo>
                  <a:cubicBezTo>
                    <a:pt x="8646" y="311"/>
                    <a:pt x="9029" y="146"/>
                    <a:pt x="9482" y="76"/>
                  </a:cubicBezTo>
                  <a:cubicBezTo>
                    <a:pt x="9627" y="50"/>
                    <a:pt x="9772" y="38"/>
                    <a:pt x="9916" y="38"/>
                  </a:cubicBezTo>
                  <a:cubicBezTo>
                    <a:pt x="10574" y="38"/>
                    <a:pt x="11211" y="286"/>
                    <a:pt x="11836" y="511"/>
                  </a:cubicBezTo>
                  <a:cubicBezTo>
                    <a:pt x="12271" y="672"/>
                    <a:pt x="12671" y="816"/>
                    <a:pt x="13089" y="890"/>
                  </a:cubicBezTo>
                  <a:lnTo>
                    <a:pt x="13089" y="855"/>
                  </a:lnTo>
                  <a:cubicBezTo>
                    <a:pt x="12689" y="781"/>
                    <a:pt x="12293" y="637"/>
                    <a:pt x="11857" y="472"/>
                  </a:cubicBezTo>
                  <a:cubicBezTo>
                    <a:pt x="11230" y="250"/>
                    <a:pt x="10575" y="0"/>
                    <a:pt x="990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5271033" y="3176850"/>
              <a:ext cx="2887365" cy="185152"/>
            </a:xfrm>
            <a:custGeom>
              <a:avLst/>
              <a:gdLst/>
              <a:ahLst/>
              <a:cxnLst/>
              <a:rect l="l" t="t" r="r" b="b"/>
              <a:pathLst>
                <a:path w="12803" h="821" extrusionOk="0">
                  <a:moveTo>
                    <a:pt x="9704" y="0"/>
                  </a:moveTo>
                  <a:cubicBezTo>
                    <a:pt x="9472" y="0"/>
                    <a:pt x="9236" y="23"/>
                    <a:pt x="8995" y="77"/>
                  </a:cubicBezTo>
                  <a:cubicBezTo>
                    <a:pt x="8669" y="146"/>
                    <a:pt x="8360" y="277"/>
                    <a:pt x="8068" y="386"/>
                  </a:cubicBezTo>
                  <a:cubicBezTo>
                    <a:pt x="7581" y="564"/>
                    <a:pt x="7124" y="747"/>
                    <a:pt x="6528" y="764"/>
                  </a:cubicBezTo>
                  <a:lnTo>
                    <a:pt x="6493" y="764"/>
                  </a:lnTo>
                  <a:cubicBezTo>
                    <a:pt x="5949" y="764"/>
                    <a:pt x="5475" y="582"/>
                    <a:pt x="5040" y="403"/>
                  </a:cubicBezTo>
                  <a:cubicBezTo>
                    <a:pt x="4731" y="294"/>
                    <a:pt x="4404" y="168"/>
                    <a:pt x="4061" y="94"/>
                  </a:cubicBezTo>
                  <a:cubicBezTo>
                    <a:pt x="3863" y="59"/>
                    <a:pt x="3664" y="44"/>
                    <a:pt x="3465" y="44"/>
                  </a:cubicBezTo>
                  <a:cubicBezTo>
                    <a:pt x="2717" y="44"/>
                    <a:pt x="1964" y="260"/>
                    <a:pt x="1232" y="473"/>
                  </a:cubicBezTo>
                  <a:cubicBezTo>
                    <a:pt x="797" y="582"/>
                    <a:pt x="401" y="712"/>
                    <a:pt x="1" y="782"/>
                  </a:cubicBezTo>
                  <a:lnTo>
                    <a:pt x="1" y="821"/>
                  </a:lnTo>
                  <a:cubicBezTo>
                    <a:pt x="401" y="747"/>
                    <a:pt x="814" y="621"/>
                    <a:pt x="1250" y="512"/>
                  </a:cubicBezTo>
                  <a:cubicBezTo>
                    <a:pt x="1983" y="295"/>
                    <a:pt x="2728" y="81"/>
                    <a:pt x="3473" y="81"/>
                  </a:cubicBezTo>
                  <a:cubicBezTo>
                    <a:pt x="3669" y="81"/>
                    <a:pt x="3865" y="96"/>
                    <a:pt x="4061" y="129"/>
                  </a:cubicBezTo>
                  <a:cubicBezTo>
                    <a:pt x="4387" y="203"/>
                    <a:pt x="4713" y="312"/>
                    <a:pt x="5022" y="438"/>
                  </a:cubicBezTo>
                  <a:cubicBezTo>
                    <a:pt x="5475" y="621"/>
                    <a:pt x="5966" y="799"/>
                    <a:pt x="6528" y="799"/>
                  </a:cubicBezTo>
                  <a:cubicBezTo>
                    <a:pt x="7124" y="782"/>
                    <a:pt x="7616" y="603"/>
                    <a:pt x="8068" y="421"/>
                  </a:cubicBezTo>
                  <a:cubicBezTo>
                    <a:pt x="8377" y="294"/>
                    <a:pt x="8669" y="186"/>
                    <a:pt x="9012" y="112"/>
                  </a:cubicBezTo>
                  <a:cubicBezTo>
                    <a:pt x="9248" y="58"/>
                    <a:pt x="9479" y="36"/>
                    <a:pt x="9706" y="36"/>
                  </a:cubicBezTo>
                  <a:cubicBezTo>
                    <a:pt x="10407" y="36"/>
                    <a:pt x="11071" y="252"/>
                    <a:pt x="11714" y="455"/>
                  </a:cubicBezTo>
                  <a:cubicBezTo>
                    <a:pt x="12058" y="564"/>
                    <a:pt x="12437" y="690"/>
                    <a:pt x="12781" y="764"/>
                  </a:cubicBezTo>
                  <a:lnTo>
                    <a:pt x="12802" y="730"/>
                  </a:lnTo>
                  <a:cubicBezTo>
                    <a:pt x="12437" y="656"/>
                    <a:pt x="12076" y="529"/>
                    <a:pt x="11732" y="421"/>
                  </a:cubicBezTo>
                  <a:cubicBezTo>
                    <a:pt x="11076" y="214"/>
                    <a:pt x="10411" y="0"/>
                    <a:pt x="9704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303507" y="3110547"/>
              <a:ext cx="2821512" cy="177935"/>
            </a:xfrm>
            <a:custGeom>
              <a:avLst/>
              <a:gdLst/>
              <a:ahLst/>
              <a:cxnLst/>
              <a:rect l="l" t="t" r="r" b="b"/>
              <a:pathLst>
                <a:path w="12511" h="789" extrusionOk="0">
                  <a:moveTo>
                    <a:pt x="9546" y="1"/>
                  </a:moveTo>
                  <a:cubicBezTo>
                    <a:pt x="9305" y="1"/>
                    <a:pt x="9056" y="24"/>
                    <a:pt x="8794" y="79"/>
                  </a:cubicBezTo>
                  <a:cubicBezTo>
                    <a:pt x="8468" y="153"/>
                    <a:pt x="8176" y="262"/>
                    <a:pt x="7889" y="371"/>
                  </a:cubicBezTo>
                  <a:cubicBezTo>
                    <a:pt x="7415" y="549"/>
                    <a:pt x="6962" y="732"/>
                    <a:pt x="6384" y="732"/>
                  </a:cubicBezTo>
                  <a:lnTo>
                    <a:pt x="6349" y="732"/>
                  </a:lnTo>
                  <a:cubicBezTo>
                    <a:pt x="5822" y="732"/>
                    <a:pt x="5370" y="549"/>
                    <a:pt x="4913" y="388"/>
                  </a:cubicBezTo>
                  <a:cubicBezTo>
                    <a:pt x="4626" y="262"/>
                    <a:pt x="4299" y="153"/>
                    <a:pt x="3973" y="79"/>
                  </a:cubicBezTo>
                  <a:cubicBezTo>
                    <a:pt x="3757" y="40"/>
                    <a:pt x="3542" y="22"/>
                    <a:pt x="3329" y="22"/>
                  </a:cubicBezTo>
                  <a:cubicBezTo>
                    <a:pt x="2561" y="22"/>
                    <a:pt x="1814" y="248"/>
                    <a:pt x="1088" y="462"/>
                  </a:cubicBezTo>
                  <a:cubicBezTo>
                    <a:pt x="710" y="571"/>
                    <a:pt x="366" y="680"/>
                    <a:pt x="0" y="749"/>
                  </a:cubicBezTo>
                  <a:lnTo>
                    <a:pt x="0" y="789"/>
                  </a:lnTo>
                  <a:cubicBezTo>
                    <a:pt x="366" y="715"/>
                    <a:pt x="744" y="606"/>
                    <a:pt x="1106" y="497"/>
                  </a:cubicBezTo>
                  <a:cubicBezTo>
                    <a:pt x="1833" y="282"/>
                    <a:pt x="2571" y="59"/>
                    <a:pt x="3336" y="59"/>
                  </a:cubicBezTo>
                  <a:cubicBezTo>
                    <a:pt x="3546" y="59"/>
                    <a:pt x="3758" y="76"/>
                    <a:pt x="3973" y="114"/>
                  </a:cubicBezTo>
                  <a:cubicBezTo>
                    <a:pt x="4299" y="188"/>
                    <a:pt x="4608" y="297"/>
                    <a:pt x="4913" y="423"/>
                  </a:cubicBezTo>
                  <a:cubicBezTo>
                    <a:pt x="5348" y="588"/>
                    <a:pt x="5822" y="767"/>
                    <a:pt x="6384" y="767"/>
                  </a:cubicBezTo>
                  <a:cubicBezTo>
                    <a:pt x="6962" y="767"/>
                    <a:pt x="7437" y="588"/>
                    <a:pt x="7907" y="406"/>
                  </a:cubicBezTo>
                  <a:cubicBezTo>
                    <a:pt x="8176" y="297"/>
                    <a:pt x="8468" y="188"/>
                    <a:pt x="8794" y="114"/>
                  </a:cubicBezTo>
                  <a:cubicBezTo>
                    <a:pt x="9050" y="59"/>
                    <a:pt x="9296" y="36"/>
                    <a:pt x="9536" y="36"/>
                  </a:cubicBezTo>
                  <a:cubicBezTo>
                    <a:pt x="10249" y="36"/>
                    <a:pt x="10907" y="244"/>
                    <a:pt x="11588" y="462"/>
                  </a:cubicBezTo>
                  <a:cubicBezTo>
                    <a:pt x="11875" y="549"/>
                    <a:pt x="12184" y="641"/>
                    <a:pt x="12510" y="732"/>
                  </a:cubicBezTo>
                  <a:lnTo>
                    <a:pt x="12510" y="697"/>
                  </a:lnTo>
                  <a:cubicBezTo>
                    <a:pt x="12201" y="623"/>
                    <a:pt x="11897" y="514"/>
                    <a:pt x="11588" y="423"/>
                  </a:cubicBezTo>
                  <a:cubicBezTo>
                    <a:pt x="10908" y="208"/>
                    <a:pt x="10262" y="1"/>
                    <a:pt x="954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5340718" y="3044470"/>
              <a:ext cx="2755885" cy="170493"/>
            </a:xfrm>
            <a:custGeom>
              <a:avLst/>
              <a:gdLst/>
              <a:ahLst/>
              <a:cxnLst/>
              <a:rect l="l" t="t" r="r" b="b"/>
              <a:pathLst>
                <a:path w="12220" h="756" extrusionOk="0">
                  <a:moveTo>
                    <a:pt x="9426" y="1"/>
                  </a:moveTo>
                  <a:cubicBezTo>
                    <a:pt x="9154" y="1"/>
                    <a:pt x="8873" y="31"/>
                    <a:pt x="8577" y="103"/>
                  </a:cubicBezTo>
                  <a:cubicBezTo>
                    <a:pt x="8268" y="155"/>
                    <a:pt x="7994" y="264"/>
                    <a:pt x="7724" y="372"/>
                  </a:cubicBezTo>
                  <a:cubicBezTo>
                    <a:pt x="7233" y="555"/>
                    <a:pt x="6797" y="716"/>
                    <a:pt x="6219" y="716"/>
                  </a:cubicBezTo>
                  <a:lnTo>
                    <a:pt x="6201" y="716"/>
                  </a:lnTo>
                  <a:cubicBezTo>
                    <a:pt x="5657" y="716"/>
                    <a:pt x="5205" y="538"/>
                    <a:pt x="4770" y="372"/>
                  </a:cubicBezTo>
                  <a:cubicBezTo>
                    <a:pt x="4478" y="264"/>
                    <a:pt x="4169" y="155"/>
                    <a:pt x="3860" y="81"/>
                  </a:cubicBezTo>
                  <a:cubicBezTo>
                    <a:pt x="3625" y="36"/>
                    <a:pt x="3392" y="17"/>
                    <a:pt x="3164" y="17"/>
                  </a:cubicBezTo>
                  <a:cubicBezTo>
                    <a:pt x="2392" y="17"/>
                    <a:pt x="1661" y="239"/>
                    <a:pt x="962" y="464"/>
                  </a:cubicBezTo>
                  <a:cubicBezTo>
                    <a:pt x="636" y="555"/>
                    <a:pt x="327" y="646"/>
                    <a:pt x="1" y="716"/>
                  </a:cubicBezTo>
                  <a:lnTo>
                    <a:pt x="18" y="755"/>
                  </a:lnTo>
                  <a:cubicBezTo>
                    <a:pt x="327" y="681"/>
                    <a:pt x="653" y="590"/>
                    <a:pt x="962" y="499"/>
                  </a:cubicBezTo>
                  <a:cubicBezTo>
                    <a:pt x="1672" y="277"/>
                    <a:pt x="2395" y="54"/>
                    <a:pt x="3153" y="54"/>
                  </a:cubicBezTo>
                  <a:cubicBezTo>
                    <a:pt x="3380" y="54"/>
                    <a:pt x="3609" y="74"/>
                    <a:pt x="3843" y="120"/>
                  </a:cubicBezTo>
                  <a:cubicBezTo>
                    <a:pt x="4169" y="172"/>
                    <a:pt x="4461" y="298"/>
                    <a:pt x="4748" y="407"/>
                  </a:cubicBezTo>
                  <a:cubicBezTo>
                    <a:pt x="5183" y="572"/>
                    <a:pt x="5657" y="755"/>
                    <a:pt x="6201" y="755"/>
                  </a:cubicBezTo>
                  <a:lnTo>
                    <a:pt x="6219" y="755"/>
                  </a:lnTo>
                  <a:cubicBezTo>
                    <a:pt x="6797" y="755"/>
                    <a:pt x="7272" y="572"/>
                    <a:pt x="7724" y="407"/>
                  </a:cubicBezTo>
                  <a:cubicBezTo>
                    <a:pt x="7994" y="298"/>
                    <a:pt x="8286" y="190"/>
                    <a:pt x="8577" y="137"/>
                  </a:cubicBezTo>
                  <a:cubicBezTo>
                    <a:pt x="8873" y="67"/>
                    <a:pt x="9152" y="38"/>
                    <a:pt x="9421" y="38"/>
                  </a:cubicBezTo>
                  <a:cubicBezTo>
                    <a:pt x="10122" y="38"/>
                    <a:pt x="10753" y="240"/>
                    <a:pt x="11423" y="464"/>
                  </a:cubicBezTo>
                  <a:cubicBezTo>
                    <a:pt x="11675" y="538"/>
                    <a:pt x="11928" y="625"/>
                    <a:pt x="12202" y="699"/>
                  </a:cubicBezTo>
                  <a:lnTo>
                    <a:pt x="12219" y="664"/>
                  </a:lnTo>
                  <a:cubicBezTo>
                    <a:pt x="11949" y="590"/>
                    <a:pt x="11675" y="499"/>
                    <a:pt x="11423" y="429"/>
                  </a:cubicBezTo>
                  <a:cubicBezTo>
                    <a:pt x="10766" y="206"/>
                    <a:pt x="10130" y="1"/>
                    <a:pt x="942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5385822" y="2979295"/>
              <a:ext cx="2682139" cy="169817"/>
            </a:xfrm>
            <a:custGeom>
              <a:avLst/>
              <a:gdLst/>
              <a:ahLst/>
              <a:cxnLst/>
              <a:rect l="l" t="t" r="r" b="b"/>
              <a:pathLst>
                <a:path w="11893" h="753" extrusionOk="0">
                  <a:moveTo>
                    <a:pt x="9192" y="0"/>
                  </a:moveTo>
                  <a:cubicBezTo>
                    <a:pt x="8915" y="0"/>
                    <a:pt x="8627" y="30"/>
                    <a:pt x="8321" y="100"/>
                  </a:cubicBezTo>
                  <a:cubicBezTo>
                    <a:pt x="8029" y="174"/>
                    <a:pt x="7777" y="283"/>
                    <a:pt x="7507" y="370"/>
                  </a:cubicBezTo>
                  <a:cubicBezTo>
                    <a:pt x="7033" y="553"/>
                    <a:pt x="6580" y="718"/>
                    <a:pt x="6019" y="718"/>
                  </a:cubicBezTo>
                  <a:lnTo>
                    <a:pt x="6001" y="718"/>
                  </a:lnTo>
                  <a:cubicBezTo>
                    <a:pt x="5457" y="718"/>
                    <a:pt x="5005" y="535"/>
                    <a:pt x="4570" y="370"/>
                  </a:cubicBezTo>
                  <a:cubicBezTo>
                    <a:pt x="4296" y="261"/>
                    <a:pt x="4004" y="152"/>
                    <a:pt x="3699" y="100"/>
                  </a:cubicBezTo>
                  <a:cubicBezTo>
                    <a:pt x="3438" y="42"/>
                    <a:pt x="3185" y="17"/>
                    <a:pt x="2938" y="17"/>
                  </a:cubicBezTo>
                  <a:cubicBezTo>
                    <a:pt x="2188" y="17"/>
                    <a:pt x="1495" y="245"/>
                    <a:pt x="815" y="461"/>
                  </a:cubicBezTo>
                  <a:cubicBezTo>
                    <a:pt x="545" y="553"/>
                    <a:pt x="271" y="627"/>
                    <a:pt x="1" y="696"/>
                  </a:cubicBezTo>
                  <a:lnTo>
                    <a:pt x="1" y="735"/>
                  </a:lnTo>
                  <a:cubicBezTo>
                    <a:pt x="288" y="661"/>
                    <a:pt x="562" y="570"/>
                    <a:pt x="815" y="500"/>
                  </a:cubicBezTo>
                  <a:cubicBezTo>
                    <a:pt x="1522" y="269"/>
                    <a:pt x="2198" y="57"/>
                    <a:pt x="2936" y="57"/>
                  </a:cubicBezTo>
                  <a:cubicBezTo>
                    <a:pt x="3183" y="57"/>
                    <a:pt x="3436" y="80"/>
                    <a:pt x="3699" y="135"/>
                  </a:cubicBezTo>
                  <a:cubicBezTo>
                    <a:pt x="4004" y="191"/>
                    <a:pt x="4278" y="300"/>
                    <a:pt x="4570" y="409"/>
                  </a:cubicBezTo>
                  <a:cubicBezTo>
                    <a:pt x="5005" y="570"/>
                    <a:pt x="5457" y="753"/>
                    <a:pt x="6001" y="753"/>
                  </a:cubicBezTo>
                  <a:lnTo>
                    <a:pt x="6019" y="753"/>
                  </a:lnTo>
                  <a:cubicBezTo>
                    <a:pt x="6597" y="753"/>
                    <a:pt x="7072" y="570"/>
                    <a:pt x="7524" y="409"/>
                  </a:cubicBezTo>
                  <a:cubicBezTo>
                    <a:pt x="7777" y="300"/>
                    <a:pt x="8051" y="209"/>
                    <a:pt x="8321" y="135"/>
                  </a:cubicBezTo>
                  <a:cubicBezTo>
                    <a:pt x="8627" y="65"/>
                    <a:pt x="8915" y="35"/>
                    <a:pt x="9191" y="35"/>
                  </a:cubicBezTo>
                  <a:cubicBezTo>
                    <a:pt x="9911" y="35"/>
                    <a:pt x="10548" y="238"/>
                    <a:pt x="11205" y="461"/>
                  </a:cubicBezTo>
                  <a:cubicBezTo>
                    <a:pt x="11423" y="535"/>
                    <a:pt x="11658" y="609"/>
                    <a:pt x="11876" y="679"/>
                  </a:cubicBezTo>
                  <a:lnTo>
                    <a:pt x="11893" y="644"/>
                  </a:lnTo>
                  <a:cubicBezTo>
                    <a:pt x="11658" y="570"/>
                    <a:pt x="11440" y="500"/>
                    <a:pt x="11223" y="426"/>
                  </a:cubicBezTo>
                  <a:cubicBezTo>
                    <a:pt x="10553" y="203"/>
                    <a:pt x="9913" y="0"/>
                    <a:pt x="9192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5426190" y="2910061"/>
              <a:ext cx="2613355" cy="169366"/>
            </a:xfrm>
            <a:custGeom>
              <a:avLst/>
              <a:gdLst/>
              <a:ahLst/>
              <a:cxnLst/>
              <a:rect l="l" t="t" r="r" b="b"/>
              <a:pathLst>
                <a:path w="11588" h="751" extrusionOk="0">
                  <a:moveTo>
                    <a:pt x="2767" y="1"/>
                  </a:moveTo>
                  <a:cubicBezTo>
                    <a:pt x="2048" y="1"/>
                    <a:pt x="1321" y="262"/>
                    <a:pt x="653" y="498"/>
                  </a:cubicBezTo>
                  <a:cubicBezTo>
                    <a:pt x="418" y="568"/>
                    <a:pt x="200" y="642"/>
                    <a:pt x="0" y="716"/>
                  </a:cubicBezTo>
                  <a:lnTo>
                    <a:pt x="18" y="751"/>
                  </a:lnTo>
                  <a:cubicBezTo>
                    <a:pt x="218" y="677"/>
                    <a:pt x="435" y="607"/>
                    <a:pt x="670" y="533"/>
                  </a:cubicBezTo>
                  <a:cubicBezTo>
                    <a:pt x="1319" y="302"/>
                    <a:pt x="2055" y="39"/>
                    <a:pt x="2759" y="39"/>
                  </a:cubicBezTo>
                  <a:cubicBezTo>
                    <a:pt x="2825" y="39"/>
                    <a:pt x="2890" y="41"/>
                    <a:pt x="2955" y="46"/>
                  </a:cubicBezTo>
                  <a:cubicBezTo>
                    <a:pt x="3464" y="81"/>
                    <a:pt x="3899" y="242"/>
                    <a:pt x="4317" y="390"/>
                  </a:cubicBezTo>
                  <a:cubicBezTo>
                    <a:pt x="4769" y="568"/>
                    <a:pt x="5261" y="733"/>
                    <a:pt x="5840" y="751"/>
                  </a:cubicBezTo>
                  <a:lnTo>
                    <a:pt x="5857" y="751"/>
                  </a:lnTo>
                  <a:cubicBezTo>
                    <a:pt x="6436" y="751"/>
                    <a:pt x="6871" y="590"/>
                    <a:pt x="7328" y="424"/>
                  </a:cubicBezTo>
                  <a:cubicBezTo>
                    <a:pt x="7632" y="316"/>
                    <a:pt x="7941" y="207"/>
                    <a:pt x="8285" y="155"/>
                  </a:cubicBezTo>
                  <a:cubicBezTo>
                    <a:pt x="8560" y="105"/>
                    <a:pt x="8815" y="83"/>
                    <a:pt x="9057" y="83"/>
                  </a:cubicBezTo>
                  <a:cubicBezTo>
                    <a:pt x="9789" y="83"/>
                    <a:pt x="10398" y="284"/>
                    <a:pt x="11079" y="516"/>
                  </a:cubicBezTo>
                  <a:cubicBezTo>
                    <a:pt x="11244" y="568"/>
                    <a:pt x="11405" y="625"/>
                    <a:pt x="11588" y="677"/>
                  </a:cubicBezTo>
                  <a:lnTo>
                    <a:pt x="11588" y="642"/>
                  </a:lnTo>
                  <a:cubicBezTo>
                    <a:pt x="11405" y="590"/>
                    <a:pt x="11244" y="533"/>
                    <a:pt x="11079" y="481"/>
                  </a:cubicBezTo>
                  <a:cubicBezTo>
                    <a:pt x="10396" y="248"/>
                    <a:pt x="9785" y="45"/>
                    <a:pt x="9050" y="45"/>
                  </a:cubicBezTo>
                  <a:cubicBezTo>
                    <a:pt x="8811" y="45"/>
                    <a:pt x="8558" y="66"/>
                    <a:pt x="8285" y="115"/>
                  </a:cubicBezTo>
                  <a:cubicBezTo>
                    <a:pt x="7924" y="172"/>
                    <a:pt x="7615" y="298"/>
                    <a:pt x="7328" y="390"/>
                  </a:cubicBezTo>
                  <a:cubicBezTo>
                    <a:pt x="6854" y="551"/>
                    <a:pt x="6418" y="716"/>
                    <a:pt x="5857" y="716"/>
                  </a:cubicBezTo>
                  <a:lnTo>
                    <a:pt x="5840" y="716"/>
                  </a:lnTo>
                  <a:cubicBezTo>
                    <a:pt x="5261" y="699"/>
                    <a:pt x="4787" y="533"/>
                    <a:pt x="4317" y="372"/>
                  </a:cubicBezTo>
                  <a:cubicBezTo>
                    <a:pt x="3899" y="207"/>
                    <a:pt x="3464" y="46"/>
                    <a:pt x="2955" y="7"/>
                  </a:cubicBezTo>
                  <a:cubicBezTo>
                    <a:pt x="2892" y="3"/>
                    <a:pt x="2829" y="1"/>
                    <a:pt x="276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5463400" y="2851877"/>
              <a:ext cx="2551562" cy="166659"/>
            </a:xfrm>
            <a:custGeom>
              <a:avLst/>
              <a:gdLst/>
              <a:ahLst/>
              <a:cxnLst/>
              <a:rect l="l" t="t" r="r" b="b"/>
              <a:pathLst>
                <a:path w="11314" h="739" extrusionOk="0">
                  <a:moveTo>
                    <a:pt x="2594" y="1"/>
                  </a:moveTo>
                  <a:cubicBezTo>
                    <a:pt x="1896" y="1"/>
                    <a:pt x="1191" y="257"/>
                    <a:pt x="562" y="482"/>
                  </a:cubicBezTo>
                  <a:cubicBezTo>
                    <a:pt x="362" y="556"/>
                    <a:pt x="179" y="608"/>
                    <a:pt x="1" y="682"/>
                  </a:cubicBezTo>
                  <a:lnTo>
                    <a:pt x="18" y="700"/>
                  </a:lnTo>
                  <a:cubicBezTo>
                    <a:pt x="201" y="648"/>
                    <a:pt x="379" y="591"/>
                    <a:pt x="579" y="521"/>
                  </a:cubicBezTo>
                  <a:cubicBezTo>
                    <a:pt x="1196" y="291"/>
                    <a:pt x="1903" y="37"/>
                    <a:pt x="2604" y="37"/>
                  </a:cubicBezTo>
                  <a:cubicBezTo>
                    <a:pt x="2685" y="37"/>
                    <a:pt x="2766" y="40"/>
                    <a:pt x="2846" y="47"/>
                  </a:cubicBezTo>
                  <a:cubicBezTo>
                    <a:pt x="3334" y="86"/>
                    <a:pt x="3751" y="247"/>
                    <a:pt x="4152" y="391"/>
                  </a:cubicBezTo>
                  <a:cubicBezTo>
                    <a:pt x="4604" y="556"/>
                    <a:pt x="5096" y="739"/>
                    <a:pt x="5675" y="739"/>
                  </a:cubicBezTo>
                  <a:lnTo>
                    <a:pt x="5692" y="739"/>
                  </a:lnTo>
                  <a:cubicBezTo>
                    <a:pt x="6271" y="739"/>
                    <a:pt x="6706" y="591"/>
                    <a:pt x="7163" y="430"/>
                  </a:cubicBezTo>
                  <a:cubicBezTo>
                    <a:pt x="7450" y="321"/>
                    <a:pt x="7742" y="212"/>
                    <a:pt x="8068" y="156"/>
                  </a:cubicBezTo>
                  <a:cubicBezTo>
                    <a:pt x="8375" y="97"/>
                    <a:pt x="8653" y="72"/>
                    <a:pt x="8915" y="72"/>
                  </a:cubicBezTo>
                  <a:cubicBezTo>
                    <a:pt x="9623" y="72"/>
                    <a:pt x="10206" y="261"/>
                    <a:pt x="10896" y="500"/>
                  </a:cubicBezTo>
                  <a:cubicBezTo>
                    <a:pt x="11022" y="556"/>
                    <a:pt x="11149" y="591"/>
                    <a:pt x="11297" y="648"/>
                  </a:cubicBezTo>
                  <a:lnTo>
                    <a:pt x="11314" y="608"/>
                  </a:lnTo>
                  <a:cubicBezTo>
                    <a:pt x="11166" y="556"/>
                    <a:pt x="11022" y="521"/>
                    <a:pt x="10896" y="465"/>
                  </a:cubicBezTo>
                  <a:cubicBezTo>
                    <a:pt x="10199" y="237"/>
                    <a:pt x="9611" y="39"/>
                    <a:pt x="8892" y="39"/>
                  </a:cubicBezTo>
                  <a:cubicBezTo>
                    <a:pt x="8637" y="39"/>
                    <a:pt x="8366" y="64"/>
                    <a:pt x="8068" y="121"/>
                  </a:cubicBezTo>
                  <a:cubicBezTo>
                    <a:pt x="7724" y="173"/>
                    <a:pt x="7433" y="282"/>
                    <a:pt x="7141" y="391"/>
                  </a:cubicBezTo>
                  <a:cubicBezTo>
                    <a:pt x="6689" y="556"/>
                    <a:pt x="6253" y="700"/>
                    <a:pt x="5692" y="700"/>
                  </a:cubicBezTo>
                  <a:lnTo>
                    <a:pt x="5675" y="700"/>
                  </a:lnTo>
                  <a:cubicBezTo>
                    <a:pt x="5096" y="700"/>
                    <a:pt x="4622" y="521"/>
                    <a:pt x="4169" y="356"/>
                  </a:cubicBezTo>
                  <a:cubicBezTo>
                    <a:pt x="3751" y="212"/>
                    <a:pt x="3334" y="47"/>
                    <a:pt x="2846" y="12"/>
                  </a:cubicBezTo>
                  <a:cubicBezTo>
                    <a:pt x="2763" y="4"/>
                    <a:pt x="2678" y="1"/>
                    <a:pt x="2594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843075" y="2879165"/>
              <a:ext cx="813685" cy="2130487"/>
            </a:xfrm>
            <a:custGeom>
              <a:avLst/>
              <a:gdLst/>
              <a:ahLst/>
              <a:cxnLst/>
              <a:rect l="l" t="t" r="r" b="b"/>
              <a:pathLst>
                <a:path w="3608" h="9447" extrusionOk="0">
                  <a:moveTo>
                    <a:pt x="35" y="0"/>
                  </a:moveTo>
                  <a:lnTo>
                    <a:pt x="1" y="18"/>
                  </a:lnTo>
                  <a:cubicBezTo>
                    <a:pt x="997" y="2920"/>
                    <a:pt x="2137" y="5840"/>
                    <a:pt x="3264" y="8668"/>
                  </a:cubicBezTo>
                  <a:lnTo>
                    <a:pt x="3573" y="9447"/>
                  </a:lnTo>
                  <a:lnTo>
                    <a:pt x="3608" y="9429"/>
                  </a:lnTo>
                  <a:lnTo>
                    <a:pt x="3299" y="8646"/>
                  </a:lnTo>
                  <a:cubicBezTo>
                    <a:pt x="2176" y="5818"/>
                    <a:pt x="1032" y="290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7707764" y="2837895"/>
              <a:ext cx="707690" cy="2171758"/>
            </a:xfrm>
            <a:custGeom>
              <a:avLst/>
              <a:gdLst/>
              <a:ahLst/>
              <a:cxnLst/>
              <a:rect l="l" t="t" r="r" b="b"/>
              <a:pathLst>
                <a:path w="3138" h="9630" extrusionOk="0">
                  <a:moveTo>
                    <a:pt x="0" y="0"/>
                  </a:moveTo>
                  <a:cubicBezTo>
                    <a:pt x="1127" y="3699"/>
                    <a:pt x="2123" y="6745"/>
                    <a:pt x="3103" y="9630"/>
                  </a:cubicBezTo>
                  <a:lnTo>
                    <a:pt x="3137" y="9630"/>
                  </a:lnTo>
                  <a:cubicBezTo>
                    <a:pt x="2158" y="6745"/>
                    <a:pt x="1162" y="3682"/>
                    <a:pt x="39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7569295" y="2809480"/>
              <a:ext cx="608685" cy="2200173"/>
            </a:xfrm>
            <a:custGeom>
              <a:avLst/>
              <a:gdLst/>
              <a:ahLst/>
              <a:cxnLst/>
              <a:rect l="l" t="t" r="r" b="b"/>
              <a:pathLst>
                <a:path w="2699" h="9756" extrusionOk="0">
                  <a:moveTo>
                    <a:pt x="35" y="0"/>
                  </a:moveTo>
                  <a:lnTo>
                    <a:pt x="1" y="18"/>
                  </a:lnTo>
                  <a:cubicBezTo>
                    <a:pt x="379" y="1340"/>
                    <a:pt x="723" y="2685"/>
                    <a:pt x="1088" y="3973"/>
                  </a:cubicBezTo>
                  <a:cubicBezTo>
                    <a:pt x="1576" y="5857"/>
                    <a:pt x="2102" y="7815"/>
                    <a:pt x="2663" y="9756"/>
                  </a:cubicBezTo>
                  <a:lnTo>
                    <a:pt x="2698" y="9756"/>
                  </a:lnTo>
                  <a:cubicBezTo>
                    <a:pt x="2137" y="7815"/>
                    <a:pt x="1610" y="5857"/>
                    <a:pt x="1106" y="3951"/>
                  </a:cubicBezTo>
                  <a:cubicBezTo>
                    <a:pt x="762" y="2668"/>
                    <a:pt x="414" y="1323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7433984" y="2809480"/>
              <a:ext cx="503592" cy="2138381"/>
            </a:xfrm>
            <a:custGeom>
              <a:avLst/>
              <a:gdLst/>
              <a:ahLst/>
              <a:cxnLst/>
              <a:rect l="l" t="t" r="r" b="b"/>
              <a:pathLst>
                <a:path w="2233" h="9482" extrusionOk="0">
                  <a:moveTo>
                    <a:pt x="0" y="0"/>
                  </a:moveTo>
                  <a:cubicBezTo>
                    <a:pt x="144" y="635"/>
                    <a:pt x="361" y="1232"/>
                    <a:pt x="579" y="1815"/>
                  </a:cubicBezTo>
                  <a:cubicBezTo>
                    <a:pt x="870" y="2611"/>
                    <a:pt x="1162" y="3429"/>
                    <a:pt x="1288" y="4260"/>
                  </a:cubicBezTo>
                  <a:cubicBezTo>
                    <a:pt x="1362" y="4660"/>
                    <a:pt x="1414" y="5061"/>
                    <a:pt x="1488" y="5457"/>
                  </a:cubicBezTo>
                  <a:cubicBezTo>
                    <a:pt x="1688" y="6819"/>
                    <a:pt x="1884" y="8124"/>
                    <a:pt x="2193" y="9482"/>
                  </a:cubicBezTo>
                  <a:lnTo>
                    <a:pt x="2232" y="9482"/>
                  </a:lnTo>
                  <a:cubicBezTo>
                    <a:pt x="1923" y="8107"/>
                    <a:pt x="1723" y="6819"/>
                    <a:pt x="1523" y="5439"/>
                  </a:cubicBezTo>
                  <a:cubicBezTo>
                    <a:pt x="1449" y="5061"/>
                    <a:pt x="1397" y="4660"/>
                    <a:pt x="1323" y="4260"/>
                  </a:cubicBezTo>
                  <a:cubicBezTo>
                    <a:pt x="1197" y="3407"/>
                    <a:pt x="905" y="2594"/>
                    <a:pt x="618" y="1815"/>
                  </a:cubicBezTo>
                  <a:cubicBezTo>
                    <a:pt x="400" y="1214"/>
                    <a:pt x="183" y="618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7290554" y="2822109"/>
              <a:ext cx="413383" cy="2064861"/>
            </a:xfrm>
            <a:custGeom>
              <a:avLst/>
              <a:gdLst/>
              <a:ahLst/>
              <a:cxnLst/>
              <a:rect l="l" t="t" r="r" b="b"/>
              <a:pathLst>
                <a:path w="1833" h="9156" extrusionOk="0">
                  <a:moveTo>
                    <a:pt x="1" y="1"/>
                  </a:moveTo>
                  <a:cubicBezTo>
                    <a:pt x="127" y="614"/>
                    <a:pt x="327" y="1197"/>
                    <a:pt x="527" y="1776"/>
                  </a:cubicBezTo>
                  <a:cubicBezTo>
                    <a:pt x="780" y="2481"/>
                    <a:pt x="1054" y="3208"/>
                    <a:pt x="1145" y="3969"/>
                  </a:cubicBezTo>
                  <a:cubicBezTo>
                    <a:pt x="1215" y="4548"/>
                    <a:pt x="1289" y="5166"/>
                    <a:pt x="1345" y="5744"/>
                  </a:cubicBezTo>
                  <a:cubicBezTo>
                    <a:pt x="1471" y="6854"/>
                    <a:pt x="1580" y="8011"/>
                    <a:pt x="1798" y="9156"/>
                  </a:cubicBezTo>
                  <a:lnTo>
                    <a:pt x="1833" y="9138"/>
                  </a:lnTo>
                  <a:cubicBezTo>
                    <a:pt x="1615" y="7994"/>
                    <a:pt x="1506" y="6854"/>
                    <a:pt x="1380" y="5727"/>
                  </a:cubicBezTo>
                  <a:cubicBezTo>
                    <a:pt x="1324" y="5148"/>
                    <a:pt x="1254" y="4548"/>
                    <a:pt x="1180" y="3952"/>
                  </a:cubicBezTo>
                  <a:cubicBezTo>
                    <a:pt x="1089" y="3208"/>
                    <a:pt x="819" y="2464"/>
                    <a:pt x="562" y="1759"/>
                  </a:cubicBezTo>
                  <a:cubicBezTo>
                    <a:pt x="366" y="1176"/>
                    <a:pt x="166" y="597"/>
                    <a:pt x="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152311" y="2858417"/>
              <a:ext cx="314153" cy="2004196"/>
            </a:xfrm>
            <a:custGeom>
              <a:avLst/>
              <a:gdLst/>
              <a:ahLst/>
              <a:cxnLst/>
              <a:rect l="l" t="t" r="r" b="b"/>
              <a:pathLst>
                <a:path w="1393" h="8887" extrusionOk="0">
                  <a:moveTo>
                    <a:pt x="35" y="1"/>
                  </a:moveTo>
                  <a:lnTo>
                    <a:pt x="0" y="18"/>
                  </a:lnTo>
                  <a:cubicBezTo>
                    <a:pt x="87" y="619"/>
                    <a:pt x="270" y="1215"/>
                    <a:pt x="435" y="1798"/>
                  </a:cubicBezTo>
                  <a:cubicBezTo>
                    <a:pt x="631" y="2503"/>
                    <a:pt x="831" y="3212"/>
                    <a:pt x="905" y="3934"/>
                  </a:cubicBezTo>
                  <a:cubicBezTo>
                    <a:pt x="957" y="4552"/>
                    <a:pt x="1014" y="5205"/>
                    <a:pt x="1049" y="5823"/>
                  </a:cubicBezTo>
                  <a:cubicBezTo>
                    <a:pt x="1123" y="6837"/>
                    <a:pt x="1214" y="7868"/>
                    <a:pt x="1358" y="8886"/>
                  </a:cubicBezTo>
                  <a:lnTo>
                    <a:pt x="1393" y="8869"/>
                  </a:lnTo>
                  <a:cubicBezTo>
                    <a:pt x="1249" y="7868"/>
                    <a:pt x="1158" y="6819"/>
                    <a:pt x="1088" y="5823"/>
                  </a:cubicBezTo>
                  <a:cubicBezTo>
                    <a:pt x="1049" y="5205"/>
                    <a:pt x="997" y="4552"/>
                    <a:pt x="940" y="3934"/>
                  </a:cubicBezTo>
                  <a:cubicBezTo>
                    <a:pt x="870" y="3212"/>
                    <a:pt x="670" y="2485"/>
                    <a:pt x="470" y="1798"/>
                  </a:cubicBezTo>
                  <a:cubicBezTo>
                    <a:pt x="305" y="1215"/>
                    <a:pt x="126" y="601"/>
                    <a:pt x="35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012940" y="2907580"/>
              <a:ext cx="216953" cy="2000137"/>
            </a:xfrm>
            <a:custGeom>
              <a:avLst/>
              <a:gdLst/>
              <a:ahLst/>
              <a:cxnLst/>
              <a:rect l="l" t="t" r="r" b="b"/>
              <a:pathLst>
                <a:path w="962" h="8869" extrusionOk="0">
                  <a:moveTo>
                    <a:pt x="0" y="0"/>
                  </a:moveTo>
                  <a:cubicBezTo>
                    <a:pt x="53" y="562"/>
                    <a:pt x="161" y="1162"/>
                    <a:pt x="270" y="1723"/>
                  </a:cubicBezTo>
                  <a:cubicBezTo>
                    <a:pt x="418" y="2520"/>
                    <a:pt x="579" y="3355"/>
                    <a:pt x="596" y="4151"/>
                  </a:cubicBezTo>
                  <a:cubicBezTo>
                    <a:pt x="596" y="4460"/>
                    <a:pt x="579" y="4787"/>
                    <a:pt x="544" y="5096"/>
                  </a:cubicBezTo>
                  <a:cubicBezTo>
                    <a:pt x="509" y="5531"/>
                    <a:pt x="470" y="6001"/>
                    <a:pt x="544" y="6475"/>
                  </a:cubicBezTo>
                  <a:cubicBezTo>
                    <a:pt x="579" y="6710"/>
                    <a:pt x="618" y="6928"/>
                    <a:pt x="670" y="7180"/>
                  </a:cubicBezTo>
                  <a:cubicBezTo>
                    <a:pt x="762" y="7741"/>
                    <a:pt x="871" y="8324"/>
                    <a:pt x="923" y="8868"/>
                  </a:cubicBezTo>
                  <a:lnTo>
                    <a:pt x="962" y="8868"/>
                  </a:lnTo>
                  <a:cubicBezTo>
                    <a:pt x="905" y="8324"/>
                    <a:pt x="797" y="7741"/>
                    <a:pt x="688" y="7163"/>
                  </a:cubicBezTo>
                  <a:cubicBezTo>
                    <a:pt x="653" y="6928"/>
                    <a:pt x="618" y="6693"/>
                    <a:pt x="579" y="6475"/>
                  </a:cubicBezTo>
                  <a:cubicBezTo>
                    <a:pt x="509" y="6001"/>
                    <a:pt x="544" y="5531"/>
                    <a:pt x="579" y="5096"/>
                  </a:cubicBezTo>
                  <a:cubicBezTo>
                    <a:pt x="618" y="4787"/>
                    <a:pt x="636" y="4460"/>
                    <a:pt x="636" y="4151"/>
                  </a:cubicBezTo>
                  <a:cubicBezTo>
                    <a:pt x="618" y="3338"/>
                    <a:pt x="453" y="2520"/>
                    <a:pt x="309" y="1706"/>
                  </a:cubicBezTo>
                  <a:cubicBezTo>
                    <a:pt x="200" y="1145"/>
                    <a:pt x="92" y="562"/>
                    <a:pt x="35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6869736" y="2944791"/>
              <a:ext cx="122684" cy="2031484"/>
            </a:xfrm>
            <a:custGeom>
              <a:avLst/>
              <a:gdLst/>
              <a:ahLst/>
              <a:cxnLst/>
              <a:rect l="l" t="t" r="r" b="b"/>
              <a:pathLst>
                <a:path w="544" h="9008" extrusionOk="0">
                  <a:moveTo>
                    <a:pt x="17" y="1"/>
                  </a:moveTo>
                  <a:cubicBezTo>
                    <a:pt x="57" y="523"/>
                    <a:pt x="109" y="1049"/>
                    <a:pt x="165" y="1576"/>
                  </a:cubicBezTo>
                  <a:cubicBezTo>
                    <a:pt x="252" y="2520"/>
                    <a:pt x="361" y="3499"/>
                    <a:pt x="309" y="4422"/>
                  </a:cubicBezTo>
                  <a:cubicBezTo>
                    <a:pt x="292" y="4713"/>
                    <a:pt x="235" y="5005"/>
                    <a:pt x="183" y="5257"/>
                  </a:cubicBezTo>
                  <a:cubicBezTo>
                    <a:pt x="91" y="5727"/>
                    <a:pt x="0" y="6179"/>
                    <a:pt x="91" y="6689"/>
                  </a:cubicBezTo>
                  <a:cubicBezTo>
                    <a:pt x="144" y="6871"/>
                    <a:pt x="183" y="7071"/>
                    <a:pt x="218" y="7250"/>
                  </a:cubicBezTo>
                  <a:cubicBezTo>
                    <a:pt x="344" y="7833"/>
                    <a:pt x="470" y="8412"/>
                    <a:pt x="509" y="9008"/>
                  </a:cubicBezTo>
                  <a:lnTo>
                    <a:pt x="544" y="9008"/>
                  </a:lnTo>
                  <a:cubicBezTo>
                    <a:pt x="509" y="8412"/>
                    <a:pt x="383" y="7811"/>
                    <a:pt x="252" y="7250"/>
                  </a:cubicBezTo>
                  <a:cubicBezTo>
                    <a:pt x="218" y="7050"/>
                    <a:pt x="183" y="6871"/>
                    <a:pt x="126" y="6671"/>
                  </a:cubicBezTo>
                  <a:cubicBezTo>
                    <a:pt x="35" y="6179"/>
                    <a:pt x="126" y="5727"/>
                    <a:pt x="218" y="5274"/>
                  </a:cubicBezTo>
                  <a:cubicBezTo>
                    <a:pt x="274" y="5005"/>
                    <a:pt x="326" y="4730"/>
                    <a:pt x="344" y="4439"/>
                  </a:cubicBezTo>
                  <a:cubicBezTo>
                    <a:pt x="400" y="3499"/>
                    <a:pt x="292" y="2520"/>
                    <a:pt x="200" y="1576"/>
                  </a:cubicBezTo>
                  <a:cubicBezTo>
                    <a:pt x="144" y="1049"/>
                    <a:pt x="91" y="505"/>
                    <a:pt x="5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624371" y="2956518"/>
              <a:ext cx="151326" cy="2053134"/>
            </a:xfrm>
            <a:custGeom>
              <a:avLst/>
              <a:gdLst/>
              <a:ahLst/>
              <a:cxnLst/>
              <a:rect l="l" t="t" r="r" b="b"/>
              <a:pathLst>
                <a:path w="671" h="9104" extrusionOk="0">
                  <a:moveTo>
                    <a:pt x="492" y="1"/>
                  </a:moveTo>
                  <a:cubicBezTo>
                    <a:pt x="509" y="493"/>
                    <a:pt x="527" y="980"/>
                    <a:pt x="544" y="1472"/>
                  </a:cubicBezTo>
                  <a:cubicBezTo>
                    <a:pt x="579" y="2503"/>
                    <a:pt x="635" y="3573"/>
                    <a:pt x="509" y="4587"/>
                  </a:cubicBezTo>
                  <a:cubicBezTo>
                    <a:pt x="470" y="4844"/>
                    <a:pt x="383" y="5096"/>
                    <a:pt x="292" y="5349"/>
                  </a:cubicBezTo>
                  <a:cubicBezTo>
                    <a:pt x="144" y="5784"/>
                    <a:pt x="0" y="6236"/>
                    <a:pt x="144" y="6711"/>
                  </a:cubicBezTo>
                  <a:cubicBezTo>
                    <a:pt x="383" y="7489"/>
                    <a:pt x="527" y="8177"/>
                    <a:pt x="527" y="9104"/>
                  </a:cubicBezTo>
                  <a:lnTo>
                    <a:pt x="562" y="9104"/>
                  </a:lnTo>
                  <a:cubicBezTo>
                    <a:pt x="562" y="8177"/>
                    <a:pt x="418" y="7489"/>
                    <a:pt x="183" y="6693"/>
                  </a:cubicBezTo>
                  <a:cubicBezTo>
                    <a:pt x="35" y="6236"/>
                    <a:pt x="183" y="5801"/>
                    <a:pt x="327" y="5366"/>
                  </a:cubicBezTo>
                  <a:cubicBezTo>
                    <a:pt x="418" y="5114"/>
                    <a:pt x="509" y="4861"/>
                    <a:pt x="544" y="4587"/>
                  </a:cubicBezTo>
                  <a:cubicBezTo>
                    <a:pt x="670" y="3573"/>
                    <a:pt x="618" y="2503"/>
                    <a:pt x="579" y="1472"/>
                  </a:cubicBezTo>
                  <a:cubicBezTo>
                    <a:pt x="562" y="980"/>
                    <a:pt x="544" y="493"/>
                    <a:pt x="52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440799" y="2939829"/>
              <a:ext cx="167112" cy="2032612"/>
            </a:xfrm>
            <a:custGeom>
              <a:avLst/>
              <a:gdLst/>
              <a:ahLst/>
              <a:cxnLst/>
              <a:rect l="l" t="t" r="r" b="b"/>
              <a:pathLst>
                <a:path w="741" h="9013" extrusionOk="0">
                  <a:moveTo>
                    <a:pt x="705" y="1"/>
                  </a:moveTo>
                  <a:cubicBezTo>
                    <a:pt x="688" y="475"/>
                    <a:pt x="671" y="963"/>
                    <a:pt x="671" y="1437"/>
                  </a:cubicBezTo>
                  <a:cubicBezTo>
                    <a:pt x="671" y="2433"/>
                    <a:pt x="671" y="3465"/>
                    <a:pt x="470" y="4461"/>
                  </a:cubicBezTo>
                  <a:cubicBezTo>
                    <a:pt x="436" y="4718"/>
                    <a:pt x="362" y="4935"/>
                    <a:pt x="288" y="5170"/>
                  </a:cubicBezTo>
                  <a:cubicBezTo>
                    <a:pt x="144" y="5640"/>
                    <a:pt x="1" y="6093"/>
                    <a:pt x="127" y="6602"/>
                  </a:cubicBezTo>
                  <a:cubicBezTo>
                    <a:pt x="327" y="7472"/>
                    <a:pt x="327" y="8268"/>
                    <a:pt x="288" y="9012"/>
                  </a:cubicBezTo>
                  <a:lnTo>
                    <a:pt x="327" y="9012"/>
                  </a:lnTo>
                  <a:cubicBezTo>
                    <a:pt x="362" y="8268"/>
                    <a:pt x="362" y="7472"/>
                    <a:pt x="162" y="6602"/>
                  </a:cubicBezTo>
                  <a:cubicBezTo>
                    <a:pt x="35" y="6093"/>
                    <a:pt x="179" y="5640"/>
                    <a:pt x="327" y="5170"/>
                  </a:cubicBezTo>
                  <a:cubicBezTo>
                    <a:pt x="396" y="4953"/>
                    <a:pt x="470" y="4718"/>
                    <a:pt x="505" y="4483"/>
                  </a:cubicBezTo>
                  <a:cubicBezTo>
                    <a:pt x="705" y="3482"/>
                    <a:pt x="705" y="2433"/>
                    <a:pt x="705" y="1437"/>
                  </a:cubicBezTo>
                  <a:cubicBezTo>
                    <a:pt x="705" y="963"/>
                    <a:pt x="705" y="475"/>
                    <a:pt x="740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6269179" y="2903521"/>
              <a:ext cx="200264" cy="1987508"/>
            </a:xfrm>
            <a:custGeom>
              <a:avLst/>
              <a:gdLst/>
              <a:ahLst/>
              <a:cxnLst/>
              <a:rect l="l" t="t" r="r" b="b"/>
              <a:pathLst>
                <a:path w="888" h="8813" extrusionOk="0">
                  <a:moveTo>
                    <a:pt x="849" y="1"/>
                  </a:moveTo>
                  <a:cubicBezTo>
                    <a:pt x="814" y="379"/>
                    <a:pt x="779" y="762"/>
                    <a:pt x="762" y="1141"/>
                  </a:cubicBezTo>
                  <a:cubicBezTo>
                    <a:pt x="670" y="2159"/>
                    <a:pt x="596" y="3230"/>
                    <a:pt x="361" y="4243"/>
                  </a:cubicBezTo>
                  <a:cubicBezTo>
                    <a:pt x="144" y="5205"/>
                    <a:pt x="126" y="6184"/>
                    <a:pt x="87" y="7124"/>
                  </a:cubicBezTo>
                  <a:cubicBezTo>
                    <a:pt x="70" y="7668"/>
                    <a:pt x="52" y="8251"/>
                    <a:pt x="0" y="8812"/>
                  </a:cubicBezTo>
                  <a:lnTo>
                    <a:pt x="35" y="8812"/>
                  </a:lnTo>
                  <a:cubicBezTo>
                    <a:pt x="87" y="8251"/>
                    <a:pt x="109" y="7668"/>
                    <a:pt x="126" y="7124"/>
                  </a:cubicBezTo>
                  <a:cubicBezTo>
                    <a:pt x="161" y="6184"/>
                    <a:pt x="178" y="5222"/>
                    <a:pt x="396" y="4243"/>
                  </a:cubicBezTo>
                  <a:cubicBezTo>
                    <a:pt x="631" y="3230"/>
                    <a:pt x="705" y="2177"/>
                    <a:pt x="796" y="1141"/>
                  </a:cubicBezTo>
                  <a:cubicBezTo>
                    <a:pt x="814" y="780"/>
                    <a:pt x="849" y="379"/>
                    <a:pt x="888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6031708" y="2854583"/>
              <a:ext cx="298366" cy="1995175"/>
            </a:xfrm>
            <a:custGeom>
              <a:avLst/>
              <a:gdLst/>
              <a:ahLst/>
              <a:cxnLst/>
              <a:rect l="l" t="t" r="r" b="b"/>
              <a:pathLst>
                <a:path w="1323" h="8847" extrusionOk="0">
                  <a:moveTo>
                    <a:pt x="1288" y="0"/>
                  </a:moveTo>
                  <a:cubicBezTo>
                    <a:pt x="1271" y="161"/>
                    <a:pt x="1231" y="344"/>
                    <a:pt x="1214" y="509"/>
                  </a:cubicBezTo>
                  <a:cubicBezTo>
                    <a:pt x="1031" y="1684"/>
                    <a:pt x="870" y="2920"/>
                    <a:pt x="544" y="4117"/>
                  </a:cubicBezTo>
                  <a:cubicBezTo>
                    <a:pt x="292" y="5078"/>
                    <a:pt x="235" y="6057"/>
                    <a:pt x="161" y="7015"/>
                  </a:cubicBezTo>
                  <a:cubicBezTo>
                    <a:pt x="126" y="7615"/>
                    <a:pt x="91" y="8233"/>
                    <a:pt x="0" y="8829"/>
                  </a:cubicBezTo>
                  <a:lnTo>
                    <a:pt x="35" y="8846"/>
                  </a:lnTo>
                  <a:cubicBezTo>
                    <a:pt x="126" y="8233"/>
                    <a:pt x="161" y="7615"/>
                    <a:pt x="200" y="7015"/>
                  </a:cubicBezTo>
                  <a:cubicBezTo>
                    <a:pt x="270" y="6075"/>
                    <a:pt x="326" y="5078"/>
                    <a:pt x="579" y="4117"/>
                  </a:cubicBezTo>
                  <a:cubicBezTo>
                    <a:pt x="905" y="2920"/>
                    <a:pt x="1070" y="1706"/>
                    <a:pt x="1249" y="509"/>
                  </a:cubicBezTo>
                  <a:cubicBezTo>
                    <a:pt x="1271" y="344"/>
                    <a:pt x="1305" y="183"/>
                    <a:pt x="1323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5794011" y="2813313"/>
              <a:ext cx="396694" cy="2081550"/>
            </a:xfrm>
            <a:custGeom>
              <a:avLst/>
              <a:gdLst/>
              <a:ahLst/>
              <a:cxnLst/>
              <a:rect l="l" t="t" r="r" b="b"/>
              <a:pathLst>
                <a:path w="1759" h="9230" extrusionOk="0">
                  <a:moveTo>
                    <a:pt x="1724" y="1"/>
                  </a:moveTo>
                  <a:cubicBezTo>
                    <a:pt x="1180" y="2759"/>
                    <a:pt x="636" y="5675"/>
                    <a:pt x="1" y="9212"/>
                  </a:cubicBezTo>
                  <a:lnTo>
                    <a:pt x="40" y="9230"/>
                  </a:lnTo>
                  <a:cubicBezTo>
                    <a:pt x="671" y="5675"/>
                    <a:pt x="1215" y="2759"/>
                    <a:pt x="1759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40"/>
            <p:cNvSpPr/>
            <p:nvPr/>
          </p:nvSpPr>
          <p:spPr>
            <a:xfrm>
              <a:off x="5561501" y="2797527"/>
              <a:ext cx="490962" cy="2154393"/>
            </a:xfrm>
            <a:custGeom>
              <a:avLst/>
              <a:gdLst/>
              <a:ahLst/>
              <a:cxnLst/>
              <a:rect l="l" t="t" r="r" b="b"/>
              <a:pathLst>
                <a:path w="2177" h="9553" extrusionOk="0">
                  <a:moveTo>
                    <a:pt x="2137" y="1"/>
                  </a:moveTo>
                  <a:cubicBezTo>
                    <a:pt x="1541" y="2520"/>
                    <a:pt x="1015" y="4914"/>
                    <a:pt x="453" y="7468"/>
                  </a:cubicBezTo>
                  <a:cubicBezTo>
                    <a:pt x="310" y="8160"/>
                    <a:pt x="162" y="8847"/>
                    <a:pt x="1" y="9552"/>
                  </a:cubicBezTo>
                  <a:lnTo>
                    <a:pt x="36" y="9552"/>
                  </a:lnTo>
                  <a:cubicBezTo>
                    <a:pt x="179" y="8865"/>
                    <a:pt x="344" y="8177"/>
                    <a:pt x="488" y="7468"/>
                  </a:cubicBezTo>
                  <a:cubicBezTo>
                    <a:pt x="1049" y="4931"/>
                    <a:pt x="1576" y="2520"/>
                    <a:pt x="2176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40"/>
            <p:cNvSpPr/>
            <p:nvPr/>
          </p:nvSpPr>
          <p:spPr>
            <a:xfrm>
              <a:off x="5324030" y="2809480"/>
              <a:ext cx="592899" cy="2196339"/>
            </a:xfrm>
            <a:custGeom>
              <a:avLst/>
              <a:gdLst/>
              <a:ahLst/>
              <a:cxnLst/>
              <a:rect l="l" t="t" r="r" b="b"/>
              <a:pathLst>
                <a:path w="2629" h="9739" extrusionOk="0">
                  <a:moveTo>
                    <a:pt x="2594" y="0"/>
                  </a:moveTo>
                  <a:cubicBezTo>
                    <a:pt x="2102" y="1706"/>
                    <a:pt x="1667" y="3407"/>
                    <a:pt x="1232" y="5061"/>
                  </a:cubicBezTo>
                  <a:cubicBezTo>
                    <a:pt x="854" y="6584"/>
                    <a:pt x="436" y="8159"/>
                    <a:pt x="1" y="9717"/>
                  </a:cubicBezTo>
                  <a:lnTo>
                    <a:pt x="36" y="9738"/>
                  </a:lnTo>
                  <a:cubicBezTo>
                    <a:pt x="471" y="8159"/>
                    <a:pt x="871" y="6584"/>
                    <a:pt x="1271" y="5061"/>
                  </a:cubicBezTo>
                  <a:cubicBezTo>
                    <a:pt x="1689" y="3407"/>
                    <a:pt x="2142" y="1706"/>
                    <a:pt x="2629" y="18"/>
                  </a:cubicBezTo>
                  <a:lnTo>
                    <a:pt x="2594" y="0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40"/>
            <p:cNvSpPr/>
            <p:nvPr/>
          </p:nvSpPr>
          <p:spPr>
            <a:xfrm>
              <a:off x="5078665" y="2850524"/>
              <a:ext cx="700022" cy="2170856"/>
            </a:xfrm>
            <a:custGeom>
              <a:avLst/>
              <a:gdLst/>
              <a:ahLst/>
              <a:cxnLst/>
              <a:rect l="l" t="t" r="r" b="b"/>
              <a:pathLst>
                <a:path w="3104" h="9626" extrusionOk="0">
                  <a:moveTo>
                    <a:pt x="3064" y="1"/>
                  </a:moveTo>
                  <a:cubicBezTo>
                    <a:pt x="2412" y="1794"/>
                    <a:pt x="1868" y="3626"/>
                    <a:pt x="1324" y="5401"/>
                  </a:cubicBezTo>
                  <a:cubicBezTo>
                    <a:pt x="906" y="6798"/>
                    <a:pt x="471" y="8212"/>
                    <a:pt x="1" y="9626"/>
                  </a:cubicBezTo>
                  <a:lnTo>
                    <a:pt x="36" y="9626"/>
                  </a:lnTo>
                  <a:cubicBezTo>
                    <a:pt x="510" y="8229"/>
                    <a:pt x="945" y="6798"/>
                    <a:pt x="1363" y="5423"/>
                  </a:cubicBezTo>
                  <a:cubicBezTo>
                    <a:pt x="1907" y="3643"/>
                    <a:pt x="2451" y="1811"/>
                    <a:pt x="3103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40"/>
            <p:cNvSpPr/>
            <p:nvPr/>
          </p:nvSpPr>
          <p:spPr>
            <a:xfrm>
              <a:off x="4841194" y="2899687"/>
              <a:ext cx="798124" cy="2125752"/>
            </a:xfrm>
            <a:custGeom>
              <a:avLst/>
              <a:gdLst/>
              <a:ahLst/>
              <a:cxnLst/>
              <a:rect l="l" t="t" r="r" b="b"/>
              <a:pathLst>
                <a:path w="3539" h="9426" extrusionOk="0">
                  <a:moveTo>
                    <a:pt x="3504" y="0"/>
                  </a:moveTo>
                  <a:cubicBezTo>
                    <a:pt x="2668" y="1902"/>
                    <a:pt x="1981" y="3860"/>
                    <a:pt x="1328" y="5766"/>
                  </a:cubicBezTo>
                  <a:cubicBezTo>
                    <a:pt x="910" y="6963"/>
                    <a:pt x="475" y="8194"/>
                    <a:pt x="1" y="9408"/>
                  </a:cubicBezTo>
                  <a:lnTo>
                    <a:pt x="40" y="9425"/>
                  </a:lnTo>
                  <a:cubicBezTo>
                    <a:pt x="510" y="8211"/>
                    <a:pt x="945" y="6963"/>
                    <a:pt x="1363" y="5766"/>
                  </a:cubicBezTo>
                  <a:cubicBezTo>
                    <a:pt x="2016" y="3877"/>
                    <a:pt x="2703" y="1919"/>
                    <a:pt x="3538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30" name="Google Shape;2630;p40"/>
          <p:cNvSpPr/>
          <p:nvPr/>
        </p:nvSpPr>
        <p:spPr>
          <a:xfrm rot="5807906">
            <a:off x="1057356" y="4685192"/>
            <a:ext cx="1375269" cy="103145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31" name="Google Shape;2631;p40"/>
          <p:cNvGrpSpPr/>
          <p:nvPr/>
        </p:nvGrpSpPr>
        <p:grpSpPr>
          <a:xfrm>
            <a:off x="755576" y="1087402"/>
            <a:ext cx="623386" cy="861781"/>
            <a:chOff x="3948618" y="3970418"/>
            <a:chExt cx="623386" cy="646336"/>
          </a:xfrm>
        </p:grpSpPr>
        <p:sp>
          <p:nvSpPr>
            <p:cNvPr id="2632" name="Google Shape;2632;p40"/>
            <p:cNvSpPr/>
            <p:nvPr/>
          </p:nvSpPr>
          <p:spPr>
            <a:xfrm>
              <a:off x="3948618" y="4119997"/>
              <a:ext cx="25774" cy="35895"/>
            </a:xfrm>
            <a:custGeom>
              <a:avLst/>
              <a:gdLst/>
              <a:ahLst/>
              <a:cxnLst/>
              <a:rect l="l" t="t" r="r" b="b"/>
              <a:pathLst>
                <a:path w="219" h="305" extrusionOk="0">
                  <a:moveTo>
                    <a:pt x="218" y="0"/>
                  </a:moveTo>
                  <a:lnTo>
                    <a:pt x="35" y="161"/>
                  </a:lnTo>
                  <a:lnTo>
                    <a:pt x="1" y="252"/>
                  </a:lnTo>
                  <a:lnTo>
                    <a:pt x="53" y="30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40"/>
            <p:cNvSpPr/>
            <p:nvPr/>
          </p:nvSpPr>
          <p:spPr>
            <a:xfrm>
              <a:off x="3982983" y="4008784"/>
              <a:ext cx="102506" cy="181474"/>
            </a:xfrm>
            <a:custGeom>
              <a:avLst/>
              <a:gdLst/>
              <a:ahLst/>
              <a:cxnLst/>
              <a:rect l="l" t="t" r="r" b="b"/>
              <a:pathLst>
                <a:path w="871" h="1542" extrusionOk="0">
                  <a:moveTo>
                    <a:pt x="870" y="1"/>
                  </a:moveTo>
                  <a:lnTo>
                    <a:pt x="688" y="162"/>
                  </a:lnTo>
                  <a:lnTo>
                    <a:pt x="0" y="1489"/>
                  </a:lnTo>
                  <a:lnTo>
                    <a:pt x="52" y="1541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40"/>
            <p:cNvSpPr/>
            <p:nvPr/>
          </p:nvSpPr>
          <p:spPr>
            <a:xfrm>
              <a:off x="4018759" y="3987365"/>
              <a:ext cx="126161" cy="239259"/>
            </a:xfrm>
            <a:custGeom>
              <a:avLst/>
              <a:gdLst/>
              <a:ahLst/>
              <a:cxnLst/>
              <a:rect l="l" t="t" r="r" b="b"/>
              <a:pathLst>
                <a:path w="1072" h="2033" extrusionOk="0">
                  <a:moveTo>
                    <a:pt x="1019" y="0"/>
                  </a:moveTo>
                  <a:lnTo>
                    <a:pt x="1" y="1976"/>
                  </a:lnTo>
                  <a:lnTo>
                    <a:pt x="57" y="2032"/>
                  </a:lnTo>
                  <a:lnTo>
                    <a:pt x="1071" y="57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40"/>
            <p:cNvSpPr/>
            <p:nvPr/>
          </p:nvSpPr>
          <p:spPr>
            <a:xfrm>
              <a:off x="3952737" y="4397031"/>
              <a:ext cx="38484" cy="62021"/>
            </a:xfrm>
            <a:custGeom>
              <a:avLst/>
              <a:gdLst/>
              <a:ahLst/>
              <a:cxnLst/>
              <a:rect l="l" t="t" r="r" b="b"/>
              <a:pathLst>
                <a:path w="327" h="527" extrusionOk="0">
                  <a:moveTo>
                    <a:pt x="327" y="0"/>
                  </a:moveTo>
                  <a:lnTo>
                    <a:pt x="166" y="183"/>
                  </a:lnTo>
                  <a:lnTo>
                    <a:pt x="0" y="474"/>
                  </a:lnTo>
                  <a:lnTo>
                    <a:pt x="57" y="52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40"/>
            <p:cNvSpPr/>
            <p:nvPr/>
          </p:nvSpPr>
          <p:spPr>
            <a:xfrm>
              <a:off x="4055125" y="4023612"/>
              <a:ext cx="126161" cy="239376"/>
            </a:xfrm>
            <a:custGeom>
              <a:avLst/>
              <a:gdLst/>
              <a:ahLst/>
              <a:cxnLst/>
              <a:rect l="l" t="t" r="r" b="b"/>
              <a:pathLst>
                <a:path w="1072" h="2034" extrusionOk="0">
                  <a:moveTo>
                    <a:pt x="1019" y="1"/>
                  </a:moveTo>
                  <a:lnTo>
                    <a:pt x="1" y="1976"/>
                  </a:lnTo>
                  <a:lnTo>
                    <a:pt x="57" y="2033"/>
                  </a:lnTo>
                  <a:lnTo>
                    <a:pt x="1071" y="58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40"/>
            <p:cNvSpPr/>
            <p:nvPr/>
          </p:nvSpPr>
          <p:spPr>
            <a:xfrm>
              <a:off x="3989102" y="4057977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853" y="1976"/>
                  </a:lnTo>
                  <a:lnTo>
                    <a:pt x="888" y="2011"/>
                  </a:lnTo>
                  <a:lnTo>
                    <a:pt x="797" y="2120"/>
                  </a:lnTo>
                  <a:lnTo>
                    <a:pt x="0" y="3643"/>
                  </a:lnTo>
                  <a:lnTo>
                    <a:pt x="57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40"/>
            <p:cNvSpPr/>
            <p:nvPr/>
          </p:nvSpPr>
          <p:spPr>
            <a:xfrm>
              <a:off x="4025468" y="4094342"/>
              <a:ext cx="226431" cy="435444"/>
            </a:xfrm>
            <a:custGeom>
              <a:avLst/>
              <a:gdLst/>
              <a:ahLst/>
              <a:cxnLst/>
              <a:rect l="l" t="t" r="r" b="b"/>
              <a:pathLst>
                <a:path w="1924" h="3700" extrusionOk="0">
                  <a:moveTo>
                    <a:pt x="1867" y="0"/>
                  </a:moveTo>
                  <a:lnTo>
                    <a:pt x="0" y="3642"/>
                  </a:lnTo>
                  <a:lnTo>
                    <a:pt x="53" y="3699"/>
                  </a:lnTo>
                  <a:lnTo>
                    <a:pt x="1924" y="53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40"/>
            <p:cNvSpPr/>
            <p:nvPr/>
          </p:nvSpPr>
          <p:spPr>
            <a:xfrm>
              <a:off x="4059714" y="4066215"/>
              <a:ext cx="264444" cy="497347"/>
            </a:xfrm>
            <a:custGeom>
              <a:avLst/>
              <a:gdLst/>
              <a:ahLst/>
              <a:cxnLst/>
              <a:rect l="l" t="t" r="r" b="b"/>
              <a:pathLst>
                <a:path w="2247" h="4226" extrusionOk="0">
                  <a:moveTo>
                    <a:pt x="2246" y="0"/>
                  </a:moveTo>
                  <a:lnTo>
                    <a:pt x="2068" y="165"/>
                  </a:lnTo>
                  <a:lnTo>
                    <a:pt x="1" y="4173"/>
                  </a:lnTo>
                  <a:lnTo>
                    <a:pt x="53" y="4225"/>
                  </a:lnTo>
                  <a:lnTo>
                    <a:pt x="2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40"/>
            <p:cNvSpPr/>
            <p:nvPr/>
          </p:nvSpPr>
          <p:spPr>
            <a:xfrm>
              <a:off x="4095609" y="3970418"/>
              <a:ext cx="328819" cy="629510"/>
            </a:xfrm>
            <a:custGeom>
              <a:avLst/>
              <a:gdLst/>
              <a:ahLst/>
              <a:cxnLst/>
              <a:rect l="l" t="t" r="r" b="b"/>
              <a:pathLst>
                <a:path w="2794" h="5349" extrusionOk="0">
                  <a:moveTo>
                    <a:pt x="2742" y="0"/>
                  </a:moveTo>
                  <a:lnTo>
                    <a:pt x="2703" y="35"/>
                  </a:lnTo>
                  <a:lnTo>
                    <a:pt x="0" y="5296"/>
                  </a:lnTo>
                  <a:lnTo>
                    <a:pt x="57" y="5348"/>
                  </a:lnTo>
                  <a:lnTo>
                    <a:pt x="2794" y="53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40"/>
            <p:cNvSpPr/>
            <p:nvPr/>
          </p:nvSpPr>
          <p:spPr>
            <a:xfrm>
              <a:off x="4151392" y="4004665"/>
              <a:ext cx="307400" cy="584436"/>
            </a:xfrm>
            <a:custGeom>
              <a:avLst/>
              <a:gdLst/>
              <a:ahLst/>
              <a:cxnLst/>
              <a:rect l="l" t="t" r="r" b="b"/>
              <a:pathLst>
                <a:path w="2612" h="4966" extrusionOk="0">
                  <a:moveTo>
                    <a:pt x="2555" y="1"/>
                  </a:moveTo>
                  <a:lnTo>
                    <a:pt x="1" y="4966"/>
                  </a:lnTo>
                  <a:lnTo>
                    <a:pt x="179" y="4805"/>
                  </a:lnTo>
                  <a:lnTo>
                    <a:pt x="2612" y="53"/>
                  </a:lnTo>
                  <a:lnTo>
                    <a:pt x="2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40"/>
            <p:cNvSpPr/>
            <p:nvPr/>
          </p:nvSpPr>
          <p:spPr>
            <a:xfrm>
              <a:off x="4262017" y="4040559"/>
              <a:ext cx="233139" cy="437915"/>
            </a:xfrm>
            <a:custGeom>
              <a:avLst/>
              <a:gdLst/>
              <a:ahLst/>
              <a:cxnLst/>
              <a:rect l="l" t="t" r="r" b="b"/>
              <a:pathLst>
                <a:path w="1981" h="3721" extrusionOk="0">
                  <a:moveTo>
                    <a:pt x="1924" y="1"/>
                  </a:moveTo>
                  <a:lnTo>
                    <a:pt x="1" y="3721"/>
                  </a:lnTo>
                  <a:lnTo>
                    <a:pt x="75" y="3664"/>
                  </a:lnTo>
                  <a:lnTo>
                    <a:pt x="92" y="3699"/>
                  </a:lnTo>
                  <a:lnTo>
                    <a:pt x="1980" y="57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40"/>
            <p:cNvSpPr/>
            <p:nvPr/>
          </p:nvSpPr>
          <p:spPr>
            <a:xfrm>
              <a:off x="4302972" y="4076924"/>
              <a:ext cx="225960" cy="433325"/>
            </a:xfrm>
            <a:custGeom>
              <a:avLst/>
              <a:gdLst/>
              <a:ahLst/>
              <a:cxnLst/>
              <a:rect l="l" t="t" r="r" b="b"/>
              <a:pathLst>
                <a:path w="1920" h="3682" extrusionOk="0">
                  <a:moveTo>
                    <a:pt x="1867" y="0"/>
                  </a:moveTo>
                  <a:lnTo>
                    <a:pt x="1" y="3629"/>
                  </a:lnTo>
                  <a:lnTo>
                    <a:pt x="53" y="3682"/>
                  </a:lnTo>
                  <a:lnTo>
                    <a:pt x="1920" y="40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40"/>
            <p:cNvSpPr/>
            <p:nvPr/>
          </p:nvSpPr>
          <p:spPr>
            <a:xfrm>
              <a:off x="4484327" y="4111289"/>
              <a:ext cx="80969" cy="144991"/>
            </a:xfrm>
            <a:custGeom>
              <a:avLst/>
              <a:gdLst/>
              <a:ahLst/>
              <a:cxnLst/>
              <a:rect l="l" t="t" r="r" b="b"/>
              <a:pathLst>
                <a:path w="688" h="1232" extrusionOk="0">
                  <a:moveTo>
                    <a:pt x="635" y="0"/>
                  </a:moveTo>
                  <a:lnTo>
                    <a:pt x="0" y="1231"/>
                  </a:lnTo>
                  <a:lnTo>
                    <a:pt x="161" y="1070"/>
                  </a:lnTo>
                  <a:lnTo>
                    <a:pt x="688" y="5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40"/>
            <p:cNvSpPr/>
            <p:nvPr/>
          </p:nvSpPr>
          <p:spPr>
            <a:xfrm>
              <a:off x="4338867" y="4307354"/>
              <a:ext cx="126043" cy="239259"/>
            </a:xfrm>
            <a:custGeom>
              <a:avLst/>
              <a:gdLst/>
              <a:ahLst/>
              <a:cxnLst/>
              <a:rect l="l" t="t" r="r" b="b"/>
              <a:pathLst>
                <a:path w="1071" h="2033" extrusionOk="0">
                  <a:moveTo>
                    <a:pt x="1019" y="1"/>
                  </a:moveTo>
                  <a:lnTo>
                    <a:pt x="0" y="1976"/>
                  </a:lnTo>
                  <a:lnTo>
                    <a:pt x="57" y="2033"/>
                  </a:lnTo>
                  <a:lnTo>
                    <a:pt x="1071" y="57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40"/>
            <p:cNvSpPr/>
            <p:nvPr/>
          </p:nvSpPr>
          <p:spPr>
            <a:xfrm>
              <a:off x="4373113" y="4343719"/>
              <a:ext cx="126161" cy="237258"/>
            </a:xfrm>
            <a:custGeom>
              <a:avLst/>
              <a:gdLst/>
              <a:ahLst/>
              <a:cxnLst/>
              <a:rect l="l" t="t" r="r" b="b"/>
              <a:pathLst>
                <a:path w="1072" h="2016" extrusionOk="0">
                  <a:moveTo>
                    <a:pt x="1015" y="1"/>
                  </a:moveTo>
                  <a:lnTo>
                    <a:pt x="1" y="1959"/>
                  </a:lnTo>
                  <a:lnTo>
                    <a:pt x="57" y="2015"/>
                  </a:lnTo>
                  <a:lnTo>
                    <a:pt x="1071" y="57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40"/>
            <p:cNvSpPr/>
            <p:nvPr/>
          </p:nvSpPr>
          <p:spPr>
            <a:xfrm>
              <a:off x="4409479" y="4378084"/>
              <a:ext cx="126161" cy="238670"/>
            </a:xfrm>
            <a:custGeom>
              <a:avLst/>
              <a:gdLst/>
              <a:ahLst/>
              <a:cxnLst/>
              <a:rect l="l" t="t" r="r" b="b"/>
              <a:pathLst>
                <a:path w="1072" h="2028" extrusionOk="0">
                  <a:moveTo>
                    <a:pt x="1015" y="0"/>
                  </a:moveTo>
                  <a:lnTo>
                    <a:pt x="1" y="1976"/>
                  </a:lnTo>
                  <a:lnTo>
                    <a:pt x="53" y="2028"/>
                  </a:lnTo>
                  <a:lnTo>
                    <a:pt x="1071" y="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40"/>
            <p:cNvSpPr/>
            <p:nvPr/>
          </p:nvSpPr>
          <p:spPr>
            <a:xfrm>
              <a:off x="4501156" y="4414331"/>
              <a:ext cx="70848" cy="121571"/>
            </a:xfrm>
            <a:custGeom>
              <a:avLst/>
              <a:gdLst/>
              <a:ahLst/>
              <a:cxnLst/>
              <a:rect l="l" t="t" r="r" b="b"/>
              <a:pathLst>
                <a:path w="602" h="1033" extrusionOk="0">
                  <a:moveTo>
                    <a:pt x="545" y="1"/>
                  </a:moveTo>
                  <a:lnTo>
                    <a:pt x="1" y="1032"/>
                  </a:lnTo>
                  <a:lnTo>
                    <a:pt x="183" y="871"/>
                  </a:lnTo>
                  <a:lnTo>
                    <a:pt x="601" y="53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9" name="Google Shape;2649;p40"/>
          <p:cNvGrpSpPr/>
          <p:nvPr/>
        </p:nvGrpSpPr>
        <p:grpSpPr>
          <a:xfrm>
            <a:off x="7469909" y="267277"/>
            <a:ext cx="1179125" cy="1396032"/>
            <a:chOff x="7595029" y="282856"/>
            <a:chExt cx="1179125" cy="1047024"/>
          </a:xfrm>
        </p:grpSpPr>
        <p:sp>
          <p:nvSpPr>
            <p:cNvPr id="2650" name="Google Shape;2650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40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40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40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40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40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40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40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40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40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40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40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40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40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40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40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40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cxnSp>
        <p:nvCxnSpPr>
          <p:cNvPr id="112" name="Google Shape;2693;p41"/>
          <p:cNvCxnSpPr>
            <a:stCxn id="117" idx="6"/>
            <a:endCxn id="118" idx="2"/>
          </p:cNvCxnSpPr>
          <p:nvPr/>
        </p:nvCxnSpPr>
        <p:spPr>
          <a:xfrm>
            <a:off x="5631352" y="2938589"/>
            <a:ext cx="11094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3" name="Google Shape;2696;p41"/>
          <p:cNvCxnSpPr>
            <a:stCxn id="116" idx="6"/>
            <a:endCxn id="117" idx="2"/>
          </p:cNvCxnSpPr>
          <p:nvPr/>
        </p:nvCxnSpPr>
        <p:spPr>
          <a:xfrm>
            <a:off x="3966115" y="2938589"/>
            <a:ext cx="11094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4" name="Google Shape;2698;p41"/>
          <p:cNvCxnSpPr>
            <a:stCxn id="115" idx="6"/>
            <a:endCxn id="116" idx="2"/>
          </p:cNvCxnSpPr>
          <p:nvPr/>
        </p:nvCxnSpPr>
        <p:spPr>
          <a:xfrm>
            <a:off x="2300890" y="2938589"/>
            <a:ext cx="11094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5" name="Google Shape;2699;p41"/>
          <p:cNvSpPr/>
          <p:nvPr/>
        </p:nvSpPr>
        <p:spPr>
          <a:xfrm>
            <a:off x="1744990" y="2567989"/>
            <a:ext cx="555900" cy="741200"/>
          </a:xfrm>
          <a:prstGeom prst="ellipse">
            <a:avLst/>
          </a:prstGeom>
          <a:gradFill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6" name="Google Shape;2697;p41"/>
          <p:cNvSpPr/>
          <p:nvPr/>
        </p:nvSpPr>
        <p:spPr>
          <a:xfrm>
            <a:off x="3410215" y="2567989"/>
            <a:ext cx="555900" cy="741200"/>
          </a:xfrm>
          <a:prstGeom prst="ellipse">
            <a:avLst/>
          </a:prstGeom>
          <a:gradFill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" name="Google Shape;2694;p41"/>
          <p:cNvSpPr/>
          <p:nvPr/>
        </p:nvSpPr>
        <p:spPr>
          <a:xfrm>
            <a:off x="5075452" y="2567989"/>
            <a:ext cx="555900" cy="741200"/>
          </a:xfrm>
          <a:prstGeom prst="ellipse">
            <a:avLst/>
          </a:prstGeom>
          <a:gradFill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" name="Google Shape;2695;p41"/>
          <p:cNvSpPr/>
          <p:nvPr/>
        </p:nvSpPr>
        <p:spPr>
          <a:xfrm>
            <a:off x="6740665" y="2567989"/>
            <a:ext cx="555900" cy="741200"/>
          </a:xfrm>
          <a:prstGeom prst="ellipse">
            <a:avLst/>
          </a:prstGeom>
          <a:gradFill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028" name="Picture 2" descr="http://www.todamorelia.com/wp-content/uploads/negocios/laboratorio-santa-maria-en-morelia-36878-Foto-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60" t="3358" r="3951" b="14925"/>
          <a:stretch>
            <a:fillRect/>
          </a:stretch>
        </p:blipFill>
        <p:spPr bwMode="auto">
          <a:xfrm>
            <a:off x="1547664" y="1764809"/>
            <a:ext cx="1008112" cy="64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Picture 6" descr="th?id=OIP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8242" y="1764801"/>
            <a:ext cx="1008112" cy="648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Picture 2" descr="https://blogsterapp.com/wp-content/uploads/2017/08/sacar-maximo-partido-plan-de-difusion-blogsterapp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5754" y="1764810"/>
            <a:ext cx="862654" cy="6962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Picture 2" descr="https://www.spoots.com/wp-content/uploads/2018/07/Sistemas-operativos-de-redes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0493" y="1795912"/>
            <a:ext cx="894263" cy="64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" name="Google Shape;2586;p40"/>
          <p:cNvSpPr txBox="1">
            <a:spLocks/>
          </p:cNvSpPr>
          <p:nvPr/>
        </p:nvSpPr>
        <p:spPr>
          <a:xfrm>
            <a:off x="1428680" y="3293454"/>
            <a:ext cx="2250738" cy="9238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oboto"/>
              <a:buNone/>
              <a:defRPr sz="2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en" sz="1800" kern="0" dirty="0"/>
              <a:t>Diseño y </a:t>
            </a:r>
          </a:p>
          <a:p>
            <a:pPr marL="0" indent="0"/>
            <a:r>
              <a:rPr lang="en" sz="1800" kern="0" dirty="0"/>
              <a:t>ensayo de prototipos</a:t>
            </a:r>
          </a:p>
        </p:txBody>
      </p:sp>
      <p:sp>
        <p:nvSpPr>
          <p:cNvPr id="129" name="Google Shape;2586;p40"/>
          <p:cNvSpPr txBox="1">
            <a:spLocks/>
          </p:cNvSpPr>
          <p:nvPr/>
        </p:nvSpPr>
        <p:spPr>
          <a:xfrm>
            <a:off x="3095302" y="3429000"/>
            <a:ext cx="1733537" cy="569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oboto"/>
              <a:buNone/>
              <a:defRPr sz="2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en" sz="1800" kern="0" dirty="0"/>
              <a:t>Investigación</a:t>
            </a:r>
          </a:p>
        </p:txBody>
      </p:sp>
      <p:sp>
        <p:nvSpPr>
          <p:cNvPr id="130" name="Google Shape;2586;p40"/>
          <p:cNvSpPr txBox="1">
            <a:spLocks/>
          </p:cNvSpPr>
          <p:nvPr/>
        </p:nvSpPr>
        <p:spPr>
          <a:xfrm>
            <a:off x="4790842" y="3502681"/>
            <a:ext cx="2046045" cy="569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oboto"/>
              <a:buNone/>
              <a:defRPr sz="2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en" sz="1800" kern="0" dirty="0"/>
              <a:t>Difusión de </a:t>
            </a:r>
          </a:p>
          <a:p>
            <a:pPr marL="0" indent="0"/>
            <a:r>
              <a:rPr lang="en" sz="1800" kern="0" dirty="0"/>
              <a:t>casos y </a:t>
            </a:r>
          </a:p>
          <a:p>
            <a:pPr marL="0" indent="0"/>
            <a:r>
              <a:rPr lang="en" sz="1800" kern="0" dirty="0"/>
              <a:t>proyectos</a:t>
            </a:r>
          </a:p>
        </p:txBody>
      </p:sp>
      <p:sp>
        <p:nvSpPr>
          <p:cNvPr id="131" name="Google Shape;2586;p40"/>
          <p:cNvSpPr txBox="1">
            <a:spLocks/>
          </p:cNvSpPr>
          <p:nvPr/>
        </p:nvSpPr>
        <p:spPr>
          <a:xfrm>
            <a:off x="6369760" y="3428999"/>
            <a:ext cx="2046045" cy="569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oboto"/>
              <a:buNone/>
              <a:defRPr sz="2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en" sz="1800" kern="0" dirty="0"/>
              <a:t>Gestión de proyectos</a:t>
            </a:r>
          </a:p>
        </p:txBody>
      </p:sp>
      <p:sp>
        <p:nvSpPr>
          <p:cNvPr id="132" name="Google Shape;2586;p40"/>
          <p:cNvSpPr txBox="1">
            <a:spLocks/>
          </p:cNvSpPr>
          <p:nvPr/>
        </p:nvSpPr>
        <p:spPr>
          <a:xfrm>
            <a:off x="1744990" y="722214"/>
            <a:ext cx="6158511" cy="9238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oboto"/>
              <a:buNone/>
              <a:defRPr sz="2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None/>
              <a:defRPr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endParaRPr lang="en" sz="1800" kern="0" dirty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" sz="1800" kern="0" dirty="0"/>
              <a:t>Búsqueda de Apertura, Interactividad y proactividad</a:t>
            </a:r>
          </a:p>
        </p:txBody>
      </p:sp>
    </p:spTree>
    <p:extLst>
      <p:ext uri="{BB962C8B-B14F-4D97-AF65-F5344CB8AC3E}">
        <p14:creationId xmlns:p14="http://schemas.microsoft.com/office/powerpoint/2010/main" val="31005086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9" y="646531"/>
            <a:ext cx="468052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Diseño y ensayo de prototipos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48550" y="1883068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Fase 1: Diseño mediante’ Design Thinking’</a:t>
            </a:r>
          </a:p>
          <a:p>
            <a:pPr marL="800100" lvl="1" indent="-342900" algn="l">
              <a:buFont typeface="Wingdings" panose="05000000000000000000" pitchFamily="2" charset="2"/>
              <a:buChar char="Ø"/>
            </a:pPr>
            <a:r>
              <a:rPr lang="en" sz="1400" dirty="0"/>
              <a:t>Identificar objetivos de cambio</a:t>
            </a:r>
          </a:p>
          <a:p>
            <a:pPr marL="800100" lvl="1" indent="-342900" algn="l">
              <a:buFont typeface="Wingdings" panose="05000000000000000000" pitchFamily="2" charset="2"/>
              <a:buChar char="Ø"/>
            </a:pPr>
            <a:r>
              <a:rPr lang="en" sz="1400" dirty="0"/>
              <a:t>Identificar talentos, alianzas y recursos para abordar los objetivos</a:t>
            </a:r>
          </a:p>
          <a:p>
            <a:pPr marL="800100" lvl="1" indent="-342900" algn="l">
              <a:buFont typeface="Wingdings" panose="05000000000000000000" pitchFamily="2" charset="2"/>
              <a:buChar char="Ø"/>
            </a:pPr>
            <a:r>
              <a:rPr lang="en" sz="1400" dirty="0"/>
              <a:t>Integrar equipos y redes (multiinstitucionales y multidisciplinares) para desarrollar un prototipo viable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en" sz="9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" dirty="0"/>
              <a:t>Fase 2: Ensayo y evaluación del prototipo y mejora continua</a:t>
            </a:r>
          </a:p>
          <a:p>
            <a:pPr marL="800100" lvl="1" indent="-342900" algn="l">
              <a:buFont typeface="Wingdings" panose="05000000000000000000" pitchFamily="2" charset="2"/>
              <a:buChar char="Ø"/>
            </a:pPr>
            <a:r>
              <a:rPr lang="en" sz="1400" dirty="0"/>
              <a:t>Difusión y publicación de resultados para la reutilización por otras organizaciones públicas</a:t>
            </a:r>
          </a:p>
          <a:p>
            <a:pPr marL="800100" lvl="1" indent="-342900" algn="l">
              <a:buFont typeface="Wingdings" panose="05000000000000000000" pitchFamily="2" charset="2"/>
              <a:buChar char="Ø"/>
            </a:pPr>
            <a:endParaRPr lang="en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9" name="Picture 2" descr="http://www.todamorelia.com/wp-content/uploads/negocios/laboratorio-santa-maria-en-morelia-36878-Foto-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60" t="3358" r="3951" b="14925"/>
          <a:stretch>
            <a:fillRect/>
          </a:stretch>
        </p:blipFill>
        <p:spPr bwMode="auto">
          <a:xfrm>
            <a:off x="995082" y="692696"/>
            <a:ext cx="1008112" cy="64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29197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9" y="646531"/>
            <a:ext cx="468052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Investigación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55538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Tendencias, tecnologías y herramientas innovadoras en el ámbito público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Investigación social mediante entrevistas, encuestas u otras técnicas</a:t>
            </a:r>
          </a:p>
          <a:p>
            <a:pPr marL="285750" lvl="1" indent="-285750" algn="l">
              <a:buSzPts val="1800"/>
              <a:buFont typeface="Arial" panose="020B0604020202020204" pitchFamily="34" charset="0"/>
              <a:buChar char="•"/>
            </a:pPr>
            <a:r>
              <a:rPr lang="en" sz="1600" dirty="0">
                <a:solidFill>
                  <a:srgbClr val="FFFFFF"/>
                </a:solidFill>
              </a:rPr>
              <a:t>Proyectos de investigación</a:t>
            </a:r>
            <a:r>
              <a:rPr lang="en" sz="1900" dirty="0">
                <a:solidFill>
                  <a:srgbClr val="FFFFFF"/>
                </a:solidFill>
              </a:rPr>
              <a:t> 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Con personal propio INAP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Creación de grupos de estudio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Financiación mediante convocatorias de subvenciones / premios</a:t>
            </a:r>
          </a:p>
          <a:p>
            <a:pPr marL="285750" lvl="1" indent="-285750" algn="l">
              <a:buSzPts val="1800"/>
              <a:buFont typeface="Wingdings" panose="05000000000000000000" pitchFamily="2" charset="2"/>
              <a:buChar char="ü"/>
            </a:pPr>
            <a:endParaRPr lang="en" sz="1400" dirty="0"/>
          </a:p>
          <a:p>
            <a:pPr marL="285750" lvl="1" indent="-285750" algn="l">
              <a:buSzPts val="1800"/>
              <a:buFont typeface="Arial" panose="020B0604020202020204" pitchFamily="34" charset="0"/>
              <a:buChar char="•"/>
            </a:pPr>
            <a:r>
              <a:rPr lang="en" sz="1600" dirty="0">
                <a:solidFill>
                  <a:srgbClr val="FFFFFF"/>
                </a:solidFill>
              </a:rPr>
              <a:t>Uso de bigdata sobre aspirantes en procesos selectivos y funcionarios participantes en cursos selectivos 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Permitirá el diseño inteligente de futuras convocatorias 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>
                <a:solidFill>
                  <a:srgbClr val="FFFFFF"/>
                </a:solidFill>
              </a:rPr>
              <a:t>Posible consolidación en el Plan Estadístico Nacional </a:t>
            </a:r>
            <a:endParaRPr lang="en" sz="1900" dirty="0">
              <a:solidFill>
                <a:srgbClr val="FFFFFF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" dirty="0">
                <a:solidFill>
                  <a:srgbClr val="FFFFFF"/>
                </a:solidFill>
              </a:rPr>
              <a:t>Difusión mediante medios propios del INAP</a:t>
            </a:r>
            <a:endParaRPr lang="en" dirty="0"/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80" name="Picture 6" descr="th?id=OIP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2683" y="836712"/>
            <a:ext cx="1008112" cy="648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8980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" name="Google Shape;2485;p38"/>
          <p:cNvGrpSpPr/>
          <p:nvPr/>
        </p:nvGrpSpPr>
        <p:grpSpPr>
          <a:xfrm rot="5400000">
            <a:off x="-304105" y="2905221"/>
            <a:ext cx="5875187" cy="1047007"/>
            <a:chOff x="640550" y="3765075"/>
            <a:chExt cx="7862936" cy="1028898"/>
          </a:xfrm>
        </p:grpSpPr>
        <p:sp>
          <p:nvSpPr>
            <p:cNvPr id="2486" name="Google Shape;2486;p38"/>
            <p:cNvSpPr/>
            <p:nvPr/>
          </p:nvSpPr>
          <p:spPr>
            <a:xfrm>
              <a:off x="640550" y="4283620"/>
              <a:ext cx="7862936" cy="510352"/>
            </a:xfrm>
            <a:custGeom>
              <a:avLst/>
              <a:gdLst/>
              <a:ahLst/>
              <a:cxnLst/>
              <a:rect l="l" t="t" r="r" b="b"/>
              <a:pathLst>
                <a:path w="25818" h="3364" extrusionOk="0">
                  <a:moveTo>
                    <a:pt x="864" y="0"/>
                  </a:moveTo>
                  <a:cubicBezTo>
                    <a:pt x="364" y="0"/>
                    <a:pt x="7" y="13"/>
                    <a:pt x="1" y="13"/>
                  </a:cubicBezTo>
                  <a:lnTo>
                    <a:pt x="1" y="48"/>
                  </a:lnTo>
                  <a:cubicBezTo>
                    <a:pt x="7" y="48"/>
                    <a:pt x="364" y="35"/>
                    <a:pt x="863" y="35"/>
                  </a:cubicBezTo>
                  <a:cubicBezTo>
                    <a:pt x="1707" y="35"/>
                    <a:pt x="2957" y="71"/>
                    <a:pt x="3608" y="265"/>
                  </a:cubicBezTo>
                  <a:cubicBezTo>
                    <a:pt x="4113" y="426"/>
                    <a:pt x="4387" y="844"/>
                    <a:pt x="4622" y="1227"/>
                  </a:cubicBezTo>
                  <a:cubicBezTo>
                    <a:pt x="4861" y="1623"/>
                    <a:pt x="5069" y="1952"/>
                    <a:pt x="5479" y="1952"/>
                  </a:cubicBezTo>
                  <a:cubicBezTo>
                    <a:pt x="5502" y="1952"/>
                    <a:pt x="5525" y="1951"/>
                    <a:pt x="5549" y="1949"/>
                  </a:cubicBezTo>
                  <a:cubicBezTo>
                    <a:pt x="5692" y="1932"/>
                    <a:pt x="5892" y="1897"/>
                    <a:pt x="6127" y="1862"/>
                  </a:cubicBezTo>
                  <a:cubicBezTo>
                    <a:pt x="6608" y="1773"/>
                    <a:pt x="7249" y="1664"/>
                    <a:pt x="7805" y="1664"/>
                  </a:cubicBezTo>
                  <a:cubicBezTo>
                    <a:pt x="8170" y="1664"/>
                    <a:pt x="8498" y="1711"/>
                    <a:pt x="8721" y="1840"/>
                  </a:cubicBezTo>
                  <a:cubicBezTo>
                    <a:pt x="9054" y="2045"/>
                    <a:pt x="9367" y="2128"/>
                    <a:pt x="9661" y="2128"/>
                  </a:cubicBezTo>
                  <a:cubicBezTo>
                    <a:pt x="10438" y="2128"/>
                    <a:pt x="11082" y="1543"/>
                    <a:pt x="11619" y="1044"/>
                  </a:cubicBezTo>
                  <a:cubicBezTo>
                    <a:pt x="12038" y="673"/>
                    <a:pt x="12404" y="343"/>
                    <a:pt x="12726" y="343"/>
                  </a:cubicBezTo>
                  <a:cubicBezTo>
                    <a:pt x="12782" y="343"/>
                    <a:pt x="12836" y="353"/>
                    <a:pt x="12889" y="374"/>
                  </a:cubicBezTo>
                  <a:cubicBezTo>
                    <a:pt x="13451" y="609"/>
                    <a:pt x="13507" y="1061"/>
                    <a:pt x="13542" y="1536"/>
                  </a:cubicBezTo>
                  <a:cubicBezTo>
                    <a:pt x="13633" y="2367"/>
                    <a:pt x="13742" y="3311"/>
                    <a:pt x="16588" y="3363"/>
                  </a:cubicBezTo>
                  <a:cubicBezTo>
                    <a:pt x="17367" y="3363"/>
                    <a:pt x="17602" y="2624"/>
                    <a:pt x="17841" y="1897"/>
                  </a:cubicBezTo>
                  <a:cubicBezTo>
                    <a:pt x="18037" y="1262"/>
                    <a:pt x="18220" y="665"/>
                    <a:pt x="18781" y="665"/>
                  </a:cubicBezTo>
                  <a:cubicBezTo>
                    <a:pt x="19777" y="665"/>
                    <a:pt x="20539" y="557"/>
                    <a:pt x="21409" y="426"/>
                  </a:cubicBezTo>
                  <a:cubicBezTo>
                    <a:pt x="22497" y="265"/>
                    <a:pt x="23750" y="82"/>
                    <a:pt x="25817" y="82"/>
                  </a:cubicBezTo>
                  <a:lnTo>
                    <a:pt x="25817" y="48"/>
                  </a:lnTo>
                  <a:cubicBezTo>
                    <a:pt x="23750" y="48"/>
                    <a:pt x="22497" y="230"/>
                    <a:pt x="21392" y="391"/>
                  </a:cubicBezTo>
                  <a:cubicBezTo>
                    <a:pt x="20522" y="517"/>
                    <a:pt x="19777" y="626"/>
                    <a:pt x="18781" y="626"/>
                  </a:cubicBezTo>
                  <a:cubicBezTo>
                    <a:pt x="18202" y="626"/>
                    <a:pt x="18002" y="1244"/>
                    <a:pt x="17802" y="1897"/>
                  </a:cubicBezTo>
                  <a:cubicBezTo>
                    <a:pt x="17584" y="2584"/>
                    <a:pt x="17349" y="3328"/>
                    <a:pt x="16588" y="3328"/>
                  </a:cubicBezTo>
                  <a:cubicBezTo>
                    <a:pt x="13760" y="3294"/>
                    <a:pt x="13668" y="2349"/>
                    <a:pt x="13577" y="1536"/>
                  </a:cubicBezTo>
                  <a:cubicBezTo>
                    <a:pt x="13525" y="1044"/>
                    <a:pt x="13490" y="574"/>
                    <a:pt x="12907" y="339"/>
                  </a:cubicBezTo>
                  <a:cubicBezTo>
                    <a:pt x="12850" y="317"/>
                    <a:pt x="12792" y="307"/>
                    <a:pt x="12733" y="307"/>
                  </a:cubicBezTo>
                  <a:cubicBezTo>
                    <a:pt x="12397" y="307"/>
                    <a:pt x="12020" y="639"/>
                    <a:pt x="11601" y="1009"/>
                  </a:cubicBezTo>
                  <a:cubicBezTo>
                    <a:pt x="11058" y="1512"/>
                    <a:pt x="10419" y="2093"/>
                    <a:pt x="9647" y="2093"/>
                  </a:cubicBezTo>
                  <a:cubicBezTo>
                    <a:pt x="9363" y="2093"/>
                    <a:pt x="9060" y="2014"/>
                    <a:pt x="8738" y="1823"/>
                  </a:cubicBezTo>
                  <a:cubicBezTo>
                    <a:pt x="8504" y="1677"/>
                    <a:pt x="8163" y="1625"/>
                    <a:pt x="7786" y="1625"/>
                  </a:cubicBezTo>
                  <a:cubicBezTo>
                    <a:pt x="7230" y="1625"/>
                    <a:pt x="6595" y="1737"/>
                    <a:pt x="6110" y="1823"/>
                  </a:cubicBezTo>
                  <a:cubicBezTo>
                    <a:pt x="5892" y="1862"/>
                    <a:pt x="5692" y="1897"/>
                    <a:pt x="5549" y="1914"/>
                  </a:cubicBezTo>
                  <a:cubicBezTo>
                    <a:pt x="5528" y="1916"/>
                    <a:pt x="5508" y="1917"/>
                    <a:pt x="5489" y="1917"/>
                  </a:cubicBezTo>
                  <a:cubicBezTo>
                    <a:pt x="5093" y="1917"/>
                    <a:pt x="4885" y="1587"/>
                    <a:pt x="4657" y="1209"/>
                  </a:cubicBezTo>
                  <a:cubicBezTo>
                    <a:pt x="4404" y="826"/>
                    <a:pt x="4152" y="391"/>
                    <a:pt x="3625" y="230"/>
                  </a:cubicBezTo>
                  <a:cubicBezTo>
                    <a:pt x="2964" y="36"/>
                    <a:pt x="1710" y="0"/>
                    <a:pt x="864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40550" y="4283317"/>
              <a:ext cx="7862936" cy="477583"/>
            </a:xfrm>
            <a:custGeom>
              <a:avLst/>
              <a:gdLst/>
              <a:ahLst/>
              <a:cxnLst/>
              <a:rect l="l" t="t" r="r" b="b"/>
              <a:pathLst>
                <a:path w="25818" h="3148" extrusionOk="0">
                  <a:moveTo>
                    <a:pt x="922" y="1"/>
                  </a:moveTo>
                  <a:cubicBezTo>
                    <a:pt x="393" y="1"/>
                    <a:pt x="8" y="15"/>
                    <a:pt x="1" y="15"/>
                  </a:cubicBezTo>
                  <a:lnTo>
                    <a:pt x="1" y="50"/>
                  </a:lnTo>
                  <a:cubicBezTo>
                    <a:pt x="8" y="50"/>
                    <a:pt x="386" y="36"/>
                    <a:pt x="907" y="36"/>
                  </a:cubicBezTo>
                  <a:cubicBezTo>
                    <a:pt x="1739" y="36"/>
                    <a:pt x="2935" y="70"/>
                    <a:pt x="3569" y="250"/>
                  </a:cubicBezTo>
                  <a:cubicBezTo>
                    <a:pt x="4078" y="393"/>
                    <a:pt x="4352" y="754"/>
                    <a:pt x="4604" y="1103"/>
                  </a:cubicBezTo>
                  <a:cubicBezTo>
                    <a:pt x="4862" y="1430"/>
                    <a:pt x="5123" y="1758"/>
                    <a:pt x="5553" y="1758"/>
                  </a:cubicBezTo>
                  <a:cubicBezTo>
                    <a:pt x="5575" y="1758"/>
                    <a:pt x="5596" y="1757"/>
                    <a:pt x="5618" y="1755"/>
                  </a:cubicBezTo>
                  <a:cubicBezTo>
                    <a:pt x="5784" y="1733"/>
                    <a:pt x="5984" y="1699"/>
                    <a:pt x="6201" y="1681"/>
                  </a:cubicBezTo>
                  <a:cubicBezTo>
                    <a:pt x="6673" y="1610"/>
                    <a:pt x="7239" y="1526"/>
                    <a:pt x="7749" y="1526"/>
                  </a:cubicBezTo>
                  <a:cubicBezTo>
                    <a:pt x="8140" y="1526"/>
                    <a:pt x="8497" y="1575"/>
                    <a:pt x="8756" y="1716"/>
                  </a:cubicBezTo>
                  <a:cubicBezTo>
                    <a:pt x="9063" y="1884"/>
                    <a:pt x="9351" y="1954"/>
                    <a:pt x="9622" y="1954"/>
                  </a:cubicBezTo>
                  <a:cubicBezTo>
                    <a:pt x="10407" y="1954"/>
                    <a:pt x="11048" y="1370"/>
                    <a:pt x="11601" y="885"/>
                  </a:cubicBezTo>
                  <a:cubicBezTo>
                    <a:pt x="12021" y="513"/>
                    <a:pt x="12387" y="180"/>
                    <a:pt x="12721" y="180"/>
                  </a:cubicBezTo>
                  <a:cubicBezTo>
                    <a:pt x="12778" y="180"/>
                    <a:pt x="12834" y="190"/>
                    <a:pt x="12889" y="211"/>
                  </a:cubicBezTo>
                  <a:cubicBezTo>
                    <a:pt x="13468" y="428"/>
                    <a:pt x="13525" y="885"/>
                    <a:pt x="13577" y="1355"/>
                  </a:cubicBezTo>
                  <a:cubicBezTo>
                    <a:pt x="13668" y="2190"/>
                    <a:pt x="13777" y="3113"/>
                    <a:pt x="16536" y="3148"/>
                  </a:cubicBezTo>
                  <a:lnTo>
                    <a:pt x="16553" y="3148"/>
                  </a:lnTo>
                  <a:cubicBezTo>
                    <a:pt x="17297" y="3148"/>
                    <a:pt x="17584" y="2443"/>
                    <a:pt x="17859" y="1755"/>
                  </a:cubicBezTo>
                  <a:cubicBezTo>
                    <a:pt x="18094" y="1137"/>
                    <a:pt x="18328" y="559"/>
                    <a:pt x="18890" y="559"/>
                  </a:cubicBezTo>
                  <a:cubicBezTo>
                    <a:pt x="19886" y="559"/>
                    <a:pt x="20630" y="467"/>
                    <a:pt x="21501" y="376"/>
                  </a:cubicBezTo>
                  <a:cubicBezTo>
                    <a:pt x="22571" y="250"/>
                    <a:pt x="23785" y="102"/>
                    <a:pt x="25817" y="84"/>
                  </a:cubicBezTo>
                  <a:lnTo>
                    <a:pt x="25817" y="50"/>
                  </a:lnTo>
                  <a:cubicBezTo>
                    <a:pt x="23785" y="67"/>
                    <a:pt x="22571" y="211"/>
                    <a:pt x="21501" y="341"/>
                  </a:cubicBezTo>
                  <a:cubicBezTo>
                    <a:pt x="20630" y="428"/>
                    <a:pt x="19886" y="519"/>
                    <a:pt x="18890" y="519"/>
                  </a:cubicBezTo>
                  <a:cubicBezTo>
                    <a:pt x="18311" y="519"/>
                    <a:pt x="18076" y="1120"/>
                    <a:pt x="17819" y="1733"/>
                  </a:cubicBezTo>
                  <a:cubicBezTo>
                    <a:pt x="17550" y="2408"/>
                    <a:pt x="17275" y="3113"/>
                    <a:pt x="16553" y="3113"/>
                  </a:cubicBezTo>
                  <a:lnTo>
                    <a:pt x="16536" y="3113"/>
                  </a:lnTo>
                  <a:cubicBezTo>
                    <a:pt x="13816" y="3078"/>
                    <a:pt x="13707" y="2169"/>
                    <a:pt x="13616" y="1355"/>
                  </a:cubicBezTo>
                  <a:cubicBezTo>
                    <a:pt x="13559" y="863"/>
                    <a:pt x="13507" y="411"/>
                    <a:pt x="12907" y="176"/>
                  </a:cubicBezTo>
                  <a:cubicBezTo>
                    <a:pt x="12849" y="155"/>
                    <a:pt x="12790" y="145"/>
                    <a:pt x="12730" y="145"/>
                  </a:cubicBezTo>
                  <a:cubicBezTo>
                    <a:pt x="12382" y="145"/>
                    <a:pt x="12001" y="477"/>
                    <a:pt x="11567" y="863"/>
                  </a:cubicBezTo>
                  <a:cubicBezTo>
                    <a:pt x="11025" y="1336"/>
                    <a:pt x="10385" y="1911"/>
                    <a:pt x="9614" y="1911"/>
                  </a:cubicBezTo>
                  <a:cubicBezTo>
                    <a:pt x="9349" y="1911"/>
                    <a:pt x="9070" y="1843"/>
                    <a:pt x="8773" y="1681"/>
                  </a:cubicBezTo>
                  <a:cubicBezTo>
                    <a:pt x="8513" y="1539"/>
                    <a:pt x="8150" y="1489"/>
                    <a:pt x="7753" y="1489"/>
                  </a:cubicBezTo>
                  <a:cubicBezTo>
                    <a:pt x="7239" y="1489"/>
                    <a:pt x="6670" y="1573"/>
                    <a:pt x="6201" y="1646"/>
                  </a:cubicBezTo>
                  <a:cubicBezTo>
                    <a:pt x="5962" y="1664"/>
                    <a:pt x="5784" y="1699"/>
                    <a:pt x="5618" y="1716"/>
                  </a:cubicBezTo>
                  <a:cubicBezTo>
                    <a:pt x="5592" y="1718"/>
                    <a:pt x="5567" y="1719"/>
                    <a:pt x="5542" y="1719"/>
                  </a:cubicBezTo>
                  <a:cubicBezTo>
                    <a:pt x="5137" y="1719"/>
                    <a:pt x="4898" y="1424"/>
                    <a:pt x="4639" y="1063"/>
                  </a:cubicBezTo>
                  <a:cubicBezTo>
                    <a:pt x="4387" y="737"/>
                    <a:pt x="4095" y="358"/>
                    <a:pt x="3569" y="211"/>
                  </a:cubicBezTo>
                  <a:cubicBezTo>
                    <a:pt x="2939" y="35"/>
                    <a:pt x="1753" y="1"/>
                    <a:pt x="922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640550" y="4280586"/>
              <a:ext cx="7862936" cy="447393"/>
            </a:xfrm>
            <a:custGeom>
              <a:avLst/>
              <a:gdLst/>
              <a:ahLst/>
              <a:cxnLst/>
              <a:rect l="l" t="t" r="r" b="b"/>
              <a:pathLst>
                <a:path w="25818" h="2949" extrusionOk="0">
                  <a:moveTo>
                    <a:pt x="12719" y="0"/>
                  </a:moveTo>
                  <a:cubicBezTo>
                    <a:pt x="12358" y="0"/>
                    <a:pt x="11979" y="335"/>
                    <a:pt x="11549" y="720"/>
                  </a:cubicBezTo>
                  <a:cubicBezTo>
                    <a:pt x="10990" y="1211"/>
                    <a:pt x="10368" y="1754"/>
                    <a:pt x="9600" y="1754"/>
                  </a:cubicBezTo>
                  <a:cubicBezTo>
                    <a:pt x="9347" y="1754"/>
                    <a:pt x="9078" y="1695"/>
                    <a:pt x="8790" y="1556"/>
                  </a:cubicBezTo>
                  <a:cubicBezTo>
                    <a:pt x="8504" y="1419"/>
                    <a:pt x="8110" y="1374"/>
                    <a:pt x="7690" y="1374"/>
                  </a:cubicBezTo>
                  <a:cubicBezTo>
                    <a:pt x="7211" y="1374"/>
                    <a:pt x="6698" y="1433"/>
                    <a:pt x="6271" y="1482"/>
                  </a:cubicBezTo>
                  <a:cubicBezTo>
                    <a:pt x="6053" y="1499"/>
                    <a:pt x="5853" y="1517"/>
                    <a:pt x="5692" y="1534"/>
                  </a:cubicBezTo>
                  <a:cubicBezTo>
                    <a:pt x="5662" y="1536"/>
                    <a:pt x="5633" y="1537"/>
                    <a:pt x="5605" y="1537"/>
                  </a:cubicBezTo>
                  <a:cubicBezTo>
                    <a:pt x="5168" y="1537"/>
                    <a:pt x="4912" y="1262"/>
                    <a:pt x="4622" y="955"/>
                  </a:cubicBezTo>
                  <a:cubicBezTo>
                    <a:pt x="4352" y="664"/>
                    <a:pt x="4043" y="337"/>
                    <a:pt x="3534" y="211"/>
                  </a:cubicBezTo>
                  <a:cubicBezTo>
                    <a:pt x="2884" y="52"/>
                    <a:pt x="1656" y="23"/>
                    <a:pt x="833" y="23"/>
                  </a:cubicBezTo>
                  <a:cubicBezTo>
                    <a:pt x="351" y="23"/>
                    <a:pt x="7" y="33"/>
                    <a:pt x="1" y="33"/>
                  </a:cubicBezTo>
                  <a:lnTo>
                    <a:pt x="1" y="68"/>
                  </a:lnTo>
                  <a:cubicBezTo>
                    <a:pt x="7" y="68"/>
                    <a:pt x="340" y="58"/>
                    <a:pt x="812" y="58"/>
                  </a:cubicBezTo>
                  <a:cubicBezTo>
                    <a:pt x="1631" y="58"/>
                    <a:pt x="2866" y="87"/>
                    <a:pt x="3534" y="250"/>
                  </a:cubicBezTo>
                  <a:cubicBezTo>
                    <a:pt x="4026" y="376"/>
                    <a:pt x="4313" y="685"/>
                    <a:pt x="4604" y="973"/>
                  </a:cubicBezTo>
                  <a:cubicBezTo>
                    <a:pt x="4881" y="1282"/>
                    <a:pt x="5169" y="1576"/>
                    <a:pt x="5617" y="1576"/>
                  </a:cubicBezTo>
                  <a:cubicBezTo>
                    <a:pt x="5642" y="1576"/>
                    <a:pt x="5667" y="1575"/>
                    <a:pt x="5692" y="1573"/>
                  </a:cubicBezTo>
                  <a:cubicBezTo>
                    <a:pt x="5853" y="1556"/>
                    <a:pt x="6053" y="1534"/>
                    <a:pt x="6271" y="1517"/>
                  </a:cubicBezTo>
                  <a:cubicBezTo>
                    <a:pt x="6698" y="1468"/>
                    <a:pt x="7206" y="1409"/>
                    <a:pt x="7680" y="1409"/>
                  </a:cubicBezTo>
                  <a:cubicBezTo>
                    <a:pt x="8096" y="1409"/>
                    <a:pt x="8486" y="1454"/>
                    <a:pt x="8773" y="1590"/>
                  </a:cubicBezTo>
                  <a:cubicBezTo>
                    <a:pt x="9060" y="1731"/>
                    <a:pt x="9330" y="1791"/>
                    <a:pt x="9585" y="1791"/>
                  </a:cubicBezTo>
                  <a:cubicBezTo>
                    <a:pt x="10375" y="1791"/>
                    <a:pt x="11017" y="1218"/>
                    <a:pt x="11567" y="738"/>
                  </a:cubicBezTo>
                  <a:cubicBezTo>
                    <a:pt x="11982" y="367"/>
                    <a:pt x="12360" y="37"/>
                    <a:pt x="12721" y="37"/>
                  </a:cubicBezTo>
                  <a:cubicBezTo>
                    <a:pt x="12783" y="37"/>
                    <a:pt x="12845" y="46"/>
                    <a:pt x="12907" y="68"/>
                  </a:cubicBezTo>
                  <a:cubicBezTo>
                    <a:pt x="13468" y="285"/>
                    <a:pt x="13542" y="720"/>
                    <a:pt x="13599" y="1190"/>
                  </a:cubicBezTo>
                  <a:cubicBezTo>
                    <a:pt x="13707" y="2008"/>
                    <a:pt x="13834" y="2931"/>
                    <a:pt x="16479" y="2948"/>
                  </a:cubicBezTo>
                  <a:lnTo>
                    <a:pt x="16497" y="2948"/>
                  </a:lnTo>
                  <a:cubicBezTo>
                    <a:pt x="17223" y="2948"/>
                    <a:pt x="17550" y="2278"/>
                    <a:pt x="17859" y="1625"/>
                  </a:cubicBezTo>
                  <a:cubicBezTo>
                    <a:pt x="18146" y="1029"/>
                    <a:pt x="18420" y="446"/>
                    <a:pt x="18981" y="446"/>
                  </a:cubicBezTo>
                  <a:lnTo>
                    <a:pt x="18999" y="446"/>
                  </a:lnTo>
                  <a:cubicBezTo>
                    <a:pt x="19122" y="449"/>
                    <a:pt x="19241" y="450"/>
                    <a:pt x="19357" y="450"/>
                  </a:cubicBezTo>
                  <a:cubicBezTo>
                    <a:pt x="20203" y="450"/>
                    <a:pt x="20884" y="385"/>
                    <a:pt x="21649" y="320"/>
                  </a:cubicBezTo>
                  <a:cubicBezTo>
                    <a:pt x="22680" y="229"/>
                    <a:pt x="23842" y="120"/>
                    <a:pt x="25817" y="102"/>
                  </a:cubicBezTo>
                  <a:lnTo>
                    <a:pt x="25817" y="68"/>
                  </a:lnTo>
                  <a:cubicBezTo>
                    <a:pt x="23842" y="85"/>
                    <a:pt x="22680" y="194"/>
                    <a:pt x="21649" y="285"/>
                  </a:cubicBezTo>
                  <a:cubicBezTo>
                    <a:pt x="20870" y="351"/>
                    <a:pt x="20178" y="414"/>
                    <a:pt x="19312" y="414"/>
                  </a:cubicBezTo>
                  <a:cubicBezTo>
                    <a:pt x="19210" y="414"/>
                    <a:pt x="19106" y="413"/>
                    <a:pt x="18999" y="411"/>
                  </a:cubicBezTo>
                  <a:lnTo>
                    <a:pt x="18981" y="411"/>
                  </a:lnTo>
                  <a:cubicBezTo>
                    <a:pt x="18402" y="411"/>
                    <a:pt x="18128" y="990"/>
                    <a:pt x="17819" y="1608"/>
                  </a:cubicBezTo>
                  <a:cubicBezTo>
                    <a:pt x="17515" y="2243"/>
                    <a:pt x="17188" y="2913"/>
                    <a:pt x="16497" y="2913"/>
                  </a:cubicBezTo>
                  <a:lnTo>
                    <a:pt x="16479" y="2913"/>
                  </a:lnTo>
                  <a:cubicBezTo>
                    <a:pt x="13851" y="2896"/>
                    <a:pt x="13742" y="1991"/>
                    <a:pt x="13633" y="1190"/>
                  </a:cubicBezTo>
                  <a:cubicBezTo>
                    <a:pt x="13577" y="703"/>
                    <a:pt x="13507" y="250"/>
                    <a:pt x="12907" y="33"/>
                  </a:cubicBezTo>
                  <a:cubicBezTo>
                    <a:pt x="12845" y="11"/>
                    <a:pt x="12782" y="0"/>
                    <a:pt x="127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640550" y="4255706"/>
              <a:ext cx="7862936" cy="439200"/>
            </a:xfrm>
            <a:custGeom>
              <a:avLst/>
              <a:gdLst/>
              <a:ahLst/>
              <a:cxnLst/>
              <a:rect l="l" t="t" r="r" b="b"/>
              <a:pathLst>
                <a:path w="25818" h="2895" extrusionOk="0">
                  <a:moveTo>
                    <a:pt x="12725" y="0"/>
                  </a:moveTo>
                  <a:cubicBezTo>
                    <a:pt x="12338" y="0"/>
                    <a:pt x="11944" y="333"/>
                    <a:pt x="11510" y="719"/>
                  </a:cubicBezTo>
                  <a:cubicBezTo>
                    <a:pt x="10954" y="1208"/>
                    <a:pt x="10341" y="1751"/>
                    <a:pt x="9569" y="1751"/>
                  </a:cubicBezTo>
                  <a:cubicBezTo>
                    <a:pt x="9338" y="1751"/>
                    <a:pt x="9092" y="1702"/>
                    <a:pt x="8830" y="1589"/>
                  </a:cubicBezTo>
                  <a:cubicBezTo>
                    <a:pt x="8478" y="1438"/>
                    <a:pt x="8030" y="1392"/>
                    <a:pt x="7564" y="1392"/>
                  </a:cubicBezTo>
                  <a:cubicBezTo>
                    <a:pt x="7142" y="1392"/>
                    <a:pt x="6705" y="1430"/>
                    <a:pt x="6310" y="1463"/>
                  </a:cubicBezTo>
                  <a:cubicBezTo>
                    <a:pt x="6127" y="1480"/>
                    <a:pt x="5927" y="1502"/>
                    <a:pt x="5784" y="1502"/>
                  </a:cubicBezTo>
                  <a:cubicBezTo>
                    <a:pt x="5767" y="1503"/>
                    <a:pt x="5750" y="1503"/>
                    <a:pt x="5733" y="1503"/>
                  </a:cubicBezTo>
                  <a:cubicBezTo>
                    <a:pt x="5236" y="1503"/>
                    <a:pt x="4920" y="1254"/>
                    <a:pt x="4604" y="993"/>
                  </a:cubicBezTo>
                  <a:cubicBezTo>
                    <a:pt x="4296" y="741"/>
                    <a:pt x="3987" y="467"/>
                    <a:pt x="3499" y="358"/>
                  </a:cubicBezTo>
                  <a:cubicBezTo>
                    <a:pt x="2853" y="214"/>
                    <a:pt x="1689" y="186"/>
                    <a:pt x="882" y="186"/>
                  </a:cubicBezTo>
                  <a:cubicBezTo>
                    <a:pt x="374" y="186"/>
                    <a:pt x="8" y="197"/>
                    <a:pt x="1" y="197"/>
                  </a:cubicBezTo>
                  <a:lnTo>
                    <a:pt x="1" y="232"/>
                  </a:lnTo>
                  <a:cubicBezTo>
                    <a:pt x="8" y="232"/>
                    <a:pt x="374" y="220"/>
                    <a:pt x="881" y="220"/>
                  </a:cubicBezTo>
                  <a:cubicBezTo>
                    <a:pt x="1687" y="220"/>
                    <a:pt x="2846" y="248"/>
                    <a:pt x="3482" y="393"/>
                  </a:cubicBezTo>
                  <a:cubicBezTo>
                    <a:pt x="3969" y="501"/>
                    <a:pt x="4278" y="758"/>
                    <a:pt x="4587" y="1010"/>
                  </a:cubicBezTo>
                  <a:cubicBezTo>
                    <a:pt x="4920" y="1292"/>
                    <a:pt x="5220" y="1538"/>
                    <a:pt x="5731" y="1538"/>
                  </a:cubicBezTo>
                  <a:cubicBezTo>
                    <a:pt x="5748" y="1538"/>
                    <a:pt x="5766" y="1537"/>
                    <a:pt x="5784" y="1537"/>
                  </a:cubicBezTo>
                  <a:cubicBezTo>
                    <a:pt x="5945" y="1520"/>
                    <a:pt x="6127" y="1520"/>
                    <a:pt x="6310" y="1502"/>
                  </a:cubicBezTo>
                  <a:cubicBezTo>
                    <a:pt x="6681" y="1467"/>
                    <a:pt x="7117" y="1428"/>
                    <a:pt x="7543" y="1428"/>
                  </a:cubicBezTo>
                  <a:cubicBezTo>
                    <a:pt x="8013" y="1428"/>
                    <a:pt x="8470" y="1475"/>
                    <a:pt x="8812" y="1628"/>
                  </a:cubicBezTo>
                  <a:cubicBezTo>
                    <a:pt x="9078" y="1740"/>
                    <a:pt x="9327" y="1788"/>
                    <a:pt x="9561" y="1788"/>
                  </a:cubicBezTo>
                  <a:cubicBezTo>
                    <a:pt x="10348" y="1788"/>
                    <a:pt x="10972" y="1247"/>
                    <a:pt x="11532" y="758"/>
                  </a:cubicBezTo>
                  <a:cubicBezTo>
                    <a:pt x="11963" y="371"/>
                    <a:pt x="12343" y="36"/>
                    <a:pt x="12717" y="36"/>
                  </a:cubicBezTo>
                  <a:cubicBezTo>
                    <a:pt x="12780" y="36"/>
                    <a:pt x="12843" y="45"/>
                    <a:pt x="12907" y="66"/>
                  </a:cubicBezTo>
                  <a:cubicBezTo>
                    <a:pt x="13490" y="266"/>
                    <a:pt x="13559" y="719"/>
                    <a:pt x="13616" y="1193"/>
                  </a:cubicBezTo>
                  <a:cubicBezTo>
                    <a:pt x="13742" y="1989"/>
                    <a:pt x="13868" y="2877"/>
                    <a:pt x="16444" y="2895"/>
                  </a:cubicBezTo>
                  <a:cubicBezTo>
                    <a:pt x="17132" y="2895"/>
                    <a:pt x="17515" y="2264"/>
                    <a:pt x="17859" y="1628"/>
                  </a:cubicBezTo>
                  <a:cubicBezTo>
                    <a:pt x="18197" y="1054"/>
                    <a:pt x="18519" y="501"/>
                    <a:pt x="19081" y="501"/>
                  </a:cubicBezTo>
                  <a:cubicBezTo>
                    <a:pt x="19090" y="501"/>
                    <a:pt x="19099" y="501"/>
                    <a:pt x="19107" y="501"/>
                  </a:cubicBezTo>
                  <a:cubicBezTo>
                    <a:pt x="19308" y="505"/>
                    <a:pt x="19497" y="507"/>
                    <a:pt x="19678" y="507"/>
                  </a:cubicBezTo>
                  <a:cubicBezTo>
                    <a:pt x="20464" y="507"/>
                    <a:pt x="21099" y="471"/>
                    <a:pt x="21866" y="414"/>
                  </a:cubicBezTo>
                  <a:cubicBezTo>
                    <a:pt x="22789" y="358"/>
                    <a:pt x="23950" y="284"/>
                    <a:pt x="25817" y="266"/>
                  </a:cubicBezTo>
                  <a:lnTo>
                    <a:pt x="25817" y="232"/>
                  </a:lnTo>
                  <a:cubicBezTo>
                    <a:pt x="23950" y="249"/>
                    <a:pt x="22789" y="323"/>
                    <a:pt x="21866" y="375"/>
                  </a:cubicBezTo>
                  <a:cubicBezTo>
                    <a:pt x="21083" y="437"/>
                    <a:pt x="20437" y="471"/>
                    <a:pt x="19628" y="471"/>
                  </a:cubicBezTo>
                  <a:cubicBezTo>
                    <a:pt x="19462" y="471"/>
                    <a:pt x="19290" y="469"/>
                    <a:pt x="19107" y="467"/>
                  </a:cubicBezTo>
                  <a:lnTo>
                    <a:pt x="19090" y="467"/>
                  </a:lnTo>
                  <a:cubicBezTo>
                    <a:pt x="18511" y="467"/>
                    <a:pt x="18185" y="1028"/>
                    <a:pt x="17841" y="1611"/>
                  </a:cubicBezTo>
                  <a:cubicBezTo>
                    <a:pt x="17476" y="2224"/>
                    <a:pt x="17114" y="2860"/>
                    <a:pt x="16444" y="2860"/>
                  </a:cubicBezTo>
                  <a:cubicBezTo>
                    <a:pt x="13903" y="2842"/>
                    <a:pt x="13777" y="1955"/>
                    <a:pt x="13651" y="1176"/>
                  </a:cubicBezTo>
                  <a:cubicBezTo>
                    <a:pt x="13599" y="701"/>
                    <a:pt x="13525" y="249"/>
                    <a:pt x="12924" y="31"/>
                  </a:cubicBezTo>
                  <a:cubicBezTo>
                    <a:pt x="12858" y="10"/>
                    <a:pt x="12791" y="0"/>
                    <a:pt x="1272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640550" y="4231129"/>
              <a:ext cx="7862936" cy="430705"/>
            </a:xfrm>
            <a:custGeom>
              <a:avLst/>
              <a:gdLst/>
              <a:ahLst/>
              <a:cxnLst/>
              <a:rect l="l" t="t" r="r" b="b"/>
              <a:pathLst>
                <a:path w="25818" h="2839" extrusionOk="0">
                  <a:moveTo>
                    <a:pt x="12708" y="0"/>
                  </a:moveTo>
                  <a:cubicBezTo>
                    <a:pt x="12301" y="0"/>
                    <a:pt x="11908" y="335"/>
                    <a:pt x="11475" y="720"/>
                  </a:cubicBezTo>
                  <a:cubicBezTo>
                    <a:pt x="10921" y="1206"/>
                    <a:pt x="10307" y="1735"/>
                    <a:pt x="9523" y="1735"/>
                  </a:cubicBezTo>
                  <a:cubicBezTo>
                    <a:pt x="9311" y="1735"/>
                    <a:pt x="9086" y="1697"/>
                    <a:pt x="8847" y="1608"/>
                  </a:cubicBezTo>
                  <a:cubicBezTo>
                    <a:pt x="8412" y="1453"/>
                    <a:pt x="7863" y="1406"/>
                    <a:pt x="7310" y="1406"/>
                  </a:cubicBezTo>
                  <a:cubicBezTo>
                    <a:pt x="6962" y="1406"/>
                    <a:pt x="6612" y="1425"/>
                    <a:pt x="6288" y="1447"/>
                  </a:cubicBezTo>
                  <a:cubicBezTo>
                    <a:pt x="6145" y="1447"/>
                    <a:pt x="6001" y="1464"/>
                    <a:pt x="5853" y="1464"/>
                  </a:cubicBezTo>
                  <a:cubicBezTo>
                    <a:pt x="5833" y="1465"/>
                    <a:pt x="5813" y="1465"/>
                    <a:pt x="5793" y="1465"/>
                  </a:cubicBezTo>
                  <a:cubicBezTo>
                    <a:pt x="5282" y="1465"/>
                    <a:pt x="4935" y="1254"/>
                    <a:pt x="4587" y="1011"/>
                  </a:cubicBezTo>
                  <a:cubicBezTo>
                    <a:pt x="4261" y="811"/>
                    <a:pt x="3934" y="611"/>
                    <a:pt x="3443" y="502"/>
                  </a:cubicBezTo>
                  <a:cubicBezTo>
                    <a:pt x="2784" y="374"/>
                    <a:pt x="1569" y="351"/>
                    <a:pt x="773" y="351"/>
                  </a:cubicBezTo>
                  <a:cubicBezTo>
                    <a:pt x="323" y="351"/>
                    <a:pt x="7" y="359"/>
                    <a:pt x="1" y="359"/>
                  </a:cubicBezTo>
                  <a:lnTo>
                    <a:pt x="1" y="394"/>
                  </a:lnTo>
                  <a:cubicBezTo>
                    <a:pt x="7" y="394"/>
                    <a:pt x="323" y="386"/>
                    <a:pt x="773" y="386"/>
                  </a:cubicBezTo>
                  <a:cubicBezTo>
                    <a:pt x="1569" y="386"/>
                    <a:pt x="2784" y="409"/>
                    <a:pt x="3443" y="537"/>
                  </a:cubicBezTo>
                  <a:cubicBezTo>
                    <a:pt x="3917" y="646"/>
                    <a:pt x="4243" y="846"/>
                    <a:pt x="4548" y="1046"/>
                  </a:cubicBezTo>
                  <a:cubicBezTo>
                    <a:pt x="4916" y="1289"/>
                    <a:pt x="5265" y="1500"/>
                    <a:pt x="5791" y="1500"/>
                  </a:cubicBezTo>
                  <a:cubicBezTo>
                    <a:pt x="5811" y="1500"/>
                    <a:pt x="5832" y="1499"/>
                    <a:pt x="5853" y="1499"/>
                  </a:cubicBezTo>
                  <a:cubicBezTo>
                    <a:pt x="6001" y="1499"/>
                    <a:pt x="6145" y="1481"/>
                    <a:pt x="6310" y="1481"/>
                  </a:cubicBezTo>
                  <a:cubicBezTo>
                    <a:pt x="6618" y="1459"/>
                    <a:pt x="6959" y="1441"/>
                    <a:pt x="7303" y="1441"/>
                  </a:cubicBezTo>
                  <a:cubicBezTo>
                    <a:pt x="7848" y="1441"/>
                    <a:pt x="8401" y="1488"/>
                    <a:pt x="8847" y="1642"/>
                  </a:cubicBezTo>
                  <a:cubicBezTo>
                    <a:pt x="9082" y="1734"/>
                    <a:pt x="9317" y="1773"/>
                    <a:pt x="9517" y="1773"/>
                  </a:cubicBezTo>
                  <a:cubicBezTo>
                    <a:pt x="10313" y="1773"/>
                    <a:pt x="10931" y="1246"/>
                    <a:pt x="11493" y="755"/>
                  </a:cubicBezTo>
                  <a:cubicBezTo>
                    <a:pt x="11927" y="369"/>
                    <a:pt x="12320" y="36"/>
                    <a:pt x="12707" y="36"/>
                  </a:cubicBezTo>
                  <a:cubicBezTo>
                    <a:pt x="12774" y="36"/>
                    <a:pt x="12840" y="46"/>
                    <a:pt x="12907" y="67"/>
                  </a:cubicBezTo>
                  <a:cubicBezTo>
                    <a:pt x="13507" y="267"/>
                    <a:pt x="13577" y="702"/>
                    <a:pt x="13651" y="1172"/>
                  </a:cubicBezTo>
                  <a:cubicBezTo>
                    <a:pt x="13777" y="1951"/>
                    <a:pt x="13925" y="2839"/>
                    <a:pt x="16388" y="2839"/>
                  </a:cubicBezTo>
                  <a:cubicBezTo>
                    <a:pt x="17058" y="2839"/>
                    <a:pt x="17476" y="2243"/>
                    <a:pt x="17876" y="1642"/>
                  </a:cubicBezTo>
                  <a:cubicBezTo>
                    <a:pt x="18249" y="1073"/>
                    <a:pt x="18625" y="537"/>
                    <a:pt x="19189" y="537"/>
                  </a:cubicBezTo>
                  <a:cubicBezTo>
                    <a:pt x="19198" y="537"/>
                    <a:pt x="19207" y="537"/>
                    <a:pt x="19216" y="537"/>
                  </a:cubicBezTo>
                  <a:cubicBezTo>
                    <a:pt x="19653" y="558"/>
                    <a:pt x="20032" y="566"/>
                    <a:pt x="20394" y="566"/>
                  </a:cubicBezTo>
                  <a:cubicBezTo>
                    <a:pt x="21022" y="566"/>
                    <a:pt x="21598" y="542"/>
                    <a:pt x="22336" y="520"/>
                  </a:cubicBezTo>
                  <a:cubicBezTo>
                    <a:pt x="23171" y="485"/>
                    <a:pt x="24238" y="446"/>
                    <a:pt x="25817" y="428"/>
                  </a:cubicBezTo>
                  <a:lnTo>
                    <a:pt x="25817" y="394"/>
                  </a:lnTo>
                  <a:cubicBezTo>
                    <a:pt x="24220" y="411"/>
                    <a:pt x="23171" y="446"/>
                    <a:pt x="22336" y="485"/>
                  </a:cubicBezTo>
                  <a:cubicBezTo>
                    <a:pt x="21601" y="507"/>
                    <a:pt x="21027" y="529"/>
                    <a:pt x="20401" y="529"/>
                  </a:cubicBezTo>
                  <a:cubicBezTo>
                    <a:pt x="20037" y="529"/>
                    <a:pt x="19656" y="522"/>
                    <a:pt x="19216" y="502"/>
                  </a:cubicBezTo>
                  <a:lnTo>
                    <a:pt x="19181" y="502"/>
                  </a:lnTo>
                  <a:cubicBezTo>
                    <a:pt x="18603" y="502"/>
                    <a:pt x="18220" y="1046"/>
                    <a:pt x="17841" y="1625"/>
                  </a:cubicBezTo>
                  <a:cubicBezTo>
                    <a:pt x="17441" y="2208"/>
                    <a:pt x="17041" y="2804"/>
                    <a:pt x="16388" y="2804"/>
                  </a:cubicBezTo>
                  <a:cubicBezTo>
                    <a:pt x="13942" y="2804"/>
                    <a:pt x="13816" y="1934"/>
                    <a:pt x="13686" y="1172"/>
                  </a:cubicBezTo>
                  <a:cubicBezTo>
                    <a:pt x="13616" y="685"/>
                    <a:pt x="13542" y="228"/>
                    <a:pt x="12924" y="32"/>
                  </a:cubicBezTo>
                  <a:cubicBezTo>
                    <a:pt x="12852" y="10"/>
                    <a:pt x="12780" y="0"/>
                    <a:pt x="12708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640550" y="4206400"/>
              <a:ext cx="7862936" cy="422512"/>
            </a:xfrm>
            <a:custGeom>
              <a:avLst/>
              <a:gdLst/>
              <a:ahLst/>
              <a:cxnLst/>
              <a:rect l="l" t="t" r="r" b="b"/>
              <a:pathLst>
                <a:path w="25818" h="2785" extrusionOk="0">
                  <a:moveTo>
                    <a:pt x="12712" y="0"/>
                  </a:moveTo>
                  <a:cubicBezTo>
                    <a:pt x="12289" y="0"/>
                    <a:pt x="11892" y="347"/>
                    <a:pt x="11440" y="739"/>
                  </a:cubicBezTo>
                  <a:cubicBezTo>
                    <a:pt x="10879" y="1209"/>
                    <a:pt x="10261" y="1738"/>
                    <a:pt x="9467" y="1738"/>
                  </a:cubicBezTo>
                  <a:cubicBezTo>
                    <a:pt x="9282" y="1738"/>
                    <a:pt x="9087" y="1709"/>
                    <a:pt x="8882" y="1644"/>
                  </a:cubicBezTo>
                  <a:cubicBezTo>
                    <a:pt x="8314" y="1453"/>
                    <a:pt x="7621" y="1414"/>
                    <a:pt x="6964" y="1414"/>
                  </a:cubicBezTo>
                  <a:cubicBezTo>
                    <a:pt x="6680" y="1414"/>
                    <a:pt x="6402" y="1422"/>
                    <a:pt x="6145" y="1427"/>
                  </a:cubicBezTo>
                  <a:lnTo>
                    <a:pt x="5927" y="1427"/>
                  </a:lnTo>
                  <a:cubicBezTo>
                    <a:pt x="5902" y="1428"/>
                    <a:pt x="5876" y="1428"/>
                    <a:pt x="5851" y="1428"/>
                  </a:cubicBezTo>
                  <a:cubicBezTo>
                    <a:pt x="5314" y="1428"/>
                    <a:pt x="4947" y="1253"/>
                    <a:pt x="4548" y="1066"/>
                  </a:cubicBezTo>
                  <a:cubicBezTo>
                    <a:pt x="4222" y="900"/>
                    <a:pt x="3878" y="739"/>
                    <a:pt x="3408" y="648"/>
                  </a:cubicBezTo>
                  <a:cubicBezTo>
                    <a:pt x="2768" y="535"/>
                    <a:pt x="1626" y="513"/>
                    <a:pt x="841" y="513"/>
                  </a:cubicBezTo>
                  <a:cubicBezTo>
                    <a:pt x="356" y="513"/>
                    <a:pt x="7" y="522"/>
                    <a:pt x="1" y="522"/>
                  </a:cubicBezTo>
                  <a:lnTo>
                    <a:pt x="1" y="557"/>
                  </a:lnTo>
                  <a:cubicBezTo>
                    <a:pt x="7" y="557"/>
                    <a:pt x="353" y="548"/>
                    <a:pt x="837" y="548"/>
                  </a:cubicBezTo>
                  <a:cubicBezTo>
                    <a:pt x="1617" y="548"/>
                    <a:pt x="2757" y="570"/>
                    <a:pt x="3408" y="683"/>
                  </a:cubicBezTo>
                  <a:cubicBezTo>
                    <a:pt x="3860" y="774"/>
                    <a:pt x="4204" y="935"/>
                    <a:pt x="4531" y="1083"/>
                  </a:cubicBezTo>
                  <a:cubicBezTo>
                    <a:pt x="4931" y="1275"/>
                    <a:pt x="5315" y="1463"/>
                    <a:pt x="5856" y="1463"/>
                  </a:cubicBezTo>
                  <a:cubicBezTo>
                    <a:pt x="5879" y="1463"/>
                    <a:pt x="5903" y="1462"/>
                    <a:pt x="5927" y="1462"/>
                  </a:cubicBezTo>
                  <a:lnTo>
                    <a:pt x="6162" y="1462"/>
                  </a:lnTo>
                  <a:cubicBezTo>
                    <a:pt x="6407" y="1457"/>
                    <a:pt x="6670" y="1450"/>
                    <a:pt x="6940" y="1450"/>
                  </a:cubicBezTo>
                  <a:cubicBezTo>
                    <a:pt x="7594" y="1450"/>
                    <a:pt x="8289" y="1488"/>
                    <a:pt x="8864" y="1679"/>
                  </a:cubicBezTo>
                  <a:cubicBezTo>
                    <a:pt x="9076" y="1744"/>
                    <a:pt x="9276" y="1773"/>
                    <a:pt x="9465" y="1773"/>
                  </a:cubicBezTo>
                  <a:cubicBezTo>
                    <a:pt x="10279" y="1773"/>
                    <a:pt x="10900" y="1240"/>
                    <a:pt x="11458" y="757"/>
                  </a:cubicBezTo>
                  <a:cubicBezTo>
                    <a:pt x="11908" y="370"/>
                    <a:pt x="12304" y="34"/>
                    <a:pt x="12713" y="34"/>
                  </a:cubicBezTo>
                  <a:cubicBezTo>
                    <a:pt x="12783" y="34"/>
                    <a:pt x="12853" y="44"/>
                    <a:pt x="12924" y="65"/>
                  </a:cubicBezTo>
                  <a:cubicBezTo>
                    <a:pt x="13507" y="248"/>
                    <a:pt x="13599" y="683"/>
                    <a:pt x="13668" y="1153"/>
                  </a:cubicBezTo>
                  <a:cubicBezTo>
                    <a:pt x="13816" y="1914"/>
                    <a:pt x="13960" y="2784"/>
                    <a:pt x="16336" y="2784"/>
                  </a:cubicBezTo>
                  <a:cubicBezTo>
                    <a:pt x="16988" y="2784"/>
                    <a:pt x="17423" y="2223"/>
                    <a:pt x="17859" y="1662"/>
                  </a:cubicBezTo>
                  <a:cubicBezTo>
                    <a:pt x="18294" y="1100"/>
                    <a:pt x="18711" y="591"/>
                    <a:pt x="19290" y="591"/>
                  </a:cubicBezTo>
                  <a:lnTo>
                    <a:pt x="19325" y="591"/>
                  </a:lnTo>
                  <a:cubicBezTo>
                    <a:pt x="20284" y="631"/>
                    <a:pt x="20953" y="649"/>
                    <a:pt x="21764" y="649"/>
                  </a:cubicBezTo>
                  <a:cubicBezTo>
                    <a:pt x="22474" y="649"/>
                    <a:pt x="23294" y="635"/>
                    <a:pt x="24512" y="609"/>
                  </a:cubicBezTo>
                  <a:cubicBezTo>
                    <a:pt x="24912" y="609"/>
                    <a:pt x="25347" y="609"/>
                    <a:pt x="25817" y="591"/>
                  </a:cubicBezTo>
                  <a:lnTo>
                    <a:pt x="25817" y="557"/>
                  </a:lnTo>
                  <a:cubicBezTo>
                    <a:pt x="25325" y="574"/>
                    <a:pt x="24912" y="574"/>
                    <a:pt x="24512" y="574"/>
                  </a:cubicBezTo>
                  <a:cubicBezTo>
                    <a:pt x="23294" y="600"/>
                    <a:pt x="22474" y="614"/>
                    <a:pt x="21764" y="614"/>
                  </a:cubicBezTo>
                  <a:cubicBezTo>
                    <a:pt x="20953" y="614"/>
                    <a:pt x="20284" y="596"/>
                    <a:pt x="19325" y="557"/>
                  </a:cubicBezTo>
                  <a:lnTo>
                    <a:pt x="19290" y="557"/>
                  </a:lnTo>
                  <a:cubicBezTo>
                    <a:pt x="18690" y="557"/>
                    <a:pt x="18255" y="1100"/>
                    <a:pt x="17841" y="1644"/>
                  </a:cubicBezTo>
                  <a:cubicBezTo>
                    <a:pt x="17406" y="2188"/>
                    <a:pt x="16971" y="2750"/>
                    <a:pt x="16336" y="2750"/>
                  </a:cubicBezTo>
                  <a:cubicBezTo>
                    <a:pt x="13995" y="2750"/>
                    <a:pt x="13834" y="1897"/>
                    <a:pt x="13707" y="1153"/>
                  </a:cubicBezTo>
                  <a:cubicBezTo>
                    <a:pt x="13633" y="665"/>
                    <a:pt x="13542" y="213"/>
                    <a:pt x="12924" y="30"/>
                  </a:cubicBezTo>
                  <a:cubicBezTo>
                    <a:pt x="12852" y="10"/>
                    <a:pt x="12782" y="0"/>
                    <a:pt x="1271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640550" y="4181671"/>
              <a:ext cx="7862936" cy="414168"/>
            </a:xfrm>
            <a:custGeom>
              <a:avLst/>
              <a:gdLst/>
              <a:ahLst/>
              <a:cxnLst/>
              <a:rect l="l" t="t" r="r" b="b"/>
              <a:pathLst>
                <a:path w="25818" h="2730" extrusionOk="0">
                  <a:moveTo>
                    <a:pt x="12714" y="1"/>
                  </a:moveTo>
                  <a:cubicBezTo>
                    <a:pt x="12264" y="1"/>
                    <a:pt x="11849" y="350"/>
                    <a:pt x="11384" y="737"/>
                  </a:cubicBezTo>
                  <a:cubicBezTo>
                    <a:pt x="10843" y="1217"/>
                    <a:pt x="10227" y="1735"/>
                    <a:pt x="9423" y="1735"/>
                  </a:cubicBezTo>
                  <a:cubicBezTo>
                    <a:pt x="9257" y="1735"/>
                    <a:pt x="9082" y="1713"/>
                    <a:pt x="8899" y="1664"/>
                  </a:cubicBezTo>
                  <a:cubicBezTo>
                    <a:pt x="7977" y="1407"/>
                    <a:pt x="6924" y="1390"/>
                    <a:pt x="6019" y="1390"/>
                  </a:cubicBezTo>
                  <a:lnTo>
                    <a:pt x="5962" y="1390"/>
                  </a:lnTo>
                  <a:cubicBezTo>
                    <a:pt x="5366" y="1390"/>
                    <a:pt x="4948" y="1246"/>
                    <a:pt x="4496" y="1098"/>
                  </a:cubicBezTo>
                  <a:cubicBezTo>
                    <a:pt x="4169" y="989"/>
                    <a:pt x="3826" y="863"/>
                    <a:pt x="3373" y="794"/>
                  </a:cubicBezTo>
                  <a:cubicBezTo>
                    <a:pt x="2776" y="710"/>
                    <a:pt x="1779" y="692"/>
                    <a:pt x="1023" y="692"/>
                  </a:cubicBezTo>
                  <a:cubicBezTo>
                    <a:pt x="445" y="692"/>
                    <a:pt x="8" y="702"/>
                    <a:pt x="1" y="702"/>
                  </a:cubicBezTo>
                  <a:lnTo>
                    <a:pt x="1" y="737"/>
                  </a:lnTo>
                  <a:cubicBezTo>
                    <a:pt x="8" y="737"/>
                    <a:pt x="420" y="728"/>
                    <a:pt x="974" y="728"/>
                  </a:cubicBezTo>
                  <a:cubicBezTo>
                    <a:pt x="1735" y="728"/>
                    <a:pt x="2763" y="745"/>
                    <a:pt x="3373" y="828"/>
                  </a:cubicBezTo>
                  <a:cubicBezTo>
                    <a:pt x="3808" y="902"/>
                    <a:pt x="4152" y="1011"/>
                    <a:pt x="4496" y="1137"/>
                  </a:cubicBezTo>
                  <a:cubicBezTo>
                    <a:pt x="4921" y="1272"/>
                    <a:pt x="5331" y="1426"/>
                    <a:pt x="5906" y="1426"/>
                  </a:cubicBezTo>
                  <a:cubicBezTo>
                    <a:pt x="5943" y="1426"/>
                    <a:pt x="5980" y="1426"/>
                    <a:pt x="6019" y="1424"/>
                  </a:cubicBezTo>
                  <a:cubicBezTo>
                    <a:pt x="6924" y="1424"/>
                    <a:pt x="7977" y="1446"/>
                    <a:pt x="8899" y="1699"/>
                  </a:cubicBezTo>
                  <a:cubicBezTo>
                    <a:pt x="9084" y="1748"/>
                    <a:pt x="9260" y="1770"/>
                    <a:pt x="9427" y="1770"/>
                  </a:cubicBezTo>
                  <a:cubicBezTo>
                    <a:pt x="10244" y="1770"/>
                    <a:pt x="10863" y="1241"/>
                    <a:pt x="11423" y="772"/>
                  </a:cubicBezTo>
                  <a:cubicBezTo>
                    <a:pt x="11871" y="384"/>
                    <a:pt x="12271" y="37"/>
                    <a:pt x="12705" y="37"/>
                  </a:cubicBezTo>
                  <a:cubicBezTo>
                    <a:pt x="12777" y="37"/>
                    <a:pt x="12850" y="46"/>
                    <a:pt x="12924" y="67"/>
                  </a:cubicBezTo>
                  <a:cubicBezTo>
                    <a:pt x="13525" y="250"/>
                    <a:pt x="13616" y="685"/>
                    <a:pt x="13707" y="1137"/>
                  </a:cubicBezTo>
                  <a:cubicBezTo>
                    <a:pt x="13834" y="1899"/>
                    <a:pt x="13995" y="2730"/>
                    <a:pt x="16262" y="2730"/>
                  </a:cubicBezTo>
                  <a:lnTo>
                    <a:pt x="16296" y="2730"/>
                  </a:lnTo>
                  <a:cubicBezTo>
                    <a:pt x="16897" y="2730"/>
                    <a:pt x="17384" y="2208"/>
                    <a:pt x="17859" y="1681"/>
                  </a:cubicBezTo>
                  <a:cubicBezTo>
                    <a:pt x="18328" y="1155"/>
                    <a:pt x="18798" y="628"/>
                    <a:pt x="19382" y="628"/>
                  </a:cubicBezTo>
                  <a:lnTo>
                    <a:pt x="19434" y="628"/>
                  </a:lnTo>
                  <a:cubicBezTo>
                    <a:pt x="19690" y="646"/>
                    <a:pt x="19925" y="663"/>
                    <a:pt x="20143" y="663"/>
                  </a:cubicBezTo>
                  <a:cubicBezTo>
                    <a:pt x="21232" y="729"/>
                    <a:pt x="22007" y="777"/>
                    <a:pt x="23589" y="777"/>
                  </a:cubicBezTo>
                  <a:cubicBezTo>
                    <a:pt x="24193" y="777"/>
                    <a:pt x="24915" y="770"/>
                    <a:pt x="25817" y="754"/>
                  </a:cubicBezTo>
                  <a:lnTo>
                    <a:pt x="25817" y="720"/>
                  </a:lnTo>
                  <a:cubicBezTo>
                    <a:pt x="24930" y="734"/>
                    <a:pt x="24216" y="740"/>
                    <a:pt x="23617" y="740"/>
                  </a:cubicBezTo>
                  <a:cubicBezTo>
                    <a:pt x="22023" y="740"/>
                    <a:pt x="21237" y="695"/>
                    <a:pt x="20143" y="628"/>
                  </a:cubicBezTo>
                  <a:cubicBezTo>
                    <a:pt x="19925" y="628"/>
                    <a:pt x="19708" y="611"/>
                    <a:pt x="19451" y="593"/>
                  </a:cubicBezTo>
                  <a:cubicBezTo>
                    <a:pt x="19430" y="592"/>
                    <a:pt x="19410" y="591"/>
                    <a:pt x="19389" y="591"/>
                  </a:cubicBezTo>
                  <a:cubicBezTo>
                    <a:pt x="18787" y="591"/>
                    <a:pt x="18296" y="1137"/>
                    <a:pt x="17841" y="1642"/>
                  </a:cubicBezTo>
                  <a:cubicBezTo>
                    <a:pt x="17367" y="2169"/>
                    <a:pt x="16880" y="2695"/>
                    <a:pt x="16296" y="2695"/>
                  </a:cubicBezTo>
                  <a:lnTo>
                    <a:pt x="16262" y="2695"/>
                  </a:lnTo>
                  <a:cubicBezTo>
                    <a:pt x="14034" y="2695"/>
                    <a:pt x="13868" y="1881"/>
                    <a:pt x="13742" y="1137"/>
                  </a:cubicBezTo>
                  <a:cubicBezTo>
                    <a:pt x="13651" y="663"/>
                    <a:pt x="13559" y="210"/>
                    <a:pt x="12946" y="32"/>
                  </a:cubicBezTo>
                  <a:cubicBezTo>
                    <a:pt x="12867" y="11"/>
                    <a:pt x="12790" y="1"/>
                    <a:pt x="1271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640550" y="4156942"/>
              <a:ext cx="7862936" cy="409314"/>
            </a:xfrm>
            <a:custGeom>
              <a:avLst/>
              <a:gdLst/>
              <a:ahLst/>
              <a:cxnLst/>
              <a:rect l="l" t="t" r="r" b="b"/>
              <a:pathLst>
                <a:path w="25818" h="2698" extrusionOk="0">
                  <a:moveTo>
                    <a:pt x="12717" y="1"/>
                  </a:moveTo>
                  <a:cubicBezTo>
                    <a:pt x="12242" y="1"/>
                    <a:pt x="11804" y="366"/>
                    <a:pt x="11349" y="756"/>
                  </a:cubicBezTo>
                  <a:cubicBezTo>
                    <a:pt x="10795" y="1218"/>
                    <a:pt x="10187" y="1730"/>
                    <a:pt x="9385" y="1730"/>
                  </a:cubicBezTo>
                  <a:cubicBezTo>
                    <a:pt x="9242" y="1730"/>
                    <a:pt x="9094" y="1714"/>
                    <a:pt x="8938" y="1679"/>
                  </a:cubicBezTo>
                  <a:cubicBezTo>
                    <a:pt x="8012" y="1479"/>
                    <a:pt x="7106" y="1370"/>
                    <a:pt x="6093" y="1352"/>
                  </a:cubicBezTo>
                  <a:cubicBezTo>
                    <a:pt x="5418" y="1352"/>
                    <a:pt x="4948" y="1244"/>
                    <a:pt x="4439" y="1135"/>
                  </a:cubicBezTo>
                  <a:cubicBezTo>
                    <a:pt x="4095" y="1065"/>
                    <a:pt x="3752" y="991"/>
                    <a:pt x="3316" y="935"/>
                  </a:cubicBezTo>
                  <a:cubicBezTo>
                    <a:pt x="2717" y="872"/>
                    <a:pt x="1700" y="858"/>
                    <a:pt x="950" y="858"/>
                  </a:cubicBezTo>
                  <a:cubicBezTo>
                    <a:pt x="410" y="858"/>
                    <a:pt x="8" y="865"/>
                    <a:pt x="1" y="865"/>
                  </a:cubicBezTo>
                  <a:lnTo>
                    <a:pt x="1" y="900"/>
                  </a:lnTo>
                  <a:cubicBezTo>
                    <a:pt x="8" y="900"/>
                    <a:pt x="357" y="895"/>
                    <a:pt x="842" y="895"/>
                  </a:cubicBezTo>
                  <a:cubicBezTo>
                    <a:pt x="1599" y="895"/>
                    <a:pt x="2688" y="908"/>
                    <a:pt x="3316" y="974"/>
                  </a:cubicBezTo>
                  <a:cubicBezTo>
                    <a:pt x="3734" y="1026"/>
                    <a:pt x="4095" y="1100"/>
                    <a:pt x="4422" y="1174"/>
                  </a:cubicBezTo>
                  <a:cubicBezTo>
                    <a:pt x="4931" y="1283"/>
                    <a:pt x="5418" y="1392"/>
                    <a:pt x="6093" y="1392"/>
                  </a:cubicBezTo>
                  <a:cubicBezTo>
                    <a:pt x="7106" y="1409"/>
                    <a:pt x="8012" y="1518"/>
                    <a:pt x="8938" y="1718"/>
                  </a:cubicBezTo>
                  <a:cubicBezTo>
                    <a:pt x="9101" y="1757"/>
                    <a:pt x="9256" y="1775"/>
                    <a:pt x="9404" y="1775"/>
                  </a:cubicBezTo>
                  <a:cubicBezTo>
                    <a:pt x="10211" y="1775"/>
                    <a:pt x="10815" y="1248"/>
                    <a:pt x="11366" y="774"/>
                  </a:cubicBezTo>
                  <a:cubicBezTo>
                    <a:pt x="11834" y="385"/>
                    <a:pt x="12246" y="35"/>
                    <a:pt x="12712" y="35"/>
                  </a:cubicBezTo>
                  <a:cubicBezTo>
                    <a:pt x="12788" y="35"/>
                    <a:pt x="12866" y="44"/>
                    <a:pt x="12946" y="64"/>
                  </a:cubicBezTo>
                  <a:cubicBezTo>
                    <a:pt x="13542" y="230"/>
                    <a:pt x="13633" y="665"/>
                    <a:pt x="13725" y="1135"/>
                  </a:cubicBezTo>
                  <a:cubicBezTo>
                    <a:pt x="13868" y="1862"/>
                    <a:pt x="14051" y="2697"/>
                    <a:pt x="16188" y="2697"/>
                  </a:cubicBezTo>
                  <a:lnTo>
                    <a:pt x="16244" y="2697"/>
                  </a:lnTo>
                  <a:cubicBezTo>
                    <a:pt x="16823" y="2675"/>
                    <a:pt x="17349" y="2171"/>
                    <a:pt x="17841" y="1679"/>
                  </a:cubicBezTo>
                  <a:cubicBezTo>
                    <a:pt x="18361" y="1197"/>
                    <a:pt x="18880" y="679"/>
                    <a:pt x="19475" y="679"/>
                  </a:cubicBezTo>
                  <a:cubicBezTo>
                    <a:pt x="19503" y="679"/>
                    <a:pt x="19532" y="680"/>
                    <a:pt x="19560" y="682"/>
                  </a:cubicBezTo>
                  <a:cubicBezTo>
                    <a:pt x="20052" y="700"/>
                    <a:pt x="20452" y="739"/>
                    <a:pt x="20848" y="774"/>
                  </a:cubicBezTo>
                  <a:cubicBezTo>
                    <a:pt x="21765" y="860"/>
                    <a:pt x="22590" y="935"/>
                    <a:pt x="24270" y="935"/>
                  </a:cubicBezTo>
                  <a:cubicBezTo>
                    <a:pt x="24719" y="935"/>
                    <a:pt x="25228" y="929"/>
                    <a:pt x="25817" y="917"/>
                  </a:cubicBezTo>
                  <a:lnTo>
                    <a:pt x="25817" y="883"/>
                  </a:lnTo>
                  <a:cubicBezTo>
                    <a:pt x="25244" y="893"/>
                    <a:pt x="24745" y="898"/>
                    <a:pt x="24305" y="898"/>
                  </a:cubicBezTo>
                  <a:cubicBezTo>
                    <a:pt x="22601" y="898"/>
                    <a:pt x="21771" y="825"/>
                    <a:pt x="20848" y="739"/>
                  </a:cubicBezTo>
                  <a:cubicBezTo>
                    <a:pt x="20452" y="700"/>
                    <a:pt x="20052" y="665"/>
                    <a:pt x="19560" y="648"/>
                  </a:cubicBezTo>
                  <a:cubicBezTo>
                    <a:pt x="19528" y="645"/>
                    <a:pt x="19497" y="644"/>
                    <a:pt x="19466" y="644"/>
                  </a:cubicBezTo>
                  <a:cubicBezTo>
                    <a:pt x="18855" y="644"/>
                    <a:pt x="18337" y="1160"/>
                    <a:pt x="17819" y="1661"/>
                  </a:cubicBezTo>
                  <a:cubicBezTo>
                    <a:pt x="17315" y="2153"/>
                    <a:pt x="16806" y="2640"/>
                    <a:pt x="16244" y="2658"/>
                  </a:cubicBezTo>
                  <a:lnTo>
                    <a:pt x="16188" y="2658"/>
                  </a:lnTo>
                  <a:cubicBezTo>
                    <a:pt x="14069" y="2658"/>
                    <a:pt x="13903" y="1844"/>
                    <a:pt x="13760" y="1118"/>
                  </a:cubicBezTo>
                  <a:cubicBezTo>
                    <a:pt x="13668" y="648"/>
                    <a:pt x="13577" y="195"/>
                    <a:pt x="12946" y="30"/>
                  </a:cubicBezTo>
                  <a:cubicBezTo>
                    <a:pt x="12869" y="10"/>
                    <a:pt x="12792" y="1"/>
                    <a:pt x="12717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640550" y="4132517"/>
              <a:ext cx="7862936" cy="400666"/>
            </a:xfrm>
            <a:custGeom>
              <a:avLst/>
              <a:gdLst/>
              <a:ahLst/>
              <a:cxnLst/>
              <a:rect l="l" t="t" r="r" b="b"/>
              <a:pathLst>
                <a:path w="25818" h="2641" extrusionOk="0">
                  <a:moveTo>
                    <a:pt x="12706" y="0"/>
                  </a:moveTo>
                  <a:cubicBezTo>
                    <a:pt x="12207" y="0"/>
                    <a:pt x="11765" y="378"/>
                    <a:pt x="11314" y="769"/>
                  </a:cubicBezTo>
                  <a:cubicBezTo>
                    <a:pt x="10758" y="1230"/>
                    <a:pt x="10146" y="1747"/>
                    <a:pt x="9335" y="1747"/>
                  </a:cubicBezTo>
                  <a:cubicBezTo>
                    <a:pt x="9218" y="1747"/>
                    <a:pt x="9098" y="1737"/>
                    <a:pt x="8973" y="1714"/>
                  </a:cubicBezTo>
                  <a:cubicBezTo>
                    <a:pt x="8756" y="1679"/>
                    <a:pt x="8573" y="1640"/>
                    <a:pt x="8377" y="1605"/>
                  </a:cubicBezTo>
                  <a:cubicBezTo>
                    <a:pt x="7633" y="1461"/>
                    <a:pt x="6998" y="1335"/>
                    <a:pt x="6162" y="1313"/>
                  </a:cubicBezTo>
                  <a:cubicBezTo>
                    <a:pt x="5366" y="1313"/>
                    <a:pt x="4765" y="1244"/>
                    <a:pt x="4152" y="1170"/>
                  </a:cubicBezTo>
                  <a:cubicBezTo>
                    <a:pt x="3878" y="1152"/>
                    <a:pt x="3608" y="1118"/>
                    <a:pt x="3282" y="1078"/>
                  </a:cubicBezTo>
                  <a:cubicBezTo>
                    <a:pt x="2724" y="1029"/>
                    <a:pt x="1821" y="1018"/>
                    <a:pt x="1103" y="1018"/>
                  </a:cubicBezTo>
                  <a:cubicBezTo>
                    <a:pt x="488" y="1018"/>
                    <a:pt x="9" y="1026"/>
                    <a:pt x="1" y="1026"/>
                  </a:cubicBezTo>
                  <a:lnTo>
                    <a:pt x="1" y="1061"/>
                  </a:lnTo>
                  <a:cubicBezTo>
                    <a:pt x="8" y="1061"/>
                    <a:pt x="429" y="1054"/>
                    <a:pt x="988" y="1054"/>
                  </a:cubicBezTo>
                  <a:cubicBezTo>
                    <a:pt x="1722" y="1054"/>
                    <a:pt x="2694" y="1066"/>
                    <a:pt x="3282" y="1118"/>
                  </a:cubicBezTo>
                  <a:cubicBezTo>
                    <a:pt x="3591" y="1152"/>
                    <a:pt x="3878" y="1187"/>
                    <a:pt x="4152" y="1205"/>
                  </a:cubicBezTo>
                  <a:cubicBezTo>
                    <a:pt x="4765" y="1279"/>
                    <a:pt x="5366" y="1352"/>
                    <a:pt x="6162" y="1352"/>
                  </a:cubicBezTo>
                  <a:cubicBezTo>
                    <a:pt x="6980" y="1370"/>
                    <a:pt x="7633" y="1496"/>
                    <a:pt x="8377" y="1640"/>
                  </a:cubicBezTo>
                  <a:cubicBezTo>
                    <a:pt x="8555" y="1679"/>
                    <a:pt x="8756" y="1714"/>
                    <a:pt x="8956" y="1748"/>
                  </a:cubicBezTo>
                  <a:cubicBezTo>
                    <a:pt x="9085" y="1771"/>
                    <a:pt x="9210" y="1782"/>
                    <a:pt x="9330" y="1782"/>
                  </a:cubicBezTo>
                  <a:cubicBezTo>
                    <a:pt x="10164" y="1782"/>
                    <a:pt x="10776" y="1267"/>
                    <a:pt x="11332" y="791"/>
                  </a:cubicBezTo>
                  <a:cubicBezTo>
                    <a:pt x="11798" y="384"/>
                    <a:pt x="12224" y="35"/>
                    <a:pt x="12703" y="35"/>
                  </a:cubicBezTo>
                  <a:cubicBezTo>
                    <a:pt x="12783" y="35"/>
                    <a:pt x="12863" y="44"/>
                    <a:pt x="12946" y="64"/>
                  </a:cubicBezTo>
                  <a:cubicBezTo>
                    <a:pt x="13542" y="208"/>
                    <a:pt x="13651" y="661"/>
                    <a:pt x="13742" y="1118"/>
                  </a:cubicBezTo>
                  <a:cubicBezTo>
                    <a:pt x="13903" y="1822"/>
                    <a:pt x="14086" y="2640"/>
                    <a:pt x="16101" y="2640"/>
                  </a:cubicBezTo>
                  <a:lnTo>
                    <a:pt x="16188" y="2640"/>
                  </a:lnTo>
                  <a:cubicBezTo>
                    <a:pt x="16732" y="2619"/>
                    <a:pt x="17258" y="2184"/>
                    <a:pt x="17819" y="1696"/>
                  </a:cubicBezTo>
                  <a:cubicBezTo>
                    <a:pt x="18390" y="1212"/>
                    <a:pt x="18957" y="713"/>
                    <a:pt x="19572" y="713"/>
                  </a:cubicBezTo>
                  <a:cubicBezTo>
                    <a:pt x="19604" y="713"/>
                    <a:pt x="19636" y="714"/>
                    <a:pt x="19669" y="717"/>
                  </a:cubicBezTo>
                  <a:cubicBezTo>
                    <a:pt x="20234" y="752"/>
                    <a:pt x="20687" y="826"/>
                    <a:pt x="21122" y="878"/>
                  </a:cubicBezTo>
                  <a:cubicBezTo>
                    <a:pt x="21973" y="984"/>
                    <a:pt x="22803" y="1099"/>
                    <a:pt x="24489" y="1099"/>
                  </a:cubicBezTo>
                  <a:cubicBezTo>
                    <a:pt x="24882" y="1099"/>
                    <a:pt x="25321" y="1092"/>
                    <a:pt x="25817" y="1078"/>
                  </a:cubicBezTo>
                  <a:lnTo>
                    <a:pt x="25817" y="1044"/>
                  </a:lnTo>
                  <a:cubicBezTo>
                    <a:pt x="25329" y="1057"/>
                    <a:pt x="24898" y="1063"/>
                    <a:pt x="24512" y="1063"/>
                  </a:cubicBezTo>
                  <a:cubicBezTo>
                    <a:pt x="22817" y="1063"/>
                    <a:pt x="21994" y="946"/>
                    <a:pt x="21122" y="843"/>
                  </a:cubicBezTo>
                  <a:cubicBezTo>
                    <a:pt x="20687" y="791"/>
                    <a:pt x="20234" y="717"/>
                    <a:pt x="19669" y="682"/>
                  </a:cubicBezTo>
                  <a:cubicBezTo>
                    <a:pt x="19636" y="680"/>
                    <a:pt x="19604" y="678"/>
                    <a:pt x="19572" y="678"/>
                  </a:cubicBezTo>
                  <a:cubicBezTo>
                    <a:pt x="18955" y="678"/>
                    <a:pt x="18373" y="1179"/>
                    <a:pt x="17802" y="1679"/>
                  </a:cubicBezTo>
                  <a:cubicBezTo>
                    <a:pt x="17241" y="2149"/>
                    <a:pt x="16732" y="2584"/>
                    <a:pt x="16188" y="2601"/>
                  </a:cubicBezTo>
                  <a:lnTo>
                    <a:pt x="16118" y="2601"/>
                  </a:lnTo>
                  <a:cubicBezTo>
                    <a:pt x="14103" y="2601"/>
                    <a:pt x="13942" y="1805"/>
                    <a:pt x="13777" y="1118"/>
                  </a:cubicBezTo>
                  <a:cubicBezTo>
                    <a:pt x="13686" y="643"/>
                    <a:pt x="13577" y="191"/>
                    <a:pt x="12946" y="30"/>
                  </a:cubicBezTo>
                  <a:cubicBezTo>
                    <a:pt x="12864" y="10"/>
                    <a:pt x="12785" y="0"/>
                    <a:pt x="1270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640550" y="4107637"/>
              <a:ext cx="7862936" cy="392474"/>
            </a:xfrm>
            <a:custGeom>
              <a:avLst/>
              <a:gdLst/>
              <a:ahLst/>
              <a:cxnLst/>
              <a:rect l="l" t="t" r="r" b="b"/>
              <a:pathLst>
                <a:path w="25818" h="2587" extrusionOk="0">
                  <a:moveTo>
                    <a:pt x="12716" y="0"/>
                  </a:moveTo>
                  <a:cubicBezTo>
                    <a:pt x="12188" y="0"/>
                    <a:pt x="11729" y="380"/>
                    <a:pt x="11258" y="772"/>
                  </a:cubicBezTo>
                  <a:cubicBezTo>
                    <a:pt x="10724" y="1243"/>
                    <a:pt x="10114" y="1756"/>
                    <a:pt x="9291" y="1756"/>
                  </a:cubicBezTo>
                  <a:cubicBezTo>
                    <a:pt x="9194" y="1756"/>
                    <a:pt x="9094" y="1749"/>
                    <a:pt x="8991" y="1734"/>
                  </a:cubicBezTo>
                  <a:cubicBezTo>
                    <a:pt x="8573" y="1677"/>
                    <a:pt x="8229" y="1608"/>
                    <a:pt x="7903" y="1534"/>
                  </a:cubicBezTo>
                  <a:cubicBezTo>
                    <a:pt x="7398" y="1408"/>
                    <a:pt x="6906" y="1299"/>
                    <a:pt x="6254" y="1299"/>
                  </a:cubicBezTo>
                  <a:cubicBezTo>
                    <a:pt x="5818" y="1282"/>
                    <a:pt x="5457" y="1282"/>
                    <a:pt x="5092" y="1282"/>
                  </a:cubicBezTo>
                  <a:cubicBezTo>
                    <a:pt x="4461" y="1282"/>
                    <a:pt x="3917" y="1282"/>
                    <a:pt x="3243" y="1225"/>
                  </a:cubicBezTo>
                  <a:cubicBezTo>
                    <a:pt x="2613" y="1194"/>
                    <a:pt x="1578" y="1187"/>
                    <a:pt x="847" y="1187"/>
                  </a:cubicBezTo>
                  <a:cubicBezTo>
                    <a:pt x="360" y="1187"/>
                    <a:pt x="8" y="1190"/>
                    <a:pt x="1" y="1190"/>
                  </a:cubicBezTo>
                  <a:lnTo>
                    <a:pt x="1" y="1225"/>
                  </a:lnTo>
                  <a:cubicBezTo>
                    <a:pt x="8" y="1225"/>
                    <a:pt x="360" y="1222"/>
                    <a:pt x="847" y="1222"/>
                  </a:cubicBezTo>
                  <a:cubicBezTo>
                    <a:pt x="1578" y="1222"/>
                    <a:pt x="2613" y="1228"/>
                    <a:pt x="3243" y="1260"/>
                  </a:cubicBezTo>
                  <a:cubicBezTo>
                    <a:pt x="3917" y="1316"/>
                    <a:pt x="4461" y="1316"/>
                    <a:pt x="5092" y="1316"/>
                  </a:cubicBezTo>
                  <a:cubicBezTo>
                    <a:pt x="5457" y="1316"/>
                    <a:pt x="5818" y="1316"/>
                    <a:pt x="6254" y="1334"/>
                  </a:cubicBezTo>
                  <a:cubicBezTo>
                    <a:pt x="6889" y="1334"/>
                    <a:pt x="7376" y="1443"/>
                    <a:pt x="7903" y="1569"/>
                  </a:cubicBezTo>
                  <a:cubicBezTo>
                    <a:pt x="8229" y="1643"/>
                    <a:pt x="8573" y="1717"/>
                    <a:pt x="8991" y="1769"/>
                  </a:cubicBezTo>
                  <a:cubicBezTo>
                    <a:pt x="9091" y="1784"/>
                    <a:pt x="9189" y="1791"/>
                    <a:pt x="9285" y="1791"/>
                  </a:cubicBezTo>
                  <a:cubicBezTo>
                    <a:pt x="10115" y="1791"/>
                    <a:pt x="10742" y="1264"/>
                    <a:pt x="11292" y="807"/>
                  </a:cubicBezTo>
                  <a:cubicBezTo>
                    <a:pt x="11749" y="415"/>
                    <a:pt x="12193" y="35"/>
                    <a:pt x="12706" y="35"/>
                  </a:cubicBezTo>
                  <a:cubicBezTo>
                    <a:pt x="12784" y="35"/>
                    <a:pt x="12864" y="44"/>
                    <a:pt x="12946" y="63"/>
                  </a:cubicBezTo>
                  <a:cubicBezTo>
                    <a:pt x="13559" y="211"/>
                    <a:pt x="13668" y="646"/>
                    <a:pt x="13777" y="1116"/>
                  </a:cubicBezTo>
                  <a:cubicBezTo>
                    <a:pt x="13942" y="1804"/>
                    <a:pt x="14121" y="2587"/>
                    <a:pt x="16044" y="2587"/>
                  </a:cubicBezTo>
                  <a:lnTo>
                    <a:pt x="16153" y="2587"/>
                  </a:lnTo>
                  <a:cubicBezTo>
                    <a:pt x="16662" y="2587"/>
                    <a:pt x="17206" y="2152"/>
                    <a:pt x="17802" y="1717"/>
                  </a:cubicBezTo>
                  <a:cubicBezTo>
                    <a:pt x="18422" y="1249"/>
                    <a:pt x="19058" y="751"/>
                    <a:pt x="19680" y="751"/>
                  </a:cubicBezTo>
                  <a:cubicBezTo>
                    <a:pt x="19712" y="751"/>
                    <a:pt x="19745" y="752"/>
                    <a:pt x="19777" y="755"/>
                  </a:cubicBezTo>
                  <a:cubicBezTo>
                    <a:pt x="20361" y="807"/>
                    <a:pt x="20813" y="899"/>
                    <a:pt x="21266" y="973"/>
                  </a:cubicBezTo>
                  <a:cubicBezTo>
                    <a:pt x="22090" y="1108"/>
                    <a:pt x="22940" y="1259"/>
                    <a:pt x="24717" y="1259"/>
                  </a:cubicBezTo>
                  <a:cubicBezTo>
                    <a:pt x="25049" y="1259"/>
                    <a:pt x="25414" y="1254"/>
                    <a:pt x="25817" y="1242"/>
                  </a:cubicBezTo>
                  <a:lnTo>
                    <a:pt x="25817" y="1208"/>
                  </a:lnTo>
                  <a:cubicBezTo>
                    <a:pt x="25415" y="1219"/>
                    <a:pt x="25050" y="1224"/>
                    <a:pt x="24719" y="1224"/>
                  </a:cubicBezTo>
                  <a:cubicBezTo>
                    <a:pt x="22941" y="1224"/>
                    <a:pt x="22093" y="1073"/>
                    <a:pt x="21283" y="933"/>
                  </a:cubicBezTo>
                  <a:cubicBezTo>
                    <a:pt x="20830" y="864"/>
                    <a:pt x="20378" y="772"/>
                    <a:pt x="19777" y="716"/>
                  </a:cubicBezTo>
                  <a:cubicBezTo>
                    <a:pt x="19746" y="713"/>
                    <a:pt x="19715" y="712"/>
                    <a:pt x="19684" y="712"/>
                  </a:cubicBezTo>
                  <a:cubicBezTo>
                    <a:pt x="19045" y="712"/>
                    <a:pt x="18406" y="1213"/>
                    <a:pt x="17767" y="1677"/>
                  </a:cubicBezTo>
                  <a:cubicBezTo>
                    <a:pt x="17206" y="2130"/>
                    <a:pt x="16645" y="2548"/>
                    <a:pt x="16153" y="2548"/>
                  </a:cubicBezTo>
                  <a:cubicBezTo>
                    <a:pt x="16106" y="2549"/>
                    <a:pt x="16060" y="2549"/>
                    <a:pt x="16015" y="2549"/>
                  </a:cubicBezTo>
                  <a:cubicBezTo>
                    <a:pt x="14151" y="2549"/>
                    <a:pt x="13973" y="1770"/>
                    <a:pt x="13816" y="1099"/>
                  </a:cubicBezTo>
                  <a:cubicBezTo>
                    <a:pt x="13707" y="629"/>
                    <a:pt x="13599" y="172"/>
                    <a:pt x="12963" y="28"/>
                  </a:cubicBezTo>
                  <a:cubicBezTo>
                    <a:pt x="12879" y="9"/>
                    <a:pt x="12797" y="0"/>
                    <a:pt x="1271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640550" y="4084122"/>
              <a:ext cx="7862936" cy="383068"/>
            </a:xfrm>
            <a:custGeom>
              <a:avLst/>
              <a:gdLst/>
              <a:ahLst/>
              <a:cxnLst/>
              <a:rect l="l" t="t" r="r" b="b"/>
              <a:pathLst>
                <a:path w="25818" h="2525" extrusionOk="0">
                  <a:moveTo>
                    <a:pt x="12750" y="0"/>
                  </a:moveTo>
                  <a:cubicBezTo>
                    <a:pt x="12208" y="0"/>
                    <a:pt x="11739" y="424"/>
                    <a:pt x="11258" y="871"/>
                  </a:cubicBezTo>
                  <a:cubicBezTo>
                    <a:pt x="10744" y="1356"/>
                    <a:pt x="10208" y="1853"/>
                    <a:pt x="9533" y="1853"/>
                  </a:cubicBezTo>
                  <a:cubicBezTo>
                    <a:pt x="9374" y="1853"/>
                    <a:pt x="9206" y="1825"/>
                    <a:pt x="9030" y="1763"/>
                  </a:cubicBezTo>
                  <a:cubicBezTo>
                    <a:pt x="7977" y="1380"/>
                    <a:pt x="7415" y="1271"/>
                    <a:pt x="6328" y="1254"/>
                  </a:cubicBezTo>
                  <a:cubicBezTo>
                    <a:pt x="6214" y="1251"/>
                    <a:pt x="6104" y="1249"/>
                    <a:pt x="5996" y="1249"/>
                  </a:cubicBezTo>
                  <a:cubicBezTo>
                    <a:pt x="5517" y="1249"/>
                    <a:pt x="5091" y="1278"/>
                    <a:pt x="4678" y="1306"/>
                  </a:cubicBezTo>
                  <a:cubicBezTo>
                    <a:pt x="4300" y="1336"/>
                    <a:pt x="3935" y="1374"/>
                    <a:pt x="3546" y="1374"/>
                  </a:cubicBezTo>
                  <a:cubicBezTo>
                    <a:pt x="3430" y="1374"/>
                    <a:pt x="3312" y="1371"/>
                    <a:pt x="3190" y="1363"/>
                  </a:cubicBezTo>
                  <a:cubicBezTo>
                    <a:pt x="2673" y="1345"/>
                    <a:pt x="1879" y="1341"/>
                    <a:pt x="1214" y="1341"/>
                  </a:cubicBezTo>
                  <a:cubicBezTo>
                    <a:pt x="548" y="1341"/>
                    <a:pt x="10" y="1345"/>
                    <a:pt x="1" y="1345"/>
                  </a:cubicBezTo>
                  <a:lnTo>
                    <a:pt x="1" y="1380"/>
                  </a:lnTo>
                  <a:cubicBezTo>
                    <a:pt x="10" y="1380"/>
                    <a:pt x="548" y="1376"/>
                    <a:pt x="1214" y="1376"/>
                  </a:cubicBezTo>
                  <a:cubicBezTo>
                    <a:pt x="1879" y="1376"/>
                    <a:pt x="2673" y="1380"/>
                    <a:pt x="3190" y="1397"/>
                  </a:cubicBezTo>
                  <a:cubicBezTo>
                    <a:pt x="3317" y="1407"/>
                    <a:pt x="3440" y="1411"/>
                    <a:pt x="3560" y="1411"/>
                  </a:cubicBezTo>
                  <a:cubicBezTo>
                    <a:pt x="3943" y="1411"/>
                    <a:pt x="4305" y="1372"/>
                    <a:pt x="4678" y="1345"/>
                  </a:cubicBezTo>
                  <a:cubicBezTo>
                    <a:pt x="5091" y="1313"/>
                    <a:pt x="5519" y="1284"/>
                    <a:pt x="5999" y="1284"/>
                  </a:cubicBezTo>
                  <a:cubicBezTo>
                    <a:pt x="6106" y="1284"/>
                    <a:pt x="6215" y="1285"/>
                    <a:pt x="6328" y="1289"/>
                  </a:cubicBezTo>
                  <a:cubicBezTo>
                    <a:pt x="7415" y="1306"/>
                    <a:pt x="7959" y="1415"/>
                    <a:pt x="9008" y="1798"/>
                  </a:cubicBezTo>
                  <a:cubicBezTo>
                    <a:pt x="9192" y="1860"/>
                    <a:pt x="9365" y="1888"/>
                    <a:pt x="9529" y="1888"/>
                  </a:cubicBezTo>
                  <a:cubicBezTo>
                    <a:pt x="10225" y="1888"/>
                    <a:pt x="10765" y="1389"/>
                    <a:pt x="11292" y="893"/>
                  </a:cubicBezTo>
                  <a:cubicBezTo>
                    <a:pt x="11760" y="456"/>
                    <a:pt x="12228" y="36"/>
                    <a:pt x="12759" y="36"/>
                  </a:cubicBezTo>
                  <a:cubicBezTo>
                    <a:pt x="12826" y="36"/>
                    <a:pt x="12894" y="43"/>
                    <a:pt x="12963" y="57"/>
                  </a:cubicBezTo>
                  <a:cubicBezTo>
                    <a:pt x="13577" y="201"/>
                    <a:pt x="13686" y="636"/>
                    <a:pt x="13794" y="1088"/>
                  </a:cubicBezTo>
                  <a:cubicBezTo>
                    <a:pt x="13977" y="1763"/>
                    <a:pt x="14160" y="2524"/>
                    <a:pt x="15970" y="2524"/>
                  </a:cubicBezTo>
                  <a:lnTo>
                    <a:pt x="16101" y="2524"/>
                  </a:lnTo>
                  <a:cubicBezTo>
                    <a:pt x="16588" y="2524"/>
                    <a:pt x="17149" y="2124"/>
                    <a:pt x="17767" y="1724"/>
                  </a:cubicBezTo>
                  <a:cubicBezTo>
                    <a:pt x="18426" y="1268"/>
                    <a:pt x="19119" y="794"/>
                    <a:pt x="19753" y="794"/>
                  </a:cubicBezTo>
                  <a:cubicBezTo>
                    <a:pt x="19798" y="794"/>
                    <a:pt x="19842" y="796"/>
                    <a:pt x="19886" y="801"/>
                  </a:cubicBezTo>
                  <a:cubicBezTo>
                    <a:pt x="20487" y="853"/>
                    <a:pt x="20922" y="962"/>
                    <a:pt x="21374" y="1054"/>
                  </a:cubicBezTo>
                  <a:cubicBezTo>
                    <a:pt x="22182" y="1240"/>
                    <a:pt x="23015" y="1413"/>
                    <a:pt x="24815" y="1413"/>
                  </a:cubicBezTo>
                  <a:cubicBezTo>
                    <a:pt x="25120" y="1413"/>
                    <a:pt x="25452" y="1408"/>
                    <a:pt x="25817" y="1397"/>
                  </a:cubicBezTo>
                  <a:lnTo>
                    <a:pt x="25817" y="1363"/>
                  </a:lnTo>
                  <a:cubicBezTo>
                    <a:pt x="25452" y="1373"/>
                    <a:pt x="25120" y="1378"/>
                    <a:pt x="24816" y="1378"/>
                  </a:cubicBezTo>
                  <a:cubicBezTo>
                    <a:pt x="23020" y="1378"/>
                    <a:pt x="22199" y="1205"/>
                    <a:pt x="21392" y="1019"/>
                  </a:cubicBezTo>
                  <a:cubicBezTo>
                    <a:pt x="20922" y="927"/>
                    <a:pt x="20487" y="819"/>
                    <a:pt x="19886" y="762"/>
                  </a:cubicBezTo>
                  <a:cubicBezTo>
                    <a:pt x="19843" y="758"/>
                    <a:pt x="19800" y="756"/>
                    <a:pt x="19756" y="756"/>
                  </a:cubicBezTo>
                  <a:cubicBezTo>
                    <a:pt x="19106" y="756"/>
                    <a:pt x="18411" y="1228"/>
                    <a:pt x="17750" y="1689"/>
                  </a:cubicBezTo>
                  <a:cubicBezTo>
                    <a:pt x="17132" y="2089"/>
                    <a:pt x="16571" y="2485"/>
                    <a:pt x="16101" y="2485"/>
                  </a:cubicBezTo>
                  <a:lnTo>
                    <a:pt x="15970" y="2485"/>
                  </a:lnTo>
                  <a:cubicBezTo>
                    <a:pt x="14195" y="2485"/>
                    <a:pt x="13995" y="1741"/>
                    <a:pt x="13834" y="1088"/>
                  </a:cubicBezTo>
                  <a:cubicBezTo>
                    <a:pt x="13725" y="601"/>
                    <a:pt x="13616" y="166"/>
                    <a:pt x="12963" y="22"/>
                  </a:cubicBezTo>
                  <a:cubicBezTo>
                    <a:pt x="12891" y="7"/>
                    <a:pt x="12820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640550" y="4059241"/>
              <a:ext cx="7862936" cy="374875"/>
            </a:xfrm>
            <a:custGeom>
              <a:avLst/>
              <a:gdLst/>
              <a:ahLst/>
              <a:cxnLst/>
              <a:rect l="l" t="t" r="r" b="b"/>
              <a:pathLst>
                <a:path w="25818" h="2471" extrusionOk="0">
                  <a:moveTo>
                    <a:pt x="12750" y="0"/>
                  </a:moveTo>
                  <a:cubicBezTo>
                    <a:pt x="12193" y="0"/>
                    <a:pt x="11724" y="423"/>
                    <a:pt x="11240" y="891"/>
                  </a:cubicBezTo>
                  <a:cubicBezTo>
                    <a:pt x="10719" y="1366"/>
                    <a:pt x="10198" y="1855"/>
                    <a:pt x="9519" y="1855"/>
                  </a:cubicBezTo>
                  <a:cubicBezTo>
                    <a:pt x="9370" y="1855"/>
                    <a:pt x="9213" y="1831"/>
                    <a:pt x="9047" y="1779"/>
                  </a:cubicBezTo>
                  <a:cubicBezTo>
                    <a:pt x="8882" y="1727"/>
                    <a:pt x="8721" y="1670"/>
                    <a:pt x="8573" y="1635"/>
                  </a:cubicBezTo>
                  <a:cubicBezTo>
                    <a:pt x="7833" y="1400"/>
                    <a:pt x="7376" y="1252"/>
                    <a:pt x="6397" y="1218"/>
                  </a:cubicBezTo>
                  <a:cubicBezTo>
                    <a:pt x="6310" y="1213"/>
                    <a:pt x="6223" y="1211"/>
                    <a:pt x="6139" y="1211"/>
                  </a:cubicBezTo>
                  <a:cubicBezTo>
                    <a:pt x="5576" y="1211"/>
                    <a:pt x="5073" y="1304"/>
                    <a:pt x="4570" y="1383"/>
                  </a:cubicBezTo>
                  <a:cubicBezTo>
                    <a:pt x="4143" y="1446"/>
                    <a:pt x="3734" y="1512"/>
                    <a:pt x="3301" y="1512"/>
                  </a:cubicBezTo>
                  <a:cubicBezTo>
                    <a:pt x="3253" y="1512"/>
                    <a:pt x="3204" y="1511"/>
                    <a:pt x="3155" y="1509"/>
                  </a:cubicBezTo>
                  <a:lnTo>
                    <a:pt x="1" y="1509"/>
                  </a:lnTo>
                  <a:lnTo>
                    <a:pt x="1" y="1544"/>
                  </a:lnTo>
                  <a:lnTo>
                    <a:pt x="3155" y="1544"/>
                  </a:lnTo>
                  <a:cubicBezTo>
                    <a:pt x="3206" y="1546"/>
                    <a:pt x="3257" y="1547"/>
                    <a:pt x="3307" y="1547"/>
                  </a:cubicBezTo>
                  <a:cubicBezTo>
                    <a:pt x="3737" y="1547"/>
                    <a:pt x="4147" y="1482"/>
                    <a:pt x="4587" y="1400"/>
                  </a:cubicBezTo>
                  <a:cubicBezTo>
                    <a:pt x="5074" y="1336"/>
                    <a:pt x="5575" y="1246"/>
                    <a:pt x="6136" y="1246"/>
                  </a:cubicBezTo>
                  <a:cubicBezTo>
                    <a:pt x="6222" y="1246"/>
                    <a:pt x="6309" y="1248"/>
                    <a:pt x="6397" y="1252"/>
                  </a:cubicBezTo>
                  <a:cubicBezTo>
                    <a:pt x="7376" y="1292"/>
                    <a:pt x="7811" y="1435"/>
                    <a:pt x="8555" y="1670"/>
                  </a:cubicBezTo>
                  <a:cubicBezTo>
                    <a:pt x="8703" y="1709"/>
                    <a:pt x="8864" y="1762"/>
                    <a:pt x="9047" y="1818"/>
                  </a:cubicBezTo>
                  <a:cubicBezTo>
                    <a:pt x="9209" y="1868"/>
                    <a:pt x="9362" y="1891"/>
                    <a:pt x="9509" y="1891"/>
                  </a:cubicBezTo>
                  <a:cubicBezTo>
                    <a:pt x="10198" y="1891"/>
                    <a:pt x="10734" y="1390"/>
                    <a:pt x="11258" y="909"/>
                  </a:cubicBezTo>
                  <a:cubicBezTo>
                    <a:pt x="11741" y="460"/>
                    <a:pt x="12197" y="35"/>
                    <a:pt x="12751" y="35"/>
                  </a:cubicBezTo>
                  <a:cubicBezTo>
                    <a:pt x="12820" y="35"/>
                    <a:pt x="12891" y="42"/>
                    <a:pt x="12963" y="56"/>
                  </a:cubicBezTo>
                  <a:cubicBezTo>
                    <a:pt x="13599" y="186"/>
                    <a:pt x="13707" y="621"/>
                    <a:pt x="13834" y="1091"/>
                  </a:cubicBezTo>
                  <a:cubicBezTo>
                    <a:pt x="13995" y="1744"/>
                    <a:pt x="14195" y="2471"/>
                    <a:pt x="15900" y="2471"/>
                  </a:cubicBezTo>
                  <a:lnTo>
                    <a:pt x="16044" y="2471"/>
                  </a:lnTo>
                  <a:cubicBezTo>
                    <a:pt x="16497" y="2471"/>
                    <a:pt x="17097" y="2105"/>
                    <a:pt x="17711" y="1727"/>
                  </a:cubicBezTo>
                  <a:cubicBezTo>
                    <a:pt x="18457" y="1285"/>
                    <a:pt x="19199" y="832"/>
                    <a:pt x="19853" y="832"/>
                  </a:cubicBezTo>
                  <a:cubicBezTo>
                    <a:pt x="19901" y="832"/>
                    <a:pt x="19948" y="834"/>
                    <a:pt x="19995" y="839"/>
                  </a:cubicBezTo>
                  <a:cubicBezTo>
                    <a:pt x="20596" y="909"/>
                    <a:pt x="21031" y="1017"/>
                    <a:pt x="21466" y="1144"/>
                  </a:cubicBezTo>
                  <a:cubicBezTo>
                    <a:pt x="22256" y="1364"/>
                    <a:pt x="23050" y="1580"/>
                    <a:pt x="24836" y="1580"/>
                  </a:cubicBezTo>
                  <a:cubicBezTo>
                    <a:pt x="25134" y="1580"/>
                    <a:pt x="25459" y="1574"/>
                    <a:pt x="25817" y="1561"/>
                  </a:cubicBezTo>
                  <a:lnTo>
                    <a:pt x="25817" y="1527"/>
                  </a:lnTo>
                  <a:cubicBezTo>
                    <a:pt x="25466" y="1539"/>
                    <a:pt x="25145" y="1545"/>
                    <a:pt x="24851" y="1545"/>
                  </a:cubicBezTo>
                  <a:cubicBezTo>
                    <a:pt x="23066" y="1545"/>
                    <a:pt x="22260" y="1326"/>
                    <a:pt x="21483" y="1109"/>
                  </a:cubicBezTo>
                  <a:cubicBezTo>
                    <a:pt x="21031" y="983"/>
                    <a:pt x="20596" y="874"/>
                    <a:pt x="19995" y="800"/>
                  </a:cubicBezTo>
                  <a:cubicBezTo>
                    <a:pt x="19951" y="795"/>
                    <a:pt x="19906" y="793"/>
                    <a:pt x="19860" y="793"/>
                  </a:cubicBezTo>
                  <a:cubicBezTo>
                    <a:pt x="19203" y="793"/>
                    <a:pt x="18442" y="1249"/>
                    <a:pt x="17693" y="1709"/>
                  </a:cubicBezTo>
                  <a:cubicBezTo>
                    <a:pt x="17080" y="2070"/>
                    <a:pt x="16497" y="2432"/>
                    <a:pt x="16044" y="2432"/>
                  </a:cubicBezTo>
                  <a:cubicBezTo>
                    <a:pt x="15978" y="2434"/>
                    <a:pt x="15914" y="2435"/>
                    <a:pt x="15852" y="2435"/>
                  </a:cubicBezTo>
                  <a:cubicBezTo>
                    <a:pt x="14237" y="2435"/>
                    <a:pt x="14044" y="1736"/>
                    <a:pt x="13868" y="1074"/>
                  </a:cubicBezTo>
                  <a:cubicBezTo>
                    <a:pt x="13742" y="600"/>
                    <a:pt x="13616" y="147"/>
                    <a:pt x="12963" y="21"/>
                  </a:cubicBezTo>
                  <a:cubicBezTo>
                    <a:pt x="12891" y="7"/>
                    <a:pt x="12819" y="0"/>
                    <a:pt x="1275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640550" y="4034664"/>
              <a:ext cx="7862936" cy="366531"/>
            </a:xfrm>
            <a:custGeom>
              <a:avLst/>
              <a:gdLst/>
              <a:ahLst/>
              <a:cxnLst/>
              <a:rect l="l" t="t" r="r" b="b"/>
              <a:pathLst>
                <a:path w="25818" h="2416" extrusionOk="0">
                  <a:moveTo>
                    <a:pt x="12751" y="1"/>
                  </a:moveTo>
                  <a:cubicBezTo>
                    <a:pt x="12155" y="1"/>
                    <a:pt x="11689" y="440"/>
                    <a:pt x="11205" y="892"/>
                  </a:cubicBezTo>
                  <a:cubicBezTo>
                    <a:pt x="10694" y="1371"/>
                    <a:pt x="10157" y="1862"/>
                    <a:pt x="9460" y="1862"/>
                  </a:cubicBezTo>
                  <a:cubicBezTo>
                    <a:pt x="9339" y="1862"/>
                    <a:pt x="9213" y="1847"/>
                    <a:pt x="9082" y="1815"/>
                  </a:cubicBezTo>
                  <a:cubicBezTo>
                    <a:pt x="8682" y="1706"/>
                    <a:pt x="8412" y="1597"/>
                    <a:pt x="8159" y="1523"/>
                  </a:cubicBezTo>
                  <a:cubicBezTo>
                    <a:pt x="7668" y="1345"/>
                    <a:pt x="7267" y="1219"/>
                    <a:pt x="6489" y="1179"/>
                  </a:cubicBezTo>
                  <a:cubicBezTo>
                    <a:pt x="6414" y="1176"/>
                    <a:pt x="6341" y="1174"/>
                    <a:pt x="6269" y="1174"/>
                  </a:cubicBezTo>
                  <a:cubicBezTo>
                    <a:pt x="5636" y="1174"/>
                    <a:pt x="5068" y="1303"/>
                    <a:pt x="4513" y="1436"/>
                  </a:cubicBezTo>
                  <a:cubicBezTo>
                    <a:pt x="4043" y="1545"/>
                    <a:pt x="3591" y="1654"/>
                    <a:pt x="3116" y="1654"/>
                  </a:cubicBezTo>
                  <a:cubicBezTo>
                    <a:pt x="2068" y="1671"/>
                    <a:pt x="18" y="1689"/>
                    <a:pt x="1" y="1689"/>
                  </a:cubicBezTo>
                  <a:lnTo>
                    <a:pt x="1" y="1723"/>
                  </a:lnTo>
                  <a:cubicBezTo>
                    <a:pt x="18" y="1723"/>
                    <a:pt x="2068" y="1706"/>
                    <a:pt x="3116" y="1689"/>
                  </a:cubicBezTo>
                  <a:cubicBezTo>
                    <a:pt x="3591" y="1689"/>
                    <a:pt x="4043" y="1580"/>
                    <a:pt x="4531" y="1471"/>
                  </a:cubicBezTo>
                  <a:cubicBezTo>
                    <a:pt x="5064" y="1343"/>
                    <a:pt x="5626" y="1212"/>
                    <a:pt x="6251" y="1212"/>
                  </a:cubicBezTo>
                  <a:cubicBezTo>
                    <a:pt x="6329" y="1212"/>
                    <a:pt x="6408" y="1214"/>
                    <a:pt x="6489" y="1219"/>
                  </a:cubicBezTo>
                  <a:cubicBezTo>
                    <a:pt x="7267" y="1253"/>
                    <a:pt x="7650" y="1380"/>
                    <a:pt x="8138" y="1545"/>
                  </a:cubicBezTo>
                  <a:cubicBezTo>
                    <a:pt x="8394" y="1632"/>
                    <a:pt x="8682" y="1741"/>
                    <a:pt x="9065" y="1832"/>
                  </a:cubicBezTo>
                  <a:cubicBezTo>
                    <a:pt x="9216" y="1874"/>
                    <a:pt x="9359" y="1893"/>
                    <a:pt x="9496" y="1893"/>
                  </a:cubicBezTo>
                  <a:cubicBezTo>
                    <a:pt x="10194" y="1893"/>
                    <a:pt x="10721" y="1396"/>
                    <a:pt x="11223" y="927"/>
                  </a:cubicBezTo>
                  <a:cubicBezTo>
                    <a:pt x="11708" y="473"/>
                    <a:pt x="12179" y="37"/>
                    <a:pt x="12750" y="37"/>
                  </a:cubicBezTo>
                  <a:cubicBezTo>
                    <a:pt x="12820" y="37"/>
                    <a:pt x="12891" y="43"/>
                    <a:pt x="12963" y="57"/>
                  </a:cubicBezTo>
                  <a:cubicBezTo>
                    <a:pt x="13599" y="183"/>
                    <a:pt x="13725" y="618"/>
                    <a:pt x="13851" y="1071"/>
                  </a:cubicBezTo>
                  <a:cubicBezTo>
                    <a:pt x="14034" y="1706"/>
                    <a:pt x="14230" y="2415"/>
                    <a:pt x="15826" y="2415"/>
                  </a:cubicBezTo>
                  <a:lnTo>
                    <a:pt x="16009" y="2415"/>
                  </a:lnTo>
                  <a:cubicBezTo>
                    <a:pt x="16427" y="2415"/>
                    <a:pt x="17023" y="2089"/>
                    <a:pt x="17658" y="1741"/>
                  </a:cubicBezTo>
                  <a:cubicBezTo>
                    <a:pt x="18407" y="1341"/>
                    <a:pt x="19251" y="881"/>
                    <a:pt x="19930" y="881"/>
                  </a:cubicBezTo>
                  <a:cubicBezTo>
                    <a:pt x="19989" y="881"/>
                    <a:pt x="20047" y="885"/>
                    <a:pt x="20104" y="892"/>
                  </a:cubicBezTo>
                  <a:cubicBezTo>
                    <a:pt x="20704" y="962"/>
                    <a:pt x="21122" y="1088"/>
                    <a:pt x="21557" y="1236"/>
                  </a:cubicBezTo>
                  <a:cubicBezTo>
                    <a:pt x="22287" y="1473"/>
                    <a:pt x="23103" y="1740"/>
                    <a:pt x="24972" y="1740"/>
                  </a:cubicBezTo>
                  <a:cubicBezTo>
                    <a:pt x="25232" y="1740"/>
                    <a:pt x="25513" y="1735"/>
                    <a:pt x="25817" y="1723"/>
                  </a:cubicBezTo>
                  <a:lnTo>
                    <a:pt x="25817" y="1689"/>
                  </a:lnTo>
                  <a:cubicBezTo>
                    <a:pt x="25513" y="1700"/>
                    <a:pt x="25233" y="1705"/>
                    <a:pt x="24972" y="1705"/>
                  </a:cubicBezTo>
                  <a:cubicBezTo>
                    <a:pt x="23103" y="1705"/>
                    <a:pt x="22287" y="1437"/>
                    <a:pt x="21557" y="1197"/>
                  </a:cubicBezTo>
                  <a:cubicBezTo>
                    <a:pt x="21122" y="1053"/>
                    <a:pt x="20704" y="927"/>
                    <a:pt x="20104" y="853"/>
                  </a:cubicBezTo>
                  <a:cubicBezTo>
                    <a:pt x="20048" y="846"/>
                    <a:pt x="19990" y="842"/>
                    <a:pt x="19931" y="842"/>
                  </a:cubicBezTo>
                  <a:cubicBezTo>
                    <a:pt x="19252" y="842"/>
                    <a:pt x="18406" y="1305"/>
                    <a:pt x="17641" y="1706"/>
                  </a:cubicBezTo>
                  <a:cubicBezTo>
                    <a:pt x="17006" y="2050"/>
                    <a:pt x="16405" y="2376"/>
                    <a:pt x="16009" y="2376"/>
                  </a:cubicBezTo>
                  <a:cubicBezTo>
                    <a:pt x="15943" y="2378"/>
                    <a:pt x="15879" y="2379"/>
                    <a:pt x="15817" y="2379"/>
                  </a:cubicBezTo>
                  <a:cubicBezTo>
                    <a:pt x="14271" y="2379"/>
                    <a:pt x="14078" y="1714"/>
                    <a:pt x="13886" y="1053"/>
                  </a:cubicBezTo>
                  <a:cubicBezTo>
                    <a:pt x="13760" y="583"/>
                    <a:pt x="13633" y="148"/>
                    <a:pt x="12981" y="22"/>
                  </a:cubicBezTo>
                  <a:cubicBezTo>
                    <a:pt x="12902" y="8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640550" y="4009784"/>
              <a:ext cx="7862936" cy="361070"/>
            </a:xfrm>
            <a:custGeom>
              <a:avLst/>
              <a:gdLst/>
              <a:ahLst/>
              <a:cxnLst/>
              <a:rect l="l" t="t" r="r" b="b"/>
              <a:pathLst>
                <a:path w="25818" h="2380" extrusionOk="0">
                  <a:moveTo>
                    <a:pt x="12751" y="1"/>
                  </a:moveTo>
                  <a:cubicBezTo>
                    <a:pt x="12140" y="1"/>
                    <a:pt x="11667" y="439"/>
                    <a:pt x="11166" y="908"/>
                  </a:cubicBezTo>
                  <a:cubicBezTo>
                    <a:pt x="10662" y="1382"/>
                    <a:pt x="10142" y="1869"/>
                    <a:pt x="9441" y="1869"/>
                  </a:cubicBezTo>
                  <a:cubicBezTo>
                    <a:pt x="9337" y="1869"/>
                    <a:pt x="9229" y="1858"/>
                    <a:pt x="9117" y="1835"/>
                  </a:cubicBezTo>
                  <a:cubicBezTo>
                    <a:pt x="8612" y="1726"/>
                    <a:pt x="8303" y="1600"/>
                    <a:pt x="8012" y="1491"/>
                  </a:cubicBezTo>
                  <a:cubicBezTo>
                    <a:pt x="7633" y="1326"/>
                    <a:pt x="7289" y="1182"/>
                    <a:pt x="6563" y="1143"/>
                  </a:cubicBezTo>
                  <a:cubicBezTo>
                    <a:pt x="6504" y="1141"/>
                    <a:pt x="6446" y="1139"/>
                    <a:pt x="6388" y="1139"/>
                  </a:cubicBezTo>
                  <a:cubicBezTo>
                    <a:pt x="5698" y="1139"/>
                    <a:pt x="5081" y="1324"/>
                    <a:pt x="4478" y="1509"/>
                  </a:cubicBezTo>
                  <a:cubicBezTo>
                    <a:pt x="3987" y="1652"/>
                    <a:pt x="3534" y="1779"/>
                    <a:pt x="3064" y="1796"/>
                  </a:cubicBezTo>
                  <a:cubicBezTo>
                    <a:pt x="2029" y="1853"/>
                    <a:pt x="18" y="1853"/>
                    <a:pt x="1" y="1853"/>
                  </a:cubicBezTo>
                  <a:lnTo>
                    <a:pt x="1" y="1887"/>
                  </a:lnTo>
                  <a:cubicBezTo>
                    <a:pt x="18" y="1887"/>
                    <a:pt x="2029" y="1887"/>
                    <a:pt x="3082" y="1835"/>
                  </a:cubicBezTo>
                  <a:cubicBezTo>
                    <a:pt x="3534" y="1818"/>
                    <a:pt x="3987" y="1687"/>
                    <a:pt x="4496" y="1544"/>
                  </a:cubicBezTo>
                  <a:cubicBezTo>
                    <a:pt x="5077" y="1361"/>
                    <a:pt x="5687" y="1177"/>
                    <a:pt x="6369" y="1177"/>
                  </a:cubicBezTo>
                  <a:cubicBezTo>
                    <a:pt x="6433" y="1177"/>
                    <a:pt x="6497" y="1179"/>
                    <a:pt x="6563" y="1182"/>
                  </a:cubicBezTo>
                  <a:cubicBezTo>
                    <a:pt x="7267" y="1217"/>
                    <a:pt x="7616" y="1361"/>
                    <a:pt x="7994" y="1526"/>
                  </a:cubicBezTo>
                  <a:cubicBezTo>
                    <a:pt x="8286" y="1635"/>
                    <a:pt x="8595" y="1761"/>
                    <a:pt x="9099" y="1870"/>
                  </a:cubicBezTo>
                  <a:cubicBezTo>
                    <a:pt x="9219" y="1894"/>
                    <a:pt x="9333" y="1905"/>
                    <a:pt x="9442" y="1905"/>
                  </a:cubicBezTo>
                  <a:cubicBezTo>
                    <a:pt x="10166" y="1905"/>
                    <a:pt x="10684" y="1417"/>
                    <a:pt x="11205" y="926"/>
                  </a:cubicBezTo>
                  <a:cubicBezTo>
                    <a:pt x="11696" y="470"/>
                    <a:pt x="12155" y="40"/>
                    <a:pt x="12774" y="40"/>
                  </a:cubicBezTo>
                  <a:cubicBezTo>
                    <a:pt x="12841" y="40"/>
                    <a:pt x="12910" y="45"/>
                    <a:pt x="12981" y="55"/>
                  </a:cubicBezTo>
                  <a:cubicBezTo>
                    <a:pt x="13616" y="164"/>
                    <a:pt x="13742" y="599"/>
                    <a:pt x="13886" y="1074"/>
                  </a:cubicBezTo>
                  <a:cubicBezTo>
                    <a:pt x="14069" y="1670"/>
                    <a:pt x="14286" y="2379"/>
                    <a:pt x="15774" y="2379"/>
                  </a:cubicBezTo>
                  <a:cubicBezTo>
                    <a:pt x="15826" y="2379"/>
                    <a:pt x="15900" y="2379"/>
                    <a:pt x="15953" y="2362"/>
                  </a:cubicBezTo>
                  <a:cubicBezTo>
                    <a:pt x="16353" y="2362"/>
                    <a:pt x="16949" y="2070"/>
                    <a:pt x="17602" y="1744"/>
                  </a:cubicBezTo>
                  <a:cubicBezTo>
                    <a:pt x="18423" y="1359"/>
                    <a:pt x="19333" y="916"/>
                    <a:pt x="20036" y="916"/>
                  </a:cubicBezTo>
                  <a:cubicBezTo>
                    <a:pt x="20096" y="916"/>
                    <a:pt x="20155" y="919"/>
                    <a:pt x="20213" y="926"/>
                  </a:cubicBezTo>
                  <a:cubicBezTo>
                    <a:pt x="20796" y="1017"/>
                    <a:pt x="21192" y="1165"/>
                    <a:pt x="21627" y="1326"/>
                  </a:cubicBezTo>
                  <a:cubicBezTo>
                    <a:pt x="22328" y="1597"/>
                    <a:pt x="23109" y="1907"/>
                    <a:pt x="24961" y="1907"/>
                  </a:cubicBezTo>
                  <a:cubicBezTo>
                    <a:pt x="25224" y="1907"/>
                    <a:pt x="25508" y="1901"/>
                    <a:pt x="25817" y="1887"/>
                  </a:cubicBezTo>
                  <a:lnTo>
                    <a:pt x="25817" y="1853"/>
                  </a:lnTo>
                  <a:cubicBezTo>
                    <a:pt x="25541" y="1863"/>
                    <a:pt x="25285" y="1868"/>
                    <a:pt x="25046" y="1868"/>
                  </a:cubicBezTo>
                  <a:cubicBezTo>
                    <a:pt x="23149" y="1868"/>
                    <a:pt x="22353" y="1566"/>
                    <a:pt x="21627" y="1291"/>
                  </a:cubicBezTo>
                  <a:cubicBezTo>
                    <a:pt x="21213" y="1126"/>
                    <a:pt x="20813" y="982"/>
                    <a:pt x="20213" y="891"/>
                  </a:cubicBezTo>
                  <a:cubicBezTo>
                    <a:pt x="20153" y="883"/>
                    <a:pt x="20092" y="880"/>
                    <a:pt x="20029" y="880"/>
                  </a:cubicBezTo>
                  <a:cubicBezTo>
                    <a:pt x="19324" y="880"/>
                    <a:pt x="18399" y="1327"/>
                    <a:pt x="17584" y="1726"/>
                  </a:cubicBezTo>
                  <a:cubicBezTo>
                    <a:pt x="16932" y="2035"/>
                    <a:pt x="16336" y="2322"/>
                    <a:pt x="15953" y="2322"/>
                  </a:cubicBezTo>
                  <a:cubicBezTo>
                    <a:pt x="15871" y="2326"/>
                    <a:pt x="15793" y="2328"/>
                    <a:pt x="15719" y="2328"/>
                  </a:cubicBezTo>
                  <a:cubicBezTo>
                    <a:pt x="14301" y="2328"/>
                    <a:pt x="14111" y="1676"/>
                    <a:pt x="13925" y="1056"/>
                  </a:cubicBezTo>
                  <a:cubicBezTo>
                    <a:pt x="13777" y="582"/>
                    <a:pt x="13651" y="129"/>
                    <a:pt x="12981" y="21"/>
                  </a:cubicBezTo>
                  <a:cubicBezTo>
                    <a:pt x="12902" y="7"/>
                    <a:pt x="12826" y="1"/>
                    <a:pt x="12751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640550" y="3986117"/>
              <a:ext cx="7862936" cy="351664"/>
            </a:xfrm>
            <a:custGeom>
              <a:avLst/>
              <a:gdLst/>
              <a:ahLst/>
              <a:cxnLst/>
              <a:rect l="l" t="t" r="r" b="b"/>
              <a:pathLst>
                <a:path w="25818" h="2318" extrusionOk="0">
                  <a:moveTo>
                    <a:pt x="12769" y="0"/>
                  </a:moveTo>
                  <a:cubicBezTo>
                    <a:pt x="12119" y="0"/>
                    <a:pt x="11641" y="444"/>
                    <a:pt x="11149" y="921"/>
                  </a:cubicBezTo>
                  <a:cubicBezTo>
                    <a:pt x="10651" y="1387"/>
                    <a:pt x="10140" y="1868"/>
                    <a:pt x="9424" y="1868"/>
                  </a:cubicBezTo>
                  <a:cubicBezTo>
                    <a:pt x="9332" y="1868"/>
                    <a:pt x="9237" y="1860"/>
                    <a:pt x="9139" y="1843"/>
                  </a:cubicBezTo>
                  <a:cubicBezTo>
                    <a:pt x="8555" y="1756"/>
                    <a:pt x="8268" y="1608"/>
                    <a:pt x="7977" y="1465"/>
                  </a:cubicBezTo>
                  <a:cubicBezTo>
                    <a:pt x="7650" y="1299"/>
                    <a:pt x="7341" y="1138"/>
                    <a:pt x="6637" y="1103"/>
                  </a:cubicBezTo>
                  <a:cubicBezTo>
                    <a:pt x="6565" y="1098"/>
                    <a:pt x="6493" y="1096"/>
                    <a:pt x="6423" y="1096"/>
                  </a:cubicBezTo>
                  <a:cubicBezTo>
                    <a:pt x="5709" y="1096"/>
                    <a:pt x="5069" y="1344"/>
                    <a:pt x="4439" y="1573"/>
                  </a:cubicBezTo>
                  <a:cubicBezTo>
                    <a:pt x="3934" y="1734"/>
                    <a:pt x="3482" y="1917"/>
                    <a:pt x="3025" y="1935"/>
                  </a:cubicBezTo>
                  <a:cubicBezTo>
                    <a:pt x="1994" y="2009"/>
                    <a:pt x="18" y="2009"/>
                    <a:pt x="1" y="2009"/>
                  </a:cubicBezTo>
                  <a:lnTo>
                    <a:pt x="1" y="2043"/>
                  </a:lnTo>
                  <a:cubicBezTo>
                    <a:pt x="18" y="2043"/>
                    <a:pt x="1994" y="2043"/>
                    <a:pt x="3025" y="1974"/>
                  </a:cubicBezTo>
                  <a:cubicBezTo>
                    <a:pt x="3482" y="1952"/>
                    <a:pt x="3952" y="1774"/>
                    <a:pt x="4439" y="1591"/>
                  </a:cubicBezTo>
                  <a:cubicBezTo>
                    <a:pt x="5069" y="1377"/>
                    <a:pt x="5723" y="1131"/>
                    <a:pt x="6426" y="1131"/>
                  </a:cubicBezTo>
                  <a:cubicBezTo>
                    <a:pt x="6496" y="1131"/>
                    <a:pt x="6566" y="1133"/>
                    <a:pt x="6637" y="1138"/>
                  </a:cubicBezTo>
                  <a:cubicBezTo>
                    <a:pt x="7324" y="1173"/>
                    <a:pt x="7633" y="1338"/>
                    <a:pt x="7959" y="1499"/>
                  </a:cubicBezTo>
                  <a:cubicBezTo>
                    <a:pt x="8247" y="1647"/>
                    <a:pt x="8555" y="1791"/>
                    <a:pt x="9139" y="1882"/>
                  </a:cubicBezTo>
                  <a:cubicBezTo>
                    <a:pt x="9232" y="1898"/>
                    <a:pt x="9323" y="1905"/>
                    <a:pt x="9411" y="1905"/>
                  </a:cubicBezTo>
                  <a:cubicBezTo>
                    <a:pt x="10137" y="1905"/>
                    <a:pt x="10666" y="1408"/>
                    <a:pt x="11166" y="938"/>
                  </a:cubicBezTo>
                  <a:cubicBezTo>
                    <a:pt x="11658" y="478"/>
                    <a:pt x="12136" y="35"/>
                    <a:pt x="12773" y="35"/>
                  </a:cubicBezTo>
                  <a:cubicBezTo>
                    <a:pt x="12840" y="35"/>
                    <a:pt x="12910" y="40"/>
                    <a:pt x="12981" y="50"/>
                  </a:cubicBezTo>
                  <a:cubicBezTo>
                    <a:pt x="13633" y="159"/>
                    <a:pt x="13760" y="594"/>
                    <a:pt x="13925" y="1047"/>
                  </a:cubicBezTo>
                  <a:cubicBezTo>
                    <a:pt x="14103" y="1647"/>
                    <a:pt x="14321" y="2317"/>
                    <a:pt x="15700" y="2317"/>
                  </a:cubicBezTo>
                  <a:lnTo>
                    <a:pt x="15900" y="2317"/>
                  </a:lnTo>
                  <a:cubicBezTo>
                    <a:pt x="16262" y="2300"/>
                    <a:pt x="16840" y="2043"/>
                    <a:pt x="17515" y="1756"/>
                  </a:cubicBezTo>
                  <a:cubicBezTo>
                    <a:pt x="18397" y="1380"/>
                    <a:pt x="19368" y="957"/>
                    <a:pt x="20093" y="957"/>
                  </a:cubicBezTo>
                  <a:cubicBezTo>
                    <a:pt x="20172" y="957"/>
                    <a:pt x="20248" y="962"/>
                    <a:pt x="20321" y="973"/>
                  </a:cubicBezTo>
                  <a:cubicBezTo>
                    <a:pt x="20904" y="1047"/>
                    <a:pt x="21283" y="1230"/>
                    <a:pt x="21683" y="1408"/>
                  </a:cubicBezTo>
                  <a:cubicBezTo>
                    <a:pt x="22373" y="1716"/>
                    <a:pt x="23134" y="2062"/>
                    <a:pt x="25022" y="2062"/>
                  </a:cubicBezTo>
                  <a:cubicBezTo>
                    <a:pt x="25267" y="2062"/>
                    <a:pt x="25531" y="2056"/>
                    <a:pt x="25817" y="2043"/>
                  </a:cubicBezTo>
                  <a:lnTo>
                    <a:pt x="25817" y="2009"/>
                  </a:lnTo>
                  <a:cubicBezTo>
                    <a:pt x="25536" y="2021"/>
                    <a:pt x="25275" y="2027"/>
                    <a:pt x="25033" y="2027"/>
                  </a:cubicBezTo>
                  <a:cubicBezTo>
                    <a:pt x="23153" y="2027"/>
                    <a:pt x="22391" y="1678"/>
                    <a:pt x="21701" y="1373"/>
                  </a:cubicBezTo>
                  <a:cubicBezTo>
                    <a:pt x="21300" y="1190"/>
                    <a:pt x="20904" y="1012"/>
                    <a:pt x="20321" y="938"/>
                  </a:cubicBezTo>
                  <a:cubicBezTo>
                    <a:pt x="20248" y="927"/>
                    <a:pt x="20171" y="922"/>
                    <a:pt x="20090" y="922"/>
                  </a:cubicBezTo>
                  <a:cubicBezTo>
                    <a:pt x="19363" y="922"/>
                    <a:pt x="18377" y="1341"/>
                    <a:pt x="17515" y="1717"/>
                  </a:cubicBezTo>
                  <a:cubicBezTo>
                    <a:pt x="16840" y="2009"/>
                    <a:pt x="16262" y="2261"/>
                    <a:pt x="15900" y="2278"/>
                  </a:cubicBezTo>
                  <a:cubicBezTo>
                    <a:pt x="15838" y="2281"/>
                    <a:pt x="15777" y="2282"/>
                    <a:pt x="15719" y="2282"/>
                  </a:cubicBezTo>
                  <a:cubicBezTo>
                    <a:pt x="14344" y="2282"/>
                    <a:pt x="14151" y="1656"/>
                    <a:pt x="13942" y="1047"/>
                  </a:cubicBezTo>
                  <a:cubicBezTo>
                    <a:pt x="13794" y="560"/>
                    <a:pt x="13651" y="124"/>
                    <a:pt x="12981" y="16"/>
                  </a:cubicBezTo>
                  <a:cubicBezTo>
                    <a:pt x="12908" y="5"/>
                    <a:pt x="12837" y="0"/>
                    <a:pt x="1276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640550" y="3960933"/>
              <a:ext cx="7862936" cy="343775"/>
            </a:xfrm>
            <a:custGeom>
              <a:avLst/>
              <a:gdLst/>
              <a:ahLst/>
              <a:cxnLst/>
              <a:rect l="l" t="t" r="r" b="b"/>
              <a:pathLst>
                <a:path w="25818" h="2266" extrusionOk="0">
                  <a:moveTo>
                    <a:pt x="12755" y="0"/>
                  </a:moveTo>
                  <a:cubicBezTo>
                    <a:pt x="12038" y="0"/>
                    <a:pt x="11544" y="428"/>
                    <a:pt x="11023" y="887"/>
                  </a:cubicBezTo>
                  <a:cubicBezTo>
                    <a:pt x="10496" y="1339"/>
                    <a:pt x="9952" y="1792"/>
                    <a:pt x="9156" y="1883"/>
                  </a:cubicBezTo>
                  <a:cubicBezTo>
                    <a:pt x="9061" y="1894"/>
                    <a:pt x="8975" y="1899"/>
                    <a:pt x="8895" y="1899"/>
                  </a:cubicBezTo>
                  <a:cubicBezTo>
                    <a:pt x="8423" y="1899"/>
                    <a:pt x="8184" y="1725"/>
                    <a:pt x="7920" y="1539"/>
                  </a:cubicBezTo>
                  <a:cubicBezTo>
                    <a:pt x="7668" y="1339"/>
                    <a:pt x="7359" y="1122"/>
                    <a:pt x="6724" y="1069"/>
                  </a:cubicBezTo>
                  <a:cubicBezTo>
                    <a:pt x="6662" y="1065"/>
                    <a:pt x="6601" y="1063"/>
                    <a:pt x="6540" y="1063"/>
                  </a:cubicBezTo>
                  <a:cubicBezTo>
                    <a:pt x="5775" y="1063"/>
                    <a:pt x="5041" y="1378"/>
                    <a:pt x="4404" y="1648"/>
                  </a:cubicBezTo>
                  <a:cubicBezTo>
                    <a:pt x="3895" y="1848"/>
                    <a:pt x="3425" y="2048"/>
                    <a:pt x="2990" y="2083"/>
                  </a:cubicBezTo>
                  <a:cubicBezTo>
                    <a:pt x="2192" y="2166"/>
                    <a:pt x="898" y="2176"/>
                    <a:pt x="309" y="2176"/>
                  </a:cubicBezTo>
                  <a:cubicBezTo>
                    <a:pt x="121" y="2176"/>
                    <a:pt x="5" y="2175"/>
                    <a:pt x="1" y="2175"/>
                  </a:cubicBezTo>
                  <a:lnTo>
                    <a:pt x="1" y="2209"/>
                  </a:lnTo>
                  <a:cubicBezTo>
                    <a:pt x="5" y="2209"/>
                    <a:pt x="121" y="2210"/>
                    <a:pt x="309" y="2210"/>
                  </a:cubicBezTo>
                  <a:cubicBezTo>
                    <a:pt x="898" y="2210"/>
                    <a:pt x="2192" y="2200"/>
                    <a:pt x="2990" y="2118"/>
                  </a:cubicBezTo>
                  <a:cubicBezTo>
                    <a:pt x="3425" y="2083"/>
                    <a:pt x="3917" y="1883"/>
                    <a:pt x="4404" y="1683"/>
                  </a:cubicBezTo>
                  <a:cubicBezTo>
                    <a:pt x="5063" y="1400"/>
                    <a:pt x="5781" y="1099"/>
                    <a:pt x="6546" y="1099"/>
                  </a:cubicBezTo>
                  <a:cubicBezTo>
                    <a:pt x="6605" y="1099"/>
                    <a:pt x="6664" y="1100"/>
                    <a:pt x="6724" y="1104"/>
                  </a:cubicBezTo>
                  <a:cubicBezTo>
                    <a:pt x="7341" y="1161"/>
                    <a:pt x="7633" y="1356"/>
                    <a:pt x="7903" y="1557"/>
                  </a:cubicBezTo>
                  <a:cubicBezTo>
                    <a:pt x="8172" y="1746"/>
                    <a:pt x="8414" y="1935"/>
                    <a:pt x="8926" y="1935"/>
                  </a:cubicBezTo>
                  <a:cubicBezTo>
                    <a:pt x="9002" y="1935"/>
                    <a:pt x="9084" y="1931"/>
                    <a:pt x="9173" y="1922"/>
                  </a:cubicBezTo>
                  <a:cubicBezTo>
                    <a:pt x="9970" y="1831"/>
                    <a:pt x="10514" y="1356"/>
                    <a:pt x="11040" y="904"/>
                  </a:cubicBezTo>
                  <a:cubicBezTo>
                    <a:pt x="11562" y="464"/>
                    <a:pt x="12056" y="35"/>
                    <a:pt x="12748" y="35"/>
                  </a:cubicBezTo>
                  <a:cubicBezTo>
                    <a:pt x="12823" y="35"/>
                    <a:pt x="12901" y="40"/>
                    <a:pt x="12981" y="51"/>
                  </a:cubicBezTo>
                  <a:cubicBezTo>
                    <a:pt x="13651" y="142"/>
                    <a:pt x="13794" y="578"/>
                    <a:pt x="13942" y="1052"/>
                  </a:cubicBezTo>
                  <a:cubicBezTo>
                    <a:pt x="14143" y="1648"/>
                    <a:pt x="14360" y="2266"/>
                    <a:pt x="15644" y="2266"/>
                  </a:cubicBezTo>
                  <a:lnTo>
                    <a:pt x="15861" y="2266"/>
                  </a:lnTo>
                  <a:cubicBezTo>
                    <a:pt x="16188" y="2249"/>
                    <a:pt x="16753" y="2031"/>
                    <a:pt x="17423" y="1774"/>
                  </a:cubicBezTo>
                  <a:cubicBezTo>
                    <a:pt x="18321" y="1417"/>
                    <a:pt x="19424" y="997"/>
                    <a:pt x="20191" y="997"/>
                  </a:cubicBezTo>
                  <a:cubicBezTo>
                    <a:pt x="20275" y="997"/>
                    <a:pt x="20355" y="1002"/>
                    <a:pt x="20430" y="1013"/>
                  </a:cubicBezTo>
                  <a:cubicBezTo>
                    <a:pt x="20996" y="1104"/>
                    <a:pt x="21357" y="1304"/>
                    <a:pt x="21757" y="1504"/>
                  </a:cubicBezTo>
                  <a:cubicBezTo>
                    <a:pt x="22418" y="1843"/>
                    <a:pt x="23156" y="2226"/>
                    <a:pt x="25079" y="2226"/>
                  </a:cubicBezTo>
                  <a:cubicBezTo>
                    <a:pt x="25308" y="2226"/>
                    <a:pt x="25553" y="2221"/>
                    <a:pt x="25817" y="2209"/>
                  </a:cubicBezTo>
                  <a:lnTo>
                    <a:pt x="25817" y="2175"/>
                  </a:lnTo>
                  <a:cubicBezTo>
                    <a:pt x="25555" y="2186"/>
                    <a:pt x="25312" y="2192"/>
                    <a:pt x="25085" y="2192"/>
                  </a:cubicBezTo>
                  <a:cubicBezTo>
                    <a:pt x="23174" y="2192"/>
                    <a:pt x="22440" y="1808"/>
                    <a:pt x="21775" y="1465"/>
                  </a:cubicBezTo>
                  <a:cubicBezTo>
                    <a:pt x="21374" y="1269"/>
                    <a:pt x="21013" y="1069"/>
                    <a:pt x="20430" y="978"/>
                  </a:cubicBezTo>
                  <a:cubicBezTo>
                    <a:pt x="20354" y="967"/>
                    <a:pt x="20274" y="962"/>
                    <a:pt x="20189" y="962"/>
                  </a:cubicBezTo>
                  <a:cubicBezTo>
                    <a:pt x="19422" y="962"/>
                    <a:pt x="18319" y="1379"/>
                    <a:pt x="17406" y="1739"/>
                  </a:cubicBezTo>
                  <a:cubicBezTo>
                    <a:pt x="16753" y="1992"/>
                    <a:pt x="16170" y="2209"/>
                    <a:pt x="15861" y="2227"/>
                  </a:cubicBezTo>
                  <a:cubicBezTo>
                    <a:pt x="15785" y="2231"/>
                    <a:pt x="15711" y="2233"/>
                    <a:pt x="15641" y="2233"/>
                  </a:cubicBezTo>
                  <a:cubicBezTo>
                    <a:pt x="14372" y="2233"/>
                    <a:pt x="14167" y="1616"/>
                    <a:pt x="13977" y="1030"/>
                  </a:cubicBezTo>
                  <a:cubicBezTo>
                    <a:pt x="13816" y="560"/>
                    <a:pt x="13668" y="108"/>
                    <a:pt x="12998" y="16"/>
                  </a:cubicBezTo>
                  <a:cubicBezTo>
                    <a:pt x="12914" y="6"/>
                    <a:pt x="12833" y="0"/>
                    <a:pt x="12755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640550" y="3936508"/>
              <a:ext cx="7862936" cy="362283"/>
            </a:xfrm>
            <a:custGeom>
              <a:avLst/>
              <a:gdLst/>
              <a:ahLst/>
              <a:cxnLst/>
              <a:rect l="l" t="t" r="r" b="b"/>
              <a:pathLst>
                <a:path w="25818" h="2388" extrusionOk="0">
                  <a:moveTo>
                    <a:pt x="12753" y="1"/>
                  </a:moveTo>
                  <a:cubicBezTo>
                    <a:pt x="12006" y="1"/>
                    <a:pt x="11509" y="444"/>
                    <a:pt x="10966" y="904"/>
                  </a:cubicBezTo>
                  <a:cubicBezTo>
                    <a:pt x="10479" y="1339"/>
                    <a:pt x="9952" y="1792"/>
                    <a:pt x="9191" y="1900"/>
                  </a:cubicBezTo>
                  <a:cubicBezTo>
                    <a:pt x="9065" y="1920"/>
                    <a:pt x="8955" y="1929"/>
                    <a:pt x="8857" y="1929"/>
                  </a:cubicBezTo>
                  <a:cubicBezTo>
                    <a:pt x="8416" y="1929"/>
                    <a:pt x="8218" y="1749"/>
                    <a:pt x="7994" y="1557"/>
                  </a:cubicBezTo>
                  <a:cubicBezTo>
                    <a:pt x="7742" y="1339"/>
                    <a:pt x="7468" y="1082"/>
                    <a:pt x="6798" y="1030"/>
                  </a:cubicBezTo>
                  <a:cubicBezTo>
                    <a:pt x="6743" y="1027"/>
                    <a:pt x="6688" y="1025"/>
                    <a:pt x="6633" y="1025"/>
                  </a:cubicBezTo>
                  <a:cubicBezTo>
                    <a:pt x="5836" y="1025"/>
                    <a:pt x="5045" y="1396"/>
                    <a:pt x="4370" y="1718"/>
                  </a:cubicBezTo>
                  <a:cubicBezTo>
                    <a:pt x="3860" y="1953"/>
                    <a:pt x="3373" y="2192"/>
                    <a:pt x="2938" y="2227"/>
                  </a:cubicBezTo>
                  <a:cubicBezTo>
                    <a:pt x="2126" y="2326"/>
                    <a:pt x="793" y="2336"/>
                    <a:pt x="246" y="2336"/>
                  </a:cubicBezTo>
                  <a:cubicBezTo>
                    <a:pt x="96" y="2336"/>
                    <a:pt x="5" y="2336"/>
                    <a:pt x="1" y="2336"/>
                  </a:cubicBezTo>
                  <a:lnTo>
                    <a:pt x="1" y="2370"/>
                  </a:lnTo>
                  <a:cubicBezTo>
                    <a:pt x="5" y="2370"/>
                    <a:pt x="96" y="2371"/>
                    <a:pt x="247" y="2371"/>
                  </a:cubicBezTo>
                  <a:cubicBezTo>
                    <a:pt x="794" y="2371"/>
                    <a:pt x="2130" y="2360"/>
                    <a:pt x="2955" y="2262"/>
                  </a:cubicBezTo>
                  <a:cubicBezTo>
                    <a:pt x="3390" y="2227"/>
                    <a:pt x="3860" y="1992"/>
                    <a:pt x="4387" y="1757"/>
                  </a:cubicBezTo>
                  <a:cubicBezTo>
                    <a:pt x="5070" y="1430"/>
                    <a:pt x="5845" y="1060"/>
                    <a:pt x="6644" y="1060"/>
                  </a:cubicBezTo>
                  <a:cubicBezTo>
                    <a:pt x="6695" y="1060"/>
                    <a:pt x="6746" y="1062"/>
                    <a:pt x="6798" y="1065"/>
                  </a:cubicBezTo>
                  <a:cubicBezTo>
                    <a:pt x="7450" y="1122"/>
                    <a:pt x="7724" y="1356"/>
                    <a:pt x="7959" y="1574"/>
                  </a:cubicBezTo>
                  <a:cubicBezTo>
                    <a:pt x="8182" y="1768"/>
                    <a:pt x="8397" y="1963"/>
                    <a:pt x="8862" y="1963"/>
                  </a:cubicBezTo>
                  <a:cubicBezTo>
                    <a:pt x="8960" y="1963"/>
                    <a:pt x="9069" y="1954"/>
                    <a:pt x="9191" y="1935"/>
                  </a:cubicBezTo>
                  <a:cubicBezTo>
                    <a:pt x="9970" y="1826"/>
                    <a:pt x="10496" y="1374"/>
                    <a:pt x="11005" y="921"/>
                  </a:cubicBezTo>
                  <a:cubicBezTo>
                    <a:pt x="11529" y="477"/>
                    <a:pt x="12023" y="36"/>
                    <a:pt x="12757" y="36"/>
                  </a:cubicBezTo>
                  <a:cubicBezTo>
                    <a:pt x="12834" y="36"/>
                    <a:pt x="12915" y="41"/>
                    <a:pt x="12998" y="51"/>
                  </a:cubicBezTo>
                  <a:cubicBezTo>
                    <a:pt x="13668" y="142"/>
                    <a:pt x="13816" y="578"/>
                    <a:pt x="13977" y="1030"/>
                  </a:cubicBezTo>
                  <a:cubicBezTo>
                    <a:pt x="14184" y="1617"/>
                    <a:pt x="14390" y="2215"/>
                    <a:pt x="15604" y="2215"/>
                  </a:cubicBezTo>
                  <a:cubicBezTo>
                    <a:pt x="15670" y="2215"/>
                    <a:pt x="15738" y="2213"/>
                    <a:pt x="15809" y="2209"/>
                  </a:cubicBezTo>
                  <a:cubicBezTo>
                    <a:pt x="16101" y="2192"/>
                    <a:pt x="16662" y="1992"/>
                    <a:pt x="17315" y="1774"/>
                  </a:cubicBezTo>
                  <a:cubicBezTo>
                    <a:pt x="18276" y="1436"/>
                    <a:pt x="19447" y="1043"/>
                    <a:pt x="20244" y="1043"/>
                  </a:cubicBezTo>
                  <a:cubicBezTo>
                    <a:pt x="20349" y="1043"/>
                    <a:pt x="20448" y="1050"/>
                    <a:pt x="20539" y="1065"/>
                  </a:cubicBezTo>
                  <a:cubicBezTo>
                    <a:pt x="21083" y="1156"/>
                    <a:pt x="21448" y="1356"/>
                    <a:pt x="21810" y="1574"/>
                  </a:cubicBezTo>
                  <a:cubicBezTo>
                    <a:pt x="22445" y="1974"/>
                    <a:pt x="23171" y="2388"/>
                    <a:pt x="25090" y="2388"/>
                  </a:cubicBezTo>
                  <a:cubicBezTo>
                    <a:pt x="25308" y="2388"/>
                    <a:pt x="25565" y="2388"/>
                    <a:pt x="25817" y="2370"/>
                  </a:cubicBezTo>
                  <a:lnTo>
                    <a:pt x="25817" y="2336"/>
                  </a:lnTo>
                  <a:cubicBezTo>
                    <a:pt x="25547" y="2349"/>
                    <a:pt x="25297" y="2356"/>
                    <a:pt x="25064" y="2356"/>
                  </a:cubicBezTo>
                  <a:cubicBezTo>
                    <a:pt x="23173" y="2356"/>
                    <a:pt x="22459" y="1929"/>
                    <a:pt x="21827" y="1557"/>
                  </a:cubicBezTo>
                  <a:cubicBezTo>
                    <a:pt x="21448" y="1322"/>
                    <a:pt x="21105" y="1122"/>
                    <a:pt x="20561" y="1030"/>
                  </a:cubicBezTo>
                  <a:cubicBezTo>
                    <a:pt x="20465" y="1015"/>
                    <a:pt x="20363" y="1009"/>
                    <a:pt x="20254" y="1009"/>
                  </a:cubicBezTo>
                  <a:cubicBezTo>
                    <a:pt x="19433" y="1009"/>
                    <a:pt x="18273" y="1401"/>
                    <a:pt x="17297" y="1735"/>
                  </a:cubicBezTo>
                  <a:cubicBezTo>
                    <a:pt x="16662" y="1953"/>
                    <a:pt x="16101" y="2153"/>
                    <a:pt x="15809" y="2170"/>
                  </a:cubicBezTo>
                  <a:cubicBezTo>
                    <a:pt x="15733" y="2174"/>
                    <a:pt x="15661" y="2176"/>
                    <a:pt x="15592" y="2176"/>
                  </a:cubicBezTo>
                  <a:cubicBezTo>
                    <a:pt x="14406" y="2176"/>
                    <a:pt x="14201" y="1593"/>
                    <a:pt x="14012" y="1030"/>
                  </a:cubicBezTo>
                  <a:cubicBezTo>
                    <a:pt x="13851" y="560"/>
                    <a:pt x="13686" y="103"/>
                    <a:pt x="12998" y="16"/>
                  </a:cubicBezTo>
                  <a:cubicBezTo>
                    <a:pt x="12913" y="6"/>
                    <a:pt x="12831" y="1"/>
                    <a:pt x="1275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640550" y="3911627"/>
              <a:ext cx="7862936" cy="387164"/>
            </a:xfrm>
            <a:custGeom>
              <a:avLst/>
              <a:gdLst/>
              <a:ahLst/>
              <a:cxnLst/>
              <a:rect l="l" t="t" r="r" b="b"/>
              <a:pathLst>
                <a:path w="25818" h="2552" extrusionOk="0">
                  <a:moveTo>
                    <a:pt x="12752" y="0"/>
                  </a:moveTo>
                  <a:cubicBezTo>
                    <a:pt x="11975" y="0"/>
                    <a:pt x="11478" y="462"/>
                    <a:pt x="10949" y="920"/>
                  </a:cubicBezTo>
                  <a:cubicBezTo>
                    <a:pt x="10461" y="1355"/>
                    <a:pt x="9970" y="1790"/>
                    <a:pt x="9226" y="1938"/>
                  </a:cubicBezTo>
                  <a:cubicBezTo>
                    <a:pt x="9087" y="1962"/>
                    <a:pt x="8967" y="1973"/>
                    <a:pt x="8863" y="1973"/>
                  </a:cubicBezTo>
                  <a:cubicBezTo>
                    <a:pt x="8424" y="1973"/>
                    <a:pt x="8255" y="1780"/>
                    <a:pt x="8051" y="1573"/>
                  </a:cubicBezTo>
                  <a:cubicBezTo>
                    <a:pt x="7833" y="1320"/>
                    <a:pt x="7559" y="1051"/>
                    <a:pt x="6872" y="994"/>
                  </a:cubicBezTo>
                  <a:cubicBezTo>
                    <a:pt x="6824" y="991"/>
                    <a:pt x="6777" y="990"/>
                    <a:pt x="6730" y="990"/>
                  </a:cubicBezTo>
                  <a:cubicBezTo>
                    <a:pt x="5891" y="990"/>
                    <a:pt x="5072" y="1415"/>
                    <a:pt x="4330" y="1790"/>
                  </a:cubicBezTo>
                  <a:cubicBezTo>
                    <a:pt x="3808" y="2064"/>
                    <a:pt x="3316" y="2317"/>
                    <a:pt x="2899" y="2373"/>
                  </a:cubicBezTo>
                  <a:cubicBezTo>
                    <a:pt x="2179" y="2486"/>
                    <a:pt x="1060" y="2503"/>
                    <a:pt x="445" y="2503"/>
                  </a:cubicBezTo>
                  <a:cubicBezTo>
                    <a:pt x="178" y="2503"/>
                    <a:pt x="6" y="2500"/>
                    <a:pt x="1" y="2500"/>
                  </a:cubicBezTo>
                  <a:lnTo>
                    <a:pt x="1" y="2534"/>
                  </a:lnTo>
                  <a:cubicBezTo>
                    <a:pt x="6" y="2534"/>
                    <a:pt x="201" y="2538"/>
                    <a:pt x="497" y="2538"/>
                  </a:cubicBezTo>
                  <a:cubicBezTo>
                    <a:pt x="1123" y="2538"/>
                    <a:pt x="2199" y="2520"/>
                    <a:pt x="2899" y="2408"/>
                  </a:cubicBezTo>
                  <a:cubicBezTo>
                    <a:pt x="3334" y="2356"/>
                    <a:pt x="3826" y="2099"/>
                    <a:pt x="4352" y="1829"/>
                  </a:cubicBezTo>
                  <a:cubicBezTo>
                    <a:pt x="5073" y="1450"/>
                    <a:pt x="5907" y="1025"/>
                    <a:pt x="6732" y="1025"/>
                  </a:cubicBezTo>
                  <a:cubicBezTo>
                    <a:pt x="6779" y="1025"/>
                    <a:pt x="6825" y="1026"/>
                    <a:pt x="6872" y="1029"/>
                  </a:cubicBezTo>
                  <a:cubicBezTo>
                    <a:pt x="7542" y="1085"/>
                    <a:pt x="7794" y="1355"/>
                    <a:pt x="8029" y="1594"/>
                  </a:cubicBezTo>
                  <a:cubicBezTo>
                    <a:pt x="8237" y="1813"/>
                    <a:pt x="8419" y="2008"/>
                    <a:pt x="8863" y="2008"/>
                  </a:cubicBezTo>
                  <a:cubicBezTo>
                    <a:pt x="8968" y="2008"/>
                    <a:pt x="9087" y="1997"/>
                    <a:pt x="9226" y="1973"/>
                  </a:cubicBezTo>
                  <a:cubicBezTo>
                    <a:pt x="9970" y="1829"/>
                    <a:pt x="10479" y="1377"/>
                    <a:pt x="10966" y="959"/>
                  </a:cubicBezTo>
                  <a:cubicBezTo>
                    <a:pt x="11502" y="475"/>
                    <a:pt x="12005" y="39"/>
                    <a:pt x="12785" y="39"/>
                  </a:cubicBezTo>
                  <a:cubicBezTo>
                    <a:pt x="12854" y="39"/>
                    <a:pt x="12925" y="43"/>
                    <a:pt x="12998" y="50"/>
                  </a:cubicBezTo>
                  <a:cubicBezTo>
                    <a:pt x="13668" y="124"/>
                    <a:pt x="13834" y="559"/>
                    <a:pt x="14012" y="1029"/>
                  </a:cubicBezTo>
                  <a:cubicBezTo>
                    <a:pt x="14215" y="1589"/>
                    <a:pt x="14418" y="2165"/>
                    <a:pt x="15506" y="2165"/>
                  </a:cubicBezTo>
                  <a:cubicBezTo>
                    <a:pt x="15583" y="2165"/>
                    <a:pt x="15665" y="2162"/>
                    <a:pt x="15753" y="2156"/>
                  </a:cubicBezTo>
                  <a:cubicBezTo>
                    <a:pt x="16027" y="2138"/>
                    <a:pt x="16571" y="1973"/>
                    <a:pt x="17188" y="1773"/>
                  </a:cubicBezTo>
                  <a:cubicBezTo>
                    <a:pt x="18210" y="1459"/>
                    <a:pt x="19456" y="1075"/>
                    <a:pt x="20299" y="1075"/>
                  </a:cubicBezTo>
                  <a:cubicBezTo>
                    <a:pt x="20425" y="1075"/>
                    <a:pt x="20542" y="1084"/>
                    <a:pt x="20648" y="1103"/>
                  </a:cubicBezTo>
                  <a:cubicBezTo>
                    <a:pt x="21192" y="1194"/>
                    <a:pt x="21518" y="1429"/>
                    <a:pt x="21866" y="1664"/>
                  </a:cubicBezTo>
                  <a:cubicBezTo>
                    <a:pt x="22480" y="2082"/>
                    <a:pt x="23171" y="2552"/>
                    <a:pt x="25108" y="2552"/>
                  </a:cubicBezTo>
                  <a:cubicBezTo>
                    <a:pt x="25325" y="2552"/>
                    <a:pt x="25565" y="2552"/>
                    <a:pt x="25817" y="2534"/>
                  </a:cubicBezTo>
                  <a:lnTo>
                    <a:pt x="25817" y="2500"/>
                  </a:lnTo>
                  <a:cubicBezTo>
                    <a:pt x="25564" y="2512"/>
                    <a:pt x="25329" y="2519"/>
                    <a:pt x="25110" y="2519"/>
                  </a:cubicBezTo>
                  <a:cubicBezTo>
                    <a:pt x="23191" y="2519"/>
                    <a:pt x="22501" y="2053"/>
                    <a:pt x="21884" y="1647"/>
                  </a:cubicBezTo>
                  <a:cubicBezTo>
                    <a:pt x="21540" y="1394"/>
                    <a:pt x="21192" y="1177"/>
                    <a:pt x="20669" y="1068"/>
                  </a:cubicBezTo>
                  <a:cubicBezTo>
                    <a:pt x="20559" y="1048"/>
                    <a:pt x="20437" y="1039"/>
                    <a:pt x="20306" y="1039"/>
                  </a:cubicBezTo>
                  <a:cubicBezTo>
                    <a:pt x="19449" y="1039"/>
                    <a:pt x="18205" y="1425"/>
                    <a:pt x="17167" y="1738"/>
                  </a:cubicBezTo>
                  <a:cubicBezTo>
                    <a:pt x="16553" y="1938"/>
                    <a:pt x="16027" y="2099"/>
                    <a:pt x="15753" y="2117"/>
                  </a:cubicBezTo>
                  <a:cubicBezTo>
                    <a:pt x="15666" y="2123"/>
                    <a:pt x="15585" y="2126"/>
                    <a:pt x="15508" y="2126"/>
                  </a:cubicBezTo>
                  <a:cubicBezTo>
                    <a:pt x="14440" y="2126"/>
                    <a:pt x="14237" y="1555"/>
                    <a:pt x="14034" y="1011"/>
                  </a:cubicBezTo>
                  <a:cubicBezTo>
                    <a:pt x="13868" y="541"/>
                    <a:pt x="13707" y="106"/>
                    <a:pt x="12998" y="15"/>
                  </a:cubicBezTo>
                  <a:cubicBezTo>
                    <a:pt x="12913" y="5"/>
                    <a:pt x="12831" y="0"/>
                    <a:pt x="12752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640550" y="3887657"/>
              <a:ext cx="7862936" cy="411286"/>
            </a:xfrm>
            <a:custGeom>
              <a:avLst/>
              <a:gdLst/>
              <a:ahLst/>
              <a:cxnLst/>
              <a:rect l="l" t="t" r="r" b="b"/>
              <a:pathLst>
                <a:path w="25818" h="2711" extrusionOk="0">
                  <a:moveTo>
                    <a:pt x="12783" y="1"/>
                  </a:moveTo>
                  <a:cubicBezTo>
                    <a:pt x="11947" y="1"/>
                    <a:pt x="11445" y="451"/>
                    <a:pt x="10914" y="934"/>
                  </a:cubicBezTo>
                  <a:cubicBezTo>
                    <a:pt x="10444" y="1352"/>
                    <a:pt x="9970" y="1787"/>
                    <a:pt x="9247" y="1948"/>
                  </a:cubicBezTo>
                  <a:cubicBezTo>
                    <a:pt x="9087" y="1985"/>
                    <a:pt x="8953" y="2001"/>
                    <a:pt x="8839" y="2001"/>
                  </a:cubicBezTo>
                  <a:cubicBezTo>
                    <a:pt x="8438" y="2001"/>
                    <a:pt x="8290" y="1801"/>
                    <a:pt x="8120" y="1587"/>
                  </a:cubicBezTo>
                  <a:cubicBezTo>
                    <a:pt x="7903" y="1317"/>
                    <a:pt x="7668" y="1026"/>
                    <a:pt x="6963" y="969"/>
                  </a:cubicBezTo>
                  <a:cubicBezTo>
                    <a:pt x="6894" y="963"/>
                    <a:pt x="6825" y="960"/>
                    <a:pt x="6756" y="960"/>
                  </a:cubicBezTo>
                  <a:cubicBezTo>
                    <a:pt x="5899" y="960"/>
                    <a:pt x="5053" y="1440"/>
                    <a:pt x="4296" y="1879"/>
                  </a:cubicBezTo>
                  <a:cubicBezTo>
                    <a:pt x="3769" y="2166"/>
                    <a:pt x="3282" y="2457"/>
                    <a:pt x="2864" y="2531"/>
                  </a:cubicBezTo>
                  <a:cubicBezTo>
                    <a:pt x="1998" y="2664"/>
                    <a:pt x="632" y="2675"/>
                    <a:pt x="164" y="2675"/>
                  </a:cubicBezTo>
                  <a:cubicBezTo>
                    <a:pt x="63" y="2675"/>
                    <a:pt x="4" y="2675"/>
                    <a:pt x="1" y="2675"/>
                  </a:cubicBezTo>
                  <a:lnTo>
                    <a:pt x="1" y="2710"/>
                  </a:lnTo>
                  <a:cubicBezTo>
                    <a:pt x="4" y="2710"/>
                    <a:pt x="74" y="2711"/>
                    <a:pt x="191" y="2711"/>
                  </a:cubicBezTo>
                  <a:cubicBezTo>
                    <a:pt x="686" y="2711"/>
                    <a:pt x="2028" y="2696"/>
                    <a:pt x="2864" y="2549"/>
                  </a:cubicBezTo>
                  <a:cubicBezTo>
                    <a:pt x="3282" y="2492"/>
                    <a:pt x="3786" y="2205"/>
                    <a:pt x="4313" y="1913"/>
                  </a:cubicBezTo>
                  <a:cubicBezTo>
                    <a:pt x="5052" y="1480"/>
                    <a:pt x="5894" y="998"/>
                    <a:pt x="6748" y="998"/>
                  </a:cubicBezTo>
                  <a:cubicBezTo>
                    <a:pt x="6820" y="998"/>
                    <a:pt x="6891" y="1001"/>
                    <a:pt x="6963" y="1008"/>
                  </a:cubicBezTo>
                  <a:cubicBezTo>
                    <a:pt x="7650" y="1061"/>
                    <a:pt x="7885" y="1352"/>
                    <a:pt x="8086" y="1605"/>
                  </a:cubicBezTo>
                  <a:cubicBezTo>
                    <a:pt x="8270" y="1833"/>
                    <a:pt x="8422" y="2038"/>
                    <a:pt x="8846" y="2038"/>
                  </a:cubicBezTo>
                  <a:cubicBezTo>
                    <a:pt x="8963" y="2038"/>
                    <a:pt x="9100" y="2022"/>
                    <a:pt x="9265" y="1987"/>
                  </a:cubicBezTo>
                  <a:cubicBezTo>
                    <a:pt x="9987" y="1822"/>
                    <a:pt x="10461" y="1387"/>
                    <a:pt x="10931" y="969"/>
                  </a:cubicBezTo>
                  <a:cubicBezTo>
                    <a:pt x="11463" y="490"/>
                    <a:pt x="11965" y="36"/>
                    <a:pt x="12788" y="36"/>
                  </a:cubicBezTo>
                  <a:cubicBezTo>
                    <a:pt x="12862" y="36"/>
                    <a:pt x="12937" y="39"/>
                    <a:pt x="13016" y="47"/>
                  </a:cubicBezTo>
                  <a:cubicBezTo>
                    <a:pt x="13686" y="121"/>
                    <a:pt x="13868" y="556"/>
                    <a:pt x="14034" y="1026"/>
                  </a:cubicBezTo>
                  <a:cubicBezTo>
                    <a:pt x="14236" y="1549"/>
                    <a:pt x="14454" y="2105"/>
                    <a:pt x="15478" y="2105"/>
                  </a:cubicBezTo>
                  <a:cubicBezTo>
                    <a:pt x="15554" y="2105"/>
                    <a:pt x="15633" y="2102"/>
                    <a:pt x="15718" y="2096"/>
                  </a:cubicBezTo>
                  <a:cubicBezTo>
                    <a:pt x="15953" y="2079"/>
                    <a:pt x="16427" y="1948"/>
                    <a:pt x="17041" y="1787"/>
                  </a:cubicBezTo>
                  <a:cubicBezTo>
                    <a:pt x="18081" y="1493"/>
                    <a:pt x="19443" y="1118"/>
                    <a:pt x="20346" y="1118"/>
                  </a:cubicBezTo>
                  <a:cubicBezTo>
                    <a:pt x="20497" y="1118"/>
                    <a:pt x="20635" y="1129"/>
                    <a:pt x="20757" y="1152"/>
                  </a:cubicBezTo>
                  <a:cubicBezTo>
                    <a:pt x="21283" y="1243"/>
                    <a:pt x="21592" y="1496"/>
                    <a:pt x="21918" y="1752"/>
                  </a:cubicBezTo>
                  <a:cubicBezTo>
                    <a:pt x="22519" y="2205"/>
                    <a:pt x="23189" y="2710"/>
                    <a:pt x="25130" y="2710"/>
                  </a:cubicBezTo>
                  <a:cubicBezTo>
                    <a:pt x="25347" y="2710"/>
                    <a:pt x="25565" y="2710"/>
                    <a:pt x="25817" y="2692"/>
                  </a:cubicBezTo>
                  <a:lnTo>
                    <a:pt x="25817" y="2658"/>
                  </a:lnTo>
                  <a:cubicBezTo>
                    <a:pt x="25555" y="2673"/>
                    <a:pt x="25312" y="2680"/>
                    <a:pt x="25087" y="2680"/>
                  </a:cubicBezTo>
                  <a:cubicBezTo>
                    <a:pt x="23180" y="2680"/>
                    <a:pt x="22537" y="2169"/>
                    <a:pt x="21953" y="1713"/>
                  </a:cubicBezTo>
                  <a:cubicBezTo>
                    <a:pt x="21609" y="1461"/>
                    <a:pt x="21300" y="1209"/>
                    <a:pt x="20778" y="1117"/>
                  </a:cubicBezTo>
                  <a:cubicBezTo>
                    <a:pt x="20651" y="1093"/>
                    <a:pt x="20506" y="1082"/>
                    <a:pt x="20349" y="1082"/>
                  </a:cubicBezTo>
                  <a:cubicBezTo>
                    <a:pt x="19429" y="1082"/>
                    <a:pt x="18059" y="1455"/>
                    <a:pt x="17023" y="1752"/>
                  </a:cubicBezTo>
                  <a:cubicBezTo>
                    <a:pt x="16427" y="1913"/>
                    <a:pt x="15935" y="2040"/>
                    <a:pt x="15718" y="2057"/>
                  </a:cubicBezTo>
                  <a:cubicBezTo>
                    <a:pt x="15632" y="2064"/>
                    <a:pt x="15551" y="2067"/>
                    <a:pt x="15475" y="2067"/>
                  </a:cubicBezTo>
                  <a:cubicBezTo>
                    <a:pt x="14473" y="2067"/>
                    <a:pt x="14271" y="1530"/>
                    <a:pt x="14069" y="1008"/>
                  </a:cubicBezTo>
                  <a:cubicBezTo>
                    <a:pt x="13903" y="556"/>
                    <a:pt x="13725" y="82"/>
                    <a:pt x="13016" y="12"/>
                  </a:cubicBezTo>
                  <a:cubicBezTo>
                    <a:pt x="12935" y="4"/>
                    <a:pt x="12858" y="1"/>
                    <a:pt x="12783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640550" y="3862625"/>
              <a:ext cx="7862936" cy="436621"/>
            </a:xfrm>
            <a:custGeom>
              <a:avLst/>
              <a:gdLst/>
              <a:ahLst/>
              <a:cxnLst/>
              <a:rect l="l" t="t" r="r" b="b"/>
              <a:pathLst>
                <a:path w="25818" h="2878" extrusionOk="0">
                  <a:moveTo>
                    <a:pt x="12784" y="1"/>
                  </a:moveTo>
                  <a:cubicBezTo>
                    <a:pt x="11916" y="1"/>
                    <a:pt x="11412" y="472"/>
                    <a:pt x="10879" y="973"/>
                  </a:cubicBezTo>
                  <a:cubicBezTo>
                    <a:pt x="10422" y="1374"/>
                    <a:pt x="9970" y="1787"/>
                    <a:pt x="9282" y="1970"/>
                  </a:cubicBezTo>
                  <a:cubicBezTo>
                    <a:pt x="9098" y="2019"/>
                    <a:pt x="8949" y="2041"/>
                    <a:pt x="8827" y="2041"/>
                  </a:cubicBezTo>
                  <a:cubicBezTo>
                    <a:pt x="8456" y="2041"/>
                    <a:pt x="8327" y="1841"/>
                    <a:pt x="8177" y="1609"/>
                  </a:cubicBezTo>
                  <a:cubicBezTo>
                    <a:pt x="7994" y="1317"/>
                    <a:pt x="7777" y="991"/>
                    <a:pt x="7033" y="938"/>
                  </a:cubicBezTo>
                  <a:cubicBezTo>
                    <a:pt x="6966" y="932"/>
                    <a:pt x="6900" y="929"/>
                    <a:pt x="6833" y="929"/>
                  </a:cubicBezTo>
                  <a:cubicBezTo>
                    <a:pt x="5939" y="929"/>
                    <a:pt x="5053" y="1478"/>
                    <a:pt x="4243" y="1952"/>
                  </a:cubicBezTo>
                  <a:cubicBezTo>
                    <a:pt x="3717" y="2279"/>
                    <a:pt x="3225" y="2588"/>
                    <a:pt x="2807" y="2679"/>
                  </a:cubicBezTo>
                  <a:cubicBezTo>
                    <a:pt x="2047" y="2823"/>
                    <a:pt x="890" y="2842"/>
                    <a:pt x="329" y="2842"/>
                  </a:cubicBezTo>
                  <a:cubicBezTo>
                    <a:pt x="130" y="2842"/>
                    <a:pt x="5" y="2840"/>
                    <a:pt x="1" y="2840"/>
                  </a:cubicBezTo>
                  <a:lnTo>
                    <a:pt x="1" y="2875"/>
                  </a:lnTo>
                  <a:cubicBezTo>
                    <a:pt x="5" y="2875"/>
                    <a:pt x="132" y="2877"/>
                    <a:pt x="335" y="2877"/>
                  </a:cubicBezTo>
                  <a:cubicBezTo>
                    <a:pt x="899" y="2877"/>
                    <a:pt x="2055" y="2856"/>
                    <a:pt x="2829" y="2696"/>
                  </a:cubicBezTo>
                  <a:cubicBezTo>
                    <a:pt x="3243" y="2622"/>
                    <a:pt x="3734" y="2313"/>
                    <a:pt x="4278" y="1987"/>
                  </a:cubicBezTo>
                  <a:cubicBezTo>
                    <a:pt x="5056" y="1517"/>
                    <a:pt x="5959" y="964"/>
                    <a:pt x="6838" y="964"/>
                  </a:cubicBezTo>
                  <a:cubicBezTo>
                    <a:pt x="6903" y="964"/>
                    <a:pt x="6968" y="967"/>
                    <a:pt x="7033" y="973"/>
                  </a:cubicBezTo>
                  <a:cubicBezTo>
                    <a:pt x="7759" y="1025"/>
                    <a:pt x="7959" y="1352"/>
                    <a:pt x="8138" y="1643"/>
                  </a:cubicBezTo>
                  <a:cubicBezTo>
                    <a:pt x="8301" y="1876"/>
                    <a:pt x="8435" y="2076"/>
                    <a:pt x="8816" y="2076"/>
                  </a:cubicBezTo>
                  <a:cubicBezTo>
                    <a:pt x="8941" y="2076"/>
                    <a:pt x="9093" y="2054"/>
                    <a:pt x="9282" y="2004"/>
                  </a:cubicBezTo>
                  <a:cubicBezTo>
                    <a:pt x="9987" y="1826"/>
                    <a:pt x="10461" y="1408"/>
                    <a:pt x="10896" y="991"/>
                  </a:cubicBezTo>
                  <a:cubicBezTo>
                    <a:pt x="11431" y="504"/>
                    <a:pt x="11936" y="37"/>
                    <a:pt x="12795" y="37"/>
                  </a:cubicBezTo>
                  <a:cubicBezTo>
                    <a:pt x="12866" y="37"/>
                    <a:pt x="12939" y="40"/>
                    <a:pt x="13016" y="46"/>
                  </a:cubicBezTo>
                  <a:cubicBezTo>
                    <a:pt x="13707" y="103"/>
                    <a:pt x="13886" y="556"/>
                    <a:pt x="14069" y="1008"/>
                  </a:cubicBezTo>
                  <a:cubicBezTo>
                    <a:pt x="14268" y="1523"/>
                    <a:pt x="14483" y="2057"/>
                    <a:pt x="15402" y="2057"/>
                  </a:cubicBezTo>
                  <a:cubicBezTo>
                    <a:pt x="15484" y="2057"/>
                    <a:pt x="15572" y="2053"/>
                    <a:pt x="15665" y="2044"/>
                  </a:cubicBezTo>
                  <a:cubicBezTo>
                    <a:pt x="15861" y="2026"/>
                    <a:pt x="16296" y="1917"/>
                    <a:pt x="16862" y="1787"/>
                  </a:cubicBezTo>
                  <a:cubicBezTo>
                    <a:pt x="17919" y="1529"/>
                    <a:pt x="19417" y="1150"/>
                    <a:pt x="20391" y="1150"/>
                  </a:cubicBezTo>
                  <a:cubicBezTo>
                    <a:pt x="20569" y="1150"/>
                    <a:pt x="20729" y="1163"/>
                    <a:pt x="20865" y="1191"/>
                  </a:cubicBezTo>
                  <a:cubicBezTo>
                    <a:pt x="21374" y="1300"/>
                    <a:pt x="21666" y="1535"/>
                    <a:pt x="21992" y="1826"/>
                  </a:cubicBezTo>
                  <a:cubicBezTo>
                    <a:pt x="22554" y="2331"/>
                    <a:pt x="23189" y="2875"/>
                    <a:pt x="25130" y="2875"/>
                  </a:cubicBezTo>
                  <a:cubicBezTo>
                    <a:pt x="25347" y="2875"/>
                    <a:pt x="25582" y="2875"/>
                    <a:pt x="25817" y="2857"/>
                  </a:cubicBezTo>
                  <a:lnTo>
                    <a:pt x="25817" y="2823"/>
                  </a:lnTo>
                  <a:cubicBezTo>
                    <a:pt x="25568" y="2837"/>
                    <a:pt x="25336" y="2844"/>
                    <a:pt x="25121" y="2844"/>
                  </a:cubicBezTo>
                  <a:cubicBezTo>
                    <a:pt x="23192" y="2844"/>
                    <a:pt x="22566" y="2298"/>
                    <a:pt x="22010" y="1809"/>
                  </a:cubicBezTo>
                  <a:cubicBezTo>
                    <a:pt x="21683" y="1517"/>
                    <a:pt x="21392" y="1265"/>
                    <a:pt x="20887" y="1156"/>
                  </a:cubicBezTo>
                  <a:cubicBezTo>
                    <a:pt x="20746" y="1128"/>
                    <a:pt x="20582" y="1115"/>
                    <a:pt x="20400" y="1115"/>
                  </a:cubicBezTo>
                  <a:cubicBezTo>
                    <a:pt x="19409" y="1115"/>
                    <a:pt x="17899" y="1491"/>
                    <a:pt x="16840" y="1752"/>
                  </a:cubicBezTo>
                  <a:cubicBezTo>
                    <a:pt x="16296" y="1878"/>
                    <a:pt x="15861" y="1987"/>
                    <a:pt x="15665" y="2004"/>
                  </a:cubicBezTo>
                  <a:cubicBezTo>
                    <a:pt x="15570" y="2014"/>
                    <a:pt x="15481" y="2018"/>
                    <a:pt x="15398" y="2018"/>
                  </a:cubicBezTo>
                  <a:cubicBezTo>
                    <a:pt x="14502" y="2018"/>
                    <a:pt x="14302" y="1506"/>
                    <a:pt x="14103" y="1008"/>
                  </a:cubicBezTo>
                  <a:cubicBezTo>
                    <a:pt x="13925" y="556"/>
                    <a:pt x="13742" y="86"/>
                    <a:pt x="13016" y="12"/>
                  </a:cubicBezTo>
                  <a:cubicBezTo>
                    <a:pt x="12935" y="4"/>
                    <a:pt x="12858" y="1"/>
                    <a:pt x="12784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640550" y="3838806"/>
              <a:ext cx="7862936" cy="460440"/>
            </a:xfrm>
            <a:custGeom>
              <a:avLst/>
              <a:gdLst/>
              <a:ahLst/>
              <a:cxnLst/>
              <a:rect l="l" t="t" r="r" b="b"/>
              <a:pathLst>
                <a:path w="25818" h="3035" extrusionOk="0">
                  <a:moveTo>
                    <a:pt x="12819" y="0"/>
                  </a:moveTo>
                  <a:cubicBezTo>
                    <a:pt x="11911" y="0"/>
                    <a:pt x="11386" y="478"/>
                    <a:pt x="10857" y="987"/>
                  </a:cubicBezTo>
                  <a:cubicBezTo>
                    <a:pt x="10422" y="1383"/>
                    <a:pt x="9987" y="1800"/>
                    <a:pt x="9300" y="2000"/>
                  </a:cubicBezTo>
                  <a:cubicBezTo>
                    <a:pt x="9106" y="2057"/>
                    <a:pt x="8953" y="2082"/>
                    <a:pt x="8830" y="2082"/>
                  </a:cubicBezTo>
                  <a:cubicBezTo>
                    <a:pt x="8479" y="2082"/>
                    <a:pt x="8369" y="1881"/>
                    <a:pt x="8247" y="1639"/>
                  </a:cubicBezTo>
                  <a:cubicBezTo>
                    <a:pt x="8086" y="1330"/>
                    <a:pt x="7868" y="965"/>
                    <a:pt x="7106" y="895"/>
                  </a:cubicBezTo>
                  <a:cubicBezTo>
                    <a:pt x="7044" y="889"/>
                    <a:pt x="6982" y="887"/>
                    <a:pt x="6919" y="887"/>
                  </a:cubicBezTo>
                  <a:cubicBezTo>
                    <a:pt x="5999" y="887"/>
                    <a:pt x="5056" y="1493"/>
                    <a:pt x="4204" y="2035"/>
                  </a:cubicBezTo>
                  <a:cubicBezTo>
                    <a:pt x="3678" y="2379"/>
                    <a:pt x="3173" y="2727"/>
                    <a:pt x="2773" y="2814"/>
                  </a:cubicBezTo>
                  <a:cubicBezTo>
                    <a:pt x="1991" y="2979"/>
                    <a:pt x="813" y="2999"/>
                    <a:pt x="280" y="2999"/>
                  </a:cubicBezTo>
                  <a:cubicBezTo>
                    <a:pt x="109" y="2999"/>
                    <a:pt x="5" y="2997"/>
                    <a:pt x="1" y="2997"/>
                  </a:cubicBezTo>
                  <a:lnTo>
                    <a:pt x="1" y="3032"/>
                  </a:lnTo>
                  <a:cubicBezTo>
                    <a:pt x="5" y="3032"/>
                    <a:pt x="116" y="3034"/>
                    <a:pt x="296" y="3034"/>
                  </a:cubicBezTo>
                  <a:cubicBezTo>
                    <a:pt x="838" y="3034"/>
                    <a:pt x="2003" y="3012"/>
                    <a:pt x="2790" y="2836"/>
                  </a:cubicBezTo>
                  <a:cubicBezTo>
                    <a:pt x="3190" y="2745"/>
                    <a:pt x="3699" y="2418"/>
                    <a:pt x="4222" y="2074"/>
                  </a:cubicBezTo>
                  <a:cubicBezTo>
                    <a:pt x="5073" y="1528"/>
                    <a:pt x="6001" y="921"/>
                    <a:pt x="6919" y="921"/>
                  </a:cubicBezTo>
                  <a:cubicBezTo>
                    <a:pt x="6982" y="921"/>
                    <a:pt x="7044" y="924"/>
                    <a:pt x="7106" y="930"/>
                  </a:cubicBezTo>
                  <a:cubicBezTo>
                    <a:pt x="7851" y="1004"/>
                    <a:pt x="8051" y="1348"/>
                    <a:pt x="8212" y="1657"/>
                  </a:cubicBezTo>
                  <a:cubicBezTo>
                    <a:pt x="8349" y="1901"/>
                    <a:pt x="8463" y="2114"/>
                    <a:pt x="8840" y="2114"/>
                  </a:cubicBezTo>
                  <a:cubicBezTo>
                    <a:pt x="8966" y="2114"/>
                    <a:pt x="9121" y="2090"/>
                    <a:pt x="9317" y="2035"/>
                  </a:cubicBezTo>
                  <a:cubicBezTo>
                    <a:pt x="10009" y="1835"/>
                    <a:pt x="10444" y="1422"/>
                    <a:pt x="10879" y="1004"/>
                  </a:cubicBezTo>
                  <a:cubicBezTo>
                    <a:pt x="11404" y="512"/>
                    <a:pt x="11913" y="35"/>
                    <a:pt x="12819" y="35"/>
                  </a:cubicBezTo>
                  <a:cubicBezTo>
                    <a:pt x="12883" y="35"/>
                    <a:pt x="12948" y="38"/>
                    <a:pt x="13016" y="42"/>
                  </a:cubicBezTo>
                  <a:cubicBezTo>
                    <a:pt x="13725" y="95"/>
                    <a:pt x="13903" y="530"/>
                    <a:pt x="14103" y="1004"/>
                  </a:cubicBezTo>
                  <a:cubicBezTo>
                    <a:pt x="14302" y="1501"/>
                    <a:pt x="14515" y="1997"/>
                    <a:pt x="15365" y="1997"/>
                  </a:cubicBezTo>
                  <a:cubicBezTo>
                    <a:pt x="15446" y="1997"/>
                    <a:pt x="15533" y="1993"/>
                    <a:pt x="15626" y="1983"/>
                  </a:cubicBezTo>
                  <a:cubicBezTo>
                    <a:pt x="15792" y="1983"/>
                    <a:pt x="16170" y="1892"/>
                    <a:pt x="16645" y="1783"/>
                  </a:cubicBezTo>
                  <a:cubicBezTo>
                    <a:pt x="17713" y="1555"/>
                    <a:pt x="19364" y="1191"/>
                    <a:pt x="20419" y="1191"/>
                  </a:cubicBezTo>
                  <a:cubicBezTo>
                    <a:pt x="20631" y="1191"/>
                    <a:pt x="20820" y="1206"/>
                    <a:pt x="20974" y="1239"/>
                  </a:cubicBezTo>
                  <a:cubicBezTo>
                    <a:pt x="21466" y="1330"/>
                    <a:pt x="21736" y="1600"/>
                    <a:pt x="22045" y="1909"/>
                  </a:cubicBezTo>
                  <a:cubicBezTo>
                    <a:pt x="22554" y="2418"/>
                    <a:pt x="23189" y="3032"/>
                    <a:pt x="25164" y="3032"/>
                  </a:cubicBezTo>
                  <a:cubicBezTo>
                    <a:pt x="25365" y="3032"/>
                    <a:pt x="25582" y="3032"/>
                    <a:pt x="25817" y="3014"/>
                  </a:cubicBezTo>
                  <a:lnTo>
                    <a:pt x="25817" y="2980"/>
                  </a:lnTo>
                  <a:cubicBezTo>
                    <a:pt x="25581" y="2993"/>
                    <a:pt x="25361" y="3000"/>
                    <a:pt x="25157" y="3000"/>
                  </a:cubicBezTo>
                  <a:cubicBezTo>
                    <a:pt x="23206" y="3000"/>
                    <a:pt x="22605" y="2414"/>
                    <a:pt x="22062" y="1874"/>
                  </a:cubicBezTo>
                  <a:cubicBezTo>
                    <a:pt x="21775" y="1583"/>
                    <a:pt x="21483" y="1313"/>
                    <a:pt x="20996" y="1204"/>
                  </a:cubicBezTo>
                  <a:cubicBezTo>
                    <a:pt x="20838" y="1171"/>
                    <a:pt x="20646" y="1156"/>
                    <a:pt x="20430" y="1156"/>
                  </a:cubicBezTo>
                  <a:cubicBezTo>
                    <a:pt x="19359" y="1156"/>
                    <a:pt x="17699" y="1520"/>
                    <a:pt x="16645" y="1748"/>
                  </a:cubicBezTo>
                  <a:cubicBezTo>
                    <a:pt x="16153" y="1857"/>
                    <a:pt x="15774" y="1944"/>
                    <a:pt x="15609" y="1944"/>
                  </a:cubicBezTo>
                  <a:cubicBezTo>
                    <a:pt x="15513" y="1954"/>
                    <a:pt x="15425" y="1959"/>
                    <a:pt x="15343" y="1959"/>
                  </a:cubicBezTo>
                  <a:cubicBezTo>
                    <a:pt x="14537" y="1959"/>
                    <a:pt x="14340" y="1496"/>
                    <a:pt x="14143" y="987"/>
                  </a:cubicBezTo>
                  <a:cubicBezTo>
                    <a:pt x="13942" y="530"/>
                    <a:pt x="13760" y="60"/>
                    <a:pt x="13016" y="8"/>
                  </a:cubicBezTo>
                  <a:cubicBezTo>
                    <a:pt x="12948" y="3"/>
                    <a:pt x="12883" y="0"/>
                    <a:pt x="12819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640550" y="3814229"/>
              <a:ext cx="7862936" cy="485472"/>
            </a:xfrm>
            <a:custGeom>
              <a:avLst/>
              <a:gdLst/>
              <a:ahLst/>
              <a:cxnLst/>
              <a:rect l="l" t="t" r="r" b="b"/>
              <a:pathLst>
                <a:path w="25818" h="3200" extrusionOk="0">
                  <a:moveTo>
                    <a:pt x="12880" y="1"/>
                  </a:moveTo>
                  <a:cubicBezTo>
                    <a:pt x="11893" y="1"/>
                    <a:pt x="11373" y="483"/>
                    <a:pt x="10822" y="1001"/>
                  </a:cubicBezTo>
                  <a:cubicBezTo>
                    <a:pt x="10405" y="1401"/>
                    <a:pt x="9987" y="1801"/>
                    <a:pt x="9334" y="2019"/>
                  </a:cubicBezTo>
                  <a:cubicBezTo>
                    <a:pt x="9119" y="2090"/>
                    <a:pt x="8956" y="2121"/>
                    <a:pt x="8830" y="2121"/>
                  </a:cubicBezTo>
                  <a:cubicBezTo>
                    <a:pt x="8507" y="2121"/>
                    <a:pt x="8419" y="1921"/>
                    <a:pt x="8303" y="1671"/>
                  </a:cubicBezTo>
                  <a:cubicBezTo>
                    <a:pt x="8159" y="1344"/>
                    <a:pt x="7977" y="931"/>
                    <a:pt x="7198" y="857"/>
                  </a:cubicBezTo>
                  <a:cubicBezTo>
                    <a:pt x="7129" y="850"/>
                    <a:pt x="7061" y="846"/>
                    <a:pt x="6992" y="846"/>
                  </a:cubicBezTo>
                  <a:cubicBezTo>
                    <a:pt x="6024" y="846"/>
                    <a:pt x="5051" y="1534"/>
                    <a:pt x="4169" y="2128"/>
                  </a:cubicBezTo>
                  <a:cubicBezTo>
                    <a:pt x="3608" y="2524"/>
                    <a:pt x="3116" y="2850"/>
                    <a:pt x="2738" y="2959"/>
                  </a:cubicBezTo>
                  <a:cubicBezTo>
                    <a:pt x="2007" y="3137"/>
                    <a:pt x="980" y="3164"/>
                    <a:pt x="415" y="3164"/>
                  </a:cubicBezTo>
                  <a:cubicBezTo>
                    <a:pt x="166" y="3164"/>
                    <a:pt x="6" y="3159"/>
                    <a:pt x="1" y="3159"/>
                  </a:cubicBezTo>
                  <a:lnTo>
                    <a:pt x="1" y="3194"/>
                  </a:lnTo>
                  <a:lnTo>
                    <a:pt x="362" y="3194"/>
                  </a:lnTo>
                  <a:cubicBezTo>
                    <a:pt x="923" y="3194"/>
                    <a:pt x="1994" y="3176"/>
                    <a:pt x="2738" y="2976"/>
                  </a:cubicBezTo>
                  <a:cubicBezTo>
                    <a:pt x="3134" y="2889"/>
                    <a:pt x="3625" y="2541"/>
                    <a:pt x="4187" y="2162"/>
                  </a:cubicBezTo>
                  <a:cubicBezTo>
                    <a:pt x="5068" y="1569"/>
                    <a:pt x="6041" y="881"/>
                    <a:pt x="6995" y="881"/>
                  </a:cubicBezTo>
                  <a:cubicBezTo>
                    <a:pt x="7063" y="881"/>
                    <a:pt x="7130" y="885"/>
                    <a:pt x="7198" y="892"/>
                  </a:cubicBezTo>
                  <a:cubicBezTo>
                    <a:pt x="7959" y="966"/>
                    <a:pt x="8120" y="1344"/>
                    <a:pt x="8268" y="1693"/>
                  </a:cubicBezTo>
                  <a:cubicBezTo>
                    <a:pt x="8385" y="1941"/>
                    <a:pt x="8483" y="2160"/>
                    <a:pt x="8823" y="2160"/>
                  </a:cubicBezTo>
                  <a:cubicBezTo>
                    <a:pt x="8953" y="2160"/>
                    <a:pt x="9119" y="2128"/>
                    <a:pt x="9334" y="2054"/>
                  </a:cubicBezTo>
                  <a:cubicBezTo>
                    <a:pt x="10009" y="1836"/>
                    <a:pt x="10444" y="1418"/>
                    <a:pt x="10857" y="1040"/>
                  </a:cubicBezTo>
                  <a:cubicBezTo>
                    <a:pt x="11396" y="522"/>
                    <a:pt x="11895" y="35"/>
                    <a:pt x="12881" y="35"/>
                  </a:cubicBezTo>
                  <a:cubicBezTo>
                    <a:pt x="12931" y="35"/>
                    <a:pt x="12981" y="37"/>
                    <a:pt x="13033" y="39"/>
                  </a:cubicBezTo>
                  <a:cubicBezTo>
                    <a:pt x="13742" y="96"/>
                    <a:pt x="13942" y="548"/>
                    <a:pt x="14143" y="1001"/>
                  </a:cubicBezTo>
                  <a:cubicBezTo>
                    <a:pt x="14343" y="1471"/>
                    <a:pt x="14559" y="1955"/>
                    <a:pt x="15361" y="1955"/>
                  </a:cubicBezTo>
                  <a:cubicBezTo>
                    <a:pt x="15428" y="1955"/>
                    <a:pt x="15499" y="1952"/>
                    <a:pt x="15574" y="1945"/>
                  </a:cubicBezTo>
                  <a:cubicBezTo>
                    <a:pt x="15700" y="1928"/>
                    <a:pt x="16009" y="1871"/>
                    <a:pt x="16405" y="1780"/>
                  </a:cubicBezTo>
                  <a:cubicBezTo>
                    <a:pt x="17476" y="1572"/>
                    <a:pt x="19280" y="1219"/>
                    <a:pt x="20446" y="1219"/>
                  </a:cubicBezTo>
                  <a:cubicBezTo>
                    <a:pt x="20701" y="1219"/>
                    <a:pt x="20925" y="1236"/>
                    <a:pt x="21105" y="1275"/>
                  </a:cubicBezTo>
                  <a:cubicBezTo>
                    <a:pt x="21557" y="1384"/>
                    <a:pt x="21810" y="1653"/>
                    <a:pt x="22101" y="1980"/>
                  </a:cubicBezTo>
                  <a:cubicBezTo>
                    <a:pt x="22594" y="2524"/>
                    <a:pt x="23175" y="3199"/>
                    <a:pt x="25152" y="3199"/>
                  </a:cubicBezTo>
                  <a:cubicBezTo>
                    <a:pt x="25358" y="3199"/>
                    <a:pt x="25579" y="3192"/>
                    <a:pt x="25817" y="3176"/>
                  </a:cubicBezTo>
                  <a:lnTo>
                    <a:pt x="25817" y="3142"/>
                  </a:lnTo>
                  <a:cubicBezTo>
                    <a:pt x="25581" y="3157"/>
                    <a:pt x="25361" y="3164"/>
                    <a:pt x="25156" y="3164"/>
                  </a:cubicBezTo>
                  <a:cubicBezTo>
                    <a:pt x="23193" y="3164"/>
                    <a:pt x="22611" y="2506"/>
                    <a:pt x="22118" y="1962"/>
                  </a:cubicBezTo>
                  <a:cubicBezTo>
                    <a:pt x="21844" y="1653"/>
                    <a:pt x="21575" y="1344"/>
                    <a:pt x="21105" y="1236"/>
                  </a:cubicBezTo>
                  <a:cubicBezTo>
                    <a:pt x="20926" y="1197"/>
                    <a:pt x="20703" y="1180"/>
                    <a:pt x="20450" y="1180"/>
                  </a:cubicBezTo>
                  <a:cubicBezTo>
                    <a:pt x="19280" y="1180"/>
                    <a:pt x="17464" y="1537"/>
                    <a:pt x="16405" y="1745"/>
                  </a:cubicBezTo>
                  <a:cubicBezTo>
                    <a:pt x="16009" y="1819"/>
                    <a:pt x="15700" y="1888"/>
                    <a:pt x="15574" y="1910"/>
                  </a:cubicBezTo>
                  <a:cubicBezTo>
                    <a:pt x="15498" y="1917"/>
                    <a:pt x="15427" y="1920"/>
                    <a:pt x="15361" y="1920"/>
                  </a:cubicBezTo>
                  <a:cubicBezTo>
                    <a:pt x="14578" y="1920"/>
                    <a:pt x="14378" y="1468"/>
                    <a:pt x="14177" y="983"/>
                  </a:cubicBezTo>
                  <a:cubicBezTo>
                    <a:pt x="13977" y="531"/>
                    <a:pt x="13760" y="61"/>
                    <a:pt x="13033" y="4"/>
                  </a:cubicBezTo>
                  <a:cubicBezTo>
                    <a:pt x="12981" y="2"/>
                    <a:pt x="12930" y="1"/>
                    <a:pt x="12880" y="1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640550" y="3789804"/>
              <a:ext cx="7862936" cy="512325"/>
            </a:xfrm>
            <a:custGeom>
              <a:avLst/>
              <a:gdLst/>
              <a:ahLst/>
              <a:cxnLst/>
              <a:rect l="l" t="t" r="r" b="b"/>
              <a:pathLst>
                <a:path w="25818" h="3377" extrusionOk="0">
                  <a:moveTo>
                    <a:pt x="12870" y="0"/>
                  </a:moveTo>
                  <a:cubicBezTo>
                    <a:pt x="11856" y="0"/>
                    <a:pt x="11339" y="501"/>
                    <a:pt x="10805" y="1018"/>
                  </a:cubicBezTo>
                  <a:cubicBezTo>
                    <a:pt x="10405" y="1418"/>
                    <a:pt x="10009" y="1814"/>
                    <a:pt x="9356" y="2049"/>
                  </a:cubicBezTo>
                  <a:cubicBezTo>
                    <a:pt x="9156" y="2129"/>
                    <a:pt x="8989" y="2167"/>
                    <a:pt x="8856" y="2167"/>
                  </a:cubicBezTo>
                  <a:cubicBezTo>
                    <a:pt x="8772" y="2167"/>
                    <a:pt x="8702" y="2152"/>
                    <a:pt x="8647" y="2123"/>
                  </a:cubicBezTo>
                  <a:cubicBezTo>
                    <a:pt x="8503" y="2049"/>
                    <a:pt x="8447" y="1888"/>
                    <a:pt x="8377" y="1706"/>
                  </a:cubicBezTo>
                  <a:cubicBezTo>
                    <a:pt x="8247" y="1344"/>
                    <a:pt x="8086" y="909"/>
                    <a:pt x="7267" y="818"/>
                  </a:cubicBezTo>
                  <a:cubicBezTo>
                    <a:pt x="7202" y="811"/>
                    <a:pt x="7137" y="808"/>
                    <a:pt x="7071" y="808"/>
                  </a:cubicBezTo>
                  <a:cubicBezTo>
                    <a:pt x="6082" y="808"/>
                    <a:pt x="5053" y="1550"/>
                    <a:pt x="4135" y="2215"/>
                  </a:cubicBezTo>
                  <a:cubicBezTo>
                    <a:pt x="3569" y="2632"/>
                    <a:pt x="3082" y="2994"/>
                    <a:pt x="2681" y="3102"/>
                  </a:cubicBezTo>
                  <a:cubicBezTo>
                    <a:pt x="1997" y="3296"/>
                    <a:pt x="1049" y="3328"/>
                    <a:pt x="483" y="3328"/>
                  </a:cubicBezTo>
                  <a:cubicBezTo>
                    <a:pt x="195" y="3328"/>
                    <a:pt x="7" y="3320"/>
                    <a:pt x="1" y="3320"/>
                  </a:cubicBezTo>
                  <a:lnTo>
                    <a:pt x="1" y="3355"/>
                  </a:lnTo>
                  <a:cubicBezTo>
                    <a:pt x="1" y="3355"/>
                    <a:pt x="144" y="3377"/>
                    <a:pt x="362" y="3377"/>
                  </a:cubicBezTo>
                  <a:cubicBezTo>
                    <a:pt x="906" y="3377"/>
                    <a:pt x="1959" y="3337"/>
                    <a:pt x="2699" y="3120"/>
                  </a:cubicBezTo>
                  <a:cubicBezTo>
                    <a:pt x="3099" y="3011"/>
                    <a:pt x="3591" y="2667"/>
                    <a:pt x="4152" y="2250"/>
                  </a:cubicBezTo>
                  <a:cubicBezTo>
                    <a:pt x="5070" y="1588"/>
                    <a:pt x="6100" y="843"/>
                    <a:pt x="7075" y="843"/>
                  </a:cubicBezTo>
                  <a:cubicBezTo>
                    <a:pt x="7139" y="843"/>
                    <a:pt x="7204" y="846"/>
                    <a:pt x="7267" y="853"/>
                  </a:cubicBezTo>
                  <a:cubicBezTo>
                    <a:pt x="8068" y="944"/>
                    <a:pt x="8212" y="1362"/>
                    <a:pt x="8338" y="1706"/>
                  </a:cubicBezTo>
                  <a:cubicBezTo>
                    <a:pt x="8412" y="1906"/>
                    <a:pt x="8464" y="2089"/>
                    <a:pt x="8629" y="2158"/>
                  </a:cubicBezTo>
                  <a:cubicBezTo>
                    <a:pt x="8692" y="2187"/>
                    <a:pt x="8767" y="2202"/>
                    <a:pt x="8855" y="2202"/>
                  </a:cubicBezTo>
                  <a:cubicBezTo>
                    <a:pt x="8993" y="2202"/>
                    <a:pt x="9164" y="2165"/>
                    <a:pt x="9374" y="2089"/>
                  </a:cubicBezTo>
                  <a:cubicBezTo>
                    <a:pt x="10026" y="1832"/>
                    <a:pt x="10422" y="1436"/>
                    <a:pt x="10822" y="1053"/>
                  </a:cubicBezTo>
                  <a:cubicBezTo>
                    <a:pt x="11356" y="536"/>
                    <a:pt x="11858" y="35"/>
                    <a:pt x="12870" y="35"/>
                  </a:cubicBezTo>
                  <a:cubicBezTo>
                    <a:pt x="12923" y="35"/>
                    <a:pt x="12977" y="36"/>
                    <a:pt x="13033" y="39"/>
                  </a:cubicBezTo>
                  <a:cubicBezTo>
                    <a:pt x="13760" y="74"/>
                    <a:pt x="13977" y="548"/>
                    <a:pt x="14177" y="1001"/>
                  </a:cubicBezTo>
                  <a:cubicBezTo>
                    <a:pt x="14375" y="1443"/>
                    <a:pt x="14587" y="1903"/>
                    <a:pt x="15288" y="1903"/>
                  </a:cubicBezTo>
                  <a:cubicBezTo>
                    <a:pt x="15359" y="1903"/>
                    <a:pt x="15435" y="1898"/>
                    <a:pt x="15518" y="1888"/>
                  </a:cubicBezTo>
                  <a:cubicBezTo>
                    <a:pt x="15626" y="1871"/>
                    <a:pt x="15826" y="1832"/>
                    <a:pt x="16135" y="1780"/>
                  </a:cubicBezTo>
                  <a:cubicBezTo>
                    <a:pt x="17176" y="1592"/>
                    <a:pt x="19115" y="1253"/>
                    <a:pt x="20392" y="1253"/>
                  </a:cubicBezTo>
                  <a:cubicBezTo>
                    <a:pt x="20717" y="1253"/>
                    <a:pt x="21000" y="1275"/>
                    <a:pt x="21213" y="1327"/>
                  </a:cubicBezTo>
                  <a:cubicBezTo>
                    <a:pt x="21666" y="1436"/>
                    <a:pt x="21884" y="1723"/>
                    <a:pt x="22153" y="2071"/>
                  </a:cubicBezTo>
                  <a:cubicBezTo>
                    <a:pt x="22616" y="2645"/>
                    <a:pt x="23184" y="3359"/>
                    <a:pt x="25179" y="3359"/>
                  </a:cubicBezTo>
                  <a:cubicBezTo>
                    <a:pt x="25377" y="3359"/>
                    <a:pt x="25589" y="3352"/>
                    <a:pt x="25817" y="3337"/>
                  </a:cubicBezTo>
                  <a:lnTo>
                    <a:pt x="25817" y="3303"/>
                  </a:lnTo>
                  <a:cubicBezTo>
                    <a:pt x="25595" y="3317"/>
                    <a:pt x="25388" y="3324"/>
                    <a:pt x="25194" y="3324"/>
                  </a:cubicBezTo>
                  <a:cubicBezTo>
                    <a:pt x="23204" y="3324"/>
                    <a:pt x="22637" y="2611"/>
                    <a:pt x="22192" y="2032"/>
                  </a:cubicBezTo>
                  <a:cubicBezTo>
                    <a:pt x="21918" y="1688"/>
                    <a:pt x="21683" y="1397"/>
                    <a:pt x="21213" y="1288"/>
                  </a:cubicBezTo>
                  <a:cubicBezTo>
                    <a:pt x="20996" y="1232"/>
                    <a:pt x="20708" y="1209"/>
                    <a:pt x="20375" y="1209"/>
                  </a:cubicBezTo>
                  <a:cubicBezTo>
                    <a:pt x="19097" y="1209"/>
                    <a:pt x="17168" y="1555"/>
                    <a:pt x="16118" y="1745"/>
                  </a:cubicBezTo>
                  <a:cubicBezTo>
                    <a:pt x="15826" y="1797"/>
                    <a:pt x="15609" y="1832"/>
                    <a:pt x="15518" y="1854"/>
                  </a:cubicBezTo>
                  <a:cubicBezTo>
                    <a:pt x="15432" y="1864"/>
                    <a:pt x="15354" y="1869"/>
                    <a:pt x="15280" y="1869"/>
                  </a:cubicBezTo>
                  <a:cubicBezTo>
                    <a:pt x="14605" y="1869"/>
                    <a:pt x="14408" y="1439"/>
                    <a:pt x="14212" y="983"/>
                  </a:cubicBezTo>
                  <a:cubicBezTo>
                    <a:pt x="13995" y="526"/>
                    <a:pt x="13794" y="39"/>
                    <a:pt x="13033" y="4"/>
                  </a:cubicBezTo>
                  <a:cubicBezTo>
                    <a:pt x="12977" y="1"/>
                    <a:pt x="12923" y="0"/>
                    <a:pt x="12870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640550" y="3765075"/>
              <a:ext cx="7862936" cy="537053"/>
            </a:xfrm>
            <a:custGeom>
              <a:avLst/>
              <a:gdLst/>
              <a:ahLst/>
              <a:cxnLst/>
              <a:rect l="l" t="t" r="r" b="b"/>
              <a:pathLst>
                <a:path w="25818" h="3540" extrusionOk="0">
                  <a:moveTo>
                    <a:pt x="12926" y="0"/>
                  </a:moveTo>
                  <a:cubicBezTo>
                    <a:pt x="11842" y="0"/>
                    <a:pt x="11331" y="511"/>
                    <a:pt x="10788" y="1055"/>
                  </a:cubicBezTo>
                  <a:cubicBezTo>
                    <a:pt x="10405" y="1416"/>
                    <a:pt x="10009" y="1816"/>
                    <a:pt x="9391" y="2069"/>
                  </a:cubicBezTo>
                  <a:cubicBezTo>
                    <a:pt x="9161" y="2165"/>
                    <a:pt x="8988" y="2214"/>
                    <a:pt x="8854" y="2214"/>
                  </a:cubicBezTo>
                  <a:cubicBezTo>
                    <a:pt x="8787" y="2214"/>
                    <a:pt x="8731" y="2202"/>
                    <a:pt x="8682" y="2178"/>
                  </a:cubicBezTo>
                  <a:cubicBezTo>
                    <a:pt x="8538" y="2104"/>
                    <a:pt x="8486" y="1943"/>
                    <a:pt x="8429" y="1742"/>
                  </a:cubicBezTo>
                  <a:cubicBezTo>
                    <a:pt x="8338" y="1342"/>
                    <a:pt x="8194" y="872"/>
                    <a:pt x="7341" y="781"/>
                  </a:cubicBezTo>
                  <a:cubicBezTo>
                    <a:pt x="7281" y="775"/>
                    <a:pt x="7221" y="772"/>
                    <a:pt x="7160" y="772"/>
                  </a:cubicBezTo>
                  <a:cubicBezTo>
                    <a:pt x="6122" y="772"/>
                    <a:pt x="5004" y="1622"/>
                    <a:pt x="4095" y="2321"/>
                  </a:cubicBezTo>
                  <a:cubicBezTo>
                    <a:pt x="3517" y="2756"/>
                    <a:pt x="3025" y="3122"/>
                    <a:pt x="2646" y="3248"/>
                  </a:cubicBezTo>
                  <a:cubicBezTo>
                    <a:pt x="1946" y="3457"/>
                    <a:pt x="991" y="3491"/>
                    <a:pt x="441" y="3491"/>
                  </a:cubicBezTo>
                  <a:cubicBezTo>
                    <a:pt x="177" y="3491"/>
                    <a:pt x="6" y="3483"/>
                    <a:pt x="1" y="3483"/>
                  </a:cubicBezTo>
                  <a:lnTo>
                    <a:pt x="1" y="3518"/>
                  </a:lnTo>
                  <a:cubicBezTo>
                    <a:pt x="1" y="3518"/>
                    <a:pt x="144" y="3540"/>
                    <a:pt x="362" y="3540"/>
                  </a:cubicBezTo>
                  <a:cubicBezTo>
                    <a:pt x="888" y="3540"/>
                    <a:pt x="1920" y="3500"/>
                    <a:pt x="2664" y="3265"/>
                  </a:cubicBezTo>
                  <a:cubicBezTo>
                    <a:pt x="3047" y="3157"/>
                    <a:pt x="3534" y="2778"/>
                    <a:pt x="4113" y="2343"/>
                  </a:cubicBezTo>
                  <a:cubicBezTo>
                    <a:pt x="5021" y="1657"/>
                    <a:pt x="6139" y="811"/>
                    <a:pt x="7162" y="811"/>
                  </a:cubicBezTo>
                  <a:cubicBezTo>
                    <a:pt x="7222" y="811"/>
                    <a:pt x="7282" y="814"/>
                    <a:pt x="7341" y="820"/>
                  </a:cubicBezTo>
                  <a:cubicBezTo>
                    <a:pt x="8177" y="907"/>
                    <a:pt x="8303" y="1381"/>
                    <a:pt x="8394" y="1742"/>
                  </a:cubicBezTo>
                  <a:cubicBezTo>
                    <a:pt x="8464" y="1960"/>
                    <a:pt x="8503" y="2125"/>
                    <a:pt x="8664" y="2212"/>
                  </a:cubicBezTo>
                  <a:cubicBezTo>
                    <a:pt x="8714" y="2237"/>
                    <a:pt x="8774" y="2250"/>
                    <a:pt x="8845" y="2250"/>
                  </a:cubicBezTo>
                  <a:cubicBezTo>
                    <a:pt x="8985" y="2250"/>
                    <a:pt x="9169" y="2202"/>
                    <a:pt x="9408" y="2104"/>
                  </a:cubicBezTo>
                  <a:cubicBezTo>
                    <a:pt x="10026" y="1851"/>
                    <a:pt x="10422" y="1451"/>
                    <a:pt x="10805" y="1072"/>
                  </a:cubicBezTo>
                  <a:cubicBezTo>
                    <a:pt x="11349" y="546"/>
                    <a:pt x="11860" y="35"/>
                    <a:pt x="12927" y="35"/>
                  </a:cubicBezTo>
                  <a:cubicBezTo>
                    <a:pt x="12962" y="35"/>
                    <a:pt x="12997" y="36"/>
                    <a:pt x="13033" y="37"/>
                  </a:cubicBezTo>
                  <a:cubicBezTo>
                    <a:pt x="13777" y="76"/>
                    <a:pt x="13995" y="546"/>
                    <a:pt x="14212" y="998"/>
                  </a:cubicBezTo>
                  <a:cubicBezTo>
                    <a:pt x="14423" y="1440"/>
                    <a:pt x="14606" y="1850"/>
                    <a:pt x="15247" y="1850"/>
                  </a:cubicBezTo>
                  <a:cubicBezTo>
                    <a:pt x="15319" y="1850"/>
                    <a:pt x="15398" y="1845"/>
                    <a:pt x="15483" y="1834"/>
                  </a:cubicBezTo>
                  <a:cubicBezTo>
                    <a:pt x="15535" y="1816"/>
                    <a:pt x="15626" y="1799"/>
                    <a:pt x="15774" y="1777"/>
                  </a:cubicBezTo>
                  <a:cubicBezTo>
                    <a:pt x="16634" y="1636"/>
                    <a:pt x="18887" y="1278"/>
                    <a:pt x="20358" y="1278"/>
                  </a:cubicBezTo>
                  <a:cubicBezTo>
                    <a:pt x="20747" y="1278"/>
                    <a:pt x="21082" y="1303"/>
                    <a:pt x="21322" y="1364"/>
                  </a:cubicBezTo>
                  <a:cubicBezTo>
                    <a:pt x="21757" y="1473"/>
                    <a:pt x="21975" y="1777"/>
                    <a:pt x="22210" y="2143"/>
                  </a:cubicBezTo>
                  <a:cubicBezTo>
                    <a:pt x="22636" y="2766"/>
                    <a:pt x="23169" y="3525"/>
                    <a:pt x="25156" y="3525"/>
                  </a:cubicBezTo>
                  <a:cubicBezTo>
                    <a:pt x="25361" y="3525"/>
                    <a:pt x="25580" y="3517"/>
                    <a:pt x="25817" y="3500"/>
                  </a:cubicBezTo>
                  <a:lnTo>
                    <a:pt x="25817" y="3466"/>
                  </a:lnTo>
                  <a:cubicBezTo>
                    <a:pt x="25582" y="3483"/>
                    <a:pt x="25364" y="3491"/>
                    <a:pt x="25161" y="3491"/>
                  </a:cubicBezTo>
                  <a:cubicBezTo>
                    <a:pt x="23190" y="3491"/>
                    <a:pt x="22671" y="2733"/>
                    <a:pt x="22245" y="2125"/>
                  </a:cubicBezTo>
                  <a:cubicBezTo>
                    <a:pt x="21992" y="1760"/>
                    <a:pt x="21775" y="1451"/>
                    <a:pt x="21322" y="1325"/>
                  </a:cubicBezTo>
                  <a:cubicBezTo>
                    <a:pt x="21084" y="1265"/>
                    <a:pt x="20752" y="1240"/>
                    <a:pt x="20365" y="1240"/>
                  </a:cubicBezTo>
                  <a:cubicBezTo>
                    <a:pt x="18894" y="1240"/>
                    <a:pt x="16636" y="1598"/>
                    <a:pt x="15774" y="1742"/>
                  </a:cubicBezTo>
                  <a:cubicBezTo>
                    <a:pt x="15626" y="1760"/>
                    <a:pt x="15518" y="1777"/>
                    <a:pt x="15465" y="1799"/>
                  </a:cubicBezTo>
                  <a:cubicBezTo>
                    <a:pt x="15387" y="1810"/>
                    <a:pt x="15314" y="1815"/>
                    <a:pt x="15246" y="1815"/>
                  </a:cubicBezTo>
                  <a:cubicBezTo>
                    <a:pt x="14642" y="1815"/>
                    <a:pt x="14447" y="1403"/>
                    <a:pt x="14251" y="981"/>
                  </a:cubicBezTo>
                  <a:cubicBezTo>
                    <a:pt x="14034" y="511"/>
                    <a:pt x="13816" y="37"/>
                    <a:pt x="13033" y="2"/>
                  </a:cubicBezTo>
                  <a:cubicBezTo>
                    <a:pt x="12997" y="1"/>
                    <a:pt x="12961" y="0"/>
                    <a:pt x="12926" y="0"/>
                  </a:cubicBezTo>
                  <a:close/>
                </a:path>
              </a:pathLst>
            </a:cu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77" name="Google Shape;2477;p38"/>
          <p:cNvSpPr/>
          <p:nvPr/>
        </p:nvSpPr>
        <p:spPr>
          <a:xfrm rot="5807587">
            <a:off x="2499470" y="1806434"/>
            <a:ext cx="1044936" cy="783702"/>
          </a:xfrm>
          <a:prstGeom prst="ellipse">
            <a:avLst/>
          </a:prstGeom>
          <a:gradFill>
            <a:gsLst>
              <a:gs pos="0">
                <a:srgbClr val="EC2519">
                  <a:alpha val="24705"/>
                </a:srgbClr>
              </a:gs>
              <a:gs pos="100000">
                <a:srgbClr val="FF7300">
                  <a:alpha val="71372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8" name="Google Shape;2478;p38"/>
          <p:cNvSpPr/>
          <p:nvPr/>
        </p:nvSpPr>
        <p:spPr>
          <a:xfrm>
            <a:off x="2109900" y="4994412"/>
            <a:ext cx="597600" cy="796800"/>
          </a:xfrm>
          <a:prstGeom prst="ellipse">
            <a:avLst/>
          </a:prstGeom>
          <a:gradFill>
            <a:gsLst>
              <a:gs pos="0">
                <a:schemeClr val="dk2"/>
              </a:gs>
              <a:gs pos="100000">
                <a:srgbClr val="272727">
                  <a:alpha val="52941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9" name="Google Shape;2479;p38"/>
          <p:cNvSpPr txBox="1">
            <a:spLocks noGrp="1"/>
          </p:cNvSpPr>
          <p:nvPr>
            <p:ph type="title"/>
          </p:nvPr>
        </p:nvSpPr>
        <p:spPr>
          <a:xfrm>
            <a:off x="2424899" y="646531"/>
            <a:ext cx="4680520" cy="7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Difusión de casos y proyectos</a:t>
            </a:r>
            <a:endParaRPr sz="2400" dirty="0"/>
          </a:p>
        </p:txBody>
      </p:sp>
      <p:sp>
        <p:nvSpPr>
          <p:cNvPr id="2480" name="Google Shape;2480;p38"/>
          <p:cNvSpPr txBox="1">
            <a:spLocks noGrp="1"/>
          </p:cNvSpPr>
          <p:nvPr>
            <p:ph type="subTitle" idx="1"/>
          </p:nvPr>
        </p:nvSpPr>
        <p:spPr>
          <a:xfrm>
            <a:off x="3635896" y="1659751"/>
            <a:ext cx="4248472" cy="25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" dirty="0"/>
              <a:t>Caso: buena práctica experimentada / evaluada</a:t>
            </a:r>
          </a:p>
          <a:p>
            <a:pPr marL="800100" lvl="1" indent="-342900" algn="l">
              <a:buFont typeface="Wingdings" panose="05000000000000000000" pitchFamily="2" charset="2"/>
              <a:buChar char="ü"/>
            </a:pPr>
            <a:r>
              <a:rPr lang="en" sz="1400" dirty="0"/>
              <a:t>Difusión para propiciar la emulación y colaboración</a:t>
            </a:r>
          </a:p>
          <a:p>
            <a:pPr marL="285750" lvl="1" indent="-285750" algn="l">
              <a:buSzPts val="1800"/>
              <a:buFont typeface="Arial" panose="020B0604020202020204" pitchFamily="34" charset="0"/>
              <a:buChar char="•"/>
            </a:pPr>
            <a:r>
              <a:rPr lang="en" sz="1600" dirty="0">
                <a:solidFill>
                  <a:srgbClr val="FFFFFF"/>
                </a:solidFill>
              </a:rPr>
              <a:t>Proyecto: en proceso de estudio / implantación</a:t>
            </a:r>
            <a:endParaRPr lang="en" sz="1900" dirty="0">
              <a:solidFill>
                <a:srgbClr val="FFFFFF"/>
              </a:solidFill>
            </a:endParaRP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Difusión para encontrar alianzas, talento y actores con intereses comunes para colaborar y co-crear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Creación de grupos de estudio</a:t>
            </a:r>
          </a:p>
          <a:p>
            <a:pPr marL="285750" lvl="1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600" dirty="0"/>
              <a:t>Difusión me</a:t>
            </a:r>
            <a:r>
              <a:rPr lang="en" sz="1600" dirty="0">
                <a:solidFill>
                  <a:srgbClr val="FFFFFF"/>
                </a:solidFill>
              </a:rPr>
              <a:t>diante canales y recursos del INAP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Publicaciones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Web del INAP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Banco de conocimiento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Redes sociales y canal e YouTube</a:t>
            </a:r>
          </a:p>
          <a:p>
            <a:pPr marL="742950" lvl="2" indent="-285750" algn="l">
              <a:buSzPts val="1800"/>
              <a:buFont typeface="Wingdings" panose="05000000000000000000" pitchFamily="2" charset="2"/>
              <a:buChar char="ü"/>
            </a:pPr>
            <a:r>
              <a:rPr lang="en" sz="1400" dirty="0"/>
              <a:t>Newsletter</a:t>
            </a:r>
          </a:p>
        </p:txBody>
      </p:sp>
      <p:grpSp>
        <p:nvGrpSpPr>
          <p:cNvPr id="2481" name="Google Shape;2481;p38"/>
          <p:cNvGrpSpPr/>
          <p:nvPr/>
        </p:nvGrpSpPr>
        <p:grpSpPr>
          <a:xfrm>
            <a:off x="858388" y="4375448"/>
            <a:ext cx="1184792" cy="1791425"/>
            <a:chOff x="185551" y="2629208"/>
            <a:chExt cx="1184792" cy="1343569"/>
          </a:xfrm>
        </p:grpSpPr>
        <p:sp>
          <p:nvSpPr>
            <p:cNvPr id="2482" name="Google Shape;2482;p38"/>
            <p:cNvSpPr/>
            <p:nvPr/>
          </p:nvSpPr>
          <p:spPr>
            <a:xfrm rot="5400000">
              <a:off x="393791" y="3204477"/>
              <a:ext cx="768300" cy="768300"/>
            </a:xfrm>
            <a:prstGeom prst="ellipse">
              <a:avLst/>
            </a:prstGeom>
            <a:gradFill>
              <a:gsLst>
                <a:gs pos="0">
                  <a:srgbClr val="EC2519">
                    <a:alpha val="57647"/>
                  </a:srgbClr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 rot="5400000">
              <a:off x="253862" y="2560897"/>
              <a:ext cx="1048169" cy="1184792"/>
            </a:xfrm>
            <a:custGeom>
              <a:avLst/>
              <a:gdLst/>
              <a:ahLst/>
              <a:cxnLst/>
              <a:rect l="l" t="t" r="r" b="b"/>
              <a:pathLst>
                <a:path w="7250" h="8195" extrusionOk="0">
                  <a:moveTo>
                    <a:pt x="2829" y="1"/>
                  </a:moveTo>
                  <a:lnTo>
                    <a:pt x="2829" y="75"/>
                  </a:lnTo>
                  <a:lnTo>
                    <a:pt x="6001" y="75"/>
                  </a:lnTo>
                  <a:lnTo>
                    <a:pt x="6001" y="1"/>
                  </a:lnTo>
                  <a:close/>
                  <a:moveTo>
                    <a:pt x="2119" y="906"/>
                  </a:moveTo>
                  <a:lnTo>
                    <a:pt x="2119" y="980"/>
                  </a:lnTo>
                  <a:lnTo>
                    <a:pt x="6797" y="980"/>
                  </a:lnTo>
                  <a:lnTo>
                    <a:pt x="6797" y="906"/>
                  </a:lnTo>
                  <a:close/>
                  <a:moveTo>
                    <a:pt x="1414" y="1798"/>
                  </a:moveTo>
                  <a:lnTo>
                    <a:pt x="1414" y="1868"/>
                  </a:lnTo>
                  <a:lnTo>
                    <a:pt x="7032" y="1868"/>
                  </a:lnTo>
                  <a:lnTo>
                    <a:pt x="7032" y="1798"/>
                  </a:lnTo>
                  <a:close/>
                  <a:moveTo>
                    <a:pt x="705" y="2703"/>
                  </a:moveTo>
                  <a:lnTo>
                    <a:pt x="705" y="2777"/>
                  </a:lnTo>
                  <a:lnTo>
                    <a:pt x="7141" y="2777"/>
                  </a:lnTo>
                  <a:lnTo>
                    <a:pt x="7141" y="2703"/>
                  </a:lnTo>
                  <a:close/>
                  <a:moveTo>
                    <a:pt x="0" y="3608"/>
                  </a:moveTo>
                  <a:lnTo>
                    <a:pt x="0" y="3682"/>
                  </a:lnTo>
                  <a:lnTo>
                    <a:pt x="7250" y="3682"/>
                  </a:lnTo>
                  <a:lnTo>
                    <a:pt x="7250" y="3608"/>
                  </a:lnTo>
                  <a:close/>
                  <a:moveTo>
                    <a:pt x="0" y="4518"/>
                  </a:moveTo>
                  <a:lnTo>
                    <a:pt x="0" y="4587"/>
                  </a:lnTo>
                  <a:lnTo>
                    <a:pt x="7250" y="4587"/>
                  </a:lnTo>
                  <a:lnTo>
                    <a:pt x="7250" y="4518"/>
                  </a:lnTo>
                  <a:close/>
                  <a:moveTo>
                    <a:pt x="705" y="5405"/>
                  </a:moveTo>
                  <a:lnTo>
                    <a:pt x="705" y="5475"/>
                  </a:lnTo>
                  <a:lnTo>
                    <a:pt x="7141" y="5475"/>
                  </a:lnTo>
                  <a:lnTo>
                    <a:pt x="7141" y="5405"/>
                  </a:lnTo>
                  <a:close/>
                  <a:moveTo>
                    <a:pt x="1414" y="6310"/>
                  </a:moveTo>
                  <a:lnTo>
                    <a:pt x="1414" y="6384"/>
                  </a:lnTo>
                  <a:lnTo>
                    <a:pt x="7032" y="6384"/>
                  </a:lnTo>
                  <a:lnTo>
                    <a:pt x="7032" y="6310"/>
                  </a:lnTo>
                  <a:close/>
                  <a:moveTo>
                    <a:pt x="2119" y="7215"/>
                  </a:moveTo>
                  <a:lnTo>
                    <a:pt x="2119" y="7289"/>
                  </a:lnTo>
                  <a:lnTo>
                    <a:pt x="6780" y="7289"/>
                  </a:lnTo>
                  <a:lnTo>
                    <a:pt x="6780" y="7215"/>
                  </a:lnTo>
                  <a:close/>
                  <a:moveTo>
                    <a:pt x="2829" y="8125"/>
                  </a:moveTo>
                  <a:lnTo>
                    <a:pt x="2829" y="8194"/>
                  </a:lnTo>
                  <a:lnTo>
                    <a:pt x="6001" y="8194"/>
                  </a:lnTo>
                  <a:lnTo>
                    <a:pt x="6001" y="8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 rot="5400000">
              <a:off x="590433" y="2903098"/>
              <a:ext cx="375028" cy="1184792"/>
            </a:xfrm>
            <a:custGeom>
              <a:avLst/>
              <a:gdLst/>
              <a:ahLst/>
              <a:cxnLst/>
              <a:rect l="l" t="t" r="r" b="b"/>
              <a:pathLst>
                <a:path w="2594" h="8195" extrusionOk="0">
                  <a:moveTo>
                    <a:pt x="1306" y="75"/>
                  </a:moveTo>
                  <a:cubicBezTo>
                    <a:pt x="1976" y="75"/>
                    <a:pt x="2520" y="1868"/>
                    <a:pt x="2520" y="4100"/>
                  </a:cubicBezTo>
                  <a:cubicBezTo>
                    <a:pt x="2520" y="6310"/>
                    <a:pt x="1976" y="8125"/>
                    <a:pt x="1306" y="8125"/>
                  </a:cubicBezTo>
                  <a:cubicBezTo>
                    <a:pt x="614" y="8125"/>
                    <a:pt x="70" y="6310"/>
                    <a:pt x="70" y="4100"/>
                  </a:cubicBezTo>
                  <a:cubicBezTo>
                    <a:pt x="70" y="1868"/>
                    <a:pt x="614" y="75"/>
                    <a:pt x="1306" y="75"/>
                  </a:cubicBezTo>
                  <a:close/>
                  <a:moveTo>
                    <a:pt x="1306" y="1"/>
                  </a:moveTo>
                  <a:cubicBezTo>
                    <a:pt x="562" y="1"/>
                    <a:pt x="0" y="1798"/>
                    <a:pt x="0" y="4100"/>
                  </a:cubicBezTo>
                  <a:cubicBezTo>
                    <a:pt x="0" y="6384"/>
                    <a:pt x="562" y="8194"/>
                    <a:pt x="1306" y="8194"/>
                  </a:cubicBezTo>
                  <a:cubicBezTo>
                    <a:pt x="2028" y="8194"/>
                    <a:pt x="2594" y="6384"/>
                    <a:pt x="2594" y="4100"/>
                  </a:cubicBezTo>
                  <a:cubicBezTo>
                    <a:pt x="2594" y="1798"/>
                    <a:pt x="2028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3128603" y="5208605"/>
            <a:ext cx="279378" cy="434543"/>
          </a:xfrm>
          <a:custGeom>
            <a:avLst/>
            <a:gdLst/>
            <a:ahLst/>
            <a:cxnLst/>
            <a:rect l="l" t="t" r="r" b="b"/>
            <a:pathLst>
              <a:path w="2720" h="3173" extrusionOk="0">
                <a:moveTo>
                  <a:pt x="1358" y="0"/>
                </a:moveTo>
                <a:cubicBezTo>
                  <a:pt x="1284" y="779"/>
                  <a:pt x="722" y="1397"/>
                  <a:pt x="0" y="1593"/>
                </a:cubicBezTo>
                <a:cubicBezTo>
                  <a:pt x="722" y="1776"/>
                  <a:pt x="1284" y="2393"/>
                  <a:pt x="1358" y="3172"/>
                </a:cubicBezTo>
                <a:cubicBezTo>
                  <a:pt x="1449" y="2393"/>
                  <a:pt x="1993" y="1776"/>
                  <a:pt x="2720" y="1593"/>
                </a:cubicBezTo>
                <a:cubicBezTo>
                  <a:pt x="1993" y="1397"/>
                  <a:pt x="1449" y="779"/>
                  <a:pt x="13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3079179" y="4063100"/>
            <a:ext cx="378227" cy="392501"/>
          </a:xfrm>
          <a:custGeom>
            <a:avLst/>
            <a:gdLst/>
            <a:ahLst/>
            <a:cxnLst/>
            <a:rect l="l" t="t" r="r" b="b"/>
            <a:pathLst>
              <a:path w="2869" h="2233" extrusionOk="0">
                <a:moveTo>
                  <a:pt x="1437" y="0"/>
                </a:moveTo>
                <a:lnTo>
                  <a:pt x="1" y="2232"/>
                </a:lnTo>
                <a:lnTo>
                  <a:pt x="2868" y="2232"/>
                </a:lnTo>
                <a:lnTo>
                  <a:pt x="143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3079179" y="4512732"/>
            <a:ext cx="378227" cy="395665"/>
          </a:xfrm>
          <a:custGeom>
            <a:avLst/>
            <a:gdLst/>
            <a:ahLst/>
            <a:cxnLst/>
            <a:rect l="l" t="t" r="r" b="b"/>
            <a:pathLst>
              <a:path w="2869" h="2251" extrusionOk="0">
                <a:moveTo>
                  <a:pt x="1437" y="1"/>
                </a:moveTo>
                <a:lnTo>
                  <a:pt x="1" y="2250"/>
                </a:lnTo>
                <a:lnTo>
                  <a:pt x="2868" y="2250"/>
                </a:lnTo>
                <a:lnTo>
                  <a:pt x="143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13" name="Google Shape;2513;p38"/>
          <p:cNvGrpSpPr/>
          <p:nvPr/>
        </p:nvGrpSpPr>
        <p:grpSpPr>
          <a:xfrm rot="5400000">
            <a:off x="788434" y="3020715"/>
            <a:ext cx="1324708" cy="882223"/>
            <a:chOff x="7595029" y="282856"/>
            <a:chExt cx="1179125" cy="1047024"/>
          </a:xfrm>
        </p:grpSpPr>
        <p:sp>
          <p:nvSpPr>
            <p:cNvPr id="2514" name="Google Shape;2514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595029" y="282856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95021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8303074" y="282856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7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8656059" y="282856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0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27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595029" y="593407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27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53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95021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7"/>
                  </a:lnTo>
                  <a:lnTo>
                    <a:pt x="854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8303074" y="593407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7"/>
                  </a:lnTo>
                  <a:lnTo>
                    <a:pt x="871" y="905"/>
                  </a:lnTo>
                  <a:lnTo>
                    <a:pt x="910" y="85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8656059" y="593407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53"/>
                  </a:lnTo>
                  <a:lnTo>
                    <a:pt x="57" y="905"/>
                  </a:lnTo>
                  <a:lnTo>
                    <a:pt x="910" y="57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27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595029" y="903959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27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53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95021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1"/>
                  </a:moveTo>
                  <a:lnTo>
                    <a:pt x="1" y="35"/>
                  </a:lnTo>
                  <a:lnTo>
                    <a:pt x="854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8303074" y="903959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1"/>
                  </a:moveTo>
                  <a:lnTo>
                    <a:pt x="1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1"/>
                  </a:moveTo>
                  <a:lnTo>
                    <a:pt x="0" y="35"/>
                  </a:lnTo>
                  <a:lnTo>
                    <a:pt x="871" y="906"/>
                  </a:lnTo>
                  <a:lnTo>
                    <a:pt x="910" y="85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8656059" y="903959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1"/>
                  </a:moveTo>
                  <a:lnTo>
                    <a:pt x="0" y="853"/>
                  </a:lnTo>
                  <a:lnTo>
                    <a:pt x="57" y="906"/>
                  </a:lnTo>
                  <a:lnTo>
                    <a:pt x="910" y="35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27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595029" y="1212304"/>
              <a:ext cx="120431" cy="117576"/>
            </a:xfrm>
            <a:custGeom>
              <a:avLst/>
              <a:gdLst/>
              <a:ahLst/>
              <a:cxnLst/>
              <a:rect l="l" t="t" r="r" b="b"/>
              <a:pathLst>
                <a:path w="928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27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53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95021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53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57" y="0"/>
                  </a:moveTo>
                  <a:lnTo>
                    <a:pt x="1" y="53"/>
                  </a:lnTo>
                  <a:lnTo>
                    <a:pt x="854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8303074" y="1212304"/>
              <a:ext cx="118225" cy="117576"/>
            </a:xfrm>
            <a:custGeom>
              <a:avLst/>
              <a:gdLst/>
              <a:ahLst/>
              <a:cxnLst/>
              <a:rect l="l" t="t" r="r" b="b"/>
              <a:pathLst>
                <a:path w="911" h="906" extrusionOk="0">
                  <a:moveTo>
                    <a:pt x="854" y="0"/>
                  </a:moveTo>
                  <a:lnTo>
                    <a:pt x="1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57" y="0"/>
                  </a:moveTo>
                  <a:lnTo>
                    <a:pt x="0" y="53"/>
                  </a:lnTo>
                  <a:lnTo>
                    <a:pt x="871" y="905"/>
                  </a:lnTo>
                  <a:lnTo>
                    <a:pt x="910" y="87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8656059" y="1212304"/>
              <a:ext cx="118095" cy="117576"/>
            </a:xfrm>
            <a:custGeom>
              <a:avLst/>
              <a:gdLst/>
              <a:ahLst/>
              <a:cxnLst/>
              <a:rect l="l" t="t" r="r" b="b"/>
              <a:pathLst>
                <a:path w="910" h="906" extrusionOk="0">
                  <a:moveTo>
                    <a:pt x="871" y="0"/>
                  </a:moveTo>
                  <a:lnTo>
                    <a:pt x="0" y="871"/>
                  </a:lnTo>
                  <a:lnTo>
                    <a:pt x="57" y="905"/>
                  </a:lnTo>
                  <a:lnTo>
                    <a:pt x="910" y="53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38"/>
          <p:cNvGrpSpPr/>
          <p:nvPr/>
        </p:nvGrpSpPr>
        <p:grpSpPr>
          <a:xfrm>
            <a:off x="1009689" y="1617699"/>
            <a:ext cx="1429153" cy="919452"/>
            <a:chOff x="5747281" y="232051"/>
            <a:chExt cx="1696122" cy="818406"/>
          </a:xfrm>
        </p:grpSpPr>
        <p:sp>
          <p:nvSpPr>
            <p:cNvPr id="2547" name="Google Shape;2547;p38"/>
            <p:cNvSpPr/>
            <p:nvPr/>
          </p:nvSpPr>
          <p:spPr>
            <a:xfrm rot="5400000">
              <a:off x="5738550" y="240782"/>
              <a:ext cx="818406" cy="800945"/>
            </a:xfrm>
            <a:custGeom>
              <a:avLst/>
              <a:gdLst/>
              <a:ahLst/>
              <a:cxnLst/>
              <a:rect l="l" t="t" r="r" b="b"/>
              <a:pathLst>
                <a:path w="3517" h="3442" extrusionOk="0">
                  <a:moveTo>
                    <a:pt x="1937" y="70"/>
                  </a:moveTo>
                  <a:cubicBezTo>
                    <a:pt x="2773" y="70"/>
                    <a:pt x="3443" y="744"/>
                    <a:pt x="3443" y="1575"/>
                  </a:cubicBezTo>
                  <a:lnTo>
                    <a:pt x="3443" y="1884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4"/>
                  </a:cubicBezTo>
                  <a:lnTo>
                    <a:pt x="70" y="1575"/>
                  </a:lnTo>
                  <a:cubicBezTo>
                    <a:pt x="70" y="744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75"/>
                  </a:cubicBezTo>
                  <a:lnTo>
                    <a:pt x="1" y="1884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84"/>
                  </a:cubicBezTo>
                  <a:lnTo>
                    <a:pt x="3517" y="1575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 rot="5400000">
              <a:off x="591574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5"/>
                    <a:pt x="3443" y="1558"/>
                  </a:cubicBezTo>
                  <a:lnTo>
                    <a:pt x="3443" y="1867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67"/>
                  </a:cubicBezTo>
                  <a:lnTo>
                    <a:pt x="70" y="1558"/>
                  </a:lnTo>
                  <a:cubicBezTo>
                    <a:pt x="70" y="745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58"/>
                  </a:cubicBezTo>
                  <a:lnTo>
                    <a:pt x="1" y="1867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67"/>
                  </a:cubicBezTo>
                  <a:lnTo>
                    <a:pt x="3517" y="1558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 rot="5400000">
              <a:off x="6097017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1"/>
                    <a:pt x="3443" y="1576"/>
                  </a:cubicBezTo>
                  <a:lnTo>
                    <a:pt x="3443" y="1885"/>
                  </a:lnTo>
                  <a:cubicBezTo>
                    <a:pt x="3443" y="2699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9"/>
                    <a:pt x="70" y="1885"/>
                  </a:cubicBezTo>
                  <a:lnTo>
                    <a:pt x="70" y="1576"/>
                  </a:lnTo>
                  <a:cubicBezTo>
                    <a:pt x="70" y="741"/>
                    <a:pt x="741" y="70"/>
                    <a:pt x="1559" y="70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06"/>
                    <a:pt x="1" y="1576"/>
                  </a:cubicBezTo>
                  <a:lnTo>
                    <a:pt x="1" y="1885"/>
                  </a:lnTo>
                  <a:cubicBezTo>
                    <a:pt x="1" y="2738"/>
                    <a:pt x="688" y="3443"/>
                    <a:pt x="1559" y="3443"/>
                  </a:cubicBezTo>
                  <a:lnTo>
                    <a:pt x="1937" y="3443"/>
                  </a:lnTo>
                  <a:cubicBezTo>
                    <a:pt x="2807" y="3443"/>
                    <a:pt x="3517" y="2738"/>
                    <a:pt x="3517" y="1885"/>
                  </a:cubicBezTo>
                  <a:lnTo>
                    <a:pt x="3517" y="1576"/>
                  </a:lnTo>
                  <a:cubicBezTo>
                    <a:pt x="3517" y="706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 rot="5400000">
              <a:off x="6274098" y="240665"/>
              <a:ext cx="818406" cy="801177"/>
            </a:xfrm>
            <a:custGeom>
              <a:avLst/>
              <a:gdLst/>
              <a:ahLst/>
              <a:cxnLst/>
              <a:rect l="l" t="t" r="r" b="b"/>
              <a:pathLst>
                <a:path w="3517" h="3443" extrusionOk="0">
                  <a:moveTo>
                    <a:pt x="1937" y="70"/>
                  </a:moveTo>
                  <a:cubicBezTo>
                    <a:pt x="2773" y="70"/>
                    <a:pt x="3443" y="740"/>
                    <a:pt x="3443" y="1558"/>
                  </a:cubicBezTo>
                  <a:lnTo>
                    <a:pt x="3443" y="1867"/>
                  </a:lnTo>
                  <a:cubicBezTo>
                    <a:pt x="3443" y="2698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698"/>
                    <a:pt x="70" y="1867"/>
                  </a:cubicBezTo>
                  <a:lnTo>
                    <a:pt x="70" y="1558"/>
                  </a:lnTo>
                  <a:cubicBezTo>
                    <a:pt x="70" y="740"/>
                    <a:pt x="741" y="70"/>
                    <a:pt x="1559" y="70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5"/>
                    <a:pt x="1" y="1558"/>
                  </a:cubicBezTo>
                  <a:lnTo>
                    <a:pt x="1" y="1867"/>
                  </a:lnTo>
                  <a:cubicBezTo>
                    <a:pt x="1" y="2737"/>
                    <a:pt x="688" y="3442"/>
                    <a:pt x="1559" y="3442"/>
                  </a:cubicBezTo>
                  <a:lnTo>
                    <a:pt x="1937" y="3442"/>
                  </a:lnTo>
                  <a:cubicBezTo>
                    <a:pt x="2807" y="3442"/>
                    <a:pt x="3517" y="2737"/>
                    <a:pt x="3517" y="1867"/>
                  </a:cubicBezTo>
                  <a:lnTo>
                    <a:pt x="3517" y="1558"/>
                  </a:lnTo>
                  <a:cubicBezTo>
                    <a:pt x="3517" y="705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 rot="5400000">
              <a:off x="6455832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4"/>
                  </a:moveTo>
                  <a:cubicBezTo>
                    <a:pt x="2773" y="74"/>
                    <a:pt x="3443" y="744"/>
                    <a:pt x="3443" y="1580"/>
                  </a:cubicBezTo>
                  <a:lnTo>
                    <a:pt x="3443" y="1889"/>
                  </a:lnTo>
                  <a:cubicBezTo>
                    <a:pt x="3443" y="2702"/>
                    <a:pt x="2773" y="3372"/>
                    <a:pt x="1937" y="3372"/>
                  </a:cubicBezTo>
                  <a:lnTo>
                    <a:pt x="1559" y="3372"/>
                  </a:lnTo>
                  <a:cubicBezTo>
                    <a:pt x="741" y="3372"/>
                    <a:pt x="70" y="2702"/>
                    <a:pt x="70" y="1889"/>
                  </a:cubicBezTo>
                  <a:lnTo>
                    <a:pt x="70" y="1580"/>
                  </a:lnTo>
                  <a:cubicBezTo>
                    <a:pt x="70" y="744"/>
                    <a:pt x="741" y="74"/>
                    <a:pt x="1559" y="74"/>
                  </a:cubicBezTo>
                  <a:close/>
                  <a:moveTo>
                    <a:pt x="1559" y="0"/>
                  </a:moveTo>
                  <a:cubicBezTo>
                    <a:pt x="688" y="0"/>
                    <a:pt x="1" y="709"/>
                    <a:pt x="1" y="1580"/>
                  </a:cubicBezTo>
                  <a:lnTo>
                    <a:pt x="1" y="1889"/>
                  </a:lnTo>
                  <a:cubicBezTo>
                    <a:pt x="1" y="2741"/>
                    <a:pt x="688" y="3446"/>
                    <a:pt x="1559" y="3446"/>
                  </a:cubicBezTo>
                  <a:lnTo>
                    <a:pt x="1937" y="3446"/>
                  </a:lnTo>
                  <a:cubicBezTo>
                    <a:pt x="2807" y="3446"/>
                    <a:pt x="3517" y="2741"/>
                    <a:pt x="3517" y="1889"/>
                  </a:cubicBezTo>
                  <a:lnTo>
                    <a:pt x="3517" y="1580"/>
                  </a:lnTo>
                  <a:cubicBezTo>
                    <a:pt x="3517" y="709"/>
                    <a:pt x="2807" y="0"/>
                    <a:pt x="1937" y="0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 rot="5400000">
              <a:off x="6633146" y="240200"/>
              <a:ext cx="818406" cy="802108"/>
            </a:xfrm>
            <a:custGeom>
              <a:avLst/>
              <a:gdLst/>
              <a:ahLst/>
              <a:cxnLst/>
              <a:rect l="l" t="t" r="r" b="b"/>
              <a:pathLst>
                <a:path w="3517" h="3447" extrusionOk="0">
                  <a:moveTo>
                    <a:pt x="1937" y="75"/>
                  </a:moveTo>
                  <a:cubicBezTo>
                    <a:pt x="2773" y="75"/>
                    <a:pt x="3443" y="745"/>
                    <a:pt x="3443" y="1563"/>
                  </a:cubicBezTo>
                  <a:lnTo>
                    <a:pt x="3443" y="1872"/>
                  </a:lnTo>
                  <a:cubicBezTo>
                    <a:pt x="3443" y="2703"/>
                    <a:pt x="2773" y="3373"/>
                    <a:pt x="1937" y="3373"/>
                  </a:cubicBezTo>
                  <a:lnTo>
                    <a:pt x="1559" y="3373"/>
                  </a:lnTo>
                  <a:cubicBezTo>
                    <a:pt x="741" y="3373"/>
                    <a:pt x="70" y="2703"/>
                    <a:pt x="70" y="1872"/>
                  </a:cubicBezTo>
                  <a:lnTo>
                    <a:pt x="70" y="1563"/>
                  </a:lnTo>
                  <a:cubicBezTo>
                    <a:pt x="70" y="745"/>
                    <a:pt x="741" y="75"/>
                    <a:pt x="1559" y="75"/>
                  </a:cubicBezTo>
                  <a:close/>
                  <a:moveTo>
                    <a:pt x="1559" y="1"/>
                  </a:moveTo>
                  <a:cubicBezTo>
                    <a:pt x="688" y="1"/>
                    <a:pt x="1" y="710"/>
                    <a:pt x="1" y="1563"/>
                  </a:cubicBezTo>
                  <a:lnTo>
                    <a:pt x="1" y="1872"/>
                  </a:lnTo>
                  <a:cubicBezTo>
                    <a:pt x="1" y="2742"/>
                    <a:pt x="688" y="3447"/>
                    <a:pt x="1559" y="3447"/>
                  </a:cubicBezTo>
                  <a:lnTo>
                    <a:pt x="1937" y="3447"/>
                  </a:lnTo>
                  <a:cubicBezTo>
                    <a:pt x="2807" y="3447"/>
                    <a:pt x="3517" y="2742"/>
                    <a:pt x="3517" y="1872"/>
                  </a:cubicBezTo>
                  <a:lnTo>
                    <a:pt x="3517" y="1563"/>
                  </a:lnTo>
                  <a:cubicBezTo>
                    <a:pt x="3517" y="710"/>
                    <a:pt x="2807" y="1"/>
                    <a:pt x="1937" y="1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9" name="Picture 2" descr="https://blogsterapp.com/wp-content/uploads/2017/08/sacar-maximo-partido-plan-de-difusion-blogsterapp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3262" y="692696"/>
            <a:ext cx="862654" cy="6962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99948453"/>
      </p:ext>
    </p:extLst>
  </p:cSld>
  <p:clrMapOvr>
    <a:masterClrMapping/>
  </p:clrMapOvr>
</p:sld>
</file>

<file path=ppt/theme/theme1.xml><?xml version="1.0" encoding="utf-8"?>
<a:theme xmlns:a="http://schemas.openxmlformats.org/drawingml/2006/main" name="Patrón Dinámico">
  <a:themeElements>
    <a:clrScheme name="Simple Light">
      <a:dk1>
        <a:srgbClr val="000000"/>
      </a:dk1>
      <a:lt1>
        <a:srgbClr val="FFFFFF"/>
      </a:lt1>
      <a:dk2>
        <a:srgbClr val="272727"/>
      </a:dk2>
      <a:lt2>
        <a:srgbClr val="EC2519"/>
      </a:lt2>
      <a:accent1>
        <a:srgbClr val="FF7300"/>
      </a:accent1>
      <a:accent2>
        <a:srgbClr val="43C277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atrón_Dinámico">
  <a:themeElements>
    <a:clrScheme name="Simple Light">
      <a:dk1>
        <a:srgbClr val="000000"/>
      </a:dk1>
      <a:lt1>
        <a:srgbClr val="FFFFFF"/>
      </a:lt1>
      <a:dk2>
        <a:srgbClr val="272727"/>
      </a:dk2>
      <a:lt2>
        <a:srgbClr val="EC2519"/>
      </a:lt2>
      <a:accent1>
        <a:srgbClr val="FF7300"/>
      </a:accent1>
      <a:accent2>
        <a:srgbClr val="43C277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2406</TotalTime>
  <Words>1663</Words>
  <Application>Microsoft Office PowerPoint</Application>
  <PresentationFormat>On-screen Show (4:3)</PresentationFormat>
  <Paragraphs>584</Paragraphs>
  <Slides>59</Slides>
  <Notes>59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59</vt:i4>
      </vt:variant>
    </vt:vector>
  </HeadingPairs>
  <TitlesOfParts>
    <vt:vector size="61" baseType="lpstr">
      <vt:lpstr>Patrón Dinámico</vt:lpstr>
      <vt:lpstr>Patrón_Dinámico</vt:lpstr>
      <vt:lpstr>Revisión de Herramientas y Tecnologías para el Laboratorio de Innovación Pública y la construcción del Mapa de Innovación Pública</vt:lpstr>
      <vt:lpstr>Índice</vt:lpstr>
      <vt:lpstr>Índice</vt:lpstr>
      <vt:lpstr>El Laboratorio de Innovación Pública</vt:lpstr>
      <vt:lpstr>Enmarcado en el Plan Estratégico INAP 2021-2024</vt:lpstr>
      <vt:lpstr>Servicios del Laboratorio de Innovación Pública (LIP)</vt:lpstr>
      <vt:lpstr>Diseño y ensayo de prototipos</vt:lpstr>
      <vt:lpstr>Investigación</vt:lpstr>
      <vt:lpstr>Difusión de casos y proyectos</vt:lpstr>
      <vt:lpstr>Gestión del conocimiento</vt:lpstr>
      <vt:lpstr>Factores clave para el Laboratorio de Innovación Pública</vt:lpstr>
      <vt:lpstr>Elementos de la innovación pública</vt:lpstr>
      <vt:lpstr>Claves del éxito</vt:lpstr>
      <vt:lpstr>´Funnel’ de la Innovación - perspectiva del ‘embudo’ / ‘filtro’</vt:lpstr>
      <vt:lpstr>Itinerarios de Innovación – Design Thinking</vt:lpstr>
      <vt:lpstr>Design Thinking - Fases</vt:lpstr>
      <vt:lpstr>Design Thinking – Planificar la investigación</vt:lpstr>
      <vt:lpstr>La importancia del UX (User Experience)</vt:lpstr>
      <vt:lpstr>Gestión Ágil de la Innovación</vt:lpstr>
      <vt:lpstr>Itinerario de la Innovación Pública</vt:lpstr>
      <vt:lpstr>Etapas del itinerario de innovación</vt:lpstr>
      <vt:lpstr>Paso 01: Construir comunidad</vt:lpstr>
      <vt:lpstr>Paso 02: Compartir conocimiento, colaborar y co-crear  </vt:lpstr>
      <vt:lpstr>Paso 03: Recibir apoyo y dinamizar</vt:lpstr>
      <vt:lpstr>Paso 04: Difundir el proyecto</vt:lpstr>
      <vt:lpstr>Laboratorio de Innovación y Ecosistema de innovación</vt:lpstr>
      <vt:lpstr>Ecosistema de Innovación</vt:lpstr>
      <vt:lpstr>Puesta en marcha de un LIP</vt:lpstr>
      <vt:lpstr>Competencias necesarias para innovar</vt:lpstr>
      <vt:lpstr>Herramientas de Innovación Pública y de Design Thinking</vt:lpstr>
      <vt:lpstr>Técnicas y Herramientas de Design Thinking</vt:lpstr>
      <vt:lpstr>Técnicas y Herramientas de Design Thinking</vt:lpstr>
      <vt:lpstr>Técnicas y Herramientas de Design Thinking</vt:lpstr>
      <vt:lpstr>Técnicas y Herramientas de Design Thinking</vt:lpstr>
      <vt:lpstr>Técnicas y Herramientas de Design Thinking</vt:lpstr>
      <vt:lpstr>Técnicas y Herramientas de Design Thinking</vt:lpstr>
      <vt:lpstr>Técnicas y Herramientas de Design Thinking</vt:lpstr>
      <vt:lpstr>PowerPoint Presentation</vt:lpstr>
      <vt:lpstr>PowerPoint Presentation</vt:lpstr>
      <vt:lpstr>El Laboratorio de Innovación Pública … algunas ideas adicionales</vt:lpstr>
      <vt:lpstr>Diferencias entre GobLabs y LabsCiudadanos</vt:lpstr>
      <vt:lpstr>Diferencias entre GobLabs y LabsCiudadanos</vt:lpstr>
      <vt:lpstr>Gamificación / Ludificación</vt:lpstr>
      <vt:lpstr>Gamificación / Ludificación</vt:lpstr>
      <vt:lpstr>Exploración de Iniciativas en marcha de Innovación Pública</vt:lpstr>
      <vt:lpstr>Iniciativas de innovación pública: Ámbito local (FEMP)</vt:lpstr>
      <vt:lpstr>Iniciativas de innovación pública: Ámbito local (FEMP)</vt:lpstr>
      <vt:lpstr>Innobasque y su Mapa Interactivo de Innovación</vt:lpstr>
      <vt:lpstr>PowerPoint Presentation</vt:lpstr>
      <vt:lpstr>Laboratorio de Gobierno Abierto del Gobierno de Aragón</vt:lpstr>
      <vt:lpstr>Otras iniciativas de innovación pública: Gobierno de La Rioja</vt:lpstr>
      <vt:lpstr>Otras iniciativas de innovación pública: Ayuntamiento de Alcobendas</vt:lpstr>
      <vt:lpstr>Otras iniciativas de innovación pública: Ayuntamiento de Ermua</vt:lpstr>
      <vt:lpstr>Otras iniciativas de innovación pública: Ayuntamiento de Sant Boi de Llobregat</vt:lpstr>
      <vt:lpstr>Guía de iniciativas de laboratorios, programas y redes vinculados al Gobierno Abierto</vt:lpstr>
      <vt:lpstr>Iniciativas en Europa</vt:lpstr>
      <vt:lpstr>Iniciativas en Iberoamérica</vt:lpstr>
      <vt:lpstr>Otras iniciativas de innovación pública: Nesta (ONG de Reino Unido)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Mapa de la innovación</dc:title>
  <dc:creator>Usuario de Windows</dc:creator>
  <cp:lastModifiedBy>Perera Palenzuela, Fernando</cp:lastModifiedBy>
  <cp:revision>155</cp:revision>
  <dcterms:created xsi:type="dcterms:W3CDTF">2021-12-21T15:28:15Z</dcterms:created>
  <dcterms:modified xsi:type="dcterms:W3CDTF">2026-01-27T13:05:35Z</dcterms:modified>
</cp:coreProperties>
</file>